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1"/>
  </p:notesMasterIdLst>
  <p:sldIdLst>
    <p:sldId id="285" r:id="rId5"/>
    <p:sldId id="6809" r:id="rId6"/>
    <p:sldId id="514" r:id="rId7"/>
    <p:sldId id="633" r:id="rId8"/>
    <p:sldId id="617" r:id="rId9"/>
    <p:sldId id="6824" r:id="rId10"/>
    <p:sldId id="714" r:id="rId11"/>
    <p:sldId id="715" r:id="rId12"/>
    <p:sldId id="674" r:id="rId13"/>
    <p:sldId id="6785" r:id="rId14"/>
    <p:sldId id="716" r:id="rId15"/>
    <p:sldId id="717" r:id="rId16"/>
    <p:sldId id="718" r:id="rId17"/>
    <p:sldId id="719" r:id="rId18"/>
    <p:sldId id="720" r:id="rId19"/>
    <p:sldId id="721" r:id="rId20"/>
    <p:sldId id="722" r:id="rId21"/>
    <p:sldId id="723" r:id="rId22"/>
    <p:sldId id="724" r:id="rId23"/>
    <p:sldId id="725" r:id="rId24"/>
    <p:sldId id="726" r:id="rId25"/>
    <p:sldId id="727" r:id="rId26"/>
    <p:sldId id="728" r:id="rId27"/>
    <p:sldId id="729" r:id="rId28"/>
    <p:sldId id="730" r:id="rId29"/>
    <p:sldId id="731" r:id="rId30"/>
    <p:sldId id="732" r:id="rId31"/>
    <p:sldId id="733" r:id="rId32"/>
    <p:sldId id="734" r:id="rId33"/>
    <p:sldId id="6804" r:id="rId34"/>
    <p:sldId id="6826" r:id="rId35"/>
    <p:sldId id="6827" r:id="rId36"/>
    <p:sldId id="6822" r:id="rId37"/>
    <p:sldId id="646" r:id="rId38"/>
    <p:sldId id="647" r:id="rId39"/>
    <p:sldId id="648" r:id="rId40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5F87"/>
    <a:srgbClr val="996633"/>
    <a:srgbClr val="FFCC99"/>
    <a:srgbClr val="C00000"/>
    <a:srgbClr val="FF7C80"/>
    <a:srgbClr val="605B9D"/>
    <a:srgbClr val="FFFFFF"/>
    <a:srgbClr val="00553C"/>
    <a:srgbClr val="BF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5437C-1F9A-482F-BE76-4BB884D3CCA5}" v="1" dt="2022-05-13T13:33:34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-2232" y="-10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rick Klaver" userId="S::nklaver_rendo.nl#ext#@edsn.onmicrosoft.com::c56e556b-7e12-4152-83a6-5cba5fc3a4df" providerId="AD" clId="Web-{5D775EAE-011B-499D-9E14-B8F53B24399C}"/>
    <pc:docChg chg="modSld">
      <pc:chgData name="Netrick Klaver" userId="S::nklaver_rendo.nl#ext#@edsn.onmicrosoft.com::c56e556b-7e12-4152-83a6-5cba5fc3a4df" providerId="AD" clId="Web-{5D775EAE-011B-499D-9E14-B8F53B24399C}" dt="2021-12-09T13:20:20.767" v="2" actId="20577"/>
      <pc:docMkLst>
        <pc:docMk/>
      </pc:docMkLst>
      <pc:sldChg chg="modSp">
        <pc:chgData name="Netrick Klaver" userId="S::nklaver_rendo.nl#ext#@edsn.onmicrosoft.com::c56e556b-7e12-4152-83a6-5cba5fc3a4df" providerId="AD" clId="Web-{5D775EAE-011B-499D-9E14-B8F53B24399C}" dt="2021-12-09T13:20:20.767" v="2" actId="20577"/>
        <pc:sldMkLst>
          <pc:docMk/>
          <pc:sldMk cId="1203634725" sldId="617"/>
        </pc:sldMkLst>
        <pc:spChg chg="mod">
          <ac:chgData name="Netrick Klaver" userId="S::nklaver_rendo.nl#ext#@edsn.onmicrosoft.com::c56e556b-7e12-4152-83a6-5cba5fc3a4df" providerId="AD" clId="Web-{5D775EAE-011B-499D-9E14-B8F53B24399C}" dt="2021-12-09T13:20:20.767" v="2" actId="20577"/>
          <ac:spMkLst>
            <pc:docMk/>
            <pc:sldMk cId="1203634725" sldId="617"/>
            <ac:spMk id="40" creationId="{B82B8269-896A-40C5-A354-EEDD2DBCF404}"/>
          </ac:spMkLst>
        </pc:spChg>
      </pc:sldChg>
    </pc:docChg>
  </pc:docChgLst>
  <pc:docChgLst>
    <pc:chgData name="Smarius, John" userId="c30baacd-31b9-4ea6-b79e-1b4cd3c35358" providerId="ADAL" clId="{4A95951C-6D3C-4079-A6F6-0AE7DBDA6D4C}"/>
    <pc:docChg chg="undo custSel modSld">
      <pc:chgData name="Smarius, John" userId="c30baacd-31b9-4ea6-b79e-1b4cd3c35358" providerId="ADAL" clId="{4A95951C-6D3C-4079-A6F6-0AE7DBDA6D4C}" dt="2022-02-17T09:45:05.516" v="142" actId="1076"/>
      <pc:docMkLst>
        <pc:docMk/>
      </pc:docMkLst>
      <pc:sldChg chg="addSp modSp mod">
        <pc:chgData name="Smarius, John" userId="c30baacd-31b9-4ea6-b79e-1b4cd3c35358" providerId="ADAL" clId="{4A95951C-6D3C-4079-A6F6-0AE7DBDA6D4C}" dt="2022-02-17T09:41:55.057" v="130" actId="20577"/>
        <pc:sldMkLst>
          <pc:docMk/>
          <pc:sldMk cId="3009427200" sldId="718"/>
        </pc:sldMkLst>
        <pc:spChg chg="add mod">
          <ac:chgData name="Smarius, John" userId="c30baacd-31b9-4ea6-b79e-1b4cd3c35358" providerId="ADAL" clId="{4A95951C-6D3C-4079-A6F6-0AE7DBDA6D4C}" dt="2022-02-17T09:41:55.057" v="130" actId="20577"/>
          <ac:spMkLst>
            <pc:docMk/>
            <pc:sldMk cId="3009427200" sldId="718"/>
            <ac:spMk id="24" creationId="{43CE2973-48CF-427C-868C-5028F0355C94}"/>
          </ac:spMkLst>
        </pc:spChg>
        <pc:cxnChg chg="add mod">
          <ac:chgData name="Smarius, John" userId="c30baacd-31b9-4ea6-b79e-1b4cd3c35358" providerId="ADAL" clId="{4A95951C-6D3C-4079-A6F6-0AE7DBDA6D4C}" dt="2022-02-17T09:40:02.545" v="123" actId="14100"/>
          <ac:cxnSpMkLst>
            <pc:docMk/>
            <pc:sldMk cId="3009427200" sldId="718"/>
            <ac:cxnSpMk id="25" creationId="{866F9786-839A-438F-AF82-D1905E3B4F12}"/>
          </ac:cxnSpMkLst>
        </pc:cxnChg>
      </pc:sldChg>
      <pc:sldChg chg="addSp modSp mod">
        <pc:chgData name="Smarius, John" userId="c30baacd-31b9-4ea6-b79e-1b4cd3c35358" providerId="ADAL" clId="{4A95951C-6D3C-4079-A6F6-0AE7DBDA6D4C}" dt="2022-02-17T09:41:32.053" v="129" actId="1076"/>
        <pc:sldMkLst>
          <pc:docMk/>
          <pc:sldMk cId="4035451064" sldId="719"/>
        </pc:sldMkLst>
        <pc:spChg chg="add mod">
          <ac:chgData name="Smarius, John" userId="c30baacd-31b9-4ea6-b79e-1b4cd3c35358" providerId="ADAL" clId="{4A95951C-6D3C-4079-A6F6-0AE7DBDA6D4C}" dt="2022-02-17T09:41:32.053" v="129" actId="1076"/>
          <ac:spMkLst>
            <pc:docMk/>
            <pc:sldMk cId="4035451064" sldId="719"/>
            <ac:spMk id="49" creationId="{61828237-42B5-4B12-8677-1767A17BCFDD}"/>
          </ac:spMkLst>
        </pc:spChg>
        <pc:spChg chg="add mod">
          <ac:chgData name="Smarius, John" userId="c30baacd-31b9-4ea6-b79e-1b4cd3c35358" providerId="ADAL" clId="{4A95951C-6D3C-4079-A6F6-0AE7DBDA6D4C}" dt="2022-02-17T09:41:26.497" v="128" actId="208"/>
          <ac:spMkLst>
            <pc:docMk/>
            <pc:sldMk cId="4035451064" sldId="719"/>
            <ac:spMk id="50" creationId="{D41ED76F-7CD5-4D85-A7F2-F195DE1A91D2}"/>
          </ac:spMkLst>
        </pc:spChg>
      </pc:sldChg>
      <pc:sldChg chg="addSp modSp mod">
        <pc:chgData name="Smarius, John" userId="c30baacd-31b9-4ea6-b79e-1b4cd3c35358" providerId="ADAL" clId="{4A95951C-6D3C-4079-A6F6-0AE7DBDA6D4C}" dt="2022-02-03T08:40:25.843" v="57" actId="1076"/>
        <pc:sldMkLst>
          <pc:docMk/>
          <pc:sldMk cId="849189954" sldId="727"/>
        </pc:sldMkLst>
        <pc:spChg chg="add mod">
          <ac:chgData name="Smarius, John" userId="c30baacd-31b9-4ea6-b79e-1b4cd3c35358" providerId="ADAL" clId="{4A95951C-6D3C-4079-A6F6-0AE7DBDA6D4C}" dt="2022-02-03T08:40:25.843" v="57" actId="1076"/>
          <ac:spMkLst>
            <pc:docMk/>
            <pc:sldMk cId="849189954" sldId="727"/>
            <ac:spMk id="52" creationId="{F5375BF7-1424-46E5-BF80-E21B10A834CD}"/>
          </ac:spMkLst>
        </pc:spChg>
        <pc:spChg chg="add mod">
          <ac:chgData name="Smarius, John" userId="c30baacd-31b9-4ea6-b79e-1b4cd3c35358" providerId="ADAL" clId="{4A95951C-6D3C-4079-A6F6-0AE7DBDA6D4C}" dt="2022-02-03T08:40:22.560" v="56" actId="1076"/>
          <ac:spMkLst>
            <pc:docMk/>
            <pc:sldMk cId="849189954" sldId="727"/>
            <ac:spMk id="53" creationId="{0886C0EC-7E35-4D77-9E1A-BBAF7C548AC6}"/>
          </ac:spMkLst>
        </pc:spChg>
      </pc:sldChg>
      <pc:sldChg chg="addSp modSp mod">
        <pc:chgData name="Smarius, John" userId="c30baacd-31b9-4ea6-b79e-1b4cd3c35358" providerId="ADAL" clId="{4A95951C-6D3C-4079-A6F6-0AE7DBDA6D4C}" dt="2022-02-03T08:44:47.217" v="110" actId="1076"/>
        <pc:sldMkLst>
          <pc:docMk/>
          <pc:sldMk cId="2027636084" sldId="728"/>
        </pc:sldMkLst>
        <pc:spChg chg="add mod">
          <ac:chgData name="Smarius, John" userId="c30baacd-31b9-4ea6-b79e-1b4cd3c35358" providerId="ADAL" clId="{4A95951C-6D3C-4079-A6F6-0AE7DBDA6D4C}" dt="2022-02-03T08:26:41.717" v="2" actId="20577"/>
          <ac:spMkLst>
            <pc:docMk/>
            <pc:sldMk cId="2027636084" sldId="728"/>
            <ac:spMk id="24" creationId="{A78F9ED8-BB2B-4886-AA8F-A486140C6572}"/>
          </ac:spMkLst>
        </pc:spChg>
        <pc:spChg chg="add mod">
          <ac:chgData name="Smarius, John" userId="c30baacd-31b9-4ea6-b79e-1b4cd3c35358" providerId="ADAL" clId="{4A95951C-6D3C-4079-A6F6-0AE7DBDA6D4C}" dt="2022-02-03T08:44:06.334" v="104" actId="1076"/>
          <ac:spMkLst>
            <pc:docMk/>
            <pc:sldMk cId="2027636084" sldId="728"/>
            <ac:spMk id="28" creationId="{B5961C1F-3157-428C-A5C7-29DDEA66059E}"/>
          </ac:spMkLst>
        </pc:spChg>
        <pc:spChg chg="mod">
          <ac:chgData name="Smarius, John" userId="c30baacd-31b9-4ea6-b79e-1b4cd3c35358" providerId="ADAL" clId="{4A95951C-6D3C-4079-A6F6-0AE7DBDA6D4C}" dt="2022-02-03T08:44:47.217" v="110" actId="1076"/>
          <ac:spMkLst>
            <pc:docMk/>
            <pc:sldMk cId="2027636084" sldId="728"/>
            <ac:spMk id="69" creationId="{00000000-0000-0000-0000-000000000000}"/>
          </ac:spMkLst>
        </pc:spChg>
        <pc:cxnChg chg="add mod">
          <ac:chgData name="Smarius, John" userId="c30baacd-31b9-4ea6-b79e-1b4cd3c35358" providerId="ADAL" clId="{4A95951C-6D3C-4079-A6F6-0AE7DBDA6D4C}" dt="2022-02-03T08:26:54.651" v="5" actId="14100"/>
          <ac:cxnSpMkLst>
            <pc:docMk/>
            <pc:sldMk cId="2027636084" sldId="728"/>
            <ac:cxnSpMk id="25" creationId="{5B0E892A-5D3F-4D9D-BBA8-822E8763025B}"/>
          </ac:cxnSpMkLst>
        </pc:cxnChg>
        <pc:cxnChg chg="add mod">
          <ac:chgData name="Smarius, John" userId="c30baacd-31b9-4ea6-b79e-1b4cd3c35358" providerId="ADAL" clId="{4A95951C-6D3C-4079-A6F6-0AE7DBDA6D4C}" dt="2022-02-03T08:44:31.585" v="108" actId="14100"/>
          <ac:cxnSpMkLst>
            <pc:docMk/>
            <pc:sldMk cId="2027636084" sldId="728"/>
            <ac:cxnSpMk id="29" creationId="{8D6E3E52-8715-4447-8729-447662D0BF7D}"/>
          </ac:cxnSpMkLst>
        </pc:cxnChg>
        <pc:cxnChg chg="mod">
          <ac:chgData name="Smarius, John" userId="c30baacd-31b9-4ea6-b79e-1b4cd3c35358" providerId="ADAL" clId="{4A95951C-6D3C-4079-A6F6-0AE7DBDA6D4C}" dt="2022-02-03T08:44:47.217" v="110" actId="1076"/>
          <ac:cxnSpMkLst>
            <pc:docMk/>
            <pc:sldMk cId="2027636084" sldId="728"/>
            <ac:cxnSpMk id="70" creationId="{00000000-0000-0000-0000-000000000000}"/>
          </ac:cxnSpMkLst>
        </pc:cxnChg>
      </pc:sldChg>
      <pc:sldChg chg="addSp modSp mod">
        <pc:chgData name="Smarius, John" userId="c30baacd-31b9-4ea6-b79e-1b4cd3c35358" providerId="ADAL" clId="{4A95951C-6D3C-4079-A6F6-0AE7DBDA6D4C}" dt="2022-02-03T08:43:48.354" v="102" actId="166"/>
        <pc:sldMkLst>
          <pc:docMk/>
          <pc:sldMk cId="409279211" sldId="729"/>
        </pc:sldMkLst>
        <pc:spChg chg="add mod">
          <ac:chgData name="Smarius, John" userId="c30baacd-31b9-4ea6-b79e-1b4cd3c35358" providerId="ADAL" clId="{4A95951C-6D3C-4079-A6F6-0AE7DBDA6D4C}" dt="2022-02-03T08:28:37.738" v="6"/>
          <ac:spMkLst>
            <pc:docMk/>
            <pc:sldMk cId="409279211" sldId="729"/>
            <ac:spMk id="53" creationId="{A8CBFEFE-4523-4276-996A-D115472BB5D7}"/>
          </ac:spMkLst>
        </pc:spChg>
        <pc:spChg chg="add mod">
          <ac:chgData name="Smarius, John" userId="c30baacd-31b9-4ea6-b79e-1b4cd3c35358" providerId="ADAL" clId="{4A95951C-6D3C-4079-A6F6-0AE7DBDA6D4C}" dt="2022-02-03T08:33:39.265" v="37"/>
          <ac:spMkLst>
            <pc:docMk/>
            <pc:sldMk cId="409279211" sldId="729"/>
            <ac:spMk id="72" creationId="{5C433B84-81D9-4FFB-980F-C90C24F4D607}"/>
          </ac:spMkLst>
        </pc:spChg>
        <pc:spChg chg="ord">
          <ac:chgData name="Smarius, John" userId="c30baacd-31b9-4ea6-b79e-1b4cd3c35358" providerId="ADAL" clId="{4A95951C-6D3C-4079-A6F6-0AE7DBDA6D4C}" dt="2022-02-03T08:43:48.354" v="102" actId="166"/>
          <ac:spMkLst>
            <pc:docMk/>
            <pc:sldMk cId="409279211" sldId="729"/>
            <ac:spMk id="73" creationId="{D6D66E1B-06E2-4371-BEA8-1C759952A55D}"/>
          </ac:spMkLst>
        </pc:spChg>
        <pc:spChg chg="add mod">
          <ac:chgData name="Smarius, John" userId="c30baacd-31b9-4ea6-b79e-1b4cd3c35358" providerId="ADAL" clId="{4A95951C-6D3C-4079-A6F6-0AE7DBDA6D4C}" dt="2022-02-03T08:43:41.341" v="101" actId="1076"/>
          <ac:spMkLst>
            <pc:docMk/>
            <pc:sldMk cId="409279211" sldId="729"/>
            <ac:spMk id="78" creationId="{F9BCDD9E-AFCB-4BE9-AF4D-3B5D7955B2F7}"/>
          </ac:spMkLst>
        </pc:sp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55" creationId="{D4C24300-D74C-42A7-AF48-9B0502D5CB23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59" creationId="{0A827D69-E8E4-454B-B75B-E67232BA4595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61" creationId="{13F94561-B65C-427D-86AA-68501262C277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64" creationId="{0423A69B-3162-4577-9156-A68BBD82FA1F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65" creationId="{681093BF-00DB-4D63-A78C-67E371876B15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66" creationId="{327C93FA-5E17-4981-B214-51877C24D252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67" creationId="{54F2B0C6-BEC9-456A-9E7D-AB624D8D5CEE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68" creationId="{33BCBA3D-9199-4D15-90F6-D9303991B469}"/>
          </ac:cxnSpMkLst>
        </pc:cxnChg>
        <pc:cxnChg chg="add mod">
          <ac:chgData name="Smarius, John" userId="c30baacd-31b9-4ea6-b79e-1b4cd3c35358" providerId="ADAL" clId="{4A95951C-6D3C-4079-A6F6-0AE7DBDA6D4C}" dt="2022-02-03T08:33:39.265" v="37"/>
          <ac:cxnSpMkLst>
            <pc:docMk/>
            <pc:sldMk cId="409279211" sldId="729"/>
            <ac:cxnSpMk id="75" creationId="{C3C07F8E-FB55-4430-A362-2EDED4EA4364}"/>
          </ac:cxnSpMkLst>
        </pc:cxnChg>
      </pc:sldChg>
      <pc:sldChg chg="addSp modSp mod">
        <pc:chgData name="Smarius, John" userId="c30baacd-31b9-4ea6-b79e-1b4cd3c35358" providerId="ADAL" clId="{4A95951C-6D3C-4079-A6F6-0AE7DBDA6D4C}" dt="2022-02-17T09:45:05.516" v="142" actId="1076"/>
        <pc:sldMkLst>
          <pc:docMk/>
          <pc:sldMk cId="316659910" sldId="734"/>
        </pc:sldMkLst>
        <pc:spChg chg="mod">
          <ac:chgData name="Smarius, John" userId="c30baacd-31b9-4ea6-b79e-1b4cd3c35358" providerId="ADAL" clId="{4A95951C-6D3C-4079-A6F6-0AE7DBDA6D4C}" dt="2022-02-03T08:45:46.453" v="114" actId="1035"/>
          <ac:spMkLst>
            <pc:docMk/>
            <pc:sldMk cId="316659910" sldId="734"/>
            <ac:spMk id="303" creationId="{1B9CBCB4-5FC2-44BA-A102-DEB9ACE76807}"/>
          </ac:spMkLst>
        </pc:spChg>
        <pc:spChg chg="mod">
          <ac:chgData name="Smarius, John" userId="c30baacd-31b9-4ea6-b79e-1b4cd3c35358" providerId="ADAL" clId="{4A95951C-6D3C-4079-A6F6-0AE7DBDA6D4C}" dt="2022-02-03T08:43:03.331" v="98" actId="1035"/>
          <ac:spMkLst>
            <pc:docMk/>
            <pc:sldMk cId="316659910" sldId="734"/>
            <ac:spMk id="311" creationId="{C0DB2A68-ABA5-48FB-9548-D5F9B921E51F}"/>
          </ac:spMkLst>
        </pc:spChg>
        <pc:spChg chg="add mod">
          <ac:chgData name="Smarius, John" userId="c30baacd-31b9-4ea6-b79e-1b4cd3c35358" providerId="ADAL" clId="{4A95951C-6D3C-4079-A6F6-0AE7DBDA6D4C}" dt="2022-02-03T08:32:25.618" v="32" actId="20577"/>
          <ac:spMkLst>
            <pc:docMk/>
            <pc:sldMk cId="316659910" sldId="734"/>
            <ac:spMk id="414" creationId="{CFA5D78C-88E8-4F40-9A71-0AA2D756131B}"/>
          </ac:spMkLst>
        </pc:spChg>
        <pc:spChg chg="add mod">
          <ac:chgData name="Smarius, John" userId="c30baacd-31b9-4ea6-b79e-1b4cd3c35358" providerId="ADAL" clId="{4A95951C-6D3C-4079-A6F6-0AE7DBDA6D4C}" dt="2022-02-03T08:39:40.854" v="52" actId="208"/>
          <ac:spMkLst>
            <pc:docMk/>
            <pc:sldMk cId="316659910" sldId="734"/>
            <ac:spMk id="417" creationId="{D4C50121-9408-4D5E-87EE-7DD3296F5965}"/>
          </ac:spMkLst>
        </pc:spChg>
        <pc:spChg chg="add mod">
          <ac:chgData name="Smarius, John" userId="c30baacd-31b9-4ea6-b79e-1b4cd3c35358" providerId="ADAL" clId="{4A95951C-6D3C-4079-A6F6-0AE7DBDA6D4C}" dt="2022-02-03T08:46:13.896" v="118" actId="14100"/>
          <ac:spMkLst>
            <pc:docMk/>
            <pc:sldMk cId="316659910" sldId="734"/>
            <ac:spMk id="419" creationId="{50BB3339-DCF9-4BC8-A202-B1422639689E}"/>
          </ac:spMkLst>
        </pc:spChg>
        <pc:spChg chg="add mod">
          <ac:chgData name="Smarius, John" userId="c30baacd-31b9-4ea6-b79e-1b4cd3c35358" providerId="ADAL" clId="{4A95951C-6D3C-4079-A6F6-0AE7DBDA6D4C}" dt="2022-02-03T08:42:49.500" v="78" actId="1036"/>
          <ac:spMkLst>
            <pc:docMk/>
            <pc:sldMk cId="316659910" sldId="734"/>
            <ac:spMk id="420" creationId="{0BC239A1-B44B-4F15-8919-372715CB6EAD}"/>
          </ac:spMkLst>
        </pc:spChg>
        <pc:spChg chg="add mod">
          <ac:chgData name="Smarius, John" userId="c30baacd-31b9-4ea6-b79e-1b4cd3c35358" providerId="ADAL" clId="{4A95951C-6D3C-4079-A6F6-0AE7DBDA6D4C}" dt="2022-02-17T09:45:05.516" v="142" actId="1076"/>
          <ac:spMkLst>
            <pc:docMk/>
            <pc:sldMk cId="316659910" sldId="734"/>
            <ac:spMk id="421" creationId="{AA579E73-E75A-4B03-8D8F-A5FCD70C0AA5}"/>
          </ac:spMkLst>
        </pc:spChg>
        <pc:spChg chg="add mod">
          <ac:chgData name="Smarius, John" userId="c30baacd-31b9-4ea6-b79e-1b4cd3c35358" providerId="ADAL" clId="{4A95951C-6D3C-4079-A6F6-0AE7DBDA6D4C}" dt="2022-02-17T09:44:56.113" v="141" actId="1076"/>
          <ac:spMkLst>
            <pc:docMk/>
            <pc:sldMk cId="316659910" sldId="734"/>
            <ac:spMk id="423" creationId="{D9042547-2990-4BE6-9221-03A79C800903}"/>
          </ac:spMkLst>
        </pc:spChg>
        <pc:cxnChg chg="add mod">
          <ac:chgData name="Smarius, John" userId="c30baacd-31b9-4ea6-b79e-1b4cd3c35358" providerId="ADAL" clId="{4A95951C-6D3C-4079-A6F6-0AE7DBDA6D4C}" dt="2022-02-03T08:29:27.584" v="10" actId="14100"/>
          <ac:cxnSpMkLst>
            <pc:docMk/>
            <pc:sldMk cId="316659910" sldId="734"/>
            <ac:cxnSpMk id="365" creationId="{918AA14F-6B05-4AA8-83F0-591851616C43}"/>
          </ac:cxnSpMkLst>
        </pc:cxnChg>
        <pc:cxnChg chg="add mod">
          <ac:chgData name="Smarius, John" userId="c30baacd-31b9-4ea6-b79e-1b4cd3c35358" providerId="ADAL" clId="{4A95951C-6D3C-4079-A6F6-0AE7DBDA6D4C}" dt="2022-02-03T08:30:07.974" v="13" actId="14100"/>
          <ac:cxnSpMkLst>
            <pc:docMk/>
            <pc:sldMk cId="316659910" sldId="734"/>
            <ac:cxnSpMk id="407" creationId="{EE1C70CA-A2DB-4127-97BD-235043071C09}"/>
          </ac:cxnSpMkLst>
        </pc:cxnChg>
        <pc:cxnChg chg="add mod">
          <ac:chgData name="Smarius, John" userId="c30baacd-31b9-4ea6-b79e-1b4cd3c35358" providerId="ADAL" clId="{4A95951C-6D3C-4079-A6F6-0AE7DBDA6D4C}" dt="2022-02-03T08:30:35.809" v="16" actId="14100"/>
          <ac:cxnSpMkLst>
            <pc:docMk/>
            <pc:sldMk cId="316659910" sldId="734"/>
            <ac:cxnSpMk id="408" creationId="{86104159-832F-4A55-849F-56BA23F97EA4}"/>
          </ac:cxnSpMkLst>
        </pc:cxnChg>
        <pc:cxnChg chg="add mod">
          <ac:chgData name="Smarius, John" userId="c30baacd-31b9-4ea6-b79e-1b4cd3c35358" providerId="ADAL" clId="{4A95951C-6D3C-4079-A6F6-0AE7DBDA6D4C}" dt="2022-02-03T08:30:58.227" v="19" actId="14100"/>
          <ac:cxnSpMkLst>
            <pc:docMk/>
            <pc:sldMk cId="316659910" sldId="734"/>
            <ac:cxnSpMk id="409" creationId="{68F29B8D-C26D-4BAA-9B57-F02A9338B11D}"/>
          </ac:cxnSpMkLst>
        </pc:cxnChg>
        <pc:cxnChg chg="add mod">
          <ac:chgData name="Smarius, John" userId="c30baacd-31b9-4ea6-b79e-1b4cd3c35358" providerId="ADAL" clId="{4A95951C-6D3C-4079-A6F6-0AE7DBDA6D4C}" dt="2022-02-03T08:31:33.040" v="25" actId="14100"/>
          <ac:cxnSpMkLst>
            <pc:docMk/>
            <pc:sldMk cId="316659910" sldId="734"/>
            <ac:cxnSpMk id="410" creationId="{BFBABCDB-0277-47D8-A04A-6CA4EFFBFEA6}"/>
          </ac:cxnSpMkLst>
        </pc:cxnChg>
        <pc:cxnChg chg="add mod">
          <ac:chgData name="Smarius, John" userId="c30baacd-31b9-4ea6-b79e-1b4cd3c35358" providerId="ADAL" clId="{4A95951C-6D3C-4079-A6F6-0AE7DBDA6D4C}" dt="2022-02-03T08:32:06.447" v="29" actId="14100"/>
          <ac:cxnSpMkLst>
            <pc:docMk/>
            <pc:sldMk cId="316659910" sldId="734"/>
            <ac:cxnSpMk id="411" creationId="{1591228B-BCFE-4653-8B50-7184DC60E16D}"/>
          </ac:cxnSpMkLst>
        </pc:cxnChg>
        <pc:cxnChg chg="add mod">
          <ac:chgData name="Smarius, John" userId="c30baacd-31b9-4ea6-b79e-1b4cd3c35358" providerId="ADAL" clId="{4A95951C-6D3C-4079-A6F6-0AE7DBDA6D4C}" dt="2022-02-03T08:32:53.652" v="36" actId="14100"/>
          <ac:cxnSpMkLst>
            <pc:docMk/>
            <pc:sldMk cId="316659910" sldId="734"/>
            <ac:cxnSpMk id="413" creationId="{C20D63A8-B0EE-46A9-B981-6B02292103E1}"/>
          </ac:cxnSpMkLst>
        </pc:cxnChg>
        <pc:cxnChg chg="add mod">
          <ac:chgData name="Smarius, John" userId="c30baacd-31b9-4ea6-b79e-1b4cd3c35358" providerId="ADAL" clId="{4A95951C-6D3C-4079-A6F6-0AE7DBDA6D4C}" dt="2022-02-03T08:32:45.615" v="35" actId="14100"/>
          <ac:cxnSpMkLst>
            <pc:docMk/>
            <pc:sldMk cId="316659910" sldId="734"/>
            <ac:cxnSpMk id="416" creationId="{DFBA5F35-4E95-475E-A016-6A7FF866CA9C}"/>
          </ac:cxnSpMkLst>
        </pc:cxnChg>
        <pc:cxnChg chg="mod">
          <ac:chgData name="Smarius, John" userId="c30baacd-31b9-4ea6-b79e-1b4cd3c35358" providerId="ADAL" clId="{4A95951C-6D3C-4079-A6F6-0AE7DBDA6D4C}" dt="2022-02-03T08:45:46.453" v="114" actId="1035"/>
          <ac:cxnSpMkLst>
            <pc:docMk/>
            <pc:sldMk cId="316659910" sldId="734"/>
            <ac:cxnSpMk id="494" creationId="{E9AEB532-52CE-4162-9431-087BE34CB55A}"/>
          </ac:cxnSpMkLst>
        </pc:cxnChg>
        <pc:cxnChg chg="mod">
          <ac:chgData name="Smarius, John" userId="c30baacd-31b9-4ea6-b79e-1b4cd3c35358" providerId="ADAL" clId="{4A95951C-6D3C-4079-A6F6-0AE7DBDA6D4C}" dt="2022-02-03T08:43:12.808" v="99" actId="14100"/>
          <ac:cxnSpMkLst>
            <pc:docMk/>
            <pc:sldMk cId="316659910" sldId="734"/>
            <ac:cxnSpMk id="569" creationId="{747C2C55-E864-4FDD-B640-3222FDC6ACF6}"/>
          </ac:cxnSpMkLst>
        </pc:cxnChg>
        <pc:cxnChg chg="mod">
          <ac:chgData name="Smarius, John" userId="c30baacd-31b9-4ea6-b79e-1b4cd3c35358" providerId="ADAL" clId="{4A95951C-6D3C-4079-A6F6-0AE7DBDA6D4C}" dt="2022-02-03T08:29:06.754" v="7" actId="14100"/>
          <ac:cxnSpMkLst>
            <pc:docMk/>
            <pc:sldMk cId="316659910" sldId="734"/>
            <ac:cxnSpMk id="584" creationId="{A35321B3-7DE6-463C-817A-BD8961896E38}"/>
          </ac:cxnSpMkLst>
        </pc:cxnChg>
      </pc:sldChg>
    </pc:docChg>
  </pc:docChgLst>
  <pc:docChgLst>
    <pc:chgData name="Smarius, John" userId="S::john.smarius_enexis.nl#ext#@edsn.onmicrosoft.com::2f8f1eb1-5736-4653-bd96-8ec863449583" providerId="AD" clId="Web-{56A7A8A3-8C8E-4DC4-9FCB-014E7FEC8C81}"/>
    <pc:docChg chg="modSld">
      <pc:chgData name="Smarius, John" userId="S::john.smarius_enexis.nl#ext#@edsn.onmicrosoft.com::2f8f1eb1-5736-4653-bd96-8ec863449583" providerId="AD" clId="Web-{56A7A8A3-8C8E-4DC4-9FCB-014E7FEC8C81}" dt="2022-03-22T09:43:07.145" v="59"/>
      <pc:docMkLst>
        <pc:docMk/>
      </pc:docMkLst>
      <pc:sldChg chg="addSp delSp">
        <pc:chgData name="Smarius, John" userId="S::john.smarius_enexis.nl#ext#@edsn.onmicrosoft.com::2f8f1eb1-5736-4653-bd96-8ec863449583" providerId="AD" clId="Web-{56A7A8A3-8C8E-4DC4-9FCB-014E7FEC8C81}" dt="2022-03-22T09:43:07.145" v="59"/>
        <pc:sldMkLst>
          <pc:docMk/>
          <pc:sldMk cId="254575382" sldId="716"/>
        </pc:sldMkLst>
        <pc:spChg chg="add del">
          <ac:chgData name="Smarius, John" userId="S::john.smarius_enexis.nl#ext#@edsn.onmicrosoft.com::2f8f1eb1-5736-4653-bd96-8ec863449583" providerId="AD" clId="Web-{56A7A8A3-8C8E-4DC4-9FCB-014E7FEC8C81}" dt="2022-03-22T09:43:03.473" v="58"/>
          <ac:spMkLst>
            <pc:docMk/>
            <pc:sldMk cId="254575382" sldId="716"/>
            <ac:spMk id="2" creationId="{E2F22BC0-2718-EE93-9421-3DAF9D01B3F6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7"/>
          <ac:spMkLst>
            <pc:docMk/>
            <pc:sldMk cId="254575382" sldId="716"/>
            <ac:spMk id="3" creationId="{13768FA6-EEDE-0D0A-8ED7-942EF75F4E53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6"/>
          <ac:spMkLst>
            <pc:docMk/>
            <pc:sldMk cId="254575382" sldId="716"/>
            <ac:spMk id="6" creationId="{E4006002-AD95-4C92-A56F-045BEA17EF74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5"/>
          <ac:spMkLst>
            <pc:docMk/>
            <pc:sldMk cId="254575382" sldId="716"/>
            <ac:spMk id="7" creationId="{DD5738CB-F6B6-0421-5ECB-6B5D7A49AF26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4"/>
          <ac:spMkLst>
            <pc:docMk/>
            <pc:sldMk cId="254575382" sldId="716"/>
            <ac:spMk id="8" creationId="{A3D5FE8E-874B-1CA0-0AE2-2FF75AE3B64E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3"/>
          <ac:spMkLst>
            <pc:docMk/>
            <pc:sldMk cId="254575382" sldId="716"/>
            <ac:spMk id="9" creationId="{FCE9C3FE-788D-04A3-F6A8-23AC8E7F727D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2"/>
          <ac:spMkLst>
            <pc:docMk/>
            <pc:sldMk cId="254575382" sldId="716"/>
            <ac:spMk id="10" creationId="{E2BB9111-CDE9-6BF1-17FA-94F60834B8FE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1"/>
          <ac:spMkLst>
            <pc:docMk/>
            <pc:sldMk cId="254575382" sldId="716"/>
            <ac:spMk id="12" creationId="{6613E5A1-90AD-D276-B255-7FADDBEE0D45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50"/>
          <ac:spMkLst>
            <pc:docMk/>
            <pc:sldMk cId="254575382" sldId="716"/>
            <ac:spMk id="13" creationId="{C87C1DC6-C95D-337D-E337-1F9F8C0E75E5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9"/>
          <ac:spMkLst>
            <pc:docMk/>
            <pc:sldMk cId="254575382" sldId="716"/>
            <ac:spMk id="14" creationId="{CA7B222F-C2FF-D7D0-600F-D8A8076A8545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8"/>
          <ac:spMkLst>
            <pc:docMk/>
            <pc:sldMk cId="254575382" sldId="716"/>
            <ac:spMk id="15" creationId="{27D767C1-8AB7-963B-7BFA-895EC809F5BC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7"/>
          <ac:spMkLst>
            <pc:docMk/>
            <pc:sldMk cId="254575382" sldId="716"/>
            <ac:spMk id="16" creationId="{940FA996-2A0E-1159-1021-083DFD774898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6"/>
          <ac:spMkLst>
            <pc:docMk/>
            <pc:sldMk cId="254575382" sldId="716"/>
            <ac:spMk id="17" creationId="{4C8FB94B-723E-0BEC-CF51-C51F1E312A49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5"/>
          <ac:spMkLst>
            <pc:docMk/>
            <pc:sldMk cId="254575382" sldId="716"/>
            <ac:spMk id="18" creationId="{8EF67C39-E4F7-F3C8-44D6-CFCBA3439E2A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4"/>
          <ac:spMkLst>
            <pc:docMk/>
            <pc:sldMk cId="254575382" sldId="716"/>
            <ac:spMk id="19" creationId="{92779713-4071-C623-5D36-E9A613D72FE1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3"/>
          <ac:spMkLst>
            <pc:docMk/>
            <pc:sldMk cId="254575382" sldId="716"/>
            <ac:spMk id="20" creationId="{C07DF3EC-C996-572D-D5D1-EC582D96B512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2"/>
          <ac:spMkLst>
            <pc:docMk/>
            <pc:sldMk cId="254575382" sldId="716"/>
            <ac:spMk id="21" creationId="{82A4F9D1-DA69-44A1-8AAF-493B71A87368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1"/>
          <ac:spMkLst>
            <pc:docMk/>
            <pc:sldMk cId="254575382" sldId="716"/>
            <ac:spMk id="22" creationId="{8F6C042F-C464-3ACD-9EF3-78DB785DABFD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40"/>
          <ac:spMkLst>
            <pc:docMk/>
            <pc:sldMk cId="254575382" sldId="716"/>
            <ac:spMk id="23" creationId="{4003A7FB-559F-91EC-4820-0977BDF08697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9"/>
          <ac:spMkLst>
            <pc:docMk/>
            <pc:sldMk cId="254575382" sldId="716"/>
            <ac:spMk id="24" creationId="{15AB940A-2CAC-4310-31E5-427E37EB3FEC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8"/>
          <ac:spMkLst>
            <pc:docMk/>
            <pc:sldMk cId="254575382" sldId="716"/>
            <ac:spMk id="25" creationId="{880A2772-3FD5-8F33-8020-C33382967524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7"/>
          <ac:spMkLst>
            <pc:docMk/>
            <pc:sldMk cId="254575382" sldId="716"/>
            <ac:spMk id="26" creationId="{87CF22C1-EAED-7745-9771-E02D87B767D9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6"/>
          <ac:spMkLst>
            <pc:docMk/>
            <pc:sldMk cId="254575382" sldId="716"/>
            <ac:spMk id="27" creationId="{51BFD038-B13E-0C4B-2BC7-EC362DEEF80B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5"/>
          <ac:spMkLst>
            <pc:docMk/>
            <pc:sldMk cId="254575382" sldId="716"/>
            <ac:spMk id="28" creationId="{E2CD0635-DA1E-AA2B-781A-18C35EB64B88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4"/>
          <ac:spMkLst>
            <pc:docMk/>
            <pc:sldMk cId="254575382" sldId="716"/>
            <ac:spMk id="29" creationId="{A0BB5C2F-E570-4035-FDDB-83F8F4FEB14E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3"/>
          <ac:spMkLst>
            <pc:docMk/>
            <pc:sldMk cId="254575382" sldId="716"/>
            <ac:spMk id="30" creationId="{F74BCC3C-7438-BC4A-2A64-867B57574C09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2"/>
          <ac:spMkLst>
            <pc:docMk/>
            <pc:sldMk cId="254575382" sldId="716"/>
            <ac:spMk id="31" creationId="{73C7C593-7B84-AC5B-51D8-C537F6A01EC0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1"/>
          <ac:spMkLst>
            <pc:docMk/>
            <pc:sldMk cId="254575382" sldId="716"/>
            <ac:spMk id="33" creationId="{38F3AFCC-0BAF-28F5-F666-C8F819FFD11C}"/>
          </ac:spMkLst>
        </pc:spChg>
        <pc:spChg chg="add del">
          <ac:chgData name="Smarius, John" userId="S::john.smarius_enexis.nl#ext#@edsn.onmicrosoft.com::2f8f1eb1-5736-4653-bd96-8ec863449583" providerId="AD" clId="Web-{56A7A8A3-8C8E-4DC4-9FCB-014E7FEC8C81}" dt="2022-03-22T09:43:03.473" v="30"/>
          <ac:spMkLst>
            <pc:docMk/>
            <pc:sldMk cId="254575382" sldId="716"/>
            <ac:spMk id="35" creationId="{8990053F-5823-B26A-04BC-7C43D30D0029}"/>
          </ac:spMkLst>
        </pc:spChg>
        <pc:picChg chg="add del">
          <ac:chgData name="Smarius, John" userId="S::john.smarius_enexis.nl#ext#@edsn.onmicrosoft.com::2f8f1eb1-5736-4653-bd96-8ec863449583" providerId="AD" clId="Web-{56A7A8A3-8C8E-4DC4-9FCB-014E7FEC8C81}" dt="2022-03-22T09:43:07.145" v="59"/>
          <ac:picMkLst>
            <pc:docMk/>
            <pc:sldMk cId="254575382" sldId="716"/>
            <ac:picMk id="5" creationId="{25C8AEF0-F34C-4BCC-9A71-A7F09DDB2D03}"/>
          </ac:picMkLst>
        </pc:picChg>
      </pc:sldChg>
    </pc:docChg>
  </pc:docChgLst>
  <pc:docChgLst>
    <pc:chgData name="Smarius, John" userId="c30baacd-31b9-4ea6-b79e-1b4cd3c35358" providerId="ADAL" clId="{836A6C31-BCDD-4901-AF5B-C1AE775C605D}"/>
    <pc:docChg chg="undo redo custSel modSld">
      <pc:chgData name="Smarius, John" userId="c30baacd-31b9-4ea6-b79e-1b4cd3c35358" providerId="ADAL" clId="{836A6C31-BCDD-4901-AF5B-C1AE775C605D}" dt="2022-03-22T13:57:03.288" v="199" actId="14100"/>
      <pc:docMkLst>
        <pc:docMk/>
      </pc:docMkLst>
      <pc:sldChg chg="addSp delSp modSp mod">
        <pc:chgData name="Smarius, John" userId="c30baacd-31b9-4ea6-b79e-1b4cd3c35358" providerId="ADAL" clId="{836A6C31-BCDD-4901-AF5B-C1AE775C605D}" dt="2022-03-22T10:01:11.957" v="18" actId="478"/>
        <pc:sldMkLst>
          <pc:docMk/>
          <pc:sldMk cId="1203634725" sldId="617"/>
        </pc:sldMkLst>
        <pc:picChg chg="add del mod">
          <ac:chgData name="Smarius, John" userId="c30baacd-31b9-4ea6-b79e-1b4cd3c35358" providerId="ADAL" clId="{836A6C31-BCDD-4901-AF5B-C1AE775C605D}" dt="2022-03-22T10:01:11.957" v="18" actId="478"/>
          <ac:picMkLst>
            <pc:docMk/>
            <pc:sldMk cId="1203634725" sldId="617"/>
            <ac:picMk id="2" creationId="{3EF481F0-99C4-4CC2-B196-EC9B6D1F993E}"/>
          </ac:picMkLst>
        </pc:picChg>
      </pc:sldChg>
      <pc:sldChg chg="addSp delSp modSp mod">
        <pc:chgData name="Smarius, John" userId="c30baacd-31b9-4ea6-b79e-1b4cd3c35358" providerId="ADAL" clId="{836A6C31-BCDD-4901-AF5B-C1AE775C605D}" dt="2022-03-22T09:56:11.264" v="7" actId="478"/>
        <pc:sldMkLst>
          <pc:docMk/>
          <pc:sldMk cId="254575382" sldId="716"/>
        </pc:sldMkLst>
        <pc:picChg chg="add mod ord">
          <ac:chgData name="Smarius, John" userId="c30baacd-31b9-4ea6-b79e-1b4cd3c35358" providerId="ADAL" clId="{836A6C31-BCDD-4901-AF5B-C1AE775C605D}" dt="2022-03-22T09:55:33.353" v="2" actId="167"/>
          <ac:picMkLst>
            <pc:docMk/>
            <pc:sldMk cId="254575382" sldId="716"/>
            <ac:picMk id="2" creationId="{9CB13C3C-56DB-4D96-997B-0AD2A80C96B3}"/>
          </ac:picMkLst>
        </pc:picChg>
        <pc:picChg chg="add del">
          <ac:chgData name="Smarius, John" userId="c30baacd-31b9-4ea6-b79e-1b4cd3c35358" providerId="ADAL" clId="{836A6C31-BCDD-4901-AF5B-C1AE775C605D}" dt="2022-03-22T09:56:11.264" v="7" actId="478"/>
          <ac:picMkLst>
            <pc:docMk/>
            <pc:sldMk cId="254575382" sldId="716"/>
            <ac:picMk id="5" creationId="{25C8AEF0-F34C-4BCC-9A71-A7F09DDB2D03}"/>
          </ac:picMkLst>
        </pc:picChg>
      </pc:sldChg>
      <pc:sldChg chg="modSp mod">
        <pc:chgData name="Smarius, John" userId="c30baacd-31b9-4ea6-b79e-1b4cd3c35358" providerId="ADAL" clId="{836A6C31-BCDD-4901-AF5B-C1AE775C605D}" dt="2022-03-22T09:58:49.735" v="11" actId="6549"/>
        <pc:sldMkLst>
          <pc:docMk/>
          <pc:sldMk cId="2701063923" sldId="717"/>
        </pc:sldMkLst>
        <pc:spChg chg="mod">
          <ac:chgData name="Smarius, John" userId="c30baacd-31b9-4ea6-b79e-1b4cd3c35358" providerId="ADAL" clId="{836A6C31-BCDD-4901-AF5B-C1AE775C605D}" dt="2022-03-22T09:58:49.735" v="11" actId="6549"/>
          <ac:spMkLst>
            <pc:docMk/>
            <pc:sldMk cId="2701063923" sldId="717"/>
            <ac:spMk id="106" creationId="{69605EAF-E421-46BA-AD84-7B4B34C30C60}"/>
          </ac:spMkLst>
        </pc:spChg>
      </pc:sldChg>
      <pc:sldChg chg="addSp delSp modSp mod">
        <pc:chgData name="Smarius, John" userId="c30baacd-31b9-4ea6-b79e-1b4cd3c35358" providerId="ADAL" clId="{836A6C31-BCDD-4901-AF5B-C1AE775C605D}" dt="2022-03-22T10:00:38.379" v="15" actId="478"/>
        <pc:sldMkLst>
          <pc:docMk/>
          <pc:sldMk cId="3009427200" sldId="718"/>
        </pc:sldMkLst>
        <pc:picChg chg="del">
          <ac:chgData name="Smarius, John" userId="c30baacd-31b9-4ea6-b79e-1b4cd3c35358" providerId="ADAL" clId="{836A6C31-BCDD-4901-AF5B-C1AE775C605D}" dt="2022-03-22T10:00:38.379" v="15" actId="478"/>
          <ac:picMkLst>
            <pc:docMk/>
            <pc:sldMk cId="3009427200" sldId="718"/>
            <ac:picMk id="2" creationId="{C95668B5-FA3A-413B-A909-E7DAA02E1941}"/>
          </ac:picMkLst>
        </pc:picChg>
        <pc:picChg chg="add mod ord">
          <ac:chgData name="Smarius, John" userId="c30baacd-31b9-4ea6-b79e-1b4cd3c35358" providerId="ADAL" clId="{836A6C31-BCDD-4901-AF5B-C1AE775C605D}" dt="2022-03-22T10:00:31.327" v="14" actId="167"/>
          <ac:picMkLst>
            <pc:docMk/>
            <pc:sldMk cId="3009427200" sldId="718"/>
            <ac:picMk id="3" creationId="{1EEEAD3C-D199-4DA2-853E-1E30A78EDED0}"/>
          </ac:picMkLst>
        </pc:picChg>
      </pc:sldChg>
      <pc:sldChg chg="addSp delSp modSp mod">
        <pc:chgData name="Smarius, John" userId="c30baacd-31b9-4ea6-b79e-1b4cd3c35358" providerId="ADAL" clId="{836A6C31-BCDD-4901-AF5B-C1AE775C605D}" dt="2022-03-22T10:02:40.583" v="23" actId="478"/>
        <pc:sldMkLst>
          <pc:docMk/>
          <pc:sldMk cId="1779530376" sldId="720"/>
        </pc:sldMkLst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27" creationId="{185F328A-E0A6-4C50-867C-B56A827FD7C1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28" creationId="{F898CFFD-1FD0-4E5B-8BF1-9250342B8E18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29" creationId="{11F7A258-3590-47A3-9993-7F9C8E6A6B5F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0" creationId="{95E2B7DE-1493-443E-B2A6-0C070C138D28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1" creationId="{650C6544-D0E6-441E-8843-0DACBAEFD9E5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2" creationId="{EA7085E1-274F-48DA-8F08-21E765D5E9FF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3" creationId="{F62365A1-CB55-4033-A6A6-B5653AA0CB1D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4" creationId="{36040A21-07F7-4F21-83C1-333B84AB9290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5" creationId="{71FDCD54-F6D8-4D83-8E98-81B42137B071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6" creationId="{E14581E8-8319-45EA-8807-4683CE16D603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7" creationId="{5317C94B-4A0E-4FEC-B933-DF63EEDA4F37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8" creationId="{FF295F9F-F2D5-41FF-B2A9-07FC85101D23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39" creationId="{D2CFD71F-4D38-46BA-BBEC-2E8ADEAD00D4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0" creationId="{85914EA9-765E-43CB-A2B6-1A918084CE77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1" creationId="{528C9AE4-8AFD-4EF3-809F-FC2F5BB6591D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2" creationId="{FB5C82A9-E6CF-42AB-AE79-FCB998405E1C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3" creationId="{CDC37A4F-A83F-4E50-8EC2-825C58642A69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5" creationId="{359CF3E8-EDAD-49FE-B8E8-8E385024EA0E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6" creationId="{89237AE1-6646-45BC-816F-60565F5B1FDB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8" creationId="{44A2D403-77F9-4E0C-AC13-8C8166E05C75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49" creationId="{5F4C0B81-2F30-4F44-8D35-E3498D522B99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50" creationId="{D251373C-BCB9-4B61-BD67-502CEEC77F93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51" creationId="{3D7613FF-50E5-4105-ADD4-07C7CB31BD8F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52" creationId="{941AD26A-9DC3-4190-ADD0-963D6C5FCE53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54" creationId="{BEDEEFFF-6D8C-470C-A6DB-A5070931C9AE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75" creationId="{83EDA13D-4436-457C-BA17-A71431F37BC4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76" creationId="{078D0629-712A-49E4-A1D7-36430A14DE51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77" creationId="{F7859459-3A5E-4841-ACC7-C24B85533B2B}"/>
          </ac:spMkLst>
        </pc:spChg>
        <pc:spChg chg="add del mod">
          <ac:chgData name="Smarius, John" userId="c30baacd-31b9-4ea6-b79e-1b4cd3c35358" providerId="ADAL" clId="{836A6C31-BCDD-4901-AF5B-C1AE775C605D}" dt="2022-03-22T10:02:14.433" v="20"/>
          <ac:spMkLst>
            <pc:docMk/>
            <pc:sldMk cId="1779530376" sldId="720"/>
            <ac:spMk id="78" creationId="{A7490D44-0ADF-4C90-AFF4-956E040D4B89}"/>
          </ac:spMkLst>
        </pc:spChg>
        <pc:picChg chg="del">
          <ac:chgData name="Smarius, John" userId="c30baacd-31b9-4ea6-b79e-1b4cd3c35358" providerId="ADAL" clId="{836A6C31-BCDD-4901-AF5B-C1AE775C605D}" dt="2022-03-22T10:02:40.583" v="23" actId="478"/>
          <ac:picMkLst>
            <pc:docMk/>
            <pc:sldMk cId="1779530376" sldId="720"/>
            <ac:picMk id="2" creationId="{4CE8E57C-8884-4C71-9EC6-73ED9AEC8641}"/>
          </ac:picMkLst>
        </pc:picChg>
        <pc:picChg chg="add mod ord">
          <ac:chgData name="Smarius, John" userId="c30baacd-31b9-4ea6-b79e-1b4cd3c35358" providerId="ADAL" clId="{836A6C31-BCDD-4901-AF5B-C1AE775C605D}" dt="2022-03-22T10:02:33.892" v="22" actId="167"/>
          <ac:picMkLst>
            <pc:docMk/>
            <pc:sldMk cId="1779530376" sldId="720"/>
            <ac:picMk id="79" creationId="{20279B07-1BE0-4A2C-98D8-7603A4C00B42}"/>
          </ac:picMkLst>
        </pc:picChg>
      </pc:sldChg>
      <pc:sldChg chg="addSp delSp modSp mod">
        <pc:chgData name="Smarius, John" userId="c30baacd-31b9-4ea6-b79e-1b4cd3c35358" providerId="ADAL" clId="{836A6C31-BCDD-4901-AF5B-C1AE775C605D}" dt="2022-03-22T13:53:25.496" v="191" actId="20577"/>
        <pc:sldMkLst>
          <pc:docMk/>
          <pc:sldMk cId="1527998003" sldId="722"/>
        </pc:sldMkLst>
        <pc:spChg chg="mod">
          <ac:chgData name="Smarius, John" userId="c30baacd-31b9-4ea6-b79e-1b4cd3c35358" providerId="ADAL" clId="{836A6C31-BCDD-4901-AF5B-C1AE775C605D}" dt="2022-03-22T13:52:55.371" v="188" actId="20577"/>
          <ac:spMkLst>
            <pc:docMk/>
            <pc:sldMk cId="1527998003" sldId="722"/>
            <ac:spMk id="44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3:45.971" v="137" actId="20577"/>
          <ac:spMkLst>
            <pc:docMk/>
            <pc:sldMk cId="1527998003" sldId="722"/>
            <ac:spMk id="47" creationId="{00000000-0000-0000-0000-000000000000}"/>
          </ac:spMkLst>
        </pc:spChg>
        <pc:spChg chg="del">
          <ac:chgData name="Smarius, John" userId="c30baacd-31b9-4ea6-b79e-1b4cd3c35358" providerId="ADAL" clId="{836A6C31-BCDD-4901-AF5B-C1AE775C605D}" dt="2022-03-22T11:24:45.576" v="28" actId="478"/>
          <ac:spMkLst>
            <pc:docMk/>
            <pc:sldMk cId="1527998003" sldId="722"/>
            <ac:spMk id="51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3:58.297" v="139" actId="20577"/>
          <ac:spMkLst>
            <pc:docMk/>
            <pc:sldMk cId="1527998003" sldId="722"/>
            <ac:spMk id="57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3:23.489" v="190" actId="20577"/>
          <ac:spMkLst>
            <pc:docMk/>
            <pc:sldMk cId="1527998003" sldId="722"/>
            <ac:spMk id="59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3:55.076" v="138" actId="20577"/>
          <ac:spMkLst>
            <pc:docMk/>
            <pc:sldMk cId="1527998003" sldId="722"/>
            <ac:spMk id="61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3:25.496" v="191" actId="20577"/>
          <ac:spMkLst>
            <pc:docMk/>
            <pc:sldMk cId="1527998003" sldId="722"/>
            <ac:spMk id="63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3:07.589" v="189" actId="20577"/>
          <ac:spMkLst>
            <pc:docMk/>
            <pc:sldMk cId="1527998003" sldId="722"/>
            <ac:spMk id="65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6:30.779" v="152" actId="1076"/>
          <ac:spMkLst>
            <pc:docMk/>
            <pc:sldMk cId="1527998003" sldId="722"/>
            <ac:spMk id="67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5:24.289" v="144" actId="20577"/>
          <ac:spMkLst>
            <pc:docMk/>
            <pc:sldMk cId="1527998003" sldId="722"/>
            <ac:spMk id="68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4:00.784" v="140" actId="20577"/>
          <ac:spMkLst>
            <pc:docMk/>
            <pc:sldMk cId="1527998003" sldId="722"/>
            <ac:spMk id="70" creationId="{FA8BF0CF-1D0E-45C2-AAF5-90A89CF1CD83}"/>
          </ac:spMkLst>
        </pc:spChg>
        <pc:picChg chg="del">
          <ac:chgData name="Smarius, John" userId="c30baacd-31b9-4ea6-b79e-1b4cd3c35358" providerId="ADAL" clId="{836A6C31-BCDD-4901-AF5B-C1AE775C605D}" dt="2022-03-22T11:24:39.233" v="27" actId="478"/>
          <ac:picMkLst>
            <pc:docMk/>
            <pc:sldMk cId="1527998003" sldId="722"/>
            <ac:picMk id="2" creationId="{BE0BB380-084C-404F-AD77-B5333A842F35}"/>
          </ac:picMkLst>
        </pc:picChg>
        <pc:picChg chg="add mod ord">
          <ac:chgData name="Smarius, John" userId="c30baacd-31b9-4ea6-b79e-1b4cd3c35358" providerId="ADAL" clId="{836A6C31-BCDD-4901-AF5B-C1AE775C605D}" dt="2022-03-22T11:23:53.466" v="26" actId="167"/>
          <ac:picMkLst>
            <pc:docMk/>
            <pc:sldMk cId="1527998003" sldId="722"/>
            <ac:picMk id="3" creationId="{2C75861D-4D64-4C60-9C59-1CDEB8FD01EF}"/>
          </ac:picMkLst>
        </pc:picChg>
        <pc:cxnChg chg="del mod">
          <ac:chgData name="Smarius, John" userId="c30baacd-31b9-4ea6-b79e-1b4cd3c35358" providerId="ADAL" clId="{836A6C31-BCDD-4901-AF5B-C1AE775C605D}" dt="2022-03-22T11:24:47.329" v="29" actId="478"/>
          <ac:cxnSpMkLst>
            <pc:docMk/>
            <pc:sldMk cId="1527998003" sldId="722"/>
            <ac:cxnSpMk id="48" creationId="{00000000-0000-0000-0000-000000000000}"/>
          </ac:cxnSpMkLst>
        </pc:cxnChg>
        <pc:cxnChg chg="mod">
          <ac:chgData name="Smarius, John" userId="c30baacd-31b9-4ea6-b79e-1b4cd3c35358" providerId="ADAL" clId="{836A6C31-BCDD-4901-AF5B-C1AE775C605D}" dt="2022-03-22T11:24:52.740" v="30" actId="14100"/>
          <ac:cxnSpMkLst>
            <pc:docMk/>
            <pc:sldMk cId="1527998003" sldId="722"/>
            <ac:cxnSpMk id="53" creationId="{00000000-0000-0000-0000-000000000000}"/>
          </ac:cxnSpMkLst>
        </pc:cxnChg>
      </pc:sldChg>
      <pc:sldChg chg="modSp mod">
        <pc:chgData name="Smarius, John" userId="c30baacd-31b9-4ea6-b79e-1b4cd3c35358" providerId="ADAL" clId="{836A6C31-BCDD-4901-AF5B-C1AE775C605D}" dt="2022-03-22T13:52:31.213" v="187" actId="20577"/>
        <pc:sldMkLst>
          <pc:docMk/>
          <pc:sldMk cId="2722600583" sldId="723"/>
        </pc:sldMkLst>
        <pc:spChg chg="mod">
          <ac:chgData name="Smarius, John" userId="c30baacd-31b9-4ea6-b79e-1b4cd3c35358" providerId="ADAL" clId="{836A6C31-BCDD-4901-AF5B-C1AE775C605D}" dt="2022-03-22T13:52:31.213" v="187" actId="20577"/>
          <ac:spMkLst>
            <pc:docMk/>
            <pc:sldMk cId="2722600583" sldId="723"/>
            <ac:spMk id="108" creationId="{1F083666-3CF4-4C66-AD32-41E590C372ED}"/>
          </ac:spMkLst>
        </pc:spChg>
        <pc:spChg chg="mod">
          <ac:chgData name="Smarius, John" userId="c30baacd-31b9-4ea6-b79e-1b4cd3c35358" providerId="ADAL" clId="{836A6C31-BCDD-4901-AF5B-C1AE775C605D}" dt="2022-03-22T13:44:32.381" v="141" actId="20577"/>
          <ac:spMkLst>
            <pc:docMk/>
            <pc:sldMk cId="2722600583" sldId="723"/>
            <ac:spMk id="111" creationId="{2F848C6D-1998-4644-AC7B-97E12FE5933D}"/>
          </ac:spMkLst>
        </pc:spChg>
        <pc:spChg chg="mod">
          <ac:chgData name="Smarius, John" userId="c30baacd-31b9-4ea6-b79e-1b4cd3c35358" providerId="ADAL" clId="{836A6C31-BCDD-4901-AF5B-C1AE775C605D}" dt="2022-03-22T13:44:36.148" v="142" actId="20577"/>
          <ac:spMkLst>
            <pc:docMk/>
            <pc:sldMk cId="2722600583" sldId="723"/>
            <ac:spMk id="112" creationId="{06A28DEE-93C3-4781-ADE3-4485B9A34005}"/>
          </ac:spMkLst>
        </pc:spChg>
        <pc:spChg chg="mod">
          <ac:chgData name="Smarius, John" userId="c30baacd-31b9-4ea6-b79e-1b4cd3c35358" providerId="ADAL" clId="{836A6C31-BCDD-4901-AF5B-C1AE775C605D}" dt="2022-03-22T13:52:28.487" v="186" actId="20577"/>
          <ac:spMkLst>
            <pc:docMk/>
            <pc:sldMk cId="2722600583" sldId="723"/>
            <ac:spMk id="115" creationId="{8CACB875-5F6A-42E9-9BBE-5EF3D5A92505}"/>
          </ac:spMkLst>
        </pc:spChg>
        <pc:spChg chg="mod">
          <ac:chgData name="Smarius, John" userId="c30baacd-31b9-4ea6-b79e-1b4cd3c35358" providerId="ADAL" clId="{836A6C31-BCDD-4901-AF5B-C1AE775C605D}" dt="2022-03-22T13:44:57.788" v="143" actId="20577"/>
          <ac:spMkLst>
            <pc:docMk/>
            <pc:sldMk cId="2722600583" sldId="723"/>
            <ac:spMk id="117" creationId="{5C329355-A99B-4C87-BCF0-68680815C51B}"/>
          </ac:spMkLst>
        </pc:spChg>
        <pc:cxnChg chg="mod">
          <ac:chgData name="Smarius, John" userId="c30baacd-31b9-4ea6-b79e-1b4cd3c35358" providerId="ADAL" clId="{836A6C31-BCDD-4901-AF5B-C1AE775C605D}" dt="2022-03-22T13:46:55.448" v="154" actId="1076"/>
          <ac:cxnSpMkLst>
            <pc:docMk/>
            <pc:sldMk cId="2722600583" sldId="723"/>
            <ac:cxnSpMk id="132" creationId="{C8DE58C4-AD89-4EEC-B4BE-FA579F576D67}"/>
          </ac:cxnSpMkLst>
        </pc:cxnChg>
      </pc:sldChg>
      <pc:sldChg chg="addSp delSp modSp mod">
        <pc:chgData name="Smarius, John" userId="c30baacd-31b9-4ea6-b79e-1b4cd3c35358" providerId="ADAL" clId="{836A6C31-BCDD-4901-AF5B-C1AE775C605D}" dt="2022-03-22T13:51:47.337" v="183" actId="20577"/>
        <pc:sldMkLst>
          <pc:docMk/>
          <pc:sldMk cId="591337266" sldId="724"/>
        </pc:sldMkLst>
        <pc:spChg chg="mod">
          <ac:chgData name="Smarius, John" userId="c30baacd-31b9-4ea6-b79e-1b4cd3c35358" providerId="ADAL" clId="{836A6C31-BCDD-4901-AF5B-C1AE775C605D}" dt="2022-03-22T13:50:54.839" v="174" actId="20577"/>
          <ac:spMkLst>
            <pc:docMk/>
            <pc:sldMk cId="591337266" sldId="724"/>
            <ac:spMk id="46" creationId="{00000000-0000-0000-0000-000000000000}"/>
          </ac:spMkLst>
        </pc:spChg>
        <pc:spChg chg="del">
          <ac:chgData name="Smarius, John" userId="c30baacd-31b9-4ea6-b79e-1b4cd3c35358" providerId="ADAL" clId="{836A6C31-BCDD-4901-AF5B-C1AE775C605D}" dt="2022-03-22T11:25:28.034" v="35" actId="478"/>
          <ac:spMkLst>
            <pc:docMk/>
            <pc:sldMk cId="591337266" sldId="724"/>
            <ac:spMk id="47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1:15.955" v="176" actId="20577"/>
          <ac:spMkLst>
            <pc:docMk/>
            <pc:sldMk cId="591337266" sldId="724"/>
            <ac:spMk id="50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1:24.679" v="179" actId="20577"/>
          <ac:spMkLst>
            <pc:docMk/>
            <pc:sldMk cId="591337266" sldId="724"/>
            <ac:spMk id="51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1:21.721" v="178" actId="20577"/>
          <ac:spMkLst>
            <pc:docMk/>
            <pc:sldMk cId="591337266" sldId="724"/>
            <ac:spMk id="55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0:46.578" v="172" actId="20577"/>
          <ac:spMkLst>
            <pc:docMk/>
            <pc:sldMk cId="591337266" sldId="724"/>
            <ac:spMk id="59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9:07.589" v="163" actId="20577"/>
          <ac:spMkLst>
            <pc:docMk/>
            <pc:sldMk cId="591337266" sldId="724"/>
            <ac:spMk id="61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1:18.432" v="177" actId="20577"/>
          <ac:spMkLst>
            <pc:docMk/>
            <pc:sldMk cId="591337266" sldId="724"/>
            <ac:spMk id="62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0:49.487" v="173" actId="20577"/>
          <ac:spMkLst>
            <pc:docMk/>
            <pc:sldMk cId="591337266" sldId="724"/>
            <ac:spMk id="66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1:47.337" v="183" actId="20577"/>
          <ac:spMkLst>
            <pc:docMk/>
            <pc:sldMk cId="591337266" sldId="724"/>
            <ac:spMk id="70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51:35.179" v="180" actId="20577"/>
          <ac:spMkLst>
            <pc:docMk/>
            <pc:sldMk cId="591337266" sldId="724"/>
            <ac:spMk id="74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49:10.944" v="164" actId="20577"/>
          <ac:spMkLst>
            <pc:docMk/>
            <pc:sldMk cId="591337266" sldId="724"/>
            <ac:spMk id="103" creationId="{227D123B-33DE-4FE9-98E2-C014C1B1E7DC}"/>
          </ac:spMkLst>
        </pc:spChg>
        <pc:picChg chg="del">
          <ac:chgData name="Smarius, John" userId="c30baacd-31b9-4ea6-b79e-1b4cd3c35358" providerId="ADAL" clId="{836A6C31-BCDD-4901-AF5B-C1AE775C605D}" dt="2022-03-22T11:25:24.179" v="34" actId="478"/>
          <ac:picMkLst>
            <pc:docMk/>
            <pc:sldMk cId="591337266" sldId="724"/>
            <ac:picMk id="2" creationId="{8A9F3FEF-08B4-46DC-99D4-03FF31DFB6A5}"/>
          </ac:picMkLst>
        </pc:picChg>
        <pc:picChg chg="add mod ord">
          <ac:chgData name="Smarius, John" userId="c30baacd-31b9-4ea6-b79e-1b4cd3c35358" providerId="ADAL" clId="{836A6C31-BCDD-4901-AF5B-C1AE775C605D}" dt="2022-03-22T11:25:19.066" v="33" actId="167"/>
          <ac:picMkLst>
            <pc:docMk/>
            <pc:sldMk cId="591337266" sldId="724"/>
            <ac:picMk id="3" creationId="{32D22656-4384-436F-9AD9-6CDAE3CAC509}"/>
          </ac:picMkLst>
        </pc:picChg>
        <pc:cxnChg chg="del mod">
          <ac:chgData name="Smarius, John" userId="c30baacd-31b9-4ea6-b79e-1b4cd3c35358" providerId="ADAL" clId="{836A6C31-BCDD-4901-AF5B-C1AE775C605D}" dt="2022-03-22T11:25:30.643" v="36" actId="478"/>
          <ac:cxnSpMkLst>
            <pc:docMk/>
            <pc:sldMk cId="591337266" sldId="724"/>
            <ac:cxnSpMk id="52" creationId="{00000000-0000-0000-0000-000000000000}"/>
          </ac:cxnSpMkLst>
        </pc:cxnChg>
        <pc:cxnChg chg="mod">
          <ac:chgData name="Smarius, John" userId="c30baacd-31b9-4ea6-b79e-1b4cd3c35358" providerId="ADAL" clId="{836A6C31-BCDD-4901-AF5B-C1AE775C605D}" dt="2022-03-22T11:25:34.207" v="37" actId="14100"/>
          <ac:cxnSpMkLst>
            <pc:docMk/>
            <pc:sldMk cId="591337266" sldId="724"/>
            <ac:cxnSpMk id="65" creationId="{00000000-0000-0000-0000-000000000000}"/>
          </ac:cxnSpMkLst>
        </pc:cxnChg>
        <pc:cxnChg chg="mod">
          <ac:chgData name="Smarius, John" userId="c30baacd-31b9-4ea6-b79e-1b4cd3c35358" providerId="ADAL" clId="{836A6C31-BCDD-4901-AF5B-C1AE775C605D}" dt="2022-03-22T13:51:44.367" v="182" actId="1076"/>
          <ac:cxnSpMkLst>
            <pc:docMk/>
            <pc:sldMk cId="591337266" sldId="724"/>
            <ac:cxnSpMk id="71" creationId="{00000000-0000-0000-0000-000000000000}"/>
          </ac:cxnSpMkLst>
        </pc:cxnChg>
      </pc:sldChg>
      <pc:sldChg chg="modSp mod">
        <pc:chgData name="Smarius, John" userId="c30baacd-31b9-4ea6-b79e-1b4cd3c35358" providerId="ADAL" clId="{836A6C31-BCDD-4901-AF5B-C1AE775C605D}" dt="2022-03-22T13:50:34.190" v="171" actId="20577"/>
        <pc:sldMkLst>
          <pc:docMk/>
          <pc:sldMk cId="130070019" sldId="725"/>
        </pc:sldMkLst>
        <pc:spChg chg="mod">
          <ac:chgData name="Smarius, John" userId="c30baacd-31b9-4ea6-b79e-1b4cd3c35358" providerId="ADAL" clId="{836A6C31-BCDD-4901-AF5B-C1AE775C605D}" dt="2022-03-22T13:49:36.310" v="167" actId="20577"/>
          <ac:spMkLst>
            <pc:docMk/>
            <pc:sldMk cId="130070019" sldId="725"/>
            <ac:spMk id="57" creationId="{1D260BE4-4E8E-4F70-9F1F-87989534C559}"/>
          </ac:spMkLst>
        </pc:spChg>
        <pc:spChg chg="mod">
          <ac:chgData name="Smarius, John" userId="c30baacd-31b9-4ea6-b79e-1b4cd3c35358" providerId="ADAL" clId="{836A6C31-BCDD-4901-AF5B-C1AE775C605D}" dt="2022-03-22T13:50:31.267" v="170" actId="20577"/>
          <ac:spMkLst>
            <pc:docMk/>
            <pc:sldMk cId="130070019" sldId="725"/>
            <ac:spMk id="65" creationId="{37FC5653-F0E4-4F3D-8CCD-2B26D3AD840D}"/>
          </ac:spMkLst>
        </pc:spChg>
        <pc:spChg chg="mod">
          <ac:chgData name="Smarius, John" userId="c30baacd-31b9-4ea6-b79e-1b4cd3c35358" providerId="ADAL" clId="{836A6C31-BCDD-4901-AF5B-C1AE775C605D}" dt="2022-03-22T13:49:27.288" v="165" actId="20577"/>
          <ac:spMkLst>
            <pc:docMk/>
            <pc:sldMk cId="130070019" sldId="725"/>
            <ac:spMk id="69" creationId="{BF6F7F90-CAA8-4BA2-9363-EF985BA96DB7}"/>
          </ac:spMkLst>
        </pc:spChg>
        <pc:spChg chg="mod">
          <ac:chgData name="Smarius, John" userId="c30baacd-31b9-4ea6-b79e-1b4cd3c35358" providerId="ADAL" clId="{836A6C31-BCDD-4901-AF5B-C1AE775C605D}" dt="2022-03-22T13:49:33.868" v="166" actId="20577"/>
          <ac:spMkLst>
            <pc:docMk/>
            <pc:sldMk cId="130070019" sldId="725"/>
            <ac:spMk id="70" creationId="{F7EAD4B2-188C-4571-AB90-198A53743374}"/>
          </ac:spMkLst>
        </pc:spChg>
        <pc:spChg chg="mod">
          <ac:chgData name="Smarius, John" userId="c30baacd-31b9-4ea6-b79e-1b4cd3c35358" providerId="ADAL" clId="{836A6C31-BCDD-4901-AF5B-C1AE775C605D}" dt="2022-03-22T13:49:43.182" v="169" actId="20577"/>
          <ac:spMkLst>
            <pc:docMk/>
            <pc:sldMk cId="130070019" sldId="725"/>
            <ac:spMk id="85" creationId="{C5FDC6DB-2853-4D52-A4EB-1191907B5263}"/>
          </ac:spMkLst>
        </pc:spChg>
        <pc:spChg chg="mod">
          <ac:chgData name="Smarius, John" userId="c30baacd-31b9-4ea6-b79e-1b4cd3c35358" providerId="ADAL" clId="{836A6C31-BCDD-4901-AF5B-C1AE775C605D}" dt="2022-03-22T13:49:39.510" v="168" actId="20577"/>
          <ac:spMkLst>
            <pc:docMk/>
            <pc:sldMk cId="130070019" sldId="725"/>
            <ac:spMk id="105" creationId="{0B0476CA-7501-4362-9701-0C2E866EE8A7}"/>
          </ac:spMkLst>
        </pc:spChg>
        <pc:spChg chg="mod">
          <ac:chgData name="Smarius, John" userId="c30baacd-31b9-4ea6-b79e-1b4cd3c35358" providerId="ADAL" clId="{836A6C31-BCDD-4901-AF5B-C1AE775C605D}" dt="2022-03-22T13:50:34.190" v="171" actId="20577"/>
          <ac:spMkLst>
            <pc:docMk/>
            <pc:sldMk cId="130070019" sldId="725"/>
            <ac:spMk id="115" creationId="{33149400-AF8B-4774-BB9E-3E1A695A2B28}"/>
          </ac:spMkLst>
        </pc:spChg>
      </pc:sldChg>
      <pc:sldChg chg="addSp delSp modSp mod">
        <pc:chgData name="Smarius, John" userId="c30baacd-31b9-4ea6-b79e-1b4cd3c35358" providerId="ADAL" clId="{836A6C31-BCDD-4901-AF5B-C1AE775C605D}" dt="2022-03-22T11:26:40.950" v="47" actId="20577"/>
        <pc:sldMkLst>
          <pc:docMk/>
          <pc:sldMk cId="3113629028" sldId="726"/>
        </pc:sldMkLst>
        <pc:spChg chg="mod">
          <ac:chgData name="Smarius, John" userId="c30baacd-31b9-4ea6-b79e-1b4cd3c35358" providerId="ADAL" clId="{836A6C31-BCDD-4901-AF5B-C1AE775C605D}" dt="2022-03-22T11:26:26.527" v="43" actId="20577"/>
          <ac:spMkLst>
            <pc:docMk/>
            <pc:sldMk cId="3113629028" sldId="726"/>
            <ac:spMk id="29" creationId="{9E62EA08-131B-40AF-80A4-FB4426BAFE26}"/>
          </ac:spMkLst>
        </pc:spChg>
        <pc:spChg chg="mod">
          <ac:chgData name="Smarius, John" userId="c30baacd-31b9-4ea6-b79e-1b4cd3c35358" providerId="ADAL" clId="{836A6C31-BCDD-4901-AF5B-C1AE775C605D}" dt="2022-03-22T11:26:40.950" v="47" actId="20577"/>
          <ac:spMkLst>
            <pc:docMk/>
            <pc:sldMk cId="3113629028" sldId="726"/>
            <ac:spMk id="45" creationId="{00000000-0000-0000-0000-000000000000}"/>
          </ac:spMkLst>
        </pc:spChg>
        <pc:spChg chg="del">
          <ac:chgData name="Smarius, John" userId="c30baacd-31b9-4ea6-b79e-1b4cd3c35358" providerId="ADAL" clId="{836A6C31-BCDD-4901-AF5B-C1AE775C605D}" dt="2022-03-22T11:26:28.965" v="44" actId="478"/>
          <ac:spMkLst>
            <pc:docMk/>
            <pc:sldMk cId="3113629028" sldId="726"/>
            <ac:spMk id="47" creationId="{00000000-0000-0000-0000-000000000000}"/>
          </ac:spMkLst>
        </pc:spChg>
        <pc:picChg chg="del">
          <ac:chgData name="Smarius, John" userId="c30baacd-31b9-4ea6-b79e-1b4cd3c35358" providerId="ADAL" clId="{836A6C31-BCDD-4901-AF5B-C1AE775C605D}" dt="2022-03-22T11:26:10.357" v="41" actId="478"/>
          <ac:picMkLst>
            <pc:docMk/>
            <pc:sldMk cId="3113629028" sldId="726"/>
            <ac:picMk id="2" creationId="{32F7533A-8348-492F-8E61-AEBC76181BAD}"/>
          </ac:picMkLst>
        </pc:picChg>
        <pc:picChg chg="add mod ord">
          <ac:chgData name="Smarius, John" userId="c30baacd-31b9-4ea6-b79e-1b4cd3c35358" providerId="ADAL" clId="{836A6C31-BCDD-4901-AF5B-C1AE775C605D}" dt="2022-03-22T11:26:07.301" v="40" actId="167"/>
          <ac:picMkLst>
            <pc:docMk/>
            <pc:sldMk cId="3113629028" sldId="726"/>
            <ac:picMk id="3" creationId="{D853DF15-90CF-49DA-B037-04C75CB2B570}"/>
          </ac:picMkLst>
        </pc:picChg>
        <pc:cxnChg chg="mod">
          <ac:chgData name="Smarius, John" userId="c30baacd-31b9-4ea6-b79e-1b4cd3c35358" providerId="ADAL" clId="{836A6C31-BCDD-4901-AF5B-C1AE775C605D}" dt="2022-03-22T11:26:36.421" v="46" actId="14100"/>
          <ac:cxnSpMkLst>
            <pc:docMk/>
            <pc:sldMk cId="3113629028" sldId="726"/>
            <ac:cxnSpMk id="36" creationId="{959961E1-A740-4CF3-A99D-AB1C419E7B19}"/>
          </ac:cxnSpMkLst>
        </pc:cxnChg>
        <pc:cxnChg chg="mod">
          <ac:chgData name="Smarius, John" userId="c30baacd-31b9-4ea6-b79e-1b4cd3c35358" providerId="ADAL" clId="{836A6C31-BCDD-4901-AF5B-C1AE775C605D}" dt="2022-03-22T11:26:23.735" v="42" actId="1076"/>
          <ac:cxnSpMkLst>
            <pc:docMk/>
            <pc:sldMk cId="3113629028" sldId="726"/>
            <ac:cxnSpMk id="46" creationId="{00000000-0000-0000-0000-000000000000}"/>
          </ac:cxnSpMkLst>
        </pc:cxnChg>
        <pc:cxnChg chg="del mod">
          <ac:chgData name="Smarius, John" userId="c30baacd-31b9-4ea6-b79e-1b4cd3c35358" providerId="ADAL" clId="{836A6C31-BCDD-4901-AF5B-C1AE775C605D}" dt="2022-03-22T11:26:32.232" v="45" actId="478"/>
          <ac:cxnSpMkLst>
            <pc:docMk/>
            <pc:sldMk cId="3113629028" sldId="726"/>
            <ac:cxnSpMk id="52" creationId="{00000000-0000-0000-0000-000000000000}"/>
          </ac:cxnSpMkLst>
        </pc:cxnChg>
      </pc:sldChg>
      <pc:sldChg chg="modSp mod">
        <pc:chgData name="Smarius, John" userId="c30baacd-31b9-4ea6-b79e-1b4cd3c35358" providerId="ADAL" clId="{836A6C31-BCDD-4901-AF5B-C1AE775C605D}" dt="2022-03-22T11:27:49.827" v="48"/>
        <pc:sldMkLst>
          <pc:docMk/>
          <pc:sldMk cId="849189954" sldId="727"/>
        </pc:sldMkLst>
        <pc:spChg chg="mod">
          <ac:chgData name="Smarius, John" userId="c30baacd-31b9-4ea6-b79e-1b4cd3c35358" providerId="ADAL" clId="{836A6C31-BCDD-4901-AF5B-C1AE775C605D}" dt="2022-03-22T11:27:49.827" v="48"/>
          <ac:spMkLst>
            <pc:docMk/>
            <pc:sldMk cId="849189954" sldId="727"/>
            <ac:spMk id="57" creationId="{0CD5F06D-D2F4-4D34-BE6B-7A69F1A2759F}"/>
          </ac:spMkLst>
        </pc:spChg>
      </pc:sldChg>
      <pc:sldChg chg="addSp delSp modSp mod">
        <pc:chgData name="Smarius, John" userId="c30baacd-31b9-4ea6-b79e-1b4cd3c35358" providerId="ADAL" clId="{836A6C31-BCDD-4901-AF5B-C1AE775C605D}" dt="2022-03-22T11:29:37.342" v="62" actId="20577"/>
        <pc:sldMkLst>
          <pc:docMk/>
          <pc:sldMk cId="2027636084" sldId="728"/>
        </pc:sldMkLst>
        <pc:spChg chg="mod">
          <ac:chgData name="Smarius, John" userId="c30baacd-31b9-4ea6-b79e-1b4cd3c35358" providerId="ADAL" clId="{836A6C31-BCDD-4901-AF5B-C1AE775C605D}" dt="2022-03-22T11:29:27.122" v="58" actId="20577"/>
          <ac:spMkLst>
            <pc:docMk/>
            <pc:sldMk cId="2027636084" sldId="728"/>
            <ac:spMk id="42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1:29:14.242" v="54" actId="20577"/>
          <ac:spMkLst>
            <pc:docMk/>
            <pc:sldMk cId="2027636084" sldId="728"/>
            <ac:spMk id="47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1:29:32.349" v="60" actId="20577"/>
          <ac:spMkLst>
            <pc:docMk/>
            <pc:sldMk cId="2027636084" sldId="728"/>
            <ac:spMk id="52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1:29:34.643" v="61" actId="20577"/>
          <ac:spMkLst>
            <pc:docMk/>
            <pc:sldMk cId="2027636084" sldId="728"/>
            <ac:spMk id="56" creationId="{00000000-0000-0000-0000-000000000000}"/>
          </ac:spMkLst>
        </pc:spChg>
        <pc:spChg chg="del">
          <ac:chgData name="Smarius, John" userId="c30baacd-31b9-4ea6-b79e-1b4cd3c35358" providerId="ADAL" clId="{836A6C31-BCDD-4901-AF5B-C1AE775C605D}" dt="2022-03-22T11:29:17.838" v="55" actId="478"/>
          <ac:spMkLst>
            <pc:docMk/>
            <pc:sldMk cId="2027636084" sldId="728"/>
            <ac:spMk id="60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1:29:29.591" v="59" actId="20577"/>
          <ac:spMkLst>
            <pc:docMk/>
            <pc:sldMk cId="2027636084" sldId="728"/>
            <ac:spMk id="61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1:29:37.342" v="62" actId="20577"/>
          <ac:spMkLst>
            <pc:docMk/>
            <pc:sldMk cId="2027636084" sldId="728"/>
            <ac:spMk id="93" creationId="{7DCF0A50-3228-49DA-ADA0-91AC81514892}"/>
          </ac:spMkLst>
        </pc:spChg>
        <pc:picChg chg="del">
          <ac:chgData name="Smarius, John" userId="c30baacd-31b9-4ea6-b79e-1b4cd3c35358" providerId="ADAL" clId="{836A6C31-BCDD-4901-AF5B-C1AE775C605D}" dt="2022-03-22T11:28:58.414" v="53" actId="478"/>
          <ac:picMkLst>
            <pc:docMk/>
            <pc:sldMk cId="2027636084" sldId="728"/>
            <ac:picMk id="2" creationId="{19312DE3-7942-4BBA-BA6E-8A651CABE526}"/>
          </ac:picMkLst>
        </pc:picChg>
        <pc:picChg chg="add mod ord">
          <ac:chgData name="Smarius, John" userId="c30baacd-31b9-4ea6-b79e-1b4cd3c35358" providerId="ADAL" clId="{836A6C31-BCDD-4901-AF5B-C1AE775C605D}" dt="2022-03-22T11:28:42.089" v="52" actId="167"/>
          <ac:picMkLst>
            <pc:docMk/>
            <pc:sldMk cId="2027636084" sldId="728"/>
            <ac:picMk id="3" creationId="{3086EC6D-5369-4CE5-B6D0-0C9DC549751E}"/>
          </ac:picMkLst>
        </pc:picChg>
        <pc:cxnChg chg="mod">
          <ac:chgData name="Smarius, John" userId="c30baacd-31b9-4ea6-b79e-1b4cd3c35358" providerId="ADAL" clId="{836A6C31-BCDD-4901-AF5B-C1AE775C605D}" dt="2022-03-22T11:29:21.884" v="57" actId="14100"/>
          <ac:cxnSpMkLst>
            <pc:docMk/>
            <pc:sldMk cId="2027636084" sldId="728"/>
            <ac:cxnSpMk id="48" creationId="{00000000-0000-0000-0000-000000000000}"/>
          </ac:cxnSpMkLst>
        </pc:cxnChg>
        <pc:cxnChg chg="del mod">
          <ac:chgData name="Smarius, John" userId="c30baacd-31b9-4ea6-b79e-1b4cd3c35358" providerId="ADAL" clId="{836A6C31-BCDD-4901-AF5B-C1AE775C605D}" dt="2022-03-22T11:29:18.975" v="56" actId="478"/>
          <ac:cxnSpMkLst>
            <pc:docMk/>
            <pc:sldMk cId="2027636084" sldId="728"/>
            <ac:cxnSpMk id="66" creationId="{00000000-0000-0000-0000-000000000000}"/>
          </ac:cxnSpMkLst>
        </pc:cxnChg>
      </pc:sldChg>
      <pc:sldChg chg="modSp mod">
        <pc:chgData name="Smarius, John" userId="c30baacd-31b9-4ea6-b79e-1b4cd3c35358" providerId="ADAL" clId="{836A6C31-BCDD-4901-AF5B-C1AE775C605D}" dt="2022-03-22T11:31:08.396" v="67" actId="207"/>
        <pc:sldMkLst>
          <pc:docMk/>
          <pc:sldMk cId="409279211" sldId="729"/>
        </pc:sldMkLst>
        <pc:spChg chg="mod">
          <ac:chgData name="Smarius, John" userId="c30baacd-31b9-4ea6-b79e-1b4cd3c35358" providerId="ADAL" clId="{836A6C31-BCDD-4901-AF5B-C1AE775C605D}" dt="2022-03-22T11:31:08.396" v="67" actId="207"/>
          <ac:spMkLst>
            <pc:docMk/>
            <pc:sldMk cId="409279211" sldId="729"/>
            <ac:spMk id="58" creationId="{22DB3772-6DF1-41F0-A2C3-8A666DC4EDB1}"/>
          </ac:spMkLst>
        </pc:spChg>
        <pc:spChg chg="mod">
          <ac:chgData name="Smarius, John" userId="c30baacd-31b9-4ea6-b79e-1b4cd3c35358" providerId="ADAL" clId="{836A6C31-BCDD-4901-AF5B-C1AE775C605D}" dt="2022-03-22T11:31:08.396" v="67" actId="207"/>
          <ac:spMkLst>
            <pc:docMk/>
            <pc:sldMk cId="409279211" sldId="729"/>
            <ac:spMk id="69" creationId="{D49D8357-115D-415B-A352-86996022E3D3}"/>
          </ac:spMkLst>
        </pc:spChg>
        <pc:spChg chg="mod">
          <ac:chgData name="Smarius, John" userId="c30baacd-31b9-4ea6-b79e-1b4cd3c35358" providerId="ADAL" clId="{836A6C31-BCDD-4901-AF5B-C1AE775C605D}" dt="2022-03-22T11:31:08.396" v="67" actId="207"/>
          <ac:spMkLst>
            <pc:docMk/>
            <pc:sldMk cId="409279211" sldId="729"/>
            <ac:spMk id="70" creationId="{7A622934-C4A1-49BB-9099-F080EF782A7F}"/>
          </ac:spMkLst>
        </pc:spChg>
        <pc:spChg chg="mod">
          <ac:chgData name="Smarius, John" userId="c30baacd-31b9-4ea6-b79e-1b4cd3c35358" providerId="ADAL" clId="{836A6C31-BCDD-4901-AF5B-C1AE775C605D}" dt="2022-03-22T11:31:08.396" v="67" actId="207"/>
          <ac:spMkLst>
            <pc:docMk/>
            <pc:sldMk cId="409279211" sldId="729"/>
            <ac:spMk id="71" creationId="{4F45C6B8-E1D9-4129-92D4-23396D69C5DB}"/>
          </ac:spMkLst>
        </pc:spChg>
        <pc:spChg chg="mod">
          <ac:chgData name="Smarius, John" userId="c30baacd-31b9-4ea6-b79e-1b4cd3c35358" providerId="ADAL" clId="{836A6C31-BCDD-4901-AF5B-C1AE775C605D}" dt="2022-03-22T11:31:08.396" v="67" actId="207"/>
          <ac:spMkLst>
            <pc:docMk/>
            <pc:sldMk cId="409279211" sldId="729"/>
            <ac:spMk id="107" creationId="{5ED71D5F-67DC-42E3-9303-F40773BCE235}"/>
          </ac:spMkLst>
        </pc:sp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55" creationId="{D4C24300-D74C-42A7-AF48-9B0502D5CB23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59" creationId="{0A827D69-E8E4-454B-B75B-E67232BA4595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0" creationId="{5702883E-7040-4F9D-9C8E-F1F92C92BEF6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1" creationId="{13F94561-B65C-427D-86AA-68501262C277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4" creationId="{0423A69B-3162-4577-9156-A68BBD82FA1F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5" creationId="{681093BF-00DB-4D63-A78C-67E371876B15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6" creationId="{327C93FA-5E17-4981-B214-51877C24D252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7" creationId="{54F2B0C6-BEC9-456A-9E7D-AB624D8D5CEE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68" creationId="{33BCBA3D-9199-4D15-90F6-D9303991B469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75" creationId="{C3C07F8E-FB55-4430-A362-2EDED4EA4364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0" creationId="{28D977BE-0BE2-40E7-8E69-E7AE5559AAA4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2" creationId="{17C06C57-FABF-4299-9817-DD50D3DCC28A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3" creationId="{4BF675B7-F927-4DBB-9370-4F0C8AB65CCE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4" creationId="{E627D53D-3F22-4814-B145-7BD705465146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7" creationId="{C4B61A2E-9473-4E0A-B421-A43DEC2937D4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8" creationId="{EC17B38F-F07A-48B7-9DB8-B6C6A46DFD7B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89" creationId="{B97DE7AF-36BD-40F0-A75B-B8F4D4FD3BF2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1" creationId="{D45DBD0C-EA3F-4C1C-9425-CDC3D127C183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2" creationId="{B786642B-89DE-4EFA-ADD0-E39C02826435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3" creationId="{6AFF5FDD-8ECB-474D-8C6F-4F21485B86F2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4" creationId="{9C022E0A-70BF-44B6-9187-54587A533515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5" creationId="{126B732C-635F-4127-91FD-9BFB53FD2F02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6" creationId="{DA68C697-6CDC-44A7-AC45-8C8D0150AACF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7" creationId="{07A0D1F8-F342-4394-8CE9-6163499B64C5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8" creationId="{8A11C609-93E2-47BD-BB2B-ED1918D9942F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99" creationId="{476374B4-5931-4101-B551-3F66BC373877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0" creationId="{B03B8055-A85E-4003-B3C2-EFF9C52A7087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1" creationId="{9B3E29A8-2DF0-4B98-996F-778658F2FEEF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2" creationId="{35973EEA-7D59-4833-8850-49B9BE6A48B7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3" creationId="{FE284133-78A8-4A58-9DEA-6B57EF3F64D1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4" creationId="{A833B1D4-2D84-4269-A9C1-06607FCEE67E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5" creationId="{2186DC7E-FD87-429A-A3B7-A82FFC78CAC1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6" creationId="{A2F2C9E0-16B2-4454-88F4-D3F07B28DD69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09" creationId="{1AE0A0D4-84B6-40DD-86B7-817EE2348B64}"/>
          </ac:cxnSpMkLst>
        </pc:cxnChg>
        <pc:cxnChg chg="mod">
          <ac:chgData name="Smarius, John" userId="c30baacd-31b9-4ea6-b79e-1b4cd3c35358" providerId="ADAL" clId="{836A6C31-BCDD-4901-AF5B-C1AE775C605D}" dt="2022-03-22T11:30:56.270" v="66" actId="208"/>
          <ac:cxnSpMkLst>
            <pc:docMk/>
            <pc:sldMk cId="409279211" sldId="729"/>
            <ac:cxnSpMk id="110" creationId="{38FF9EA9-7AB6-4084-8464-1334C0682894}"/>
          </ac:cxnSpMkLst>
        </pc:cxnChg>
      </pc:sldChg>
      <pc:sldChg chg="addSp delSp modSp mod">
        <pc:chgData name="Smarius, John" userId="c30baacd-31b9-4ea6-b79e-1b4cd3c35358" providerId="ADAL" clId="{836A6C31-BCDD-4901-AF5B-C1AE775C605D}" dt="2022-03-22T11:56:21.792" v="75" actId="1076"/>
        <pc:sldMkLst>
          <pc:docMk/>
          <pc:sldMk cId="65017256" sldId="730"/>
        </pc:sldMkLst>
        <pc:spChg chg="mod">
          <ac:chgData name="Smarius, John" userId="c30baacd-31b9-4ea6-b79e-1b4cd3c35358" providerId="ADAL" clId="{836A6C31-BCDD-4901-AF5B-C1AE775C605D}" dt="2022-03-22T11:56:10.935" v="72" actId="1076"/>
          <ac:spMkLst>
            <pc:docMk/>
            <pc:sldMk cId="65017256" sldId="730"/>
            <ac:spMk id="100" creationId="{2FCE40A5-16A5-40D3-8013-22808CF511D2}"/>
          </ac:spMkLst>
        </pc:spChg>
        <pc:spChg chg="mod">
          <ac:chgData name="Smarius, John" userId="c30baacd-31b9-4ea6-b79e-1b4cd3c35358" providerId="ADAL" clId="{836A6C31-BCDD-4901-AF5B-C1AE775C605D}" dt="2022-03-22T11:56:17.539" v="74" actId="1076"/>
          <ac:spMkLst>
            <pc:docMk/>
            <pc:sldMk cId="65017256" sldId="730"/>
            <ac:spMk id="101" creationId="{154E416E-9C90-4E2E-87FC-DCF1C372051C}"/>
          </ac:spMkLst>
        </pc:spChg>
        <pc:spChg chg="mod">
          <ac:chgData name="Smarius, John" userId="c30baacd-31b9-4ea6-b79e-1b4cd3c35358" providerId="ADAL" clId="{836A6C31-BCDD-4901-AF5B-C1AE775C605D}" dt="2022-03-22T11:56:21.792" v="75" actId="1076"/>
          <ac:spMkLst>
            <pc:docMk/>
            <pc:sldMk cId="65017256" sldId="730"/>
            <ac:spMk id="108" creationId="{9C4599E7-F0BE-47B6-A7FB-E7F0953210AC}"/>
          </ac:spMkLst>
        </pc:spChg>
        <pc:picChg chg="del">
          <ac:chgData name="Smarius, John" userId="c30baacd-31b9-4ea6-b79e-1b4cd3c35358" providerId="ADAL" clId="{836A6C31-BCDD-4901-AF5B-C1AE775C605D}" dt="2022-03-22T11:56:00.883" v="71" actId="478"/>
          <ac:picMkLst>
            <pc:docMk/>
            <pc:sldMk cId="65017256" sldId="730"/>
            <ac:picMk id="2" creationId="{1D6E39CB-80BE-4A15-9C09-4D63920AB509}"/>
          </ac:picMkLst>
        </pc:picChg>
        <pc:picChg chg="add mod ord">
          <ac:chgData name="Smarius, John" userId="c30baacd-31b9-4ea6-b79e-1b4cd3c35358" providerId="ADAL" clId="{836A6C31-BCDD-4901-AF5B-C1AE775C605D}" dt="2022-03-22T11:55:56.200" v="70" actId="167"/>
          <ac:picMkLst>
            <pc:docMk/>
            <pc:sldMk cId="65017256" sldId="730"/>
            <ac:picMk id="3" creationId="{58E14872-82E2-4BED-8B73-144C27C96604}"/>
          </ac:picMkLst>
        </pc:picChg>
        <pc:cxnChg chg="mod">
          <ac:chgData name="Smarius, John" userId="c30baacd-31b9-4ea6-b79e-1b4cd3c35358" providerId="ADAL" clId="{836A6C31-BCDD-4901-AF5B-C1AE775C605D}" dt="2022-03-22T11:56:17.539" v="74" actId="1076"/>
          <ac:cxnSpMkLst>
            <pc:docMk/>
            <pc:sldMk cId="65017256" sldId="730"/>
            <ac:cxnSpMk id="102" creationId="{88B1030B-A0FB-42AF-92F9-3D094A7D5427}"/>
          </ac:cxnSpMkLst>
        </pc:cxnChg>
        <pc:cxnChg chg="mod">
          <ac:chgData name="Smarius, John" userId="c30baacd-31b9-4ea6-b79e-1b4cd3c35358" providerId="ADAL" clId="{836A6C31-BCDD-4901-AF5B-C1AE775C605D}" dt="2022-03-22T11:56:14.433" v="73" actId="14100"/>
          <ac:cxnSpMkLst>
            <pc:docMk/>
            <pc:sldMk cId="65017256" sldId="730"/>
            <ac:cxnSpMk id="103" creationId="{104D5E40-6E76-4892-AE29-6C6779ED36FF}"/>
          </ac:cxnSpMkLst>
        </pc:cxnChg>
        <pc:cxnChg chg="mod">
          <ac:chgData name="Smarius, John" userId="c30baacd-31b9-4ea6-b79e-1b4cd3c35358" providerId="ADAL" clId="{836A6C31-BCDD-4901-AF5B-C1AE775C605D}" dt="2022-03-22T11:56:21.792" v="75" actId="1076"/>
          <ac:cxnSpMkLst>
            <pc:docMk/>
            <pc:sldMk cId="65017256" sldId="730"/>
            <ac:cxnSpMk id="109" creationId="{6942CD01-56C8-473A-9CA8-8CBE0B1BDCFE}"/>
          </ac:cxnSpMkLst>
        </pc:cxnChg>
      </pc:sldChg>
      <pc:sldChg chg="delSp modSp mod">
        <pc:chgData name="Smarius, John" userId="c30baacd-31b9-4ea6-b79e-1b4cd3c35358" providerId="ADAL" clId="{836A6C31-BCDD-4901-AF5B-C1AE775C605D}" dt="2022-03-22T13:33:45.091" v="85"/>
        <pc:sldMkLst>
          <pc:docMk/>
          <pc:sldMk cId="453673781" sldId="731"/>
        </pc:sldMkLst>
        <pc:spChg chg="mod">
          <ac:chgData name="Smarius, John" userId="c30baacd-31b9-4ea6-b79e-1b4cd3c35358" providerId="ADAL" clId="{836A6C31-BCDD-4901-AF5B-C1AE775C605D}" dt="2022-03-22T11:57:28.695" v="76"/>
          <ac:spMkLst>
            <pc:docMk/>
            <pc:sldMk cId="453673781" sldId="731"/>
            <ac:spMk id="40" creationId="{CF602FE4-6F01-4C73-B689-D9796A0BDEB3}"/>
          </ac:spMkLst>
        </pc:spChg>
        <pc:spChg chg="del">
          <ac:chgData name="Smarius, John" userId="c30baacd-31b9-4ea6-b79e-1b4cd3c35358" providerId="ADAL" clId="{836A6C31-BCDD-4901-AF5B-C1AE775C605D}" dt="2022-03-22T11:57:40.888" v="77" actId="478"/>
          <ac:spMkLst>
            <pc:docMk/>
            <pc:sldMk cId="453673781" sldId="731"/>
            <ac:spMk id="41" creationId="{6C92DF71-2B11-4351-B197-179CFCC3E44D}"/>
          </ac:spMkLst>
        </pc:spChg>
        <pc:spChg chg="del">
          <ac:chgData name="Smarius, John" userId="c30baacd-31b9-4ea6-b79e-1b4cd3c35358" providerId="ADAL" clId="{836A6C31-BCDD-4901-AF5B-C1AE775C605D}" dt="2022-03-22T11:57:43.282" v="78" actId="478"/>
          <ac:spMkLst>
            <pc:docMk/>
            <pc:sldMk cId="453673781" sldId="731"/>
            <ac:spMk id="50" creationId="{62A47702-362B-404E-A7F5-CC73812B8741}"/>
          </ac:spMkLst>
        </pc:spChg>
        <pc:spChg chg="mod">
          <ac:chgData name="Smarius, John" userId="c30baacd-31b9-4ea6-b79e-1b4cd3c35358" providerId="ADAL" clId="{836A6C31-BCDD-4901-AF5B-C1AE775C605D}" dt="2022-03-22T13:33:45.091" v="85"/>
          <ac:spMkLst>
            <pc:docMk/>
            <pc:sldMk cId="453673781" sldId="731"/>
            <ac:spMk id="65" creationId="{A72D9649-F171-44C4-8FEE-FB4E5837F141}"/>
          </ac:spMkLst>
        </pc:spChg>
      </pc:sldChg>
      <pc:sldChg chg="addSp delSp modSp mod">
        <pc:chgData name="Smarius, John" userId="c30baacd-31b9-4ea6-b79e-1b4cd3c35358" providerId="ADAL" clId="{836A6C31-BCDD-4901-AF5B-C1AE775C605D}" dt="2022-03-22T13:35:50.031" v="101" actId="14100"/>
        <pc:sldMkLst>
          <pc:docMk/>
          <pc:sldMk cId="1991275485" sldId="732"/>
        </pc:sldMkLst>
        <pc:spChg chg="mod">
          <ac:chgData name="Smarius, John" userId="c30baacd-31b9-4ea6-b79e-1b4cd3c35358" providerId="ADAL" clId="{836A6C31-BCDD-4901-AF5B-C1AE775C605D}" dt="2022-03-22T13:34:25.137" v="95" actId="20577"/>
          <ac:spMkLst>
            <pc:docMk/>
            <pc:sldMk cId="1991275485" sldId="732"/>
            <ac:spMk id="20" creationId="{8C5DA7A1-900C-4226-B8BA-168F27BE7E11}"/>
          </ac:spMkLst>
        </pc:spChg>
        <pc:spChg chg="del">
          <ac:chgData name="Smarius, John" userId="c30baacd-31b9-4ea6-b79e-1b4cd3c35358" providerId="ADAL" clId="{836A6C31-BCDD-4901-AF5B-C1AE775C605D}" dt="2022-03-22T13:34:09.021" v="90" actId="478"/>
          <ac:spMkLst>
            <pc:docMk/>
            <pc:sldMk cId="1991275485" sldId="732"/>
            <ac:spMk id="46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34:21.812" v="94" actId="20577"/>
          <ac:spMkLst>
            <pc:docMk/>
            <pc:sldMk cId="1991275485" sldId="732"/>
            <ac:spMk id="68" creationId="{00000000-0000-0000-0000-000000000000}"/>
          </ac:spMkLst>
        </pc:spChg>
        <pc:spChg chg="mod">
          <ac:chgData name="Smarius, John" userId="c30baacd-31b9-4ea6-b79e-1b4cd3c35358" providerId="ADAL" clId="{836A6C31-BCDD-4901-AF5B-C1AE775C605D}" dt="2022-03-22T13:35:37.456" v="98" actId="20577"/>
          <ac:spMkLst>
            <pc:docMk/>
            <pc:sldMk cId="1991275485" sldId="732"/>
            <ac:spMk id="84" creationId="{2A3FCD92-03DF-4070-8CA9-F758B0F138BB}"/>
          </ac:spMkLst>
        </pc:spChg>
        <pc:spChg chg="mod">
          <ac:chgData name="Smarius, John" userId="c30baacd-31b9-4ea6-b79e-1b4cd3c35358" providerId="ADAL" clId="{836A6C31-BCDD-4901-AF5B-C1AE775C605D}" dt="2022-03-22T13:35:40.205" v="99" actId="20577"/>
          <ac:spMkLst>
            <pc:docMk/>
            <pc:sldMk cId="1991275485" sldId="732"/>
            <ac:spMk id="85" creationId="{3E6E4B71-FDFF-4570-AC08-D9838CE3F903}"/>
          </ac:spMkLst>
        </pc:spChg>
        <pc:picChg chg="add del">
          <ac:chgData name="Smarius, John" userId="c30baacd-31b9-4ea6-b79e-1b4cd3c35358" providerId="ADAL" clId="{836A6C31-BCDD-4901-AF5B-C1AE775C605D}" dt="2022-03-22T13:34:02.320" v="89" actId="478"/>
          <ac:picMkLst>
            <pc:docMk/>
            <pc:sldMk cId="1991275485" sldId="732"/>
            <ac:picMk id="2" creationId="{34D47BB4-F3EC-47C5-9AFD-264A2B68A37E}"/>
          </ac:picMkLst>
        </pc:picChg>
        <pc:picChg chg="add mod ord">
          <ac:chgData name="Smarius, John" userId="c30baacd-31b9-4ea6-b79e-1b4cd3c35358" providerId="ADAL" clId="{836A6C31-BCDD-4901-AF5B-C1AE775C605D}" dt="2022-03-22T13:33:55.754" v="88" actId="167"/>
          <ac:picMkLst>
            <pc:docMk/>
            <pc:sldMk cId="1991275485" sldId="732"/>
            <ac:picMk id="3" creationId="{16ACBF13-D162-4C75-BE01-9720D681D57E}"/>
          </ac:picMkLst>
        </pc:picChg>
        <pc:picChg chg="add del mod">
          <ac:chgData name="Smarius, John" userId="c30baacd-31b9-4ea6-b79e-1b4cd3c35358" providerId="ADAL" clId="{836A6C31-BCDD-4901-AF5B-C1AE775C605D}" dt="2022-03-22T13:33:40.810" v="82"/>
          <ac:picMkLst>
            <pc:docMk/>
            <pc:sldMk cId="1991275485" sldId="732"/>
            <ac:picMk id="21" creationId="{03B24D94-9A3F-4F12-AB84-45A872DB1EDF}"/>
          </ac:picMkLst>
        </pc:picChg>
        <pc:cxnChg chg="mod">
          <ac:chgData name="Smarius, John" userId="c30baacd-31b9-4ea6-b79e-1b4cd3c35358" providerId="ADAL" clId="{836A6C31-BCDD-4901-AF5B-C1AE775C605D}" dt="2022-03-22T13:34:19.266" v="93" actId="1076"/>
          <ac:cxnSpMkLst>
            <pc:docMk/>
            <pc:sldMk cId="1991275485" sldId="732"/>
            <ac:cxnSpMk id="22" creationId="{E1BC7C18-655C-4F85-B0DA-559F39E559A4}"/>
          </ac:cxnSpMkLst>
        </pc:cxnChg>
        <pc:cxnChg chg="del mod">
          <ac:chgData name="Smarius, John" userId="c30baacd-31b9-4ea6-b79e-1b4cd3c35358" providerId="ADAL" clId="{836A6C31-BCDD-4901-AF5B-C1AE775C605D}" dt="2022-03-22T13:34:12.887" v="91" actId="478"/>
          <ac:cxnSpMkLst>
            <pc:docMk/>
            <pc:sldMk cId="1991275485" sldId="732"/>
            <ac:cxnSpMk id="52" creationId="{00000000-0000-0000-0000-000000000000}"/>
          </ac:cxnSpMkLst>
        </pc:cxnChg>
        <pc:cxnChg chg="mod">
          <ac:chgData name="Smarius, John" userId="c30baacd-31b9-4ea6-b79e-1b4cd3c35358" providerId="ADAL" clId="{836A6C31-BCDD-4901-AF5B-C1AE775C605D}" dt="2022-03-22T13:35:34.462" v="97" actId="14100"/>
          <ac:cxnSpMkLst>
            <pc:docMk/>
            <pc:sldMk cId="1991275485" sldId="732"/>
            <ac:cxnSpMk id="53" creationId="{00000000-0000-0000-0000-000000000000}"/>
          </ac:cxnSpMkLst>
        </pc:cxnChg>
        <pc:cxnChg chg="mod">
          <ac:chgData name="Smarius, John" userId="c30baacd-31b9-4ea6-b79e-1b4cd3c35358" providerId="ADAL" clId="{836A6C31-BCDD-4901-AF5B-C1AE775C605D}" dt="2022-03-22T13:34:19.266" v="93" actId="1076"/>
          <ac:cxnSpMkLst>
            <pc:docMk/>
            <pc:sldMk cId="1991275485" sldId="732"/>
            <ac:cxnSpMk id="69" creationId="{00000000-0000-0000-0000-000000000000}"/>
          </ac:cxnSpMkLst>
        </pc:cxnChg>
        <pc:cxnChg chg="mod">
          <ac:chgData name="Smarius, John" userId="c30baacd-31b9-4ea6-b79e-1b4cd3c35358" providerId="ADAL" clId="{836A6C31-BCDD-4901-AF5B-C1AE775C605D}" dt="2022-03-22T13:35:50.031" v="101" actId="14100"/>
          <ac:cxnSpMkLst>
            <pc:docMk/>
            <pc:sldMk cId="1991275485" sldId="732"/>
            <ac:cxnSpMk id="86" creationId="{ECB77172-2BD3-4453-8659-EF543B7E0F8C}"/>
          </ac:cxnSpMkLst>
        </pc:cxnChg>
        <pc:cxnChg chg="mod">
          <ac:chgData name="Smarius, John" userId="c30baacd-31b9-4ea6-b79e-1b4cd3c35358" providerId="ADAL" clId="{836A6C31-BCDD-4901-AF5B-C1AE775C605D}" dt="2022-03-22T13:35:31.704" v="96" actId="1076"/>
          <ac:cxnSpMkLst>
            <pc:docMk/>
            <pc:sldMk cId="1991275485" sldId="732"/>
            <ac:cxnSpMk id="87" creationId="{33294F44-503A-4E51-ABE3-351B18D82AF9}"/>
          </ac:cxnSpMkLst>
        </pc:cxnChg>
      </pc:sldChg>
      <pc:sldChg chg="modSp mod">
        <pc:chgData name="Smarius, John" userId="c30baacd-31b9-4ea6-b79e-1b4cd3c35358" providerId="ADAL" clId="{836A6C31-BCDD-4901-AF5B-C1AE775C605D}" dt="2022-03-22T13:36:46.042" v="107" actId="20577"/>
        <pc:sldMkLst>
          <pc:docMk/>
          <pc:sldMk cId="4249239124" sldId="733"/>
        </pc:sldMkLst>
        <pc:spChg chg="mod">
          <ac:chgData name="Smarius, John" userId="c30baacd-31b9-4ea6-b79e-1b4cd3c35358" providerId="ADAL" clId="{836A6C31-BCDD-4901-AF5B-C1AE775C605D}" dt="2022-03-22T13:36:37.561" v="105" actId="20577"/>
          <ac:spMkLst>
            <pc:docMk/>
            <pc:sldMk cId="4249239124" sldId="733"/>
            <ac:spMk id="67" creationId="{F2E5102D-D1B6-456C-A104-AB76934CA2C4}"/>
          </ac:spMkLst>
        </pc:spChg>
        <pc:spChg chg="mod">
          <ac:chgData name="Smarius, John" userId="c30baacd-31b9-4ea6-b79e-1b4cd3c35358" providerId="ADAL" clId="{836A6C31-BCDD-4901-AF5B-C1AE775C605D}" dt="2022-03-22T13:36:33.997" v="104" actId="20577"/>
          <ac:spMkLst>
            <pc:docMk/>
            <pc:sldMk cId="4249239124" sldId="733"/>
            <ac:spMk id="71" creationId="{2B08A94E-8859-4E1D-AF1B-C28DFB444D82}"/>
          </ac:spMkLst>
        </pc:spChg>
        <pc:spChg chg="mod">
          <ac:chgData name="Smarius, John" userId="c30baacd-31b9-4ea6-b79e-1b4cd3c35358" providerId="ADAL" clId="{836A6C31-BCDD-4901-AF5B-C1AE775C605D}" dt="2022-03-22T13:36:40.840" v="106" actId="20577"/>
          <ac:spMkLst>
            <pc:docMk/>
            <pc:sldMk cId="4249239124" sldId="733"/>
            <ac:spMk id="84" creationId="{9CC8BF98-839B-411A-994C-7C33EC7B5EFB}"/>
          </ac:spMkLst>
        </pc:spChg>
        <pc:spChg chg="mod">
          <ac:chgData name="Smarius, John" userId="c30baacd-31b9-4ea6-b79e-1b4cd3c35358" providerId="ADAL" clId="{836A6C31-BCDD-4901-AF5B-C1AE775C605D}" dt="2022-03-22T13:36:46.042" v="107" actId="20577"/>
          <ac:spMkLst>
            <pc:docMk/>
            <pc:sldMk cId="4249239124" sldId="733"/>
            <ac:spMk id="85" creationId="{E0E5774B-EB5C-4F0D-9AFB-1961026BE228}"/>
          </ac:spMkLst>
        </pc:spChg>
        <pc:spChg chg="mod">
          <ac:chgData name="Smarius, John" userId="c30baacd-31b9-4ea6-b79e-1b4cd3c35358" providerId="ADAL" clId="{836A6C31-BCDD-4901-AF5B-C1AE775C605D}" dt="2022-03-22T13:36:28.304" v="103"/>
          <ac:spMkLst>
            <pc:docMk/>
            <pc:sldMk cId="4249239124" sldId="733"/>
            <ac:spMk id="103" creationId="{1EC43366-889B-4922-B604-6A506A9DC022}"/>
          </ac:spMkLst>
        </pc:spChg>
        <pc:spChg chg="mod">
          <ac:chgData name="Smarius, John" userId="c30baacd-31b9-4ea6-b79e-1b4cd3c35358" providerId="ADAL" clId="{836A6C31-BCDD-4901-AF5B-C1AE775C605D}" dt="2022-03-22T13:36:12.478" v="102"/>
          <ac:spMkLst>
            <pc:docMk/>
            <pc:sldMk cId="4249239124" sldId="733"/>
            <ac:spMk id="104" creationId="{DB7B76E8-5414-4CA1-914E-70BB4203B241}"/>
          </ac:spMkLst>
        </pc:spChg>
      </pc:sldChg>
      <pc:sldChg chg="addSp delSp modSp mod">
        <pc:chgData name="Smarius, John" userId="c30baacd-31b9-4ea6-b79e-1b4cd3c35358" providerId="ADAL" clId="{836A6C31-BCDD-4901-AF5B-C1AE775C605D}" dt="2022-03-22T13:57:03.288" v="199" actId="14100"/>
        <pc:sldMkLst>
          <pc:docMk/>
          <pc:sldMk cId="316659910" sldId="734"/>
        </pc:sldMkLst>
        <pc:spChg chg="del mod">
          <ac:chgData name="Smarius, John" userId="c30baacd-31b9-4ea6-b79e-1b4cd3c35358" providerId="ADAL" clId="{836A6C31-BCDD-4901-AF5B-C1AE775C605D}" dt="2022-03-22T13:41:58.349" v="133" actId="478"/>
          <ac:spMkLst>
            <pc:docMk/>
            <pc:sldMk cId="316659910" sldId="734"/>
            <ac:spMk id="241" creationId="{EFFBC191-FEBA-4055-B98B-11BFE9342912}"/>
          </ac:spMkLst>
        </pc:spChg>
        <pc:spChg chg="mod">
          <ac:chgData name="Smarius, John" userId="c30baacd-31b9-4ea6-b79e-1b4cd3c35358" providerId="ADAL" clId="{836A6C31-BCDD-4901-AF5B-C1AE775C605D}" dt="2022-03-22T13:38:33.345" v="119" actId="20577"/>
          <ac:spMkLst>
            <pc:docMk/>
            <pc:sldMk cId="316659910" sldId="734"/>
            <ac:spMk id="245" creationId="{7E5B65BE-22E5-424F-A938-6044D37B759C}"/>
          </ac:spMkLst>
        </pc:spChg>
        <pc:spChg chg="mod">
          <ac:chgData name="Smarius, John" userId="c30baacd-31b9-4ea6-b79e-1b4cd3c35358" providerId="ADAL" clId="{836A6C31-BCDD-4901-AF5B-C1AE775C605D}" dt="2022-03-22T13:55:01.434" v="192" actId="20577"/>
          <ac:spMkLst>
            <pc:docMk/>
            <pc:sldMk cId="316659910" sldId="734"/>
            <ac:spMk id="262" creationId="{A7D867B5-6623-487F-BCCC-993C197B6256}"/>
          </ac:spMkLst>
        </pc:spChg>
        <pc:spChg chg="mod">
          <ac:chgData name="Smarius, John" userId="c30baacd-31b9-4ea6-b79e-1b4cd3c35358" providerId="ADAL" clId="{836A6C31-BCDD-4901-AF5B-C1AE775C605D}" dt="2022-03-22T13:38:36.709" v="120" actId="20577"/>
          <ac:spMkLst>
            <pc:docMk/>
            <pc:sldMk cId="316659910" sldId="734"/>
            <ac:spMk id="263" creationId="{2EE4E8E9-067A-4926-9827-ECD96D2229F2}"/>
          </ac:spMkLst>
        </pc:spChg>
        <pc:spChg chg="mod">
          <ac:chgData name="Smarius, John" userId="c30baacd-31b9-4ea6-b79e-1b4cd3c35358" providerId="ADAL" clId="{836A6C31-BCDD-4901-AF5B-C1AE775C605D}" dt="2022-03-22T13:52:11.690" v="185" actId="20577"/>
          <ac:spMkLst>
            <pc:docMk/>
            <pc:sldMk cId="316659910" sldId="734"/>
            <ac:spMk id="292" creationId="{09E204CE-A779-4076-8628-FB6ABC2692FF}"/>
          </ac:spMkLst>
        </pc:spChg>
        <pc:spChg chg="mod">
          <ac:chgData name="Smarius, John" userId="c30baacd-31b9-4ea6-b79e-1b4cd3c35358" providerId="ADAL" clId="{836A6C31-BCDD-4901-AF5B-C1AE775C605D}" dt="2022-03-22T13:48:04.469" v="158" actId="20577"/>
          <ac:spMkLst>
            <pc:docMk/>
            <pc:sldMk cId="316659910" sldId="734"/>
            <ac:spMk id="297" creationId="{69E04160-0581-4639-B3DD-1D928FDC0104}"/>
          </ac:spMkLst>
        </pc:spChg>
        <pc:spChg chg="mod">
          <ac:chgData name="Smarius, John" userId="c30baacd-31b9-4ea6-b79e-1b4cd3c35358" providerId="ADAL" clId="{836A6C31-BCDD-4901-AF5B-C1AE775C605D}" dt="2022-03-22T13:48:07.905" v="159" actId="20577"/>
          <ac:spMkLst>
            <pc:docMk/>
            <pc:sldMk cId="316659910" sldId="734"/>
            <ac:spMk id="298" creationId="{0BD0AED3-C0F2-47B3-9CC3-601948DD5C14}"/>
          </ac:spMkLst>
        </pc:spChg>
        <pc:spChg chg="mod">
          <ac:chgData name="Smarius, John" userId="c30baacd-31b9-4ea6-b79e-1b4cd3c35358" providerId="ADAL" clId="{836A6C31-BCDD-4901-AF5B-C1AE775C605D}" dt="2022-03-22T13:40:32.305" v="126" actId="207"/>
          <ac:spMkLst>
            <pc:docMk/>
            <pc:sldMk cId="316659910" sldId="734"/>
            <ac:spMk id="307" creationId="{804438A4-3D22-42B9-B2E1-95D6EB84AE43}"/>
          </ac:spMkLst>
        </pc:spChg>
        <pc:spChg chg="mod">
          <ac:chgData name="Smarius, John" userId="c30baacd-31b9-4ea6-b79e-1b4cd3c35358" providerId="ADAL" clId="{836A6C31-BCDD-4901-AF5B-C1AE775C605D}" dt="2022-03-22T13:40:57.020" v="130" actId="20577"/>
          <ac:spMkLst>
            <pc:docMk/>
            <pc:sldMk cId="316659910" sldId="734"/>
            <ac:spMk id="308" creationId="{5E066501-4477-4834-81DC-84346B1B0647}"/>
          </ac:spMkLst>
        </pc:spChg>
        <pc:spChg chg="mod">
          <ac:chgData name="Smarius, John" userId="c30baacd-31b9-4ea6-b79e-1b4cd3c35358" providerId="ADAL" clId="{836A6C31-BCDD-4901-AF5B-C1AE775C605D}" dt="2022-03-22T13:40:32.305" v="126" actId="207"/>
          <ac:spMkLst>
            <pc:docMk/>
            <pc:sldMk cId="316659910" sldId="734"/>
            <ac:spMk id="309" creationId="{737CFAD7-F69F-4DDD-8020-37EBA70465C8}"/>
          </ac:spMkLst>
        </pc:spChg>
        <pc:spChg chg="mod">
          <ac:chgData name="Smarius, John" userId="c30baacd-31b9-4ea6-b79e-1b4cd3c35358" providerId="ADAL" clId="{836A6C31-BCDD-4901-AF5B-C1AE775C605D}" dt="2022-03-22T13:40:47.998" v="127" actId="20577"/>
          <ac:spMkLst>
            <pc:docMk/>
            <pc:sldMk cId="316659910" sldId="734"/>
            <ac:spMk id="310" creationId="{E7F2D5E1-B5AE-4131-BAF6-2777CA9653C4}"/>
          </ac:spMkLst>
        </pc:spChg>
        <pc:spChg chg="mod">
          <ac:chgData name="Smarius, John" userId="c30baacd-31b9-4ea6-b79e-1b4cd3c35358" providerId="ADAL" clId="{836A6C31-BCDD-4901-AF5B-C1AE775C605D}" dt="2022-03-22T13:37:49.343" v="114" actId="1076"/>
          <ac:spMkLst>
            <pc:docMk/>
            <pc:sldMk cId="316659910" sldId="734"/>
            <ac:spMk id="317" creationId="{6D9504D1-3FC3-4A26-89E6-AAA002DA7AC8}"/>
          </ac:spMkLst>
        </pc:spChg>
        <pc:spChg chg="mod">
          <ac:chgData name="Smarius, John" userId="c30baacd-31b9-4ea6-b79e-1b4cd3c35358" providerId="ADAL" clId="{836A6C31-BCDD-4901-AF5B-C1AE775C605D}" dt="2022-03-22T13:52:09.192" v="184" actId="20577"/>
          <ac:spMkLst>
            <pc:docMk/>
            <pc:sldMk cId="316659910" sldId="734"/>
            <ac:spMk id="321" creationId="{D7C76EAC-F65E-46C8-BC85-7A102C8754F0}"/>
          </ac:spMkLst>
        </pc:spChg>
        <pc:spChg chg="mod">
          <ac:chgData name="Smarius, John" userId="c30baacd-31b9-4ea6-b79e-1b4cd3c35358" providerId="ADAL" clId="{836A6C31-BCDD-4901-AF5B-C1AE775C605D}" dt="2022-03-22T13:48:33.746" v="162" actId="20577"/>
          <ac:spMkLst>
            <pc:docMk/>
            <pc:sldMk cId="316659910" sldId="734"/>
            <ac:spMk id="328" creationId="{F2A2061F-8C75-4185-A6AC-8503FC777D86}"/>
          </ac:spMkLst>
        </pc:spChg>
        <pc:spChg chg="mod">
          <ac:chgData name="Smarius, John" userId="c30baacd-31b9-4ea6-b79e-1b4cd3c35358" providerId="ADAL" clId="{836A6C31-BCDD-4901-AF5B-C1AE775C605D}" dt="2022-03-22T13:48:10.967" v="160" actId="20577"/>
          <ac:spMkLst>
            <pc:docMk/>
            <pc:sldMk cId="316659910" sldId="734"/>
            <ac:spMk id="329" creationId="{D3D67FD9-F993-45F7-8920-36821BA9C0F5}"/>
          </ac:spMkLst>
        </pc:spChg>
        <pc:spChg chg="mod">
          <ac:chgData name="Smarius, John" userId="c30baacd-31b9-4ea6-b79e-1b4cd3c35358" providerId="ADAL" clId="{836A6C31-BCDD-4901-AF5B-C1AE775C605D}" dt="2022-03-22T13:48:24.857" v="161" actId="20577"/>
          <ac:spMkLst>
            <pc:docMk/>
            <pc:sldMk cId="316659910" sldId="734"/>
            <ac:spMk id="330" creationId="{FBB16854-88A3-4542-A341-C1A4E3B5E53D}"/>
          </ac:spMkLst>
        </pc:spChg>
        <pc:spChg chg="del">
          <ac:chgData name="Smarius, John" userId="c30baacd-31b9-4ea6-b79e-1b4cd3c35358" providerId="ADAL" clId="{836A6C31-BCDD-4901-AF5B-C1AE775C605D}" dt="2022-03-22T13:38:46.496" v="121" actId="478"/>
          <ac:spMkLst>
            <pc:docMk/>
            <pc:sldMk cId="316659910" sldId="734"/>
            <ac:spMk id="354" creationId="{76873F38-F855-42F1-BF8B-02BDF875E719}"/>
          </ac:spMkLst>
        </pc:spChg>
        <pc:spChg chg="mod">
          <ac:chgData name="Smarius, John" userId="c30baacd-31b9-4ea6-b79e-1b4cd3c35358" providerId="ADAL" clId="{836A6C31-BCDD-4901-AF5B-C1AE775C605D}" dt="2022-03-22T13:37:19.986" v="109"/>
          <ac:spMkLst>
            <pc:docMk/>
            <pc:sldMk cId="316659910" sldId="734"/>
            <ac:spMk id="376" creationId="{5EFD798A-CB06-49AF-A615-718F1746766D}"/>
          </ac:spMkLst>
        </pc:spChg>
        <pc:spChg chg="del">
          <ac:chgData name="Smarius, John" userId="c30baacd-31b9-4ea6-b79e-1b4cd3c35358" providerId="ADAL" clId="{836A6C31-BCDD-4901-AF5B-C1AE775C605D}" dt="2022-03-22T13:37:30.129" v="110" actId="478"/>
          <ac:spMkLst>
            <pc:docMk/>
            <pc:sldMk cId="316659910" sldId="734"/>
            <ac:spMk id="377" creationId="{46E318AC-F9FA-4E94-ABBD-E6062DD3138D}"/>
          </ac:spMkLst>
        </pc:spChg>
        <pc:spChg chg="mod">
          <ac:chgData name="Smarius, John" userId="c30baacd-31b9-4ea6-b79e-1b4cd3c35358" providerId="ADAL" clId="{836A6C31-BCDD-4901-AF5B-C1AE775C605D}" dt="2022-03-22T13:37:07.214" v="108"/>
          <ac:spMkLst>
            <pc:docMk/>
            <pc:sldMk cId="316659910" sldId="734"/>
            <ac:spMk id="379" creationId="{C78B87B1-6E95-4399-9AA6-E4BF689247EE}"/>
          </ac:spMkLst>
        </pc:spChg>
        <pc:cxnChg chg="add mod">
          <ac:chgData name="Smarius, John" userId="c30baacd-31b9-4ea6-b79e-1b4cd3c35358" providerId="ADAL" clId="{836A6C31-BCDD-4901-AF5B-C1AE775C605D}" dt="2022-03-22T13:38:04.928" v="118" actId="14100"/>
          <ac:cxnSpMkLst>
            <pc:docMk/>
            <pc:sldMk cId="316659910" sldId="734"/>
            <ac:cxnSpMk id="296" creationId="{AAE680DA-F897-44CE-8761-81E5FA90AC63}"/>
          </ac:cxnSpMkLst>
        </pc:cxnChg>
        <pc:cxnChg chg="del mod">
          <ac:chgData name="Smarius, John" userId="c30baacd-31b9-4ea6-b79e-1b4cd3c35358" providerId="ADAL" clId="{836A6C31-BCDD-4901-AF5B-C1AE775C605D}" dt="2022-03-22T13:42:01.491" v="134" actId="478"/>
          <ac:cxnSpMkLst>
            <pc:docMk/>
            <pc:sldMk cId="316659910" sldId="734"/>
            <ac:cxnSpMk id="344" creationId="{5944DE80-A5B3-4DDF-9162-0BE4B9934314}"/>
          </ac:cxnSpMkLst>
        </pc:cxnChg>
        <pc:cxnChg chg="mod ord">
          <ac:chgData name="Smarius, John" userId="c30baacd-31b9-4ea6-b79e-1b4cd3c35358" providerId="ADAL" clId="{836A6C31-BCDD-4901-AF5B-C1AE775C605D}" dt="2022-03-22T13:42:28.733" v="136" actId="166"/>
          <ac:cxnSpMkLst>
            <pc:docMk/>
            <pc:sldMk cId="316659910" sldId="734"/>
            <ac:cxnSpMk id="345" creationId="{7CFB8B23-1DA3-4F78-91D8-D04A842983E0}"/>
          </ac:cxnSpMkLst>
        </pc:cxnChg>
        <pc:cxnChg chg="mod">
          <ac:chgData name="Smarius, John" userId="c30baacd-31b9-4ea6-b79e-1b4cd3c35358" providerId="ADAL" clId="{836A6C31-BCDD-4901-AF5B-C1AE775C605D}" dt="2022-03-22T13:38:55.359" v="124" actId="14100"/>
          <ac:cxnSpMkLst>
            <pc:docMk/>
            <pc:sldMk cId="316659910" sldId="734"/>
            <ac:cxnSpMk id="355" creationId="{CB3A7096-6AB4-44A1-91FA-2DD038BE4FB2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365" creationId="{918AA14F-6B05-4AA8-83F0-591851616C43}"/>
          </ac:cxnSpMkLst>
        </pc:cxnChg>
        <pc:cxnChg chg="del mod">
          <ac:chgData name="Smarius, John" userId="c30baacd-31b9-4ea6-b79e-1b4cd3c35358" providerId="ADAL" clId="{836A6C31-BCDD-4901-AF5B-C1AE775C605D}" dt="2022-03-22T13:38:51.584" v="123" actId="478"/>
          <ac:cxnSpMkLst>
            <pc:docMk/>
            <pc:sldMk cId="316659910" sldId="734"/>
            <ac:cxnSpMk id="388" creationId="{41802685-5394-4478-A07F-426F3873FBA5}"/>
          </ac:cxnSpMkLst>
        </pc:cxnChg>
        <pc:cxnChg chg="mod">
          <ac:chgData name="Smarius, John" userId="c30baacd-31b9-4ea6-b79e-1b4cd3c35358" providerId="ADAL" clId="{836A6C31-BCDD-4901-AF5B-C1AE775C605D}" dt="2022-03-22T13:37:54.949" v="115" actId="14100"/>
          <ac:cxnSpMkLst>
            <pc:docMk/>
            <pc:sldMk cId="316659910" sldId="734"/>
            <ac:cxnSpMk id="389" creationId="{A58032FE-102C-47C9-86DE-A44325534BEC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07" creationId="{EE1C70CA-A2DB-4127-97BD-235043071C09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08" creationId="{86104159-832F-4A55-849F-56BA23F97EA4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09" creationId="{68F29B8D-C26D-4BAA-9B57-F02A9338B11D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10" creationId="{BFBABCDB-0277-47D8-A04A-6CA4EFFBFEA6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11" creationId="{1591228B-BCFE-4653-8B50-7184DC60E16D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13" creationId="{C20D63A8-B0EE-46A9-B981-6B02292103E1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416" creationId="{DFBA5F35-4E95-475E-A016-6A7FF866CA9C}"/>
          </ac:cxnSpMkLst>
        </pc:cxnChg>
        <pc:cxnChg chg="del mod">
          <ac:chgData name="Smarius, John" userId="c30baacd-31b9-4ea6-b79e-1b4cd3c35358" providerId="ADAL" clId="{836A6C31-BCDD-4901-AF5B-C1AE775C605D}" dt="2022-03-22T13:56:58.620" v="198" actId="478"/>
          <ac:cxnSpMkLst>
            <pc:docMk/>
            <pc:sldMk cId="316659910" sldId="734"/>
            <ac:cxnSpMk id="440" creationId="{18834BE7-D231-4E76-B183-1B468689DC58}"/>
          </ac:cxnSpMkLst>
        </pc:cxnChg>
        <pc:cxnChg chg="mod">
          <ac:chgData name="Smarius, John" userId="c30baacd-31b9-4ea6-b79e-1b4cd3c35358" providerId="ADAL" clId="{836A6C31-BCDD-4901-AF5B-C1AE775C605D}" dt="2022-03-22T13:57:03.288" v="199" actId="14100"/>
          <ac:cxnSpMkLst>
            <pc:docMk/>
            <pc:sldMk cId="316659910" sldId="734"/>
            <ac:cxnSpMk id="443" creationId="{6FE529F3-EBF4-4B56-BEEF-35543BD9C453}"/>
          </ac:cxnSpMkLst>
        </pc:cxnChg>
        <pc:cxnChg chg="mod">
          <ac:chgData name="Smarius, John" userId="c30baacd-31b9-4ea6-b79e-1b4cd3c35358" providerId="ADAL" clId="{836A6C31-BCDD-4901-AF5B-C1AE775C605D}" dt="2022-03-22T13:56:32.745" v="194" actId="14100"/>
          <ac:cxnSpMkLst>
            <pc:docMk/>
            <pc:sldMk cId="316659910" sldId="734"/>
            <ac:cxnSpMk id="535" creationId="{8BF88B58-C743-4B6A-9A0D-62897FB2183C}"/>
          </ac:cxnSpMkLst>
        </pc:cxnChg>
        <pc:cxnChg chg="del">
          <ac:chgData name="Smarius, John" userId="c30baacd-31b9-4ea6-b79e-1b4cd3c35358" providerId="ADAL" clId="{836A6C31-BCDD-4901-AF5B-C1AE775C605D}" dt="2022-03-22T13:56:25.597" v="193" actId="478"/>
          <ac:cxnSpMkLst>
            <pc:docMk/>
            <pc:sldMk cId="316659910" sldId="734"/>
            <ac:cxnSpMk id="538" creationId="{B5FDAC86-8E22-4D65-8FB3-5BF7CCBA3F2A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54" creationId="{7AA67272-0B59-4E00-862B-287B4635CF5F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69" creationId="{747C2C55-E864-4FDD-B640-3222FDC6ACF6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72" creationId="{833A87A3-9CCD-42DC-9B08-8A99ADC5F3CB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76" creationId="{1985B689-D6B3-4223-BADA-D64DD70F9738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84" creationId="{A35321B3-7DE6-463C-817A-BD8961896E38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87" creationId="{3FFD430B-B813-4657-A26A-72719559280C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90" creationId="{8303055B-1DD1-4DC9-B799-EF8B07EB260A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594" creationId="{3F002D1A-A18C-451A-84A6-4C8D284FC84A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03" creationId="{17F96F72-FF64-4843-BC24-F551CEBD05AD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09" creationId="{C783635F-0544-4535-AB62-C3474DC25404}"/>
          </ac:cxnSpMkLst>
        </pc:cxnChg>
        <pc:cxnChg chg="mod">
          <ac:chgData name="Smarius, John" userId="c30baacd-31b9-4ea6-b79e-1b4cd3c35358" providerId="ADAL" clId="{836A6C31-BCDD-4901-AF5B-C1AE775C605D}" dt="2022-03-22T13:56:40.583" v="195" actId="14100"/>
          <ac:cxnSpMkLst>
            <pc:docMk/>
            <pc:sldMk cId="316659910" sldId="734"/>
            <ac:cxnSpMk id="616" creationId="{02021C68-294D-47BD-94E3-FE2EC001C3E1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19" creationId="{7C3F6FF5-ECC2-4898-AD27-15D41EB94676}"/>
          </ac:cxnSpMkLst>
        </pc:cxnChg>
        <pc:cxnChg chg="mod">
          <ac:chgData name="Smarius, John" userId="c30baacd-31b9-4ea6-b79e-1b4cd3c35358" providerId="ADAL" clId="{836A6C31-BCDD-4901-AF5B-C1AE775C605D}" dt="2022-03-22T13:56:51.209" v="197" actId="14100"/>
          <ac:cxnSpMkLst>
            <pc:docMk/>
            <pc:sldMk cId="316659910" sldId="734"/>
            <ac:cxnSpMk id="623" creationId="{F06D2DAF-3A80-493B-893F-089E56FBAA9A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39" creationId="{EBF299C1-9116-45DF-BE80-E705187B7523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40" creationId="{160C3F97-A243-4D17-89E4-2933CEDC6BDA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49" creationId="{E08A90FB-DC08-48F9-82F8-F5B3D27566D5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69" creationId="{278440A4-8A6D-464E-A760-1558822B389D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72" creationId="{F75E7E9A-7C5D-4C48-B1D4-AEBCA35487AD}"/>
          </ac:cxnSpMkLst>
        </pc:cxnChg>
        <pc:cxnChg chg="mod">
          <ac:chgData name="Smarius, John" userId="c30baacd-31b9-4ea6-b79e-1b4cd3c35358" providerId="ADAL" clId="{836A6C31-BCDD-4901-AF5B-C1AE775C605D}" dt="2022-03-22T13:40:53.161" v="129" actId="1076"/>
          <ac:cxnSpMkLst>
            <pc:docMk/>
            <pc:sldMk cId="316659910" sldId="734"/>
            <ac:cxnSpMk id="675" creationId="{A85D510E-C1A6-45D1-9853-75451E18A311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78" creationId="{4B8BB141-1441-4BCD-8D34-3B083BB3AF6F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81" creationId="{9EB56B76-0EA7-4327-AB93-1CF0762A0E50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82" creationId="{DAEEF913-4C96-48AD-A9CC-D4A896759DB5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83" creationId="{85AF699D-DD1C-4200-AE35-3D14B3F9E015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87" creationId="{92DC81C5-46DA-4688-BD42-AF5A4205D50E}"/>
          </ac:cxnSpMkLst>
        </pc:cxnChg>
        <pc:cxnChg chg="mod">
          <ac:chgData name="Smarius, John" userId="c30baacd-31b9-4ea6-b79e-1b4cd3c35358" providerId="ADAL" clId="{836A6C31-BCDD-4901-AF5B-C1AE775C605D}" dt="2022-03-22T13:40:09.090" v="125" actId="208"/>
          <ac:cxnSpMkLst>
            <pc:docMk/>
            <pc:sldMk cId="316659910" sldId="734"/>
            <ac:cxnSpMk id="691" creationId="{D0E6DEAF-7F9A-49E9-8465-FB95A7B4704E}"/>
          </ac:cxnSpMkLst>
        </pc:cxnChg>
      </pc:sldChg>
    </pc:docChg>
  </pc:docChgLst>
  <pc:docChgLst>
    <pc:chgData name="Severin, S (Sefanja)" userId="99325c90-fb6f-426e-9744-e02f59114d16" providerId="ADAL" clId="{55D5437C-1F9A-482F-BE76-4BB884D3CCA5}"/>
    <pc:docChg chg="undo custSel addSld delSld modSld sldOrd">
      <pc:chgData name="Severin, S (Sefanja)" userId="99325c90-fb6f-426e-9744-e02f59114d16" providerId="ADAL" clId="{55D5437C-1F9A-482F-BE76-4BB884D3CCA5}" dt="2022-05-13T13:33:56.617" v="6052" actId="478"/>
      <pc:docMkLst>
        <pc:docMk/>
      </pc:docMkLst>
      <pc:sldChg chg="modSp mod ord">
        <pc:chgData name="Severin, S (Sefanja)" userId="99325c90-fb6f-426e-9744-e02f59114d16" providerId="ADAL" clId="{55D5437C-1F9A-482F-BE76-4BB884D3CCA5}" dt="2022-04-29T12:34:27.080" v="6006" actId="207"/>
        <pc:sldMkLst>
          <pc:docMk/>
          <pc:sldMk cId="2289298144" sldId="6804"/>
        </pc:sldMkLst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28" creationId="{E991AFA2-9EE0-4B83-8CA8-08E4B0A24A18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29" creationId="{8CCBC9E7-40B5-4EA9-94D1-77D8FA9D0839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30" creationId="{D10C1A96-92CB-4412-9259-26F28F2CDC31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31" creationId="{6A81781A-0D87-489F-8C1E-B875C57694C1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33" creationId="{15C6166A-00FA-4E83-B27C-FD960CFB8E38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40" creationId="{9C984B9C-8BA3-4235-8FA9-B058003020DE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44" creationId="{5105CC38-3865-48AB-AE9A-DB10B1B66F99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47" creationId="{E27280F8-073A-49E8-A00D-63391E2D2170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49" creationId="{709D22FA-E6AB-4B85-AA47-71345AEF393F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51" creationId="{27D76F86-3902-4C75-B119-8AEFE7A0A19E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53" creationId="{24C727DD-8263-4F3D-97EC-979262C0371C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55" creationId="{EFAA33D4-6765-46FF-8665-50FCA6E22B75}"/>
          </ac:spMkLst>
        </pc:spChg>
        <pc:spChg chg="mod">
          <ac:chgData name="Severin, S (Sefanja)" userId="99325c90-fb6f-426e-9744-e02f59114d16" providerId="ADAL" clId="{55D5437C-1F9A-482F-BE76-4BB884D3CCA5}" dt="2022-04-29T12:34:27.080" v="6006" actId="207"/>
          <ac:spMkLst>
            <pc:docMk/>
            <pc:sldMk cId="2289298144" sldId="6804"/>
            <ac:spMk id="57" creationId="{EF250BD8-4843-4927-A759-C9CF57ADDD26}"/>
          </ac:spMkLst>
        </pc:spChg>
        <pc:spChg chg="mod">
          <ac:chgData name="Severin, S (Sefanja)" userId="99325c90-fb6f-426e-9744-e02f59114d16" providerId="ADAL" clId="{55D5437C-1F9A-482F-BE76-4BB884D3CCA5}" dt="2022-04-22T09:36:41.678" v="1114" actId="790"/>
          <ac:spMkLst>
            <pc:docMk/>
            <pc:sldMk cId="2289298144" sldId="6804"/>
            <ac:spMk id="92" creationId="{7BD2D990-713F-47EC-9317-58FA09C75FEC}"/>
          </ac:spMkLst>
        </pc:spChg>
        <pc:spChg chg="mod">
          <ac:chgData name="Severin, S (Sefanja)" userId="99325c90-fb6f-426e-9744-e02f59114d16" providerId="ADAL" clId="{55D5437C-1F9A-482F-BE76-4BB884D3CCA5}" dt="2022-04-22T09:36:41.678" v="1114" actId="790"/>
          <ac:spMkLst>
            <pc:docMk/>
            <pc:sldMk cId="2289298144" sldId="6804"/>
            <ac:spMk id="93" creationId="{035ABF92-FE22-4964-80DD-E1A6051A59B0}"/>
          </ac:spMkLst>
        </pc:spChg>
      </pc:sldChg>
      <pc:sldChg chg="del">
        <pc:chgData name="Severin, S (Sefanja)" userId="99325c90-fb6f-426e-9744-e02f59114d16" providerId="ADAL" clId="{55D5437C-1F9A-482F-BE76-4BB884D3CCA5}" dt="2022-04-22T09:30:54.558" v="972" actId="47"/>
        <pc:sldMkLst>
          <pc:docMk/>
          <pc:sldMk cId="471923795" sldId="6806"/>
        </pc:sldMkLst>
      </pc:sldChg>
      <pc:sldChg chg="addSp delSp modSp del mod ord">
        <pc:chgData name="Severin, S (Sefanja)" userId="99325c90-fb6f-426e-9744-e02f59114d16" providerId="ADAL" clId="{55D5437C-1F9A-482F-BE76-4BB884D3CCA5}" dt="2022-04-25T15:42:52.103" v="5511" actId="47"/>
        <pc:sldMkLst>
          <pc:docMk/>
          <pc:sldMk cId="2659744903" sldId="6819"/>
        </pc:sldMkLst>
        <pc:spChg chg="mod">
          <ac:chgData name="Severin, S (Sefanja)" userId="99325c90-fb6f-426e-9744-e02f59114d16" providerId="ADAL" clId="{55D5437C-1F9A-482F-BE76-4BB884D3CCA5}" dt="2022-04-22T09:54:16.520" v="3160" actId="20577"/>
          <ac:spMkLst>
            <pc:docMk/>
            <pc:sldMk cId="2659744903" sldId="6819"/>
            <ac:spMk id="104" creationId="{0EE273E4-E2B8-4FC2-925A-7F71155041F8}"/>
          </ac:spMkLst>
        </pc:spChg>
        <pc:spChg chg="mod">
          <ac:chgData name="Severin, S (Sefanja)" userId="99325c90-fb6f-426e-9744-e02f59114d16" providerId="ADAL" clId="{55D5437C-1F9A-482F-BE76-4BB884D3CCA5}" dt="2022-04-22T09:54:25.098" v="3181" actId="20577"/>
          <ac:spMkLst>
            <pc:docMk/>
            <pc:sldMk cId="2659744903" sldId="6819"/>
            <ac:spMk id="130" creationId="{192D2248-BA64-4865-B297-E83378558E83}"/>
          </ac:spMkLst>
        </pc:spChg>
        <pc:spChg chg="mod">
          <ac:chgData name="Severin, S (Sefanja)" userId="99325c90-fb6f-426e-9744-e02f59114d16" providerId="ADAL" clId="{55D5437C-1F9A-482F-BE76-4BB884D3CCA5}" dt="2022-04-22T09:50:38.517" v="2607" actId="20577"/>
          <ac:spMkLst>
            <pc:docMk/>
            <pc:sldMk cId="2659744903" sldId="6819"/>
            <ac:spMk id="147" creationId="{262C2EAC-6C3B-4638-84E4-64EE33878892}"/>
          </ac:spMkLst>
        </pc:spChg>
        <pc:spChg chg="mod">
          <ac:chgData name="Severin, S (Sefanja)" userId="99325c90-fb6f-426e-9744-e02f59114d16" providerId="ADAL" clId="{55D5437C-1F9A-482F-BE76-4BB884D3CCA5}" dt="2022-04-22T09:50:48.190" v="2623" actId="20577"/>
          <ac:spMkLst>
            <pc:docMk/>
            <pc:sldMk cId="2659744903" sldId="6819"/>
            <ac:spMk id="148" creationId="{F38EEC88-5E07-46A6-951B-AFFEDF0AF548}"/>
          </ac:spMkLst>
        </pc:spChg>
        <pc:spChg chg="mod">
          <ac:chgData name="Severin, S (Sefanja)" userId="99325c90-fb6f-426e-9744-e02f59114d16" providerId="ADAL" clId="{55D5437C-1F9A-482F-BE76-4BB884D3CCA5}" dt="2022-04-22T09:50:52.781" v="2644" actId="20577"/>
          <ac:spMkLst>
            <pc:docMk/>
            <pc:sldMk cId="2659744903" sldId="6819"/>
            <ac:spMk id="150" creationId="{3213161B-2332-4950-9BCF-1F6F9E483B51}"/>
          </ac:spMkLst>
        </pc:spChg>
        <pc:spChg chg="mod">
          <ac:chgData name="Severin, S (Sefanja)" userId="99325c90-fb6f-426e-9744-e02f59114d16" providerId="ADAL" clId="{55D5437C-1F9A-482F-BE76-4BB884D3CCA5}" dt="2022-04-22T09:50:57.951" v="2665" actId="20577"/>
          <ac:spMkLst>
            <pc:docMk/>
            <pc:sldMk cId="2659744903" sldId="6819"/>
            <ac:spMk id="151" creationId="{3289E695-89D8-49AC-BB96-B9A6C42102A6}"/>
          </ac:spMkLst>
        </pc:spChg>
        <pc:spChg chg="mod">
          <ac:chgData name="Severin, S (Sefanja)" userId="99325c90-fb6f-426e-9744-e02f59114d16" providerId="ADAL" clId="{55D5437C-1F9A-482F-BE76-4BB884D3CCA5}" dt="2022-04-22T09:51:02.879" v="2685" actId="20577"/>
          <ac:spMkLst>
            <pc:docMk/>
            <pc:sldMk cId="2659744903" sldId="6819"/>
            <ac:spMk id="153" creationId="{CD5FF611-1D54-465A-B2FB-554EE4BCAF07}"/>
          </ac:spMkLst>
        </pc:spChg>
        <pc:spChg chg="mod">
          <ac:chgData name="Severin, S (Sefanja)" userId="99325c90-fb6f-426e-9744-e02f59114d16" providerId="ADAL" clId="{55D5437C-1F9A-482F-BE76-4BB884D3CCA5}" dt="2022-04-22T09:51:06.621" v="2698" actId="20577"/>
          <ac:spMkLst>
            <pc:docMk/>
            <pc:sldMk cId="2659744903" sldId="6819"/>
            <ac:spMk id="154" creationId="{38CA4B56-117F-4DF1-9D8A-F0436385219E}"/>
          </ac:spMkLst>
        </pc:spChg>
        <pc:spChg chg="mod">
          <ac:chgData name="Severin, S (Sefanja)" userId="99325c90-fb6f-426e-9744-e02f59114d16" providerId="ADAL" clId="{55D5437C-1F9A-482F-BE76-4BB884D3CCA5}" dt="2022-04-22T09:53:13.258" v="2964" actId="20577"/>
          <ac:spMkLst>
            <pc:docMk/>
            <pc:sldMk cId="2659744903" sldId="6819"/>
            <ac:spMk id="155" creationId="{18EE81D6-C189-43A6-8B9E-5ABB59530A24}"/>
          </ac:spMkLst>
        </pc:spChg>
        <pc:spChg chg="mod">
          <ac:chgData name="Severin, S (Sefanja)" userId="99325c90-fb6f-426e-9744-e02f59114d16" providerId="ADAL" clId="{55D5437C-1F9A-482F-BE76-4BB884D3CCA5}" dt="2022-04-22T09:52:46.747" v="2929" actId="20577"/>
          <ac:spMkLst>
            <pc:docMk/>
            <pc:sldMk cId="2659744903" sldId="6819"/>
            <ac:spMk id="156" creationId="{3AB05AB4-850B-458E-9973-422F782EA1C5}"/>
          </ac:spMkLst>
        </pc:spChg>
        <pc:spChg chg="mod">
          <ac:chgData name="Severin, S (Sefanja)" userId="99325c90-fb6f-426e-9744-e02f59114d16" providerId="ADAL" clId="{55D5437C-1F9A-482F-BE76-4BB884D3CCA5}" dt="2022-04-22T09:53:08.832" v="2953" actId="20577"/>
          <ac:spMkLst>
            <pc:docMk/>
            <pc:sldMk cId="2659744903" sldId="6819"/>
            <ac:spMk id="157" creationId="{305BE1C8-C8D1-4E1E-B3DF-AA48FFB4DC05}"/>
          </ac:spMkLst>
        </pc:spChg>
        <pc:spChg chg="mod">
          <ac:chgData name="Severin, S (Sefanja)" userId="99325c90-fb6f-426e-9744-e02f59114d16" providerId="ADAL" clId="{55D5437C-1F9A-482F-BE76-4BB884D3CCA5}" dt="2022-04-22T09:53:21.284" v="2990" actId="20577"/>
          <ac:spMkLst>
            <pc:docMk/>
            <pc:sldMk cId="2659744903" sldId="6819"/>
            <ac:spMk id="159" creationId="{5F3A1283-5D62-4225-9035-08FF5519EFF8}"/>
          </ac:spMkLst>
        </pc:spChg>
        <pc:spChg chg="mod">
          <ac:chgData name="Severin, S (Sefanja)" userId="99325c90-fb6f-426e-9744-e02f59114d16" providerId="ADAL" clId="{55D5437C-1F9A-482F-BE76-4BB884D3CCA5}" dt="2022-04-22T09:52:41.847" v="2914" actId="20577"/>
          <ac:spMkLst>
            <pc:docMk/>
            <pc:sldMk cId="2659744903" sldId="6819"/>
            <ac:spMk id="160" creationId="{9C78F43D-21DD-4A59-AA16-97B0C945EEAB}"/>
          </ac:spMkLst>
        </pc:spChg>
        <pc:spChg chg="mod">
          <ac:chgData name="Severin, S (Sefanja)" userId="99325c90-fb6f-426e-9744-e02f59114d16" providerId="ADAL" clId="{55D5437C-1F9A-482F-BE76-4BB884D3CCA5}" dt="2022-04-22T09:52:34.945" v="2888" actId="20577"/>
          <ac:spMkLst>
            <pc:docMk/>
            <pc:sldMk cId="2659744903" sldId="6819"/>
            <ac:spMk id="161" creationId="{8F6F8CB2-A62A-4670-A62C-8D7470412A30}"/>
          </ac:spMkLst>
        </pc:spChg>
        <pc:spChg chg="mod">
          <ac:chgData name="Severin, S (Sefanja)" userId="99325c90-fb6f-426e-9744-e02f59114d16" providerId="ADAL" clId="{55D5437C-1F9A-482F-BE76-4BB884D3CCA5}" dt="2022-04-22T09:52:30.679" v="2880" actId="20577"/>
          <ac:spMkLst>
            <pc:docMk/>
            <pc:sldMk cId="2659744903" sldId="6819"/>
            <ac:spMk id="162" creationId="{F9137359-C2A4-45F1-BEF2-E99DCD81D3A6}"/>
          </ac:spMkLst>
        </pc:spChg>
        <pc:spChg chg="mod">
          <ac:chgData name="Severin, S (Sefanja)" userId="99325c90-fb6f-426e-9744-e02f59114d16" providerId="ADAL" clId="{55D5437C-1F9A-482F-BE76-4BB884D3CCA5}" dt="2022-04-22T09:52:23.877" v="2853" actId="20577"/>
          <ac:spMkLst>
            <pc:docMk/>
            <pc:sldMk cId="2659744903" sldId="6819"/>
            <ac:spMk id="163" creationId="{44C55FC6-C42C-4FC8-B526-959560F95D8B}"/>
          </ac:spMkLst>
        </pc:spChg>
        <pc:spChg chg="mod">
          <ac:chgData name="Severin, S (Sefanja)" userId="99325c90-fb6f-426e-9744-e02f59114d16" providerId="ADAL" clId="{55D5437C-1F9A-482F-BE76-4BB884D3CCA5}" dt="2022-04-22T09:52:15.104" v="2832" actId="20577"/>
          <ac:spMkLst>
            <pc:docMk/>
            <pc:sldMk cId="2659744903" sldId="6819"/>
            <ac:spMk id="164" creationId="{954FAB3B-9FA4-4B7B-9796-E9B2507ECE94}"/>
          </ac:spMkLst>
        </pc:spChg>
        <pc:spChg chg="mod">
          <ac:chgData name="Severin, S (Sefanja)" userId="99325c90-fb6f-426e-9744-e02f59114d16" providerId="ADAL" clId="{55D5437C-1F9A-482F-BE76-4BB884D3CCA5}" dt="2022-04-22T09:51:10.565" v="2708" actId="20577"/>
          <ac:spMkLst>
            <pc:docMk/>
            <pc:sldMk cId="2659744903" sldId="6819"/>
            <ac:spMk id="165" creationId="{A18E0173-DD69-4B8D-A798-439EE2B18E66}"/>
          </ac:spMkLst>
        </pc:spChg>
        <pc:spChg chg="mod">
          <ac:chgData name="Severin, S (Sefanja)" userId="99325c90-fb6f-426e-9744-e02f59114d16" providerId="ADAL" clId="{55D5437C-1F9A-482F-BE76-4BB884D3CCA5}" dt="2022-04-22T09:51:31.910" v="2727" actId="20577"/>
          <ac:spMkLst>
            <pc:docMk/>
            <pc:sldMk cId="2659744903" sldId="6819"/>
            <ac:spMk id="166" creationId="{C5D6CFA3-23F1-4411-9C32-69159EE81E15}"/>
          </ac:spMkLst>
        </pc:spChg>
        <pc:spChg chg="mod">
          <ac:chgData name="Severin, S (Sefanja)" userId="99325c90-fb6f-426e-9744-e02f59114d16" providerId="ADAL" clId="{55D5437C-1F9A-482F-BE76-4BB884D3CCA5}" dt="2022-04-22T09:51:39.736" v="2754" actId="20577"/>
          <ac:spMkLst>
            <pc:docMk/>
            <pc:sldMk cId="2659744903" sldId="6819"/>
            <ac:spMk id="167" creationId="{CDD1B08E-0E65-4AA3-81F1-E48E9B1EF5A8}"/>
          </ac:spMkLst>
        </pc:spChg>
        <pc:spChg chg="mod">
          <ac:chgData name="Severin, S (Sefanja)" userId="99325c90-fb6f-426e-9744-e02f59114d16" providerId="ADAL" clId="{55D5437C-1F9A-482F-BE76-4BB884D3CCA5}" dt="2022-04-22T09:51:46.674" v="2773" actId="6549"/>
          <ac:spMkLst>
            <pc:docMk/>
            <pc:sldMk cId="2659744903" sldId="6819"/>
            <ac:spMk id="168" creationId="{D7DB230B-8156-4BC6-9870-CE4F5A697352}"/>
          </ac:spMkLst>
        </pc:spChg>
        <pc:spChg chg="mod">
          <ac:chgData name="Severin, S (Sefanja)" userId="99325c90-fb6f-426e-9744-e02f59114d16" providerId="ADAL" clId="{55D5437C-1F9A-482F-BE76-4BB884D3CCA5}" dt="2022-04-22T09:51:50.998" v="2787" actId="20577"/>
          <ac:spMkLst>
            <pc:docMk/>
            <pc:sldMk cId="2659744903" sldId="6819"/>
            <ac:spMk id="169" creationId="{747367C5-EEAC-4609-BAF4-F9E4D2C8E479}"/>
          </ac:spMkLst>
        </pc:spChg>
        <pc:spChg chg="mod">
          <ac:chgData name="Severin, S (Sefanja)" userId="99325c90-fb6f-426e-9744-e02f59114d16" providerId="ADAL" clId="{55D5437C-1F9A-482F-BE76-4BB884D3CCA5}" dt="2022-04-22T09:51:57.247" v="2798" actId="20577"/>
          <ac:spMkLst>
            <pc:docMk/>
            <pc:sldMk cId="2659744903" sldId="6819"/>
            <ac:spMk id="170" creationId="{27DB074B-78BF-4BC1-94ED-1F9083160B3B}"/>
          </ac:spMkLst>
        </pc:spChg>
        <pc:spChg chg="mod">
          <ac:chgData name="Severin, S (Sefanja)" userId="99325c90-fb6f-426e-9744-e02f59114d16" providerId="ADAL" clId="{55D5437C-1F9A-482F-BE76-4BB884D3CCA5}" dt="2022-04-22T09:52:51.207" v="2939" actId="20577"/>
          <ac:spMkLst>
            <pc:docMk/>
            <pc:sldMk cId="2659744903" sldId="6819"/>
            <ac:spMk id="171" creationId="{8FB6ABBB-6BF4-493F-BA2F-0ACE49648A39}"/>
          </ac:spMkLst>
        </pc:spChg>
        <pc:spChg chg="mod">
          <ac:chgData name="Severin, S (Sefanja)" userId="99325c90-fb6f-426e-9744-e02f59114d16" providerId="ADAL" clId="{55D5437C-1F9A-482F-BE76-4BB884D3CCA5}" dt="2022-04-22T09:53:17.354" v="2976" actId="20577"/>
          <ac:spMkLst>
            <pc:docMk/>
            <pc:sldMk cId="2659744903" sldId="6819"/>
            <ac:spMk id="172" creationId="{C150128C-7DDE-4714-AFCE-DDD756353CD6}"/>
          </ac:spMkLst>
        </pc:spChg>
        <pc:spChg chg="mod">
          <ac:chgData name="Severin, S (Sefanja)" userId="99325c90-fb6f-426e-9744-e02f59114d16" providerId="ADAL" clId="{55D5437C-1F9A-482F-BE76-4BB884D3CCA5}" dt="2022-04-22T09:53:27.352" v="3010" actId="20577"/>
          <ac:spMkLst>
            <pc:docMk/>
            <pc:sldMk cId="2659744903" sldId="6819"/>
            <ac:spMk id="173" creationId="{6C7F971A-7E20-4597-A9E3-174C2E7CF3A5}"/>
          </ac:spMkLst>
        </pc:spChg>
        <pc:spChg chg="mod">
          <ac:chgData name="Severin, S (Sefanja)" userId="99325c90-fb6f-426e-9744-e02f59114d16" providerId="ADAL" clId="{55D5437C-1F9A-482F-BE76-4BB884D3CCA5}" dt="2022-04-22T10:04:32.802" v="4044" actId="20577"/>
          <ac:spMkLst>
            <pc:docMk/>
            <pc:sldMk cId="2659744903" sldId="6819"/>
            <ac:spMk id="219" creationId="{BC1D4124-4A2E-4B59-AF01-113317B1070D}"/>
          </ac:spMkLst>
        </pc:spChg>
        <pc:spChg chg="mod">
          <ac:chgData name="Severin, S (Sefanja)" userId="99325c90-fb6f-426e-9744-e02f59114d16" providerId="ADAL" clId="{55D5437C-1F9A-482F-BE76-4BB884D3CCA5}" dt="2022-04-22T10:04:20.285" v="4028" actId="20577"/>
          <ac:spMkLst>
            <pc:docMk/>
            <pc:sldMk cId="2659744903" sldId="6819"/>
            <ac:spMk id="220" creationId="{A6DE23FC-46CF-4772-99E0-83021C714347}"/>
          </ac:spMkLst>
        </pc:spChg>
        <pc:spChg chg="mod">
          <ac:chgData name="Severin, S (Sefanja)" userId="99325c90-fb6f-426e-9744-e02f59114d16" providerId="ADAL" clId="{55D5437C-1F9A-482F-BE76-4BB884D3CCA5}" dt="2022-04-22T10:05:03.547" v="4071" actId="20577"/>
          <ac:spMkLst>
            <pc:docMk/>
            <pc:sldMk cId="2659744903" sldId="6819"/>
            <ac:spMk id="221" creationId="{05F4CB6B-B383-4349-B849-2BD0A24849CC}"/>
          </ac:spMkLst>
        </pc:spChg>
        <pc:spChg chg="mod">
          <ac:chgData name="Severin, S (Sefanja)" userId="99325c90-fb6f-426e-9744-e02f59114d16" providerId="ADAL" clId="{55D5437C-1F9A-482F-BE76-4BB884D3CCA5}" dt="2022-04-22T10:02:55.936" v="3995" actId="20577"/>
          <ac:spMkLst>
            <pc:docMk/>
            <pc:sldMk cId="2659744903" sldId="6819"/>
            <ac:spMk id="222" creationId="{0C5E094D-8C3E-43F7-9EA2-5DDA3A10C6C2}"/>
          </ac:spMkLst>
        </pc:spChg>
        <pc:spChg chg="mod">
          <ac:chgData name="Severin, S (Sefanja)" userId="99325c90-fb6f-426e-9744-e02f59114d16" providerId="ADAL" clId="{55D5437C-1F9A-482F-BE76-4BB884D3CCA5}" dt="2022-04-22T10:02:59.249" v="3997" actId="20577"/>
          <ac:spMkLst>
            <pc:docMk/>
            <pc:sldMk cId="2659744903" sldId="6819"/>
            <ac:spMk id="223" creationId="{47AE3D3C-8839-46F3-8F93-8303F7178856}"/>
          </ac:spMkLst>
        </pc:spChg>
        <pc:spChg chg="mod">
          <ac:chgData name="Severin, S (Sefanja)" userId="99325c90-fb6f-426e-9744-e02f59114d16" providerId="ADAL" clId="{55D5437C-1F9A-482F-BE76-4BB884D3CCA5}" dt="2022-04-22T10:03:04.473" v="3999" actId="20577"/>
          <ac:spMkLst>
            <pc:docMk/>
            <pc:sldMk cId="2659744903" sldId="6819"/>
            <ac:spMk id="224" creationId="{26D3EC92-DE5D-4E11-8C4E-52E378A848DD}"/>
          </ac:spMkLst>
        </pc:spChg>
        <pc:spChg chg="mod">
          <ac:chgData name="Severin, S (Sefanja)" userId="99325c90-fb6f-426e-9744-e02f59114d16" providerId="ADAL" clId="{55D5437C-1F9A-482F-BE76-4BB884D3CCA5}" dt="2022-04-22T10:03:17.656" v="4003" actId="20577"/>
          <ac:spMkLst>
            <pc:docMk/>
            <pc:sldMk cId="2659744903" sldId="6819"/>
            <ac:spMk id="226" creationId="{ED88AA51-8EC7-44C5-A57B-7431F3F8854D}"/>
          </ac:spMkLst>
        </pc:spChg>
        <pc:spChg chg="mod">
          <ac:chgData name="Severin, S (Sefanja)" userId="99325c90-fb6f-426e-9744-e02f59114d16" providerId="ADAL" clId="{55D5437C-1F9A-482F-BE76-4BB884D3CCA5}" dt="2022-04-22T10:04:01.784" v="4014" actId="1076"/>
          <ac:spMkLst>
            <pc:docMk/>
            <pc:sldMk cId="2659744903" sldId="6819"/>
            <ac:spMk id="227" creationId="{2ABEA750-7FC1-46EE-8B2A-1CF9E6B3C79C}"/>
          </ac:spMkLst>
        </pc:spChg>
        <pc:spChg chg="mod">
          <ac:chgData name="Severin, S (Sefanja)" userId="99325c90-fb6f-426e-9744-e02f59114d16" providerId="ADAL" clId="{55D5437C-1F9A-482F-BE76-4BB884D3CCA5}" dt="2022-04-22T10:05:21.275" v="4077" actId="20577"/>
          <ac:spMkLst>
            <pc:docMk/>
            <pc:sldMk cId="2659744903" sldId="6819"/>
            <ac:spMk id="228" creationId="{F18343B8-8F2F-4FC7-AC9C-7A4FFE01CD98}"/>
          </ac:spMkLst>
        </pc:spChg>
        <pc:spChg chg="mod">
          <ac:chgData name="Severin, S (Sefanja)" userId="99325c90-fb6f-426e-9744-e02f59114d16" providerId="ADAL" clId="{55D5437C-1F9A-482F-BE76-4BB884D3CCA5}" dt="2022-04-22T10:05:29.346" v="4079" actId="20577"/>
          <ac:spMkLst>
            <pc:docMk/>
            <pc:sldMk cId="2659744903" sldId="6819"/>
            <ac:spMk id="229" creationId="{017185B6-DD15-475C-8BFD-8C70FF0883EB}"/>
          </ac:spMkLst>
        </pc:spChg>
        <pc:spChg chg="mod">
          <ac:chgData name="Severin, S (Sefanja)" userId="99325c90-fb6f-426e-9744-e02f59114d16" providerId="ADAL" clId="{55D5437C-1F9A-482F-BE76-4BB884D3CCA5}" dt="2022-04-22T10:05:35.740" v="4082" actId="20577"/>
          <ac:spMkLst>
            <pc:docMk/>
            <pc:sldMk cId="2659744903" sldId="6819"/>
            <ac:spMk id="230" creationId="{29E018DD-D25D-4C38-816E-D01FB6274C66}"/>
          </ac:spMkLst>
        </pc:spChg>
        <pc:spChg chg="mod">
          <ac:chgData name="Severin, S (Sefanja)" userId="99325c90-fb6f-426e-9744-e02f59114d16" providerId="ADAL" clId="{55D5437C-1F9A-482F-BE76-4BB884D3CCA5}" dt="2022-04-22T09:50:25.433" v="2570" actId="790"/>
          <ac:spMkLst>
            <pc:docMk/>
            <pc:sldMk cId="2659744903" sldId="6819"/>
            <ac:spMk id="231" creationId="{54F57D88-0933-4714-9737-22B67B71CBC6}"/>
          </ac:spMkLst>
        </pc:spChg>
        <pc:spChg chg="mod">
          <ac:chgData name="Severin, S (Sefanja)" userId="99325c90-fb6f-426e-9744-e02f59114d16" providerId="ADAL" clId="{55D5437C-1F9A-482F-BE76-4BB884D3CCA5}" dt="2022-04-22T10:05:42.947" v="4097" actId="20577"/>
          <ac:spMkLst>
            <pc:docMk/>
            <pc:sldMk cId="2659744903" sldId="6819"/>
            <ac:spMk id="232" creationId="{7728ED89-736E-45DB-B709-932D76F1D766}"/>
          </ac:spMkLst>
        </pc:spChg>
        <pc:spChg chg="mod">
          <ac:chgData name="Severin, S (Sefanja)" userId="99325c90-fb6f-426e-9744-e02f59114d16" providerId="ADAL" clId="{55D5437C-1F9A-482F-BE76-4BB884D3CCA5}" dt="2022-04-22T10:05:54.163" v="4114" actId="1076"/>
          <ac:spMkLst>
            <pc:docMk/>
            <pc:sldMk cId="2659744903" sldId="6819"/>
            <ac:spMk id="233" creationId="{D4341066-4658-489B-B0E6-2C8D015798D3}"/>
          </ac:spMkLst>
        </pc:spChg>
        <pc:spChg chg="mod">
          <ac:chgData name="Severin, S (Sefanja)" userId="99325c90-fb6f-426e-9744-e02f59114d16" providerId="ADAL" clId="{55D5437C-1F9A-482F-BE76-4BB884D3CCA5}" dt="2022-04-22T10:06:39.022" v="4161" actId="20577"/>
          <ac:spMkLst>
            <pc:docMk/>
            <pc:sldMk cId="2659744903" sldId="6819"/>
            <ac:spMk id="234" creationId="{79353488-46F0-4DF7-B295-CA674B1AB327}"/>
          </ac:spMkLst>
        </pc:spChg>
        <pc:spChg chg="mod">
          <ac:chgData name="Severin, S (Sefanja)" userId="99325c90-fb6f-426e-9744-e02f59114d16" providerId="ADAL" clId="{55D5437C-1F9A-482F-BE76-4BB884D3CCA5}" dt="2022-04-22T10:06:28.027" v="4158" actId="20577"/>
          <ac:spMkLst>
            <pc:docMk/>
            <pc:sldMk cId="2659744903" sldId="6819"/>
            <ac:spMk id="235" creationId="{2A9573DB-69A5-4089-BDC9-6090D0FB97E6}"/>
          </ac:spMkLst>
        </pc:spChg>
        <pc:spChg chg="mod">
          <ac:chgData name="Severin, S (Sefanja)" userId="99325c90-fb6f-426e-9744-e02f59114d16" providerId="ADAL" clId="{55D5437C-1F9A-482F-BE76-4BB884D3CCA5}" dt="2022-04-22T10:06:06.995" v="4132" actId="20577"/>
          <ac:spMkLst>
            <pc:docMk/>
            <pc:sldMk cId="2659744903" sldId="6819"/>
            <ac:spMk id="236" creationId="{2AD628A5-A1C6-4B94-8EA3-62C15BE3093F}"/>
          </ac:spMkLst>
        </pc:spChg>
        <pc:spChg chg="mod">
          <ac:chgData name="Severin, S (Sefanja)" userId="99325c90-fb6f-426e-9744-e02f59114d16" providerId="ADAL" clId="{55D5437C-1F9A-482F-BE76-4BB884D3CCA5}" dt="2022-04-25T15:14:40.320" v="5434" actId="3064"/>
          <ac:spMkLst>
            <pc:docMk/>
            <pc:sldMk cId="2659744903" sldId="6819"/>
            <ac:spMk id="238" creationId="{6D05A5EB-A438-4D0B-8C57-7F8743ABD027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39" creationId="{ED60F799-8274-4B02-B45B-D40CE89F85CF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40" creationId="{9D0EC4FF-C3B3-44E6-8C41-9EC853A37FC7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41" creationId="{DC8C6A8F-DF67-472A-A928-62FFFD35E9A5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42" creationId="{D6AF3E93-44FC-41BC-901C-3B47F1AA7AA8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43" creationId="{58E760B6-0ACB-432C-BE79-1074DEE0D187}"/>
          </ac:spMkLst>
        </pc:spChg>
        <pc:spChg chg="mod">
          <ac:chgData name="Severin, S (Sefanja)" userId="99325c90-fb6f-426e-9744-e02f59114d16" providerId="ADAL" clId="{55D5437C-1F9A-482F-BE76-4BB884D3CCA5}" dt="2022-04-22T09:53:53.700" v="3082" actId="20577"/>
          <ac:spMkLst>
            <pc:docMk/>
            <pc:sldMk cId="2659744903" sldId="6819"/>
            <ac:spMk id="244" creationId="{6E5EF708-7142-464C-A557-211A6FB9A31F}"/>
          </ac:spMkLst>
        </pc:spChg>
        <pc:spChg chg="mod">
          <ac:chgData name="Severin, S (Sefanja)" userId="99325c90-fb6f-426e-9744-e02f59114d16" providerId="ADAL" clId="{55D5437C-1F9A-482F-BE76-4BB884D3CCA5}" dt="2022-04-22T09:53:45.894" v="3067" actId="20577"/>
          <ac:spMkLst>
            <pc:docMk/>
            <pc:sldMk cId="2659744903" sldId="6819"/>
            <ac:spMk id="245" creationId="{18B96239-3568-4D49-8FA1-CC4BE5517F36}"/>
          </ac:spMkLst>
        </pc:spChg>
        <pc:spChg chg="mod">
          <ac:chgData name="Severin, S (Sefanja)" userId="99325c90-fb6f-426e-9744-e02f59114d16" providerId="ADAL" clId="{55D5437C-1F9A-482F-BE76-4BB884D3CCA5}" dt="2022-04-22T09:54:06.274" v="3124" actId="20577"/>
          <ac:spMkLst>
            <pc:docMk/>
            <pc:sldMk cId="2659744903" sldId="6819"/>
            <ac:spMk id="246" creationId="{6810EDDB-33EA-4D68-BD9B-39B687024B9D}"/>
          </ac:spMkLst>
        </pc:spChg>
        <pc:spChg chg="mod">
          <ac:chgData name="Severin, S (Sefanja)" userId="99325c90-fb6f-426e-9744-e02f59114d16" providerId="ADAL" clId="{55D5437C-1F9A-482F-BE76-4BB884D3CCA5}" dt="2022-04-22T09:53:58.491" v="3095" actId="20577"/>
          <ac:spMkLst>
            <pc:docMk/>
            <pc:sldMk cId="2659744903" sldId="6819"/>
            <ac:spMk id="247" creationId="{C5C92BDC-BD32-4553-B624-7275F341C9F4}"/>
          </ac:spMkLst>
        </pc:spChg>
        <pc:spChg chg="mod">
          <ac:chgData name="Severin, S (Sefanja)" userId="99325c90-fb6f-426e-9744-e02f59114d16" providerId="ADAL" clId="{55D5437C-1F9A-482F-BE76-4BB884D3CCA5}" dt="2022-04-22T09:54:11.746" v="3147" actId="20577"/>
          <ac:spMkLst>
            <pc:docMk/>
            <pc:sldMk cId="2659744903" sldId="6819"/>
            <ac:spMk id="248" creationId="{BD7626C8-170D-4E31-B6BA-F834BFDD118C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49" creationId="{124F0E6A-FEA5-42E1-9896-3DD68068EF62}"/>
          </ac:spMkLst>
        </pc:spChg>
        <pc:spChg chg="mod">
          <ac:chgData name="Severin, S (Sefanja)" userId="99325c90-fb6f-426e-9744-e02f59114d16" providerId="ADAL" clId="{55D5437C-1F9A-482F-BE76-4BB884D3CCA5}" dt="2022-04-22T09:56:38.854" v="3382" actId="20577"/>
          <ac:spMkLst>
            <pc:docMk/>
            <pc:sldMk cId="2659744903" sldId="6819"/>
            <ac:spMk id="250" creationId="{C5E9680F-975C-40B5-897F-0C00FDDEFE9B}"/>
          </ac:spMkLst>
        </pc:spChg>
        <pc:spChg chg="del mod">
          <ac:chgData name="Severin, S (Sefanja)" userId="99325c90-fb6f-426e-9744-e02f59114d16" providerId="ADAL" clId="{55D5437C-1F9A-482F-BE76-4BB884D3CCA5}" dt="2022-04-25T15:07:10.612" v="5402" actId="478"/>
          <ac:spMkLst>
            <pc:docMk/>
            <pc:sldMk cId="2659744903" sldId="6819"/>
            <ac:spMk id="251" creationId="{34D1D09D-E307-41D3-A145-51BAA4AC38DB}"/>
          </ac:spMkLst>
        </pc:spChg>
        <pc:spChg chg="del mod">
          <ac:chgData name="Severin, S (Sefanja)" userId="99325c90-fb6f-426e-9744-e02f59114d16" providerId="ADAL" clId="{55D5437C-1F9A-482F-BE76-4BB884D3CCA5}" dt="2022-04-25T15:06:24.682" v="5392" actId="478"/>
          <ac:spMkLst>
            <pc:docMk/>
            <pc:sldMk cId="2659744903" sldId="6819"/>
            <ac:spMk id="254" creationId="{477355B1-F5AA-4432-A361-DAC39505CC0C}"/>
          </ac:spMkLst>
        </pc:spChg>
        <pc:spChg chg="mod">
          <ac:chgData name="Severin, S (Sefanja)" userId="99325c90-fb6f-426e-9744-e02f59114d16" providerId="ADAL" clId="{55D5437C-1F9A-482F-BE76-4BB884D3CCA5}" dt="2022-04-25T15:05:37.376" v="5376" actId="1076"/>
          <ac:spMkLst>
            <pc:docMk/>
            <pc:sldMk cId="2659744903" sldId="6819"/>
            <ac:spMk id="255" creationId="{F8F1870E-CFCB-4729-B4F5-12C1FABB10FB}"/>
          </ac:spMkLst>
        </pc:spChg>
        <pc:spChg chg="mod">
          <ac:chgData name="Severin, S (Sefanja)" userId="99325c90-fb6f-426e-9744-e02f59114d16" providerId="ADAL" clId="{55D5437C-1F9A-482F-BE76-4BB884D3CCA5}" dt="2022-04-25T15:05:53.460" v="5385" actId="20577"/>
          <ac:spMkLst>
            <pc:docMk/>
            <pc:sldMk cId="2659744903" sldId="6819"/>
            <ac:spMk id="258" creationId="{02319212-F9C7-4BB6-BD58-D73A97B09D8B}"/>
          </ac:spMkLst>
        </pc:spChg>
        <pc:spChg chg="mod">
          <ac:chgData name="Severin, S (Sefanja)" userId="99325c90-fb6f-426e-9744-e02f59114d16" providerId="ADAL" clId="{55D5437C-1F9A-482F-BE76-4BB884D3CCA5}" dt="2022-04-22T10:18:08.591" v="4617" actId="20577"/>
          <ac:spMkLst>
            <pc:docMk/>
            <pc:sldMk cId="2659744903" sldId="6819"/>
            <ac:spMk id="261" creationId="{B8129D32-E2E4-4FE9-9F4C-88DE6C9618DE}"/>
          </ac:spMkLst>
        </pc:spChg>
        <pc:spChg chg="add mod">
          <ac:chgData name="Severin, S (Sefanja)" userId="99325c90-fb6f-426e-9744-e02f59114d16" providerId="ADAL" clId="{55D5437C-1F9A-482F-BE76-4BB884D3CCA5}" dt="2022-04-25T15:11:56.482" v="5422" actId="790"/>
          <ac:spMkLst>
            <pc:docMk/>
            <pc:sldMk cId="2659744903" sldId="6819"/>
            <ac:spMk id="263" creationId="{BCC06C55-5572-43A3-9751-15E6681FF170}"/>
          </ac:spMkLst>
        </pc:spChg>
        <pc:spChg chg="add mod">
          <ac:chgData name="Severin, S (Sefanja)" userId="99325c90-fb6f-426e-9744-e02f59114d16" providerId="ADAL" clId="{55D5437C-1F9A-482F-BE76-4BB884D3CCA5}" dt="2022-04-25T15:11:56.482" v="5422" actId="790"/>
          <ac:spMkLst>
            <pc:docMk/>
            <pc:sldMk cId="2659744903" sldId="6819"/>
            <ac:spMk id="264" creationId="{1BDB4883-CEAB-4178-8DBD-CEC4B10076FF}"/>
          </ac:spMkLst>
        </pc:spChg>
        <pc:spChg chg="add mod">
          <ac:chgData name="Severin, S (Sefanja)" userId="99325c90-fb6f-426e-9744-e02f59114d16" providerId="ADAL" clId="{55D5437C-1F9A-482F-BE76-4BB884D3CCA5}" dt="2022-04-25T15:11:56.482" v="5422" actId="790"/>
          <ac:spMkLst>
            <pc:docMk/>
            <pc:sldMk cId="2659744903" sldId="6819"/>
            <ac:spMk id="267" creationId="{6A3805E9-69AB-4B51-9557-20946C9A7F86}"/>
          </ac:spMkLst>
        </pc:spChg>
        <pc:spChg chg="add mod">
          <ac:chgData name="Severin, S (Sefanja)" userId="99325c90-fb6f-426e-9744-e02f59114d16" providerId="ADAL" clId="{55D5437C-1F9A-482F-BE76-4BB884D3CCA5}" dt="2022-04-25T15:11:56.482" v="5422" actId="790"/>
          <ac:spMkLst>
            <pc:docMk/>
            <pc:sldMk cId="2659744903" sldId="6819"/>
            <ac:spMk id="268" creationId="{9BA54782-BED7-4308-85BA-B7BE3D2B9BB1}"/>
          </ac:spMkLst>
        </pc:spChg>
        <pc:spChg chg="add mod">
          <ac:chgData name="Severin, S (Sefanja)" userId="99325c90-fb6f-426e-9744-e02f59114d16" providerId="ADAL" clId="{55D5437C-1F9A-482F-BE76-4BB884D3CCA5}" dt="2022-04-25T15:11:56.482" v="5422" actId="790"/>
          <ac:spMkLst>
            <pc:docMk/>
            <pc:sldMk cId="2659744903" sldId="6819"/>
            <ac:spMk id="270" creationId="{D70157A1-9492-47F6-BE5B-4EAB46A69D5D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79" creationId="{94738B9F-13B7-435A-859F-7AF1870CBE70}"/>
          </ac:spMkLst>
        </pc:spChg>
        <pc:spChg chg="mod">
          <ac:chgData name="Severin, S (Sefanja)" userId="99325c90-fb6f-426e-9744-e02f59114d16" providerId="ADAL" clId="{55D5437C-1F9A-482F-BE76-4BB884D3CCA5}" dt="2022-04-22T10:08:59.769" v="4261" actId="20577"/>
          <ac:spMkLst>
            <pc:docMk/>
            <pc:sldMk cId="2659744903" sldId="6819"/>
            <ac:spMk id="282" creationId="{B86B8EA0-BA94-4718-8BFF-AD0EEDFA2C68}"/>
          </ac:spMkLst>
        </pc:spChg>
        <pc:spChg chg="mod">
          <ac:chgData name="Severin, S (Sefanja)" userId="99325c90-fb6f-426e-9744-e02f59114d16" providerId="ADAL" clId="{55D5437C-1F9A-482F-BE76-4BB884D3CCA5}" dt="2022-04-22T10:08:43.471" v="4242" actId="20577"/>
          <ac:spMkLst>
            <pc:docMk/>
            <pc:sldMk cId="2659744903" sldId="6819"/>
            <ac:spMk id="283" creationId="{A86BFC21-7BB0-4776-AACA-65901E0AB97B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84" creationId="{B57DDC37-34DC-431D-9CC2-FEA0D86BED44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285" creationId="{36D725DD-6086-4FE8-8492-6AB082BC0E30}"/>
          </ac:spMkLst>
        </pc:spChg>
        <pc:spChg chg="mod">
          <ac:chgData name="Severin, S (Sefanja)" userId="99325c90-fb6f-426e-9744-e02f59114d16" providerId="ADAL" clId="{55D5437C-1F9A-482F-BE76-4BB884D3CCA5}" dt="2022-04-22T10:21:41.042" v="4812" actId="20577"/>
          <ac:spMkLst>
            <pc:docMk/>
            <pc:sldMk cId="2659744903" sldId="6819"/>
            <ac:spMk id="287" creationId="{6DCE37EF-4CC5-426C-A034-99F13C64DFE3}"/>
          </ac:spMkLst>
        </pc:spChg>
        <pc:spChg chg="mod">
          <ac:chgData name="Severin, S (Sefanja)" userId="99325c90-fb6f-426e-9744-e02f59114d16" providerId="ADAL" clId="{55D5437C-1F9A-482F-BE76-4BB884D3CCA5}" dt="2022-04-22T10:08:52.981" v="4256" actId="20577"/>
          <ac:spMkLst>
            <pc:docMk/>
            <pc:sldMk cId="2659744903" sldId="6819"/>
            <ac:spMk id="290" creationId="{2A138561-503D-4DE3-A6B6-F8321AB5599B}"/>
          </ac:spMkLst>
        </pc:spChg>
        <pc:spChg chg="mod">
          <ac:chgData name="Severin, S (Sefanja)" userId="99325c90-fb6f-426e-9744-e02f59114d16" providerId="ADAL" clId="{55D5437C-1F9A-482F-BE76-4BB884D3CCA5}" dt="2022-04-22T10:09:11.062" v="4279" actId="20577"/>
          <ac:spMkLst>
            <pc:docMk/>
            <pc:sldMk cId="2659744903" sldId="6819"/>
            <ac:spMk id="295" creationId="{61690978-67A6-424C-9031-237CBD1D47B8}"/>
          </ac:spMkLst>
        </pc:spChg>
        <pc:spChg chg="mod">
          <ac:chgData name="Severin, S (Sefanja)" userId="99325c90-fb6f-426e-9744-e02f59114d16" providerId="ADAL" clId="{55D5437C-1F9A-482F-BE76-4BB884D3CCA5}" dt="2022-04-22T09:53:38.904" v="3042" actId="20577"/>
          <ac:spMkLst>
            <pc:docMk/>
            <pc:sldMk cId="2659744903" sldId="6819"/>
            <ac:spMk id="297" creationId="{54C64854-1944-442C-8E13-A3546A76F66F}"/>
          </ac:spMkLst>
        </pc:spChg>
        <pc:spChg chg="mod">
          <ac:chgData name="Severin, S (Sefanja)" userId="99325c90-fb6f-426e-9744-e02f59114d16" providerId="ADAL" clId="{55D5437C-1F9A-482F-BE76-4BB884D3CCA5}" dt="2022-04-22T10:06:14.143" v="4146" actId="20577"/>
          <ac:spMkLst>
            <pc:docMk/>
            <pc:sldMk cId="2659744903" sldId="6819"/>
            <ac:spMk id="299" creationId="{DCA68B68-6729-44D3-BFC9-53F63F586325}"/>
          </ac:spMkLst>
        </pc:spChg>
        <pc:spChg chg="mod">
          <ac:chgData name="Severin, S (Sefanja)" userId="99325c90-fb6f-426e-9744-e02f59114d16" providerId="ADAL" clId="{55D5437C-1F9A-482F-BE76-4BB884D3CCA5}" dt="2022-04-22T10:07:07.842" v="4171" actId="20577"/>
          <ac:spMkLst>
            <pc:docMk/>
            <pc:sldMk cId="2659744903" sldId="6819"/>
            <ac:spMk id="303" creationId="{C194191D-48C5-4B10-9A05-70D684ED68A0}"/>
          </ac:spMkLst>
        </pc:spChg>
        <pc:spChg chg="mod">
          <ac:chgData name="Severin, S (Sefanja)" userId="99325c90-fb6f-426e-9744-e02f59114d16" providerId="ADAL" clId="{55D5437C-1F9A-482F-BE76-4BB884D3CCA5}" dt="2022-04-22T09:54:35.537" v="3200" actId="20577"/>
          <ac:spMkLst>
            <pc:docMk/>
            <pc:sldMk cId="2659744903" sldId="6819"/>
            <ac:spMk id="306" creationId="{CEE2DFDE-DD7B-410C-B069-F17F88317575}"/>
          </ac:spMkLst>
        </pc:spChg>
        <pc:spChg chg="mod">
          <ac:chgData name="Severin, S (Sefanja)" userId="99325c90-fb6f-426e-9744-e02f59114d16" providerId="ADAL" clId="{55D5437C-1F9A-482F-BE76-4BB884D3CCA5}" dt="2022-04-22T09:54:42.339" v="3229" actId="20577"/>
          <ac:spMkLst>
            <pc:docMk/>
            <pc:sldMk cId="2659744903" sldId="6819"/>
            <ac:spMk id="307" creationId="{FEBB4D48-48CE-4A91-A1E6-7F771854F94B}"/>
          </ac:spMkLst>
        </pc:spChg>
        <pc:spChg chg="mod">
          <ac:chgData name="Severin, S (Sefanja)" userId="99325c90-fb6f-426e-9744-e02f59114d16" providerId="ADAL" clId="{55D5437C-1F9A-482F-BE76-4BB884D3CCA5}" dt="2022-04-22T09:55:35.627" v="3245" actId="20577"/>
          <ac:spMkLst>
            <pc:docMk/>
            <pc:sldMk cId="2659744903" sldId="6819"/>
            <ac:spMk id="308" creationId="{4C431D2C-8E3E-44FD-ACFA-876F5BA9B329}"/>
          </ac:spMkLst>
        </pc:spChg>
        <pc:spChg chg="mod">
          <ac:chgData name="Severin, S (Sefanja)" userId="99325c90-fb6f-426e-9744-e02f59114d16" providerId="ADAL" clId="{55D5437C-1F9A-482F-BE76-4BB884D3CCA5}" dt="2022-04-22T09:55:43.316" v="3273" actId="20577"/>
          <ac:spMkLst>
            <pc:docMk/>
            <pc:sldMk cId="2659744903" sldId="6819"/>
            <ac:spMk id="309" creationId="{D364C907-6E09-472C-9701-CBE4C21CE64B}"/>
          </ac:spMkLst>
        </pc:spChg>
        <pc:spChg chg="mod">
          <ac:chgData name="Severin, S (Sefanja)" userId="99325c90-fb6f-426e-9744-e02f59114d16" providerId="ADAL" clId="{55D5437C-1F9A-482F-BE76-4BB884D3CCA5}" dt="2022-04-22T10:13:32.482" v="4314" actId="20577"/>
          <ac:spMkLst>
            <pc:docMk/>
            <pc:sldMk cId="2659744903" sldId="6819"/>
            <ac:spMk id="314" creationId="{FF5E99EF-62A4-4D85-AEEE-D9FBC1AE5F8C}"/>
          </ac:spMkLst>
        </pc:spChg>
        <pc:spChg chg="mod">
          <ac:chgData name="Severin, S (Sefanja)" userId="99325c90-fb6f-426e-9744-e02f59114d16" providerId="ADAL" clId="{55D5437C-1F9A-482F-BE76-4BB884D3CCA5}" dt="2022-04-22T10:13:51.629" v="4320" actId="20577"/>
          <ac:spMkLst>
            <pc:docMk/>
            <pc:sldMk cId="2659744903" sldId="6819"/>
            <ac:spMk id="316" creationId="{08E97A12-AC31-4BE4-9B54-89CC16EEE2CB}"/>
          </ac:spMkLst>
        </pc:spChg>
        <pc:spChg chg="mod">
          <ac:chgData name="Severin, S (Sefanja)" userId="99325c90-fb6f-426e-9744-e02f59114d16" providerId="ADAL" clId="{55D5437C-1F9A-482F-BE76-4BB884D3CCA5}" dt="2022-04-25T15:29:38.261" v="5508" actId="20577"/>
          <ac:spMkLst>
            <pc:docMk/>
            <pc:sldMk cId="2659744903" sldId="6819"/>
            <ac:spMk id="318" creationId="{94E1D853-737A-4349-B533-8430DBB98A6B}"/>
          </ac:spMkLst>
        </pc:spChg>
        <pc:spChg chg="mod">
          <ac:chgData name="Severin, S (Sefanja)" userId="99325c90-fb6f-426e-9744-e02f59114d16" providerId="ADAL" clId="{55D5437C-1F9A-482F-BE76-4BB884D3CCA5}" dt="2022-04-22T10:13:26.242" v="4312" actId="20577"/>
          <ac:spMkLst>
            <pc:docMk/>
            <pc:sldMk cId="2659744903" sldId="6819"/>
            <ac:spMk id="320" creationId="{2575D741-DD90-4528-B9DD-1234F500F5B8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321" creationId="{591A998A-F0FE-4E3F-8B78-C69C59D3ACB0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22" creationId="{50214D17-7934-473E-BD89-A8D9A20C3003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23" creationId="{4EDCAFD0-CFE4-4771-A47E-9BD4CF8BE223}"/>
          </ac:spMkLst>
        </pc:spChg>
        <pc:spChg chg="mod or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328" creationId="{552E1927-5248-49CB-8FBF-AF29171928E7}"/>
          </ac:spMkLst>
        </pc:spChg>
        <pc:spChg chg="mod">
          <ac:chgData name="Severin, S (Sefanja)" userId="99325c90-fb6f-426e-9744-e02f59114d16" providerId="ADAL" clId="{55D5437C-1F9A-482F-BE76-4BB884D3CCA5}" dt="2022-04-25T15:16:59.738" v="5462" actId="1076"/>
          <ac:spMkLst>
            <pc:docMk/>
            <pc:sldMk cId="2659744903" sldId="6819"/>
            <ac:spMk id="330" creationId="{F2266004-5315-4E4D-A24A-083F274873A3}"/>
          </ac:spMkLst>
        </pc:spChg>
        <pc:spChg chg="mod">
          <ac:chgData name="Severin, S (Sefanja)" userId="99325c90-fb6f-426e-9744-e02f59114d16" providerId="ADAL" clId="{55D5437C-1F9A-482F-BE76-4BB884D3CCA5}" dt="2022-04-25T15:17:02.198" v="5463" actId="1076"/>
          <ac:spMkLst>
            <pc:docMk/>
            <pc:sldMk cId="2659744903" sldId="6819"/>
            <ac:spMk id="336" creationId="{A44964AA-4152-4C26-ADC9-87CD639D27A3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339" creationId="{2FC8F2C2-825B-4010-8C3B-D6703B0EB8E6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340" creationId="{FF722354-9A83-4231-B3D3-B705CE3A4166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342" creationId="{8FCB6DF4-A4FE-46A2-A660-9452886B0AD1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344" creationId="{AFB69B53-E206-48CD-9C92-CFB1CEF38F7A}"/>
          </ac:spMkLst>
        </pc:spChg>
        <pc:spChg chg="mod">
          <ac:chgData name="Severin, S (Sefanja)" userId="99325c90-fb6f-426e-9744-e02f59114d16" providerId="ADAL" clId="{55D5437C-1F9A-482F-BE76-4BB884D3CCA5}" dt="2022-04-22T10:22:09.610" v="4813" actId="790"/>
          <ac:spMkLst>
            <pc:docMk/>
            <pc:sldMk cId="2659744903" sldId="6819"/>
            <ac:spMk id="345" creationId="{B43FC0A3-514A-42F6-97A0-38EB1CAA2430}"/>
          </ac:spMkLst>
        </pc:spChg>
        <pc:spChg chg="mod">
          <ac:chgData name="Severin, S (Sefanja)" userId="99325c90-fb6f-426e-9744-e02f59114d16" providerId="ADAL" clId="{55D5437C-1F9A-482F-BE76-4BB884D3CCA5}" dt="2022-04-22T10:22:09.610" v="4813" actId="790"/>
          <ac:spMkLst>
            <pc:docMk/>
            <pc:sldMk cId="2659744903" sldId="6819"/>
            <ac:spMk id="346" creationId="{488255A0-905E-47E6-A255-DDA6246D6628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47" creationId="{78362EDE-8338-46C7-A367-B9A32783EBFA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48" creationId="{28C8042E-1AC0-49F9-A833-5664BE1F6DAC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49" creationId="{F90DDEF4-5E79-4531-A1D8-3F330A1FD2D3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51" creationId="{D341DB65-F926-4E37-BFF2-3290D3F85DFD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53" creationId="{5582479D-35A5-4BD2-8A78-0F55CAFA988A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56" creationId="{AFC3711E-2947-4527-886C-24F04A0EB824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58" creationId="{E687C8EE-B5B6-48C5-BE2D-1226D19AF32F}"/>
          </ac:spMkLst>
        </pc:spChg>
        <pc:spChg chg="del">
          <ac:chgData name="Severin, S (Sefanja)" userId="99325c90-fb6f-426e-9744-e02f59114d16" providerId="ADAL" clId="{55D5437C-1F9A-482F-BE76-4BB884D3CCA5}" dt="2022-04-10T20:23:46.512" v="744" actId="478"/>
          <ac:spMkLst>
            <pc:docMk/>
            <pc:sldMk cId="2659744903" sldId="6819"/>
            <ac:spMk id="359" creationId="{D27BD7F5-B014-4ACC-B48E-942A464E95F4}"/>
          </ac:spMkLst>
        </pc:spChg>
        <pc:spChg chg="del mod">
          <ac:chgData name="Severin, S (Sefanja)" userId="99325c90-fb6f-426e-9744-e02f59114d16" providerId="ADAL" clId="{55D5437C-1F9A-482F-BE76-4BB884D3CCA5}" dt="2022-04-10T20:23:51.839" v="747" actId="478"/>
          <ac:spMkLst>
            <pc:docMk/>
            <pc:sldMk cId="2659744903" sldId="6819"/>
            <ac:spMk id="361" creationId="{D79D116E-8DE8-4452-9A08-517A0F0D1962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62" creationId="{335CEFA3-993F-4DA3-B226-1B87F0B179F5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64" creationId="{5FB58197-853A-4EF7-975E-775C6596E314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66" creationId="{5F4AA477-F0CE-47F8-9BB7-88CC8C22266F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70" creationId="{F0310352-4304-4515-8E6E-7E2FCEFC2F61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372" creationId="{B8604BBB-5256-452C-B3E0-0B987A08E887}"/>
          </ac:spMkLst>
        </pc:spChg>
        <pc:spChg chg="mod">
          <ac:chgData name="Severin, S (Sefanja)" userId="99325c90-fb6f-426e-9744-e02f59114d16" providerId="ADAL" clId="{55D5437C-1F9A-482F-BE76-4BB884D3CCA5}" dt="2022-04-22T09:55:52.228" v="3279" actId="20577"/>
          <ac:spMkLst>
            <pc:docMk/>
            <pc:sldMk cId="2659744903" sldId="6819"/>
            <ac:spMk id="373" creationId="{E5467DC3-AC40-4F0B-8DE3-09374D227E9D}"/>
          </ac:spMkLst>
        </pc:spChg>
        <pc:spChg chg="mod">
          <ac:chgData name="Severin, S (Sefanja)" userId="99325c90-fb6f-426e-9744-e02f59114d16" providerId="ADAL" clId="{55D5437C-1F9A-482F-BE76-4BB884D3CCA5}" dt="2022-04-22T09:56:03.052" v="3304" actId="20577"/>
          <ac:spMkLst>
            <pc:docMk/>
            <pc:sldMk cId="2659744903" sldId="6819"/>
            <ac:spMk id="376" creationId="{DFA13F7F-9F4C-42DE-AA16-821DCB609A90}"/>
          </ac:spMkLst>
        </pc:spChg>
        <pc:spChg chg="mod">
          <ac:chgData name="Severin, S (Sefanja)" userId="99325c90-fb6f-426e-9744-e02f59114d16" providerId="ADAL" clId="{55D5437C-1F9A-482F-BE76-4BB884D3CCA5}" dt="2022-04-22T09:55:57.875" v="3293" actId="20577"/>
          <ac:spMkLst>
            <pc:docMk/>
            <pc:sldMk cId="2659744903" sldId="6819"/>
            <ac:spMk id="377" creationId="{71057BAB-FFEA-4422-8C4F-11FFF5078CF5}"/>
          </ac:spMkLst>
        </pc:spChg>
        <pc:spChg chg="mod">
          <ac:chgData name="Severin, S (Sefanja)" userId="99325c90-fb6f-426e-9744-e02f59114d16" providerId="ADAL" clId="{55D5437C-1F9A-482F-BE76-4BB884D3CCA5}" dt="2022-04-22T09:56:12.666" v="3320" actId="6549"/>
          <ac:spMkLst>
            <pc:docMk/>
            <pc:sldMk cId="2659744903" sldId="6819"/>
            <ac:spMk id="379" creationId="{BFD4CB75-9F97-47D9-B84D-8A3B2D7B20EF}"/>
          </ac:spMkLst>
        </pc:spChg>
        <pc:spChg chg="mod">
          <ac:chgData name="Severin, S (Sefanja)" userId="99325c90-fb6f-426e-9744-e02f59114d16" providerId="ADAL" clId="{55D5437C-1F9A-482F-BE76-4BB884D3CCA5}" dt="2022-04-22T09:52:21.114" v="2848" actId="20577"/>
          <ac:spMkLst>
            <pc:docMk/>
            <pc:sldMk cId="2659744903" sldId="6819"/>
            <ac:spMk id="380" creationId="{C565BFEB-CF65-426C-9222-79F91CF2A3B1}"/>
          </ac:spMkLst>
        </pc:spChg>
        <pc:spChg chg="mod">
          <ac:chgData name="Severin, S (Sefanja)" userId="99325c90-fb6f-426e-9744-e02f59114d16" providerId="ADAL" clId="{55D5437C-1F9A-482F-BE76-4BB884D3CCA5}" dt="2022-04-22T10:04:58.007" v="4058" actId="20577"/>
          <ac:spMkLst>
            <pc:docMk/>
            <pc:sldMk cId="2659744903" sldId="6819"/>
            <ac:spMk id="382" creationId="{74A9D0BF-D7B0-42FF-ACDD-5FCB407B04FA}"/>
          </ac:spMkLst>
        </pc:spChg>
        <pc:spChg chg="mod">
          <ac:chgData name="Severin, S (Sefanja)" userId="99325c90-fb6f-426e-9744-e02f59114d16" providerId="ADAL" clId="{55D5437C-1F9A-482F-BE76-4BB884D3CCA5}" dt="2022-04-22T10:16:50.237" v="4491" actId="20577"/>
          <ac:spMkLst>
            <pc:docMk/>
            <pc:sldMk cId="2659744903" sldId="6819"/>
            <ac:spMk id="384" creationId="{99C64108-2067-4A81-8823-FD801FE1D26F}"/>
          </ac:spMkLst>
        </pc:spChg>
        <pc:spChg chg="mod">
          <ac:chgData name="Severin, S (Sefanja)" userId="99325c90-fb6f-426e-9744-e02f59114d16" providerId="ADAL" clId="{55D5437C-1F9A-482F-BE76-4BB884D3CCA5}" dt="2022-04-22T10:16:42.663" v="4485" actId="20577"/>
          <ac:spMkLst>
            <pc:docMk/>
            <pc:sldMk cId="2659744903" sldId="6819"/>
            <ac:spMk id="387" creationId="{B744B79F-B654-4A86-9E8D-10883E4BE677}"/>
          </ac:spMkLst>
        </pc:spChg>
        <pc:spChg chg="mod">
          <ac:chgData name="Severin, S (Sefanja)" userId="99325c90-fb6f-426e-9744-e02f59114d16" providerId="ADAL" clId="{55D5437C-1F9A-482F-BE76-4BB884D3CCA5}" dt="2022-04-25T15:10:51.005" v="5421" actId="1076"/>
          <ac:spMkLst>
            <pc:docMk/>
            <pc:sldMk cId="2659744903" sldId="6819"/>
            <ac:spMk id="389" creationId="{35BE2C53-AEA3-4753-B345-6AA33374CCD5}"/>
          </ac:spMkLst>
        </pc:spChg>
        <pc:spChg chg="mod">
          <ac:chgData name="Severin, S (Sefanja)" userId="99325c90-fb6f-426e-9744-e02f59114d16" providerId="ADAL" clId="{55D5437C-1F9A-482F-BE76-4BB884D3CCA5}" dt="2022-04-22T10:17:02.506" v="4529" actId="20577"/>
          <ac:spMkLst>
            <pc:docMk/>
            <pc:sldMk cId="2659744903" sldId="6819"/>
            <ac:spMk id="391" creationId="{BD9B4B0B-E1CB-4219-8891-65D4188C5DFE}"/>
          </ac:spMkLst>
        </pc:spChg>
        <pc:spChg chg="mod">
          <ac:chgData name="Severin, S (Sefanja)" userId="99325c90-fb6f-426e-9744-e02f59114d16" providerId="ADAL" clId="{55D5437C-1F9A-482F-BE76-4BB884D3CCA5}" dt="2022-04-22T10:17:14.437" v="4542" actId="20577"/>
          <ac:spMkLst>
            <pc:docMk/>
            <pc:sldMk cId="2659744903" sldId="6819"/>
            <ac:spMk id="395" creationId="{C29E0D4C-7281-48DF-86DF-1E28F8784EA1}"/>
          </ac:spMkLst>
        </pc:spChg>
        <pc:spChg chg="del mod">
          <ac:chgData name="Severin, S (Sefanja)" userId="99325c90-fb6f-426e-9744-e02f59114d16" providerId="ADAL" clId="{55D5437C-1F9A-482F-BE76-4BB884D3CCA5}" dt="2022-04-25T15:03:10.305" v="5255" actId="478"/>
          <ac:spMkLst>
            <pc:docMk/>
            <pc:sldMk cId="2659744903" sldId="6819"/>
            <ac:spMk id="396" creationId="{D6C5697C-2F4C-43C4-9B23-60FAB48A1EE7}"/>
          </ac:spMkLst>
        </pc:spChg>
        <pc:spChg chg="mod">
          <ac:chgData name="Severin, S (Sefanja)" userId="99325c90-fb6f-426e-9744-e02f59114d16" providerId="ADAL" clId="{55D5437C-1F9A-482F-BE76-4BB884D3CCA5}" dt="2022-04-22T10:17:18.716" v="4555" actId="20577"/>
          <ac:spMkLst>
            <pc:docMk/>
            <pc:sldMk cId="2659744903" sldId="6819"/>
            <ac:spMk id="398" creationId="{D3000528-FB07-4810-8727-14274F4F9CEA}"/>
          </ac:spMkLst>
        </pc:spChg>
        <pc:spChg chg="mod">
          <ac:chgData name="Severin, S (Sefanja)" userId="99325c90-fb6f-426e-9744-e02f59114d16" providerId="ADAL" clId="{55D5437C-1F9A-482F-BE76-4BB884D3CCA5}" dt="2022-04-25T15:07:43.933" v="5407" actId="14100"/>
          <ac:spMkLst>
            <pc:docMk/>
            <pc:sldMk cId="2659744903" sldId="6819"/>
            <ac:spMk id="399" creationId="{4F12AEE6-B3D3-4EDE-AD40-6EC2AC07E1AC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404" creationId="{AA475E64-1DAA-4B72-BD04-4C767348F076}"/>
          </ac:spMkLst>
        </pc:spChg>
        <pc:spChg chg="mod">
          <ac:chgData name="Severin, S (Sefanja)" userId="99325c90-fb6f-426e-9744-e02f59114d16" providerId="ADAL" clId="{55D5437C-1F9A-482F-BE76-4BB884D3CCA5}" dt="2022-04-25T15:15:20.088" v="5457" actId="20577"/>
          <ac:spMkLst>
            <pc:docMk/>
            <pc:sldMk cId="2659744903" sldId="6819"/>
            <ac:spMk id="408" creationId="{2C1BDDF9-2976-40BE-AA1F-AC620EBB073D}"/>
          </ac:spMkLst>
        </pc:spChg>
        <pc:spChg chg="mod">
          <ac:chgData name="Severin, S (Sefanja)" userId="99325c90-fb6f-426e-9744-e02f59114d16" providerId="ADAL" clId="{55D5437C-1F9A-482F-BE76-4BB884D3CCA5}" dt="2022-04-25T15:03:49.997" v="5285" actId="20577"/>
          <ac:spMkLst>
            <pc:docMk/>
            <pc:sldMk cId="2659744903" sldId="6819"/>
            <ac:spMk id="411" creationId="{11626D88-0CC2-46F1-99C5-06F334732A53}"/>
          </ac:spMkLst>
        </pc:spChg>
        <pc:spChg chg="mod">
          <ac:chgData name="Severin, S (Sefanja)" userId="99325c90-fb6f-426e-9744-e02f59114d16" providerId="ADAL" clId="{55D5437C-1F9A-482F-BE76-4BB884D3CCA5}" dt="2022-04-25T15:10:41.244" v="5420" actId="1076"/>
          <ac:spMkLst>
            <pc:docMk/>
            <pc:sldMk cId="2659744903" sldId="6819"/>
            <ac:spMk id="414" creationId="{2676EDAE-9903-479D-AC0F-1DECF000DE53}"/>
          </ac:spMkLst>
        </pc:spChg>
        <pc:spChg chg="mod">
          <ac:chgData name="Severin, S (Sefanja)" userId="99325c90-fb6f-426e-9744-e02f59114d16" providerId="ADAL" clId="{55D5437C-1F9A-482F-BE76-4BB884D3CCA5}" dt="2022-04-25T15:06:42.822" v="5394" actId="14100"/>
          <ac:spMkLst>
            <pc:docMk/>
            <pc:sldMk cId="2659744903" sldId="6819"/>
            <ac:spMk id="417" creationId="{55D4A615-5532-4FE6-A4CE-3291DCA9FF31}"/>
          </ac:spMkLst>
        </pc:spChg>
        <pc:spChg chg="del mod">
          <ac:chgData name="Severin, S (Sefanja)" userId="99325c90-fb6f-426e-9744-e02f59114d16" providerId="ADAL" clId="{55D5437C-1F9A-482F-BE76-4BB884D3CCA5}" dt="2022-04-25T15:06:34.873" v="5393" actId="478"/>
          <ac:spMkLst>
            <pc:docMk/>
            <pc:sldMk cId="2659744903" sldId="6819"/>
            <ac:spMk id="418" creationId="{64958334-06A9-4B9C-917B-41669FB7AD0A}"/>
          </ac:spMkLst>
        </pc:spChg>
        <pc:spChg chg="del mod">
          <ac:chgData name="Severin, S (Sefanja)" userId="99325c90-fb6f-426e-9744-e02f59114d16" providerId="ADAL" clId="{55D5437C-1F9A-482F-BE76-4BB884D3CCA5}" dt="2022-04-25T15:06:18.234" v="5390" actId="478"/>
          <ac:spMkLst>
            <pc:docMk/>
            <pc:sldMk cId="2659744903" sldId="6819"/>
            <ac:spMk id="426" creationId="{DAD1EE2C-C01F-4A4E-9C52-A82B3D25135E}"/>
          </ac:spMkLst>
        </pc:spChg>
        <pc:spChg chg="del mod">
          <ac:chgData name="Severin, S (Sefanja)" userId="99325c90-fb6f-426e-9744-e02f59114d16" providerId="ADAL" clId="{55D5437C-1F9A-482F-BE76-4BB884D3CCA5}" dt="2022-04-25T15:06:57.861" v="5398" actId="478"/>
          <ac:spMkLst>
            <pc:docMk/>
            <pc:sldMk cId="2659744903" sldId="6819"/>
            <ac:spMk id="427" creationId="{77295BEF-7915-4EAD-A807-18132773A610}"/>
          </ac:spMkLst>
        </pc:spChg>
        <pc:spChg chg="del mod">
          <ac:chgData name="Severin, S (Sefanja)" userId="99325c90-fb6f-426e-9744-e02f59114d16" providerId="ADAL" clId="{55D5437C-1F9A-482F-BE76-4BB884D3CCA5}" dt="2022-04-25T15:07:04.450" v="5400" actId="478"/>
          <ac:spMkLst>
            <pc:docMk/>
            <pc:sldMk cId="2659744903" sldId="6819"/>
            <ac:spMk id="428" creationId="{C42F5646-EC27-4B2F-BF17-673D6DD8071B}"/>
          </ac:spMkLst>
        </pc:spChg>
        <pc:spChg chg="mod">
          <ac:chgData name="Severin, S (Sefanja)" userId="99325c90-fb6f-426e-9744-e02f59114d16" providerId="ADAL" clId="{55D5437C-1F9A-482F-BE76-4BB884D3CCA5}" dt="2022-04-25T15:05:29.532" v="5375" actId="14100"/>
          <ac:spMkLst>
            <pc:docMk/>
            <pc:sldMk cId="2659744903" sldId="6819"/>
            <ac:spMk id="441" creationId="{197D56FF-D10F-47B9-BD5E-DAF8EDB8004E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442" creationId="{E17DAABB-4E53-4C50-B19C-F6E28C0C76B5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443" creationId="{78CCEF8B-782C-493C-BD18-B61AA082496E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445" creationId="{3B4F8B10-EEAA-482A-8664-8A67A6E2F2AE}"/>
          </ac:spMkLst>
        </pc:spChg>
        <pc:spChg chg="mod">
          <ac:chgData name="Severin, S (Sefanja)" userId="99325c90-fb6f-426e-9744-e02f59114d16" providerId="ADAL" clId="{55D5437C-1F9A-482F-BE76-4BB884D3CCA5}" dt="2022-04-25T15:09:00.337" v="5415" actId="1076"/>
          <ac:spMkLst>
            <pc:docMk/>
            <pc:sldMk cId="2659744903" sldId="6819"/>
            <ac:spMk id="449" creationId="{C08777ED-436B-4F42-9F9E-8738832A0B65}"/>
          </ac:spMkLst>
        </pc:spChg>
        <pc:spChg chg="mod">
          <ac:chgData name="Severin, S (Sefanja)" userId="99325c90-fb6f-426e-9744-e02f59114d16" providerId="ADAL" clId="{55D5437C-1F9A-482F-BE76-4BB884D3CCA5}" dt="2022-04-25T15:07:32.070" v="5406" actId="1076"/>
          <ac:spMkLst>
            <pc:docMk/>
            <pc:sldMk cId="2659744903" sldId="6819"/>
            <ac:spMk id="451" creationId="{AF6B06A9-93D2-44D1-8609-F2B067E87877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454" creationId="{72B0A2FD-EAC0-41F5-B25A-2CD4AFD8BDD2}"/>
          </ac:spMkLst>
        </pc:spChg>
        <pc:spChg chg="mod">
          <ac:chgData name="Severin, S (Sefanja)" userId="99325c90-fb6f-426e-9744-e02f59114d16" providerId="ADAL" clId="{55D5437C-1F9A-482F-BE76-4BB884D3CCA5}" dt="2022-04-25T15:07:15.961" v="5403" actId="1076"/>
          <ac:spMkLst>
            <pc:docMk/>
            <pc:sldMk cId="2659744903" sldId="6819"/>
            <ac:spMk id="455" creationId="{9D0A4249-3629-493E-9082-CC85232044AB}"/>
          </ac:spMkLst>
        </pc:spChg>
        <pc:spChg chg="mod">
          <ac:chgData name="Severin, S (Sefanja)" userId="99325c90-fb6f-426e-9744-e02f59114d16" providerId="ADAL" clId="{55D5437C-1F9A-482F-BE76-4BB884D3CCA5}" dt="2022-04-25T15:07:15.961" v="5403" actId="1076"/>
          <ac:spMkLst>
            <pc:docMk/>
            <pc:sldMk cId="2659744903" sldId="6819"/>
            <ac:spMk id="456" creationId="{F6A17CB5-D73C-4DAE-A114-B25EE9CD3617}"/>
          </ac:spMkLst>
        </pc:spChg>
        <pc:spChg chg="mod">
          <ac:chgData name="Severin, S (Sefanja)" userId="99325c90-fb6f-426e-9744-e02f59114d16" providerId="ADAL" clId="{55D5437C-1F9A-482F-BE76-4BB884D3CCA5}" dt="2022-04-25T15:06:00.234" v="5386" actId="1076"/>
          <ac:spMkLst>
            <pc:docMk/>
            <pc:sldMk cId="2659744903" sldId="6819"/>
            <ac:spMk id="457" creationId="{3FC41CBB-BC68-4B9B-AE9B-1746736A81CE}"/>
          </ac:spMkLst>
        </pc:spChg>
        <pc:spChg chg="mod">
          <ac:chgData name="Severin, S (Sefanja)" userId="99325c90-fb6f-426e-9744-e02f59114d16" providerId="ADAL" clId="{55D5437C-1F9A-482F-BE76-4BB884D3CCA5}" dt="2022-04-25T15:09:13.694" v="5416" actId="1076"/>
          <ac:spMkLst>
            <pc:docMk/>
            <pc:sldMk cId="2659744903" sldId="6819"/>
            <ac:spMk id="459" creationId="{1A10D877-D115-42BD-BE4C-F71889BDD948}"/>
          </ac:spMkLst>
        </pc:spChg>
        <pc:spChg chg="mod">
          <ac:chgData name="Severin, S (Sefanja)" userId="99325c90-fb6f-426e-9744-e02f59114d16" providerId="ADAL" clId="{55D5437C-1F9A-482F-BE76-4BB884D3CCA5}" dt="2022-04-25T15:07:15.961" v="5403" actId="1076"/>
          <ac:spMkLst>
            <pc:docMk/>
            <pc:sldMk cId="2659744903" sldId="6819"/>
            <ac:spMk id="461" creationId="{5A5ECC6D-27D2-4793-BEC8-7476E0BC1AEA}"/>
          </ac:spMkLst>
        </pc:spChg>
        <pc:spChg chg="mod">
          <ac:chgData name="Severin, S (Sefanja)" userId="99325c90-fb6f-426e-9744-e02f59114d16" providerId="ADAL" clId="{55D5437C-1F9A-482F-BE76-4BB884D3CCA5}" dt="2022-04-25T15:07:15.961" v="5403" actId="1076"/>
          <ac:spMkLst>
            <pc:docMk/>
            <pc:sldMk cId="2659744903" sldId="6819"/>
            <ac:spMk id="463" creationId="{6361AABB-9400-4329-AE2A-DBFD34E0FEA3}"/>
          </ac:spMkLst>
        </pc:spChg>
        <pc:spChg chg="mod">
          <ac:chgData name="Severin, S (Sefanja)" userId="99325c90-fb6f-426e-9744-e02f59114d16" providerId="ADAL" clId="{55D5437C-1F9A-482F-BE76-4BB884D3CCA5}" dt="2022-04-25T15:07:15.961" v="5403" actId="1076"/>
          <ac:spMkLst>
            <pc:docMk/>
            <pc:sldMk cId="2659744903" sldId="6819"/>
            <ac:spMk id="465" creationId="{A206EC13-3515-47C5-88AB-3173C487A0EE}"/>
          </ac:spMkLst>
        </pc:spChg>
        <pc:spChg chg="mod">
          <ac:chgData name="Severin, S (Sefanja)" userId="99325c90-fb6f-426e-9744-e02f59114d16" providerId="ADAL" clId="{55D5437C-1F9A-482F-BE76-4BB884D3CCA5}" dt="2022-04-25T15:07:15.961" v="5403" actId="1076"/>
          <ac:spMkLst>
            <pc:docMk/>
            <pc:sldMk cId="2659744903" sldId="6819"/>
            <ac:spMk id="467" creationId="{7CF2D7C0-431A-433E-8BF1-66D8ACD9DC56}"/>
          </ac:spMkLst>
        </pc:spChg>
        <pc:spChg chg="mod">
          <ac:chgData name="Severin, S (Sefanja)" userId="99325c90-fb6f-426e-9744-e02f59114d16" providerId="ADAL" clId="{55D5437C-1F9A-482F-BE76-4BB884D3CCA5}" dt="2022-04-25T15:06:08.219" v="5389" actId="1076"/>
          <ac:spMkLst>
            <pc:docMk/>
            <pc:sldMk cId="2659744903" sldId="6819"/>
            <ac:spMk id="469" creationId="{87A380D6-9F2D-4D3A-845E-FC069D01D640}"/>
          </ac:spMkLst>
        </pc:spChg>
        <pc:spChg chg="mod">
          <ac:chgData name="Severin, S (Sefanja)" userId="99325c90-fb6f-426e-9744-e02f59114d16" providerId="ADAL" clId="{55D5437C-1F9A-482F-BE76-4BB884D3CCA5}" dt="2022-04-22T10:04:53.874" v="4051" actId="20577"/>
          <ac:spMkLst>
            <pc:docMk/>
            <pc:sldMk cId="2659744903" sldId="6819"/>
            <ac:spMk id="471" creationId="{DD65D176-4A9F-423A-A845-E4AB13BAAB50}"/>
          </ac:spMkLst>
        </pc:spChg>
        <pc:spChg chg="mod">
          <ac:chgData name="Severin, S (Sefanja)" userId="99325c90-fb6f-426e-9744-e02f59114d16" providerId="ADAL" clId="{55D5437C-1F9A-482F-BE76-4BB884D3CCA5}" dt="2022-04-22T10:07:18.109" v="4173" actId="20577"/>
          <ac:spMkLst>
            <pc:docMk/>
            <pc:sldMk cId="2659744903" sldId="6819"/>
            <ac:spMk id="476" creationId="{21EB1527-2E56-46ED-ABDB-0998F96A0B1E}"/>
          </ac:spMkLst>
        </pc:spChg>
        <pc:spChg chg="mod">
          <ac:chgData name="Severin, S (Sefanja)" userId="99325c90-fb6f-426e-9744-e02f59114d16" providerId="ADAL" clId="{55D5437C-1F9A-482F-BE76-4BB884D3CCA5}" dt="2022-04-22T10:08:20.109" v="4208" actId="20577"/>
          <ac:spMkLst>
            <pc:docMk/>
            <pc:sldMk cId="2659744903" sldId="6819"/>
            <ac:spMk id="477" creationId="{30D1731B-D186-4371-A6D7-706E6D7A3BBC}"/>
          </ac:spMkLst>
        </pc:spChg>
        <pc:spChg chg="mod">
          <ac:chgData name="Severin, S (Sefanja)" userId="99325c90-fb6f-426e-9744-e02f59114d16" providerId="ADAL" clId="{55D5437C-1F9A-482F-BE76-4BB884D3CCA5}" dt="2022-04-22T10:08:24.922" v="4215" actId="20577"/>
          <ac:spMkLst>
            <pc:docMk/>
            <pc:sldMk cId="2659744903" sldId="6819"/>
            <ac:spMk id="478" creationId="{20BECE24-39B5-4243-A56A-8AFEA647352D}"/>
          </ac:spMkLst>
        </pc:spChg>
        <pc:spChg chg="mod">
          <ac:chgData name="Severin, S (Sefanja)" userId="99325c90-fb6f-426e-9744-e02f59114d16" providerId="ADAL" clId="{55D5437C-1F9A-482F-BE76-4BB884D3CCA5}" dt="2022-04-22T10:08:36.359" v="4240" actId="20577"/>
          <ac:spMkLst>
            <pc:docMk/>
            <pc:sldMk cId="2659744903" sldId="6819"/>
            <ac:spMk id="479" creationId="{5EAB86BB-F34E-47FD-973A-EFF46FD8B7EB}"/>
          </ac:spMkLst>
        </pc:spChg>
        <pc:spChg chg="mod">
          <ac:chgData name="Severin, S (Sefanja)" userId="99325c90-fb6f-426e-9744-e02f59114d16" providerId="ADAL" clId="{55D5437C-1F9A-482F-BE76-4BB884D3CCA5}" dt="2022-04-22T10:08:05.994" v="4196" actId="20577"/>
          <ac:spMkLst>
            <pc:docMk/>
            <pc:sldMk cId="2659744903" sldId="6819"/>
            <ac:spMk id="480" creationId="{605F5CE3-BF42-4FAB-AB09-233ABC37E02F}"/>
          </ac:spMkLst>
        </pc:sp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4" creationId="{2F82E50B-24B1-4EA1-92C6-B578C0EC2A60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0" creationId="{0AFCFCB5-9225-41AB-AE47-B920E56C7AC9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0" creationId="{9694016D-CA03-418E-8512-106F3DC9EC38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74" creationId="{A053887E-A49E-4819-B6E0-72702AB4DF9C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75" creationId="{B372FBA8-4C7A-4719-9FED-BDEACB3280AA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76" creationId="{AA6E3E88-85D0-442B-809C-84F3AB1478CF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77" creationId="{6835AE63-F05A-425C-BD25-4E928669341C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78" creationId="{22236E55-420A-4520-9A13-2FD43AADC0E9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82" creationId="{73521C71-B2A2-4F1B-A9D9-20DE84AE1A59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85" creationId="{11BE001E-3DB4-4906-BE67-3276DE15EFFC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88" creationId="{925D0D25-DAC9-41B6-BE49-252334A48BFD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91" creationId="{48D59191-82F8-4DA0-9601-61856B3DA59E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94" creationId="{118A2984-846E-4E41-B50C-EB8A95D5A91B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197" creationId="{D28D5E1A-5CE5-45EB-A136-D77DD3D12712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00" creationId="{66CE5C84-D60C-41F9-8EC0-35817C1B4EAA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03" creationId="{98E1E89B-E08C-4AD8-9766-B571B2581BE2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06" creationId="{9723EB7D-0F22-41A8-BFC4-771E7A616B4F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10" creationId="{2E96C03B-D942-4DAE-B271-6BA5098A5655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13" creationId="{393BF0AB-0B79-4EF4-8338-C3D2DAEE2126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16" creationId="{3799BCA0-66CC-44B0-AB01-C7111D0203C1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237" creationId="{FE05D22D-C50A-4F18-8429-45D53022E306}"/>
          </ac:cxnSpMkLst>
        </pc:cxnChg>
        <pc:cxnChg chg="del mod">
          <ac:chgData name="Severin, S (Sefanja)" userId="99325c90-fb6f-426e-9744-e02f59114d16" providerId="ADAL" clId="{55D5437C-1F9A-482F-BE76-4BB884D3CCA5}" dt="2022-04-25T15:06:22.194" v="5391" actId="478"/>
          <ac:cxnSpMkLst>
            <pc:docMk/>
            <pc:sldMk cId="2659744903" sldId="6819"/>
            <ac:cxnSpMk id="252" creationId="{A076AFD2-5B81-474B-9F8C-167C0754585C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253" creationId="{D93767EA-6D71-47E2-AB2C-D620861B2E5B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56" creationId="{1433A653-CA7F-4B3C-9016-F251D9719FDA}"/>
          </ac:cxnSpMkLst>
        </pc:cxnChg>
        <pc:cxnChg chg="mod">
          <ac:chgData name="Severin, S (Sefanja)" userId="99325c90-fb6f-426e-9744-e02f59114d16" providerId="ADAL" clId="{55D5437C-1F9A-482F-BE76-4BB884D3CCA5}" dt="2022-04-25T15:05:47.047" v="5378" actId="1076"/>
          <ac:cxnSpMkLst>
            <pc:docMk/>
            <pc:sldMk cId="2659744903" sldId="6819"/>
            <ac:cxnSpMk id="257" creationId="{D99C0933-EA71-4449-8171-517457DB66B7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59" creationId="{25BA2DC6-0D38-4E49-9E23-EE597A48B753}"/>
          </ac:cxnSpMkLst>
        </pc:cxnChg>
        <pc:cxnChg chg="mod">
          <ac:chgData name="Severin, S (Sefanja)" userId="99325c90-fb6f-426e-9744-e02f59114d16" providerId="ADAL" clId="{55D5437C-1F9A-482F-BE76-4BB884D3CCA5}" dt="2022-04-25T15:05:42.586" v="5377" actId="14100"/>
          <ac:cxnSpMkLst>
            <pc:docMk/>
            <pc:sldMk cId="2659744903" sldId="6819"/>
            <ac:cxnSpMk id="260" creationId="{A3D0ACFD-4257-49EF-8508-4D4E400CCCFB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62" creationId="{6A8B97D5-534F-4B9D-9F42-291D477740AD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65" creationId="{C57FE433-A429-4781-8278-5498BCE1D783}"/>
          </ac:cxnSpMkLst>
        </pc:cxnChg>
        <pc:cxnChg chg="add mod">
          <ac:chgData name="Severin, S (Sefanja)" userId="99325c90-fb6f-426e-9744-e02f59114d16" providerId="ADAL" clId="{55D5437C-1F9A-482F-BE76-4BB884D3CCA5}" dt="2022-04-25T15:03:24.964" v="5258"/>
          <ac:cxnSpMkLst>
            <pc:docMk/>
            <pc:sldMk cId="2659744903" sldId="6819"/>
            <ac:cxnSpMk id="266" creationId="{4E13FC1C-87E8-4A90-8488-4A7775B8FD99}"/>
          </ac:cxnSpMkLst>
        </pc:cxnChg>
        <pc:cxnChg chg="add mod">
          <ac:chgData name="Severin, S (Sefanja)" userId="99325c90-fb6f-426e-9744-e02f59114d16" providerId="ADAL" clId="{55D5437C-1F9A-482F-BE76-4BB884D3CCA5}" dt="2022-04-25T15:03:24.964" v="5258"/>
          <ac:cxnSpMkLst>
            <pc:docMk/>
            <pc:sldMk cId="2659744903" sldId="6819"/>
            <ac:cxnSpMk id="269" creationId="{52553C46-B295-4548-8378-B0740C2FE404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73" creationId="{A32BD664-DEE1-481D-80FD-96BDCE05390E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86" creationId="{79E4CB69-FC72-40E3-AEF0-21111392D222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89" creationId="{078F1AA3-D86A-4FF4-A335-AFB2C2BA2F7F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94" creationId="{364FF334-4A19-4189-A214-2432F000DD47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298" creationId="{10D47F05-FD54-4222-A50A-07D719D69736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02" creationId="{DC3C9E76-B320-40B6-8BE6-F88D2E8F3E3A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13" creationId="{FB00609C-69C8-4CEF-A256-B0C228F84AC4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15" creationId="{2429CDB8-C66F-44FB-BB4D-FF0E8D0A78DB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17" creationId="{4E94405D-49EF-4935-9A9C-3FC41D90289D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19" creationId="{E1C240EC-CA47-4B2C-A96E-F4160FCF9E2F}"/>
          </ac:cxnSpMkLst>
        </pc:cxnChg>
        <pc:cxnChg chg="mod">
          <ac:chgData name="Severin, S (Sefanja)" userId="99325c90-fb6f-426e-9744-e02f59114d16" providerId="ADAL" clId="{55D5437C-1F9A-482F-BE76-4BB884D3CCA5}" dt="2022-04-25T15:09:13.694" v="5416" actId="1076"/>
          <ac:cxnSpMkLst>
            <pc:docMk/>
            <pc:sldMk cId="2659744903" sldId="6819"/>
            <ac:cxnSpMk id="327" creationId="{2E28AED5-C5A5-4827-A1B1-32189DB6A428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29" creationId="{B4C81D51-7801-4F49-951D-3025DFA9FE67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35" creationId="{A8C495D6-192F-496D-99C8-BC9202EDD4B0}"/>
          </ac:cxnSpMkLst>
        </pc:cxnChg>
        <pc:cxnChg chg="mod">
          <ac:chgData name="Severin, S (Sefanja)" userId="99325c90-fb6f-426e-9744-e02f59114d16" providerId="ADAL" clId="{55D5437C-1F9A-482F-BE76-4BB884D3CCA5}" dt="2022-04-25T15:09:13.694" v="5416" actId="1076"/>
          <ac:cxnSpMkLst>
            <pc:docMk/>
            <pc:sldMk cId="2659744903" sldId="6819"/>
            <ac:cxnSpMk id="341" creationId="{910ECEA8-E9DA-49B6-AFCE-50B1ABD6561B}"/>
          </ac:cxnSpMkLst>
        </pc:cxnChg>
        <pc:cxnChg chg="mod">
          <ac:chgData name="Severin, S (Sefanja)" userId="99325c90-fb6f-426e-9744-e02f59114d16" providerId="ADAL" clId="{55D5437C-1F9A-482F-BE76-4BB884D3CCA5}" dt="2022-04-25T15:09:13.694" v="5416" actId="1076"/>
          <ac:cxnSpMkLst>
            <pc:docMk/>
            <pc:sldMk cId="2659744903" sldId="6819"/>
            <ac:cxnSpMk id="343" creationId="{9BBCFB7B-1FCC-4DA2-A3D7-9C7D5BE77157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52" creationId="{90303E17-52D0-41E6-8101-8DA7D9B3A794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57" creationId="{B8049117-50D8-4FF8-A914-E2F225931932}"/>
          </ac:cxnSpMkLst>
        </pc:cxnChg>
        <pc:cxnChg chg="del mod">
          <ac:chgData name="Severin, S (Sefanja)" userId="99325c90-fb6f-426e-9744-e02f59114d16" providerId="ADAL" clId="{55D5437C-1F9A-482F-BE76-4BB884D3CCA5}" dt="2022-04-10T20:23:47.593" v="745" actId="478"/>
          <ac:cxnSpMkLst>
            <pc:docMk/>
            <pc:sldMk cId="2659744903" sldId="6819"/>
            <ac:cxnSpMk id="360" creationId="{AB6BC6FB-EE6D-4C6F-B4F1-48EAF46B529C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63" creationId="{25DF7AFD-CECC-4406-9122-709736AB3FB9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65" creationId="{A60FD4D3-8063-4228-B740-3EEA99B5DB53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69" creationId="{B3BEAA02-E3DB-44F2-B455-B2D019DFA70C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371" creationId="{A2E01EED-E552-4375-A09E-2309023A570B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81" creationId="{769A16F7-73B9-4596-9A9A-40764070D47A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83" creationId="{EF5C3A61-FDB6-41ED-B069-393646B148AA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86" creationId="{B418FC2C-CF77-4178-BAA1-AC2DA74598E9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88" creationId="{895631E2-1848-4DA0-8FF6-D467F4E7EF57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90" creationId="{3CB6ABC2-5237-4216-B733-B4C9DCD64C87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394" creationId="{D0F8BE2C-C762-4103-BA9B-E0EDCB9AB279}"/>
          </ac:cxnSpMkLst>
        </pc:cxnChg>
        <pc:cxnChg chg="mod">
          <ac:chgData name="Severin, S (Sefanja)" userId="99325c90-fb6f-426e-9744-e02f59114d16" providerId="ADAL" clId="{55D5437C-1F9A-482F-BE76-4BB884D3CCA5}" dt="2022-04-25T15:05:13.915" v="5373" actId="14100"/>
          <ac:cxnSpMkLst>
            <pc:docMk/>
            <pc:sldMk cId="2659744903" sldId="6819"/>
            <ac:cxnSpMk id="397" creationId="{F897C333-230B-4BDE-8BA8-005BB6EF79DA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403" creationId="{C71D49D1-5B69-49C8-9298-42A4626C7717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407" creationId="{15EC3796-51B8-4960-ADE1-97E478D47DB8}"/>
          </ac:cxnSpMkLst>
        </pc:cxnChg>
        <pc:cxnChg chg="mod">
          <ac:chgData name="Severin, S (Sefanja)" userId="99325c90-fb6f-426e-9744-e02f59114d16" providerId="ADAL" clId="{55D5437C-1F9A-482F-BE76-4BB884D3CCA5}" dt="2022-04-25T15:03:43.607" v="5262" actId="14100"/>
          <ac:cxnSpMkLst>
            <pc:docMk/>
            <pc:sldMk cId="2659744903" sldId="6819"/>
            <ac:cxnSpMk id="410" creationId="{A4994578-6C2C-41DE-9AC2-A21BC3C090B0}"/>
          </ac:cxnSpMkLst>
        </pc:cxnChg>
        <pc:cxnChg chg="mod">
          <ac:chgData name="Severin, S (Sefanja)" userId="99325c90-fb6f-426e-9744-e02f59114d16" providerId="ADAL" clId="{55D5437C-1F9A-482F-BE76-4BB884D3CCA5}" dt="2022-04-25T15:09:54.962" v="5418" actId="14100"/>
          <ac:cxnSpMkLst>
            <pc:docMk/>
            <pc:sldMk cId="2659744903" sldId="6819"/>
            <ac:cxnSpMk id="413" creationId="{1E2FE67D-0743-46B6-BB83-28C42A92A4CE}"/>
          </ac:cxnSpMkLst>
        </pc:cxnChg>
        <pc:cxnChg chg="del mod">
          <ac:chgData name="Severin, S (Sefanja)" userId="99325c90-fb6f-426e-9744-e02f59114d16" providerId="ADAL" clId="{55D5437C-1F9A-482F-BE76-4BB884D3CCA5}" dt="2022-04-25T15:06:55.424" v="5397" actId="478"/>
          <ac:cxnSpMkLst>
            <pc:docMk/>
            <pc:sldMk cId="2659744903" sldId="6819"/>
            <ac:cxnSpMk id="419" creationId="{84357C16-AE62-4132-83BC-66ED8DADE5C0}"/>
          </ac:cxnSpMkLst>
        </pc:cxnChg>
        <pc:cxnChg chg="del mod">
          <ac:chgData name="Severin, S (Sefanja)" userId="99325c90-fb6f-426e-9744-e02f59114d16" providerId="ADAL" clId="{55D5437C-1F9A-482F-BE76-4BB884D3CCA5}" dt="2022-04-25T15:07:02.503" v="5399" actId="478"/>
          <ac:cxnSpMkLst>
            <pc:docMk/>
            <pc:sldMk cId="2659744903" sldId="6819"/>
            <ac:cxnSpMk id="422" creationId="{52FBC6E2-174D-4B8E-A291-97D68DB414E4}"/>
          </ac:cxnSpMkLst>
        </pc:cxnChg>
        <pc:cxnChg chg="del mod">
          <ac:chgData name="Severin, S (Sefanja)" userId="99325c90-fb6f-426e-9744-e02f59114d16" providerId="ADAL" clId="{55D5437C-1F9A-482F-BE76-4BB884D3CCA5}" dt="2022-04-25T15:07:09.262" v="5401" actId="478"/>
          <ac:cxnSpMkLst>
            <pc:docMk/>
            <pc:sldMk cId="2659744903" sldId="6819"/>
            <ac:cxnSpMk id="431" creationId="{3A38577D-DA79-416D-972E-7DDB83AE9E2C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444" creationId="{B4BAC3E2-FFCD-4D7A-877A-D36B39C89B75}"/>
          </ac:cxnSpMkLst>
        </pc:cxnChg>
        <pc:cxnChg chg="mod">
          <ac:chgData name="Severin, S (Sefanja)" userId="99325c90-fb6f-426e-9744-e02f59114d16" providerId="ADAL" clId="{55D5437C-1F9A-482F-BE76-4BB884D3CCA5}" dt="2022-04-25T15:09:00.337" v="5415" actId="1076"/>
          <ac:cxnSpMkLst>
            <pc:docMk/>
            <pc:sldMk cId="2659744903" sldId="6819"/>
            <ac:cxnSpMk id="446" creationId="{C95CE255-912C-4FA0-9012-3491676839A3}"/>
          </ac:cxnSpMkLst>
        </pc:cxnChg>
        <pc:cxnChg chg="mod">
          <ac:chgData name="Severin, S (Sefanja)" userId="99325c90-fb6f-426e-9744-e02f59114d16" providerId="ADAL" clId="{55D5437C-1F9A-482F-BE76-4BB884D3CCA5}" dt="2022-04-25T15:07:27.713" v="5405" actId="14100"/>
          <ac:cxnSpMkLst>
            <pc:docMk/>
            <pc:sldMk cId="2659744903" sldId="6819"/>
            <ac:cxnSpMk id="450" creationId="{B99148E1-FCAB-49FD-8ED4-C62959821C69}"/>
          </ac:cxnSpMkLst>
        </pc:cxnChg>
        <pc:cxnChg chg="mod">
          <ac:chgData name="Severin, S (Sefanja)" userId="99325c90-fb6f-426e-9744-e02f59114d16" providerId="ADAL" clId="{55D5437C-1F9A-482F-BE76-4BB884D3CCA5}" dt="2022-04-25T15:09:13.694" v="5416" actId="1076"/>
          <ac:cxnSpMkLst>
            <pc:docMk/>
            <pc:sldMk cId="2659744903" sldId="6819"/>
            <ac:cxnSpMk id="458" creationId="{0B56642E-182C-4987-8F59-0A9C4885DCB2}"/>
          </ac:cxnSpMkLst>
        </pc:cxnChg>
        <pc:cxnChg chg="mod">
          <ac:chgData name="Severin, S (Sefanja)" userId="99325c90-fb6f-426e-9744-e02f59114d16" providerId="ADAL" clId="{55D5437C-1F9A-482F-BE76-4BB884D3CCA5}" dt="2022-04-25T15:07:15.961" v="5403" actId="1076"/>
          <ac:cxnSpMkLst>
            <pc:docMk/>
            <pc:sldMk cId="2659744903" sldId="6819"/>
            <ac:cxnSpMk id="460" creationId="{7764F64E-2248-4779-B77C-41BB2C65C63F}"/>
          </ac:cxnSpMkLst>
        </pc:cxnChg>
        <pc:cxnChg chg="mod">
          <ac:chgData name="Severin, S (Sefanja)" userId="99325c90-fb6f-426e-9744-e02f59114d16" providerId="ADAL" clId="{55D5437C-1F9A-482F-BE76-4BB884D3CCA5}" dt="2022-04-25T15:07:15.961" v="5403" actId="1076"/>
          <ac:cxnSpMkLst>
            <pc:docMk/>
            <pc:sldMk cId="2659744903" sldId="6819"/>
            <ac:cxnSpMk id="462" creationId="{4C713392-937C-4FEF-9EDE-BA0591AA442A}"/>
          </ac:cxnSpMkLst>
        </pc:cxnChg>
        <pc:cxnChg chg="mod">
          <ac:chgData name="Severin, S (Sefanja)" userId="99325c90-fb6f-426e-9744-e02f59114d16" providerId="ADAL" clId="{55D5437C-1F9A-482F-BE76-4BB884D3CCA5}" dt="2022-04-25T15:07:15.961" v="5403" actId="1076"/>
          <ac:cxnSpMkLst>
            <pc:docMk/>
            <pc:sldMk cId="2659744903" sldId="6819"/>
            <ac:cxnSpMk id="464" creationId="{A5F1FD90-06E9-47C8-B542-CAD2464DDB97}"/>
          </ac:cxnSpMkLst>
        </pc:cxnChg>
        <pc:cxnChg chg="mod">
          <ac:chgData name="Severin, S (Sefanja)" userId="99325c90-fb6f-426e-9744-e02f59114d16" providerId="ADAL" clId="{55D5437C-1F9A-482F-BE76-4BB884D3CCA5}" dt="2022-04-25T15:07:15.961" v="5403" actId="1076"/>
          <ac:cxnSpMkLst>
            <pc:docMk/>
            <pc:sldMk cId="2659744903" sldId="6819"/>
            <ac:cxnSpMk id="466" creationId="{A571ED01-A2D8-4929-AA12-9A84B36251AC}"/>
          </ac:cxnSpMkLst>
        </pc:cxnChg>
        <pc:cxnChg chg="mod">
          <ac:chgData name="Severin, S (Sefanja)" userId="99325c90-fb6f-426e-9744-e02f59114d16" providerId="ADAL" clId="{55D5437C-1F9A-482F-BE76-4BB884D3CCA5}" dt="2022-04-25T15:06:04.580" v="5388" actId="14100"/>
          <ac:cxnSpMkLst>
            <pc:docMk/>
            <pc:sldMk cId="2659744903" sldId="6819"/>
            <ac:cxnSpMk id="468" creationId="{5FF7D63E-426A-4BFB-B690-828C76F5022C}"/>
          </ac:cxnSpMkLst>
        </pc:cxnChg>
        <pc:cxnChg chg="mod">
          <ac:chgData name="Severin, S (Sefanja)" userId="99325c90-fb6f-426e-9744-e02f59114d16" providerId="ADAL" clId="{55D5437C-1F9A-482F-BE76-4BB884D3CCA5}" dt="2022-04-10T20:24:17.098" v="751" actId="1076"/>
          <ac:cxnSpMkLst>
            <pc:docMk/>
            <pc:sldMk cId="2659744903" sldId="6819"/>
            <ac:cxnSpMk id="470" creationId="{B8D7ABFF-F577-4A5D-A117-808017BBF6D7}"/>
          </ac:cxnSpMkLst>
        </pc:cxnChg>
      </pc:sldChg>
      <pc:sldChg chg="delSp modSp del mod">
        <pc:chgData name="Severin, S (Sefanja)" userId="99325c90-fb6f-426e-9744-e02f59114d16" providerId="ADAL" clId="{55D5437C-1F9A-482F-BE76-4BB884D3CCA5}" dt="2022-04-25T15:42:52.103" v="5511" actId="47"/>
        <pc:sldMkLst>
          <pc:docMk/>
          <pc:sldMk cId="3418590068" sldId="6820"/>
        </pc:sldMkLst>
        <pc:spChg chg="mod">
          <ac:chgData name="Severin, S (Sefanja)" userId="99325c90-fb6f-426e-9744-e02f59114d16" providerId="ADAL" clId="{55D5437C-1F9A-482F-BE76-4BB884D3CCA5}" dt="2022-04-22T09:37:32.956" v="1201" actId="20577"/>
          <ac:spMkLst>
            <pc:docMk/>
            <pc:sldMk cId="3418590068" sldId="6820"/>
            <ac:spMk id="27" creationId="{182C9338-1F96-45B0-83FE-298CBCCC8A12}"/>
          </ac:spMkLst>
        </pc:spChg>
        <pc:spChg chg="mod">
          <ac:chgData name="Severin, S (Sefanja)" userId="99325c90-fb6f-426e-9744-e02f59114d16" providerId="ADAL" clId="{55D5437C-1F9A-482F-BE76-4BB884D3CCA5}" dt="2022-04-22T09:37:29.780" v="1193" actId="6549"/>
          <ac:spMkLst>
            <pc:docMk/>
            <pc:sldMk cId="3418590068" sldId="6820"/>
            <ac:spMk id="29" creationId="{568E26EA-7375-4F01-8215-CAAECCFB3084}"/>
          </ac:spMkLst>
        </pc:spChg>
        <pc:spChg chg="mod">
          <ac:chgData name="Severin, S (Sefanja)" userId="99325c90-fb6f-426e-9744-e02f59114d16" providerId="ADAL" clId="{55D5437C-1F9A-482F-BE76-4BB884D3CCA5}" dt="2022-04-22T09:37:38.878" v="1221" actId="20577"/>
          <ac:spMkLst>
            <pc:docMk/>
            <pc:sldMk cId="3418590068" sldId="6820"/>
            <ac:spMk id="59" creationId="{11111403-F385-4095-881C-5DD5EE30DD51}"/>
          </ac:spMkLst>
        </pc:spChg>
        <pc:spChg chg="mod">
          <ac:chgData name="Severin, S (Sefanja)" userId="99325c90-fb6f-426e-9744-e02f59114d16" providerId="ADAL" clId="{55D5437C-1F9A-482F-BE76-4BB884D3CCA5}" dt="2022-04-22T09:37:44.024" v="1237" actId="20577"/>
          <ac:spMkLst>
            <pc:docMk/>
            <pc:sldMk cId="3418590068" sldId="6820"/>
            <ac:spMk id="60" creationId="{758B33C8-4D45-46A4-8A53-75FA8A08B949}"/>
          </ac:spMkLst>
        </pc:spChg>
        <pc:spChg chg="mod">
          <ac:chgData name="Severin, S (Sefanja)" userId="99325c90-fb6f-426e-9744-e02f59114d16" providerId="ADAL" clId="{55D5437C-1F9A-482F-BE76-4BB884D3CCA5}" dt="2022-04-22T09:38:05.593" v="1254" actId="20577"/>
          <ac:spMkLst>
            <pc:docMk/>
            <pc:sldMk cId="3418590068" sldId="6820"/>
            <ac:spMk id="61" creationId="{36EDB2D1-536A-4C63-B0E6-389F35CD8D10}"/>
          </ac:spMkLst>
        </pc:spChg>
        <pc:spChg chg="mod">
          <ac:chgData name="Severin, S (Sefanja)" userId="99325c90-fb6f-426e-9744-e02f59114d16" providerId="ADAL" clId="{55D5437C-1F9A-482F-BE76-4BB884D3CCA5}" dt="2022-04-22T09:38:11.752" v="1274" actId="20577"/>
          <ac:spMkLst>
            <pc:docMk/>
            <pc:sldMk cId="3418590068" sldId="6820"/>
            <ac:spMk id="64" creationId="{65EB9F87-649A-4C1A-9E80-A5E8E16A8D01}"/>
          </ac:spMkLst>
        </pc:spChg>
        <pc:spChg chg="mod">
          <ac:chgData name="Severin, S (Sefanja)" userId="99325c90-fb6f-426e-9744-e02f59114d16" providerId="ADAL" clId="{55D5437C-1F9A-482F-BE76-4BB884D3CCA5}" dt="2022-04-22T09:38:17.887" v="1295" actId="20577"/>
          <ac:spMkLst>
            <pc:docMk/>
            <pc:sldMk cId="3418590068" sldId="6820"/>
            <ac:spMk id="65" creationId="{9660BC3D-6169-4595-9EB2-911073D86D94}"/>
          </ac:spMkLst>
        </pc:spChg>
        <pc:spChg chg="mod">
          <ac:chgData name="Severin, S (Sefanja)" userId="99325c90-fb6f-426e-9744-e02f59114d16" providerId="ADAL" clId="{55D5437C-1F9A-482F-BE76-4BB884D3CCA5}" dt="2022-04-22T09:38:21.959" v="1308" actId="20577"/>
          <ac:spMkLst>
            <pc:docMk/>
            <pc:sldMk cId="3418590068" sldId="6820"/>
            <ac:spMk id="66" creationId="{7984369E-1AF9-4A57-93DD-63DED683EEA6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81" creationId="{E165757D-310F-46F7-9C68-179EA932FFC5}"/>
          </ac:spMkLst>
        </pc:spChg>
        <pc:spChg chg="mod">
          <ac:chgData name="Severin, S (Sefanja)" userId="99325c90-fb6f-426e-9744-e02f59114d16" providerId="ADAL" clId="{55D5437C-1F9A-482F-BE76-4BB884D3CCA5}" dt="2022-04-22T09:38:26.484" v="1326" actId="20577"/>
          <ac:spMkLst>
            <pc:docMk/>
            <pc:sldMk cId="3418590068" sldId="6820"/>
            <ac:spMk id="87" creationId="{A990E25C-0B74-4793-B659-F36C18D3D0C3}"/>
          </ac:spMkLst>
        </pc:spChg>
        <pc:spChg chg="mod">
          <ac:chgData name="Severin, S (Sefanja)" userId="99325c90-fb6f-426e-9744-e02f59114d16" providerId="ADAL" clId="{55D5437C-1F9A-482F-BE76-4BB884D3CCA5}" dt="2022-04-22T09:38:31.981" v="1340" actId="20577"/>
          <ac:spMkLst>
            <pc:docMk/>
            <pc:sldMk cId="3418590068" sldId="6820"/>
            <ac:spMk id="88" creationId="{7CA44023-9B09-4558-A3A8-4845C99C5798}"/>
          </ac:spMkLst>
        </pc:spChg>
        <pc:spChg chg="mod">
          <ac:chgData name="Severin, S (Sefanja)" userId="99325c90-fb6f-426e-9744-e02f59114d16" providerId="ADAL" clId="{55D5437C-1F9A-482F-BE76-4BB884D3CCA5}" dt="2022-04-22T09:38:39.972" v="1358" actId="20577"/>
          <ac:spMkLst>
            <pc:docMk/>
            <pc:sldMk cId="3418590068" sldId="6820"/>
            <ac:spMk id="89" creationId="{C7C4CF21-2862-4F27-94E6-4F1597087079}"/>
          </ac:spMkLst>
        </pc:spChg>
        <pc:spChg chg="mod">
          <ac:chgData name="Severin, S (Sefanja)" userId="99325c90-fb6f-426e-9744-e02f59114d16" providerId="ADAL" clId="{55D5437C-1F9A-482F-BE76-4BB884D3CCA5}" dt="2022-04-22T09:38:53.679" v="1381" actId="20577"/>
          <ac:spMkLst>
            <pc:docMk/>
            <pc:sldMk cId="3418590068" sldId="6820"/>
            <ac:spMk id="90" creationId="{95DCA934-EAFC-4CE6-BAF2-94D3F2091815}"/>
          </ac:spMkLst>
        </pc:spChg>
        <pc:spChg chg="mod">
          <ac:chgData name="Severin, S (Sefanja)" userId="99325c90-fb6f-426e-9744-e02f59114d16" providerId="ADAL" clId="{55D5437C-1F9A-482F-BE76-4BB884D3CCA5}" dt="2022-04-22T09:38:59.676" v="1397" actId="20577"/>
          <ac:spMkLst>
            <pc:docMk/>
            <pc:sldMk cId="3418590068" sldId="6820"/>
            <ac:spMk id="91" creationId="{284D2294-733A-4F4F-A7FF-71DEDB5D1C38}"/>
          </ac:spMkLst>
        </pc:spChg>
        <pc:spChg chg="mod">
          <ac:chgData name="Severin, S (Sefanja)" userId="99325c90-fb6f-426e-9744-e02f59114d16" providerId="ADAL" clId="{55D5437C-1F9A-482F-BE76-4BB884D3CCA5}" dt="2022-04-22T10:23:16.551" v="4873" actId="790"/>
          <ac:spMkLst>
            <pc:docMk/>
            <pc:sldMk cId="3418590068" sldId="6820"/>
            <ac:spMk id="92" creationId="{7BD2D990-713F-47EC-9317-58FA09C75FEC}"/>
          </ac:spMkLst>
        </pc:spChg>
        <pc:spChg chg="mod">
          <ac:chgData name="Severin, S (Sefanja)" userId="99325c90-fb6f-426e-9744-e02f59114d16" providerId="ADAL" clId="{55D5437C-1F9A-482F-BE76-4BB884D3CCA5}" dt="2022-04-22T10:23:16.551" v="4873" actId="790"/>
          <ac:spMkLst>
            <pc:docMk/>
            <pc:sldMk cId="3418590068" sldId="6820"/>
            <ac:spMk id="93" creationId="{035ABF92-FE22-4964-80DD-E1A6051A59B0}"/>
          </ac:spMkLst>
        </pc:spChg>
        <pc:spChg chg="mod">
          <ac:chgData name="Severin, S (Sefanja)" userId="99325c90-fb6f-426e-9744-e02f59114d16" providerId="ADAL" clId="{55D5437C-1F9A-482F-BE76-4BB884D3CCA5}" dt="2022-04-22T09:42:13.354" v="1739" actId="20577"/>
          <ac:spMkLst>
            <pc:docMk/>
            <pc:sldMk cId="3418590068" sldId="6820"/>
            <ac:spMk id="102" creationId="{1A066416-91AA-40F9-95D8-F451FEBF42B1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03" creationId="{CC1687F5-75D9-4057-AD1A-8321CE9A6BC8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0" creationId="{B1724192-B55B-40EC-825A-736E7442AD48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1" creationId="{69FC7E07-DD1E-4E74-9466-4ACFB3BEA97E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2" creationId="{48840206-EE0E-456E-971D-BEA165F37F14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3" creationId="{94C3F32D-EA5B-4DA0-BB70-DEAFB8495ACF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4" creationId="{93C5B65A-134A-4BDB-8C85-35B4EF598158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5" creationId="{94EA077D-49F6-4815-8A41-16AF21E3AA70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6" creationId="{A1262285-FC71-4406-AD7C-196C1D22DB4A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197" creationId="{E40DD842-142C-4569-A541-A81B3A3DBFAA}"/>
          </ac:spMkLst>
        </pc:spChg>
        <pc:spChg chg="mod">
          <ac:chgData name="Severin, S (Sefanja)" userId="99325c90-fb6f-426e-9744-e02f59114d16" providerId="ADAL" clId="{55D5437C-1F9A-482F-BE76-4BB884D3CCA5}" dt="2022-04-22T09:39:14.855" v="1414" actId="20577"/>
          <ac:spMkLst>
            <pc:docMk/>
            <pc:sldMk cId="3418590068" sldId="6820"/>
            <ac:spMk id="198" creationId="{2BC67393-1A20-4437-9C0A-91738E44408E}"/>
          </ac:spMkLst>
        </pc:spChg>
        <pc:spChg chg="mod">
          <ac:chgData name="Severin, S (Sefanja)" userId="99325c90-fb6f-426e-9744-e02f59114d16" providerId="ADAL" clId="{55D5437C-1F9A-482F-BE76-4BB884D3CCA5}" dt="2022-04-22T09:39:23.226" v="1430" actId="20577"/>
          <ac:spMkLst>
            <pc:docMk/>
            <pc:sldMk cId="3418590068" sldId="6820"/>
            <ac:spMk id="199" creationId="{3953BF21-8203-4B4D-96D9-EFCB8B253A29}"/>
          </ac:spMkLst>
        </pc:spChg>
        <pc:spChg chg="mod">
          <ac:chgData name="Severin, S (Sefanja)" userId="99325c90-fb6f-426e-9744-e02f59114d16" providerId="ADAL" clId="{55D5437C-1F9A-482F-BE76-4BB884D3CCA5}" dt="2022-04-22T09:39:35.996" v="1451" actId="20577"/>
          <ac:spMkLst>
            <pc:docMk/>
            <pc:sldMk cId="3418590068" sldId="6820"/>
            <ac:spMk id="200" creationId="{7FBD5C83-A779-4A35-BB5F-9CD41DC030F2}"/>
          </ac:spMkLst>
        </pc:spChg>
        <pc:spChg chg="mod">
          <ac:chgData name="Severin, S (Sefanja)" userId="99325c90-fb6f-426e-9744-e02f59114d16" providerId="ADAL" clId="{55D5437C-1F9A-482F-BE76-4BB884D3CCA5}" dt="2022-04-22T09:41:05.273" v="1602" actId="20577"/>
          <ac:spMkLst>
            <pc:docMk/>
            <pc:sldMk cId="3418590068" sldId="6820"/>
            <ac:spMk id="201" creationId="{AC3988FB-BFF0-4366-B482-F52DE585A1A8}"/>
          </ac:spMkLst>
        </pc:spChg>
        <pc:spChg chg="mod">
          <ac:chgData name="Severin, S (Sefanja)" userId="99325c90-fb6f-426e-9744-e02f59114d16" providerId="ADAL" clId="{55D5437C-1F9A-482F-BE76-4BB884D3CCA5}" dt="2022-04-22T09:41:31.619" v="1629" actId="20577"/>
          <ac:spMkLst>
            <pc:docMk/>
            <pc:sldMk cId="3418590068" sldId="6820"/>
            <ac:spMk id="203" creationId="{4244BABA-A371-4575-9D7D-38D270D685D0}"/>
          </ac:spMkLst>
        </pc:spChg>
        <pc:spChg chg="mod">
          <ac:chgData name="Severin, S (Sefanja)" userId="99325c90-fb6f-426e-9744-e02f59114d16" providerId="ADAL" clId="{55D5437C-1F9A-482F-BE76-4BB884D3CCA5}" dt="2022-04-22T09:44:12.680" v="1963" actId="20577"/>
          <ac:spMkLst>
            <pc:docMk/>
            <pc:sldMk cId="3418590068" sldId="6820"/>
            <ac:spMk id="204" creationId="{C9B71DB7-818C-4494-AA89-141224D9FE04}"/>
          </ac:spMkLst>
        </pc:spChg>
        <pc:spChg chg="mod">
          <ac:chgData name="Severin, S (Sefanja)" userId="99325c90-fb6f-426e-9744-e02f59114d16" providerId="ADAL" clId="{55D5437C-1F9A-482F-BE76-4BB884D3CCA5}" dt="2022-04-22T09:44:17.196" v="1974" actId="20577"/>
          <ac:spMkLst>
            <pc:docMk/>
            <pc:sldMk cId="3418590068" sldId="6820"/>
            <ac:spMk id="205" creationId="{CA2A8EA1-8577-4820-9EE9-9B8B6D13537F}"/>
          </ac:spMkLst>
        </pc:spChg>
        <pc:spChg chg="mod">
          <ac:chgData name="Severin, S (Sefanja)" userId="99325c90-fb6f-426e-9744-e02f59114d16" providerId="ADAL" clId="{55D5437C-1F9A-482F-BE76-4BB884D3CCA5}" dt="2022-04-22T09:44:23.517" v="1988" actId="20577"/>
          <ac:spMkLst>
            <pc:docMk/>
            <pc:sldMk cId="3418590068" sldId="6820"/>
            <ac:spMk id="207" creationId="{A8971DBF-54C8-42EB-A331-BBD976F56847}"/>
          </ac:spMkLst>
        </pc:spChg>
        <pc:spChg chg="mod">
          <ac:chgData name="Severin, S (Sefanja)" userId="99325c90-fb6f-426e-9744-e02f59114d16" providerId="ADAL" clId="{55D5437C-1F9A-482F-BE76-4BB884D3CCA5}" dt="2022-04-22T09:46:08.439" v="2236" actId="20577"/>
          <ac:spMkLst>
            <pc:docMk/>
            <pc:sldMk cId="3418590068" sldId="6820"/>
            <ac:spMk id="210" creationId="{57B674D7-B071-4374-9789-6DFCD9CA4B12}"/>
          </ac:spMkLst>
        </pc:spChg>
        <pc:spChg chg="mod">
          <ac:chgData name="Severin, S (Sefanja)" userId="99325c90-fb6f-426e-9744-e02f59114d16" providerId="ADAL" clId="{55D5437C-1F9A-482F-BE76-4BB884D3CCA5}" dt="2022-04-22T09:46:12.508" v="2248" actId="20577"/>
          <ac:spMkLst>
            <pc:docMk/>
            <pc:sldMk cId="3418590068" sldId="6820"/>
            <ac:spMk id="211" creationId="{80910924-F818-47EA-8249-EC2440D8A73F}"/>
          </ac:spMkLst>
        </pc:spChg>
        <pc:spChg chg="mod">
          <ac:chgData name="Severin, S (Sefanja)" userId="99325c90-fb6f-426e-9744-e02f59114d16" providerId="ADAL" clId="{55D5437C-1F9A-482F-BE76-4BB884D3CCA5}" dt="2022-04-22T09:46:18.093" v="2259" actId="20577"/>
          <ac:spMkLst>
            <pc:docMk/>
            <pc:sldMk cId="3418590068" sldId="6820"/>
            <ac:spMk id="212" creationId="{2ABD10F4-20D9-44CD-A100-4378C5E27DE8}"/>
          </ac:spMkLst>
        </pc:spChg>
        <pc:spChg chg="mod">
          <ac:chgData name="Severin, S (Sefanja)" userId="99325c90-fb6f-426e-9744-e02f59114d16" providerId="ADAL" clId="{55D5437C-1F9A-482F-BE76-4BB884D3CCA5}" dt="2022-04-22T09:46:22.174" v="2272" actId="20577"/>
          <ac:spMkLst>
            <pc:docMk/>
            <pc:sldMk cId="3418590068" sldId="6820"/>
            <ac:spMk id="213" creationId="{ECBA1D1C-C693-42A7-B13A-3F3D6F5CA6DC}"/>
          </ac:spMkLst>
        </pc:spChg>
        <pc:spChg chg="mod">
          <ac:chgData name="Severin, S (Sefanja)" userId="99325c90-fb6f-426e-9744-e02f59114d16" providerId="ADAL" clId="{55D5437C-1F9A-482F-BE76-4BB884D3CCA5}" dt="2022-04-22T09:46:27.307" v="2288" actId="20577"/>
          <ac:spMkLst>
            <pc:docMk/>
            <pc:sldMk cId="3418590068" sldId="6820"/>
            <ac:spMk id="214" creationId="{F359DECA-D486-4190-85E9-BF6FCC38FB88}"/>
          </ac:spMkLst>
        </pc:spChg>
        <pc:spChg chg="mod">
          <ac:chgData name="Severin, S (Sefanja)" userId="99325c90-fb6f-426e-9744-e02f59114d16" providerId="ADAL" clId="{55D5437C-1F9A-482F-BE76-4BB884D3CCA5}" dt="2022-04-22T09:46:30.995" v="2298" actId="20577"/>
          <ac:spMkLst>
            <pc:docMk/>
            <pc:sldMk cId="3418590068" sldId="6820"/>
            <ac:spMk id="215" creationId="{75B8084D-F99E-45EC-82FB-F3F8E5D46732}"/>
          </ac:spMkLst>
        </pc:spChg>
        <pc:spChg chg="mod">
          <ac:chgData name="Severin, S (Sefanja)" userId="99325c90-fb6f-426e-9744-e02f59114d16" providerId="ADAL" clId="{55D5437C-1F9A-482F-BE76-4BB884D3CCA5}" dt="2022-04-22T09:46:34.474" v="2308" actId="20577"/>
          <ac:spMkLst>
            <pc:docMk/>
            <pc:sldMk cId="3418590068" sldId="6820"/>
            <ac:spMk id="216" creationId="{267BBDA3-5184-4C65-A936-48F9F2CB63F4}"/>
          </ac:spMkLst>
        </pc:spChg>
        <pc:spChg chg="mod">
          <ac:chgData name="Severin, S (Sefanja)" userId="99325c90-fb6f-426e-9744-e02f59114d16" providerId="ADAL" clId="{55D5437C-1F9A-482F-BE76-4BB884D3CCA5}" dt="2022-04-22T09:46:39.432" v="2325" actId="20577"/>
          <ac:spMkLst>
            <pc:docMk/>
            <pc:sldMk cId="3418590068" sldId="6820"/>
            <ac:spMk id="217" creationId="{A79BD0C3-6C39-4773-A90E-7B46A8C3228E}"/>
          </ac:spMkLst>
        </pc:spChg>
        <pc:spChg chg="mod">
          <ac:chgData name="Severin, S (Sefanja)" userId="99325c90-fb6f-426e-9744-e02f59114d16" providerId="ADAL" clId="{55D5437C-1F9A-482F-BE76-4BB884D3CCA5}" dt="2022-04-22T09:46:48.760" v="2348" actId="20577"/>
          <ac:spMkLst>
            <pc:docMk/>
            <pc:sldMk cId="3418590068" sldId="6820"/>
            <ac:spMk id="218" creationId="{9525DED6-3B1B-42BB-A459-7631336DA6BE}"/>
          </ac:spMkLst>
        </pc:spChg>
        <pc:spChg chg="mod">
          <ac:chgData name="Severin, S (Sefanja)" userId="99325c90-fb6f-426e-9744-e02f59114d16" providerId="ADAL" clId="{55D5437C-1F9A-482F-BE76-4BB884D3CCA5}" dt="2022-04-22T09:46:52.484" v="2356" actId="20577"/>
          <ac:spMkLst>
            <pc:docMk/>
            <pc:sldMk cId="3418590068" sldId="6820"/>
            <ac:spMk id="219" creationId="{68DE76EC-6398-4A97-A389-D384C2BDBDDB}"/>
          </ac:spMkLst>
        </pc:spChg>
        <pc:spChg chg="mod">
          <ac:chgData name="Severin, S (Sefanja)" userId="99325c90-fb6f-426e-9744-e02f59114d16" providerId="ADAL" clId="{55D5437C-1F9A-482F-BE76-4BB884D3CCA5}" dt="2022-04-22T09:46:56.815" v="2371" actId="20577"/>
          <ac:spMkLst>
            <pc:docMk/>
            <pc:sldMk cId="3418590068" sldId="6820"/>
            <ac:spMk id="220" creationId="{0DC133C6-D801-4C11-957B-239AFE01DE3D}"/>
          </ac:spMkLst>
        </pc:spChg>
        <pc:spChg chg="mod">
          <ac:chgData name="Severin, S (Sefanja)" userId="99325c90-fb6f-426e-9744-e02f59114d16" providerId="ADAL" clId="{55D5437C-1F9A-482F-BE76-4BB884D3CCA5}" dt="2022-04-22T09:47:01.255" v="2385" actId="20577"/>
          <ac:spMkLst>
            <pc:docMk/>
            <pc:sldMk cId="3418590068" sldId="6820"/>
            <ac:spMk id="221" creationId="{ED659769-3584-477F-B5EC-F8B8284DF09A}"/>
          </ac:spMkLst>
        </pc:spChg>
        <pc:spChg chg="mod">
          <ac:chgData name="Severin, S (Sefanja)" userId="99325c90-fb6f-426e-9744-e02f59114d16" providerId="ADAL" clId="{55D5437C-1F9A-482F-BE76-4BB884D3CCA5}" dt="2022-04-22T09:47:06.892" v="2399" actId="20577"/>
          <ac:spMkLst>
            <pc:docMk/>
            <pc:sldMk cId="3418590068" sldId="6820"/>
            <ac:spMk id="222" creationId="{816DEA19-8F4A-45B2-94D3-1941B1213F57}"/>
          </ac:spMkLst>
        </pc:spChg>
        <pc:spChg chg="mod">
          <ac:chgData name="Severin, S (Sefanja)" userId="99325c90-fb6f-426e-9744-e02f59114d16" providerId="ADAL" clId="{55D5437C-1F9A-482F-BE76-4BB884D3CCA5}" dt="2022-04-22T09:47:37.481" v="2426" actId="20577"/>
          <ac:spMkLst>
            <pc:docMk/>
            <pc:sldMk cId="3418590068" sldId="6820"/>
            <ac:spMk id="223" creationId="{CD7A640D-7AF7-4D5E-AA9B-93996A3054C9}"/>
          </ac:spMkLst>
        </pc:spChg>
        <pc:spChg chg="mod">
          <ac:chgData name="Severin, S (Sefanja)" userId="99325c90-fb6f-426e-9744-e02f59114d16" providerId="ADAL" clId="{55D5437C-1F9A-482F-BE76-4BB884D3CCA5}" dt="2022-04-22T09:47:44.040" v="2441" actId="20577"/>
          <ac:spMkLst>
            <pc:docMk/>
            <pc:sldMk cId="3418590068" sldId="6820"/>
            <ac:spMk id="224" creationId="{9CC4DFAD-BFD7-4838-94D6-9838F7AD39B7}"/>
          </ac:spMkLst>
        </pc:spChg>
        <pc:spChg chg="mod">
          <ac:chgData name="Severin, S (Sefanja)" userId="99325c90-fb6f-426e-9744-e02f59114d16" providerId="ADAL" clId="{55D5437C-1F9A-482F-BE76-4BB884D3CCA5}" dt="2022-04-22T09:47:48.241" v="2455" actId="20577"/>
          <ac:spMkLst>
            <pc:docMk/>
            <pc:sldMk cId="3418590068" sldId="6820"/>
            <ac:spMk id="225" creationId="{9A8C1DF9-6514-44C6-B53D-C005D39A5042}"/>
          </ac:spMkLst>
        </pc:spChg>
        <pc:spChg chg="mod">
          <ac:chgData name="Severin, S (Sefanja)" userId="99325c90-fb6f-426e-9744-e02f59114d16" providerId="ADAL" clId="{55D5437C-1F9A-482F-BE76-4BB884D3CCA5}" dt="2022-04-22T09:47:58.139" v="2490" actId="20577"/>
          <ac:spMkLst>
            <pc:docMk/>
            <pc:sldMk cId="3418590068" sldId="6820"/>
            <ac:spMk id="226" creationId="{755F6670-6B56-4FD6-8026-4795AC2B2D8F}"/>
          </ac:spMkLst>
        </pc:spChg>
        <pc:spChg chg="mod">
          <ac:chgData name="Severin, S (Sefanja)" userId="99325c90-fb6f-426e-9744-e02f59114d16" providerId="ADAL" clId="{55D5437C-1F9A-482F-BE76-4BB884D3CCA5}" dt="2022-04-22T09:49:30.932" v="2527" actId="20577"/>
          <ac:spMkLst>
            <pc:docMk/>
            <pc:sldMk cId="3418590068" sldId="6820"/>
            <ac:spMk id="227" creationId="{FC0FDE7F-8461-4310-B102-2038DA30C602}"/>
          </ac:spMkLst>
        </pc:spChg>
        <pc:spChg chg="mod">
          <ac:chgData name="Severin, S (Sefanja)" userId="99325c90-fb6f-426e-9744-e02f59114d16" providerId="ADAL" clId="{55D5437C-1F9A-482F-BE76-4BB884D3CCA5}" dt="2022-04-22T09:49:40.877" v="2541" actId="20577"/>
          <ac:spMkLst>
            <pc:docMk/>
            <pc:sldMk cId="3418590068" sldId="6820"/>
            <ac:spMk id="228" creationId="{3BF0B441-4295-43CD-87D9-F9891393D96B}"/>
          </ac:spMkLst>
        </pc:spChg>
        <pc:spChg chg="mod">
          <ac:chgData name="Severin, S (Sefanja)" userId="99325c90-fb6f-426e-9744-e02f59114d16" providerId="ADAL" clId="{55D5437C-1F9A-482F-BE76-4BB884D3CCA5}" dt="2022-04-22T09:49:57.277" v="2569" actId="20577"/>
          <ac:spMkLst>
            <pc:docMk/>
            <pc:sldMk cId="3418590068" sldId="6820"/>
            <ac:spMk id="229" creationId="{834741CC-EBA9-4FE8-B17C-A2CE40B51F57}"/>
          </ac:spMkLst>
        </pc:spChg>
        <pc:spChg chg="mod">
          <ac:chgData name="Severin, S (Sefanja)" userId="99325c90-fb6f-426e-9744-e02f59114d16" providerId="ADAL" clId="{55D5437C-1F9A-482F-BE76-4BB884D3CCA5}" dt="2022-04-22T09:41:40.396" v="1657" actId="20577"/>
          <ac:spMkLst>
            <pc:docMk/>
            <pc:sldMk cId="3418590068" sldId="6820"/>
            <ac:spMk id="230" creationId="{41B3F29B-5279-4D9D-B851-E47518796821}"/>
          </ac:spMkLst>
        </pc:spChg>
        <pc:spChg chg="mod">
          <ac:chgData name="Severin, S (Sefanja)" userId="99325c90-fb6f-426e-9744-e02f59114d16" providerId="ADAL" clId="{55D5437C-1F9A-482F-BE76-4BB884D3CCA5}" dt="2022-04-22T09:41:48.701" v="1683" actId="20577"/>
          <ac:spMkLst>
            <pc:docMk/>
            <pc:sldMk cId="3418590068" sldId="6820"/>
            <ac:spMk id="231" creationId="{27737CCD-2FB8-4B65-BA37-5D8D41620C29}"/>
          </ac:spMkLst>
        </pc:spChg>
        <pc:spChg chg="mod">
          <ac:chgData name="Severin, S (Sefanja)" userId="99325c90-fb6f-426e-9744-e02f59114d16" providerId="ADAL" clId="{55D5437C-1F9A-482F-BE76-4BB884D3CCA5}" dt="2022-04-22T09:41:55.240" v="1711" actId="20577"/>
          <ac:spMkLst>
            <pc:docMk/>
            <pc:sldMk cId="3418590068" sldId="6820"/>
            <ac:spMk id="232" creationId="{D5FA7EB2-1597-45D9-AE40-949C67B4B1CF}"/>
          </ac:spMkLst>
        </pc:spChg>
        <pc:spChg chg="mod">
          <ac:chgData name="Severin, S (Sefanja)" userId="99325c90-fb6f-426e-9744-e02f59114d16" providerId="ADAL" clId="{55D5437C-1F9A-482F-BE76-4BB884D3CCA5}" dt="2022-04-22T09:42:00.981" v="1722" actId="20577"/>
          <ac:spMkLst>
            <pc:docMk/>
            <pc:sldMk cId="3418590068" sldId="6820"/>
            <ac:spMk id="233" creationId="{9F399621-B250-485B-8C37-BAAC6927A4A3}"/>
          </ac:spMkLst>
        </pc:spChg>
        <pc:spChg chg="mod">
          <ac:chgData name="Severin, S (Sefanja)" userId="99325c90-fb6f-426e-9744-e02f59114d16" providerId="ADAL" clId="{55D5437C-1F9A-482F-BE76-4BB884D3CCA5}" dt="2022-04-22T09:42:19.155" v="1755" actId="20577"/>
          <ac:spMkLst>
            <pc:docMk/>
            <pc:sldMk cId="3418590068" sldId="6820"/>
            <ac:spMk id="234" creationId="{CEF52957-6470-4DA7-8720-255DAF8C1E8B}"/>
          </ac:spMkLst>
        </pc:spChg>
        <pc:spChg chg="mod">
          <ac:chgData name="Severin, S (Sefanja)" userId="99325c90-fb6f-426e-9744-e02f59114d16" providerId="ADAL" clId="{55D5437C-1F9A-482F-BE76-4BB884D3CCA5}" dt="2022-04-22T09:42:25.165" v="1774" actId="20577"/>
          <ac:spMkLst>
            <pc:docMk/>
            <pc:sldMk cId="3418590068" sldId="6820"/>
            <ac:spMk id="235" creationId="{80F69209-2C33-4B04-86D9-B3E5B1110C97}"/>
          </ac:spMkLst>
        </pc:spChg>
        <pc:spChg chg="mod">
          <ac:chgData name="Severin, S (Sefanja)" userId="99325c90-fb6f-426e-9744-e02f59114d16" providerId="ADAL" clId="{55D5437C-1F9A-482F-BE76-4BB884D3CCA5}" dt="2022-04-22T09:42:54.995" v="1799" actId="20577"/>
          <ac:spMkLst>
            <pc:docMk/>
            <pc:sldMk cId="3418590068" sldId="6820"/>
            <ac:spMk id="236" creationId="{06853E20-8050-4750-A0D1-A8C9F1E95DD7}"/>
          </ac:spMkLst>
        </pc:spChg>
        <pc:spChg chg="mod">
          <ac:chgData name="Severin, S (Sefanja)" userId="99325c90-fb6f-426e-9744-e02f59114d16" providerId="ADAL" clId="{55D5437C-1F9A-482F-BE76-4BB884D3CCA5}" dt="2022-04-22T09:43:15.710" v="1814" actId="20577"/>
          <ac:spMkLst>
            <pc:docMk/>
            <pc:sldMk cId="3418590068" sldId="6820"/>
            <ac:spMk id="237" creationId="{37ED6FD8-2EB9-4EF1-BE2B-1F649BFFB000}"/>
          </ac:spMkLst>
        </pc:spChg>
        <pc:spChg chg="mod">
          <ac:chgData name="Severin, S (Sefanja)" userId="99325c90-fb6f-426e-9744-e02f59114d16" providerId="ADAL" clId="{55D5437C-1F9A-482F-BE76-4BB884D3CCA5}" dt="2022-04-22T09:43:20.551" v="1826" actId="20577"/>
          <ac:spMkLst>
            <pc:docMk/>
            <pc:sldMk cId="3418590068" sldId="6820"/>
            <ac:spMk id="239" creationId="{DFA871A2-04EE-4F8A-97D0-50C66169009E}"/>
          </ac:spMkLst>
        </pc:spChg>
        <pc:spChg chg="mod">
          <ac:chgData name="Severin, S (Sefanja)" userId="99325c90-fb6f-426e-9744-e02f59114d16" providerId="ADAL" clId="{55D5437C-1F9A-482F-BE76-4BB884D3CCA5}" dt="2022-04-22T09:43:26.397" v="1850" actId="20577"/>
          <ac:spMkLst>
            <pc:docMk/>
            <pc:sldMk cId="3418590068" sldId="6820"/>
            <ac:spMk id="240" creationId="{62A12900-9205-434E-A7F1-5CEA3B01DE7D}"/>
          </ac:spMkLst>
        </pc:spChg>
        <pc:spChg chg="mod">
          <ac:chgData name="Severin, S (Sefanja)" userId="99325c90-fb6f-426e-9744-e02f59114d16" providerId="ADAL" clId="{55D5437C-1F9A-482F-BE76-4BB884D3CCA5}" dt="2022-04-22T09:43:36.332" v="1876" actId="20577"/>
          <ac:spMkLst>
            <pc:docMk/>
            <pc:sldMk cId="3418590068" sldId="6820"/>
            <ac:spMk id="241" creationId="{DC0856D1-63E7-4587-BC46-388DFC35B8BC}"/>
          </ac:spMkLst>
        </pc:spChg>
        <pc:spChg chg="mod">
          <ac:chgData name="Severin, S (Sefanja)" userId="99325c90-fb6f-426e-9744-e02f59114d16" providerId="ADAL" clId="{55D5437C-1F9A-482F-BE76-4BB884D3CCA5}" dt="2022-04-22T09:43:44.250" v="1906" actId="20577"/>
          <ac:spMkLst>
            <pc:docMk/>
            <pc:sldMk cId="3418590068" sldId="6820"/>
            <ac:spMk id="242" creationId="{98DB95AB-4761-46AD-8447-FF6B3EE7FB5E}"/>
          </ac:spMkLst>
        </pc:spChg>
        <pc:spChg chg="mod">
          <ac:chgData name="Severin, S (Sefanja)" userId="99325c90-fb6f-426e-9744-e02f59114d16" providerId="ADAL" clId="{55D5437C-1F9A-482F-BE76-4BB884D3CCA5}" dt="2022-04-22T09:44:03.510" v="1937" actId="20577"/>
          <ac:spMkLst>
            <pc:docMk/>
            <pc:sldMk cId="3418590068" sldId="6820"/>
            <ac:spMk id="243" creationId="{6FB82A54-356F-4539-9343-23E77F8129C6}"/>
          </ac:spMkLst>
        </pc:spChg>
        <pc:spChg chg="mod">
          <ac:chgData name="Severin, S (Sefanja)" userId="99325c90-fb6f-426e-9744-e02f59114d16" providerId="ADAL" clId="{55D5437C-1F9A-482F-BE76-4BB884D3CCA5}" dt="2022-04-22T09:44:07.982" v="1952" actId="20577"/>
          <ac:spMkLst>
            <pc:docMk/>
            <pc:sldMk cId="3418590068" sldId="6820"/>
            <ac:spMk id="244" creationId="{5C879B11-F09E-49C8-BAF7-51415C953EBD}"/>
          </ac:spMkLst>
        </pc:spChg>
        <pc:spChg chg="mod">
          <ac:chgData name="Severin, S (Sefanja)" userId="99325c90-fb6f-426e-9744-e02f59114d16" providerId="ADAL" clId="{55D5437C-1F9A-482F-BE76-4BB884D3CCA5}" dt="2022-04-22T09:45:55.126" v="2204" actId="20577"/>
          <ac:spMkLst>
            <pc:docMk/>
            <pc:sldMk cId="3418590068" sldId="6820"/>
            <ac:spMk id="245" creationId="{97CACB5D-A047-4DF5-B84E-CA8500ABE954}"/>
          </ac:spMkLst>
        </pc:spChg>
        <pc:spChg chg="mod">
          <ac:chgData name="Severin, S (Sefanja)" userId="99325c90-fb6f-426e-9744-e02f59114d16" providerId="ADAL" clId="{55D5437C-1F9A-482F-BE76-4BB884D3CCA5}" dt="2022-04-25T15:13:01.061" v="5432" actId="20577"/>
          <ac:spMkLst>
            <pc:docMk/>
            <pc:sldMk cId="3418590068" sldId="6820"/>
            <ac:spMk id="246" creationId="{A351AF6D-6B64-4409-9245-7FF64A8C9580}"/>
          </ac:spMkLst>
        </pc:spChg>
        <pc:spChg chg="mod">
          <ac:chgData name="Severin, S (Sefanja)" userId="99325c90-fb6f-426e-9744-e02f59114d16" providerId="ADAL" clId="{55D5437C-1F9A-482F-BE76-4BB884D3CCA5}" dt="2022-04-22T09:39:44.182" v="1467" actId="6549"/>
          <ac:spMkLst>
            <pc:docMk/>
            <pc:sldMk cId="3418590068" sldId="6820"/>
            <ac:spMk id="251" creationId="{AF1BA21E-8632-4CA3-B9FA-6320C7D12C43}"/>
          </ac:spMkLst>
        </pc:spChg>
        <pc:spChg chg="mod">
          <ac:chgData name="Severin, S (Sefanja)" userId="99325c90-fb6f-426e-9744-e02f59114d16" providerId="ADAL" clId="{55D5437C-1F9A-482F-BE76-4BB884D3CCA5}" dt="2022-04-22T09:39:52.343" v="1496" actId="20577"/>
          <ac:spMkLst>
            <pc:docMk/>
            <pc:sldMk cId="3418590068" sldId="6820"/>
            <ac:spMk id="252" creationId="{5FEC0537-E86C-4CBA-B3DC-066477124A18}"/>
          </ac:spMkLst>
        </pc:spChg>
        <pc:spChg chg="mod">
          <ac:chgData name="Severin, S (Sefanja)" userId="99325c90-fb6f-426e-9744-e02f59114d16" providerId="ADAL" clId="{55D5437C-1F9A-482F-BE76-4BB884D3CCA5}" dt="2022-04-22T09:40:21.504" v="1526" actId="20577"/>
          <ac:spMkLst>
            <pc:docMk/>
            <pc:sldMk cId="3418590068" sldId="6820"/>
            <ac:spMk id="253" creationId="{DF054EE2-C3A0-4A93-91DA-1E4AD2823B60}"/>
          </ac:spMkLst>
        </pc:spChg>
        <pc:spChg chg="mod">
          <ac:chgData name="Severin, S (Sefanja)" userId="99325c90-fb6f-426e-9744-e02f59114d16" providerId="ADAL" clId="{55D5437C-1F9A-482F-BE76-4BB884D3CCA5}" dt="2022-04-22T09:40:28.725" v="1545" actId="20577"/>
          <ac:spMkLst>
            <pc:docMk/>
            <pc:sldMk cId="3418590068" sldId="6820"/>
            <ac:spMk id="254" creationId="{F93216A2-7F04-4B2C-B746-DF1183E19FE7}"/>
          </ac:spMkLst>
        </pc:spChg>
        <pc:spChg chg="mod">
          <ac:chgData name="Severin, S (Sefanja)" userId="99325c90-fb6f-426e-9744-e02f59114d16" providerId="ADAL" clId="{55D5437C-1F9A-482F-BE76-4BB884D3CCA5}" dt="2022-04-22T09:40:33.170" v="1558" actId="20577"/>
          <ac:spMkLst>
            <pc:docMk/>
            <pc:sldMk cId="3418590068" sldId="6820"/>
            <ac:spMk id="255" creationId="{12BD0838-CCD0-48AB-BC8E-045632F13BBD}"/>
          </ac:spMkLst>
        </pc:spChg>
        <pc:spChg chg="mod">
          <ac:chgData name="Severin, S (Sefanja)" userId="99325c90-fb6f-426e-9744-e02f59114d16" providerId="ADAL" clId="{55D5437C-1F9A-482F-BE76-4BB884D3CCA5}" dt="2022-04-22T09:40:39.753" v="1565" actId="20577"/>
          <ac:spMkLst>
            <pc:docMk/>
            <pc:sldMk cId="3418590068" sldId="6820"/>
            <ac:spMk id="261" creationId="{B55FCF50-26DC-4B41-92F2-ADBF39BDBE19}"/>
          </ac:spMkLst>
        </pc:spChg>
        <pc:spChg chg="mod">
          <ac:chgData name="Severin, S (Sefanja)" userId="99325c90-fb6f-426e-9744-e02f59114d16" providerId="ADAL" clId="{55D5437C-1F9A-482F-BE76-4BB884D3CCA5}" dt="2022-04-22T09:40:53.550" v="1577" actId="20577"/>
          <ac:spMkLst>
            <pc:docMk/>
            <pc:sldMk cId="3418590068" sldId="6820"/>
            <ac:spMk id="262" creationId="{3B8215E1-CBFC-43DB-83A7-A71D4FC03826}"/>
          </ac:spMkLst>
        </pc:spChg>
        <pc:spChg chg="mod">
          <ac:chgData name="Severin, S (Sefanja)" userId="99325c90-fb6f-426e-9744-e02f59114d16" providerId="ADAL" clId="{55D5437C-1F9A-482F-BE76-4BB884D3CCA5}" dt="2022-04-22T09:41:00.615" v="1591" actId="20577"/>
          <ac:spMkLst>
            <pc:docMk/>
            <pc:sldMk cId="3418590068" sldId="6820"/>
            <ac:spMk id="263" creationId="{A508D745-F558-47FE-A32D-70A30CE1C231}"/>
          </ac:spMkLst>
        </pc:spChg>
        <pc:spChg chg="mod">
          <ac:chgData name="Severin, S (Sefanja)" userId="99325c90-fb6f-426e-9744-e02f59114d16" providerId="ADAL" clId="{55D5437C-1F9A-482F-BE76-4BB884D3CCA5}" dt="2022-04-22T09:40:36.887" v="1564" actId="20577"/>
          <ac:spMkLst>
            <pc:docMk/>
            <pc:sldMk cId="3418590068" sldId="6820"/>
            <ac:spMk id="264" creationId="{2BF250A8-35B5-4737-B119-B9803FA95947}"/>
          </ac:spMkLst>
        </pc:spChg>
        <pc:spChg chg="mod">
          <ac:chgData name="Severin, S (Sefanja)" userId="99325c90-fb6f-426e-9744-e02f59114d16" providerId="ADAL" clId="{55D5437C-1F9A-482F-BE76-4BB884D3CCA5}" dt="2022-04-22T09:41:09.390" v="1616" actId="20577"/>
          <ac:spMkLst>
            <pc:docMk/>
            <pc:sldMk cId="3418590068" sldId="6820"/>
            <ac:spMk id="265" creationId="{26EDBB07-61D6-49BC-BEF5-7B18C3338CCC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266" creationId="{52E3F021-AB30-47AC-B061-0104884F7458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267" creationId="{338FA9D6-9A39-4601-A049-EE7B2A7B5DD7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268" creationId="{9676BF8B-E9E3-4C7E-B68A-2A958A09B782}"/>
          </ac:spMkLst>
        </pc:spChg>
        <pc:spChg chg="mod">
          <ac:chgData name="Severin, S (Sefanja)" userId="99325c90-fb6f-426e-9744-e02f59114d16" providerId="ADAL" clId="{55D5437C-1F9A-482F-BE76-4BB884D3CCA5}" dt="2022-04-22T09:37:22.621" v="1180" actId="790"/>
          <ac:spMkLst>
            <pc:docMk/>
            <pc:sldMk cId="3418590068" sldId="6820"/>
            <ac:spMk id="269" creationId="{D1893E41-5916-4322-B10F-3269D4C835F7}"/>
          </ac:spMkLst>
        </pc:spChg>
        <pc:spChg chg="mod">
          <ac:chgData name="Severin, S (Sefanja)" userId="99325c90-fb6f-426e-9744-e02f59114d16" providerId="ADAL" clId="{55D5437C-1F9A-482F-BE76-4BB884D3CCA5}" dt="2022-04-22T09:44:28.769" v="2000" actId="20577"/>
          <ac:spMkLst>
            <pc:docMk/>
            <pc:sldMk cId="3418590068" sldId="6820"/>
            <ac:spMk id="270" creationId="{B11587A9-B767-4041-B711-BB2F0F73BAE1}"/>
          </ac:spMkLst>
        </pc:spChg>
        <pc:spChg chg="mod">
          <ac:chgData name="Severin, S (Sefanja)" userId="99325c90-fb6f-426e-9744-e02f59114d16" providerId="ADAL" clId="{55D5437C-1F9A-482F-BE76-4BB884D3CCA5}" dt="2022-04-22T09:44:32.629" v="2010" actId="20577"/>
          <ac:spMkLst>
            <pc:docMk/>
            <pc:sldMk cId="3418590068" sldId="6820"/>
            <ac:spMk id="271" creationId="{D9DD172C-4D02-4DAB-A11C-107910306D89}"/>
          </ac:spMkLst>
        </pc:spChg>
        <pc:spChg chg="mod">
          <ac:chgData name="Severin, S (Sefanja)" userId="99325c90-fb6f-426e-9744-e02f59114d16" providerId="ADAL" clId="{55D5437C-1F9A-482F-BE76-4BB884D3CCA5}" dt="2022-04-22T09:44:49.767" v="2048" actId="6549"/>
          <ac:spMkLst>
            <pc:docMk/>
            <pc:sldMk cId="3418590068" sldId="6820"/>
            <ac:spMk id="273" creationId="{0D36E902-64DF-41E9-B21A-230C6D7DF3C4}"/>
          </ac:spMkLst>
        </pc:spChg>
        <pc:spChg chg="mod">
          <ac:chgData name="Severin, S (Sefanja)" userId="99325c90-fb6f-426e-9744-e02f59114d16" providerId="ADAL" clId="{55D5437C-1F9A-482F-BE76-4BB884D3CCA5}" dt="2022-04-22T09:44:46.598" v="2046" actId="20577"/>
          <ac:spMkLst>
            <pc:docMk/>
            <pc:sldMk cId="3418590068" sldId="6820"/>
            <ac:spMk id="274" creationId="{5EFF135A-785D-4B60-814E-8E4525EFC788}"/>
          </ac:spMkLst>
        </pc:spChg>
        <pc:spChg chg="mod">
          <ac:chgData name="Severin, S (Sefanja)" userId="99325c90-fb6f-426e-9744-e02f59114d16" providerId="ADAL" clId="{55D5437C-1F9A-482F-BE76-4BB884D3CCA5}" dt="2022-04-22T09:44:53.037" v="2057" actId="20577"/>
          <ac:spMkLst>
            <pc:docMk/>
            <pc:sldMk cId="3418590068" sldId="6820"/>
            <ac:spMk id="275" creationId="{4668048B-5EF7-48CB-81E5-E2652222281A}"/>
          </ac:spMkLst>
        </pc:spChg>
        <pc:spChg chg="mod">
          <ac:chgData name="Severin, S (Sefanja)" userId="99325c90-fb6f-426e-9744-e02f59114d16" providerId="ADAL" clId="{55D5437C-1F9A-482F-BE76-4BB884D3CCA5}" dt="2022-04-22T09:45:03.065" v="2077" actId="20577"/>
          <ac:spMkLst>
            <pc:docMk/>
            <pc:sldMk cId="3418590068" sldId="6820"/>
            <ac:spMk id="276" creationId="{2CD79CB8-49C2-4134-9C75-E07A3FB0514E}"/>
          </ac:spMkLst>
        </pc:spChg>
        <pc:spChg chg="mod">
          <ac:chgData name="Severin, S (Sefanja)" userId="99325c90-fb6f-426e-9744-e02f59114d16" providerId="ADAL" clId="{55D5437C-1F9A-482F-BE76-4BB884D3CCA5}" dt="2022-04-22T09:45:07.334" v="2090" actId="20577"/>
          <ac:spMkLst>
            <pc:docMk/>
            <pc:sldMk cId="3418590068" sldId="6820"/>
            <ac:spMk id="277" creationId="{03DCB9F0-DA56-48E8-BFE0-15A6632179B0}"/>
          </ac:spMkLst>
        </pc:spChg>
        <pc:spChg chg="mod">
          <ac:chgData name="Severin, S (Sefanja)" userId="99325c90-fb6f-426e-9744-e02f59114d16" providerId="ADAL" clId="{55D5437C-1F9A-482F-BE76-4BB884D3CCA5}" dt="2022-04-22T09:45:11.214" v="2103" actId="20577"/>
          <ac:spMkLst>
            <pc:docMk/>
            <pc:sldMk cId="3418590068" sldId="6820"/>
            <ac:spMk id="278" creationId="{9F105096-2847-4BA1-A130-CFD75D43F740}"/>
          </ac:spMkLst>
        </pc:spChg>
        <pc:spChg chg="mod">
          <ac:chgData name="Severin, S (Sefanja)" userId="99325c90-fb6f-426e-9744-e02f59114d16" providerId="ADAL" clId="{55D5437C-1F9A-482F-BE76-4BB884D3CCA5}" dt="2022-04-22T09:45:18.592" v="2135" actId="20577"/>
          <ac:spMkLst>
            <pc:docMk/>
            <pc:sldMk cId="3418590068" sldId="6820"/>
            <ac:spMk id="279" creationId="{5582CAD9-8E8B-4693-999C-8E01D0F2C29D}"/>
          </ac:spMkLst>
        </pc:spChg>
        <pc:spChg chg="mod">
          <ac:chgData name="Severin, S (Sefanja)" userId="99325c90-fb6f-426e-9744-e02f59114d16" providerId="ADAL" clId="{55D5437C-1F9A-482F-BE76-4BB884D3CCA5}" dt="2022-04-22T09:45:23.513" v="2153" actId="20577"/>
          <ac:spMkLst>
            <pc:docMk/>
            <pc:sldMk cId="3418590068" sldId="6820"/>
            <ac:spMk id="280" creationId="{43714740-AB53-4133-AAB0-7EE86C6F8A37}"/>
          </ac:spMkLst>
        </pc:spChg>
        <pc:spChg chg="mod">
          <ac:chgData name="Severin, S (Sefanja)" userId="99325c90-fb6f-426e-9744-e02f59114d16" providerId="ADAL" clId="{55D5437C-1F9A-482F-BE76-4BB884D3CCA5}" dt="2022-04-22T09:45:32.768" v="2154" actId="6549"/>
          <ac:spMkLst>
            <pc:docMk/>
            <pc:sldMk cId="3418590068" sldId="6820"/>
            <ac:spMk id="281" creationId="{D4AB0777-D33B-481B-93AE-0F416651B6FE}"/>
          </ac:spMkLst>
        </pc:spChg>
        <pc:spChg chg="mod">
          <ac:chgData name="Severin, S (Sefanja)" userId="99325c90-fb6f-426e-9744-e02f59114d16" providerId="ADAL" clId="{55D5437C-1F9A-482F-BE76-4BB884D3CCA5}" dt="2022-04-22T09:45:36.271" v="2163" actId="20577"/>
          <ac:spMkLst>
            <pc:docMk/>
            <pc:sldMk cId="3418590068" sldId="6820"/>
            <ac:spMk id="282" creationId="{07384D2C-38D5-4ECF-B5F3-9B7CED3B6CE1}"/>
          </ac:spMkLst>
        </pc:spChg>
        <pc:spChg chg="del">
          <ac:chgData name="Severin, S (Sefanja)" userId="99325c90-fb6f-426e-9744-e02f59114d16" providerId="ADAL" clId="{55D5437C-1F9A-482F-BE76-4BB884D3CCA5}" dt="2022-04-10T20:24:24.322" v="752" actId="478"/>
          <ac:spMkLst>
            <pc:docMk/>
            <pc:sldMk cId="3418590068" sldId="6820"/>
            <ac:spMk id="283" creationId="{54EF6450-C643-4F06-825A-9B497DC2BAF1}"/>
          </ac:spMkLst>
        </pc:spChg>
        <pc:spChg chg="mod">
          <ac:chgData name="Severin, S (Sefanja)" userId="99325c90-fb6f-426e-9744-e02f59114d16" providerId="ADAL" clId="{55D5437C-1F9A-482F-BE76-4BB884D3CCA5}" dt="2022-04-22T09:45:40.809" v="2177" actId="20577"/>
          <ac:spMkLst>
            <pc:docMk/>
            <pc:sldMk cId="3418590068" sldId="6820"/>
            <ac:spMk id="284" creationId="{DAED703E-E7F2-4166-A704-74BF5CCEA572}"/>
          </ac:spMkLst>
        </pc:spChg>
        <pc:spChg chg="mod">
          <ac:chgData name="Severin, S (Sefanja)" userId="99325c90-fb6f-426e-9744-e02f59114d16" providerId="ADAL" clId="{55D5437C-1F9A-482F-BE76-4BB884D3CCA5}" dt="2022-04-22T09:45:45.449" v="2193" actId="20577"/>
          <ac:spMkLst>
            <pc:docMk/>
            <pc:sldMk cId="3418590068" sldId="6820"/>
            <ac:spMk id="285" creationId="{2D876E98-AC83-4E76-9560-3EBE14FEAC0E}"/>
          </ac:spMkLst>
        </pc:spChg>
      </pc:sldChg>
      <pc:sldChg chg="modSp mod">
        <pc:chgData name="Severin, S (Sefanja)" userId="99325c90-fb6f-426e-9744-e02f59114d16" providerId="ADAL" clId="{55D5437C-1F9A-482F-BE76-4BB884D3CCA5}" dt="2022-04-29T14:06:05.974" v="6008" actId="207"/>
        <pc:sldMkLst>
          <pc:docMk/>
          <pc:sldMk cId="309306289" sldId="6822"/>
        </pc:sldMkLst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156" creationId="{FC137F79-9469-42B1-87BD-15E24879EE04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49" creationId="{8EA2A6EA-BFCE-413D-8968-A73A0AE5CF46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52" creationId="{6B4CA111-D59F-4DE5-96A1-F756225D3AE7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54" creationId="{9454D644-F62B-4B78-B0FA-E1D1D640F3ED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58" creationId="{1D6E1A68-B676-42E8-8011-6926330B0DE1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60" creationId="{08DC8B47-44EB-42DA-804C-41E8525A16AD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61" creationId="{239586D9-839C-48B6-947A-B75226CF5D4E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63" creationId="{B3E14759-737E-4DE2-9B6E-046FFC603807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69" creationId="{34266232-AAC5-496F-AAE4-CA95BC8EB193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72" creationId="{905F4498-E435-47C1-B475-1ECBA0A9C905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76" creationId="{6B59DF92-B396-4771-98A1-D9400354B97B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77" creationId="{C55C19ED-BD5A-40CE-BEB1-F9837FA4463C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78" creationId="{C23642F1-8B71-4341-860D-39A21A4A2C46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80" creationId="{A94D7D8F-DC83-4753-A3F6-5CE8B79B3036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81" creationId="{CE2EFC3A-1D21-4FF6-8B61-93BAD6BE4319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91" creationId="{2470FF90-8DBF-42B4-9237-685545DAC2A4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93" creationId="{CC0DB012-FD99-4447-8257-02ACF53AD099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296" creationId="{A5BAF8FD-1616-4BF1-8D94-FAA8F0ABB763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00" creationId="{5B919B13-EA3C-4AE8-9088-DD74D952B7FA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01" creationId="{4FAC4ACF-B5C1-4169-8DEC-98B319D66D9D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04" creationId="{2D86F804-4A4A-4808-B816-0D2038F00C03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10" creationId="{7AF79861-9A8D-4921-B9DE-E5C9ECA84B41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24" creationId="{479BB1AB-CC9E-4BC2-904E-15847DDAF0A2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26" creationId="{18CDDB2A-6B34-4516-9C03-816CD35D1EA1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31" creationId="{A71DDE6B-53CE-46FE-82A2-31AE87B7FB24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32" creationId="{9F6D9EBC-2E73-4226-BA25-E6573A77E159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34" creationId="{AC520BA9-C4C8-4837-A920-345808758C34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38" creationId="{0D7318CD-1C2A-4312-9688-16FFEFF77764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54" creationId="{EFC282FC-D8E6-4025-AE18-CE8DB66C162D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67" creationId="{F14A6490-867B-40E9-8767-29F864911C99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74" creationId="{4C4C67BB-33E6-464A-859D-3A23B13D1B43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75" creationId="{D995FCF9-8A69-4722-A4F4-9B74BE86E47A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85" creationId="{9343590C-E3EA-4D11-9D01-5B4ABD90342F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393" creationId="{C9C25C3F-B610-4A45-AEE6-48B4C49B3242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401" creationId="{77A1AF02-C4DF-4366-A47A-F5EAB60E3B90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409" creationId="{DDEF03BA-F319-4666-9265-394B7AD33845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415" creationId="{5FE2DF57-5DB0-4E9C-B083-9A5730515786}"/>
          </ac:spMkLst>
        </pc:spChg>
        <pc:spChg chg="mod">
          <ac:chgData name="Severin, S (Sefanja)" userId="99325c90-fb6f-426e-9744-e02f59114d16" providerId="ADAL" clId="{55D5437C-1F9A-482F-BE76-4BB884D3CCA5}" dt="2022-04-29T14:06:05.974" v="6008" actId="207"/>
          <ac:spMkLst>
            <pc:docMk/>
            <pc:sldMk cId="309306289" sldId="6822"/>
            <ac:spMk id="420" creationId="{33694FE2-BF41-4809-B4D7-565D0BA746D4}"/>
          </ac:spMkLst>
        </pc:spChg>
      </pc:sldChg>
      <pc:sldChg chg="modSp del mod">
        <pc:chgData name="Severin, S (Sefanja)" userId="99325c90-fb6f-426e-9744-e02f59114d16" providerId="ADAL" clId="{55D5437C-1F9A-482F-BE76-4BB884D3CCA5}" dt="2022-05-11T08:07:55.122" v="6046" actId="47"/>
        <pc:sldMkLst>
          <pc:docMk/>
          <pc:sldMk cId="71098012" sldId="6823"/>
        </pc:sldMkLst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111" creationId="{FB952F4B-68CB-4EB0-88E1-79E957E5CD14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113" creationId="{AD773115-CF5D-4FB1-956C-72E0D6C380D1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119" creationId="{54ADE82C-F0E6-447D-9668-2C3171289B29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120" creationId="{131D51A6-CFFE-4739-9CCD-3A40B9BF6C5C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140" creationId="{A9F8B4A5-E768-4EEE-848D-1C1D23E2321E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145" creationId="{DC8EDC81-8AA1-4029-89E1-21ACA6FF4C7F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252" creationId="{6B4CA111-D59F-4DE5-96A1-F756225D3AE7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254" creationId="{9454D644-F62B-4B78-B0FA-E1D1D640F3ED}"/>
          </ac:spMkLst>
        </pc:spChg>
        <pc:spChg chg="mod">
          <ac:chgData name="Severin, S (Sefanja)" userId="99325c90-fb6f-426e-9744-e02f59114d16" providerId="ADAL" clId="{55D5437C-1F9A-482F-BE76-4BB884D3CCA5}" dt="2022-04-29T14:11:05.311" v="6045" actId="20577"/>
          <ac:spMkLst>
            <pc:docMk/>
            <pc:sldMk cId="71098012" sldId="6823"/>
            <ac:spMk id="307" creationId="{BFD143FE-5C17-4AA2-896B-CE0C44C488EC}"/>
          </ac:spMkLst>
        </pc:spChg>
        <pc:spChg chg="mod">
          <ac:chgData name="Severin, S (Sefanja)" userId="99325c90-fb6f-426e-9744-e02f59114d16" providerId="ADAL" clId="{55D5437C-1F9A-482F-BE76-4BB884D3CCA5}" dt="2022-04-29T12:34:37.822" v="6007" actId="207"/>
          <ac:spMkLst>
            <pc:docMk/>
            <pc:sldMk cId="71098012" sldId="6823"/>
            <ac:spMk id="327" creationId="{A4637E72-EE3E-4737-A882-D01A03AB9B26}"/>
          </ac:spMkLst>
        </pc:spChg>
      </pc:sldChg>
      <pc:sldChg chg="modSp add del mod ord">
        <pc:chgData name="Severin, S (Sefanja)" userId="99325c90-fb6f-426e-9744-e02f59114d16" providerId="ADAL" clId="{55D5437C-1F9A-482F-BE76-4BB884D3CCA5}" dt="2022-04-25T15:42:52.103" v="5511" actId="47"/>
        <pc:sldMkLst>
          <pc:docMk/>
          <pc:sldMk cId="3267301550" sldId="6825"/>
        </pc:sldMkLst>
        <pc:spChg chg="mod">
          <ac:chgData name="Severin, S (Sefanja)" userId="99325c90-fb6f-426e-9744-e02f59114d16" providerId="ADAL" clId="{55D5437C-1F9A-482F-BE76-4BB884D3CCA5}" dt="2022-04-22T09:34:44.840" v="1063" actId="790"/>
          <ac:spMkLst>
            <pc:docMk/>
            <pc:sldMk cId="3267301550" sldId="6825"/>
            <ac:spMk id="28" creationId="{E991AFA2-9EE0-4B83-8CA8-08E4B0A24A18}"/>
          </ac:spMkLst>
        </pc:spChg>
        <pc:spChg chg="mod">
          <ac:chgData name="Severin, S (Sefanja)" userId="99325c90-fb6f-426e-9744-e02f59114d16" providerId="ADAL" clId="{55D5437C-1F9A-482F-BE76-4BB884D3CCA5}" dt="2022-04-22T09:34:44.840" v="1063" actId="790"/>
          <ac:spMkLst>
            <pc:docMk/>
            <pc:sldMk cId="3267301550" sldId="6825"/>
            <ac:spMk id="29" creationId="{8CCBC9E7-40B5-4EA9-94D1-77D8FA9D0839}"/>
          </ac:spMkLst>
        </pc:spChg>
        <pc:spChg chg="mod">
          <ac:chgData name="Severin, S (Sefanja)" userId="99325c90-fb6f-426e-9744-e02f59114d16" providerId="ADAL" clId="{55D5437C-1F9A-482F-BE76-4BB884D3CCA5}" dt="2022-04-22T09:34:44.840" v="1063" actId="790"/>
          <ac:spMkLst>
            <pc:docMk/>
            <pc:sldMk cId="3267301550" sldId="6825"/>
            <ac:spMk id="30" creationId="{D10C1A96-92CB-4412-9259-26F28F2CDC31}"/>
          </ac:spMkLst>
        </pc:spChg>
        <pc:spChg chg="mod">
          <ac:chgData name="Severin, S (Sefanja)" userId="99325c90-fb6f-426e-9744-e02f59114d16" providerId="ADAL" clId="{55D5437C-1F9A-482F-BE76-4BB884D3CCA5}" dt="2022-04-22T09:34:44.840" v="1063" actId="790"/>
          <ac:spMkLst>
            <pc:docMk/>
            <pc:sldMk cId="3267301550" sldId="6825"/>
            <ac:spMk id="31" creationId="{6A81781A-0D87-489F-8C1E-B875C57694C1}"/>
          </ac:spMkLst>
        </pc:spChg>
        <pc:spChg chg="mod">
          <ac:chgData name="Severin, S (Sefanja)" userId="99325c90-fb6f-426e-9744-e02f59114d16" providerId="ADAL" clId="{55D5437C-1F9A-482F-BE76-4BB884D3CCA5}" dt="2022-04-22T09:34:44.840" v="1063" actId="790"/>
          <ac:spMkLst>
            <pc:docMk/>
            <pc:sldMk cId="3267301550" sldId="6825"/>
            <ac:spMk id="33" creationId="{15C6166A-00FA-4E83-B27C-FD960CFB8E38}"/>
          </ac:spMkLst>
        </pc:spChg>
        <pc:spChg chg="mod">
          <ac:chgData name="Severin, S (Sefanja)" userId="99325c90-fb6f-426e-9744-e02f59114d16" providerId="ADAL" clId="{55D5437C-1F9A-482F-BE76-4BB884D3CCA5}" dt="2022-04-22T09:32:57.832" v="1044" actId="20577"/>
          <ac:spMkLst>
            <pc:docMk/>
            <pc:sldMk cId="3267301550" sldId="6825"/>
            <ac:spMk id="40" creationId="{9C984B9C-8BA3-4235-8FA9-B058003020DE}"/>
          </ac:spMkLst>
        </pc:spChg>
        <pc:spChg chg="mod">
          <ac:chgData name="Severin, S (Sefanja)" userId="99325c90-fb6f-426e-9744-e02f59114d16" providerId="ADAL" clId="{55D5437C-1F9A-482F-BE76-4BB884D3CCA5}" dt="2022-04-22T09:34:44.840" v="1063" actId="790"/>
          <ac:spMkLst>
            <pc:docMk/>
            <pc:sldMk cId="3267301550" sldId="6825"/>
            <ac:spMk id="44" creationId="{5105CC38-3865-48AB-AE9A-DB10B1B66F99}"/>
          </ac:spMkLst>
        </pc:spChg>
        <pc:spChg chg="mod">
          <ac:chgData name="Severin, S (Sefanja)" userId="99325c90-fb6f-426e-9744-e02f59114d16" providerId="ADAL" clId="{55D5437C-1F9A-482F-BE76-4BB884D3CCA5}" dt="2022-04-22T09:34:21.273" v="1062" actId="20577"/>
          <ac:spMkLst>
            <pc:docMk/>
            <pc:sldMk cId="3267301550" sldId="6825"/>
            <ac:spMk id="47" creationId="{E27280F8-073A-49E8-A00D-63391E2D2170}"/>
          </ac:spMkLst>
        </pc:spChg>
        <pc:spChg chg="mod">
          <ac:chgData name="Severin, S (Sefanja)" userId="99325c90-fb6f-426e-9744-e02f59114d16" providerId="ADAL" clId="{55D5437C-1F9A-482F-BE76-4BB884D3CCA5}" dt="2022-04-22T09:33:47.319" v="1058" actId="1076"/>
          <ac:spMkLst>
            <pc:docMk/>
            <pc:sldMk cId="3267301550" sldId="6825"/>
            <ac:spMk id="49" creationId="{709D22FA-E6AB-4B85-AA47-71345AEF393F}"/>
          </ac:spMkLst>
        </pc:spChg>
        <pc:spChg chg="mod">
          <ac:chgData name="Severin, S (Sefanja)" userId="99325c90-fb6f-426e-9744-e02f59114d16" providerId="ADAL" clId="{55D5437C-1F9A-482F-BE76-4BB884D3CCA5}" dt="2022-04-22T09:32:49.034" v="1040"/>
          <ac:spMkLst>
            <pc:docMk/>
            <pc:sldMk cId="3267301550" sldId="6825"/>
            <ac:spMk id="51" creationId="{27D76F86-3902-4C75-B119-8AEFE7A0A19E}"/>
          </ac:spMkLst>
        </pc:spChg>
        <pc:spChg chg="mod">
          <ac:chgData name="Severin, S (Sefanja)" userId="99325c90-fb6f-426e-9744-e02f59114d16" providerId="ADAL" clId="{55D5437C-1F9A-482F-BE76-4BB884D3CCA5}" dt="2022-04-22T09:32:34.348" v="1039"/>
          <ac:spMkLst>
            <pc:docMk/>
            <pc:sldMk cId="3267301550" sldId="6825"/>
            <ac:spMk id="53" creationId="{24C727DD-8263-4F3D-97EC-979262C0371C}"/>
          </ac:spMkLst>
        </pc:spChg>
        <pc:spChg chg="mod">
          <ac:chgData name="Severin, S (Sefanja)" userId="99325c90-fb6f-426e-9744-e02f59114d16" providerId="ADAL" clId="{55D5437C-1F9A-482F-BE76-4BB884D3CCA5}" dt="2022-04-22T09:35:34.891" v="1064" actId="790"/>
          <ac:spMkLst>
            <pc:docMk/>
            <pc:sldMk cId="3267301550" sldId="6825"/>
            <ac:spMk id="55" creationId="{EFAA33D4-6765-46FF-8665-50FCA6E22B75}"/>
          </ac:spMkLst>
        </pc:spChg>
        <pc:spChg chg="mod">
          <ac:chgData name="Severin, S (Sefanja)" userId="99325c90-fb6f-426e-9744-e02f59114d16" providerId="ADAL" clId="{55D5437C-1F9A-482F-BE76-4BB884D3CCA5}" dt="2022-04-22T09:32:54.886" v="1042" actId="20577"/>
          <ac:spMkLst>
            <pc:docMk/>
            <pc:sldMk cId="3267301550" sldId="6825"/>
            <ac:spMk id="57" creationId="{EF250BD8-4843-4927-A759-C9CF57ADDD26}"/>
          </ac:spMkLst>
        </pc:spChg>
        <pc:spChg chg="mod">
          <ac:chgData name="Severin, S (Sefanja)" userId="99325c90-fb6f-426e-9744-e02f59114d16" providerId="ADAL" clId="{55D5437C-1F9A-482F-BE76-4BB884D3CCA5}" dt="2022-04-22T09:36:13.781" v="1112" actId="790"/>
          <ac:spMkLst>
            <pc:docMk/>
            <pc:sldMk cId="3267301550" sldId="6825"/>
            <ac:spMk id="92" creationId="{7BD2D990-713F-47EC-9317-58FA09C75FEC}"/>
          </ac:spMkLst>
        </pc:spChg>
        <pc:spChg chg="mod">
          <ac:chgData name="Severin, S (Sefanja)" userId="99325c90-fb6f-426e-9744-e02f59114d16" providerId="ADAL" clId="{55D5437C-1F9A-482F-BE76-4BB884D3CCA5}" dt="2022-04-22T09:36:13.781" v="1112" actId="790"/>
          <ac:spMkLst>
            <pc:docMk/>
            <pc:sldMk cId="3267301550" sldId="6825"/>
            <ac:spMk id="93" creationId="{035ABF92-FE22-4964-80DD-E1A6051A59B0}"/>
          </ac:spMkLst>
        </pc:spChg>
      </pc:sldChg>
      <pc:sldChg chg="modSp add mod replId">
        <pc:chgData name="Severin, S (Sefanja)" userId="99325c90-fb6f-426e-9744-e02f59114d16" providerId="ADAL" clId="{55D5437C-1F9A-482F-BE76-4BB884D3CCA5}" dt="2022-04-29T12:31:38.547" v="6001" actId="207"/>
        <pc:sldMkLst>
          <pc:docMk/>
          <pc:sldMk cId="2386163231" sldId="6826"/>
        </pc:sldMkLst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" creationId="{182C9338-1F96-45B0-83FE-298CBCCC8A1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9" creationId="{568E26EA-7375-4F01-8215-CAAECCFB308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59" creationId="{11111403-F385-4095-881C-5DD5EE30DD5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60" creationId="{758B33C8-4D45-46A4-8A53-75FA8A08B94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61" creationId="{36EDB2D1-536A-4C63-B0E6-389F35CD8D1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64" creationId="{65EB9F87-649A-4C1A-9E80-A5E8E16A8D0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65" creationId="{9660BC3D-6169-4595-9EB2-911073D86D9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66" creationId="{7984369E-1AF9-4A57-93DD-63DED683EEA6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81" creationId="{E165757D-310F-46F7-9C68-179EA932FFC5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87" creationId="{A990E25C-0B74-4793-B659-F36C18D3D0C3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88" creationId="{7CA44023-9B09-4558-A3A8-4845C99C579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89" creationId="{C7C4CF21-2862-4F27-94E6-4F159708707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90" creationId="{95DCA934-EAFC-4CE6-BAF2-94D3F2091815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91" creationId="{284D2294-733A-4F4F-A7FF-71DEDB5D1C38}"/>
          </ac:spMkLst>
        </pc:spChg>
        <pc:spChg chg="mod">
          <ac:chgData name="Severin, S (Sefanja)" userId="99325c90-fb6f-426e-9744-e02f59114d16" providerId="ADAL" clId="{55D5437C-1F9A-482F-BE76-4BB884D3CCA5}" dt="2022-04-22T10:23:03.068" v="4872" actId="790"/>
          <ac:spMkLst>
            <pc:docMk/>
            <pc:sldMk cId="2386163231" sldId="6826"/>
            <ac:spMk id="92" creationId="{7BD2D990-713F-47EC-9317-58FA09C75FEC}"/>
          </ac:spMkLst>
        </pc:spChg>
        <pc:spChg chg="mod">
          <ac:chgData name="Severin, S (Sefanja)" userId="99325c90-fb6f-426e-9744-e02f59114d16" providerId="ADAL" clId="{55D5437C-1F9A-482F-BE76-4BB884D3CCA5}" dt="2022-04-22T10:23:03.068" v="4872" actId="790"/>
          <ac:spMkLst>
            <pc:docMk/>
            <pc:sldMk cId="2386163231" sldId="6826"/>
            <ac:spMk id="93" creationId="{035ABF92-FE22-4964-80DD-E1A6051A59B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02" creationId="{1A066416-91AA-40F9-95D8-F451FEBF42B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03" creationId="{CC1687F5-75D9-4057-AD1A-8321CE9A6BC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0" creationId="{B1724192-B55B-40EC-825A-736E7442AD4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1" creationId="{69FC7E07-DD1E-4E74-9466-4ACFB3BEA97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2" creationId="{48840206-EE0E-456E-971D-BEA165F37F1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3" creationId="{94C3F32D-EA5B-4DA0-BB70-DEAFB8495ACF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4" creationId="{93C5B65A-134A-4BDB-8C85-35B4EF59815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5" creationId="{94EA077D-49F6-4815-8A41-16AF21E3AA7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6" creationId="{A1262285-FC71-4406-AD7C-196C1D22DB4A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7" creationId="{E40DD842-142C-4569-A541-A81B3A3DBFAA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8" creationId="{2BC67393-1A20-4437-9C0A-91738E44408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199" creationId="{3953BF21-8203-4B4D-96D9-EFCB8B253A2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00" creationId="{7FBD5C83-A779-4A35-BB5F-9CD41DC030F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01" creationId="{AC3988FB-BFF0-4366-B482-F52DE585A1A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03" creationId="{4244BABA-A371-4575-9D7D-38D270D685D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04" creationId="{C9B71DB7-818C-4494-AA89-141224D9FE0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05" creationId="{CA2A8EA1-8577-4820-9EE9-9B8B6D13537F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07" creationId="{A8971DBF-54C8-42EB-A331-BBD976F5684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0" creationId="{57B674D7-B071-4374-9789-6DFCD9CA4B1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1" creationId="{80910924-F818-47EA-8249-EC2440D8A73F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2" creationId="{2ABD10F4-20D9-44CD-A100-4378C5E27DE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3" creationId="{ECBA1D1C-C693-42A7-B13A-3F3D6F5CA6DC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4" creationId="{F359DECA-D486-4190-85E9-BF6FCC38FB8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5" creationId="{75B8084D-F99E-45EC-82FB-F3F8E5D4673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6" creationId="{267BBDA3-5184-4C65-A936-48F9F2CB63F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7" creationId="{A79BD0C3-6C39-4773-A90E-7B46A8C3228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8" creationId="{9525DED6-3B1B-42BB-A459-7631336DA6B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19" creationId="{68DE76EC-6398-4A97-A389-D384C2BDBDDB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0" creationId="{0DC133C6-D801-4C11-957B-239AFE01DE3D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1" creationId="{ED659769-3584-477F-B5EC-F8B8284DF09A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2" creationId="{816DEA19-8F4A-45B2-94D3-1941B1213F5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3" creationId="{CD7A640D-7AF7-4D5E-AA9B-93996A3054C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4" creationId="{9CC4DFAD-BFD7-4838-94D6-9838F7AD39B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5" creationId="{9A8C1DF9-6514-44C6-B53D-C005D39A504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6" creationId="{755F6670-6B56-4FD6-8026-4795AC2B2D8F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7" creationId="{FC0FDE7F-8461-4310-B102-2038DA30C60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8" creationId="{3BF0B441-4295-43CD-87D9-F9891393D96B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29" creationId="{834741CC-EBA9-4FE8-B17C-A2CE40B51F5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0" creationId="{41B3F29B-5279-4D9D-B851-E4751879682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1" creationId="{27737CCD-2FB8-4B65-BA37-5D8D41620C2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2" creationId="{D5FA7EB2-1597-45D9-AE40-949C67B4B1CF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3" creationId="{9F399621-B250-485B-8C37-BAAC6927A4A3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4" creationId="{CEF52957-6470-4DA7-8720-255DAF8C1E8B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5" creationId="{80F69209-2C33-4B04-86D9-B3E5B1110C9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6" creationId="{06853E20-8050-4750-A0D1-A8C9F1E95DD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7" creationId="{37ED6FD8-2EB9-4EF1-BE2B-1F649BFFB00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39" creationId="{DFA871A2-04EE-4F8A-97D0-50C66169009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0" creationId="{62A12900-9205-434E-A7F1-5CEA3B01DE7D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1" creationId="{DC0856D1-63E7-4587-BC46-388DFC35B8BC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2" creationId="{98DB95AB-4761-46AD-8447-FF6B3EE7FB5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3" creationId="{6FB82A54-356F-4539-9343-23E77F8129C6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4" creationId="{5C879B11-F09E-49C8-BAF7-51415C953EBD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5" creationId="{97CACB5D-A047-4DF5-B84E-CA8500ABE95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46" creationId="{A351AF6D-6B64-4409-9245-7FF64A8C958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51" creationId="{AF1BA21E-8632-4CA3-B9FA-6320C7D12C43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52" creationId="{5FEC0537-E86C-4CBA-B3DC-066477124A1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53" creationId="{DF054EE2-C3A0-4A93-91DA-1E4AD2823B6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54" creationId="{F93216A2-7F04-4B2C-B746-DF1183E19FE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55" creationId="{12BD0838-CCD0-48AB-BC8E-045632F13BBD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1" creationId="{B55FCF50-26DC-4B41-92F2-ADBF39BDBE1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2" creationId="{3B8215E1-CBFC-43DB-83A7-A71D4FC03826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3" creationId="{A508D745-F558-47FE-A32D-70A30CE1C23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4" creationId="{2BF250A8-35B5-4737-B119-B9803FA9594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5" creationId="{26EDBB07-61D6-49BC-BEF5-7B18C3338CCC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6" creationId="{52E3F021-AB30-47AC-B061-0104884F745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7" creationId="{338FA9D6-9A39-4601-A049-EE7B2A7B5DD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8" creationId="{9676BF8B-E9E3-4C7E-B68A-2A958A09B78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69" creationId="{D1893E41-5916-4322-B10F-3269D4C835F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0" creationId="{B11587A9-B767-4041-B711-BB2F0F73BAE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1" creationId="{D9DD172C-4D02-4DAB-A11C-107910306D89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3" creationId="{0D36E902-64DF-41E9-B21A-230C6D7DF3C4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4" creationId="{5EFF135A-785D-4B60-814E-8E4525EFC788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5" creationId="{4668048B-5EF7-48CB-81E5-E2652222281A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6" creationId="{2CD79CB8-49C2-4134-9C75-E07A3FB0514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7" creationId="{03DCB9F0-DA56-48E8-BFE0-15A6632179B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8" creationId="{9F105096-2847-4BA1-A130-CFD75D43F740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79" creationId="{5582CAD9-8E8B-4693-999C-8E01D0F2C29D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80" creationId="{43714740-AB53-4133-AAB0-7EE86C6F8A37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81" creationId="{D4AB0777-D33B-481B-93AE-0F416651B6FE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82" creationId="{07384D2C-38D5-4ECF-B5F3-9B7CED3B6CE1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84" creationId="{DAED703E-E7F2-4166-A704-74BF5CCEA572}"/>
          </ac:spMkLst>
        </pc:spChg>
        <pc:spChg chg="mod">
          <ac:chgData name="Severin, S (Sefanja)" userId="99325c90-fb6f-426e-9744-e02f59114d16" providerId="ADAL" clId="{55D5437C-1F9A-482F-BE76-4BB884D3CCA5}" dt="2022-04-29T12:31:38.547" v="6001" actId="207"/>
          <ac:spMkLst>
            <pc:docMk/>
            <pc:sldMk cId="2386163231" sldId="6826"/>
            <ac:spMk id="285" creationId="{2D876E98-AC83-4E76-9560-3EBE14FEAC0E}"/>
          </ac:spMkLst>
        </pc:spChg>
      </pc:sldChg>
      <pc:sldChg chg="addSp delSp modSp add mod ord replId">
        <pc:chgData name="Severin, S (Sefanja)" userId="99325c90-fb6f-426e-9744-e02f59114d16" providerId="ADAL" clId="{55D5437C-1F9A-482F-BE76-4BB884D3CCA5}" dt="2022-05-13T13:33:56.617" v="6052" actId="478"/>
        <pc:sldMkLst>
          <pc:docMk/>
          <pc:sldMk cId="9545943" sldId="6827"/>
        </pc:sldMkLst>
        <pc:spChg chg="add mod">
          <ac:chgData name="Severin, S (Sefanja)" userId="99325c90-fb6f-426e-9744-e02f59114d16" providerId="ADAL" clId="{55D5437C-1F9A-482F-BE76-4BB884D3CCA5}" dt="2022-04-29T10:07:05.822" v="5974" actId="14100"/>
          <ac:spMkLst>
            <pc:docMk/>
            <pc:sldMk cId="9545943" sldId="6827"/>
            <ac:spMk id="28" creationId="{324BC277-5E18-4CB3-BDB0-6DF6EDA624F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04" creationId="{0EE273E4-E2B8-4FC2-925A-7F71155041F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30" creationId="{192D2248-BA64-4865-B297-E83378558E8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47" creationId="{262C2EAC-6C3B-4638-84E4-64EE33878892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48" creationId="{F38EEC88-5E07-46A6-951B-AFFEDF0AF54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0" creationId="{3213161B-2332-4950-9BCF-1F6F9E483B51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1" creationId="{3289E695-89D8-49AC-BB96-B9A6C42102A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3" creationId="{CD5FF611-1D54-465A-B2FB-554EE4BCAF0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4" creationId="{38CA4B56-117F-4DF1-9D8A-F0436385219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5" creationId="{18EE81D6-C189-43A6-8B9E-5ABB59530A24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6" creationId="{3AB05AB4-850B-458E-9973-422F782EA1C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7" creationId="{305BE1C8-C8D1-4E1E-B3DF-AA48FFB4DC0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59" creationId="{5F3A1283-5D62-4225-9035-08FF5519EFF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0" creationId="{9C78F43D-21DD-4A59-AA16-97B0C945EEA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1" creationId="{8F6F8CB2-A62A-4670-A62C-8D7470412A3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2" creationId="{F9137359-C2A4-45F1-BEF2-E99DCD81D3A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3" creationId="{44C55FC6-C42C-4FC8-B526-959560F95D8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4" creationId="{954FAB3B-9FA4-4B7B-9796-E9B2507ECE94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5" creationId="{A18E0173-DD69-4B8D-A798-439EE2B18E6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6" creationId="{C5D6CFA3-23F1-4411-9C32-69159EE81E1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7" creationId="{CDD1B08E-0E65-4AA3-81F1-E48E9B1EF5A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8" creationId="{D7DB230B-8156-4BC6-9870-CE4F5A697352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69" creationId="{747367C5-EEAC-4609-BAF4-F9E4D2C8E479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70" creationId="{27DB074B-78BF-4BC1-94ED-1F9083160B3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71" creationId="{8FB6ABBB-6BF4-493F-BA2F-0ACE49648A39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72" creationId="{C150128C-7DDE-4714-AFCE-DDD756353CD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173" creationId="{6C7F971A-7E20-4597-A9E3-174C2E7CF3A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19" creationId="{BC1D4124-4A2E-4B59-AF01-113317B1070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0" creationId="{A6DE23FC-46CF-4772-99E0-83021C71434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1" creationId="{05F4CB6B-B383-4349-B849-2BD0A24849C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2" creationId="{0C5E094D-8C3E-43F7-9EA2-5DDA3A10C6C2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3" creationId="{47AE3D3C-8839-46F3-8F93-8303F717885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4" creationId="{26D3EC92-DE5D-4E11-8C4E-52E378A848DD}"/>
          </ac:spMkLst>
        </pc:spChg>
        <pc:spChg chg="add del mod">
          <ac:chgData name="Severin, S (Sefanja)" userId="99325c90-fb6f-426e-9744-e02f59114d16" providerId="ADAL" clId="{55D5437C-1F9A-482F-BE76-4BB884D3CCA5}" dt="2022-05-13T13:33:56.617" v="6052" actId="478"/>
          <ac:spMkLst>
            <pc:docMk/>
            <pc:sldMk cId="9545943" sldId="6827"/>
            <ac:spMk id="225" creationId="{06A8C279-E9FD-46CB-86FD-F9391393417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6" creationId="{ED88AA51-8EC7-44C5-A57B-7431F3F8854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7" creationId="{2ABEA750-7FC1-46EE-8B2A-1CF9E6B3C79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8" creationId="{F18343B8-8F2F-4FC7-AC9C-7A4FFE01CD9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29" creationId="{017185B6-DD15-475C-8BFD-8C70FF0883E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0" creationId="{29E018DD-D25D-4C38-816E-D01FB6274C6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1" creationId="{54F57D88-0933-4714-9737-22B67B71CBC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2" creationId="{7728ED89-736E-45DB-B709-932D76F1D76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3" creationId="{D4341066-4658-489B-B0E6-2C8D015798D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4" creationId="{79353488-46F0-4DF7-B295-CA674B1AB32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5" creationId="{2A9573DB-69A5-4089-BDC9-6090D0FB97E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6" creationId="{2AD628A5-A1C6-4B94-8EA3-62C15BE3093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8" creationId="{6D05A5EB-A438-4D0B-8C57-7F8743ABD02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39" creationId="{ED60F799-8274-4B02-B45B-D40CE89F85C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0" creationId="{9D0EC4FF-C3B3-44E6-8C41-9EC853A37FC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1" creationId="{DC8C6A8F-DF67-472A-A928-62FFFD35E9A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2" creationId="{D6AF3E93-44FC-41BC-901C-3B47F1AA7AA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3" creationId="{58E760B6-0ACB-432C-BE79-1074DEE0D18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4" creationId="{6E5EF708-7142-464C-A557-211A6FB9A31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5" creationId="{18B96239-3568-4D49-8FA1-CC4BE5517F3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6" creationId="{6810EDDB-33EA-4D68-BD9B-39B687024B9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7" creationId="{C5C92BDC-BD32-4553-B624-7275F341C9F4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8" creationId="{BD7626C8-170D-4E31-B6BA-F834BFDD118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49" creationId="{124F0E6A-FEA5-42E1-9896-3DD68068EF62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50" creationId="{C5E9680F-975C-40B5-897F-0C00FDDEFE9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51" creationId="{34D1D09D-E307-41D3-A145-51BAA4AC38D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54" creationId="{477355B1-F5AA-4432-A361-DAC39505CC0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55" creationId="{F8F1870E-CFCB-4729-B4F5-12C1FABB10FB}"/>
          </ac:spMkLst>
        </pc:spChg>
        <pc:spChg chg="del">
          <ac:chgData name="Severin, S (Sefanja)" userId="99325c90-fb6f-426e-9744-e02f59114d16" providerId="ADAL" clId="{55D5437C-1F9A-482F-BE76-4BB884D3CCA5}" dt="2022-04-22T15:19:30.238" v="4985" actId="478"/>
          <ac:spMkLst>
            <pc:docMk/>
            <pc:sldMk cId="9545943" sldId="6827"/>
            <ac:spMk id="258" creationId="{02319212-F9C7-4BB6-BD58-D73A97B09D8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61" creationId="{B8129D32-E2E4-4FE9-9F4C-88DE6C9618D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79" creationId="{94738B9F-13B7-435A-859F-7AF1870CBE7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82" creationId="{B86B8EA0-BA94-4718-8BFF-AD0EEDFA2C6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83" creationId="{A86BFC21-7BB0-4776-AACA-65901E0AB97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84" creationId="{B57DDC37-34DC-431D-9CC2-FEA0D86BED44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85" creationId="{36D725DD-6086-4FE8-8492-6AB082BC0E3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87" creationId="{6DCE37EF-4CC5-426C-A034-99F13C64DFE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90" creationId="{2A138561-503D-4DE3-A6B6-F8321AB5599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95" creationId="{61690978-67A6-424C-9031-237CBD1D47B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97" creationId="{54C64854-1944-442C-8E13-A3546A76F66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299" creationId="{DCA68B68-6729-44D3-BFC9-53F63F58632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03" creationId="{C194191D-48C5-4B10-9A05-70D684ED68A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06" creationId="{CEE2DFDE-DD7B-410C-B069-F17F8831757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07" creationId="{FEBB4D48-48CE-4A91-A1E6-7F771854F94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08" creationId="{4C431D2C-8E3E-44FD-ACFA-876F5BA9B329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09" creationId="{D364C907-6E09-472C-9701-CBE4C21CE64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14" creationId="{FF5E99EF-62A4-4D85-AEEE-D9FBC1AE5F8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16" creationId="{08E97A12-AC31-4BE4-9B54-89CC16EEE2C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18" creationId="{94E1D853-737A-4349-B533-8430DBB98A6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20" creationId="{2575D741-DD90-4528-B9DD-1234F500F5B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21" creationId="{591A998A-F0FE-4E3F-8B78-C69C59D3ACB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22" creationId="{50214D17-7934-473E-BD89-A8D9A20C300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23" creationId="{4EDCAFD0-CFE4-4771-A47E-9BD4CF8BE22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28" creationId="{552E1927-5248-49CB-8FBF-AF29171928E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30" creationId="{F2266004-5315-4E4D-A24A-083F274873A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36" creationId="{A44964AA-4152-4C26-ADC9-87CD639D27A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39" creationId="{2FC8F2C2-825B-4010-8C3B-D6703B0EB8E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40" creationId="{FF722354-9A83-4231-B3D3-B705CE3A416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42" creationId="{8FCB6DF4-A4FE-46A2-A660-9452886B0AD1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44" creationId="{AFB69B53-E206-48CD-9C92-CFB1CEF38F7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47" creationId="{78362EDE-8338-46C7-A367-B9A32783EBF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48" creationId="{28C8042E-1AC0-49F9-A833-5664BE1F6DA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49" creationId="{F90DDEF4-5E79-4531-A1D8-3F330A1FD2D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51" creationId="{D341DB65-F926-4E37-BFF2-3290D3F85DF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53" creationId="{5582479D-35A5-4BD2-8A78-0F55CAFA988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56" creationId="{AFC3711E-2947-4527-886C-24F04A0EB824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58" creationId="{E687C8EE-B5B6-48C5-BE2D-1226D19AF32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62" creationId="{335CEFA3-993F-4DA3-B226-1B87F0B179F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64" creationId="{5FB58197-853A-4EF7-975E-775C6596E314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66" creationId="{5F4AA477-F0CE-47F8-9BB7-88CC8C22266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70" creationId="{F0310352-4304-4515-8E6E-7E2FCEFC2F61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72" creationId="{B8604BBB-5256-452C-B3E0-0B987A08E88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73" creationId="{E5467DC3-AC40-4F0B-8DE3-09374D227E9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76" creationId="{DFA13F7F-9F4C-42DE-AA16-821DCB609A9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77" creationId="{71057BAB-FFEA-4422-8C4F-11FFF5078CF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79" creationId="{BFD4CB75-9F97-47D9-B84D-8A3B2D7B20E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80" creationId="{C565BFEB-CF65-426C-9222-79F91CF2A3B1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82" creationId="{74A9D0BF-D7B0-42FF-ACDD-5FCB407B04F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84" creationId="{99C64108-2067-4A81-8823-FD801FE1D26F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87" creationId="{B744B79F-B654-4A86-9E8D-10883E4BE67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89" creationId="{35BE2C53-AEA3-4753-B345-6AA33374CCD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91" creationId="{BD9B4B0B-E1CB-4219-8891-65D4188C5DF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95" creationId="{C29E0D4C-7281-48DF-86DF-1E28F8784EA1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96" creationId="{D6C5697C-2F4C-43C4-9B23-60FAB48A1EE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98" creationId="{D3000528-FB07-4810-8727-14274F4F9CE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399" creationId="{4F12AEE6-B3D3-4EDE-AD40-6EC2AC07E1A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04" creationId="{AA475E64-1DAA-4B72-BD04-4C767348F07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08" creationId="{2C1BDDF9-2976-40BE-AA1F-AC620EBB073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11" creationId="{11626D88-0CC2-46F1-99C5-06F334732A5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14" creationId="{2676EDAE-9903-479D-AC0F-1DECF000DE5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17" creationId="{55D4A615-5532-4FE6-A4CE-3291DCA9FF31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18" creationId="{64958334-06A9-4B9C-917B-41669FB7AD0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26" creationId="{DAD1EE2C-C01F-4A4E-9C52-A82B3D25135E}"/>
          </ac:spMkLst>
        </pc:spChg>
        <pc:spChg chg="del mod">
          <ac:chgData name="Severin, S (Sefanja)" userId="99325c90-fb6f-426e-9744-e02f59114d16" providerId="ADAL" clId="{55D5437C-1F9A-482F-BE76-4BB884D3CCA5}" dt="2022-04-22T15:20:31.517" v="4988" actId="478"/>
          <ac:spMkLst>
            <pc:docMk/>
            <pc:sldMk cId="9545943" sldId="6827"/>
            <ac:spMk id="427" creationId="{77295BEF-7915-4EAD-A807-18132773A61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28" creationId="{C42F5646-EC27-4B2F-BF17-673D6DD8071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41" creationId="{197D56FF-D10F-47B9-BD5E-DAF8EDB8004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42" creationId="{E17DAABB-4E53-4C50-B19C-F6E28C0C76B5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43" creationId="{78CCEF8B-782C-493C-BD18-B61AA082496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45" creationId="{3B4F8B10-EEAA-482A-8664-8A67A6E2F2A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49" creationId="{C08777ED-436B-4F42-9F9E-8738832A0B65}"/>
          </ac:spMkLst>
        </pc:spChg>
        <pc:spChg chg="mod">
          <ac:chgData name="Severin, S (Sefanja)" userId="99325c90-fb6f-426e-9744-e02f59114d16" providerId="ADAL" clId="{55D5437C-1F9A-482F-BE76-4BB884D3CCA5}" dt="2022-04-29T12:33:55.133" v="6005" actId="1076"/>
          <ac:spMkLst>
            <pc:docMk/>
            <pc:sldMk cId="9545943" sldId="6827"/>
            <ac:spMk id="451" creationId="{AF6B06A9-93D2-44D1-8609-F2B067E8787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54" creationId="{72B0A2FD-EAC0-41F5-B25A-2CD4AFD8BDD2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55" creationId="{9D0A4249-3629-493E-9082-CC85232044A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56" creationId="{F6A17CB5-D73C-4DAE-A114-B25EE9CD3617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57" creationId="{3FC41CBB-BC68-4B9B-AE9B-1746736A81C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59" creationId="{1A10D877-D115-42BD-BE4C-F71889BDD948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61" creationId="{5A5ECC6D-27D2-4793-BEC8-7476E0BC1AEA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63" creationId="{6361AABB-9400-4329-AE2A-DBFD34E0FEA3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65" creationId="{A206EC13-3515-47C5-88AB-3173C487A0E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67" creationId="{7CF2D7C0-431A-433E-8BF1-66D8ACD9DC56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69" creationId="{87A380D6-9F2D-4D3A-845E-FC069D01D64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71" creationId="{DD65D176-4A9F-423A-A845-E4AB13BAAB50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76" creationId="{21EB1527-2E56-46ED-ABDB-0998F96A0B1E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77" creationId="{30D1731B-D186-4371-A6D7-706E6D7A3BBC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78" creationId="{20BECE24-39B5-4243-A56A-8AFEA647352D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79" creationId="{5EAB86BB-F34E-47FD-973A-EFF46FD8B7EB}"/>
          </ac:spMkLst>
        </pc:spChg>
        <pc:spChg chg="mod">
          <ac:chgData name="Severin, S (Sefanja)" userId="99325c90-fb6f-426e-9744-e02f59114d16" providerId="ADAL" clId="{55D5437C-1F9A-482F-BE76-4BB884D3CCA5}" dt="2022-04-29T12:33:40.659" v="6004" actId="207"/>
          <ac:spMkLst>
            <pc:docMk/>
            <pc:sldMk cId="9545943" sldId="6827"/>
            <ac:spMk id="480" creationId="{605F5CE3-BF42-4FAB-AB09-233ABC37E02F}"/>
          </ac:spMkLst>
        </pc:spChg>
        <pc:picChg chg="add del">
          <ac:chgData name="Severin, S (Sefanja)" userId="99325c90-fb6f-426e-9744-e02f59114d16" providerId="ADAL" clId="{55D5437C-1F9A-482F-BE76-4BB884D3CCA5}" dt="2022-05-13T13:33:40.088" v="6049" actId="478"/>
          <ac:picMkLst>
            <pc:docMk/>
            <pc:sldMk cId="9545943" sldId="6827"/>
            <ac:picMk id="3" creationId="{EE640D57-78DC-461B-843F-042819F2DC52}"/>
          </ac:picMkLst>
        </pc:pic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0" creationId="{9694016D-CA03-418E-8512-106F3DC9EC38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237" creationId="{FE05D22D-C50A-4F18-8429-45D53022E306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252" creationId="{A076AFD2-5B81-474B-9F8C-167C0754585C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253" creationId="{D93767EA-6D71-47E2-AB2C-D620861B2E5B}"/>
          </ac:cxnSpMkLst>
        </pc:cxnChg>
        <pc:cxnChg chg="del">
          <ac:chgData name="Severin, S (Sefanja)" userId="99325c90-fb6f-426e-9744-e02f59114d16" providerId="ADAL" clId="{55D5437C-1F9A-482F-BE76-4BB884D3CCA5}" dt="2022-04-22T15:19:27.650" v="4984" actId="478"/>
          <ac:cxnSpMkLst>
            <pc:docMk/>
            <pc:sldMk cId="9545943" sldId="6827"/>
            <ac:cxnSpMk id="257" creationId="{D99C0933-EA71-4449-8171-517457DB66B7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260" creationId="{A3D0ACFD-4257-49EF-8508-4D4E400CCCFB}"/>
          </ac:cxnSpMkLst>
        </pc:cxnChg>
        <pc:cxnChg chg="mod">
          <ac:chgData name="Severin, S (Sefanja)" userId="99325c90-fb6f-426e-9744-e02f59114d16" providerId="ADAL" clId="{55D5437C-1F9A-482F-BE76-4BB884D3CCA5}" dt="2022-04-22T15:28:20.545" v="5030" actId="14100"/>
          <ac:cxnSpMkLst>
            <pc:docMk/>
            <pc:sldMk cId="9545943" sldId="6827"/>
            <ac:cxnSpMk id="298" creationId="{10D47F05-FD54-4222-A50A-07D719D69736}"/>
          </ac:cxnSpMkLst>
        </pc:cxnChg>
        <pc:cxnChg chg="mod">
          <ac:chgData name="Severin, S (Sefanja)" userId="99325c90-fb6f-426e-9744-e02f59114d16" providerId="ADAL" clId="{55D5437C-1F9A-482F-BE76-4BB884D3CCA5}" dt="2022-04-22T15:28:20.545" v="5030" actId="14100"/>
          <ac:cxnSpMkLst>
            <pc:docMk/>
            <pc:sldMk cId="9545943" sldId="6827"/>
            <ac:cxnSpMk id="302" creationId="{DC3C9E76-B320-40B6-8BE6-F88D2E8F3E3A}"/>
          </ac:cxnSpMkLst>
        </pc:cxnChg>
        <pc:cxnChg chg="mod">
          <ac:chgData name="Severin, S (Sefanja)" userId="99325c90-fb6f-426e-9744-e02f59114d16" providerId="ADAL" clId="{55D5437C-1F9A-482F-BE76-4BB884D3CCA5}" dt="2022-04-22T15:28:58.582" v="5033" actId="1076"/>
          <ac:cxnSpMkLst>
            <pc:docMk/>
            <pc:sldMk cId="9545943" sldId="6827"/>
            <ac:cxnSpMk id="327" creationId="{2E28AED5-C5A5-4827-A1B1-32189DB6A428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29" creationId="{B4C81D51-7801-4F49-951D-3025DFA9FE67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35" creationId="{A8C495D6-192F-496D-99C8-BC9202EDD4B0}"/>
          </ac:cxnSpMkLst>
        </pc:cxnChg>
        <pc:cxnChg chg="mod">
          <ac:chgData name="Severin, S (Sefanja)" userId="99325c90-fb6f-426e-9744-e02f59114d16" providerId="ADAL" clId="{55D5437C-1F9A-482F-BE76-4BB884D3CCA5}" dt="2022-04-22T15:28:58.582" v="5033" actId="1076"/>
          <ac:cxnSpMkLst>
            <pc:docMk/>
            <pc:sldMk cId="9545943" sldId="6827"/>
            <ac:cxnSpMk id="341" creationId="{910ECEA8-E9DA-49B6-AFCE-50B1ABD6561B}"/>
          </ac:cxnSpMkLst>
        </pc:cxnChg>
        <pc:cxnChg chg="mod">
          <ac:chgData name="Severin, S (Sefanja)" userId="99325c90-fb6f-426e-9744-e02f59114d16" providerId="ADAL" clId="{55D5437C-1F9A-482F-BE76-4BB884D3CCA5}" dt="2022-04-22T15:28:58.582" v="5033" actId="1076"/>
          <ac:cxnSpMkLst>
            <pc:docMk/>
            <pc:sldMk cId="9545943" sldId="6827"/>
            <ac:cxnSpMk id="343" creationId="{9BBCFB7B-1FCC-4DA2-A3D7-9C7D5BE77157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52" creationId="{90303E17-52D0-41E6-8101-8DA7D9B3A794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57" creationId="{B8049117-50D8-4FF8-A914-E2F225931932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63" creationId="{25DF7AFD-CECC-4406-9122-709736AB3FB9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65" creationId="{A60FD4D3-8063-4228-B740-3EEA99B5DB53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69" creationId="{B3BEAA02-E3DB-44F2-B455-B2D019DFA70C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371" creationId="{A2E01EED-E552-4375-A09E-2309023A570B}"/>
          </ac:cxnSpMkLst>
        </pc:cxnChg>
        <pc:cxnChg chg="mod">
          <ac:chgData name="Severin, S (Sefanja)" userId="99325c90-fb6f-426e-9744-e02f59114d16" providerId="ADAL" clId="{55D5437C-1F9A-482F-BE76-4BB884D3CCA5}" dt="2022-04-23T08:31:22.858" v="5037" actId="14100"/>
          <ac:cxnSpMkLst>
            <pc:docMk/>
            <pc:sldMk cId="9545943" sldId="6827"/>
            <ac:cxnSpMk id="397" creationId="{F897C333-230B-4BDE-8BA8-005BB6EF79DA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403" creationId="{C71D49D1-5B69-49C8-9298-42A4626C7717}"/>
          </ac:cxnSpMkLst>
        </pc:cxnChg>
        <pc:cxnChg chg="mod">
          <ac:chgData name="Severin, S (Sefanja)" userId="99325c90-fb6f-426e-9744-e02f59114d16" providerId="ADAL" clId="{55D5437C-1F9A-482F-BE76-4BB884D3CCA5}" dt="2022-04-23T08:31:27.662" v="5038" actId="14100"/>
          <ac:cxnSpMkLst>
            <pc:docMk/>
            <pc:sldMk cId="9545943" sldId="6827"/>
            <ac:cxnSpMk id="410" creationId="{A4994578-6C2C-41DE-9AC2-A21BC3C090B0}"/>
          </ac:cxnSpMkLst>
        </pc:cxnChg>
        <pc:cxnChg chg="mod">
          <ac:chgData name="Severin, S (Sefanja)" userId="99325c90-fb6f-426e-9744-e02f59114d16" providerId="ADAL" clId="{55D5437C-1F9A-482F-BE76-4BB884D3CCA5}" dt="2022-04-23T08:31:35.604" v="5040" actId="1076"/>
          <ac:cxnSpMkLst>
            <pc:docMk/>
            <pc:sldMk cId="9545943" sldId="6827"/>
            <ac:cxnSpMk id="413" creationId="{1E2FE67D-0743-46B6-BB83-28C42A92A4CE}"/>
          </ac:cxnSpMkLst>
        </pc:cxnChg>
        <pc:cxnChg chg="del mod">
          <ac:chgData name="Severin, S (Sefanja)" userId="99325c90-fb6f-426e-9744-e02f59114d16" providerId="ADAL" clId="{55D5437C-1F9A-482F-BE76-4BB884D3CCA5}" dt="2022-04-22T15:20:27.804" v="4987" actId="478"/>
          <ac:cxnSpMkLst>
            <pc:docMk/>
            <pc:sldMk cId="9545943" sldId="6827"/>
            <ac:cxnSpMk id="419" creationId="{84357C16-AE62-4132-83BC-66ED8DADE5C0}"/>
          </ac:cxnSpMkLst>
        </pc:cxnChg>
        <pc:cxnChg chg="mod">
          <ac:chgData name="Severin, S (Sefanja)" userId="99325c90-fb6f-426e-9744-e02f59114d16" providerId="ADAL" clId="{55D5437C-1F9A-482F-BE76-4BB884D3CCA5}" dt="2022-04-23T08:31:14.139" v="5035" actId="1076"/>
          <ac:cxnSpMkLst>
            <pc:docMk/>
            <pc:sldMk cId="9545943" sldId="6827"/>
            <ac:cxnSpMk id="422" creationId="{52FBC6E2-174D-4B8E-A291-97D68DB414E4}"/>
          </ac:cxnSpMkLst>
        </pc:cxnChg>
        <pc:cxnChg chg="mod">
          <ac:chgData name="Severin, S (Sefanja)" userId="99325c90-fb6f-426e-9744-e02f59114d16" providerId="ADAL" clId="{55D5437C-1F9A-482F-BE76-4BB884D3CCA5}" dt="2022-04-23T08:31:14.139" v="5035" actId="1076"/>
          <ac:cxnSpMkLst>
            <pc:docMk/>
            <pc:sldMk cId="9545943" sldId="6827"/>
            <ac:cxnSpMk id="431" creationId="{3A38577D-DA79-416D-972E-7DDB83AE9E2C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444" creationId="{B4BAC3E2-FFCD-4D7A-877A-D36B39C89B75}"/>
          </ac:cxnSpMkLst>
        </pc:cxnChg>
        <pc:cxnChg chg="mod">
          <ac:chgData name="Severin, S (Sefanja)" userId="99325c90-fb6f-426e-9744-e02f59114d16" providerId="ADAL" clId="{55D5437C-1F9A-482F-BE76-4BB884D3CCA5}" dt="2022-04-22T15:23:43.135" v="5021" actId="1076"/>
          <ac:cxnSpMkLst>
            <pc:docMk/>
            <pc:sldMk cId="9545943" sldId="6827"/>
            <ac:cxnSpMk id="446" creationId="{C95CE255-912C-4FA0-9012-3491676839A3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450" creationId="{B99148E1-FCAB-49FD-8ED4-C62959821C69}"/>
          </ac:cxnSpMkLst>
        </pc:cxnChg>
        <pc:cxnChg chg="mod">
          <ac:chgData name="Severin, S (Sefanja)" userId="99325c90-fb6f-426e-9744-e02f59114d16" providerId="ADAL" clId="{55D5437C-1F9A-482F-BE76-4BB884D3CCA5}" dt="2022-04-22T15:28:58.582" v="5033" actId="1076"/>
          <ac:cxnSpMkLst>
            <pc:docMk/>
            <pc:sldMk cId="9545943" sldId="6827"/>
            <ac:cxnSpMk id="458" creationId="{0B56642E-182C-4987-8F59-0A9C4885DCB2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460" creationId="{7764F64E-2248-4779-B77C-41BB2C65C63F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462" creationId="{4C713392-937C-4FEF-9EDE-BA0591AA442A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464" creationId="{A5F1FD90-06E9-47C8-B542-CAD2464DDB97}"/>
          </ac:cxnSpMkLst>
        </pc:cxnChg>
        <pc:cxnChg chg="mod">
          <ac:chgData name="Severin, S (Sefanja)" userId="99325c90-fb6f-426e-9744-e02f59114d16" providerId="ADAL" clId="{55D5437C-1F9A-482F-BE76-4BB884D3CCA5}" dt="2022-04-22T15:19:18.096" v="4983" actId="1076"/>
          <ac:cxnSpMkLst>
            <pc:docMk/>
            <pc:sldMk cId="9545943" sldId="6827"/>
            <ac:cxnSpMk id="466" creationId="{A571ED01-A2D8-4929-AA12-9A84B36251AC}"/>
          </ac:cxnSpMkLst>
        </pc:cxnChg>
        <pc:cxnChg chg="mod">
          <ac:chgData name="Severin, S (Sefanja)" userId="99325c90-fb6f-426e-9744-e02f59114d16" providerId="ADAL" clId="{55D5437C-1F9A-482F-BE76-4BB884D3CCA5}" dt="2022-04-22T15:23:22.490" v="5018" actId="14100"/>
          <ac:cxnSpMkLst>
            <pc:docMk/>
            <pc:sldMk cId="9545943" sldId="6827"/>
            <ac:cxnSpMk id="468" creationId="{5FF7D63E-426A-4BFB-B690-828C76F5022C}"/>
          </ac:cxnSpMkLst>
        </pc:cxnChg>
      </pc:sldChg>
    </pc:docChg>
  </pc:docChgLst>
  <pc:docChgLst>
    <pc:chgData name="Knaap, AJ van der (Ton)" userId="6eda09ce-6d8f-4650-ae8e-76b65519316c" providerId="ADAL" clId="{F5E343E3-4CB3-4023-8370-ABBAFEB25E52}"/>
    <pc:docChg chg="undo redo custSel addSld delSld modSld sldOrd">
      <pc:chgData name="Knaap, AJ van der (Ton)" userId="6eda09ce-6d8f-4650-ae8e-76b65519316c" providerId="ADAL" clId="{F5E343E3-4CB3-4023-8370-ABBAFEB25E52}" dt="2022-03-22T13:42:01.475" v="17442" actId="6549"/>
      <pc:docMkLst>
        <pc:docMk/>
      </pc:docMkLst>
      <pc:sldChg chg="modSp mod">
        <pc:chgData name="Knaap, AJ van der (Ton)" userId="6eda09ce-6d8f-4650-ae8e-76b65519316c" providerId="ADAL" clId="{F5E343E3-4CB3-4023-8370-ABBAFEB25E52}" dt="2022-03-22T13:41:32.638" v="17430" actId="20577"/>
        <pc:sldMkLst>
          <pc:docMk/>
          <pc:sldMk cId="820850131" sldId="285"/>
        </pc:sldMkLst>
        <pc:spChg chg="mod">
          <ac:chgData name="Knaap, AJ van der (Ton)" userId="6eda09ce-6d8f-4650-ae8e-76b65519316c" providerId="ADAL" clId="{F5E343E3-4CB3-4023-8370-ABBAFEB25E52}" dt="2022-03-22T13:40:52.166" v="17409" actId="20577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22T13:41:32.638" v="17430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modSp mod">
        <pc:chgData name="Knaap, AJ van der (Ton)" userId="6eda09ce-6d8f-4650-ae8e-76b65519316c" providerId="ADAL" clId="{F5E343E3-4CB3-4023-8370-ABBAFEB25E52}" dt="2022-03-10T07:41:37.865" v="13118" actId="20577"/>
        <pc:sldMkLst>
          <pc:docMk/>
          <pc:sldMk cId="4066635022" sldId="514"/>
        </pc:sldMkLst>
        <pc:spChg chg="mod">
          <ac:chgData name="Knaap, AJ van der (Ton)" userId="6eda09ce-6d8f-4650-ae8e-76b65519316c" providerId="ADAL" clId="{F5E343E3-4CB3-4023-8370-ABBAFEB25E52}" dt="2022-03-10T07:41:37.865" v="13118" actId="20577"/>
          <ac:spMkLst>
            <pc:docMk/>
            <pc:sldMk cId="4066635022" sldId="514"/>
            <ac:spMk id="13" creationId="{73133749-D37F-4D1B-BB6A-4CB329C3D1DC}"/>
          </ac:spMkLst>
        </pc:spChg>
        <pc:spChg chg="mod">
          <ac:chgData name="Knaap, AJ van der (Ton)" userId="6eda09ce-6d8f-4650-ae8e-76b65519316c" providerId="ADAL" clId="{F5E343E3-4CB3-4023-8370-ABBAFEB25E52}" dt="2022-03-10T06:40:10.103" v="11375" actId="20577"/>
          <ac:spMkLst>
            <pc:docMk/>
            <pc:sldMk cId="4066635022" sldId="514"/>
            <ac:spMk id="17" creationId="{A5F08101-C88F-4023-A00A-66FEA3FCE2CA}"/>
          </ac:spMkLst>
        </pc:spChg>
      </pc:sldChg>
      <pc:sldChg chg="delSp modSp mod">
        <pc:chgData name="Knaap, AJ van der (Ton)" userId="6eda09ce-6d8f-4650-ae8e-76b65519316c" providerId="ADAL" clId="{F5E343E3-4CB3-4023-8370-ABBAFEB25E52}" dt="2022-03-17T13:40:20.378" v="17322" actId="554"/>
        <pc:sldMkLst>
          <pc:docMk/>
          <pc:sldMk cId="1203634725" sldId="617"/>
        </pc:sldMkLst>
        <pc:spChg chg="mod">
          <ac:chgData name="Knaap, AJ van der (Ton)" userId="6eda09ce-6d8f-4650-ae8e-76b65519316c" providerId="ADAL" clId="{F5E343E3-4CB3-4023-8370-ABBAFEB25E52}" dt="2022-03-02T09:37:49.413" v="10310" actId="207"/>
          <ac:spMkLst>
            <pc:docMk/>
            <pc:sldMk cId="1203634725" sldId="617"/>
            <ac:spMk id="17" creationId="{536D77B3-AFC5-4640-8819-0016927F0B79}"/>
          </ac:spMkLst>
        </pc:spChg>
        <pc:spChg chg="mod">
          <ac:chgData name="Knaap, AJ van der (Ton)" userId="6eda09ce-6d8f-4650-ae8e-76b65519316c" providerId="ADAL" clId="{F5E343E3-4CB3-4023-8370-ABBAFEB25E52}" dt="2022-03-02T09:37:49.413" v="10310" actId="207"/>
          <ac:spMkLst>
            <pc:docMk/>
            <pc:sldMk cId="1203634725" sldId="617"/>
            <ac:spMk id="18" creationId="{0A4C66AA-354B-4C08-92FE-4F6408388D61}"/>
          </ac:spMkLst>
        </pc:spChg>
        <pc:spChg chg="mod">
          <ac:chgData name="Knaap, AJ van der (Ton)" userId="6eda09ce-6d8f-4650-ae8e-76b65519316c" providerId="ADAL" clId="{F5E343E3-4CB3-4023-8370-ABBAFEB25E52}" dt="2022-03-10T06:40:31.273" v="11395" actId="20577"/>
          <ac:spMkLst>
            <pc:docMk/>
            <pc:sldMk cId="1203634725" sldId="617"/>
            <ac:spMk id="19" creationId="{BE181384-3FF9-4CB3-965A-C0A31BB822F6}"/>
          </ac:spMkLst>
        </pc:spChg>
        <pc:spChg chg="mod">
          <ac:chgData name="Knaap, AJ van der (Ton)" userId="6eda09ce-6d8f-4650-ae8e-76b65519316c" providerId="ADAL" clId="{F5E343E3-4CB3-4023-8370-ABBAFEB25E52}" dt="2022-03-10T07:42:12.952" v="13166" actId="6549"/>
          <ac:spMkLst>
            <pc:docMk/>
            <pc:sldMk cId="1203634725" sldId="617"/>
            <ac:spMk id="20" creationId="{69BB2D12-7507-4027-A159-C88E830B84E0}"/>
          </ac:spMkLst>
        </pc:spChg>
        <pc:spChg chg="mod">
          <ac:chgData name="Knaap, AJ van der (Ton)" userId="6eda09ce-6d8f-4650-ae8e-76b65519316c" providerId="ADAL" clId="{F5E343E3-4CB3-4023-8370-ABBAFEB25E52}" dt="2022-03-02T09:39:51.370" v="10364" actId="1036"/>
          <ac:spMkLst>
            <pc:docMk/>
            <pc:sldMk cId="1203634725" sldId="617"/>
            <ac:spMk id="26" creationId="{5C188D77-5BC7-47C8-A022-4062E1D8FC44}"/>
          </ac:spMkLst>
        </pc:spChg>
        <pc:spChg chg="mod">
          <ac:chgData name="Knaap, AJ van der (Ton)" userId="6eda09ce-6d8f-4650-ae8e-76b65519316c" providerId="ADAL" clId="{F5E343E3-4CB3-4023-8370-ABBAFEB25E52}" dt="2022-03-17T13:40:20.378" v="17322" actId="554"/>
          <ac:spMkLst>
            <pc:docMk/>
            <pc:sldMk cId="1203634725" sldId="617"/>
            <ac:spMk id="27" creationId="{2167D6F3-72D1-4C56-A948-D28C75CF3D28}"/>
          </ac:spMkLst>
        </pc:spChg>
        <pc:spChg chg="mod">
          <ac:chgData name="Knaap, AJ van der (Ton)" userId="6eda09ce-6d8f-4650-ae8e-76b65519316c" providerId="ADAL" clId="{F5E343E3-4CB3-4023-8370-ABBAFEB25E52}" dt="2022-03-02T09:37:21.246" v="10309" actId="1036"/>
          <ac:spMkLst>
            <pc:docMk/>
            <pc:sldMk cId="1203634725" sldId="617"/>
            <ac:spMk id="28" creationId="{2E67119D-A914-446F-B9AA-2B3E35921A08}"/>
          </ac:spMkLst>
        </pc:spChg>
        <pc:spChg chg="mod">
          <ac:chgData name="Knaap, AJ van der (Ton)" userId="6eda09ce-6d8f-4650-ae8e-76b65519316c" providerId="ADAL" clId="{F5E343E3-4CB3-4023-8370-ABBAFEB25E52}" dt="2022-03-02T09:38:48.122" v="10352" actId="1035"/>
          <ac:spMkLst>
            <pc:docMk/>
            <pc:sldMk cId="1203634725" sldId="617"/>
            <ac:spMk id="29" creationId="{9C5D609B-3C16-4A78-A206-16480CDCB607}"/>
          </ac:spMkLst>
        </pc:spChg>
        <pc:spChg chg="mod">
          <ac:chgData name="Knaap, AJ van der (Ton)" userId="6eda09ce-6d8f-4650-ae8e-76b65519316c" providerId="ADAL" clId="{F5E343E3-4CB3-4023-8370-ABBAFEB25E52}" dt="2022-03-10T09:44:24.369" v="13772" actId="20577"/>
          <ac:spMkLst>
            <pc:docMk/>
            <pc:sldMk cId="1203634725" sldId="617"/>
            <ac:spMk id="30" creationId="{1D97E840-E518-4565-A3E6-AB06FEDFFA0B}"/>
          </ac:spMkLst>
        </pc:spChg>
        <pc:spChg chg="mod">
          <ac:chgData name="Knaap, AJ van der (Ton)" userId="6eda09ce-6d8f-4650-ae8e-76b65519316c" providerId="ADAL" clId="{F5E343E3-4CB3-4023-8370-ABBAFEB25E52}" dt="2022-03-10T07:22:33.207" v="12355" actId="20577"/>
          <ac:spMkLst>
            <pc:docMk/>
            <pc:sldMk cId="1203634725" sldId="617"/>
            <ac:spMk id="32" creationId="{8D955AAD-7D2B-4B1B-A3F9-4FEAA3DB0D78}"/>
          </ac:spMkLst>
        </pc:spChg>
        <pc:spChg chg="mod">
          <ac:chgData name="Knaap, AJ van der (Ton)" userId="6eda09ce-6d8f-4650-ae8e-76b65519316c" providerId="ADAL" clId="{F5E343E3-4CB3-4023-8370-ABBAFEB25E52}" dt="2022-03-10T07:04:03.199" v="11718" actId="20577"/>
          <ac:spMkLst>
            <pc:docMk/>
            <pc:sldMk cId="1203634725" sldId="617"/>
            <ac:spMk id="33" creationId="{EAB71119-D457-47B6-9059-B1D4A89BD59B}"/>
          </ac:spMkLst>
        </pc:spChg>
        <pc:spChg chg="mod">
          <ac:chgData name="Knaap, AJ van der (Ton)" userId="6eda09ce-6d8f-4650-ae8e-76b65519316c" providerId="ADAL" clId="{F5E343E3-4CB3-4023-8370-ABBAFEB25E52}" dt="2022-03-10T10:00:08.476" v="13855" actId="20577"/>
          <ac:spMkLst>
            <pc:docMk/>
            <pc:sldMk cId="1203634725" sldId="617"/>
            <ac:spMk id="34" creationId="{AE0C4761-A5EA-468F-BC31-868A79170E2D}"/>
          </ac:spMkLst>
        </pc:spChg>
        <pc:spChg chg="mod">
          <ac:chgData name="Knaap, AJ van der (Ton)" userId="6eda09ce-6d8f-4650-ae8e-76b65519316c" providerId="ADAL" clId="{F5E343E3-4CB3-4023-8370-ABBAFEB25E52}" dt="2022-03-02T09:37:21.246" v="10309" actId="1036"/>
          <ac:spMkLst>
            <pc:docMk/>
            <pc:sldMk cId="1203634725" sldId="617"/>
            <ac:spMk id="36" creationId="{2F926E74-BE1A-453C-898F-41984F792199}"/>
          </ac:spMkLst>
        </pc:spChg>
        <pc:spChg chg="mod">
          <ac:chgData name="Knaap, AJ van der (Ton)" userId="6eda09ce-6d8f-4650-ae8e-76b65519316c" providerId="ADAL" clId="{F5E343E3-4CB3-4023-8370-ABBAFEB25E52}" dt="2022-03-17T13:40:20.378" v="17322" actId="554"/>
          <ac:spMkLst>
            <pc:docMk/>
            <pc:sldMk cId="1203634725" sldId="617"/>
            <ac:spMk id="38" creationId="{E46ACB59-2D31-42B4-9C28-3164810BD077}"/>
          </ac:spMkLst>
        </pc:spChg>
        <pc:spChg chg="mod">
          <ac:chgData name="Knaap, AJ van der (Ton)" userId="6eda09ce-6d8f-4650-ae8e-76b65519316c" providerId="ADAL" clId="{F5E343E3-4CB3-4023-8370-ABBAFEB25E52}" dt="2022-03-10T09:59:35.929" v="13838" actId="20577"/>
          <ac:spMkLst>
            <pc:docMk/>
            <pc:sldMk cId="1203634725" sldId="617"/>
            <ac:spMk id="39" creationId="{83EEE2C0-AE7F-4233-BBA7-ECEDA198F2FB}"/>
          </ac:spMkLst>
        </pc:spChg>
        <pc:spChg chg="mod">
          <ac:chgData name="Knaap, AJ van der (Ton)" userId="6eda09ce-6d8f-4650-ae8e-76b65519316c" providerId="ADAL" clId="{F5E343E3-4CB3-4023-8370-ABBAFEB25E52}" dt="2022-03-02T09:37:49.413" v="10310" actId="207"/>
          <ac:spMkLst>
            <pc:docMk/>
            <pc:sldMk cId="1203634725" sldId="617"/>
            <ac:spMk id="42" creationId="{9E1402D7-BA79-4087-B726-88F163123B1B}"/>
          </ac:spMkLst>
        </pc:spChg>
        <pc:spChg chg="del">
          <ac:chgData name="Knaap, AJ van der (Ton)" userId="6eda09ce-6d8f-4650-ae8e-76b65519316c" providerId="ADAL" clId="{F5E343E3-4CB3-4023-8370-ABBAFEB25E52}" dt="2022-03-11T10:02:54.093" v="15765" actId="478"/>
          <ac:spMkLst>
            <pc:docMk/>
            <pc:sldMk cId="1203634725" sldId="617"/>
            <ac:spMk id="43" creationId="{83EEE2C0-AE7F-4233-BBA7-ECEDA198F2FB}"/>
          </ac:spMkLst>
        </pc:spChg>
        <pc:spChg chg="mod">
          <ac:chgData name="Knaap, AJ van der (Ton)" userId="6eda09ce-6d8f-4650-ae8e-76b65519316c" providerId="ADAL" clId="{F5E343E3-4CB3-4023-8370-ABBAFEB25E52}" dt="2022-03-02T09:38:48.122" v="10352" actId="1035"/>
          <ac:spMkLst>
            <pc:docMk/>
            <pc:sldMk cId="1203634725" sldId="617"/>
            <ac:spMk id="44" creationId="{57CE44D4-48F1-44D3-B38F-4CFD044A4C30}"/>
          </ac:spMkLst>
        </pc:spChg>
        <pc:spChg chg="mod">
          <ac:chgData name="Knaap, AJ van der (Ton)" userId="6eda09ce-6d8f-4650-ae8e-76b65519316c" providerId="ADAL" clId="{F5E343E3-4CB3-4023-8370-ABBAFEB25E52}" dt="2022-03-02T09:39:13.475" v="10354" actId="14100"/>
          <ac:spMkLst>
            <pc:docMk/>
            <pc:sldMk cId="1203634725" sldId="617"/>
            <ac:spMk id="45" creationId="{9C421D21-0A26-40F2-BBBB-C05095E24E96}"/>
          </ac:spMkLst>
        </pc:spChg>
        <pc:spChg chg="mod">
          <ac:chgData name="Knaap, AJ van der (Ton)" userId="6eda09ce-6d8f-4650-ae8e-76b65519316c" providerId="ADAL" clId="{F5E343E3-4CB3-4023-8370-ABBAFEB25E52}" dt="2022-03-17T13:40:20.378" v="17322" actId="554"/>
          <ac:spMkLst>
            <pc:docMk/>
            <pc:sldMk cId="1203634725" sldId="617"/>
            <ac:spMk id="46" creationId="{38048825-D738-4C0F-BA71-33FCC78E48CD}"/>
          </ac:spMkLst>
        </pc:spChg>
        <pc:spChg chg="mod">
          <ac:chgData name="Knaap, AJ van der (Ton)" userId="6eda09ce-6d8f-4650-ae8e-76b65519316c" providerId="ADAL" clId="{F5E343E3-4CB3-4023-8370-ABBAFEB25E52}" dt="2022-03-02T09:39:51.370" v="10364" actId="1036"/>
          <ac:spMkLst>
            <pc:docMk/>
            <pc:sldMk cId="1203634725" sldId="617"/>
            <ac:spMk id="47" creationId="{0724BD47-8B36-4E17-9E30-6B8110F9125E}"/>
          </ac:spMkLst>
        </pc:spChg>
        <pc:spChg chg="mod">
          <ac:chgData name="Knaap, AJ van der (Ton)" userId="6eda09ce-6d8f-4650-ae8e-76b65519316c" providerId="ADAL" clId="{F5E343E3-4CB3-4023-8370-ABBAFEB25E52}" dt="2022-03-02T09:37:49.413" v="10310" actId="207"/>
          <ac:spMkLst>
            <pc:docMk/>
            <pc:sldMk cId="1203634725" sldId="617"/>
            <ac:spMk id="55" creationId="{5FCDDF9A-7D17-4DBE-B166-33C4892F3D9B}"/>
          </ac:spMkLst>
        </pc:spChg>
        <pc:spChg chg="mod">
          <ac:chgData name="Knaap, AJ van der (Ton)" userId="6eda09ce-6d8f-4650-ae8e-76b65519316c" providerId="ADAL" clId="{F5E343E3-4CB3-4023-8370-ABBAFEB25E52}" dt="2022-03-02T09:39:04.240" v="10353" actId="14100"/>
          <ac:spMkLst>
            <pc:docMk/>
            <pc:sldMk cId="1203634725" sldId="617"/>
            <ac:spMk id="56" creationId="{4EAF04AF-11AA-4BEB-A680-56FEC8A24CE5}"/>
          </ac:spMkLst>
        </pc:spChg>
        <pc:spChg chg="mod">
          <ac:chgData name="Knaap, AJ van der (Ton)" userId="6eda09ce-6d8f-4650-ae8e-76b65519316c" providerId="ADAL" clId="{F5E343E3-4CB3-4023-8370-ABBAFEB25E52}" dt="2022-03-17T13:40:20.378" v="17322" actId="554"/>
          <ac:spMkLst>
            <pc:docMk/>
            <pc:sldMk cId="1203634725" sldId="617"/>
            <ac:spMk id="57" creationId="{CED98557-310E-4AE5-9D38-35E3E83CE03A}"/>
          </ac:spMkLst>
        </pc:spChg>
        <pc:spChg chg="mod">
          <ac:chgData name="Knaap, AJ van der (Ton)" userId="6eda09ce-6d8f-4650-ae8e-76b65519316c" providerId="ADAL" clId="{F5E343E3-4CB3-4023-8370-ABBAFEB25E52}" dt="2022-03-02T09:40:19.931" v="10365" actId="14100"/>
          <ac:spMkLst>
            <pc:docMk/>
            <pc:sldMk cId="1203634725" sldId="617"/>
            <ac:spMk id="58" creationId="{401F5030-BF87-4A03-A9EB-976DA76B2857}"/>
          </ac:spMkLst>
        </pc:spChg>
        <pc:spChg chg="mod">
          <ac:chgData name="Knaap, AJ van der (Ton)" userId="6eda09ce-6d8f-4650-ae8e-76b65519316c" providerId="ADAL" clId="{F5E343E3-4CB3-4023-8370-ABBAFEB25E52}" dt="2022-03-02T09:40:47.906" v="10367" actId="14100"/>
          <ac:spMkLst>
            <pc:docMk/>
            <pc:sldMk cId="1203634725" sldId="617"/>
            <ac:spMk id="59" creationId="{175E5D94-146A-4501-9D19-43012CC4BC35}"/>
          </ac:spMkLst>
        </pc:spChg>
        <pc:spChg chg="del">
          <ac:chgData name="Knaap, AJ van der (Ton)" userId="6eda09ce-6d8f-4650-ae8e-76b65519316c" providerId="ADAL" clId="{F5E343E3-4CB3-4023-8370-ABBAFEB25E52}" dt="2022-03-02T09:34:46.078" v="10253" actId="478"/>
          <ac:spMkLst>
            <pc:docMk/>
            <pc:sldMk cId="1203634725" sldId="617"/>
            <ac:spMk id="60" creationId="{71D7D2E5-310A-47A5-A885-50914F985918}"/>
          </ac:spMkLst>
        </pc:spChg>
      </pc:sldChg>
      <pc:sldChg chg="modSp del mod">
        <pc:chgData name="Knaap, AJ van der (Ton)" userId="6eda09ce-6d8f-4650-ae8e-76b65519316c" providerId="ADAL" clId="{F5E343E3-4CB3-4023-8370-ABBAFEB25E52}" dt="2022-03-17T12:34:53.089" v="16724" actId="47"/>
        <pc:sldMkLst>
          <pc:docMk/>
          <pc:sldMk cId="1232251527" sldId="619"/>
        </pc:sldMkLst>
        <pc:graphicFrameChg chg="modGraphic">
          <ac:chgData name="Knaap, AJ van der (Ton)" userId="6eda09ce-6d8f-4650-ae8e-76b65519316c" providerId="ADAL" clId="{F5E343E3-4CB3-4023-8370-ABBAFEB25E52}" dt="2022-03-11T10:32:23.403" v="16064" actId="6549"/>
          <ac:graphicFrameMkLst>
            <pc:docMk/>
            <pc:sldMk cId="1232251527" sldId="619"/>
            <ac:graphicFrameMk id="14" creationId="{E993614D-F9AC-4ACC-B6B2-A8D62367C8F5}"/>
          </ac:graphicFrameMkLst>
        </pc:graphicFrameChg>
        <pc:graphicFrameChg chg="modGraphic">
          <ac:chgData name="Knaap, AJ van der (Ton)" userId="6eda09ce-6d8f-4650-ae8e-76b65519316c" providerId="ADAL" clId="{F5E343E3-4CB3-4023-8370-ABBAFEB25E52}" dt="2022-02-02T10:38:23.629" v="365" actId="6549"/>
          <ac:graphicFrameMkLst>
            <pc:docMk/>
            <pc:sldMk cId="1232251527" sldId="619"/>
            <ac:graphicFrameMk id="15" creationId="{E993614D-F9AC-4ACC-B6B2-A8D62367C8F5}"/>
          </ac:graphicFrameMkLst>
        </pc:graphicFrameChg>
      </pc:sldChg>
      <pc:sldChg chg="modSp mod">
        <pc:chgData name="Knaap, AJ van der (Ton)" userId="6eda09ce-6d8f-4650-ae8e-76b65519316c" providerId="ADAL" clId="{F5E343E3-4CB3-4023-8370-ABBAFEB25E52}" dt="2022-03-17T09:11:24.883" v="16604" actId="20577"/>
        <pc:sldMkLst>
          <pc:docMk/>
          <pc:sldMk cId="506425488" sldId="633"/>
        </pc:sldMkLst>
        <pc:spChg chg="mod">
          <ac:chgData name="Knaap, AJ van der (Ton)" userId="6eda09ce-6d8f-4650-ae8e-76b65519316c" providerId="ADAL" clId="{F5E343E3-4CB3-4023-8370-ABBAFEB25E52}" dt="2022-03-10T06:40:19.884" v="11379" actId="20577"/>
          <ac:spMkLst>
            <pc:docMk/>
            <pc:sldMk cId="506425488" sldId="633"/>
            <ac:spMk id="10" creationId="{2F8CB203-E430-45AC-983A-125E2FD0C8BB}"/>
          </ac:spMkLst>
        </pc:spChg>
        <pc:spChg chg="mod">
          <ac:chgData name="Knaap, AJ van der (Ton)" userId="6eda09ce-6d8f-4650-ae8e-76b65519316c" providerId="ADAL" clId="{F5E343E3-4CB3-4023-8370-ABBAFEB25E52}" dt="2022-03-17T09:11:24.883" v="16604" actId="20577"/>
          <ac:spMkLst>
            <pc:docMk/>
            <pc:sldMk cId="506425488" sldId="633"/>
            <ac:spMk id="13" creationId="{C62CCE19-C15C-4C9B-BD30-0C917CFBE2BB}"/>
          </ac:spMkLst>
        </pc:spChg>
        <pc:spChg chg="mod">
          <ac:chgData name="Knaap, AJ van der (Ton)" userId="6eda09ce-6d8f-4650-ae8e-76b65519316c" providerId="ADAL" clId="{F5E343E3-4CB3-4023-8370-ABBAFEB25E52}" dt="2022-03-10T07:41:52.956" v="13134" actId="6549"/>
          <ac:spMkLst>
            <pc:docMk/>
            <pc:sldMk cId="506425488" sldId="633"/>
            <ac:spMk id="14" creationId="{0AB3850A-5C5D-414A-9468-DEBB35C1C830}"/>
          </ac:spMkLst>
        </pc:spChg>
        <pc:spChg chg="mod">
          <ac:chgData name="Knaap, AJ van der (Ton)" userId="6eda09ce-6d8f-4650-ae8e-76b65519316c" providerId="ADAL" clId="{F5E343E3-4CB3-4023-8370-ABBAFEB25E52}" dt="2022-03-10T07:42:02.550" v="13150" actId="6549"/>
          <ac:spMkLst>
            <pc:docMk/>
            <pc:sldMk cId="506425488" sldId="633"/>
            <ac:spMk id="15" creationId="{4865FC60-12B2-487D-8DC5-7670D5A3F9D8}"/>
          </ac:spMkLst>
        </pc:spChg>
      </pc:sldChg>
      <pc:sldChg chg="modSp del mod">
        <pc:chgData name="Knaap, AJ van der (Ton)" userId="6eda09ce-6d8f-4650-ae8e-76b65519316c" providerId="ADAL" clId="{F5E343E3-4CB3-4023-8370-ABBAFEB25E52}" dt="2022-03-17T12:34:56.809" v="16725" actId="47"/>
        <pc:sldMkLst>
          <pc:docMk/>
          <pc:sldMk cId="1647221636" sldId="642"/>
        </pc:sldMkLst>
        <pc:graphicFrameChg chg="mod modGraphic">
          <ac:chgData name="Knaap, AJ van der (Ton)" userId="6eda09ce-6d8f-4650-ae8e-76b65519316c" providerId="ADAL" clId="{F5E343E3-4CB3-4023-8370-ABBAFEB25E52}" dt="2022-02-04T12:57:26.253" v="4383" actId="20577"/>
          <ac:graphicFrameMkLst>
            <pc:docMk/>
            <pc:sldMk cId="1647221636" sldId="642"/>
            <ac:graphicFrameMk id="13" creationId="{E993614D-F9AC-4ACC-B6B2-A8D62367C8F5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02T06:28:44.041" v="9254" actId="207"/>
          <ac:graphicFrameMkLst>
            <pc:docMk/>
            <pc:sldMk cId="1647221636" sldId="642"/>
            <ac:graphicFrameMk id="23" creationId="{E993614D-F9AC-4ACC-B6B2-A8D62367C8F5}"/>
          </ac:graphicFrameMkLst>
        </pc:graphicFrameChg>
      </pc:sldChg>
      <pc:sldChg chg="addSp delSp modSp del mod">
        <pc:chgData name="Knaap, AJ van der (Ton)" userId="6eda09ce-6d8f-4650-ae8e-76b65519316c" providerId="ADAL" clId="{F5E343E3-4CB3-4023-8370-ABBAFEB25E52}" dt="2022-03-17T12:34:53.089" v="16724" actId="47"/>
        <pc:sldMkLst>
          <pc:docMk/>
          <pc:sldMk cId="334960454" sldId="643"/>
        </pc:sldMkLst>
        <pc:spChg chg="mod">
          <ac:chgData name="Knaap, AJ van der (Ton)" userId="6eda09ce-6d8f-4650-ae8e-76b65519316c" providerId="ADAL" clId="{F5E343E3-4CB3-4023-8370-ABBAFEB25E52}" dt="2022-03-09T20:59:14.335" v="11022" actId="1076"/>
          <ac:spMkLst>
            <pc:docMk/>
            <pc:sldMk cId="334960454" sldId="643"/>
            <ac:spMk id="12" creationId="{6873252B-91DD-4D99-B931-64B7970BF923}"/>
          </ac:spMkLst>
        </pc:spChg>
        <pc:spChg chg="mod">
          <ac:chgData name="Knaap, AJ van der (Ton)" userId="6eda09ce-6d8f-4650-ae8e-76b65519316c" providerId="ADAL" clId="{F5E343E3-4CB3-4023-8370-ABBAFEB25E52}" dt="2022-03-09T20:59:52.412" v="11031" actId="1076"/>
          <ac:spMkLst>
            <pc:docMk/>
            <pc:sldMk cId="334960454" sldId="643"/>
            <ac:spMk id="13" creationId="{4CC72D7F-6E3C-420E-97C9-D1EDB2C47DF6}"/>
          </ac:spMkLst>
        </pc:spChg>
        <pc:spChg chg="mod">
          <ac:chgData name="Knaap, AJ van der (Ton)" userId="6eda09ce-6d8f-4650-ae8e-76b65519316c" providerId="ADAL" clId="{F5E343E3-4CB3-4023-8370-ABBAFEB25E52}" dt="2022-03-09T20:59:14.335" v="11022" actId="1076"/>
          <ac:spMkLst>
            <pc:docMk/>
            <pc:sldMk cId="334960454" sldId="643"/>
            <ac:spMk id="14" creationId="{4C1514BB-C49C-475C-9A2A-535B37D39457}"/>
          </ac:spMkLst>
        </pc:spChg>
        <pc:spChg chg="mod">
          <ac:chgData name="Knaap, AJ van der (Ton)" userId="6eda09ce-6d8f-4650-ae8e-76b65519316c" providerId="ADAL" clId="{F5E343E3-4CB3-4023-8370-ABBAFEB25E52}" dt="2022-03-09T20:59:52.412" v="11031" actId="1076"/>
          <ac:spMkLst>
            <pc:docMk/>
            <pc:sldMk cId="334960454" sldId="643"/>
            <ac:spMk id="18" creationId="{113C8C96-3AE5-4017-A3DF-21CA34D6D647}"/>
          </ac:spMkLst>
        </pc:spChg>
        <pc:spChg chg="mod">
          <ac:chgData name="Knaap, AJ van der (Ton)" userId="6eda09ce-6d8f-4650-ae8e-76b65519316c" providerId="ADAL" clId="{F5E343E3-4CB3-4023-8370-ABBAFEB25E52}" dt="2022-03-09T21:00:07.488" v="11033" actId="1076"/>
          <ac:spMkLst>
            <pc:docMk/>
            <pc:sldMk cId="334960454" sldId="643"/>
            <ac:spMk id="21" creationId="{6873252B-91DD-4D99-B931-64B7970BF923}"/>
          </ac:spMkLst>
        </pc:spChg>
        <pc:spChg chg="mod">
          <ac:chgData name="Knaap, AJ van der (Ton)" userId="6eda09ce-6d8f-4650-ae8e-76b65519316c" providerId="ADAL" clId="{F5E343E3-4CB3-4023-8370-ABBAFEB25E52}" dt="2022-03-09T21:00:07.488" v="11033" actId="1076"/>
          <ac:spMkLst>
            <pc:docMk/>
            <pc:sldMk cId="334960454" sldId="643"/>
            <ac:spMk id="22" creationId="{4C1514BB-C49C-475C-9A2A-535B37D39457}"/>
          </ac:spMkLst>
        </pc:spChg>
        <pc:spChg chg="del">
          <ac:chgData name="Knaap, AJ van der (Ton)" userId="6eda09ce-6d8f-4650-ae8e-76b65519316c" providerId="ADAL" clId="{F5E343E3-4CB3-4023-8370-ABBAFEB25E52}" dt="2022-03-09T20:59:05.460" v="11021" actId="478"/>
          <ac:spMkLst>
            <pc:docMk/>
            <pc:sldMk cId="334960454" sldId="643"/>
            <ac:spMk id="39" creationId="{90E85DB6-71ED-4EFD-A137-EBA614376C6A}"/>
          </ac:spMkLst>
        </pc:spChg>
        <pc:spChg chg="del">
          <ac:chgData name="Knaap, AJ van der (Ton)" userId="6eda09ce-6d8f-4650-ae8e-76b65519316c" providerId="ADAL" clId="{F5E343E3-4CB3-4023-8370-ABBAFEB25E52}" dt="2022-03-02T09:27:41.433" v="10239" actId="478"/>
          <ac:spMkLst>
            <pc:docMk/>
            <pc:sldMk cId="334960454" sldId="643"/>
            <ac:spMk id="40" creationId="{B96C54B9-07A9-4C54-8BD2-91BB483C93E9}"/>
          </ac:spMkLst>
        </pc:spChg>
        <pc:graphicFrameChg chg="add mod modGraphic">
          <ac:chgData name="Knaap, AJ van der (Ton)" userId="6eda09ce-6d8f-4650-ae8e-76b65519316c" providerId="ADAL" clId="{F5E343E3-4CB3-4023-8370-ABBAFEB25E52}" dt="2022-03-09T19:05:53.548" v="10714"/>
          <ac:graphicFrameMkLst>
            <pc:docMk/>
            <pc:sldMk cId="334960454" sldId="643"/>
            <ac:graphicFrameMk id="24" creationId="{1A883086-3DBF-479A-802C-1203E47FF3A5}"/>
          </ac:graphicFrameMkLst>
        </pc:graphicFrameChg>
        <pc:graphicFrameChg chg="del">
          <ac:chgData name="Knaap, AJ van der (Ton)" userId="6eda09ce-6d8f-4650-ae8e-76b65519316c" providerId="ADAL" clId="{F5E343E3-4CB3-4023-8370-ABBAFEB25E52}" dt="2022-03-02T08:55:21.093" v="10033" actId="478"/>
          <ac:graphicFrameMkLst>
            <pc:docMk/>
            <pc:sldMk cId="334960454" sldId="643"/>
            <ac:graphicFrameMk id="25" creationId="{FC8126BB-A617-4C42-82AB-D57F5C25D569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0T06:29:03.433" v="11289" actId="1076"/>
          <ac:graphicFrameMkLst>
            <pc:docMk/>
            <pc:sldMk cId="334960454" sldId="643"/>
            <ac:graphicFrameMk id="27" creationId="{6AFA4379-61C9-4006-81C6-CF8444F3C764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1T09:51:45.513" v="14584" actId="20577"/>
          <ac:graphicFrameMkLst>
            <pc:docMk/>
            <pc:sldMk cId="334960454" sldId="643"/>
            <ac:graphicFrameMk id="30" creationId="{3F7365BF-D4A1-4596-A772-6080033A68E3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1T09:52:02.508" v="14585" actId="20577"/>
          <ac:graphicFrameMkLst>
            <pc:docMk/>
            <pc:sldMk cId="334960454" sldId="643"/>
            <ac:graphicFrameMk id="31" creationId="{47F108D6-E821-4493-AA35-48CD5229A8EC}"/>
          </ac:graphicFrameMkLst>
        </pc:graphicFrameChg>
        <pc:graphicFrameChg chg="del">
          <ac:chgData name="Knaap, AJ van der (Ton)" userId="6eda09ce-6d8f-4650-ae8e-76b65519316c" providerId="ADAL" clId="{F5E343E3-4CB3-4023-8370-ABBAFEB25E52}" dt="2022-03-09T20:59:00.852" v="11020" actId="478"/>
          <ac:graphicFrameMkLst>
            <pc:docMk/>
            <pc:sldMk cId="334960454" sldId="643"/>
            <ac:graphicFrameMk id="32" creationId="{45F63CEA-DF45-49E8-85EB-F5087C19AB78}"/>
          </ac:graphicFrameMkLst>
        </pc:graphicFrameChg>
      </pc:sldChg>
      <pc:sldChg chg="delSp mod ord">
        <pc:chgData name="Knaap, AJ van der (Ton)" userId="6eda09ce-6d8f-4650-ae8e-76b65519316c" providerId="ADAL" clId="{F5E343E3-4CB3-4023-8370-ABBAFEB25E52}" dt="2022-03-17T13:35:35.476" v="17251"/>
        <pc:sldMkLst>
          <pc:docMk/>
          <pc:sldMk cId="2088829852" sldId="646"/>
        </pc:sldMkLst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0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1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2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3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4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5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6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7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8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19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2-17T06:08:56.891" v="7563" actId="478"/>
          <ac:spMkLst>
            <pc:docMk/>
            <pc:sldMk cId="2088829852" sldId="646"/>
            <ac:spMk id="20" creationId="{00000000-0000-0000-0000-000000000000}"/>
          </ac:spMkLst>
        </pc:spChg>
      </pc:sldChg>
      <pc:sldChg chg="ord">
        <pc:chgData name="Knaap, AJ van der (Ton)" userId="6eda09ce-6d8f-4650-ae8e-76b65519316c" providerId="ADAL" clId="{F5E343E3-4CB3-4023-8370-ABBAFEB25E52}" dt="2022-03-17T13:35:35.476" v="17251"/>
        <pc:sldMkLst>
          <pc:docMk/>
          <pc:sldMk cId="3551468608" sldId="647"/>
        </pc:sldMkLst>
      </pc:sldChg>
      <pc:sldChg chg="ord">
        <pc:chgData name="Knaap, AJ van der (Ton)" userId="6eda09ce-6d8f-4650-ae8e-76b65519316c" providerId="ADAL" clId="{F5E343E3-4CB3-4023-8370-ABBAFEB25E52}" dt="2022-03-17T13:35:35.476" v="17251"/>
        <pc:sldMkLst>
          <pc:docMk/>
          <pc:sldMk cId="2953506112" sldId="648"/>
        </pc:sldMkLst>
      </pc:sldChg>
      <pc:sldChg chg="modSp mod">
        <pc:chgData name="Knaap, AJ van der (Ton)" userId="6eda09ce-6d8f-4650-ae8e-76b65519316c" providerId="ADAL" clId="{F5E343E3-4CB3-4023-8370-ABBAFEB25E52}" dt="2022-03-10T07:33:57.180" v="12622" actId="20577"/>
        <pc:sldMkLst>
          <pc:docMk/>
          <pc:sldMk cId="2563668650" sldId="674"/>
        </pc:sldMkLst>
        <pc:spChg chg="mod">
          <ac:chgData name="Knaap, AJ van der (Ton)" userId="6eda09ce-6d8f-4650-ae8e-76b65519316c" providerId="ADAL" clId="{F5E343E3-4CB3-4023-8370-ABBAFEB25E52}" dt="2022-03-10T07:33:47.407" v="12600" actId="20577"/>
          <ac:spMkLst>
            <pc:docMk/>
            <pc:sldMk cId="2563668650" sldId="674"/>
            <ac:spMk id="31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0T07:33:57.180" v="12622" actId="20577"/>
          <ac:spMkLst>
            <pc:docMk/>
            <pc:sldMk cId="2563668650" sldId="674"/>
            <ac:spMk id="32" creationId="{00000000-0000-0000-0000-000000000000}"/>
          </ac:spMkLst>
        </pc:spChg>
      </pc:sldChg>
      <pc:sldChg chg="modSp del mod">
        <pc:chgData name="Knaap, AJ van der (Ton)" userId="6eda09ce-6d8f-4650-ae8e-76b65519316c" providerId="ADAL" clId="{F5E343E3-4CB3-4023-8370-ABBAFEB25E52}" dt="2022-03-17T12:34:53.089" v="16724" actId="47"/>
        <pc:sldMkLst>
          <pc:docMk/>
          <pc:sldMk cId="1308369380" sldId="696"/>
        </pc:sldMkLst>
        <pc:spChg chg="mod">
          <ac:chgData name="Knaap, AJ van der (Ton)" userId="6eda09ce-6d8f-4650-ae8e-76b65519316c" providerId="ADAL" clId="{F5E343E3-4CB3-4023-8370-ABBAFEB25E52}" dt="2022-03-17T09:15:36.695" v="16609" actId="6549"/>
          <ac:spMkLst>
            <pc:docMk/>
            <pc:sldMk cId="1308369380" sldId="696"/>
            <ac:spMk id="32" creationId="{6691E9A2-1CF2-4308-9D73-24FB62D864AE}"/>
          </ac:spMkLst>
        </pc:spChg>
        <pc:spChg chg="mod">
          <ac:chgData name="Knaap, AJ van der (Ton)" userId="6eda09ce-6d8f-4650-ae8e-76b65519316c" providerId="ADAL" clId="{F5E343E3-4CB3-4023-8370-ABBAFEB25E52}" dt="2022-03-17T09:13:22.224" v="16606"/>
          <ac:spMkLst>
            <pc:docMk/>
            <pc:sldMk cId="1308369380" sldId="696"/>
            <ac:spMk id="33" creationId="{26F56BCD-23F2-42AA-9421-44704CCCB697}"/>
          </ac:spMkLst>
        </pc:spChg>
        <pc:graphicFrameChg chg="mod modGraphic">
          <ac:chgData name="Knaap, AJ van der (Ton)" userId="6eda09ce-6d8f-4650-ae8e-76b65519316c" providerId="ADAL" clId="{F5E343E3-4CB3-4023-8370-ABBAFEB25E52}" dt="2022-03-11T10:32:05.483" v="16063" actId="20577"/>
          <ac:graphicFrameMkLst>
            <pc:docMk/>
            <pc:sldMk cId="1308369380" sldId="696"/>
            <ac:graphicFrameMk id="20" creationId="{E993614D-F9AC-4ACC-B6B2-A8D62367C8F5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0T10:10:09.019" v="14187" actId="6549"/>
          <ac:graphicFrameMkLst>
            <pc:docMk/>
            <pc:sldMk cId="1308369380" sldId="696"/>
            <ac:graphicFrameMk id="21" creationId="{E993614D-F9AC-4ACC-B6B2-A8D62367C8F5}"/>
          </ac:graphicFrameMkLst>
        </pc:graphicFrameChg>
      </pc:sldChg>
      <pc:sldChg chg="addSp delSp modSp del mod">
        <pc:chgData name="Knaap, AJ van der (Ton)" userId="6eda09ce-6d8f-4650-ae8e-76b65519316c" providerId="ADAL" clId="{F5E343E3-4CB3-4023-8370-ABBAFEB25E52}" dt="2022-03-17T12:34:53.089" v="16724" actId="47"/>
        <pc:sldMkLst>
          <pc:docMk/>
          <pc:sldMk cId="418389251" sldId="697"/>
        </pc:sldMkLst>
        <pc:spChg chg="mod">
          <ac:chgData name="Knaap, AJ van der (Ton)" userId="6eda09ce-6d8f-4650-ae8e-76b65519316c" providerId="ADAL" clId="{F5E343E3-4CB3-4023-8370-ABBAFEB25E52}" dt="2022-03-10T07:32:02.512" v="12470" actId="6549"/>
          <ac:spMkLst>
            <pc:docMk/>
            <pc:sldMk cId="418389251" sldId="697"/>
            <ac:spMk id="12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1T10:04:17.574" v="15819" actId="1037"/>
          <ac:spMkLst>
            <pc:docMk/>
            <pc:sldMk cId="418389251" sldId="697"/>
            <ac:spMk id="14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0T07:31:30.747" v="12422" actId="6549"/>
          <ac:spMkLst>
            <pc:docMk/>
            <pc:sldMk cId="418389251" sldId="697"/>
            <ac:spMk id="15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3-11T10:04:08.433" v="15775" actId="478"/>
          <ac:spMkLst>
            <pc:docMk/>
            <pc:sldMk cId="418389251" sldId="697"/>
            <ac:spMk id="17" creationId="{00000000-0000-0000-0000-000000000000}"/>
          </ac:spMkLst>
        </pc:spChg>
        <pc:spChg chg="del">
          <ac:chgData name="Knaap, AJ van der (Ton)" userId="6eda09ce-6d8f-4650-ae8e-76b65519316c" providerId="ADAL" clId="{F5E343E3-4CB3-4023-8370-ABBAFEB25E52}" dt="2022-03-11T10:04:08.433" v="15775" actId="478"/>
          <ac:spMkLst>
            <pc:docMk/>
            <pc:sldMk cId="418389251" sldId="697"/>
            <ac:spMk id="22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0T07:31:38.826" v="12438" actId="6549"/>
          <ac:spMkLst>
            <pc:docMk/>
            <pc:sldMk cId="418389251" sldId="697"/>
            <ac:spMk id="25" creationId="{3616B6DA-661D-4AB2-BA47-958D6599A226}"/>
          </ac:spMkLst>
        </pc:spChg>
        <pc:spChg chg="mod">
          <ac:chgData name="Knaap, AJ van der (Ton)" userId="6eda09ce-6d8f-4650-ae8e-76b65519316c" providerId="ADAL" clId="{F5E343E3-4CB3-4023-8370-ABBAFEB25E52}" dt="2022-03-10T07:32:13.307" v="12486" actId="6549"/>
          <ac:spMkLst>
            <pc:docMk/>
            <pc:sldMk cId="418389251" sldId="697"/>
            <ac:spMk id="26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1T10:04:17.574" v="15819" actId="1037"/>
          <ac:spMkLst>
            <pc:docMk/>
            <pc:sldMk cId="418389251" sldId="697"/>
            <ac:spMk id="29" creationId="{00000000-0000-0000-0000-000000000000}"/>
          </ac:spMkLst>
        </pc:spChg>
        <pc:graphicFrameChg chg="add mod">
          <ac:chgData name="Knaap, AJ van der (Ton)" userId="6eda09ce-6d8f-4650-ae8e-76b65519316c" providerId="ADAL" clId="{F5E343E3-4CB3-4023-8370-ABBAFEB25E52}" dt="2022-03-11T10:03:48.388" v="15771" actId="1076"/>
          <ac:graphicFrameMkLst>
            <pc:docMk/>
            <pc:sldMk cId="418389251" sldId="697"/>
            <ac:graphicFrameMk id="16" creationId="{22EF969B-880A-4E29-9E0C-084B5F973EC5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3-11T10:04:17.574" v="15819" actId="1037"/>
          <ac:graphicFrameMkLst>
            <pc:docMk/>
            <pc:sldMk cId="418389251" sldId="697"/>
            <ac:graphicFrameMk id="18" creationId="{A6B2ED39-767B-45CD-B547-0384D28A4EED}"/>
          </ac:graphicFrameMkLst>
        </pc:graphicFrameChg>
        <pc:graphicFrameChg chg="del modGraphic">
          <ac:chgData name="Knaap, AJ van der (Ton)" userId="6eda09ce-6d8f-4650-ae8e-76b65519316c" providerId="ADAL" clId="{F5E343E3-4CB3-4023-8370-ABBAFEB25E52}" dt="2022-03-11T10:03:54.923" v="15773" actId="478"/>
          <ac:graphicFrameMkLst>
            <pc:docMk/>
            <pc:sldMk cId="418389251" sldId="697"/>
            <ac:graphicFrameMk id="19" creationId="{E993614D-F9AC-4ACC-B6B2-A8D62367C8F5}"/>
          </ac:graphicFrameMkLst>
        </pc:graphicFrameChg>
        <pc:graphicFrameChg chg="del modGraphic">
          <ac:chgData name="Knaap, AJ van der (Ton)" userId="6eda09ce-6d8f-4650-ae8e-76b65519316c" providerId="ADAL" clId="{F5E343E3-4CB3-4023-8370-ABBAFEB25E52}" dt="2022-03-11T10:03:41.586" v="15770" actId="478"/>
          <ac:graphicFrameMkLst>
            <pc:docMk/>
            <pc:sldMk cId="418389251" sldId="697"/>
            <ac:graphicFrameMk id="20" creationId="{E993614D-F9AC-4ACC-B6B2-A8D62367C8F5}"/>
          </ac:graphicFrameMkLst>
        </pc:graphicFrameChg>
        <pc:graphicFrameChg chg="del">
          <ac:chgData name="Knaap, AJ van der (Ton)" userId="6eda09ce-6d8f-4650-ae8e-76b65519316c" providerId="ADAL" clId="{F5E343E3-4CB3-4023-8370-ABBAFEB25E52}" dt="2022-03-11T10:04:08.433" v="15775" actId="478"/>
          <ac:graphicFrameMkLst>
            <pc:docMk/>
            <pc:sldMk cId="418389251" sldId="697"/>
            <ac:graphicFrameMk id="23" creationId="{E993614D-F9AC-4ACC-B6B2-A8D62367C8F5}"/>
          </ac:graphicFrameMkLst>
        </pc:graphicFrameChg>
      </pc:sldChg>
      <pc:sldChg chg="modSp del mod">
        <pc:chgData name="Knaap, AJ van der (Ton)" userId="6eda09ce-6d8f-4650-ae8e-76b65519316c" providerId="ADAL" clId="{F5E343E3-4CB3-4023-8370-ABBAFEB25E52}" dt="2022-03-17T12:34:53.089" v="16724" actId="47"/>
        <pc:sldMkLst>
          <pc:docMk/>
          <pc:sldMk cId="1791141749" sldId="699"/>
        </pc:sldMkLst>
        <pc:spChg chg="mod">
          <ac:chgData name="Knaap, AJ van der (Ton)" userId="6eda09ce-6d8f-4650-ae8e-76b65519316c" providerId="ADAL" clId="{F5E343E3-4CB3-4023-8370-ABBAFEB25E52}" dt="2022-03-10T06:41:17.327" v="11411" actId="20577"/>
          <ac:spMkLst>
            <pc:docMk/>
            <pc:sldMk cId="1791141749" sldId="699"/>
            <ac:spMk id="14" creationId="{16F80C4C-AA5B-4E71-BFD8-0933112E5326}"/>
          </ac:spMkLst>
        </pc:spChg>
        <pc:spChg chg="mod">
          <ac:chgData name="Knaap, AJ van der (Ton)" userId="6eda09ce-6d8f-4650-ae8e-76b65519316c" providerId="ADAL" clId="{F5E343E3-4CB3-4023-8370-ABBAFEB25E52}" dt="2022-03-10T09:38:42.175" v="13596" actId="6549"/>
          <ac:spMkLst>
            <pc:docMk/>
            <pc:sldMk cId="1791141749" sldId="699"/>
            <ac:spMk id="18" creationId="{6AF73C8F-480B-43C3-9DDA-19BF7446BC20}"/>
          </ac:spMkLst>
        </pc:spChg>
        <pc:spChg chg="mod">
          <ac:chgData name="Knaap, AJ van der (Ton)" userId="6eda09ce-6d8f-4650-ae8e-76b65519316c" providerId="ADAL" clId="{F5E343E3-4CB3-4023-8370-ABBAFEB25E52}" dt="2022-03-10T07:21:13.128" v="12230" actId="6549"/>
          <ac:spMkLst>
            <pc:docMk/>
            <pc:sldMk cId="1791141749" sldId="699"/>
            <ac:spMk id="20" creationId="{C1FCA0BA-E8D2-44E7-9552-EDE31DBAE5E9}"/>
          </ac:spMkLst>
        </pc:spChg>
        <pc:spChg chg="mod">
          <ac:chgData name="Knaap, AJ van der (Ton)" userId="6eda09ce-6d8f-4650-ae8e-76b65519316c" providerId="ADAL" clId="{F5E343E3-4CB3-4023-8370-ABBAFEB25E52}" dt="2022-03-10T07:07:44.526" v="11874" actId="20577"/>
          <ac:spMkLst>
            <pc:docMk/>
            <pc:sldMk cId="1791141749" sldId="699"/>
            <ac:spMk id="21" creationId="{79DF7CA7-0B81-46EF-B23A-326CC0F65B32}"/>
          </ac:spMkLst>
        </pc:spChg>
        <pc:spChg chg="mod">
          <ac:chgData name="Knaap, AJ van der (Ton)" userId="6eda09ce-6d8f-4650-ae8e-76b65519316c" providerId="ADAL" clId="{F5E343E3-4CB3-4023-8370-ABBAFEB25E52}" dt="2022-03-10T07:07:56.035" v="11889" actId="20577"/>
          <ac:spMkLst>
            <pc:docMk/>
            <pc:sldMk cId="1791141749" sldId="699"/>
            <ac:spMk id="24" creationId="{E38B9F05-AAAD-4E8A-9AF3-5C9559B55B86}"/>
          </ac:spMkLst>
        </pc:spChg>
        <pc:spChg chg="mod">
          <ac:chgData name="Knaap, AJ van der (Ton)" userId="6eda09ce-6d8f-4650-ae8e-76b65519316c" providerId="ADAL" clId="{F5E343E3-4CB3-4023-8370-ABBAFEB25E52}" dt="2022-03-10T07:08:06.077" v="11905" actId="6549"/>
          <ac:spMkLst>
            <pc:docMk/>
            <pc:sldMk cId="1791141749" sldId="699"/>
            <ac:spMk id="26" creationId="{A3303839-76BE-4CC1-A02B-62715947EBC2}"/>
          </ac:spMkLst>
        </pc:spChg>
        <pc:spChg chg="mod">
          <ac:chgData name="Knaap, AJ van der (Ton)" userId="6eda09ce-6d8f-4650-ae8e-76b65519316c" providerId="ADAL" clId="{F5E343E3-4CB3-4023-8370-ABBAFEB25E52}" dt="2022-03-10T06:41:31.379" v="11427" actId="6549"/>
          <ac:spMkLst>
            <pc:docMk/>
            <pc:sldMk cId="1791141749" sldId="699"/>
            <ac:spMk id="28" creationId="{E4E0ED8E-B298-47C1-808A-8CA96D65E4CF}"/>
          </ac:spMkLst>
        </pc:spChg>
        <pc:graphicFrameChg chg="modGraphic">
          <ac:chgData name="Knaap, AJ van der (Ton)" userId="6eda09ce-6d8f-4650-ae8e-76b65519316c" providerId="ADAL" clId="{F5E343E3-4CB3-4023-8370-ABBAFEB25E52}" dt="2022-03-10T09:45:49.813" v="13819" actId="20577"/>
          <ac:graphicFrameMkLst>
            <pc:docMk/>
            <pc:sldMk cId="1791141749" sldId="699"/>
            <ac:graphicFrameMk id="15" creationId="{E993614D-F9AC-4ACC-B6B2-A8D62367C8F5}"/>
          </ac:graphicFrameMkLst>
        </pc:graphicFrameChg>
        <pc:graphicFrameChg chg="modGraphic">
          <ac:chgData name="Knaap, AJ van der (Ton)" userId="6eda09ce-6d8f-4650-ae8e-76b65519316c" providerId="ADAL" clId="{F5E343E3-4CB3-4023-8370-ABBAFEB25E52}" dt="2022-03-10T09:36:16.071" v="13514" actId="6549"/>
          <ac:graphicFrameMkLst>
            <pc:docMk/>
            <pc:sldMk cId="1791141749" sldId="699"/>
            <ac:graphicFrameMk id="22" creationId="{E993614D-F9AC-4ACC-B6B2-A8D62367C8F5}"/>
          </ac:graphicFrameMkLst>
        </pc:graphicFrameChg>
        <pc:graphicFrameChg chg="modGraphic">
          <ac:chgData name="Knaap, AJ van der (Ton)" userId="6eda09ce-6d8f-4650-ae8e-76b65519316c" providerId="ADAL" clId="{F5E343E3-4CB3-4023-8370-ABBAFEB25E52}" dt="2022-03-10T09:21:36.082" v="13377" actId="20577"/>
          <ac:graphicFrameMkLst>
            <pc:docMk/>
            <pc:sldMk cId="1791141749" sldId="699"/>
            <ac:graphicFrameMk id="27" creationId="{E993614D-F9AC-4ACC-B6B2-A8D62367C8F5}"/>
          </ac:graphicFrameMkLst>
        </pc:graphicFrameChg>
      </pc:sldChg>
      <pc:sldChg chg="delSp modSp mod">
        <pc:chgData name="Knaap, AJ van der (Ton)" userId="6eda09ce-6d8f-4650-ae8e-76b65519316c" providerId="ADAL" clId="{F5E343E3-4CB3-4023-8370-ABBAFEB25E52}" dt="2022-03-10T09:39:09.727" v="13616" actId="20577"/>
        <pc:sldMkLst>
          <pc:docMk/>
          <pc:sldMk cId="2701063923" sldId="717"/>
        </pc:sldMkLst>
        <pc:spChg chg="mod">
          <ac:chgData name="Knaap, AJ van der (Ton)" userId="6eda09ce-6d8f-4650-ae8e-76b65519316c" providerId="ADAL" clId="{F5E343E3-4CB3-4023-8370-ABBAFEB25E52}" dt="2022-03-10T09:39:09.727" v="13616" actId="20577"/>
          <ac:spMkLst>
            <pc:docMk/>
            <pc:sldMk cId="2701063923" sldId="717"/>
            <ac:spMk id="58" creationId="{1B0B0139-77A6-4210-9A4A-42A173E441F4}"/>
          </ac:spMkLst>
        </pc:spChg>
        <pc:spChg chg="mod">
          <ac:chgData name="Knaap, AJ van der (Ton)" userId="6eda09ce-6d8f-4650-ae8e-76b65519316c" providerId="ADAL" clId="{F5E343E3-4CB3-4023-8370-ABBAFEB25E52}" dt="2022-03-10T07:21:21.008" v="12239" actId="20577"/>
          <ac:spMkLst>
            <pc:docMk/>
            <pc:sldMk cId="2701063923" sldId="717"/>
            <ac:spMk id="64" creationId="{75059669-746B-405A-8336-EE73B037896C}"/>
          </ac:spMkLst>
        </pc:spChg>
        <pc:spChg chg="del">
          <ac:chgData name="Knaap, AJ van der (Ton)" userId="6eda09ce-6d8f-4650-ae8e-76b65519316c" providerId="ADAL" clId="{F5E343E3-4CB3-4023-8370-ABBAFEB25E52}" dt="2022-03-10T07:35:09.230" v="12665" actId="478"/>
          <ac:spMkLst>
            <pc:docMk/>
            <pc:sldMk cId="2701063923" sldId="717"/>
            <ac:spMk id="91" creationId="{EF2AEA32-4281-412E-95F7-BE106F99A552}"/>
          </ac:spMkLst>
        </pc:spChg>
      </pc:sldChg>
      <pc:sldChg chg="modSp mod">
        <pc:chgData name="Knaap, AJ van der (Ton)" userId="6eda09ce-6d8f-4650-ae8e-76b65519316c" providerId="ADAL" clId="{F5E343E3-4CB3-4023-8370-ABBAFEB25E52}" dt="2022-03-10T09:39:27.583" v="13644" actId="6549"/>
        <pc:sldMkLst>
          <pc:docMk/>
          <pc:sldMk cId="4035451064" sldId="719"/>
        </pc:sldMkLst>
        <pc:spChg chg="mod">
          <ac:chgData name="Knaap, AJ van der (Ton)" userId="6eda09ce-6d8f-4650-ae8e-76b65519316c" providerId="ADAL" clId="{F5E343E3-4CB3-4023-8370-ABBAFEB25E52}" dt="2022-03-10T09:39:27.583" v="13644" actId="6549"/>
          <ac:spMkLst>
            <pc:docMk/>
            <pc:sldMk cId="4035451064" sldId="719"/>
            <ac:spMk id="36" creationId="{BD25889C-59B3-4858-8A20-2749137615B5}"/>
          </ac:spMkLst>
        </pc:spChg>
        <pc:spChg chg="mod">
          <ac:chgData name="Knaap, AJ van der (Ton)" userId="6eda09ce-6d8f-4650-ae8e-76b65519316c" providerId="ADAL" clId="{F5E343E3-4CB3-4023-8370-ABBAFEB25E52}" dt="2022-03-10T07:21:29.414" v="12256" actId="20577"/>
          <ac:spMkLst>
            <pc:docMk/>
            <pc:sldMk cId="4035451064" sldId="719"/>
            <ac:spMk id="41" creationId="{99F2D179-52B9-4AA6-B943-F69B105B9A57}"/>
          </ac:spMkLst>
        </pc:spChg>
      </pc:sldChg>
      <pc:sldChg chg="modSp mod">
        <pc:chgData name="Knaap, AJ van der (Ton)" userId="6eda09ce-6d8f-4650-ae8e-76b65519316c" providerId="ADAL" clId="{F5E343E3-4CB3-4023-8370-ABBAFEB25E52}" dt="2022-03-10T09:39:50.265" v="13670" actId="20577"/>
        <pc:sldMkLst>
          <pc:docMk/>
          <pc:sldMk cId="241610307" sldId="721"/>
        </pc:sldMkLst>
        <pc:spChg chg="mod">
          <ac:chgData name="Knaap, AJ van der (Ton)" userId="6eda09ce-6d8f-4650-ae8e-76b65519316c" providerId="ADAL" clId="{F5E343E3-4CB3-4023-8370-ABBAFEB25E52}" dt="2022-03-10T07:21:37.793" v="12273" actId="20577"/>
          <ac:spMkLst>
            <pc:docMk/>
            <pc:sldMk cId="241610307" sldId="721"/>
            <ac:spMk id="40" creationId="{34AA98AF-5B72-4090-A021-F5F916A9CA25}"/>
          </ac:spMkLst>
        </pc:spChg>
        <pc:spChg chg="mod">
          <ac:chgData name="Knaap, AJ van der (Ton)" userId="6eda09ce-6d8f-4650-ae8e-76b65519316c" providerId="ADAL" clId="{F5E343E3-4CB3-4023-8370-ABBAFEB25E52}" dt="2022-03-10T09:39:50.265" v="13670" actId="20577"/>
          <ac:spMkLst>
            <pc:docMk/>
            <pc:sldMk cId="241610307" sldId="721"/>
            <ac:spMk id="41" creationId="{EE478C27-63B3-48AF-B3EA-98FC7837B9B6}"/>
          </ac:spMkLst>
        </pc:spChg>
      </pc:sldChg>
      <pc:sldChg chg="delSp modSp mod">
        <pc:chgData name="Knaap, AJ van der (Ton)" userId="6eda09ce-6d8f-4650-ae8e-76b65519316c" providerId="ADAL" clId="{F5E343E3-4CB3-4023-8370-ABBAFEB25E52}" dt="2022-03-11T10:04:47.397" v="15821" actId="14100"/>
        <pc:sldMkLst>
          <pc:docMk/>
          <pc:sldMk cId="2722600583" sldId="723"/>
        </pc:sldMkLst>
        <pc:spChg chg="del">
          <ac:chgData name="Knaap, AJ van der (Ton)" userId="6eda09ce-6d8f-4650-ae8e-76b65519316c" providerId="ADAL" clId="{F5E343E3-4CB3-4023-8370-ABBAFEB25E52}" dt="2022-03-11T10:04:41.827" v="15820" actId="478"/>
          <ac:spMkLst>
            <pc:docMk/>
            <pc:sldMk cId="2722600583" sldId="723"/>
            <ac:spMk id="45" creationId="{0E6275D0-7E38-49A5-8AA6-EF1632E2CE86}"/>
          </ac:spMkLst>
        </pc:spChg>
        <pc:spChg chg="mod">
          <ac:chgData name="Knaap, AJ van der (Ton)" userId="6eda09ce-6d8f-4650-ae8e-76b65519316c" providerId="ADAL" clId="{F5E343E3-4CB3-4023-8370-ABBAFEB25E52}" dt="2022-03-10T07:35:30.509" v="12681" actId="6549"/>
          <ac:spMkLst>
            <pc:docMk/>
            <pc:sldMk cId="2722600583" sldId="723"/>
            <ac:spMk id="94" creationId="{458E2223-2E92-42AB-B8E1-B1EFE3C05E84}"/>
          </ac:spMkLst>
        </pc:spChg>
        <pc:spChg chg="mod">
          <ac:chgData name="Knaap, AJ van der (Ton)" userId="6eda09ce-6d8f-4650-ae8e-76b65519316c" providerId="ADAL" clId="{F5E343E3-4CB3-4023-8370-ABBAFEB25E52}" dt="2022-03-10T07:21:50.313" v="12300" actId="20577"/>
          <ac:spMkLst>
            <pc:docMk/>
            <pc:sldMk cId="2722600583" sldId="723"/>
            <ac:spMk id="106" creationId="{53C1685D-A677-4B0A-B25D-B89A10DAA1DE}"/>
          </ac:spMkLst>
        </pc:spChg>
        <pc:spChg chg="mod">
          <ac:chgData name="Knaap, AJ van der (Ton)" userId="6eda09ce-6d8f-4650-ae8e-76b65519316c" providerId="ADAL" clId="{F5E343E3-4CB3-4023-8370-ABBAFEB25E52}" dt="2022-03-10T09:40:06.053" v="13698" actId="6549"/>
          <ac:spMkLst>
            <pc:docMk/>
            <pc:sldMk cId="2722600583" sldId="723"/>
            <ac:spMk id="107" creationId="{146E3B2C-6ACC-41E7-AC42-B5CA9358AB01}"/>
          </ac:spMkLst>
        </pc:spChg>
        <pc:spChg chg="del">
          <ac:chgData name="Knaap, AJ van der (Ton)" userId="6eda09ce-6d8f-4650-ae8e-76b65519316c" providerId="ADAL" clId="{F5E343E3-4CB3-4023-8370-ABBAFEB25E52}" dt="2022-03-11T10:04:41.827" v="15820" actId="478"/>
          <ac:spMkLst>
            <pc:docMk/>
            <pc:sldMk cId="2722600583" sldId="723"/>
            <ac:spMk id="110" creationId="{017EC715-B355-4223-88BB-173937115CB4}"/>
          </ac:spMkLst>
        </pc:spChg>
        <pc:cxnChg chg="mod">
          <ac:chgData name="Knaap, AJ van der (Ton)" userId="6eda09ce-6d8f-4650-ae8e-76b65519316c" providerId="ADAL" clId="{F5E343E3-4CB3-4023-8370-ABBAFEB25E52}" dt="2022-03-11T10:04:47.397" v="15821" actId="14100"/>
          <ac:cxnSpMkLst>
            <pc:docMk/>
            <pc:sldMk cId="2722600583" sldId="723"/>
            <ac:cxnSpMk id="124" creationId="{FF0299B5-77CF-4F89-8229-7EC12522EB4B}"/>
          </ac:cxnSpMkLst>
        </pc:cxnChg>
        <pc:cxnChg chg="mod">
          <ac:chgData name="Knaap, AJ van der (Ton)" userId="6eda09ce-6d8f-4650-ae8e-76b65519316c" providerId="ADAL" clId="{F5E343E3-4CB3-4023-8370-ABBAFEB25E52}" dt="2022-03-11T10:04:41.827" v="15820" actId="478"/>
          <ac:cxnSpMkLst>
            <pc:docMk/>
            <pc:sldMk cId="2722600583" sldId="723"/>
            <ac:cxnSpMk id="125" creationId="{5A9F817D-B892-4894-844B-1F13F2B2ADF7}"/>
          </ac:cxnSpMkLst>
        </pc:cxnChg>
      </pc:sldChg>
      <pc:sldChg chg="delSp modSp mod">
        <pc:chgData name="Knaap, AJ van der (Ton)" userId="6eda09ce-6d8f-4650-ae8e-76b65519316c" providerId="ADAL" clId="{F5E343E3-4CB3-4023-8370-ABBAFEB25E52}" dt="2022-03-11T10:04:59.112" v="15823" actId="14100"/>
        <pc:sldMkLst>
          <pc:docMk/>
          <pc:sldMk cId="130070019" sldId="725"/>
        </pc:sldMkLst>
        <pc:spChg chg="mod">
          <ac:chgData name="Knaap, AJ van der (Ton)" userId="6eda09ce-6d8f-4650-ae8e-76b65519316c" providerId="ADAL" clId="{F5E343E3-4CB3-4023-8370-ABBAFEB25E52}" dt="2022-03-10T07:35:47.966" v="12697" actId="6549"/>
          <ac:spMkLst>
            <pc:docMk/>
            <pc:sldMk cId="130070019" sldId="725"/>
            <ac:spMk id="47" creationId="{53325F90-E6C0-4FAB-988C-733C2621C28F}"/>
          </ac:spMkLst>
        </pc:spChg>
        <pc:spChg chg="del">
          <ac:chgData name="Knaap, AJ van der (Ton)" userId="6eda09ce-6d8f-4650-ae8e-76b65519316c" providerId="ADAL" clId="{F5E343E3-4CB3-4023-8370-ABBAFEB25E52}" dt="2022-03-11T10:04:54.688" v="15822" actId="478"/>
          <ac:spMkLst>
            <pc:docMk/>
            <pc:sldMk cId="130070019" sldId="725"/>
            <ac:spMk id="58" creationId="{5CB4A3B1-5249-4C1F-910C-79EF2AA80748}"/>
          </ac:spMkLst>
        </pc:spChg>
        <pc:spChg chg="mod">
          <ac:chgData name="Knaap, AJ van der (Ton)" userId="6eda09ce-6d8f-4650-ae8e-76b65519316c" providerId="ADAL" clId="{F5E343E3-4CB3-4023-8370-ABBAFEB25E52}" dt="2022-03-10T07:21:58.610" v="12311" actId="20577"/>
          <ac:spMkLst>
            <pc:docMk/>
            <pc:sldMk cId="130070019" sldId="725"/>
            <ac:spMk id="62" creationId="{DDA5B711-B80E-4C80-87DC-D94BFBF63EA6}"/>
          </ac:spMkLst>
        </pc:spChg>
        <pc:spChg chg="mod">
          <ac:chgData name="Knaap, AJ van der (Ton)" userId="6eda09ce-6d8f-4650-ae8e-76b65519316c" providerId="ADAL" clId="{F5E343E3-4CB3-4023-8370-ABBAFEB25E52}" dt="2022-03-10T09:40:18.406" v="13715" actId="20577"/>
          <ac:spMkLst>
            <pc:docMk/>
            <pc:sldMk cId="130070019" sldId="725"/>
            <ac:spMk id="63" creationId="{BA4899DD-7D67-460E-AA70-2258ED91EB07}"/>
          </ac:spMkLst>
        </pc:spChg>
        <pc:spChg chg="del">
          <ac:chgData name="Knaap, AJ van der (Ton)" userId="6eda09ce-6d8f-4650-ae8e-76b65519316c" providerId="ADAL" clId="{F5E343E3-4CB3-4023-8370-ABBAFEB25E52}" dt="2022-03-11T10:04:54.688" v="15822" actId="478"/>
          <ac:spMkLst>
            <pc:docMk/>
            <pc:sldMk cId="130070019" sldId="725"/>
            <ac:spMk id="68" creationId="{AFBE4D70-BB85-4BF0-A396-CA354DBE2FBE}"/>
          </ac:spMkLst>
        </pc:spChg>
        <pc:spChg chg="mod">
          <ac:chgData name="Knaap, AJ van der (Ton)" userId="6eda09ce-6d8f-4650-ae8e-76b65519316c" providerId="ADAL" clId="{F5E343E3-4CB3-4023-8370-ABBAFEB25E52}" dt="2022-03-10T07:12:39.617" v="12138" actId="20577"/>
          <ac:spMkLst>
            <pc:docMk/>
            <pc:sldMk cId="130070019" sldId="725"/>
            <ac:spMk id="104" creationId="{8ED58AFE-6314-42A8-B743-6BA19DA8D51A}"/>
          </ac:spMkLst>
        </pc:spChg>
        <pc:cxnChg chg="mod">
          <ac:chgData name="Knaap, AJ van der (Ton)" userId="6eda09ce-6d8f-4650-ae8e-76b65519316c" providerId="ADAL" clId="{F5E343E3-4CB3-4023-8370-ABBAFEB25E52}" dt="2022-03-11T10:04:59.112" v="15823" actId="14100"/>
          <ac:cxnSpMkLst>
            <pc:docMk/>
            <pc:sldMk cId="130070019" sldId="725"/>
            <ac:cxnSpMk id="87" creationId="{6210C8C9-4890-4895-B6E3-A7CCDC055836}"/>
          </ac:cxnSpMkLst>
        </pc:cxnChg>
        <pc:cxnChg chg="mod">
          <ac:chgData name="Knaap, AJ van der (Ton)" userId="6eda09ce-6d8f-4650-ae8e-76b65519316c" providerId="ADAL" clId="{F5E343E3-4CB3-4023-8370-ABBAFEB25E52}" dt="2022-03-11T10:04:54.688" v="15822" actId="478"/>
          <ac:cxnSpMkLst>
            <pc:docMk/>
            <pc:sldMk cId="130070019" sldId="725"/>
            <ac:cxnSpMk id="90" creationId="{9A37F736-FDA5-48A5-B1CA-1E10108D315E}"/>
          </ac:cxnSpMkLst>
        </pc:cxnChg>
      </pc:sldChg>
      <pc:sldChg chg="delSp modSp mod">
        <pc:chgData name="Knaap, AJ van der (Ton)" userId="6eda09ce-6d8f-4650-ae8e-76b65519316c" providerId="ADAL" clId="{F5E343E3-4CB3-4023-8370-ABBAFEB25E52}" dt="2022-03-11T10:06:48.221" v="15851" actId="20577"/>
        <pc:sldMkLst>
          <pc:docMk/>
          <pc:sldMk cId="849189954" sldId="727"/>
        </pc:sldMkLst>
        <pc:spChg chg="mod">
          <ac:chgData name="Knaap, AJ van der (Ton)" userId="6eda09ce-6d8f-4650-ae8e-76b65519316c" providerId="ADAL" clId="{F5E343E3-4CB3-4023-8370-ABBAFEB25E52}" dt="2022-03-10T07:36:01.528" v="12713" actId="6549"/>
          <ac:spMkLst>
            <pc:docMk/>
            <pc:sldMk cId="849189954" sldId="727"/>
            <ac:spMk id="30" creationId="{799F7DC3-3E83-420F-9E22-F2115292ED4F}"/>
          </ac:spMkLst>
        </pc:spChg>
        <pc:spChg chg="mod">
          <ac:chgData name="Knaap, AJ van der (Ton)" userId="6eda09ce-6d8f-4650-ae8e-76b65519316c" providerId="ADAL" clId="{F5E343E3-4CB3-4023-8370-ABBAFEB25E52}" dt="2022-03-10T07:22:07.195" v="12328" actId="20577"/>
          <ac:spMkLst>
            <pc:docMk/>
            <pc:sldMk cId="849189954" sldId="727"/>
            <ac:spMk id="34" creationId="{64833236-76B0-412C-ACE0-33BA935F431C}"/>
          </ac:spMkLst>
        </pc:spChg>
        <pc:spChg chg="mod">
          <ac:chgData name="Knaap, AJ van der (Ton)" userId="6eda09ce-6d8f-4650-ae8e-76b65519316c" providerId="ADAL" clId="{F5E343E3-4CB3-4023-8370-ABBAFEB25E52}" dt="2022-03-10T09:40:29.975" v="13732" actId="20577"/>
          <ac:spMkLst>
            <pc:docMk/>
            <pc:sldMk cId="849189954" sldId="727"/>
            <ac:spMk id="35" creationId="{CE313248-9AA7-4AE7-8DC6-9FEF810B63D2}"/>
          </ac:spMkLst>
        </pc:spChg>
        <pc:spChg chg="del">
          <ac:chgData name="Knaap, AJ van der (Ton)" userId="6eda09ce-6d8f-4650-ae8e-76b65519316c" providerId="ADAL" clId="{F5E343E3-4CB3-4023-8370-ABBAFEB25E52}" dt="2022-03-11T10:05:19.678" v="15825" actId="478"/>
          <ac:spMkLst>
            <pc:docMk/>
            <pc:sldMk cId="849189954" sldId="727"/>
            <ac:spMk id="37" creationId="{935CC354-F49D-48D7-91D2-C75DFB169579}"/>
          </ac:spMkLst>
        </pc:spChg>
        <pc:spChg chg="del">
          <ac:chgData name="Knaap, AJ van der (Ton)" userId="6eda09ce-6d8f-4650-ae8e-76b65519316c" providerId="ADAL" clId="{F5E343E3-4CB3-4023-8370-ABBAFEB25E52}" dt="2022-03-11T10:05:14.435" v="15824" actId="478"/>
          <ac:spMkLst>
            <pc:docMk/>
            <pc:sldMk cId="849189954" sldId="727"/>
            <ac:spMk id="39" creationId="{C44951CD-BE17-480C-A770-1CB8EED227B7}"/>
          </ac:spMkLst>
        </pc:spChg>
        <pc:spChg chg="mod">
          <ac:chgData name="Knaap, AJ van der (Ton)" userId="6eda09ce-6d8f-4650-ae8e-76b65519316c" providerId="ADAL" clId="{F5E343E3-4CB3-4023-8370-ABBAFEB25E52}" dt="2022-03-11T10:05:31.480" v="15830" actId="20577"/>
          <ac:spMkLst>
            <pc:docMk/>
            <pc:sldMk cId="849189954" sldId="727"/>
            <ac:spMk id="40" creationId="{61AFE283-08F0-4D99-8936-0ECF0323DCBA}"/>
          </ac:spMkLst>
        </pc:spChg>
        <pc:spChg chg="mod">
          <ac:chgData name="Knaap, AJ van der (Ton)" userId="6eda09ce-6d8f-4650-ae8e-76b65519316c" providerId="ADAL" clId="{F5E343E3-4CB3-4023-8370-ABBAFEB25E52}" dt="2022-03-11T10:06:48.221" v="15851" actId="20577"/>
          <ac:spMkLst>
            <pc:docMk/>
            <pc:sldMk cId="849189954" sldId="727"/>
            <ac:spMk id="50" creationId="{BD18E447-96E6-4C11-AB64-208F59E50C4A}"/>
          </ac:spMkLst>
        </pc:spChg>
        <pc:spChg chg="mod">
          <ac:chgData name="Knaap, AJ van der (Ton)" userId="6eda09ce-6d8f-4650-ae8e-76b65519316c" providerId="ADAL" clId="{F5E343E3-4CB3-4023-8370-ABBAFEB25E52}" dt="2022-03-11T10:05:27.104" v="15828" actId="20577"/>
          <ac:spMkLst>
            <pc:docMk/>
            <pc:sldMk cId="849189954" sldId="727"/>
            <ac:spMk id="67" creationId="{A86858E0-4196-4231-8635-EF73ADDE1789}"/>
          </ac:spMkLst>
        </pc:spChg>
        <pc:cxnChg chg="mod">
          <ac:chgData name="Knaap, AJ van der (Ton)" userId="6eda09ce-6d8f-4650-ae8e-76b65519316c" providerId="ADAL" clId="{F5E343E3-4CB3-4023-8370-ABBAFEB25E52}" dt="2022-03-11T10:05:23.916" v="15826" actId="14100"/>
          <ac:cxnSpMkLst>
            <pc:docMk/>
            <pc:sldMk cId="849189954" sldId="727"/>
            <ac:cxnSpMk id="61" creationId="{E23ACDA8-1750-452B-8C27-A405613970C7}"/>
          </ac:cxnSpMkLst>
        </pc:cxnChg>
      </pc:sldChg>
      <pc:sldChg chg="modSp mod">
        <pc:chgData name="Knaap, AJ van der (Ton)" userId="6eda09ce-6d8f-4650-ae8e-76b65519316c" providerId="ADAL" clId="{F5E343E3-4CB3-4023-8370-ABBAFEB25E52}" dt="2022-03-10T06:43:21.881" v="11597" actId="20577"/>
        <pc:sldMkLst>
          <pc:docMk/>
          <pc:sldMk cId="2027636084" sldId="728"/>
        </pc:sldMkLst>
        <pc:spChg chg="mod">
          <ac:chgData name="Knaap, AJ van der (Ton)" userId="6eda09ce-6d8f-4650-ae8e-76b65519316c" providerId="ADAL" clId="{F5E343E3-4CB3-4023-8370-ABBAFEB25E52}" dt="2022-03-10T06:43:21.881" v="11597" actId="20577"/>
          <ac:spMkLst>
            <pc:docMk/>
            <pc:sldMk cId="2027636084" sldId="728"/>
            <ac:spMk id="97" creationId="{C4C81F65-4E3A-4A7D-AF1D-42BB2CD22132}"/>
          </ac:spMkLst>
        </pc:spChg>
      </pc:sldChg>
      <pc:sldChg chg="delSp modSp mod">
        <pc:chgData name="Knaap, AJ van der (Ton)" userId="6eda09ce-6d8f-4650-ae8e-76b65519316c" providerId="ADAL" clId="{F5E343E3-4CB3-4023-8370-ABBAFEB25E52}" dt="2022-03-11T10:06:39.272" v="15849" actId="20577"/>
        <pc:sldMkLst>
          <pc:docMk/>
          <pc:sldMk cId="409279211" sldId="729"/>
        </pc:sldMkLst>
        <pc:spChg chg="mod">
          <ac:chgData name="Knaap, AJ van der (Ton)" userId="6eda09ce-6d8f-4650-ae8e-76b65519316c" providerId="ADAL" clId="{F5E343E3-4CB3-4023-8370-ABBAFEB25E52}" dt="2022-03-11T10:06:39.272" v="15849" actId="20577"/>
          <ac:spMkLst>
            <pc:docMk/>
            <pc:sldMk cId="409279211" sldId="729"/>
            <ac:spMk id="49" creationId="{EA322459-C4FC-4A04-B137-2DF88E875E59}"/>
          </ac:spMkLst>
        </pc:spChg>
        <pc:spChg chg="mod">
          <ac:chgData name="Knaap, AJ van der (Ton)" userId="6eda09ce-6d8f-4650-ae8e-76b65519316c" providerId="ADAL" clId="{F5E343E3-4CB3-4023-8370-ABBAFEB25E52}" dt="2022-03-10T07:36:40.796" v="12761" actId="6549"/>
          <ac:spMkLst>
            <pc:docMk/>
            <pc:sldMk cId="409279211" sldId="729"/>
            <ac:spMk id="52" creationId="{BCC5E1BC-0939-4402-8741-34FC616396B2}"/>
          </ac:spMkLst>
        </pc:spChg>
        <pc:spChg chg="del">
          <ac:chgData name="Knaap, AJ van der (Ton)" userId="6eda09ce-6d8f-4650-ae8e-76b65519316c" providerId="ADAL" clId="{F5E343E3-4CB3-4023-8370-ABBAFEB25E52}" dt="2022-03-11T10:05:40.954" v="15831" actId="478"/>
          <ac:spMkLst>
            <pc:docMk/>
            <pc:sldMk cId="409279211" sldId="729"/>
            <ac:spMk id="54" creationId="{8ACC478C-810A-4F2B-889E-6D890B9CD178}"/>
          </ac:spMkLst>
        </pc:spChg>
        <pc:spChg chg="mod">
          <ac:chgData name="Knaap, AJ van der (Ton)" userId="6eda09ce-6d8f-4650-ae8e-76b65519316c" providerId="ADAL" clId="{F5E343E3-4CB3-4023-8370-ABBAFEB25E52}" dt="2022-03-10T07:22:14.897" v="12337" actId="20577"/>
          <ac:spMkLst>
            <pc:docMk/>
            <pc:sldMk cId="409279211" sldId="729"/>
            <ac:spMk id="56" creationId="{3DDF8EE0-727D-42F5-8A74-CAF6B9064DCC}"/>
          </ac:spMkLst>
        </pc:spChg>
        <pc:spChg chg="mod">
          <ac:chgData name="Knaap, AJ van der (Ton)" userId="6eda09ce-6d8f-4650-ae8e-76b65519316c" providerId="ADAL" clId="{F5E343E3-4CB3-4023-8370-ABBAFEB25E52}" dt="2022-03-10T06:43:39.548" v="11622" actId="6549"/>
          <ac:spMkLst>
            <pc:docMk/>
            <pc:sldMk cId="409279211" sldId="729"/>
            <ac:spMk id="63" creationId="{CF7DC525-D6CF-4FF1-A5D7-FE8FE0FBF8F7}"/>
          </ac:spMkLst>
        </pc:spChg>
        <pc:spChg chg="mod">
          <ac:chgData name="Knaap, AJ van der (Ton)" userId="6eda09ce-6d8f-4650-ae8e-76b65519316c" providerId="ADAL" clId="{F5E343E3-4CB3-4023-8370-ABBAFEB25E52}" dt="2022-03-11T10:05:54.954" v="15837" actId="20577"/>
          <ac:spMkLst>
            <pc:docMk/>
            <pc:sldMk cId="409279211" sldId="729"/>
            <ac:spMk id="69" creationId="{D49D8357-115D-415B-A352-86996022E3D3}"/>
          </ac:spMkLst>
        </pc:spChg>
        <pc:spChg chg="mod">
          <ac:chgData name="Knaap, AJ van der (Ton)" userId="6eda09ce-6d8f-4650-ae8e-76b65519316c" providerId="ADAL" clId="{F5E343E3-4CB3-4023-8370-ABBAFEB25E52}" dt="2022-03-11T10:05:50.828" v="15835" actId="20577"/>
          <ac:spMkLst>
            <pc:docMk/>
            <pc:sldMk cId="409279211" sldId="729"/>
            <ac:spMk id="77" creationId="{88462E4E-E14E-479C-BF06-991BFCDB21D0}"/>
          </ac:spMkLst>
        </pc:spChg>
        <pc:spChg chg="del">
          <ac:chgData name="Knaap, AJ van der (Ton)" userId="6eda09ce-6d8f-4650-ae8e-76b65519316c" providerId="ADAL" clId="{F5E343E3-4CB3-4023-8370-ABBAFEB25E52}" dt="2022-03-11T10:05:44.697" v="15832" actId="478"/>
          <ac:spMkLst>
            <pc:docMk/>
            <pc:sldMk cId="409279211" sldId="729"/>
            <ac:spMk id="79" creationId="{949794B3-3F35-42ED-9040-9CA1E321846C}"/>
          </ac:spMkLst>
        </pc:spChg>
        <pc:spChg chg="mod">
          <ac:chgData name="Knaap, AJ van der (Ton)" userId="6eda09ce-6d8f-4650-ae8e-76b65519316c" providerId="ADAL" clId="{F5E343E3-4CB3-4023-8370-ABBAFEB25E52}" dt="2022-03-11T10:05:58.603" v="15839" actId="20577"/>
          <ac:spMkLst>
            <pc:docMk/>
            <pc:sldMk cId="409279211" sldId="729"/>
            <ac:spMk id="107" creationId="{5ED71D5F-67DC-42E3-9303-F40773BCE235}"/>
          </ac:spMkLst>
        </pc:spChg>
        <pc:cxnChg chg="mod">
          <ac:chgData name="Knaap, AJ van der (Ton)" userId="6eda09ce-6d8f-4650-ae8e-76b65519316c" providerId="ADAL" clId="{F5E343E3-4CB3-4023-8370-ABBAFEB25E52}" dt="2022-03-11T10:05:47.837" v="15833" actId="14100"/>
          <ac:cxnSpMkLst>
            <pc:docMk/>
            <pc:sldMk cId="409279211" sldId="729"/>
            <ac:cxnSpMk id="92" creationId="{B786642B-89DE-4EFA-ADD0-E39C02826435}"/>
          </ac:cxnSpMkLst>
        </pc:cxnChg>
      </pc:sldChg>
      <pc:sldChg chg="modSp mod">
        <pc:chgData name="Knaap, AJ van der (Ton)" userId="6eda09ce-6d8f-4650-ae8e-76b65519316c" providerId="ADAL" clId="{F5E343E3-4CB3-4023-8370-ABBAFEB25E52}" dt="2022-03-11T10:06:31.767" v="15847" actId="20577"/>
        <pc:sldMkLst>
          <pc:docMk/>
          <pc:sldMk cId="453673781" sldId="731"/>
        </pc:sldMkLst>
        <pc:spChg chg="mod">
          <ac:chgData name="Knaap, AJ van der (Ton)" userId="6eda09ce-6d8f-4650-ae8e-76b65519316c" providerId="ADAL" clId="{F5E343E3-4CB3-4023-8370-ABBAFEB25E52}" dt="2022-03-11T10:06:31.767" v="15847" actId="20577"/>
          <ac:spMkLst>
            <pc:docMk/>
            <pc:sldMk cId="453673781" sldId="731"/>
            <ac:spMk id="27" creationId="{607A9D92-147D-47C7-B820-8B5B2823BAC7}"/>
          </ac:spMkLst>
        </pc:spChg>
        <pc:spChg chg="mod">
          <ac:chgData name="Knaap, AJ van der (Ton)" userId="6eda09ce-6d8f-4650-ae8e-76b65519316c" providerId="ADAL" clId="{F5E343E3-4CB3-4023-8370-ABBAFEB25E52}" dt="2022-03-10T07:13:14.206" v="12172" actId="20577"/>
          <ac:spMkLst>
            <pc:docMk/>
            <pc:sldMk cId="453673781" sldId="731"/>
            <ac:spMk id="30" creationId="{00C5A776-169D-428A-92BE-A795BEFBE48A}"/>
          </ac:spMkLst>
        </pc:spChg>
        <pc:spChg chg="mod">
          <ac:chgData name="Knaap, AJ van der (Ton)" userId="6eda09ce-6d8f-4650-ae8e-76b65519316c" providerId="ADAL" clId="{F5E343E3-4CB3-4023-8370-ABBAFEB25E52}" dt="2022-03-10T07:22:24.751" v="12346" actId="20577"/>
          <ac:spMkLst>
            <pc:docMk/>
            <pc:sldMk cId="453673781" sldId="731"/>
            <ac:spMk id="31" creationId="{BA88B825-CF53-4DE4-ACE8-A9E55B6F190D}"/>
          </ac:spMkLst>
        </pc:spChg>
        <pc:spChg chg="mod">
          <ac:chgData name="Knaap, AJ van der (Ton)" userId="6eda09ce-6d8f-4650-ae8e-76b65519316c" providerId="ADAL" clId="{F5E343E3-4CB3-4023-8370-ABBAFEB25E52}" dt="2022-03-10T07:37:14.848" v="12805" actId="20577"/>
          <ac:spMkLst>
            <pc:docMk/>
            <pc:sldMk cId="453673781" sldId="731"/>
            <ac:spMk id="40" creationId="{CF602FE4-6F01-4C73-B689-D9796A0BDEB3}"/>
          </ac:spMkLst>
        </pc:spChg>
      </pc:sldChg>
      <pc:sldChg chg="delSp modSp mod">
        <pc:chgData name="Knaap, AJ van der (Ton)" userId="6eda09ce-6d8f-4650-ae8e-76b65519316c" providerId="ADAL" clId="{F5E343E3-4CB3-4023-8370-ABBAFEB25E52}" dt="2022-03-11T10:06:26.864" v="15845" actId="20577"/>
        <pc:sldMkLst>
          <pc:docMk/>
          <pc:sldMk cId="4249239124" sldId="733"/>
        </pc:sldMkLst>
        <pc:spChg chg="mod">
          <ac:chgData name="Knaap, AJ van der (Ton)" userId="6eda09ce-6d8f-4650-ae8e-76b65519316c" providerId="ADAL" clId="{F5E343E3-4CB3-4023-8370-ABBAFEB25E52}" dt="2022-03-11T10:06:26.864" v="15845" actId="20577"/>
          <ac:spMkLst>
            <pc:docMk/>
            <pc:sldMk cId="4249239124" sldId="733"/>
            <ac:spMk id="33" creationId="{848AB18F-BAD6-4BE1-A1B3-7BC4D7A2B013}"/>
          </ac:spMkLst>
        </pc:spChg>
        <pc:spChg chg="mod">
          <ac:chgData name="Knaap, AJ van der (Ton)" userId="6eda09ce-6d8f-4650-ae8e-76b65519316c" providerId="ADAL" clId="{F5E343E3-4CB3-4023-8370-ABBAFEB25E52}" dt="2022-03-10T07:37:54.027" v="12845" actId="6549"/>
          <ac:spMkLst>
            <pc:docMk/>
            <pc:sldMk cId="4249239124" sldId="733"/>
            <ac:spMk id="34" creationId="{03D7FD66-7282-4E72-9CB8-41CD0946A51E}"/>
          </ac:spMkLst>
        </pc:spChg>
        <pc:spChg chg="del">
          <ac:chgData name="Knaap, AJ van der (Ton)" userId="6eda09ce-6d8f-4650-ae8e-76b65519316c" providerId="ADAL" clId="{F5E343E3-4CB3-4023-8370-ABBAFEB25E52}" dt="2022-03-11T10:06:11.196" v="15840" actId="478"/>
          <ac:spMkLst>
            <pc:docMk/>
            <pc:sldMk cId="4249239124" sldId="733"/>
            <ac:spMk id="35" creationId="{41A8F820-BE38-444A-ADBC-512E9A90E8FE}"/>
          </ac:spMkLst>
        </pc:spChg>
        <pc:spChg chg="mod">
          <ac:chgData name="Knaap, AJ van der (Ton)" userId="6eda09ce-6d8f-4650-ae8e-76b65519316c" providerId="ADAL" clId="{F5E343E3-4CB3-4023-8370-ABBAFEB25E52}" dt="2022-03-10T07:38:17.110" v="12879" actId="6549"/>
          <ac:spMkLst>
            <pc:docMk/>
            <pc:sldMk cId="4249239124" sldId="733"/>
            <ac:spMk id="66" creationId="{97162E78-1847-41B5-BD65-CF03AAE8E695}"/>
          </ac:spMkLst>
        </pc:spChg>
        <pc:spChg chg="del">
          <ac:chgData name="Knaap, AJ van der (Ton)" userId="6eda09ce-6d8f-4650-ae8e-76b65519316c" providerId="ADAL" clId="{F5E343E3-4CB3-4023-8370-ABBAFEB25E52}" dt="2022-03-11T10:06:14.562" v="15841" actId="478"/>
          <ac:spMkLst>
            <pc:docMk/>
            <pc:sldMk cId="4249239124" sldId="733"/>
            <ac:spMk id="72" creationId="{795087B6-FC4A-4D8C-9D68-0DBE0D403D18}"/>
          </ac:spMkLst>
        </pc:spChg>
        <pc:cxnChg chg="mod">
          <ac:chgData name="Knaap, AJ van der (Ton)" userId="6eda09ce-6d8f-4650-ae8e-76b65519316c" providerId="ADAL" clId="{F5E343E3-4CB3-4023-8370-ABBAFEB25E52}" dt="2022-03-11T10:06:21.202" v="15843" actId="14100"/>
          <ac:cxnSpMkLst>
            <pc:docMk/>
            <pc:sldMk cId="4249239124" sldId="733"/>
            <ac:cxnSpMk id="74" creationId="{3E02BA9F-1A00-49F4-81B3-65F3AF6DBCB4}"/>
          </ac:cxnSpMkLst>
        </pc:cxnChg>
        <pc:cxnChg chg="mod">
          <ac:chgData name="Knaap, AJ van der (Ton)" userId="6eda09ce-6d8f-4650-ae8e-76b65519316c" providerId="ADAL" clId="{F5E343E3-4CB3-4023-8370-ABBAFEB25E52}" dt="2022-03-11T10:06:18.475" v="15842" actId="14100"/>
          <ac:cxnSpMkLst>
            <pc:docMk/>
            <pc:sldMk cId="4249239124" sldId="733"/>
            <ac:cxnSpMk id="75" creationId="{1F8C825F-B37E-4612-95FC-3E21A3483965}"/>
          </ac:cxnSpMkLst>
        </pc:cxnChg>
      </pc:sldChg>
      <pc:sldChg chg="delSp modSp mod">
        <pc:chgData name="Knaap, AJ van der (Ton)" userId="6eda09ce-6d8f-4650-ae8e-76b65519316c" providerId="ADAL" clId="{F5E343E3-4CB3-4023-8370-ABBAFEB25E52}" dt="2022-03-11T10:08:43.140" v="15880" actId="20577"/>
        <pc:sldMkLst>
          <pc:docMk/>
          <pc:sldMk cId="316659910" sldId="734"/>
        </pc:sldMkLst>
        <pc:spChg chg="mod">
          <ac:chgData name="Knaap, AJ van der (Ton)" userId="6eda09ce-6d8f-4650-ae8e-76b65519316c" providerId="ADAL" clId="{F5E343E3-4CB3-4023-8370-ABBAFEB25E52}" dt="2022-03-11T10:07:07.801" v="15853" actId="20577"/>
          <ac:spMkLst>
            <pc:docMk/>
            <pc:sldMk cId="316659910" sldId="734"/>
            <ac:spMk id="46" creationId="{C98A9BE1-6AE9-4643-8EB7-63DB11809DBD}"/>
          </ac:spMkLst>
        </pc:spChg>
        <pc:spChg chg="mod">
          <ac:chgData name="Knaap, AJ van der (Ton)" userId="6eda09ce-6d8f-4650-ae8e-76b65519316c" providerId="ADAL" clId="{F5E343E3-4CB3-4023-8370-ABBAFEB25E52}" dt="2022-03-10T07:38:41.754" v="12911" actId="6549"/>
          <ac:spMkLst>
            <pc:docMk/>
            <pc:sldMk cId="316659910" sldId="734"/>
            <ac:spMk id="48" creationId="{EA45E958-F914-4E67-9E7A-2EED8267D7DD}"/>
          </ac:spMkLst>
        </pc:spChg>
        <pc:spChg chg="del">
          <ac:chgData name="Knaap, AJ van der (Ton)" userId="6eda09ce-6d8f-4650-ae8e-76b65519316c" providerId="ADAL" clId="{F5E343E3-4CB3-4023-8370-ABBAFEB25E52}" dt="2022-03-11T10:07:12.773" v="15854" actId="478"/>
          <ac:spMkLst>
            <pc:docMk/>
            <pc:sldMk cId="316659910" sldId="734"/>
            <ac:spMk id="50" creationId="{DDCC17FC-9486-44A3-AFCF-C5829B41C4BE}"/>
          </ac:spMkLst>
        </pc:spChg>
        <pc:spChg chg="mod">
          <ac:chgData name="Knaap, AJ van der (Ton)" userId="6eda09ce-6d8f-4650-ae8e-76b65519316c" providerId="ADAL" clId="{F5E343E3-4CB3-4023-8370-ABBAFEB25E52}" dt="2022-03-10T07:38:56.965" v="12931" actId="6549"/>
          <ac:spMkLst>
            <pc:docMk/>
            <pc:sldMk cId="316659910" sldId="734"/>
            <ac:spMk id="205" creationId="{9847F71B-58F4-4002-9B5A-53DDD80EF492}"/>
          </ac:spMkLst>
        </pc:spChg>
        <pc:spChg chg="mod">
          <ac:chgData name="Knaap, AJ van der (Ton)" userId="6eda09ce-6d8f-4650-ae8e-76b65519316c" providerId="ADAL" clId="{F5E343E3-4CB3-4023-8370-ABBAFEB25E52}" dt="2022-03-10T07:13:32.383" v="12184" actId="20577"/>
          <ac:spMkLst>
            <pc:docMk/>
            <pc:sldMk cId="316659910" sldId="734"/>
            <ac:spMk id="208" creationId="{5895EBC3-61BC-44FA-B3F4-C17C1826E2D7}"/>
          </ac:spMkLst>
        </pc:spChg>
        <pc:spChg chg="mod">
          <ac:chgData name="Knaap, AJ van der (Ton)" userId="6eda09ce-6d8f-4650-ae8e-76b65519316c" providerId="ADAL" clId="{F5E343E3-4CB3-4023-8370-ABBAFEB25E52}" dt="2022-03-10T07:13:54.306" v="12213" actId="6549"/>
          <ac:spMkLst>
            <pc:docMk/>
            <pc:sldMk cId="316659910" sldId="734"/>
            <ac:spMk id="233" creationId="{192D61B9-CF08-45A1-B500-6E57B63C1ABC}"/>
          </ac:spMkLst>
        </pc:spChg>
        <pc:spChg chg="mod">
          <ac:chgData name="Knaap, AJ van der (Ton)" userId="6eda09ce-6d8f-4650-ae8e-76b65519316c" providerId="ADAL" clId="{F5E343E3-4CB3-4023-8370-ABBAFEB25E52}" dt="2022-03-10T09:40:44.605" v="13751" actId="20577"/>
          <ac:spMkLst>
            <pc:docMk/>
            <pc:sldMk cId="316659910" sldId="734"/>
            <ac:spMk id="242" creationId="{C8405CBD-DDEF-4C21-9AF6-DC68C0543982}"/>
          </ac:spMkLst>
        </pc:spChg>
        <pc:spChg chg="del">
          <ac:chgData name="Knaap, AJ van der (Ton)" userId="6eda09ce-6d8f-4650-ae8e-76b65519316c" providerId="ADAL" clId="{F5E343E3-4CB3-4023-8370-ABBAFEB25E52}" dt="2022-03-11T10:07:21.458" v="15855" actId="478"/>
          <ac:spMkLst>
            <pc:docMk/>
            <pc:sldMk cId="316659910" sldId="734"/>
            <ac:spMk id="296" creationId="{259831E2-785B-4A81-977B-47367F685F51}"/>
          </ac:spMkLst>
        </pc:spChg>
        <pc:spChg chg="del">
          <ac:chgData name="Knaap, AJ van der (Ton)" userId="6eda09ce-6d8f-4650-ae8e-76b65519316c" providerId="ADAL" clId="{F5E343E3-4CB3-4023-8370-ABBAFEB25E52}" dt="2022-03-11T10:07:24.343" v="15856" actId="478"/>
          <ac:spMkLst>
            <pc:docMk/>
            <pc:sldMk cId="316659910" sldId="734"/>
            <ac:spMk id="302" creationId="{D6D5DDA2-1D0E-4C35-AD93-48BF894EB596}"/>
          </ac:spMkLst>
        </pc:spChg>
        <pc:spChg chg="mod">
          <ac:chgData name="Knaap, AJ van der (Ton)" userId="6eda09ce-6d8f-4650-ae8e-76b65519316c" providerId="ADAL" clId="{F5E343E3-4CB3-4023-8370-ABBAFEB25E52}" dt="2022-03-11T10:08:43.140" v="15880" actId="20577"/>
          <ac:spMkLst>
            <pc:docMk/>
            <pc:sldMk cId="316659910" sldId="734"/>
            <ac:spMk id="304" creationId="{56B79AD3-0D20-49DC-A6DA-BD31A8B637F6}"/>
          </ac:spMkLst>
        </pc:spChg>
        <pc:spChg chg="mod">
          <ac:chgData name="Knaap, AJ van der (Ton)" userId="6eda09ce-6d8f-4650-ae8e-76b65519316c" providerId="ADAL" clId="{F5E343E3-4CB3-4023-8370-ABBAFEB25E52}" dt="2022-03-11T10:08:27.999" v="15874" actId="20577"/>
          <ac:spMkLst>
            <pc:docMk/>
            <pc:sldMk cId="316659910" sldId="734"/>
            <ac:spMk id="307" creationId="{804438A4-3D22-42B9-B2E1-95D6EB84AE43}"/>
          </ac:spMkLst>
        </pc:spChg>
        <pc:spChg chg="mod">
          <ac:chgData name="Knaap, AJ van der (Ton)" userId="6eda09ce-6d8f-4650-ae8e-76b65519316c" providerId="ADAL" clId="{F5E343E3-4CB3-4023-8370-ABBAFEB25E52}" dt="2022-03-11T10:08:31.455" v="15876" actId="20577"/>
          <ac:spMkLst>
            <pc:docMk/>
            <pc:sldMk cId="316659910" sldId="734"/>
            <ac:spMk id="309" creationId="{737CFAD7-F69F-4DDD-8020-37EBA70465C8}"/>
          </ac:spMkLst>
        </pc:spChg>
        <pc:spChg chg="mod">
          <ac:chgData name="Knaap, AJ van der (Ton)" userId="6eda09ce-6d8f-4650-ae8e-76b65519316c" providerId="ADAL" clId="{F5E343E3-4CB3-4023-8370-ABBAFEB25E52}" dt="2022-03-11T10:08:21.023" v="15872" actId="20577"/>
          <ac:spMkLst>
            <pc:docMk/>
            <pc:sldMk cId="316659910" sldId="734"/>
            <ac:spMk id="314" creationId="{DBE3A551-3EF3-4B12-8BFF-B872C5BDF290}"/>
          </ac:spMkLst>
        </pc:spChg>
        <pc:spChg chg="del">
          <ac:chgData name="Knaap, AJ van der (Ton)" userId="6eda09ce-6d8f-4650-ae8e-76b65519316c" providerId="ADAL" clId="{F5E343E3-4CB3-4023-8370-ABBAFEB25E52}" dt="2022-03-11T10:07:27.659" v="15857" actId="478"/>
          <ac:spMkLst>
            <pc:docMk/>
            <pc:sldMk cId="316659910" sldId="734"/>
            <ac:spMk id="315" creationId="{884E6EA1-8BA5-4A11-8DDB-3E313C2C1EAC}"/>
          </ac:spMkLst>
        </pc:spChg>
        <pc:spChg chg="mod">
          <ac:chgData name="Knaap, AJ van der (Ton)" userId="6eda09ce-6d8f-4650-ae8e-76b65519316c" providerId="ADAL" clId="{F5E343E3-4CB3-4023-8370-ABBAFEB25E52}" dt="2022-03-11T10:08:11.581" v="15868" actId="20577"/>
          <ac:spMkLst>
            <pc:docMk/>
            <pc:sldMk cId="316659910" sldId="734"/>
            <ac:spMk id="319" creationId="{18C06A58-75DE-4924-8390-365B581A1A2E}"/>
          </ac:spMkLst>
        </pc:spChg>
        <pc:spChg chg="del">
          <ac:chgData name="Knaap, AJ van der (Ton)" userId="6eda09ce-6d8f-4650-ae8e-76b65519316c" providerId="ADAL" clId="{F5E343E3-4CB3-4023-8370-ABBAFEB25E52}" dt="2022-03-11T10:07:30.498" v="15858" actId="478"/>
          <ac:spMkLst>
            <pc:docMk/>
            <pc:sldMk cId="316659910" sldId="734"/>
            <ac:spMk id="320" creationId="{A7700DEA-4BA3-4AA2-8CA9-5718EB972308}"/>
          </ac:spMkLst>
        </pc:spChg>
        <pc:spChg chg="mod">
          <ac:chgData name="Knaap, AJ van der (Ton)" userId="6eda09ce-6d8f-4650-ae8e-76b65519316c" providerId="ADAL" clId="{F5E343E3-4CB3-4023-8370-ABBAFEB25E52}" dt="2022-03-11T10:08:37.182" v="15878" actId="20577"/>
          <ac:spMkLst>
            <pc:docMk/>
            <pc:sldMk cId="316659910" sldId="734"/>
            <ac:spMk id="391" creationId="{859F1792-7447-47B3-8924-D275D6C7C56B}"/>
          </ac:spMkLst>
        </pc:spChg>
        <pc:spChg chg="mod">
          <ac:chgData name="Knaap, AJ van der (Ton)" userId="6eda09ce-6d8f-4650-ae8e-76b65519316c" providerId="ADAL" clId="{F5E343E3-4CB3-4023-8370-ABBAFEB25E52}" dt="2022-03-11T10:08:16.443" v="15870" actId="20577"/>
          <ac:spMkLst>
            <pc:docMk/>
            <pc:sldMk cId="316659910" sldId="734"/>
            <ac:spMk id="402" creationId="{6A36D3D9-2CD9-40E7-8BE9-E768D1858BCE}"/>
          </ac:spMkLst>
        </pc:spChg>
        <pc:cxnChg chg="mod">
          <ac:chgData name="Knaap, AJ van der (Ton)" userId="6eda09ce-6d8f-4650-ae8e-76b65519316c" providerId="ADAL" clId="{F5E343E3-4CB3-4023-8370-ABBAFEB25E52}" dt="2022-03-11T10:08:00.561" v="15866" actId="14100"/>
          <ac:cxnSpMkLst>
            <pc:docMk/>
            <pc:sldMk cId="316659910" sldId="734"/>
            <ac:cxnSpMk id="440" creationId="{18834BE7-D231-4E76-B183-1B468689DC58}"/>
          </ac:cxnSpMkLst>
        </pc:cxnChg>
        <pc:cxnChg chg="mod">
          <ac:chgData name="Knaap, AJ van der (Ton)" userId="6eda09ce-6d8f-4650-ae8e-76b65519316c" providerId="ADAL" clId="{F5E343E3-4CB3-4023-8370-ABBAFEB25E52}" dt="2022-03-11T10:07:21.458" v="15855" actId="478"/>
          <ac:cxnSpMkLst>
            <pc:docMk/>
            <pc:sldMk cId="316659910" sldId="734"/>
            <ac:cxnSpMk id="443" creationId="{6FE529F3-EBF4-4B56-BEEF-35543BD9C453}"/>
          </ac:cxnSpMkLst>
        </pc:cxnChg>
        <pc:cxnChg chg="mod">
          <ac:chgData name="Knaap, AJ van der (Ton)" userId="6eda09ce-6d8f-4650-ae8e-76b65519316c" providerId="ADAL" clId="{F5E343E3-4CB3-4023-8370-ABBAFEB25E52}" dt="2022-03-11T10:07:55.585" v="15865" actId="14100"/>
          <ac:cxnSpMkLst>
            <pc:docMk/>
            <pc:sldMk cId="316659910" sldId="734"/>
            <ac:cxnSpMk id="535" creationId="{8BF88B58-C743-4B6A-9A0D-62897FB2183C}"/>
          </ac:cxnSpMkLst>
        </pc:cxnChg>
        <pc:cxnChg chg="mod">
          <ac:chgData name="Knaap, AJ van der (Ton)" userId="6eda09ce-6d8f-4650-ae8e-76b65519316c" providerId="ADAL" clId="{F5E343E3-4CB3-4023-8370-ABBAFEB25E52}" dt="2022-03-11T10:07:24.343" v="15856" actId="478"/>
          <ac:cxnSpMkLst>
            <pc:docMk/>
            <pc:sldMk cId="316659910" sldId="734"/>
            <ac:cxnSpMk id="538" creationId="{B5FDAC86-8E22-4D65-8FB3-5BF7CCBA3F2A}"/>
          </ac:cxnSpMkLst>
        </pc:cxnChg>
        <pc:cxnChg chg="mod">
          <ac:chgData name="Knaap, AJ van der (Ton)" userId="6eda09ce-6d8f-4650-ae8e-76b65519316c" providerId="ADAL" clId="{F5E343E3-4CB3-4023-8370-ABBAFEB25E52}" dt="2022-03-11T10:07:40.711" v="15862" actId="14100"/>
          <ac:cxnSpMkLst>
            <pc:docMk/>
            <pc:sldMk cId="316659910" sldId="734"/>
            <ac:cxnSpMk id="616" creationId="{02021C68-294D-47BD-94E3-FE2EC001C3E1}"/>
          </ac:cxnSpMkLst>
        </pc:cxnChg>
        <pc:cxnChg chg="mod">
          <ac:chgData name="Knaap, AJ van der (Ton)" userId="6eda09ce-6d8f-4650-ae8e-76b65519316c" providerId="ADAL" clId="{F5E343E3-4CB3-4023-8370-ABBAFEB25E52}" dt="2022-03-11T10:07:35.478" v="15860" actId="14100"/>
          <ac:cxnSpMkLst>
            <pc:docMk/>
            <pc:sldMk cId="316659910" sldId="734"/>
            <ac:cxnSpMk id="626" creationId="{6F729508-5E3C-4ECF-910E-877EE708A993}"/>
          </ac:cxnSpMkLst>
        </pc:cxnChg>
        <pc:cxnChg chg="mod">
          <ac:chgData name="Knaap, AJ van der (Ton)" userId="6eda09ce-6d8f-4650-ae8e-76b65519316c" providerId="ADAL" clId="{F5E343E3-4CB3-4023-8370-ABBAFEB25E52}" dt="2022-03-11T10:07:38.431" v="15861" actId="14100"/>
          <ac:cxnSpMkLst>
            <pc:docMk/>
            <pc:sldMk cId="316659910" sldId="734"/>
            <ac:cxnSpMk id="629" creationId="{30CD0CB1-0470-4F01-A007-A6EDD5891319}"/>
          </ac:cxnSpMkLst>
        </pc:cxnChg>
      </pc:sldChg>
      <pc:sldChg chg="addSp delSp modSp mod">
        <pc:chgData name="Knaap, AJ van der (Ton)" userId="6eda09ce-6d8f-4650-ae8e-76b65519316c" providerId="ADAL" clId="{F5E343E3-4CB3-4023-8370-ABBAFEB25E52}" dt="2022-03-22T13:15:21.754" v="17397" actId="1036"/>
        <pc:sldMkLst>
          <pc:docMk/>
          <pc:sldMk cId="2274719548" sldId="1036"/>
        </pc:sldMkLst>
        <pc:spChg chg="mod">
          <ac:chgData name="Knaap, AJ van der (Ton)" userId="6eda09ce-6d8f-4650-ae8e-76b65519316c" providerId="ADAL" clId="{F5E343E3-4CB3-4023-8370-ABBAFEB25E52}" dt="2022-02-04T12:53:32.419" v="4357" actId="1076"/>
          <ac:spMkLst>
            <pc:docMk/>
            <pc:sldMk cId="2274719548" sldId="1036"/>
            <ac:spMk id="2" creationId="{E6D54ABA-43D4-404A-B312-0CA06A680C41}"/>
          </ac:spMkLst>
        </pc:spChg>
        <pc:spChg chg="mod">
          <ac:chgData name="Knaap, AJ van der (Ton)" userId="6eda09ce-6d8f-4650-ae8e-76b65519316c" providerId="ADAL" clId="{F5E343E3-4CB3-4023-8370-ABBAFEB25E52}" dt="2022-03-17T15:08:39.217" v="17337" actId="14100"/>
          <ac:spMkLst>
            <pc:docMk/>
            <pc:sldMk cId="2274719548" sldId="1036"/>
            <ac:spMk id="8" creationId="{6AA55FF6-B510-4E20-8415-684BD9DA454F}"/>
          </ac:spMkLst>
        </pc:spChg>
        <pc:spChg chg="mod">
          <ac:chgData name="Knaap, AJ van der (Ton)" userId="6eda09ce-6d8f-4650-ae8e-76b65519316c" providerId="ADAL" clId="{F5E343E3-4CB3-4023-8370-ABBAFEB25E52}" dt="2022-02-04T12:54:05.954" v="4359" actId="14100"/>
          <ac:spMkLst>
            <pc:docMk/>
            <pc:sldMk cId="2274719548" sldId="1036"/>
            <ac:spMk id="9" creationId="{3EBF9EAC-3B37-4E94-B366-11969694156A}"/>
          </ac:spMkLst>
        </pc:spChg>
        <pc:spChg chg="mod">
          <ac:chgData name="Knaap, AJ van der (Ton)" userId="6eda09ce-6d8f-4650-ae8e-76b65519316c" providerId="ADAL" clId="{F5E343E3-4CB3-4023-8370-ABBAFEB25E52}" dt="2022-03-11T09:59:52.111" v="15594" actId="14100"/>
          <ac:spMkLst>
            <pc:docMk/>
            <pc:sldMk cId="2274719548" sldId="1036"/>
            <ac:spMk id="14" creationId="{D83FBD43-4849-4820-8F78-3E3A4999C485}"/>
          </ac:spMkLst>
        </pc:spChg>
        <pc:spChg chg="mod">
          <ac:chgData name="Knaap, AJ van der (Ton)" userId="6eda09ce-6d8f-4650-ae8e-76b65519316c" providerId="ADAL" clId="{F5E343E3-4CB3-4023-8370-ABBAFEB25E52}" dt="2022-03-10T07:22:54.584" v="12372" actId="6549"/>
          <ac:spMkLst>
            <pc:docMk/>
            <pc:sldMk cId="2274719548" sldId="1036"/>
            <ac:spMk id="16" creationId="{2416F53C-47D2-44C6-BDA1-373020FF1DE3}"/>
          </ac:spMkLst>
        </pc:spChg>
        <pc:spChg chg="mod">
          <ac:chgData name="Knaap, AJ van der (Ton)" userId="6eda09ce-6d8f-4650-ae8e-76b65519316c" providerId="ADAL" clId="{F5E343E3-4CB3-4023-8370-ABBAFEB25E52}" dt="2022-03-17T15:10:21.458" v="17341" actId="1036"/>
          <ac:spMkLst>
            <pc:docMk/>
            <pc:sldMk cId="2274719548" sldId="1036"/>
            <ac:spMk id="17" creationId="{883F2F83-508D-40EF-A272-090F2F173E22}"/>
          </ac:spMkLst>
        </pc:spChg>
        <pc:spChg chg="mod">
          <ac:chgData name="Knaap, AJ van der (Ton)" userId="6eda09ce-6d8f-4650-ae8e-76b65519316c" providerId="ADAL" clId="{F5E343E3-4CB3-4023-8370-ABBAFEB25E52}" dt="2022-03-10T07:06:36.238" v="11808" actId="6549"/>
          <ac:spMkLst>
            <pc:docMk/>
            <pc:sldMk cId="2274719548" sldId="1036"/>
            <ac:spMk id="21" creationId="{C2D1CA29-3E80-499F-A84B-CA798CCC86DE}"/>
          </ac:spMkLst>
        </pc:spChg>
        <pc:spChg chg="mod">
          <ac:chgData name="Knaap, AJ van der (Ton)" userId="6eda09ce-6d8f-4650-ae8e-76b65519316c" providerId="ADAL" clId="{F5E343E3-4CB3-4023-8370-ABBAFEB25E52}" dt="2022-03-17T15:10:15.313" v="17339" actId="1036"/>
          <ac:spMkLst>
            <pc:docMk/>
            <pc:sldMk cId="2274719548" sldId="1036"/>
            <ac:spMk id="25" creationId="{008DB169-1756-4765-B054-B2CC72910D54}"/>
          </ac:spMkLst>
        </pc:spChg>
        <pc:spChg chg="mod">
          <ac:chgData name="Knaap, AJ van der (Ton)" userId="6eda09ce-6d8f-4650-ae8e-76b65519316c" providerId="ADAL" clId="{F5E343E3-4CB3-4023-8370-ABBAFEB25E52}" dt="2022-03-11T10:27:18.478" v="15946" actId="14100"/>
          <ac:spMkLst>
            <pc:docMk/>
            <pc:sldMk cId="2274719548" sldId="1036"/>
            <ac:spMk id="31" creationId="{5BD2501F-7619-47F5-AA09-4A9252070195}"/>
          </ac:spMkLst>
        </pc:spChg>
        <pc:spChg chg="del">
          <ac:chgData name="Knaap, AJ van der (Ton)" userId="6eda09ce-6d8f-4650-ae8e-76b65519316c" providerId="ADAL" clId="{F5E343E3-4CB3-4023-8370-ABBAFEB25E52}" dt="2022-03-02T09:33:37.983" v="10244" actId="478"/>
          <ac:spMkLst>
            <pc:docMk/>
            <pc:sldMk cId="2274719548" sldId="1036"/>
            <ac:spMk id="47" creationId="{758D0FF0-F275-4B91-A6DB-560F0CDEB674}"/>
          </ac:spMkLst>
        </pc:spChg>
        <pc:spChg chg="add mod">
          <ac:chgData name="Knaap, AJ van der (Ton)" userId="6eda09ce-6d8f-4650-ae8e-76b65519316c" providerId="ADAL" clId="{F5E343E3-4CB3-4023-8370-ABBAFEB25E52}" dt="2022-03-11T09:59:59.254" v="15603" actId="1036"/>
          <ac:spMkLst>
            <pc:docMk/>
            <pc:sldMk cId="2274719548" sldId="1036"/>
            <ac:spMk id="49" creationId="{29F135E8-45D3-47F4-A8C4-15B91AC42E35}"/>
          </ac:spMkLst>
        </pc:spChg>
        <pc:spChg chg="add mod">
          <ac:chgData name="Knaap, AJ van der (Ton)" userId="6eda09ce-6d8f-4650-ae8e-76b65519316c" providerId="ADAL" clId="{F5E343E3-4CB3-4023-8370-ABBAFEB25E52}" dt="2022-03-17T13:30:46.328" v="17212" actId="14100"/>
          <ac:spMkLst>
            <pc:docMk/>
            <pc:sldMk cId="2274719548" sldId="1036"/>
            <ac:spMk id="54" creationId="{3B9CB171-6630-4603-901D-E4A213AC636A}"/>
          </ac:spMkLst>
        </pc:spChg>
        <pc:spChg chg="mod">
          <ac:chgData name="Knaap, AJ van der (Ton)" userId="6eda09ce-6d8f-4650-ae8e-76b65519316c" providerId="ADAL" clId="{F5E343E3-4CB3-4023-8370-ABBAFEB25E52}" dt="2022-03-10T10:22:51.018" v="14247" actId="14100"/>
          <ac:spMkLst>
            <pc:docMk/>
            <pc:sldMk cId="2274719548" sldId="1036"/>
            <ac:spMk id="67" creationId="{51D3183E-87BB-4BD2-A363-1B181B6F7065}"/>
          </ac:spMkLst>
        </pc:spChg>
        <pc:spChg chg="del mod">
          <ac:chgData name="Knaap, AJ van der (Ton)" userId="6eda09ce-6d8f-4650-ae8e-76b65519316c" providerId="ADAL" clId="{F5E343E3-4CB3-4023-8370-ABBAFEB25E52}" dt="2022-03-11T09:59:13.671" v="15473" actId="478"/>
          <ac:spMkLst>
            <pc:docMk/>
            <pc:sldMk cId="2274719548" sldId="1036"/>
            <ac:spMk id="75" creationId="{4CFB02D9-3954-4D76-8CF5-278E8F3480C2}"/>
          </ac:spMkLst>
        </pc:spChg>
        <pc:spChg chg="del mod ord">
          <ac:chgData name="Knaap, AJ van der (Ton)" userId="6eda09ce-6d8f-4650-ae8e-76b65519316c" providerId="ADAL" clId="{F5E343E3-4CB3-4023-8370-ABBAFEB25E52}" dt="2022-03-11T09:59:13.671" v="15473" actId="478"/>
          <ac:spMkLst>
            <pc:docMk/>
            <pc:sldMk cId="2274719548" sldId="1036"/>
            <ac:spMk id="77" creationId="{D1111A7D-3EFB-4B86-84B5-EF1CFA354083}"/>
          </ac:spMkLst>
        </pc:spChg>
        <pc:spChg chg="del">
          <ac:chgData name="Knaap, AJ van der (Ton)" userId="6eda09ce-6d8f-4650-ae8e-76b65519316c" providerId="ADAL" clId="{F5E343E3-4CB3-4023-8370-ABBAFEB25E52}" dt="2022-03-11T09:59:20.185" v="15474" actId="478"/>
          <ac:spMkLst>
            <pc:docMk/>
            <pc:sldMk cId="2274719548" sldId="1036"/>
            <ac:spMk id="83" creationId="{9DDEC562-3BB4-4E2B-8A8E-B500101FA20D}"/>
          </ac:spMkLst>
        </pc:spChg>
        <pc:spChg chg="mod">
          <ac:chgData name="Knaap, AJ van der (Ton)" userId="6eda09ce-6d8f-4650-ae8e-76b65519316c" providerId="ADAL" clId="{F5E343E3-4CB3-4023-8370-ABBAFEB25E52}" dt="2022-03-11T10:26:30.847" v="15922" actId="14100"/>
          <ac:spMkLst>
            <pc:docMk/>
            <pc:sldMk cId="2274719548" sldId="1036"/>
            <ac:spMk id="87" creationId="{7675AAC2-4905-4DB9-9FEE-5CC5A65E01DD}"/>
          </ac:spMkLst>
        </pc:spChg>
        <pc:spChg chg="mod">
          <ac:chgData name="Knaap, AJ van der (Ton)" userId="6eda09ce-6d8f-4650-ae8e-76b65519316c" providerId="ADAL" clId="{F5E343E3-4CB3-4023-8370-ABBAFEB25E52}" dt="2022-03-10T10:21:50.233" v="14246" actId="1037"/>
          <ac:spMkLst>
            <pc:docMk/>
            <pc:sldMk cId="2274719548" sldId="1036"/>
            <ac:spMk id="89" creationId="{F4A12FAC-8850-45DD-B06C-CE4FA72B7A29}"/>
          </ac:spMkLst>
        </pc:spChg>
        <pc:spChg chg="mod">
          <ac:chgData name="Knaap, AJ van der (Ton)" userId="6eda09ce-6d8f-4650-ae8e-76b65519316c" providerId="ADAL" clId="{F5E343E3-4CB3-4023-8370-ABBAFEB25E52}" dt="2022-03-10T10:21:50.233" v="14246" actId="1037"/>
          <ac:spMkLst>
            <pc:docMk/>
            <pc:sldMk cId="2274719548" sldId="1036"/>
            <ac:spMk id="91" creationId="{CEF34795-C2E3-4221-A5EE-544ACE71B558}"/>
          </ac:spMkLst>
        </pc:spChg>
        <pc:spChg chg="mod">
          <ac:chgData name="Knaap, AJ van der (Ton)" userId="6eda09ce-6d8f-4650-ae8e-76b65519316c" providerId="ADAL" clId="{F5E343E3-4CB3-4023-8370-ABBAFEB25E52}" dt="2022-03-10T10:21:50.233" v="14246" actId="1037"/>
          <ac:spMkLst>
            <pc:docMk/>
            <pc:sldMk cId="2274719548" sldId="1036"/>
            <ac:spMk id="93" creationId="{14882FA8-9F56-47AE-9CDF-586B6650A423}"/>
          </ac:spMkLst>
        </pc:spChg>
        <pc:spChg chg="mod">
          <ac:chgData name="Knaap, AJ van der (Ton)" userId="6eda09ce-6d8f-4650-ae8e-76b65519316c" providerId="ADAL" clId="{F5E343E3-4CB3-4023-8370-ABBAFEB25E52}" dt="2022-03-10T10:21:19.215" v="14224" actId="14100"/>
          <ac:spMkLst>
            <pc:docMk/>
            <pc:sldMk cId="2274719548" sldId="1036"/>
            <ac:spMk id="103" creationId="{D9D7CC37-BDBF-4A14-B85C-168E70E5B49D}"/>
          </ac:spMkLst>
        </pc:spChg>
        <pc:spChg chg="mod">
          <ac:chgData name="Knaap, AJ van der (Ton)" userId="6eda09ce-6d8f-4650-ae8e-76b65519316c" providerId="ADAL" clId="{F5E343E3-4CB3-4023-8370-ABBAFEB25E52}" dt="2022-03-10T10:21:19.215" v="14224" actId="14100"/>
          <ac:spMkLst>
            <pc:docMk/>
            <pc:sldMk cId="2274719548" sldId="1036"/>
            <ac:spMk id="107" creationId="{B6F6A372-C214-4295-BD78-8852006568A1}"/>
          </ac:spMkLst>
        </pc:spChg>
        <pc:spChg chg="mod">
          <ac:chgData name="Knaap, AJ van der (Ton)" userId="6eda09ce-6d8f-4650-ae8e-76b65519316c" providerId="ADAL" clId="{F5E343E3-4CB3-4023-8370-ABBAFEB25E52}" dt="2022-03-11T10:28:41.750" v="16017" actId="1036"/>
          <ac:spMkLst>
            <pc:docMk/>
            <pc:sldMk cId="2274719548" sldId="1036"/>
            <ac:spMk id="109" creationId="{114D2AF7-5194-4295-98B9-168405BB8DE1}"/>
          </ac:spMkLst>
        </pc:spChg>
        <pc:spChg chg="mod">
          <ac:chgData name="Knaap, AJ van der (Ton)" userId="6eda09ce-6d8f-4650-ae8e-76b65519316c" providerId="ADAL" clId="{F5E343E3-4CB3-4023-8370-ABBAFEB25E52}" dt="2022-03-11T10:28:59.293" v="16018" actId="14100"/>
          <ac:spMkLst>
            <pc:docMk/>
            <pc:sldMk cId="2274719548" sldId="1036"/>
            <ac:spMk id="115" creationId="{EA59CBA2-C3DA-4CD2-966E-B39AA63DE890}"/>
          </ac:spMkLst>
        </pc:spChg>
        <pc:graphicFrameChg chg="mod modGraphic">
          <ac:chgData name="Knaap, AJ van der (Ton)" userId="6eda09ce-6d8f-4650-ae8e-76b65519316c" providerId="ADAL" clId="{F5E343E3-4CB3-4023-8370-ABBAFEB25E52}" dt="2022-03-10T10:16:23.803" v="14207" actId="1036"/>
          <ac:graphicFrameMkLst>
            <pc:docMk/>
            <pc:sldMk cId="2274719548" sldId="1036"/>
            <ac:graphicFrameMk id="10" creationId="{2AE7B0BA-3758-4960-A548-B2B28B225FA2}"/>
          </ac:graphicFrameMkLst>
        </pc:graphicFrameChg>
        <pc:graphicFrameChg chg="mod">
          <ac:chgData name="Knaap, AJ van der (Ton)" userId="6eda09ce-6d8f-4650-ae8e-76b65519316c" providerId="ADAL" clId="{F5E343E3-4CB3-4023-8370-ABBAFEB25E52}" dt="2022-02-04T12:53:44.995" v="4358" actId="1076"/>
          <ac:graphicFrameMkLst>
            <pc:docMk/>
            <pc:sldMk cId="2274719548" sldId="1036"/>
            <ac:graphicFrameMk id="11" creationId="{BE7BE7FB-CF89-4CE0-9037-E7C31642E056}"/>
          </ac:graphicFrameMkLst>
        </pc:graphicFrameChg>
        <pc:graphicFrameChg chg="mod">
          <ac:chgData name="Knaap, AJ van der (Ton)" userId="6eda09ce-6d8f-4650-ae8e-76b65519316c" providerId="ADAL" clId="{F5E343E3-4CB3-4023-8370-ABBAFEB25E52}" dt="2022-02-04T12:53:32.419" v="4357" actId="1076"/>
          <ac:graphicFrameMkLst>
            <pc:docMk/>
            <pc:sldMk cId="2274719548" sldId="1036"/>
            <ac:graphicFrameMk id="12" creationId="{B615E6E1-5F18-474C-84F9-6720379EE344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02T06:29:20.879" v="9258" actId="14734"/>
          <ac:graphicFrameMkLst>
            <pc:docMk/>
            <pc:sldMk cId="2274719548" sldId="1036"/>
            <ac:graphicFrameMk id="13" creationId="{AC91644C-CAD3-4DC8-A2E5-CB068817191C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7T13:25:17.801" v="16973" actId="1038"/>
          <ac:graphicFrameMkLst>
            <pc:docMk/>
            <pc:sldMk cId="2274719548" sldId="1036"/>
            <ac:graphicFrameMk id="22" creationId="{0659E3B3-03E7-4B31-8764-C269098EE5B1}"/>
          </ac:graphicFrameMkLst>
        </pc:graphicFrameChg>
        <pc:graphicFrameChg chg="del modGraphic">
          <ac:chgData name="Knaap, AJ van der (Ton)" userId="6eda09ce-6d8f-4650-ae8e-76b65519316c" providerId="ADAL" clId="{F5E343E3-4CB3-4023-8370-ABBAFEB25E52}" dt="2022-03-17T13:24:35.960" v="16742" actId="478"/>
          <ac:graphicFrameMkLst>
            <pc:docMk/>
            <pc:sldMk cId="2274719548" sldId="1036"/>
            <ac:graphicFrameMk id="23" creationId="{6E2C4377-8EB2-4FF7-8DA0-8EF8EB8FB284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22T13:12:40.204" v="17349" actId="6549"/>
          <ac:graphicFrameMkLst>
            <pc:docMk/>
            <pc:sldMk cId="2274719548" sldId="1036"/>
            <ac:graphicFrameMk id="24" creationId="{531547D7-9D01-4CFE-8279-A2D007C2CCC5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3-17T13:25:09.995" v="16970" actId="1037"/>
          <ac:graphicFrameMkLst>
            <pc:docMk/>
            <pc:sldMk cId="2274719548" sldId="1036"/>
            <ac:graphicFrameMk id="47" creationId="{2007E8AE-0F5A-4E88-B2E9-B1021B9847B6}"/>
          </ac:graphicFrameMkLst>
        </pc:graphicFrameChg>
        <pc:graphicFrameChg chg="del">
          <ac:chgData name="Knaap, AJ van der (Ton)" userId="6eda09ce-6d8f-4650-ae8e-76b65519316c" providerId="ADAL" clId="{F5E343E3-4CB3-4023-8370-ABBAFEB25E52}" dt="2022-03-10T06:22:55.839" v="11249" actId="478"/>
          <ac:graphicFrameMkLst>
            <pc:docMk/>
            <pc:sldMk cId="2274719548" sldId="1036"/>
            <ac:graphicFrameMk id="48" creationId="{225AE6DF-FE91-48A7-8DB9-2CAF48800454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7T15:07:38.296" v="17329" actId="1036"/>
          <ac:graphicFrameMkLst>
            <pc:docMk/>
            <pc:sldMk cId="2274719548" sldId="1036"/>
            <ac:graphicFrameMk id="52" creationId="{E29BE100-C1CC-4706-AA68-C6A40ED18413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3-11T09:59:59.254" v="15603" actId="1036"/>
          <ac:graphicFrameMkLst>
            <pc:docMk/>
            <pc:sldMk cId="2274719548" sldId="1036"/>
            <ac:graphicFrameMk id="53" creationId="{2F3E0AA6-918F-4AF3-B6C4-D38F9AACD772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7T13:30:50.587" v="17217" actId="1035"/>
          <ac:graphicFrameMkLst>
            <pc:docMk/>
            <pc:sldMk cId="2274719548" sldId="1036"/>
            <ac:graphicFrameMk id="55" creationId="{DE56AB74-63FD-483F-8A5A-3D83289410EE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22T13:13:02.451" v="17354" actId="20577"/>
          <ac:graphicFrameMkLst>
            <pc:docMk/>
            <pc:sldMk cId="2274719548" sldId="1036"/>
            <ac:graphicFrameMk id="69" creationId="{717086AD-750D-4399-A1AF-66423EDEE37C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22T13:13:39.044" v="17361" actId="20577"/>
          <ac:graphicFrameMkLst>
            <pc:docMk/>
            <pc:sldMk cId="2274719548" sldId="1036"/>
            <ac:graphicFrameMk id="71" creationId="{441C155D-8676-4A7C-8F27-A3E604E7CBC2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0T10:18:02.564" v="14222" actId="20577"/>
          <ac:graphicFrameMkLst>
            <pc:docMk/>
            <pc:sldMk cId="2274719548" sldId="1036"/>
            <ac:graphicFrameMk id="73" creationId="{6F3BD293-6937-47CA-88B1-31152D7E49B9}"/>
          </ac:graphicFrameMkLst>
        </pc:graphicFrameChg>
        <pc:graphicFrameChg chg="del mod modGraphic">
          <ac:chgData name="Knaap, AJ van der (Ton)" userId="6eda09ce-6d8f-4650-ae8e-76b65519316c" providerId="ADAL" clId="{F5E343E3-4CB3-4023-8370-ABBAFEB25E52}" dt="2022-03-11T09:59:13.671" v="15473" actId="478"/>
          <ac:graphicFrameMkLst>
            <pc:docMk/>
            <pc:sldMk cId="2274719548" sldId="1036"/>
            <ac:graphicFrameMk id="79" creationId="{31D4F3FB-5444-4E7E-90C9-4C7039C300CE}"/>
          </ac:graphicFrameMkLst>
        </pc:graphicFrameChg>
        <pc:graphicFrameChg chg="del mod ord modGraphic">
          <ac:chgData name="Knaap, AJ van der (Ton)" userId="6eda09ce-6d8f-4650-ae8e-76b65519316c" providerId="ADAL" clId="{F5E343E3-4CB3-4023-8370-ABBAFEB25E52}" dt="2022-03-11T09:59:13.671" v="15473" actId="478"/>
          <ac:graphicFrameMkLst>
            <pc:docMk/>
            <pc:sldMk cId="2274719548" sldId="1036"/>
            <ac:graphicFrameMk id="81" creationId="{04D0E183-74EB-4853-AD2F-0D94740CE357}"/>
          </ac:graphicFrameMkLst>
        </pc:graphicFrameChg>
        <pc:graphicFrameChg chg="del">
          <ac:chgData name="Knaap, AJ van der (Ton)" userId="6eda09ce-6d8f-4650-ae8e-76b65519316c" providerId="ADAL" clId="{F5E343E3-4CB3-4023-8370-ABBAFEB25E52}" dt="2022-03-11T09:59:20.185" v="15474" actId="478"/>
          <ac:graphicFrameMkLst>
            <pc:docMk/>
            <pc:sldMk cId="2274719548" sldId="1036"/>
            <ac:graphicFrameMk id="85" creationId="{6A5FD81C-9954-49BC-B68E-A6EBC61F4A55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1T10:26:02.677" v="15921" actId="2165"/>
          <ac:graphicFrameMkLst>
            <pc:docMk/>
            <pc:sldMk cId="2274719548" sldId="1036"/>
            <ac:graphicFrameMk id="95" creationId="{0F81E10E-DD1C-4704-A811-3C945F654124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22T13:14:26.199" v="17379" actId="20577"/>
          <ac:graphicFrameMkLst>
            <pc:docMk/>
            <pc:sldMk cId="2274719548" sldId="1036"/>
            <ac:graphicFrameMk id="97" creationId="{AA4C10A7-7170-4C50-804C-C77D6B9761A0}"/>
          </ac:graphicFrameMkLst>
        </pc:graphicFrameChg>
        <pc:graphicFrameChg chg="mod">
          <ac:chgData name="Knaap, AJ van der (Ton)" userId="6eda09ce-6d8f-4650-ae8e-76b65519316c" providerId="ADAL" clId="{F5E343E3-4CB3-4023-8370-ABBAFEB25E52}" dt="2022-03-10T10:21:50.233" v="14246" actId="1037"/>
          <ac:graphicFrameMkLst>
            <pc:docMk/>
            <pc:sldMk cId="2274719548" sldId="1036"/>
            <ac:graphicFrameMk id="99" creationId="{C5ED3945-6B94-4491-9E65-125F2DE0A39D}"/>
          </ac:graphicFrameMkLst>
        </pc:graphicFrameChg>
        <pc:graphicFrameChg chg="mod">
          <ac:chgData name="Knaap, AJ van der (Ton)" userId="6eda09ce-6d8f-4650-ae8e-76b65519316c" providerId="ADAL" clId="{F5E343E3-4CB3-4023-8370-ABBAFEB25E52}" dt="2022-03-10T10:21:50.233" v="14246" actId="1037"/>
          <ac:graphicFrameMkLst>
            <pc:docMk/>
            <pc:sldMk cId="2274719548" sldId="1036"/>
            <ac:graphicFrameMk id="101" creationId="{4D958DF5-130C-4ACF-B19A-CB58E55A0081}"/>
          </ac:graphicFrameMkLst>
        </pc:graphicFrameChg>
        <pc:graphicFrameChg chg="del">
          <ac:chgData name="Knaap, AJ van der (Ton)" userId="6eda09ce-6d8f-4650-ae8e-76b65519316c" providerId="ADAL" clId="{F5E343E3-4CB3-4023-8370-ABBAFEB25E52}" dt="2022-03-02T08:51:30.031" v="9565" actId="478"/>
          <ac:graphicFrameMkLst>
            <pc:docMk/>
            <pc:sldMk cId="2274719548" sldId="1036"/>
            <ac:graphicFrameMk id="105" creationId="{EC712564-8D46-4406-B08E-33E88777B0A5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7T15:08:05.519" v="17336" actId="14734"/>
          <ac:graphicFrameMkLst>
            <pc:docMk/>
            <pc:sldMk cId="2274719548" sldId="1036"/>
            <ac:graphicFrameMk id="111" creationId="{31DD8178-6EE8-4794-857B-135B89BB75D3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7T15:07:44.191" v="17332" actId="1036"/>
          <ac:graphicFrameMkLst>
            <pc:docMk/>
            <pc:sldMk cId="2274719548" sldId="1036"/>
            <ac:graphicFrameMk id="113" creationId="{B017B5A0-BF69-499C-AB8C-C57319CF9315}"/>
          </ac:graphicFrameMkLst>
        </pc:graphicFrameChg>
        <pc:graphicFrameChg chg="mod modGraphic">
          <ac:chgData name="Knaap, AJ van der (Ton)" userId="6eda09ce-6d8f-4650-ae8e-76b65519316c" providerId="ADAL" clId="{F5E343E3-4CB3-4023-8370-ABBAFEB25E52}" dt="2022-03-17T15:07:51.369" v="17334" actId="1036"/>
          <ac:graphicFrameMkLst>
            <pc:docMk/>
            <pc:sldMk cId="2274719548" sldId="1036"/>
            <ac:graphicFrameMk id="117" creationId="{9C716175-C6FC-4309-BD0C-688C1DDC2094}"/>
          </ac:graphicFrameMkLst>
        </pc:graphicFrameChg>
        <pc:picChg chg="add del mod">
          <ac:chgData name="Knaap, AJ van der (Ton)" userId="6eda09ce-6d8f-4650-ae8e-76b65519316c" providerId="ADAL" clId="{F5E343E3-4CB3-4023-8370-ABBAFEB25E52}" dt="2022-03-17T13:34:02.083" v="17228" actId="478"/>
          <ac:picMkLst>
            <pc:docMk/>
            <pc:sldMk cId="2274719548" sldId="1036"/>
            <ac:picMk id="3" creationId="{2C3E229F-F55B-419D-931B-CA187F0EE514}"/>
          </ac:picMkLst>
        </pc:picChg>
        <pc:picChg chg="add mod">
          <ac:chgData name="Knaap, AJ van der (Ton)" userId="6eda09ce-6d8f-4650-ae8e-76b65519316c" providerId="ADAL" clId="{F5E343E3-4CB3-4023-8370-ABBAFEB25E52}" dt="2022-03-22T13:15:21.754" v="17397" actId="1036"/>
          <ac:picMkLst>
            <pc:docMk/>
            <pc:sldMk cId="2274719548" sldId="1036"/>
            <ac:picMk id="3" creationId="{6CF18C2D-B61E-490F-BFB8-C1A97A644BA9}"/>
          </ac:picMkLst>
        </pc:picChg>
        <pc:picChg chg="add del mod">
          <ac:chgData name="Knaap, AJ van der (Ton)" userId="6eda09ce-6d8f-4650-ae8e-76b65519316c" providerId="ADAL" clId="{F5E343E3-4CB3-4023-8370-ABBAFEB25E52}" dt="2022-03-22T13:15:13.567" v="17380" actId="478"/>
          <ac:picMkLst>
            <pc:docMk/>
            <pc:sldMk cId="2274719548" sldId="1036"/>
            <ac:picMk id="5" creationId="{57DA98E4-BC95-439C-A55F-2498EBFCCC13}"/>
          </ac:picMkLst>
        </pc:picChg>
        <pc:picChg chg="del">
          <ac:chgData name="Knaap, AJ van der (Ton)" userId="6eda09ce-6d8f-4650-ae8e-76b65519316c" providerId="ADAL" clId="{F5E343E3-4CB3-4023-8370-ABBAFEB25E52}" dt="2022-03-11T10:30:55.909" v="16019" actId="478"/>
          <ac:picMkLst>
            <pc:docMk/>
            <pc:sldMk cId="2274719548" sldId="1036"/>
            <ac:picMk id="5" creationId="{D3DB3673-D919-4B17-AEB5-708F8D86D461}"/>
          </ac:picMkLst>
        </pc:picChg>
      </pc:sldChg>
      <pc:sldChg chg="modSp mod">
        <pc:chgData name="Knaap, AJ van der (Ton)" userId="6eda09ce-6d8f-4650-ae8e-76b65519316c" providerId="ADAL" clId="{F5E343E3-4CB3-4023-8370-ABBAFEB25E52}" dt="2022-03-10T07:34:36.933" v="12664" actId="20577"/>
        <pc:sldMkLst>
          <pc:docMk/>
          <pc:sldMk cId="648709226" sldId="6785"/>
        </pc:sldMkLst>
        <pc:spChg chg="mod">
          <ac:chgData name="Knaap, AJ van der (Ton)" userId="6eda09ce-6d8f-4650-ae8e-76b65519316c" providerId="ADAL" clId="{F5E343E3-4CB3-4023-8370-ABBAFEB25E52}" dt="2022-03-10T07:34:20.591" v="12642" actId="6549"/>
          <ac:spMkLst>
            <pc:docMk/>
            <pc:sldMk cId="648709226" sldId="6785"/>
            <ac:spMk id="5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0T06:43:05.652" v="11572" actId="20577"/>
          <ac:spMkLst>
            <pc:docMk/>
            <pc:sldMk cId="648709226" sldId="6785"/>
            <ac:spMk id="28" creationId="{00000000-0000-0000-0000-000000000000}"/>
          </ac:spMkLst>
        </pc:spChg>
        <pc:spChg chg="mod">
          <ac:chgData name="Knaap, AJ van der (Ton)" userId="6eda09ce-6d8f-4650-ae8e-76b65519316c" providerId="ADAL" clId="{F5E343E3-4CB3-4023-8370-ABBAFEB25E52}" dt="2022-03-10T07:34:36.933" v="12664" actId="20577"/>
          <ac:spMkLst>
            <pc:docMk/>
            <pc:sldMk cId="648709226" sldId="6785"/>
            <ac:spMk id="32" creationId="{00000000-0000-0000-0000-000000000000}"/>
          </ac:spMkLst>
        </pc:spChg>
      </pc:sldChg>
      <pc:sldChg chg="delSp modSp mod">
        <pc:chgData name="Knaap, AJ van der (Ton)" userId="6eda09ce-6d8f-4650-ae8e-76b65519316c" providerId="ADAL" clId="{F5E343E3-4CB3-4023-8370-ABBAFEB25E52}" dt="2022-03-11T10:09:20.978" v="15884" actId="6549"/>
        <pc:sldMkLst>
          <pc:docMk/>
          <pc:sldMk cId="3929492077" sldId="6786"/>
        </pc:sldMkLst>
        <pc:spChg chg="mod">
          <ac:chgData name="Knaap, AJ van der (Ton)" userId="6eda09ce-6d8f-4650-ae8e-76b65519316c" providerId="ADAL" clId="{F5E343E3-4CB3-4023-8370-ABBAFEB25E52}" dt="2022-03-11T10:09:20.978" v="15884" actId="6549"/>
          <ac:spMkLst>
            <pc:docMk/>
            <pc:sldMk cId="3929492077" sldId="6786"/>
            <ac:spMk id="38" creationId="{E46ACB59-2D31-42B4-9C28-3164810BD077}"/>
          </ac:spMkLst>
        </pc:spChg>
        <pc:spChg chg="del">
          <ac:chgData name="Knaap, AJ van der (Ton)" userId="6eda09ce-6d8f-4650-ae8e-76b65519316c" providerId="ADAL" clId="{F5E343E3-4CB3-4023-8370-ABBAFEB25E52}" dt="2022-03-11T10:08:59.884" v="15881" actId="478"/>
          <ac:spMkLst>
            <pc:docMk/>
            <pc:sldMk cId="3929492077" sldId="6786"/>
            <ac:spMk id="42" creationId="{E46ACB59-2D31-42B4-9C28-3164810BD077}"/>
          </ac:spMkLst>
        </pc:spChg>
      </pc:sldChg>
      <pc:sldChg chg="modSp mod">
        <pc:chgData name="Knaap, AJ van der (Ton)" userId="6eda09ce-6d8f-4650-ae8e-76b65519316c" providerId="ADAL" clId="{F5E343E3-4CB3-4023-8370-ABBAFEB25E52}" dt="2021-09-13T06:06:27.357" v="266" actId="6549"/>
        <pc:sldMkLst>
          <pc:docMk/>
          <pc:sldMk cId="3210918026" sldId="6799"/>
        </pc:sldMkLst>
        <pc:spChg chg="mod">
          <ac:chgData name="Knaap, AJ van der (Ton)" userId="6eda09ce-6d8f-4650-ae8e-76b65519316c" providerId="ADAL" clId="{F5E343E3-4CB3-4023-8370-ABBAFEB25E52}" dt="2021-09-13T06:06:27.357" v="266" actId="6549"/>
          <ac:spMkLst>
            <pc:docMk/>
            <pc:sldMk cId="3210918026" sldId="6799"/>
            <ac:spMk id="32" creationId="{ED0549C1-87FC-472F-A92E-F6B30F9CBD81}"/>
          </ac:spMkLst>
        </pc:spChg>
      </pc:sldChg>
      <pc:sldChg chg="addSp delSp modSp del mod">
        <pc:chgData name="Knaap, AJ van der (Ton)" userId="6eda09ce-6d8f-4650-ae8e-76b65519316c" providerId="ADAL" clId="{F5E343E3-4CB3-4023-8370-ABBAFEB25E52}" dt="2021-09-13T06:10:15.629" v="321" actId="47"/>
        <pc:sldMkLst>
          <pc:docMk/>
          <pc:sldMk cId="1539433587" sldId="6800"/>
        </pc:sldMkLst>
        <pc:spChg chg="add mod">
          <ac:chgData name="Knaap, AJ van der (Ton)" userId="6eda09ce-6d8f-4650-ae8e-76b65519316c" providerId="ADAL" clId="{F5E343E3-4CB3-4023-8370-ABBAFEB25E52}" dt="2021-09-13T06:06:41.209" v="268"/>
          <ac:spMkLst>
            <pc:docMk/>
            <pc:sldMk cId="1539433587" sldId="6800"/>
            <ac:spMk id="22" creationId="{31079612-D8CB-4F3A-88FA-FA803BAB6174}"/>
          </ac:spMkLst>
        </pc:spChg>
        <pc:spChg chg="del">
          <ac:chgData name="Knaap, AJ van der (Ton)" userId="6eda09ce-6d8f-4650-ae8e-76b65519316c" providerId="ADAL" clId="{F5E343E3-4CB3-4023-8370-ABBAFEB25E52}" dt="2021-09-13T06:06:40.567" v="267" actId="478"/>
          <ac:spMkLst>
            <pc:docMk/>
            <pc:sldMk cId="1539433587" sldId="6800"/>
            <ac:spMk id="32" creationId="{ED0549C1-87FC-472F-A92E-F6B30F9CBD81}"/>
          </ac:spMkLst>
        </pc:spChg>
      </pc:sldChg>
      <pc:sldChg chg="del">
        <pc:chgData name="Knaap, AJ van der (Ton)" userId="6eda09ce-6d8f-4650-ae8e-76b65519316c" providerId="ADAL" clId="{F5E343E3-4CB3-4023-8370-ABBAFEB25E52}" dt="2021-09-13T06:04:32.774" v="60" actId="47"/>
        <pc:sldMkLst>
          <pc:docMk/>
          <pc:sldMk cId="3156467518" sldId="6801"/>
        </pc:sldMkLst>
      </pc:sldChg>
      <pc:sldChg chg="modSp mod ord">
        <pc:chgData name="Knaap, AJ van der (Ton)" userId="6eda09ce-6d8f-4650-ae8e-76b65519316c" providerId="ADAL" clId="{F5E343E3-4CB3-4023-8370-ABBAFEB25E52}" dt="2022-03-10T07:40:25.548" v="13053" actId="6549"/>
        <pc:sldMkLst>
          <pc:docMk/>
          <pc:sldMk cId="3656552142" sldId="6802"/>
        </pc:sldMkLst>
        <pc:spChg chg="mod">
          <ac:chgData name="Knaap, AJ van der (Ton)" userId="6eda09ce-6d8f-4650-ae8e-76b65519316c" providerId="ADAL" clId="{F5E343E3-4CB3-4023-8370-ABBAFEB25E52}" dt="2021-09-13T06:03:51.408" v="39" actId="20577"/>
          <ac:spMkLst>
            <pc:docMk/>
            <pc:sldMk cId="3656552142" sldId="6802"/>
            <ac:spMk id="39" creationId="{4526C65C-4798-474C-B751-761AE16FD59F}"/>
          </ac:spMkLst>
        </pc:spChg>
        <pc:spChg chg="mod">
          <ac:chgData name="Knaap, AJ van der (Ton)" userId="6eda09ce-6d8f-4650-ae8e-76b65519316c" providerId="ADAL" clId="{F5E343E3-4CB3-4023-8370-ABBAFEB25E52}" dt="2022-03-10T07:40:10.303" v="13023" actId="6549"/>
          <ac:spMkLst>
            <pc:docMk/>
            <pc:sldMk cId="3656552142" sldId="6802"/>
            <ac:spMk id="61" creationId="{602A2F28-EBFF-4CE2-A940-5EA6F9F8E565}"/>
          </ac:spMkLst>
        </pc:spChg>
        <pc:spChg chg="mod">
          <ac:chgData name="Knaap, AJ van der (Ton)" userId="6eda09ce-6d8f-4650-ae8e-76b65519316c" providerId="ADAL" clId="{F5E343E3-4CB3-4023-8370-ABBAFEB25E52}" dt="2022-03-10T07:40:18.135" v="13038" actId="6549"/>
          <ac:spMkLst>
            <pc:docMk/>
            <pc:sldMk cId="3656552142" sldId="6802"/>
            <ac:spMk id="62" creationId="{65386573-1547-48CA-ABF4-B2ED7960DF9A}"/>
          </ac:spMkLst>
        </pc:spChg>
        <pc:spChg chg="mod">
          <ac:chgData name="Knaap, AJ van der (Ton)" userId="6eda09ce-6d8f-4650-ae8e-76b65519316c" providerId="ADAL" clId="{F5E343E3-4CB3-4023-8370-ABBAFEB25E52}" dt="2022-03-10T07:40:25.548" v="13053" actId="6549"/>
          <ac:spMkLst>
            <pc:docMk/>
            <pc:sldMk cId="3656552142" sldId="6802"/>
            <ac:spMk id="63" creationId="{44F9BD7C-07F2-422F-9098-F416081D69D3}"/>
          </ac:spMkLst>
        </pc:spChg>
        <pc:spChg chg="mod">
          <ac:chgData name="Knaap, AJ van der (Ton)" userId="6eda09ce-6d8f-4650-ae8e-76b65519316c" providerId="ADAL" clId="{F5E343E3-4CB3-4023-8370-ABBAFEB25E52}" dt="2021-09-13T06:06:58.640" v="296" actId="20577"/>
          <ac:spMkLst>
            <pc:docMk/>
            <pc:sldMk cId="3656552142" sldId="6802"/>
            <ac:spMk id="93" creationId="{035ABF92-FE22-4964-80DD-E1A6051A59B0}"/>
          </ac:spMkLst>
        </pc:spChg>
      </pc:sldChg>
      <pc:sldChg chg="modSp mod">
        <pc:chgData name="Knaap, AJ van der (Ton)" userId="6eda09ce-6d8f-4650-ae8e-76b65519316c" providerId="ADAL" clId="{F5E343E3-4CB3-4023-8370-ABBAFEB25E52}" dt="2022-03-10T07:39:16.208" v="12946" actId="6549"/>
        <pc:sldMkLst>
          <pc:docMk/>
          <pc:sldMk cId="2289298144" sldId="6804"/>
        </pc:sldMkLst>
        <pc:spChg chg="mod">
          <ac:chgData name="Knaap, AJ van der (Ton)" userId="6eda09ce-6d8f-4650-ae8e-76b65519316c" providerId="ADAL" clId="{F5E343E3-4CB3-4023-8370-ABBAFEB25E52}" dt="2022-03-10T07:39:16.208" v="12946" actId="6549"/>
          <ac:spMkLst>
            <pc:docMk/>
            <pc:sldMk cId="2289298144" sldId="6804"/>
            <ac:spMk id="29" creationId="{8CCBC9E7-40B5-4EA9-94D1-77D8FA9D0839}"/>
          </ac:spMkLst>
        </pc:spChg>
        <pc:spChg chg="mod">
          <ac:chgData name="Knaap, AJ van der (Ton)" userId="6eda09ce-6d8f-4650-ae8e-76b65519316c" providerId="ADAL" clId="{F5E343E3-4CB3-4023-8370-ABBAFEB25E52}" dt="2021-09-13T06:07:13.441" v="318" actId="20577"/>
          <ac:spMkLst>
            <pc:docMk/>
            <pc:sldMk cId="2289298144" sldId="6804"/>
            <ac:spMk id="93" creationId="{035ABF92-FE22-4964-80DD-E1A6051A59B0}"/>
          </ac:spMkLst>
        </pc:spChg>
      </pc:sldChg>
      <pc:sldChg chg="delSp modSp mod ord">
        <pc:chgData name="Knaap, AJ van der (Ton)" userId="6eda09ce-6d8f-4650-ae8e-76b65519316c" providerId="ADAL" clId="{F5E343E3-4CB3-4023-8370-ABBAFEB25E52}" dt="2022-03-10T07:40:00.942" v="13008" actId="6549"/>
        <pc:sldMkLst>
          <pc:docMk/>
          <pc:sldMk cId="3232933777" sldId="6805"/>
        </pc:sldMkLst>
        <pc:spChg chg="mod">
          <ac:chgData name="Knaap, AJ van der (Ton)" userId="6eda09ce-6d8f-4650-ae8e-76b65519316c" providerId="ADAL" clId="{F5E343E3-4CB3-4023-8370-ABBAFEB25E52}" dt="2022-03-10T07:39:26.581" v="12961" actId="6549"/>
          <ac:spMkLst>
            <pc:docMk/>
            <pc:sldMk cId="3232933777" sldId="6805"/>
            <ac:spMk id="19" creationId="{BE181384-3FF9-4CB3-965A-C0A31BB822F6}"/>
          </ac:spMkLst>
        </pc:spChg>
        <pc:spChg chg="mod">
          <ac:chgData name="Knaap, AJ van der (Ton)" userId="6eda09ce-6d8f-4650-ae8e-76b65519316c" providerId="ADAL" clId="{F5E343E3-4CB3-4023-8370-ABBAFEB25E52}" dt="2022-03-10T07:39:47.322" v="12978" actId="20577"/>
          <ac:spMkLst>
            <pc:docMk/>
            <pc:sldMk cId="3232933777" sldId="6805"/>
            <ac:spMk id="22" creationId="{901EFA1F-E390-433D-AA06-735CAD0B87DD}"/>
          </ac:spMkLst>
        </pc:spChg>
        <pc:spChg chg="mod">
          <ac:chgData name="Knaap, AJ van der (Ton)" userId="6eda09ce-6d8f-4650-ae8e-76b65519316c" providerId="ADAL" clId="{F5E343E3-4CB3-4023-8370-ABBAFEB25E52}" dt="2022-03-10T07:39:54.400" v="12993" actId="6549"/>
          <ac:spMkLst>
            <pc:docMk/>
            <pc:sldMk cId="3232933777" sldId="6805"/>
            <ac:spMk id="23" creationId="{98F605FA-C17E-400B-B702-71FD934E72B4}"/>
          </ac:spMkLst>
        </pc:spChg>
        <pc:spChg chg="mod">
          <ac:chgData name="Knaap, AJ van der (Ton)" userId="6eda09ce-6d8f-4650-ae8e-76b65519316c" providerId="ADAL" clId="{F5E343E3-4CB3-4023-8370-ABBAFEB25E52}" dt="2022-03-10T07:40:00.942" v="13008" actId="6549"/>
          <ac:spMkLst>
            <pc:docMk/>
            <pc:sldMk cId="3232933777" sldId="6805"/>
            <ac:spMk id="25" creationId="{5A079981-D366-492D-9A18-7B6097C315DD}"/>
          </ac:spMkLst>
        </pc:spChg>
        <pc:spChg chg="mod">
          <ac:chgData name="Knaap, AJ van der (Ton)" userId="6eda09ce-6d8f-4650-ae8e-76b65519316c" providerId="ADAL" clId="{F5E343E3-4CB3-4023-8370-ABBAFEB25E52}" dt="2021-09-13T06:03:35.847" v="17" actId="20577"/>
          <ac:spMkLst>
            <pc:docMk/>
            <pc:sldMk cId="3232933777" sldId="6805"/>
            <ac:spMk id="36" creationId="{CC7595CF-AEDF-4557-AADC-A91F9A281DDF}"/>
          </ac:spMkLst>
        </pc:spChg>
        <pc:spChg chg="mod">
          <ac:chgData name="Knaap, AJ van der (Ton)" userId="6eda09ce-6d8f-4650-ae8e-76b65519316c" providerId="ADAL" clId="{F5E343E3-4CB3-4023-8370-ABBAFEB25E52}" dt="2021-09-13T06:04:43.940" v="70" actId="20577"/>
          <ac:spMkLst>
            <pc:docMk/>
            <pc:sldMk cId="3232933777" sldId="6805"/>
            <ac:spMk id="39" creationId="{CA69CDF5-9F64-40EE-B256-211F6EA30ABD}"/>
          </ac:spMkLst>
        </pc:spChg>
        <pc:spChg chg="del">
          <ac:chgData name="Knaap, AJ van der (Ton)" userId="6eda09ce-6d8f-4650-ae8e-76b65519316c" providerId="ADAL" clId="{F5E343E3-4CB3-4023-8370-ABBAFEB25E52}" dt="2021-09-13T06:04:48.867" v="71" actId="478"/>
          <ac:spMkLst>
            <pc:docMk/>
            <pc:sldMk cId="3232933777" sldId="6805"/>
            <ac:spMk id="40" creationId="{1E5E126D-8F72-4669-91B3-12179704371D}"/>
          </ac:spMkLst>
        </pc:spChg>
      </pc:sldChg>
      <pc:sldChg chg="modSp mod">
        <pc:chgData name="Knaap, AJ van der (Ton)" userId="6eda09ce-6d8f-4650-ae8e-76b65519316c" providerId="ADAL" clId="{F5E343E3-4CB3-4023-8370-ABBAFEB25E52}" dt="2022-03-10T07:40:54.786" v="13098" actId="6549"/>
        <pc:sldMkLst>
          <pc:docMk/>
          <pc:sldMk cId="471923795" sldId="6806"/>
        </pc:sldMkLst>
        <pc:spChg chg="mod">
          <ac:chgData name="Knaap, AJ van der (Ton)" userId="6eda09ce-6d8f-4650-ae8e-76b65519316c" providerId="ADAL" clId="{F5E343E3-4CB3-4023-8370-ABBAFEB25E52}" dt="2022-03-10T07:40:36.451" v="13068" actId="6549"/>
          <ac:spMkLst>
            <pc:docMk/>
            <pc:sldMk cId="471923795" sldId="6806"/>
            <ac:spMk id="55" creationId="{E2472F9F-E5D6-45E4-BB93-8DC5A1E7DF19}"/>
          </ac:spMkLst>
        </pc:spChg>
        <pc:spChg chg="mod">
          <ac:chgData name="Knaap, AJ van der (Ton)" userId="6eda09ce-6d8f-4650-ae8e-76b65519316c" providerId="ADAL" clId="{F5E343E3-4CB3-4023-8370-ABBAFEB25E52}" dt="2022-03-10T07:40:43.063" v="13083" actId="6549"/>
          <ac:spMkLst>
            <pc:docMk/>
            <pc:sldMk cId="471923795" sldId="6806"/>
            <ac:spMk id="56" creationId="{570A1395-C41C-4A58-9AFA-BCDD55DBA9FF}"/>
          </ac:spMkLst>
        </pc:spChg>
        <pc:spChg chg="mod">
          <ac:chgData name="Knaap, AJ van der (Ton)" userId="6eda09ce-6d8f-4650-ae8e-76b65519316c" providerId="ADAL" clId="{F5E343E3-4CB3-4023-8370-ABBAFEB25E52}" dt="2022-03-10T07:40:54.786" v="13098" actId="6549"/>
          <ac:spMkLst>
            <pc:docMk/>
            <pc:sldMk cId="471923795" sldId="6806"/>
            <ac:spMk id="57" creationId="{A7A90C98-F140-425D-BCDC-2119457422D9}"/>
          </ac:spMkLst>
        </pc:spChg>
        <pc:spChg chg="mod">
          <ac:chgData name="Knaap, AJ van der (Ton)" userId="6eda09ce-6d8f-4650-ae8e-76b65519316c" providerId="ADAL" clId="{F5E343E3-4CB3-4023-8370-ABBAFEB25E52}" dt="2021-09-13T06:04:03.145" v="57" actId="20577"/>
          <ac:spMkLst>
            <pc:docMk/>
            <pc:sldMk cId="471923795" sldId="6806"/>
            <ac:spMk id="80" creationId="{4D45109D-74F9-475F-B9FA-43CCCF951D87}"/>
          </ac:spMkLst>
        </pc:spChg>
      </pc:sldChg>
      <pc:sldChg chg="modSp mod">
        <pc:chgData name="Knaap, AJ van der (Ton)" userId="6eda09ce-6d8f-4650-ae8e-76b65519316c" providerId="ADAL" clId="{F5E343E3-4CB3-4023-8370-ABBAFEB25E52}" dt="2022-03-22T13:42:01.475" v="17442" actId="6549"/>
        <pc:sldMkLst>
          <pc:docMk/>
          <pc:sldMk cId="3114503020" sldId="6809"/>
        </pc:sldMkLst>
        <pc:spChg chg="mod">
          <ac:chgData name="Knaap, AJ van der (Ton)" userId="6eda09ce-6d8f-4650-ae8e-76b65519316c" providerId="ADAL" clId="{F5E343E3-4CB3-4023-8370-ABBAFEB25E52}" dt="2022-03-22T13:42:01.475" v="17442" actId="6549"/>
          <ac:spMkLst>
            <pc:docMk/>
            <pc:sldMk cId="3114503020" sldId="6809"/>
            <ac:spMk id="6" creationId="{C113AC2B-AF31-48D7-8C57-4A714F53A4F6}"/>
          </ac:spMkLst>
        </pc:spChg>
      </pc:sldChg>
      <pc:sldChg chg="addSp delSp modSp new del mod">
        <pc:chgData name="Knaap, AJ van der (Ton)" userId="6eda09ce-6d8f-4650-ae8e-76b65519316c" providerId="ADAL" clId="{F5E343E3-4CB3-4023-8370-ABBAFEB25E52}" dt="2022-03-17T13:33:42.190" v="17227" actId="47"/>
        <pc:sldMkLst>
          <pc:docMk/>
          <pc:sldMk cId="4010039367" sldId="6810"/>
        </pc:sldMkLst>
        <pc:spChg chg="del">
          <ac:chgData name="Knaap, AJ van der (Ton)" userId="6eda09ce-6d8f-4650-ae8e-76b65519316c" providerId="ADAL" clId="{F5E343E3-4CB3-4023-8370-ABBAFEB25E52}" dt="2022-02-02T10:43:59.017" v="370" actId="478"/>
          <ac:spMkLst>
            <pc:docMk/>
            <pc:sldMk cId="4010039367" sldId="6810"/>
            <ac:spMk id="2" creationId="{65A3895A-E9C8-47D4-92EB-79EFD2410AC8}"/>
          </ac:spMkLst>
        </pc:spChg>
        <pc:spChg chg="add del mod">
          <ac:chgData name="Knaap, AJ van der (Ton)" userId="6eda09ce-6d8f-4650-ae8e-76b65519316c" providerId="ADAL" clId="{F5E343E3-4CB3-4023-8370-ABBAFEB25E52}" dt="2022-02-17T14:02:13.275" v="7822" actId="478"/>
          <ac:spMkLst>
            <pc:docMk/>
            <pc:sldMk cId="4010039367" sldId="6810"/>
            <ac:spMk id="2" creationId="{9F4A6BB6-4197-4396-A1A0-BBFB9FA3A8C8}"/>
          </ac:spMkLst>
        </pc:spChg>
        <pc:spChg chg="del">
          <ac:chgData name="Knaap, AJ van der (Ton)" userId="6eda09ce-6d8f-4650-ae8e-76b65519316c" providerId="ADAL" clId="{F5E343E3-4CB3-4023-8370-ABBAFEB25E52}" dt="2022-02-02T10:43:10.689" v="367" actId="478"/>
          <ac:spMkLst>
            <pc:docMk/>
            <pc:sldMk cId="4010039367" sldId="6810"/>
            <ac:spMk id="3" creationId="{612A56E2-B5B7-41A2-807E-F66CCF0CB244}"/>
          </ac:spMkLst>
        </pc:spChg>
        <pc:spChg chg="add mod">
          <ac:chgData name="Knaap, AJ van der (Ton)" userId="6eda09ce-6d8f-4650-ae8e-76b65519316c" providerId="ADAL" clId="{F5E343E3-4CB3-4023-8370-ABBAFEB25E52}" dt="2022-02-02T10:43:55.559" v="369" actId="1076"/>
          <ac:spMkLst>
            <pc:docMk/>
            <pc:sldMk cId="4010039367" sldId="6810"/>
            <ac:spMk id="4" creationId="{1AB99B4C-B0F7-4900-B22B-797B9EC121D6}"/>
          </ac:spMkLst>
        </pc:spChg>
        <pc:spChg chg="add mod">
          <ac:chgData name="Knaap, AJ van der (Ton)" userId="6eda09ce-6d8f-4650-ae8e-76b65519316c" providerId="ADAL" clId="{F5E343E3-4CB3-4023-8370-ABBAFEB25E52}" dt="2022-02-02T10:43:55.559" v="369" actId="1076"/>
          <ac:spMkLst>
            <pc:docMk/>
            <pc:sldMk cId="4010039367" sldId="6810"/>
            <ac:spMk id="6" creationId="{DEE93FEE-08EB-4FBE-AC00-1AE569474FCA}"/>
          </ac:spMkLst>
        </pc:spChg>
        <pc:spChg chg="add mod">
          <ac:chgData name="Knaap, AJ van der (Ton)" userId="6eda09ce-6d8f-4650-ae8e-76b65519316c" providerId="ADAL" clId="{F5E343E3-4CB3-4023-8370-ABBAFEB25E52}" dt="2022-02-02T10:43:55.559" v="369" actId="1076"/>
          <ac:spMkLst>
            <pc:docMk/>
            <pc:sldMk cId="4010039367" sldId="6810"/>
            <ac:spMk id="7" creationId="{23827881-2895-426C-BD53-18D101C92B24}"/>
          </ac:spMkLst>
        </pc:spChg>
        <pc:spChg chg="add mod">
          <ac:chgData name="Knaap, AJ van der (Ton)" userId="6eda09ce-6d8f-4650-ae8e-76b65519316c" providerId="ADAL" clId="{F5E343E3-4CB3-4023-8370-ABBAFEB25E52}" dt="2022-02-02T10:43:55.559" v="369" actId="1076"/>
          <ac:spMkLst>
            <pc:docMk/>
            <pc:sldMk cId="4010039367" sldId="6810"/>
            <ac:spMk id="10" creationId="{F3AADB6A-70D1-42DB-A08E-AC0BFA73E955}"/>
          </ac:spMkLst>
        </pc:spChg>
        <pc:spChg chg="add mod">
          <ac:chgData name="Knaap, AJ van der (Ton)" userId="6eda09ce-6d8f-4650-ae8e-76b65519316c" providerId="ADAL" clId="{F5E343E3-4CB3-4023-8370-ABBAFEB25E52}" dt="2022-02-02T10:43:55.559" v="369" actId="1076"/>
          <ac:spMkLst>
            <pc:docMk/>
            <pc:sldMk cId="4010039367" sldId="6810"/>
            <ac:spMk id="12" creationId="{4FC33D3A-E6DA-4532-A139-AFAAF103F3BF}"/>
          </ac:spMkLst>
        </pc:spChg>
        <pc:spChg chg="add mod">
          <ac:chgData name="Knaap, AJ van der (Ton)" userId="6eda09ce-6d8f-4650-ae8e-76b65519316c" providerId="ADAL" clId="{F5E343E3-4CB3-4023-8370-ABBAFEB25E52}" dt="2022-02-18T07:17:26.507" v="7976" actId="14100"/>
          <ac:spMkLst>
            <pc:docMk/>
            <pc:sldMk cId="4010039367" sldId="6810"/>
            <ac:spMk id="14" creationId="{AA49C684-3A97-4F4D-A5A2-A4A514D0A615}"/>
          </ac:spMkLst>
        </pc:spChg>
        <pc:spChg chg="add mod">
          <ac:chgData name="Knaap, AJ van der (Ton)" userId="6eda09ce-6d8f-4650-ae8e-76b65519316c" providerId="ADAL" clId="{F5E343E3-4CB3-4023-8370-ABBAFEB25E52}" dt="2022-02-04T12:59:52.394" v="4387" actId="1076"/>
          <ac:spMkLst>
            <pc:docMk/>
            <pc:sldMk cId="4010039367" sldId="6810"/>
            <ac:spMk id="16" creationId="{42D44FFE-8FE6-4B51-B4EF-B0BC99B098B9}"/>
          </ac:spMkLst>
        </pc:spChg>
        <pc:spChg chg="add mod">
          <ac:chgData name="Knaap, AJ van der (Ton)" userId="6eda09ce-6d8f-4650-ae8e-76b65519316c" providerId="ADAL" clId="{F5E343E3-4CB3-4023-8370-ABBAFEB25E52}" dt="2022-02-17T14:05:06.162" v="7936" actId="207"/>
          <ac:spMkLst>
            <pc:docMk/>
            <pc:sldMk cId="4010039367" sldId="6810"/>
            <ac:spMk id="17" creationId="{89D468A9-C216-4CCC-933F-1CF3871FBCEF}"/>
          </ac:spMkLst>
        </pc:spChg>
        <pc:spChg chg="add mod">
          <ac:chgData name="Knaap, AJ van der (Ton)" userId="6eda09ce-6d8f-4650-ae8e-76b65519316c" providerId="ADAL" clId="{F5E343E3-4CB3-4023-8370-ABBAFEB25E52}" dt="2022-03-02T09:15:46.666" v="10166" actId="207"/>
          <ac:spMkLst>
            <pc:docMk/>
            <pc:sldMk cId="4010039367" sldId="6810"/>
            <ac:spMk id="20" creationId="{4E65A3D5-B33B-423D-9D31-C7EAEB70B046}"/>
          </ac:spMkLst>
        </pc:spChg>
        <pc:spChg chg="add del mod">
          <ac:chgData name="Knaap, AJ van der (Ton)" userId="6eda09ce-6d8f-4650-ae8e-76b65519316c" providerId="ADAL" clId="{F5E343E3-4CB3-4023-8370-ABBAFEB25E52}" dt="2022-02-03T13:53:57.341" v="3390" actId="478"/>
          <ac:spMkLst>
            <pc:docMk/>
            <pc:sldMk cId="4010039367" sldId="6810"/>
            <ac:spMk id="22" creationId="{263CF319-7185-42FE-946F-45DD898833AB}"/>
          </ac:spMkLst>
        </pc:spChg>
        <pc:spChg chg="add mod">
          <ac:chgData name="Knaap, AJ van der (Ton)" userId="6eda09ce-6d8f-4650-ae8e-76b65519316c" providerId="ADAL" clId="{F5E343E3-4CB3-4023-8370-ABBAFEB25E52}" dt="2022-02-02T12:50:25.623" v="1693" actId="1076"/>
          <ac:spMkLst>
            <pc:docMk/>
            <pc:sldMk cId="4010039367" sldId="6810"/>
            <ac:spMk id="26" creationId="{80CF4257-4469-4E14-885D-C888D7DDF234}"/>
          </ac:spMkLst>
        </pc:spChg>
        <pc:spChg chg="add mod">
          <ac:chgData name="Knaap, AJ van der (Ton)" userId="6eda09ce-6d8f-4650-ae8e-76b65519316c" providerId="ADAL" clId="{F5E343E3-4CB3-4023-8370-ABBAFEB25E52}" dt="2022-02-04T13:39:43.788" v="5453" actId="1076"/>
          <ac:spMkLst>
            <pc:docMk/>
            <pc:sldMk cId="4010039367" sldId="6810"/>
            <ac:spMk id="27" creationId="{253CEAC0-65DC-4943-B072-A5194CC2EC51}"/>
          </ac:spMkLst>
        </pc:spChg>
        <pc:spChg chg="add del mod">
          <ac:chgData name="Knaap, AJ van der (Ton)" userId="6eda09ce-6d8f-4650-ae8e-76b65519316c" providerId="ADAL" clId="{F5E343E3-4CB3-4023-8370-ABBAFEB25E52}" dt="2022-02-03T15:32:52.536" v="4159" actId="478"/>
          <ac:spMkLst>
            <pc:docMk/>
            <pc:sldMk cId="4010039367" sldId="6810"/>
            <ac:spMk id="28" creationId="{C3EEBD79-9BF9-4B03-8CA9-A57FF2155898}"/>
          </ac:spMkLst>
        </pc:spChg>
        <pc:spChg chg="add del mod">
          <ac:chgData name="Knaap, AJ van der (Ton)" userId="6eda09ce-6d8f-4650-ae8e-76b65519316c" providerId="ADAL" clId="{F5E343E3-4CB3-4023-8370-ABBAFEB25E52}" dt="2022-02-03T15:06:16.622" v="3410" actId="478"/>
          <ac:spMkLst>
            <pc:docMk/>
            <pc:sldMk cId="4010039367" sldId="6810"/>
            <ac:spMk id="29" creationId="{F6FD1BB6-7120-43EC-B713-1F0549E23080}"/>
          </ac:spMkLst>
        </pc:spChg>
        <pc:spChg chg="add mod">
          <ac:chgData name="Knaap, AJ van der (Ton)" userId="6eda09ce-6d8f-4650-ae8e-76b65519316c" providerId="ADAL" clId="{F5E343E3-4CB3-4023-8370-ABBAFEB25E52}" dt="2022-02-04T12:59:39.823" v="4386" actId="1076"/>
          <ac:spMkLst>
            <pc:docMk/>
            <pc:sldMk cId="4010039367" sldId="6810"/>
            <ac:spMk id="30" creationId="{F22C3076-B5FE-444B-A89D-BAB8CF7BEAF4}"/>
          </ac:spMkLst>
        </pc:spChg>
        <pc:spChg chg="add mod">
          <ac:chgData name="Knaap, AJ van der (Ton)" userId="6eda09ce-6d8f-4650-ae8e-76b65519316c" providerId="ADAL" clId="{F5E343E3-4CB3-4023-8370-ABBAFEB25E52}" dt="2022-02-02T11:08:04.333" v="925" actId="14100"/>
          <ac:spMkLst>
            <pc:docMk/>
            <pc:sldMk cId="4010039367" sldId="6810"/>
            <ac:spMk id="31" creationId="{A819C91A-1D28-4B97-BC99-6DFCB208091A}"/>
          </ac:spMkLst>
        </pc:spChg>
        <pc:spChg chg="add mod">
          <ac:chgData name="Knaap, AJ van der (Ton)" userId="6eda09ce-6d8f-4650-ae8e-76b65519316c" providerId="ADAL" clId="{F5E343E3-4CB3-4023-8370-ABBAFEB25E52}" dt="2022-02-02T12:20:43.930" v="1031" actId="1076"/>
          <ac:spMkLst>
            <pc:docMk/>
            <pc:sldMk cId="4010039367" sldId="6810"/>
            <ac:spMk id="32" creationId="{7FDA5C91-DA38-434D-8C97-3CF1BE3293ED}"/>
          </ac:spMkLst>
        </pc:spChg>
        <pc:spChg chg="add del mod">
          <ac:chgData name="Knaap, AJ van der (Ton)" userId="6eda09ce-6d8f-4650-ae8e-76b65519316c" providerId="ADAL" clId="{F5E343E3-4CB3-4023-8370-ABBAFEB25E52}" dt="2022-02-03T15:08:06.648" v="3437" actId="478"/>
          <ac:spMkLst>
            <pc:docMk/>
            <pc:sldMk cId="4010039367" sldId="6810"/>
            <ac:spMk id="33" creationId="{E16C7105-079D-415B-93E6-6E0ACE803A54}"/>
          </ac:spMkLst>
        </pc:spChg>
        <pc:spChg chg="add mod">
          <ac:chgData name="Knaap, AJ van der (Ton)" userId="6eda09ce-6d8f-4650-ae8e-76b65519316c" providerId="ADAL" clId="{F5E343E3-4CB3-4023-8370-ABBAFEB25E52}" dt="2022-02-03T13:51:17.923" v="3369" actId="1076"/>
          <ac:spMkLst>
            <pc:docMk/>
            <pc:sldMk cId="4010039367" sldId="6810"/>
            <ac:spMk id="34" creationId="{D631E647-9255-4D89-BB44-9FDB555B9C48}"/>
          </ac:spMkLst>
        </pc:spChg>
        <pc:spChg chg="add mod">
          <ac:chgData name="Knaap, AJ van der (Ton)" userId="6eda09ce-6d8f-4650-ae8e-76b65519316c" providerId="ADAL" clId="{F5E343E3-4CB3-4023-8370-ABBAFEB25E52}" dt="2022-02-03T15:07:45.419" v="3432" actId="1076"/>
          <ac:spMkLst>
            <pc:docMk/>
            <pc:sldMk cId="4010039367" sldId="6810"/>
            <ac:spMk id="35" creationId="{4989856B-53C0-4A12-9C89-29B944FAE558}"/>
          </ac:spMkLst>
        </pc:spChg>
        <pc:spChg chg="add mod">
          <ac:chgData name="Knaap, AJ van der (Ton)" userId="6eda09ce-6d8f-4650-ae8e-76b65519316c" providerId="ADAL" clId="{F5E343E3-4CB3-4023-8370-ABBAFEB25E52}" dt="2022-02-04T13:29:02.206" v="4964" actId="20577"/>
          <ac:spMkLst>
            <pc:docMk/>
            <pc:sldMk cId="4010039367" sldId="6810"/>
            <ac:spMk id="36" creationId="{77F5F2EA-1B69-4F77-93CC-4890768E1CB1}"/>
          </ac:spMkLst>
        </pc:spChg>
        <pc:spChg chg="add del mod">
          <ac:chgData name="Knaap, AJ van der (Ton)" userId="6eda09ce-6d8f-4650-ae8e-76b65519316c" providerId="ADAL" clId="{F5E343E3-4CB3-4023-8370-ABBAFEB25E52}" dt="2022-02-03T15:07:56.806" v="3435" actId="478"/>
          <ac:spMkLst>
            <pc:docMk/>
            <pc:sldMk cId="4010039367" sldId="6810"/>
            <ac:spMk id="37" creationId="{E63B59BF-52DF-4778-A4F3-DE83B02B761F}"/>
          </ac:spMkLst>
        </pc:spChg>
        <pc:spChg chg="add del mod">
          <ac:chgData name="Knaap, AJ van der (Ton)" userId="6eda09ce-6d8f-4650-ae8e-76b65519316c" providerId="ADAL" clId="{F5E343E3-4CB3-4023-8370-ABBAFEB25E52}" dt="2022-02-03T13:51:06.918" v="3367" actId="478"/>
          <ac:spMkLst>
            <pc:docMk/>
            <pc:sldMk cId="4010039367" sldId="6810"/>
            <ac:spMk id="38" creationId="{C4B28252-6FFE-497F-8BF8-3162DD39B904}"/>
          </ac:spMkLst>
        </pc:spChg>
        <pc:spChg chg="add mod">
          <ac:chgData name="Knaap, AJ van der (Ton)" userId="6eda09ce-6d8f-4650-ae8e-76b65519316c" providerId="ADAL" clId="{F5E343E3-4CB3-4023-8370-ABBAFEB25E52}" dt="2022-02-04T13:20:51.313" v="4678" actId="20577"/>
          <ac:spMkLst>
            <pc:docMk/>
            <pc:sldMk cId="4010039367" sldId="6810"/>
            <ac:spMk id="39" creationId="{8A1BE748-DBEA-44F7-B9B9-062C3A274387}"/>
          </ac:spMkLst>
        </pc:spChg>
        <pc:spChg chg="add mod">
          <ac:chgData name="Knaap, AJ van der (Ton)" userId="6eda09ce-6d8f-4650-ae8e-76b65519316c" providerId="ADAL" clId="{F5E343E3-4CB3-4023-8370-ABBAFEB25E52}" dt="2022-02-21T13:50:22.244" v="8266" actId="207"/>
          <ac:spMkLst>
            <pc:docMk/>
            <pc:sldMk cId="4010039367" sldId="6810"/>
            <ac:spMk id="40" creationId="{399C4E55-E4D0-42A8-82BD-0AA14C9AD303}"/>
          </ac:spMkLst>
        </pc:spChg>
        <pc:spChg chg="add mod">
          <ac:chgData name="Knaap, AJ van der (Ton)" userId="6eda09ce-6d8f-4650-ae8e-76b65519316c" providerId="ADAL" clId="{F5E343E3-4CB3-4023-8370-ABBAFEB25E52}" dt="2022-03-01T13:51:11.438" v="9025" actId="20577"/>
          <ac:spMkLst>
            <pc:docMk/>
            <pc:sldMk cId="4010039367" sldId="6810"/>
            <ac:spMk id="41" creationId="{D342BDF4-FC9C-4996-A8CD-CB62925A3B84}"/>
          </ac:spMkLst>
        </pc:spChg>
        <pc:spChg chg="add mod">
          <ac:chgData name="Knaap, AJ van der (Ton)" userId="6eda09ce-6d8f-4650-ae8e-76b65519316c" providerId="ADAL" clId="{F5E343E3-4CB3-4023-8370-ABBAFEB25E52}" dt="2022-03-01T13:52:52.397" v="9151" actId="20577"/>
          <ac:spMkLst>
            <pc:docMk/>
            <pc:sldMk cId="4010039367" sldId="6810"/>
            <ac:spMk id="42" creationId="{11F7AD62-C028-4ADF-BBF5-DA6730DF9FEA}"/>
          </ac:spMkLst>
        </pc:spChg>
        <pc:spChg chg="add mod">
          <ac:chgData name="Knaap, AJ van der (Ton)" userId="6eda09ce-6d8f-4650-ae8e-76b65519316c" providerId="ADAL" clId="{F5E343E3-4CB3-4023-8370-ABBAFEB25E52}" dt="2022-03-10T06:36:22.487" v="11359" actId="1076"/>
          <ac:spMkLst>
            <pc:docMk/>
            <pc:sldMk cId="4010039367" sldId="6810"/>
            <ac:spMk id="43" creationId="{5FC73081-6896-42A9-BACC-02662EB4FEAC}"/>
          </ac:spMkLst>
        </pc:spChg>
        <pc:spChg chg="add mod">
          <ac:chgData name="Knaap, AJ van der (Ton)" userId="6eda09ce-6d8f-4650-ae8e-76b65519316c" providerId="ADAL" clId="{F5E343E3-4CB3-4023-8370-ABBAFEB25E52}" dt="2022-03-02T09:07:41.670" v="10107" actId="1076"/>
          <ac:spMkLst>
            <pc:docMk/>
            <pc:sldMk cId="4010039367" sldId="6810"/>
            <ac:spMk id="44" creationId="{0BED006D-227A-438B-8773-FCD6430ADBE3}"/>
          </ac:spMkLst>
        </pc:spChg>
        <pc:spChg chg="add del mod">
          <ac:chgData name="Knaap, AJ van der (Ton)" userId="6eda09ce-6d8f-4650-ae8e-76b65519316c" providerId="ADAL" clId="{F5E343E3-4CB3-4023-8370-ABBAFEB25E52}" dt="2022-02-03T15:31:31.637" v="4087" actId="478"/>
          <ac:spMkLst>
            <pc:docMk/>
            <pc:sldMk cId="4010039367" sldId="6810"/>
            <ac:spMk id="44" creationId="{D366AEB6-AF30-416B-8428-D8B766F79AB1}"/>
          </ac:spMkLst>
        </pc:spChg>
        <pc:spChg chg="add del mod">
          <ac:chgData name="Knaap, AJ van der (Ton)" userId="6eda09ce-6d8f-4650-ae8e-76b65519316c" providerId="ADAL" clId="{F5E343E3-4CB3-4023-8370-ABBAFEB25E52}" dt="2022-02-17T14:02:08.514" v="7821" actId="478"/>
          <ac:spMkLst>
            <pc:docMk/>
            <pc:sldMk cId="4010039367" sldId="6810"/>
            <ac:spMk id="44" creationId="{D944F817-3207-4192-A061-8F4391533500}"/>
          </ac:spMkLst>
        </pc:spChg>
        <pc:spChg chg="add mod">
          <ac:chgData name="Knaap, AJ van der (Ton)" userId="6eda09ce-6d8f-4650-ae8e-76b65519316c" providerId="ADAL" clId="{F5E343E3-4CB3-4023-8370-ABBAFEB25E52}" dt="2022-03-02T10:10:09.816" v="10405" actId="1076"/>
          <ac:spMkLst>
            <pc:docMk/>
            <pc:sldMk cId="4010039367" sldId="6810"/>
            <ac:spMk id="45" creationId="{FE950D6F-836F-4D33-8416-62119188B706}"/>
          </ac:spMkLst>
        </pc:spChg>
        <pc:spChg chg="add mod">
          <ac:chgData name="Knaap, AJ van der (Ton)" userId="6eda09ce-6d8f-4650-ae8e-76b65519316c" providerId="ADAL" clId="{F5E343E3-4CB3-4023-8370-ABBAFEB25E52}" dt="2022-03-10T06:36:18.976" v="11358" actId="1076"/>
          <ac:spMkLst>
            <pc:docMk/>
            <pc:sldMk cId="4010039367" sldId="6810"/>
            <ac:spMk id="46" creationId="{23DDC144-9B6E-47FC-8EC4-F1053BCC5B5A}"/>
          </ac:spMkLst>
        </pc:spChg>
        <pc:spChg chg="add mod">
          <ac:chgData name="Knaap, AJ van der (Ton)" userId="6eda09ce-6d8f-4650-ae8e-76b65519316c" providerId="ADAL" clId="{F5E343E3-4CB3-4023-8370-ABBAFEB25E52}" dt="2022-02-03T15:31:52.097" v="4091" actId="1076"/>
          <ac:spMkLst>
            <pc:docMk/>
            <pc:sldMk cId="4010039367" sldId="6810"/>
            <ac:spMk id="47" creationId="{A725426F-E257-47B6-93BF-2A7EF59C6117}"/>
          </ac:spMkLst>
        </pc:spChg>
        <pc:spChg chg="add mod">
          <ac:chgData name="Knaap, AJ van der (Ton)" userId="6eda09ce-6d8f-4650-ae8e-76b65519316c" providerId="ADAL" clId="{F5E343E3-4CB3-4023-8370-ABBAFEB25E52}" dt="2022-02-04T13:21:13.535" v="4715" actId="1038"/>
          <ac:spMkLst>
            <pc:docMk/>
            <pc:sldMk cId="4010039367" sldId="6810"/>
            <ac:spMk id="48" creationId="{D037F52D-D9AC-47F6-A9FA-E7F84EBD2365}"/>
          </ac:spMkLst>
        </pc:spChg>
        <pc:spChg chg="add mod">
          <ac:chgData name="Knaap, AJ van der (Ton)" userId="6eda09ce-6d8f-4650-ae8e-76b65519316c" providerId="ADAL" clId="{F5E343E3-4CB3-4023-8370-ABBAFEB25E52}" dt="2022-03-02T10:10:05.838" v="10404" actId="1076"/>
          <ac:spMkLst>
            <pc:docMk/>
            <pc:sldMk cId="4010039367" sldId="6810"/>
            <ac:spMk id="49" creationId="{438BB3E0-14D5-4834-B4F6-98F4CC4487B1}"/>
          </ac:spMkLst>
        </pc:spChg>
        <pc:spChg chg="add mod">
          <ac:chgData name="Knaap, AJ van der (Ton)" userId="6eda09ce-6d8f-4650-ae8e-76b65519316c" providerId="ADAL" clId="{F5E343E3-4CB3-4023-8370-ABBAFEB25E52}" dt="2022-03-02T09:01:47.573" v="10098" actId="1076"/>
          <ac:spMkLst>
            <pc:docMk/>
            <pc:sldMk cId="4010039367" sldId="6810"/>
            <ac:spMk id="50" creationId="{764B5730-BECF-471E-A667-4774EB70ADF3}"/>
          </ac:spMkLst>
        </pc:spChg>
        <pc:spChg chg="add mod">
          <ac:chgData name="Knaap, AJ van der (Ton)" userId="6eda09ce-6d8f-4650-ae8e-76b65519316c" providerId="ADAL" clId="{F5E343E3-4CB3-4023-8370-ABBAFEB25E52}" dt="2022-03-02T09:13:43.481" v="10162" actId="1036"/>
          <ac:spMkLst>
            <pc:docMk/>
            <pc:sldMk cId="4010039367" sldId="6810"/>
            <ac:spMk id="51" creationId="{34F34A99-4041-4908-99C9-8C2136800E62}"/>
          </ac:spMkLst>
        </pc:spChg>
        <pc:spChg chg="add del mod">
          <ac:chgData name="Knaap, AJ van der (Ton)" userId="6eda09ce-6d8f-4650-ae8e-76b65519316c" providerId="ADAL" clId="{F5E343E3-4CB3-4023-8370-ABBAFEB25E52}" dt="2022-02-17T14:01:36.397" v="7790" actId="478"/>
          <ac:spMkLst>
            <pc:docMk/>
            <pc:sldMk cId="4010039367" sldId="6810"/>
            <ac:spMk id="51" creationId="{4FD80D74-2368-4F32-8931-A22953EF920F}"/>
          </ac:spMkLst>
        </pc:spChg>
        <pc:spChg chg="add mod">
          <ac:chgData name="Knaap, AJ van der (Ton)" userId="6eda09ce-6d8f-4650-ae8e-76b65519316c" providerId="ADAL" clId="{F5E343E3-4CB3-4023-8370-ABBAFEB25E52}" dt="2022-03-02T09:13:58.240" v="10165" actId="1076"/>
          <ac:spMkLst>
            <pc:docMk/>
            <pc:sldMk cId="4010039367" sldId="6810"/>
            <ac:spMk id="52" creationId="{657ADA86-5F68-4222-B4D1-5A7B8C4AF3B2}"/>
          </ac:spMkLst>
        </pc:spChg>
        <pc:spChg chg="add del mod">
          <ac:chgData name="Knaap, AJ van der (Ton)" userId="6eda09ce-6d8f-4650-ae8e-76b65519316c" providerId="ADAL" clId="{F5E343E3-4CB3-4023-8370-ABBAFEB25E52}" dt="2022-02-17T14:03:18.814" v="7872" actId="478"/>
          <ac:spMkLst>
            <pc:docMk/>
            <pc:sldMk cId="4010039367" sldId="6810"/>
            <ac:spMk id="52" creationId="{A64667CA-886A-464C-8D77-590648137153}"/>
          </ac:spMkLst>
        </pc:spChg>
        <pc:spChg chg="add del mod">
          <ac:chgData name="Knaap, AJ van der (Ton)" userId="6eda09ce-6d8f-4650-ae8e-76b65519316c" providerId="ADAL" clId="{F5E343E3-4CB3-4023-8370-ABBAFEB25E52}" dt="2022-03-01T13:52:59.132" v="9152" actId="478"/>
          <ac:spMkLst>
            <pc:docMk/>
            <pc:sldMk cId="4010039367" sldId="6810"/>
            <ac:spMk id="53" creationId="{B043641C-4A94-4F19-8001-2CA048BEF8FA}"/>
          </ac:spMkLst>
        </pc:spChg>
        <pc:spChg chg="add mod">
          <ac:chgData name="Knaap, AJ van der (Ton)" userId="6eda09ce-6d8f-4650-ae8e-76b65519316c" providerId="ADAL" clId="{F5E343E3-4CB3-4023-8370-ABBAFEB25E52}" dt="2022-03-09T19:23:11.774" v="10716" actId="1076"/>
          <ac:spMkLst>
            <pc:docMk/>
            <pc:sldMk cId="4010039367" sldId="6810"/>
            <ac:spMk id="53" creationId="{D717A8A4-B05A-45C9-AD43-CA162CC4CC0C}"/>
          </ac:spMkLst>
        </pc:spChg>
        <pc:spChg chg="add mod">
          <ac:chgData name="Knaap, AJ van der (Ton)" userId="6eda09ce-6d8f-4650-ae8e-76b65519316c" providerId="ADAL" clId="{F5E343E3-4CB3-4023-8370-ABBAFEB25E52}" dt="2022-03-02T09:33:00.764" v="10243" actId="1076"/>
          <ac:spMkLst>
            <pc:docMk/>
            <pc:sldMk cId="4010039367" sldId="6810"/>
            <ac:spMk id="54" creationId="{27E7F909-08FA-437B-9029-3DB5313C0460}"/>
          </ac:spMkLst>
        </pc:spChg>
        <pc:spChg chg="add del mod">
          <ac:chgData name="Knaap, AJ van der (Ton)" userId="6eda09ce-6d8f-4650-ae8e-76b65519316c" providerId="ADAL" clId="{F5E343E3-4CB3-4023-8370-ABBAFEB25E52}" dt="2022-02-15T15:58:06.249" v="7074" actId="478"/>
          <ac:spMkLst>
            <pc:docMk/>
            <pc:sldMk cId="4010039367" sldId="6810"/>
            <ac:spMk id="54" creationId="{8B036F4B-D4A6-4296-B07B-95B66D069B76}"/>
          </ac:spMkLst>
        </pc:spChg>
        <pc:spChg chg="add del mod">
          <ac:chgData name="Knaap, AJ van der (Ton)" userId="6eda09ce-6d8f-4650-ae8e-76b65519316c" providerId="ADAL" clId="{F5E343E3-4CB3-4023-8370-ABBAFEB25E52}" dt="2022-02-18T07:18:30.333" v="8092" actId="478"/>
          <ac:spMkLst>
            <pc:docMk/>
            <pc:sldMk cId="4010039367" sldId="6810"/>
            <ac:spMk id="54" creationId="{AD3A6BB8-3427-4C51-B625-F164776B07ED}"/>
          </ac:spMkLst>
        </pc:spChg>
        <pc:spChg chg="add mod">
          <ac:chgData name="Knaap, AJ van der (Ton)" userId="6eda09ce-6d8f-4650-ae8e-76b65519316c" providerId="ADAL" clId="{F5E343E3-4CB3-4023-8370-ABBAFEB25E52}" dt="2022-03-09T19:37:15.277" v="10717"/>
          <ac:spMkLst>
            <pc:docMk/>
            <pc:sldMk cId="4010039367" sldId="6810"/>
            <ac:spMk id="55" creationId="{22EB9FF0-DE0B-4337-9FC2-890A1240C999}"/>
          </ac:spMkLst>
        </pc:spChg>
        <pc:spChg chg="add del mod">
          <ac:chgData name="Knaap, AJ van der (Ton)" userId="6eda09ce-6d8f-4650-ae8e-76b65519316c" providerId="ADAL" clId="{F5E343E3-4CB3-4023-8370-ABBAFEB25E52}" dt="2022-03-01T13:53:06.401" v="9153" actId="478"/>
          <ac:spMkLst>
            <pc:docMk/>
            <pc:sldMk cId="4010039367" sldId="6810"/>
            <ac:spMk id="55" creationId="{D84D2950-096A-45BE-94B4-F58C0ACB08CD}"/>
          </ac:spMkLst>
        </pc:spChg>
        <pc:spChg chg="add mod">
          <ac:chgData name="Knaap, AJ van der (Ton)" userId="6eda09ce-6d8f-4650-ae8e-76b65519316c" providerId="ADAL" clId="{F5E343E3-4CB3-4023-8370-ABBAFEB25E52}" dt="2022-03-02T09:41:51.484" v="10369" actId="1076"/>
          <ac:spMkLst>
            <pc:docMk/>
            <pc:sldMk cId="4010039367" sldId="6810"/>
            <ac:spMk id="56" creationId="{89F7A384-E8F3-4934-A3E9-0D1613A06923}"/>
          </ac:spMkLst>
        </pc:spChg>
        <pc:spChg chg="add del mod">
          <ac:chgData name="Knaap, AJ van der (Ton)" userId="6eda09ce-6d8f-4650-ae8e-76b65519316c" providerId="ADAL" clId="{F5E343E3-4CB3-4023-8370-ABBAFEB25E52}" dt="2022-02-17T14:03:07.631" v="7871" actId="478"/>
          <ac:spMkLst>
            <pc:docMk/>
            <pc:sldMk cId="4010039367" sldId="6810"/>
            <ac:spMk id="56" creationId="{D70A5352-6F47-4B09-9B58-842FF8AE5679}"/>
          </ac:spMkLst>
        </pc:spChg>
        <pc:spChg chg="add mod">
          <ac:chgData name="Knaap, AJ van der (Ton)" userId="6eda09ce-6d8f-4650-ae8e-76b65519316c" providerId="ADAL" clId="{F5E343E3-4CB3-4023-8370-ABBAFEB25E52}" dt="2022-03-02T10:10:19.211" v="10407" actId="1076"/>
          <ac:spMkLst>
            <pc:docMk/>
            <pc:sldMk cId="4010039367" sldId="6810"/>
            <ac:spMk id="57" creationId="{F4A7F432-9524-4DE2-8645-D6C39A353C1D}"/>
          </ac:spMkLst>
        </pc:spChg>
        <pc:spChg chg="add mod">
          <ac:chgData name="Knaap, AJ van der (Ton)" userId="6eda09ce-6d8f-4650-ae8e-76b65519316c" providerId="ADAL" clId="{F5E343E3-4CB3-4023-8370-ABBAFEB25E52}" dt="2022-03-09T19:37:17.347" v="10718"/>
          <ac:spMkLst>
            <pc:docMk/>
            <pc:sldMk cId="4010039367" sldId="6810"/>
            <ac:spMk id="58" creationId="{AEDDA37B-776B-4D51-B688-8D41F3233098}"/>
          </ac:spMkLst>
        </pc:spChg>
        <pc:spChg chg="add mod">
          <ac:chgData name="Knaap, AJ van der (Ton)" userId="6eda09ce-6d8f-4650-ae8e-76b65519316c" providerId="ADAL" clId="{F5E343E3-4CB3-4023-8370-ABBAFEB25E52}" dt="2022-03-09T19:44:27.002" v="10746" actId="1076"/>
          <ac:spMkLst>
            <pc:docMk/>
            <pc:sldMk cId="4010039367" sldId="6810"/>
            <ac:spMk id="59" creationId="{69B83FC9-EABE-403A-8816-F80905F89B5D}"/>
          </ac:spMkLst>
        </pc:spChg>
        <pc:spChg chg="add mod">
          <ac:chgData name="Knaap, AJ van der (Ton)" userId="6eda09ce-6d8f-4650-ae8e-76b65519316c" providerId="ADAL" clId="{F5E343E3-4CB3-4023-8370-ABBAFEB25E52}" dt="2022-03-09T19:45:52.072" v="10766" actId="1037"/>
          <ac:spMkLst>
            <pc:docMk/>
            <pc:sldMk cId="4010039367" sldId="6810"/>
            <ac:spMk id="60" creationId="{8B51CC78-71A0-432D-AF79-77C3A9F42A14}"/>
          </ac:spMkLst>
        </pc:spChg>
        <pc:spChg chg="add mod">
          <ac:chgData name="Knaap, AJ van der (Ton)" userId="6eda09ce-6d8f-4650-ae8e-76b65519316c" providerId="ADAL" clId="{F5E343E3-4CB3-4023-8370-ABBAFEB25E52}" dt="2022-03-09T19:47:45.554" v="10777" actId="1036"/>
          <ac:spMkLst>
            <pc:docMk/>
            <pc:sldMk cId="4010039367" sldId="6810"/>
            <ac:spMk id="61" creationId="{C2AB609F-21C5-47B4-BE41-2DA51C4033B6}"/>
          </ac:spMkLst>
        </pc:spChg>
        <pc:spChg chg="add mod">
          <ac:chgData name="Knaap, AJ van der (Ton)" userId="6eda09ce-6d8f-4650-ae8e-76b65519316c" providerId="ADAL" clId="{F5E343E3-4CB3-4023-8370-ABBAFEB25E52}" dt="2022-03-09T20:28:35.466" v="10792" actId="1036"/>
          <ac:spMkLst>
            <pc:docMk/>
            <pc:sldMk cId="4010039367" sldId="6810"/>
            <ac:spMk id="62" creationId="{0A2408E3-61D8-4AFA-BD9E-5D0ED8C57A8D}"/>
          </ac:spMkLst>
        </pc:spChg>
        <pc:spChg chg="add mod">
          <ac:chgData name="Knaap, AJ van der (Ton)" userId="6eda09ce-6d8f-4650-ae8e-76b65519316c" providerId="ADAL" clId="{F5E343E3-4CB3-4023-8370-ABBAFEB25E52}" dt="2022-03-09T20:28:52.662" v="10817" actId="1036"/>
          <ac:spMkLst>
            <pc:docMk/>
            <pc:sldMk cId="4010039367" sldId="6810"/>
            <ac:spMk id="63" creationId="{60C32370-F700-4A4C-A1C6-5906062A263A}"/>
          </ac:spMkLst>
        </pc:spChg>
        <pc:spChg chg="add mod">
          <ac:chgData name="Knaap, AJ van der (Ton)" userId="6eda09ce-6d8f-4650-ae8e-76b65519316c" providerId="ADAL" clId="{F5E343E3-4CB3-4023-8370-ABBAFEB25E52}" dt="2022-03-09T20:33:21.673" v="10863" actId="1076"/>
          <ac:spMkLst>
            <pc:docMk/>
            <pc:sldMk cId="4010039367" sldId="6810"/>
            <ac:spMk id="64" creationId="{B91FB525-5C8C-4FDE-922D-A6E6BDAB89CB}"/>
          </ac:spMkLst>
        </pc:spChg>
        <pc:spChg chg="add mod">
          <ac:chgData name="Knaap, AJ van der (Ton)" userId="6eda09ce-6d8f-4650-ae8e-76b65519316c" providerId="ADAL" clId="{F5E343E3-4CB3-4023-8370-ABBAFEB25E52}" dt="2022-03-09T20:36:43.243" v="10942" actId="1037"/>
          <ac:spMkLst>
            <pc:docMk/>
            <pc:sldMk cId="4010039367" sldId="6810"/>
            <ac:spMk id="65" creationId="{EE99A2F5-48DE-4BCF-AA3C-7D82023B266D}"/>
          </ac:spMkLst>
        </pc:spChg>
        <pc:spChg chg="add mod">
          <ac:chgData name="Knaap, AJ van der (Ton)" userId="6eda09ce-6d8f-4650-ae8e-76b65519316c" providerId="ADAL" clId="{F5E343E3-4CB3-4023-8370-ABBAFEB25E52}" dt="2022-03-09T20:39:49.031" v="10980" actId="1036"/>
          <ac:spMkLst>
            <pc:docMk/>
            <pc:sldMk cId="4010039367" sldId="6810"/>
            <ac:spMk id="66" creationId="{414D1246-AFDC-4A8C-AC85-E3BE99BF7BB3}"/>
          </ac:spMkLst>
        </pc:spChg>
        <pc:spChg chg="add mod">
          <ac:chgData name="Knaap, AJ van der (Ton)" userId="6eda09ce-6d8f-4650-ae8e-76b65519316c" providerId="ADAL" clId="{F5E343E3-4CB3-4023-8370-ABBAFEB25E52}" dt="2022-03-09T20:40:10.779" v="10991" actId="1036"/>
          <ac:spMkLst>
            <pc:docMk/>
            <pc:sldMk cId="4010039367" sldId="6810"/>
            <ac:spMk id="67" creationId="{39F2246D-0EE2-40BE-8492-F54FA10F4672}"/>
          </ac:spMkLst>
        </pc:spChg>
        <pc:spChg chg="add mod">
          <ac:chgData name="Knaap, AJ van der (Ton)" userId="6eda09ce-6d8f-4650-ae8e-76b65519316c" providerId="ADAL" clId="{F5E343E3-4CB3-4023-8370-ABBAFEB25E52}" dt="2022-03-09T21:00:41.545" v="11036"/>
          <ac:spMkLst>
            <pc:docMk/>
            <pc:sldMk cId="4010039367" sldId="6810"/>
            <ac:spMk id="68" creationId="{D8141494-2A3E-45D0-89DA-0DC4EA69EBDF}"/>
          </ac:spMkLst>
        </pc:spChg>
        <pc:spChg chg="add mod">
          <ac:chgData name="Knaap, AJ van der (Ton)" userId="6eda09ce-6d8f-4650-ae8e-76b65519316c" providerId="ADAL" clId="{F5E343E3-4CB3-4023-8370-ABBAFEB25E52}" dt="2022-03-09T21:00:43.378" v="11037"/>
          <ac:spMkLst>
            <pc:docMk/>
            <pc:sldMk cId="4010039367" sldId="6810"/>
            <ac:spMk id="69" creationId="{4CE3A129-BF07-405C-8F87-7E41AEB0FA63}"/>
          </ac:spMkLst>
        </pc:spChg>
        <pc:spChg chg="add mod">
          <ac:chgData name="Knaap, AJ van der (Ton)" userId="6eda09ce-6d8f-4650-ae8e-76b65519316c" providerId="ADAL" clId="{F5E343E3-4CB3-4023-8370-ABBAFEB25E52}" dt="2022-03-09T21:00:50.215" v="11079" actId="1037"/>
          <ac:spMkLst>
            <pc:docMk/>
            <pc:sldMk cId="4010039367" sldId="6810"/>
            <ac:spMk id="70" creationId="{FC1D688C-A752-407F-929B-B100447C0371}"/>
          </ac:spMkLst>
        </pc:spChg>
        <pc:spChg chg="add mod">
          <ac:chgData name="Knaap, AJ van der (Ton)" userId="6eda09ce-6d8f-4650-ae8e-76b65519316c" providerId="ADAL" clId="{F5E343E3-4CB3-4023-8370-ABBAFEB25E52}" dt="2022-03-09T21:00:53.040" v="11084" actId="1036"/>
          <ac:spMkLst>
            <pc:docMk/>
            <pc:sldMk cId="4010039367" sldId="6810"/>
            <ac:spMk id="71" creationId="{35896DF0-2B04-4F8C-A5A5-F9EDDC5A505A}"/>
          </ac:spMkLst>
        </pc:spChg>
        <pc:spChg chg="add mod">
          <ac:chgData name="Knaap, AJ van der (Ton)" userId="6eda09ce-6d8f-4650-ae8e-76b65519316c" providerId="ADAL" clId="{F5E343E3-4CB3-4023-8370-ABBAFEB25E52}" dt="2022-03-10T06:13:51.282" v="11093" actId="1036"/>
          <ac:spMkLst>
            <pc:docMk/>
            <pc:sldMk cId="4010039367" sldId="6810"/>
            <ac:spMk id="72" creationId="{FEB35FFE-E44E-49FB-9F1D-AC1DCC6F0727}"/>
          </ac:spMkLst>
        </pc:spChg>
        <pc:spChg chg="add mod">
          <ac:chgData name="Knaap, AJ van der (Ton)" userId="6eda09ce-6d8f-4650-ae8e-76b65519316c" providerId="ADAL" clId="{F5E343E3-4CB3-4023-8370-ABBAFEB25E52}" dt="2022-03-10T06:16:41.639" v="11106" actId="1036"/>
          <ac:spMkLst>
            <pc:docMk/>
            <pc:sldMk cId="4010039367" sldId="6810"/>
            <ac:spMk id="73" creationId="{37E6E0DA-9DDC-4946-B31D-EF9878A11591}"/>
          </ac:spMkLst>
        </pc:spChg>
        <pc:spChg chg="add mod">
          <ac:chgData name="Knaap, AJ van der (Ton)" userId="6eda09ce-6d8f-4650-ae8e-76b65519316c" providerId="ADAL" clId="{F5E343E3-4CB3-4023-8370-ABBAFEB25E52}" dt="2022-03-10T06:16:54.558" v="11120" actId="1036"/>
          <ac:spMkLst>
            <pc:docMk/>
            <pc:sldMk cId="4010039367" sldId="6810"/>
            <ac:spMk id="74" creationId="{B8C4ED4F-BBCD-49CF-AFBB-AE552E5BBCB1}"/>
          </ac:spMkLst>
        </pc:spChg>
        <pc:spChg chg="add mod">
          <ac:chgData name="Knaap, AJ van der (Ton)" userId="6eda09ce-6d8f-4650-ae8e-76b65519316c" providerId="ADAL" clId="{F5E343E3-4CB3-4023-8370-ABBAFEB25E52}" dt="2022-03-10T06:18:00.044" v="11137" actId="1036"/>
          <ac:spMkLst>
            <pc:docMk/>
            <pc:sldMk cId="4010039367" sldId="6810"/>
            <ac:spMk id="75" creationId="{B777BE03-01DD-4129-99FF-9E0E1EA5F21A}"/>
          </ac:spMkLst>
        </pc:spChg>
        <pc:spChg chg="add mod">
          <ac:chgData name="Knaap, AJ van der (Ton)" userId="6eda09ce-6d8f-4650-ae8e-76b65519316c" providerId="ADAL" clId="{F5E343E3-4CB3-4023-8370-ABBAFEB25E52}" dt="2022-03-10T06:31:06.005" v="11306" actId="1037"/>
          <ac:spMkLst>
            <pc:docMk/>
            <pc:sldMk cId="4010039367" sldId="6810"/>
            <ac:spMk id="76" creationId="{6E971701-A5AA-4E15-825F-337ED5D412CE}"/>
          </ac:spMkLst>
        </pc:spChg>
        <pc:spChg chg="add mod">
          <ac:chgData name="Knaap, AJ van der (Ton)" userId="6eda09ce-6d8f-4650-ae8e-76b65519316c" providerId="ADAL" clId="{F5E343E3-4CB3-4023-8370-ABBAFEB25E52}" dt="2022-03-10T06:31:08.025" v="11307"/>
          <ac:spMkLst>
            <pc:docMk/>
            <pc:sldMk cId="4010039367" sldId="6810"/>
            <ac:spMk id="77" creationId="{4D8C03D9-7186-4FB6-B69D-41D7CB380C95}"/>
          </ac:spMkLst>
        </pc:spChg>
        <pc:spChg chg="add mod">
          <ac:chgData name="Knaap, AJ van der (Ton)" userId="6eda09ce-6d8f-4650-ae8e-76b65519316c" providerId="ADAL" clId="{F5E343E3-4CB3-4023-8370-ABBAFEB25E52}" dt="2022-03-10T06:31:13.824" v="11332" actId="1037"/>
          <ac:spMkLst>
            <pc:docMk/>
            <pc:sldMk cId="4010039367" sldId="6810"/>
            <ac:spMk id="78" creationId="{F6183A64-E7F0-455A-A156-6996688720AF}"/>
          </ac:spMkLst>
        </pc:spChg>
        <pc:spChg chg="add mod">
          <ac:chgData name="Knaap, AJ van der (Ton)" userId="6eda09ce-6d8f-4650-ae8e-76b65519316c" providerId="ADAL" clId="{F5E343E3-4CB3-4023-8370-ABBAFEB25E52}" dt="2022-03-10T06:34:52.788" v="11357" actId="1036"/>
          <ac:spMkLst>
            <pc:docMk/>
            <pc:sldMk cId="4010039367" sldId="6810"/>
            <ac:spMk id="79" creationId="{CDB2EEE0-D1E3-44B5-8FD4-A9B870DE66A3}"/>
          </ac:spMkLst>
        </pc:spChg>
        <pc:spChg chg="add mod">
          <ac:chgData name="Knaap, AJ van der (Ton)" userId="6eda09ce-6d8f-4650-ae8e-76b65519316c" providerId="ADAL" clId="{F5E343E3-4CB3-4023-8370-ABBAFEB25E52}" dt="2022-03-10T06:53:30.249" v="11667" actId="1036"/>
          <ac:spMkLst>
            <pc:docMk/>
            <pc:sldMk cId="4010039367" sldId="6810"/>
            <ac:spMk id="80" creationId="{93850A7A-44B2-4246-95B2-FA7B0DED804B}"/>
          </ac:spMkLst>
        </pc:spChg>
        <pc:spChg chg="add mod">
          <ac:chgData name="Knaap, AJ van der (Ton)" userId="6eda09ce-6d8f-4650-ae8e-76b65519316c" providerId="ADAL" clId="{F5E343E3-4CB3-4023-8370-ABBAFEB25E52}" dt="2022-03-10T06:53:35.002" v="11684" actId="1036"/>
          <ac:spMkLst>
            <pc:docMk/>
            <pc:sldMk cId="4010039367" sldId="6810"/>
            <ac:spMk id="81" creationId="{535C3736-C3C6-4224-9A33-6948AD04EFE5}"/>
          </ac:spMkLst>
        </pc:spChg>
        <pc:graphicFrameChg chg="add mod">
          <ac:chgData name="Knaap, AJ van der (Ton)" userId="6eda09ce-6d8f-4650-ae8e-76b65519316c" providerId="ADAL" clId="{F5E343E3-4CB3-4023-8370-ABBAFEB25E52}" dt="2022-02-02T10:43:55.559" v="369" actId="1076"/>
          <ac:graphicFrameMkLst>
            <pc:docMk/>
            <pc:sldMk cId="4010039367" sldId="6810"/>
            <ac:graphicFrameMk id="5" creationId="{CD2C6683-D848-451E-A354-E8C2E4C3294D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02T10:43:55.559" v="369" actId="1076"/>
          <ac:graphicFrameMkLst>
            <pc:docMk/>
            <pc:sldMk cId="4010039367" sldId="6810"/>
            <ac:graphicFrameMk id="8" creationId="{7C02D5C3-8D20-418A-B6E9-659D6EDCADC8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02T10:43:55.559" v="369" actId="1076"/>
          <ac:graphicFrameMkLst>
            <pc:docMk/>
            <pc:sldMk cId="4010039367" sldId="6810"/>
            <ac:graphicFrameMk id="9" creationId="{7D45ABFB-2834-4226-8BE0-A185DC362A3C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02T10:43:55.559" v="369" actId="1076"/>
          <ac:graphicFrameMkLst>
            <pc:docMk/>
            <pc:sldMk cId="4010039367" sldId="6810"/>
            <ac:graphicFrameMk id="11" creationId="{64C21F50-5322-4187-8622-22E32CC17852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02T10:43:55.559" v="369" actId="1076"/>
          <ac:graphicFrameMkLst>
            <pc:docMk/>
            <pc:sldMk cId="4010039367" sldId="6810"/>
            <ac:graphicFrameMk id="13" creationId="{EE71E95C-2AD0-49F3-86FD-A435C2C6866D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2T09:08:10.194" v="10125" actId="14734"/>
          <ac:graphicFrameMkLst>
            <pc:docMk/>
            <pc:sldMk cId="4010039367" sldId="6810"/>
            <ac:graphicFrameMk id="15" creationId="{300C68BD-852F-4C94-81BD-5A303D7E1C3C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2-17T14:04:51.751" v="7935" actId="207"/>
          <ac:graphicFrameMkLst>
            <pc:docMk/>
            <pc:sldMk cId="4010039367" sldId="6810"/>
            <ac:graphicFrameMk id="18" creationId="{65856F69-85E4-4529-A78A-67A52F9010A7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1T09:54:19.293" v="14649" actId="20577"/>
          <ac:graphicFrameMkLst>
            <pc:docMk/>
            <pc:sldMk cId="4010039367" sldId="6810"/>
            <ac:graphicFrameMk id="19" creationId="{24BBB31F-5E7E-48B3-86AE-BD4E792146C4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2T09:17:11.508" v="10167" actId="207"/>
          <ac:graphicFrameMkLst>
            <pc:docMk/>
            <pc:sldMk cId="4010039367" sldId="6810"/>
            <ac:graphicFrameMk id="21" creationId="{92728640-7B37-4EEE-BE7E-C78DDCD96819}"/>
          </ac:graphicFrameMkLst>
        </pc:graphicFrameChg>
        <pc:graphicFrameChg chg="add del mod modGraphic">
          <ac:chgData name="Knaap, AJ van der (Ton)" userId="6eda09ce-6d8f-4650-ae8e-76b65519316c" providerId="ADAL" clId="{F5E343E3-4CB3-4023-8370-ABBAFEB25E52}" dt="2022-02-03T13:53:51.186" v="3389" actId="478"/>
          <ac:graphicFrameMkLst>
            <pc:docMk/>
            <pc:sldMk cId="4010039367" sldId="6810"/>
            <ac:graphicFrameMk id="23" creationId="{337F6074-0DD5-4A73-B74C-10F2F2EF148B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1T13:54:15.990" v="9233" actId="20577"/>
          <ac:graphicFrameMkLst>
            <pc:docMk/>
            <pc:sldMk cId="4010039367" sldId="6810"/>
            <ac:graphicFrameMk id="24" creationId="{8F251D31-D8FE-4B5C-9660-6FE30B5CC169}"/>
          </ac:graphicFrameMkLst>
        </pc:graphicFrameChg>
      </pc:sldChg>
      <pc:sldChg chg="addSp modSp add del mod">
        <pc:chgData name="Knaap, AJ van der (Ton)" userId="6eda09ce-6d8f-4650-ae8e-76b65519316c" providerId="ADAL" clId="{F5E343E3-4CB3-4023-8370-ABBAFEB25E52}" dt="2022-03-17T13:35:47.970" v="17253" actId="47"/>
        <pc:sldMkLst>
          <pc:docMk/>
          <pc:sldMk cId="1341946525" sldId="6811"/>
        </pc:sldMkLst>
        <pc:spChg chg="mod">
          <ac:chgData name="Knaap, AJ van der (Ton)" userId="6eda09ce-6d8f-4650-ae8e-76b65519316c" providerId="ADAL" clId="{F5E343E3-4CB3-4023-8370-ABBAFEB25E52}" dt="2022-02-02T12:55:39.090" v="1947" actId="207"/>
          <ac:spMkLst>
            <pc:docMk/>
            <pc:sldMk cId="1341946525" sldId="6811"/>
            <ac:spMk id="3" creationId="{FFA9982C-4E5E-4F5D-A53A-F39EB0ABA2BD}"/>
          </ac:spMkLst>
        </pc:spChg>
        <pc:spChg chg="add mod">
          <ac:chgData name="Knaap, AJ van der (Ton)" userId="6eda09ce-6d8f-4650-ae8e-76b65519316c" providerId="ADAL" clId="{F5E343E3-4CB3-4023-8370-ABBAFEB25E52}" dt="2022-02-02T12:53:35.126" v="1743" actId="20577"/>
          <ac:spMkLst>
            <pc:docMk/>
            <pc:sldMk cId="1341946525" sldId="6811"/>
            <ac:spMk id="6" creationId="{BAFCF049-FEF5-45CB-BC9C-FC7E94AC7E2F}"/>
          </ac:spMkLst>
        </pc:spChg>
        <pc:spChg chg="add mod">
          <ac:chgData name="Knaap, AJ van der (Ton)" userId="6eda09ce-6d8f-4650-ae8e-76b65519316c" providerId="ADAL" clId="{F5E343E3-4CB3-4023-8370-ABBAFEB25E52}" dt="2022-02-02T12:54:20.789" v="1837" actId="6549"/>
          <ac:spMkLst>
            <pc:docMk/>
            <pc:sldMk cId="1341946525" sldId="6811"/>
            <ac:spMk id="7" creationId="{80A17744-7EF4-4873-9EA3-99F177E4982B}"/>
          </ac:spMkLst>
        </pc:spChg>
        <pc:spChg chg="add mod">
          <ac:chgData name="Knaap, AJ van der (Ton)" userId="6eda09ce-6d8f-4650-ae8e-76b65519316c" providerId="ADAL" clId="{F5E343E3-4CB3-4023-8370-ABBAFEB25E52}" dt="2022-02-02T12:54:40.875" v="1857" actId="20577"/>
          <ac:spMkLst>
            <pc:docMk/>
            <pc:sldMk cId="1341946525" sldId="6811"/>
            <ac:spMk id="8" creationId="{93FA89FD-778E-4E58-8775-C9AF3A5B1F6A}"/>
          </ac:spMkLst>
        </pc:spChg>
        <pc:spChg chg="add mod">
          <ac:chgData name="Knaap, AJ van der (Ton)" userId="6eda09ce-6d8f-4650-ae8e-76b65519316c" providerId="ADAL" clId="{F5E343E3-4CB3-4023-8370-ABBAFEB25E52}" dt="2022-02-02T12:55:12.715" v="1945" actId="20577"/>
          <ac:spMkLst>
            <pc:docMk/>
            <pc:sldMk cId="1341946525" sldId="6811"/>
            <ac:spMk id="9" creationId="{563B5FEF-C96B-4B9F-8908-67C6AD862102}"/>
          </ac:spMkLst>
        </pc:spChg>
        <pc:spChg chg="add mod">
          <ac:chgData name="Knaap, AJ van der (Ton)" userId="6eda09ce-6d8f-4650-ae8e-76b65519316c" providerId="ADAL" clId="{F5E343E3-4CB3-4023-8370-ABBAFEB25E52}" dt="2022-02-02T12:56:56.573" v="2117" actId="14100"/>
          <ac:spMkLst>
            <pc:docMk/>
            <pc:sldMk cId="1341946525" sldId="6811"/>
            <ac:spMk id="10" creationId="{31CE20ED-D081-4AB7-A9AB-1E6E2DB552CC}"/>
          </ac:spMkLst>
        </pc:spChg>
        <pc:spChg chg="add mod">
          <ac:chgData name="Knaap, AJ van der (Ton)" userId="6eda09ce-6d8f-4650-ae8e-76b65519316c" providerId="ADAL" clId="{F5E343E3-4CB3-4023-8370-ABBAFEB25E52}" dt="2022-02-02T12:56:08.111" v="1984" actId="14100"/>
          <ac:spMkLst>
            <pc:docMk/>
            <pc:sldMk cId="1341946525" sldId="6811"/>
            <ac:spMk id="12" creationId="{90B9D268-1616-42F3-A7D7-B156232E3A0E}"/>
          </ac:spMkLst>
        </pc:spChg>
        <pc:spChg chg="add mod">
          <ac:chgData name="Knaap, AJ van der (Ton)" userId="6eda09ce-6d8f-4650-ae8e-76b65519316c" providerId="ADAL" clId="{F5E343E3-4CB3-4023-8370-ABBAFEB25E52}" dt="2022-02-02T12:59:37.074" v="2335" actId="14100"/>
          <ac:spMkLst>
            <pc:docMk/>
            <pc:sldMk cId="1341946525" sldId="6811"/>
            <ac:spMk id="13" creationId="{D7A2B3DE-8204-4A29-BD52-329143096F9C}"/>
          </ac:spMkLst>
        </pc:spChg>
        <pc:spChg chg="add mod">
          <ac:chgData name="Knaap, AJ van der (Ton)" userId="6eda09ce-6d8f-4650-ae8e-76b65519316c" providerId="ADAL" clId="{F5E343E3-4CB3-4023-8370-ABBAFEB25E52}" dt="2022-02-02T13:15:36.954" v="2513" actId="20577"/>
          <ac:spMkLst>
            <pc:docMk/>
            <pc:sldMk cId="1341946525" sldId="6811"/>
            <ac:spMk id="14" creationId="{4A3348A3-F9EB-44BA-A579-9B534A43962C}"/>
          </ac:spMkLst>
        </pc:spChg>
        <pc:spChg chg="add mod">
          <ac:chgData name="Knaap, AJ van der (Ton)" userId="6eda09ce-6d8f-4650-ae8e-76b65519316c" providerId="ADAL" clId="{F5E343E3-4CB3-4023-8370-ABBAFEB25E52}" dt="2022-02-02T13:18:35.733" v="2783" actId="20577"/>
          <ac:spMkLst>
            <pc:docMk/>
            <pc:sldMk cId="1341946525" sldId="6811"/>
            <ac:spMk id="17" creationId="{B056DF44-5E84-4DBF-9E3A-F40D8FDA0089}"/>
          </ac:spMkLst>
        </pc:spChg>
        <pc:spChg chg="add mod">
          <ac:chgData name="Knaap, AJ van der (Ton)" userId="6eda09ce-6d8f-4650-ae8e-76b65519316c" providerId="ADAL" clId="{F5E343E3-4CB3-4023-8370-ABBAFEB25E52}" dt="2022-02-02T13:18:06.735" v="2744" actId="14100"/>
          <ac:spMkLst>
            <pc:docMk/>
            <pc:sldMk cId="1341946525" sldId="6811"/>
            <ac:spMk id="18" creationId="{384E2A9F-F327-4B18-AD25-C250EDCDC7FE}"/>
          </ac:spMkLst>
        </pc:spChg>
      </pc:sldChg>
      <pc:sldChg chg="addSp delSp modSp new del mod ord">
        <pc:chgData name="Knaap, AJ van der (Ton)" userId="6eda09ce-6d8f-4650-ae8e-76b65519316c" providerId="ADAL" clId="{F5E343E3-4CB3-4023-8370-ABBAFEB25E52}" dt="2022-03-17T13:35:45.213" v="17252" actId="47"/>
        <pc:sldMkLst>
          <pc:docMk/>
          <pc:sldMk cId="734646537" sldId="6812"/>
        </pc:sldMkLst>
        <pc:spChg chg="mod">
          <ac:chgData name="Knaap, AJ van der (Ton)" userId="6eda09ce-6d8f-4650-ae8e-76b65519316c" providerId="ADAL" clId="{F5E343E3-4CB3-4023-8370-ABBAFEB25E52}" dt="2022-02-02T11:09:24.994" v="984" actId="20577"/>
          <ac:spMkLst>
            <pc:docMk/>
            <pc:sldMk cId="734646537" sldId="6812"/>
            <ac:spMk id="2" creationId="{540B34BC-B574-4EEF-9A97-B6C4AEE05DEF}"/>
          </ac:spMkLst>
        </pc:spChg>
        <pc:spChg chg="del">
          <ac:chgData name="Knaap, AJ van der (Ton)" userId="6eda09ce-6d8f-4650-ae8e-76b65519316c" providerId="ADAL" clId="{F5E343E3-4CB3-4023-8370-ABBAFEB25E52}" dt="2022-02-02T11:08:30.214" v="927" actId="931"/>
          <ac:spMkLst>
            <pc:docMk/>
            <pc:sldMk cId="734646537" sldId="6812"/>
            <ac:spMk id="3" creationId="{C379E5FB-C3E9-4514-A529-5B809F2BDB90}"/>
          </ac:spMkLst>
        </pc:spChg>
        <pc:picChg chg="add mod">
          <ac:chgData name="Knaap, AJ van der (Ton)" userId="6eda09ce-6d8f-4650-ae8e-76b65519316c" providerId="ADAL" clId="{F5E343E3-4CB3-4023-8370-ABBAFEB25E52}" dt="2022-02-17T06:05:19.602" v="7499" actId="1076"/>
          <ac:picMkLst>
            <pc:docMk/>
            <pc:sldMk cId="734646537" sldId="6812"/>
            <ac:picMk id="5" creationId="{22AF54A8-58A3-472E-A02D-332A1302A36A}"/>
          </ac:picMkLst>
        </pc:picChg>
      </pc:sldChg>
      <pc:sldChg chg="addSp delSp modSp new del mod">
        <pc:chgData name="Knaap, AJ van der (Ton)" userId="6eda09ce-6d8f-4650-ae8e-76b65519316c" providerId="ADAL" clId="{F5E343E3-4CB3-4023-8370-ABBAFEB25E52}" dt="2022-03-17T13:35:13.362" v="17247" actId="47"/>
        <pc:sldMkLst>
          <pc:docMk/>
          <pc:sldMk cId="2798790008" sldId="6813"/>
        </pc:sldMkLst>
        <pc:spChg chg="del">
          <ac:chgData name="Knaap, AJ van der (Ton)" userId="6eda09ce-6d8f-4650-ae8e-76b65519316c" providerId="ADAL" clId="{F5E343E3-4CB3-4023-8370-ABBAFEB25E52}" dt="2022-02-15T10:06:13.250" v="5753" actId="478"/>
          <ac:spMkLst>
            <pc:docMk/>
            <pc:sldMk cId="2798790008" sldId="6813"/>
            <ac:spMk id="2" creationId="{0DC0BE12-D9BC-41B3-97CB-94BAE70873F7}"/>
          </ac:spMkLst>
        </pc:spChg>
        <pc:spChg chg="add mod">
          <ac:chgData name="Knaap, AJ van der (Ton)" userId="6eda09ce-6d8f-4650-ae8e-76b65519316c" providerId="ADAL" clId="{F5E343E3-4CB3-4023-8370-ABBAFEB25E52}" dt="2022-02-21T18:14:19.617" v="8339" actId="1076"/>
          <ac:spMkLst>
            <pc:docMk/>
            <pc:sldMk cId="2798790008" sldId="6813"/>
            <ac:spMk id="2" creationId="{C45FF73E-C206-405C-8245-C06599F826E1}"/>
          </ac:spMkLst>
        </pc:spChg>
        <pc:spChg chg="del">
          <ac:chgData name="Knaap, AJ van der (Ton)" userId="6eda09ce-6d8f-4650-ae8e-76b65519316c" providerId="ADAL" clId="{F5E343E3-4CB3-4023-8370-ABBAFEB25E52}" dt="2022-02-15T10:06:10.150" v="5752" actId="478"/>
          <ac:spMkLst>
            <pc:docMk/>
            <pc:sldMk cId="2798790008" sldId="6813"/>
            <ac:spMk id="3" creationId="{B81409EB-D820-4769-A950-578496DF65AA}"/>
          </ac:spMkLst>
        </pc:spChg>
        <pc:spChg chg="add mod">
          <ac:chgData name="Knaap, AJ van der (Ton)" userId="6eda09ce-6d8f-4650-ae8e-76b65519316c" providerId="ADAL" clId="{F5E343E3-4CB3-4023-8370-ABBAFEB25E52}" dt="2022-02-15T10:16:05.225" v="6252" actId="1076"/>
          <ac:spMkLst>
            <pc:docMk/>
            <pc:sldMk cId="2798790008" sldId="6813"/>
            <ac:spMk id="4" creationId="{5936E51F-E872-4635-B9C4-9E0C9A8E34FE}"/>
          </ac:spMkLst>
        </pc:spChg>
        <pc:spChg chg="add mod">
          <ac:chgData name="Knaap, AJ van der (Ton)" userId="6eda09ce-6d8f-4650-ae8e-76b65519316c" providerId="ADAL" clId="{F5E343E3-4CB3-4023-8370-ABBAFEB25E52}" dt="2022-02-15T10:16:05.225" v="6252" actId="1076"/>
          <ac:spMkLst>
            <pc:docMk/>
            <pc:sldMk cId="2798790008" sldId="6813"/>
            <ac:spMk id="5" creationId="{75A5EE5B-7757-4C65-BAC9-12064C4EE8D3}"/>
          </ac:spMkLst>
        </pc:spChg>
        <pc:spChg chg="add mod">
          <ac:chgData name="Knaap, AJ van der (Ton)" userId="6eda09ce-6d8f-4650-ae8e-76b65519316c" providerId="ADAL" clId="{F5E343E3-4CB3-4023-8370-ABBAFEB25E52}" dt="2022-02-15T10:16:05.225" v="6252" actId="1076"/>
          <ac:spMkLst>
            <pc:docMk/>
            <pc:sldMk cId="2798790008" sldId="6813"/>
            <ac:spMk id="6" creationId="{3A5922EE-C90A-462C-AC82-D344489BD9FE}"/>
          </ac:spMkLst>
        </pc:spChg>
        <pc:spChg chg="add mod">
          <ac:chgData name="Knaap, AJ van der (Ton)" userId="6eda09ce-6d8f-4650-ae8e-76b65519316c" providerId="ADAL" clId="{F5E343E3-4CB3-4023-8370-ABBAFEB25E52}" dt="2022-02-15T10:31:23.364" v="6373" actId="207"/>
          <ac:spMkLst>
            <pc:docMk/>
            <pc:sldMk cId="2798790008" sldId="6813"/>
            <ac:spMk id="10" creationId="{CE25B3AC-F152-48CB-8579-AF85A4A2ECD2}"/>
          </ac:spMkLst>
        </pc:spChg>
        <pc:spChg chg="add mod">
          <ac:chgData name="Knaap, AJ van der (Ton)" userId="6eda09ce-6d8f-4650-ae8e-76b65519316c" providerId="ADAL" clId="{F5E343E3-4CB3-4023-8370-ABBAFEB25E52}" dt="2022-02-15T21:11:45.621" v="7310" actId="6549"/>
          <ac:spMkLst>
            <pc:docMk/>
            <pc:sldMk cId="2798790008" sldId="6813"/>
            <ac:spMk id="11" creationId="{E75A5153-80C8-47A8-B341-C0FBF7EF14F9}"/>
          </ac:spMkLst>
        </pc:spChg>
        <pc:spChg chg="add mod">
          <ac:chgData name="Knaap, AJ van der (Ton)" userId="6eda09ce-6d8f-4650-ae8e-76b65519316c" providerId="ADAL" clId="{F5E343E3-4CB3-4023-8370-ABBAFEB25E52}" dt="2022-02-15T10:31:07.023" v="6371" actId="207"/>
          <ac:spMkLst>
            <pc:docMk/>
            <pc:sldMk cId="2798790008" sldId="6813"/>
            <ac:spMk id="12" creationId="{3B03C734-8657-4818-95B3-584846BAA699}"/>
          </ac:spMkLst>
        </pc:spChg>
        <pc:spChg chg="add mod">
          <ac:chgData name="Knaap, AJ van der (Ton)" userId="6eda09ce-6d8f-4650-ae8e-76b65519316c" providerId="ADAL" clId="{F5E343E3-4CB3-4023-8370-ABBAFEB25E52}" dt="2022-02-15T10:15:59.677" v="6251" actId="1076"/>
          <ac:spMkLst>
            <pc:docMk/>
            <pc:sldMk cId="2798790008" sldId="6813"/>
            <ac:spMk id="16" creationId="{22959460-D489-484A-8317-289C3C6B725E}"/>
          </ac:spMkLst>
        </pc:spChg>
        <pc:spChg chg="add del mod">
          <ac:chgData name="Knaap, AJ van der (Ton)" userId="6eda09ce-6d8f-4650-ae8e-76b65519316c" providerId="ADAL" clId="{F5E343E3-4CB3-4023-8370-ABBAFEB25E52}" dt="2022-02-15T10:42:35.463" v="6450" actId="478"/>
          <ac:spMkLst>
            <pc:docMk/>
            <pc:sldMk cId="2798790008" sldId="6813"/>
            <ac:spMk id="17" creationId="{27E4D999-EE5D-4C19-B1CE-7A2B0446022F}"/>
          </ac:spMkLst>
        </pc:spChg>
        <pc:spChg chg="add mod">
          <ac:chgData name="Knaap, AJ van der (Ton)" userId="6eda09ce-6d8f-4650-ae8e-76b65519316c" providerId="ADAL" clId="{F5E343E3-4CB3-4023-8370-ABBAFEB25E52}" dt="2022-02-15T10:16:05.225" v="6252" actId="1076"/>
          <ac:spMkLst>
            <pc:docMk/>
            <pc:sldMk cId="2798790008" sldId="6813"/>
            <ac:spMk id="18" creationId="{93F8995C-B428-4F69-97B9-ED8A2E6133ED}"/>
          </ac:spMkLst>
        </pc:spChg>
        <pc:spChg chg="add mod">
          <ac:chgData name="Knaap, AJ van der (Ton)" userId="6eda09ce-6d8f-4650-ae8e-76b65519316c" providerId="ADAL" clId="{F5E343E3-4CB3-4023-8370-ABBAFEB25E52}" dt="2022-02-15T10:16:05.225" v="6252" actId="1076"/>
          <ac:spMkLst>
            <pc:docMk/>
            <pc:sldMk cId="2798790008" sldId="6813"/>
            <ac:spMk id="19" creationId="{160E7D29-A859-4759-ADA5-6DF248AD4E93}"/>
          </ac:spMkLst>
        </pc:spChg>
        <pc:spChg chg="add del mod">
          <ac:chgData name="Knaap, AJ van der (Ton)" userId="6eda09ce-6d8f-4650-ae8e-76b65519316c" providerId="ADAL" clId="{F5E343E3-4CB3-4023-8370-ABBAFEB25E52}" dt="2022-02-15T10:26:48.479" v="6336" actId="478"/>
          <ac:spMkLst>
            <pc:docMk/>
            <pc:sldMk cId="2798790008" sldId="6813"/>
            <ac:spMk id="20" creationId="{65612183-8169-4C6A-BAB3-42E205A37631}"/>
          </ac:spMkLst>
        </pc:spChg>
        <pc:spChg chg="add mod">
          <ac:chgData name="Knaap, AJ van der (Ton)" userId="6eda09ce-6d8f-4650-ae8e-76b65519316c" providerId="ADAL" clId="{F5E343E3-4CB3-4023-8370-ABBAFEB25E52}" dt="2022-03-10T09:50:04.156" v="13830" actId="20577"/>
          <ac:spMkLst>
            <pc:docMk/>
            <pc:sldMk cId="2798790008" sldId="6813"/>
            <ac:spMk id="21" creationId="{F852098E-92E3-4358-BBFC-D5625694573B}"/>
          </ac:spMkLst>
        </pc:spChg>
        <pc:spChg chg="add mod">
          <ac:chgData name="Knaap, AJ van der (Ton)" userId="6eda09ce-6d8f-4650-ae8e-76b65519316c" providerId="ADAL" clId="{F5E343E3-4CB3-4023-8370-ABBAFEB25E52}" dt="2022-02-15T10:16:53.233" v="6255" actId="14100"/>
          <ac:spMkLst>
            <pc:docMk/>
            <pc:sldMk cId="2798790008" sldId="6813"/>
            <ac:spMk id="22" creationId="{DA7131FA-2783-4FFE-9500-8FD0471E0D24}"/>
          </ac:spMkLst>
        </pc:spChg>
        <pc:spChg chg="add mod">
          <ac:chgData name="Knaap, AJ van der (Ton)" userId="6eda09ce-6d8f-4650-ae8e-76b65519316c" providerId="ADAL" clId="{F5E343E3-4CB3-4023-8370-ABBAFEB25E52}" dt="2022-02-15T10:17:52.465" v="6266" actId="1076"/>
          <ac:spMkLst>
            <pc:docMk/>
            <pc:sldMk cId="2798790008" sldId="6813"/>
            <ac:spMk id="23" creationId="{0607C6E3-8BD4-4799-9A79-4B72C97E7F77}"/>
          </ac:spMkLst>
        </pc:spChg>
        <pc:spChg chg="add mod">
          <ac:chgData name="Knaap, AJ van der (Ton)" userId="6eda09ce-6d8f-4650-ae8e-76b65519316c" providerId="ADAL" clId="{F5E343E3-4CB3-4023-8370-ABBAFEB25E52}" dt="2022-02-15T10:18:26.791" v="6284" actId="14100"/>
          <ac:spMkLst>
            <pc:docMk/>
            <pc:sldMk cId="2798790008" sldId="6813"/>
            <ac:spMk id="24" creationId="{A371898F-1378-4033-8273-705BFB3BB990}"/>
          </ac:spMkLst>
        </pc:spChg>
        <pc:spChg chg="add mod">
          <ac:chgData name="Knaap, AJ van der (Ton)" userId="6eda09ce-6d8f-4650-ae8e-76b65519316c" providerId="ADAL" clId="{F5E343E3-4CB3-4023-8370-ABBAFEB25E52}" dt="2022-02-15T10:31:45.765" v="6375" actId="207"/>
          <ac:spMkLst>
            <pc:docMk/>
            <pc:sldMk cId="2798790008" sldId="6813"/>
            <ac:spMk id="25" creationId="{B3C28D61-4E13-4916-844E-F0D38A228AB5}"/>
          </ac:spMkLst>
        </pc:spChg>
        <pc:spChg chg="add del mod">
          <ac:chgData name="Knaap, AJ van der (Ton)" userId="6eda09ce-6d8f-4650-ae8e-76b65519316c" providerId="ADAL" clId="{F5E343E3-4CB3-4023-8370-ABBAFEB25E52}" dt="2022-02-15T10:42:32.081" v="6449" actId="478"/>
          <ac:spMkLst>
            <pc:docMk/>
            <pc:sldMk cId="2798790008" sldId="6813"/>
            <ac:spMk id="26" creationId="{55254733-A304-4C43-9C9B-3294420AD270}"/>
          </ac:spMkLst>
        </pc:spChg>
        <pc:spChg chg="add mod">
          <ac:chgData name="Knaap, AJ van der (Ton)" userId="6eda09ce-6d8f-4650-ae8e-76b65519316c" providerId="ADAL" clId="{F5E343E3-4CB3-4023-8370-ABBAFEB25E52}" dt="2022-02-25T09:22:15.526" v="8441" actId="6549"/>
          <ac:spMkLst>
            <pc:docMk/>
            <pc:sldMk cId="2798790008" sldId="6813"/>
            <ac:spMk id="26" creationId="{A0F1D346-8982-4531-AE6E-3DEC014B1D4F}"/>
          </ac:spMkLst>
        </pc:spChg>
        <pc:spChg chg="add del mod">
          <ac:chgData name="Knaap, AJ van der (Ton)" userId="6eda09ce-6d8f-4650-ae8e-76b65519316c" providerId="ADAL" clId="{F5E343E3-4CB3-4023-8370-ABBAFEB25E52}" dt="2022-02-25T09:20:20.270" v="8357" actId="478"/>
          <ac:spMkLst>
            <pc:docMk/>
            <pc:sldMk cId="2798790008" sldId="6813"/>
            <ac:spMk id="27" creationId="{6831C76F-A31E-4FB2-A0ED-7E4C66444C0A}"/>
          </ac:spMkLst>
        </pc:spChg>
        <pc:spChg chg="add mod">
          <ac:chgData name="Knaap, AJ van der (Ton)" userId="6eda09ce-6d8f-4650-ae8e-76b65519316c" providerId="ADAL" clId="{F5E343E3-4CB3-4023-8370-ABBAFEB25E52}" dt="2022-03-02T10:08:05.740" v="10402" actId="6549"/>
          <ac:spMkLst>
            <pc:docMk/>
            <pc:sldMk cId="2798790008" sldId="6813"/>
            <ac:spMk id="27" creationId="{AB79F34D-388C-45B1-A545-18A6E71A1239}"/>
          </ac:spMkLst>
        </pc:spChg>
        <pc:spChg chg="add mod">
          <ac:chgData name="Knaap, AJ van der (Ton)" userId="6eda09ce-6d8f-4650-ae8e-76b65519316c" providerId="ADAL" clId="{F5E343E3-4CB3-4023-8370-ABBAFEB25E52}" dt="2022-03-10T06:45:45.007" v="11637" actId="1076"/>
          <ac:spMkLst>
            <pc:docMk/>
            <pc:sldMk cId="2798790008" sldId="6813"/>
            <ac:spMk id="28" creationId="{D2C63F11-FB23-4B60-9551-9A7DAF26E7D7}"/>
          </ac:spMkLst>
        </pc:spChg>
        <pc:spChg chg="add mod">
          <ac:chgData name="Knaap, AJ van der (Ton)" userId="6eda09ce-6d8f-4650-ae8e-76b65519316c" providerId="ADAL" clId="{F5E343E3-4CB3-4023-8370-ABBAFEB25E52}" dt="2022-03-10T06:46:18.465" v="11639" actId="1076"/>
          <ac:spMkLst>
            <pc:docMk/>
            <pc:sldMk cId="2798790008" sldId="6813"/>
            <ac:spMk id="29" creationId="{0B88DED6-339E-456D-8B82-1D223120D41F}"/>
          </ac:spMkLst>
        </pc:spChg>
        <pc:spChg chg="add mod">
          <ac:chgData name="Knaap, AJ van der (Ton)" userId="6eda09ce-6d8f-4650-ae8e-76b65519316c" providerId="ADAL" clId="{F5E343E3-4CB3-4023-8370-ABBAFEB25E52}" dt="2022-03-10T07:23:37.925" v="12374" actId="1076"/>
          <ac:spMkLst>
            <pc:docMk/>
            <pc:sldMk cId="2798790008" sldId="6813"/>
            <ac:spMk id="30" creationId="{DE361EAB-F71D-4FB2-AE96-5D6DA69D363E}"/>
          </ac:spMkLst>
        </pc:spChg>
        <pc:spChg chg="add mod">
          <ac:chgData name="Knaap, AJ van der (Ton)" userId="6eda09ce-6d8f-4650-ae8e-76b65519316c" providerId="ADAL" clId="{F5E343E3-4CB3-4023-8370-ABBAFEB25E52}" dt="2022-03-10T07:44:44.418" v="13314" actId="1076"/>
          <ac:spMkLst>
            <pc:docMk/>
            <pc:sldMk cId="2798790008" sldId="6813"/>
            <ac:spMk id="31" creationId="{4F26666C-4841-4C99-B357-2CF721F86752}"/>
          </ac:spMkLst>
        </pc:spChg>
        <pc:spChg chg="add mod">
          <ac:chgData name="Knaap, AJ van der (Ton)" userId="6eda09ce-6d8f-4650-ae8e-76b65519316c" providerId="ADAL" clId="{F5E343E3-4CB3-4023-8370-ABBAFEB25E52}" dt="2022-03-10T09:19:29.753" v="13317" actId="1036"/>
          <ac:spMkLst>
            <pc:docMk/>
            <pc:sldMk cId="2798790008" sldId="6813"/>
            <ac:spMk id="32" creationId="{D7881B82-C56B-452E-B1C4-48265F3957C6}"/>
          </ac:spMkLst>
        </pc:spChg>
        <pc:spChg chg="add mod">
          <ac:chgData name="Knaap, AJ van der (Ton)" userId="6eda09ce-6d8f-4650-ae8e-76b65519316c" providerId="ADAL" clId="{F5E343E3-4CB3-4023-8370-ABBAFEB25E52}" dt="2022-03-10T09:20:25.127" v="13352" actId="1037"/>
          <ac:spMkLst>
            <pc:docMk/>
            <pc:sldMk cId="2798790008" sldId="6813"/>
            <ac:spMk id="33" creationId="{0A042E48-5CEA-43C0-91FE-63A5E225FDED}"/>
          </ac:spMkLst>
        </pc:spChg>
        <pc:spChg chg="add mod">
          <ac:chgData name="Knaap, AJ van der (Ton)" userId="6eda09ce-6d8f-4650-ae8e-76b65519316c" providerId="ADAL" clId="{F5E343E3-4CB3-4023-8370-ABBAFEB25E52}" dt="2022-03-10T09:23:29.918" v="13383" actId="1036"/>
          <ac:spMkLst>
            <pc:docMk/>
            <pc:sldMk cId="2798790008" sldId="6813"/>
            <ac:spMk id="34" creationId="{D852718E-1A52-4FF3-B17C-A6A430D5E949}"/>
          </ac:spMkLst>
        </pc:spChg>
        <pc:spChg chg="add mod">
          <ac:chgData name="Knaap, AJ van der (Ton)" userId="6eda09ce-6d8f-4650-ae8e-76b65519316c" providerId="ADAL" clId="{F5E343E3-4CB3-4023-8370-ABBAFEB25E52}" dt="2022-03-10T09:23:47.498" v="13385" actId="1076"/>
          <ac:spMkLst>
            <pc:docMk/>
            <pc:sldMk cId="2798790008" sldId="6813"/>
            <ac:spMk id="35" creationId="{BB3DB05E-DF54-4660-B262-E2B83D13BBE7}"/>
          </ac:spMkLst>
        </pc:spChg>
        <pc:spChg chg="add mod">
          <ac:chgData name="Knaap, AJ van der (Ton)" userId="6eda09ce-6d8f-4650-ae8e-76b65519316c" providerId="ADAL" clId="{F5E343E3-4CB3-4023-8370-ABBAFEB25E52}" dt="2022-03-10T09:32:34.978" v="13388" actId="1076"/>
          <ac:spMkLst>
            <pc:docMk/>
            <pc:sldMk cId="2798790008" sldId="6813"/>
            <ac:spMk id="36" creationId="{398A9204-A92F-4908-ACDE-379797E68886}"/>
          </ac:spMkLst>
        </pc:spChg>
        <pc:spChg chg="add mod">
          <ac:chgData name="Knaap, AJ van der (Ton)" userId="6eda09ce-6d8f-4650-ae8e-76b65519316c" providerId="ADAL" clId="{F5E343E3-4CB3-4023-8370-ABBAFEB25E52}" dt="2022-03-10T09:35:31.520" v="13462" actId="1076"/>
          <ac:spMkLst>
            <pc:docMk/>
            <pc:sldMk cId="2798790008" sldId="6813"/>
            <ac:spMk id="37" creationId="{511AEA3F-8F27-465F-A7DE-F77C8A4B5FA1}"/>
          </ac:spMkLst>
        </pc:spChg>
        <pc:spChg chg="add mod">
          <ac:chgData name="Knaap, AJ van der (Ton)" userId="6eda09ce-6d8f-4650-ae8e-76b65519316c" providerId="ADAL" clId="{F5E343E3-4CB3-4023-8370-ABBAFEB25E52}" dt="2022-03-10T09:37:35.627" v="13558" actId="1035"/>
          <ac:spMkLst>
            <pc:docMk/>
            <pc:sldMk cId="2798790008" sldId="6813"/>
            <ac:spMk id="38" creationId="{40C86E0E-6160-4143-A40B-494295D00F4B}"/>
          </ac:spMkLst>
        </pc:spChg>
        <pc:spChg chg="add mod">
          <ac:chgData name="Knaap, AJ van der (Ton)" userId="6eda09ce-6d8f-4650-ae8e-76b65519316c" providerId="ADAL" clId="{F5E343E3-4CB3-4023-8370-ABBAFEB25E52}" dt="2022-03-10T09:37:38.944" v="13562" actId="1036"/>
          <ac:spMkLst>
            <pc:docMk/>
            <pc:sldMk cId="2798790008" sldId="6813"/>
            <ac:spMk id="39" creationId="{5C53385E-C839-45BF-B7DE-5CECEDD0E8E6}"/>
          </ac:spMkLst>
        </pc:spChg>
        <pc:spChg chg="add mod">
          <ac:chgData name="Knaap, AJ van der (Ton)" userId="6eda09ce-6d8f-4650-ae8e-76b65519316c" providerId="ADAL" clId="{F5E343E3-4CB3-4023-8370-ABBAFEB25E52}" dt="2022-03-10T09:49:17.484" v="13821" actId="1076"/>
          <ac:spMkLst>
            <pc:docMk/>
            <pc:sldMk cId="2798790008" sldId="6813"/>
            <ac:spMk id="40" creationId="{CE644102-4287-4B84-B4AE-36F1766F70A5}"/>
          </ac:spMkLst>
        </pc:spChg>
        <pc:spChg chg="add mod">
          <ac:chgData name="Knaap, AJ van der (Ton)" userId="6eda09ce-6d8f-4650-ae8e-76b65519316c" providerId="ADAL" clId="{F5E343E3-4CB3-4023-8370-ABBAFEB25E52}" dt="2022-03-10T09:49:21.622" v="13823" actId="1076"/>
          <ac:spMkLst>
            <pc:docMk/>
            <pc:sldMk cId="2798790008" sldId="6813"/>
            <ac:spMk id="41" creationId="{7D8E1725-D644-45C8-97CA-DC2D5CBF00D9}"/>
          </ac:spMkLst>
        </pc:spChg>
        <pc:spChg chg="add mod">
          <ac:chgData name="Knaap, AJ van der (Ton)" userId="6eda09ce-6d8f-4650-ae8e-76b65519316c" providerId="ADAL" clId="{F5E343E3-4CB3-4023-8370-ABBAFEB25E52}" dt="2022-03-10T09:54:11.122" v="13831" actId="1076"/>
          <ac:spMkLst>
            <pc:docMk/>
            <pc:sldMk cId="2798790008" sldId="6813"/>
            <ac:spMk id="42" creationId="{788EB775-48C0-48B8-B248-7EAA028A374E}"/>
          </ac:spMkLst>
        </pc:spChg>
        <pc:spChg chg="add mod">
          <ac:chgData name="Knaap, AJ van der (Ton)" userId="6eda09ce-6d8f-4650-ae8e-76b65519316c" providerId="ADAL" clId="{F5E343E3-4CB3-4023-8370-ABBAFEB25E52}" dt="2022-03-10T09:54:34.887" v="13833" actId="1076"/>
          <ac:spMkLst>
            <pc:docMk/>
            <pc:sldMk cId="2798790008" sldId="6813"/>
            <ac:spMk id="43" creationId="{C97AA221-0852-4C0A-B939-71FEB8CEB08D}"/>
          </ac:spMkLst>
        </pc:spChg>
        <pc:graphicFrameChg chg="add mod">
          <ac:chgData name="Knaap, AJ van der (Ton)" userId="6eda09ce-6d8f-4650-ae8e-76b65519316c" providerId="ADAL" clId="{F5E343E3-4CB3-4023-8370-ABBAFEB25E52}" dt="2022-02-15T10:16:05.225" v="6252" actId="1076"/>
          <ac:graphicFrameMkLst>
            <pc:docMk/>
            <pc:sldMk cId="2798790008" sldId="6813"/>
            <ac:graphicFrameMk id="7" creationId="{D6A22758-C9EB-42FC-8B50-9FECA15B5864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15T10:16:05.225" v="6252" actId="1076"/>
          <ac:graphicFrameMkLst>
            <pc:docMk/>
            <pc:sldMk cId="2798790008" sldId="6813"/>
            <ac:graphicFrameMk id="8" creationId="{8E16FC70-80BE-4051-AC73-3B06A01F7547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15T10:16:05.225" v="6252" actId="1076"/>
          <ac:graphicFrameMkLst>
            <pc:docMk/>
            <pc:sldMk cId="2798790008" sldId="6813"/>
            <ac:graphicFrameMk id="9" creationId="{86A0DEED-D03D-4A08-A499-50BD6E60195C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2-21T13:21:39.619" v="8106" actId="6549"/>
          <ac:graphicFrameMkLst>
            <pc:docMk/>
            <pc:sldMk cId="2798790008" sldId="6813"/>
            <ac:graphicFrameMk id="13" creationId="{49A3021A-DE44-4ED5-ADEF-705936668874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2-17T12:28:16.657" v="7729" actId="400"/>
          <ac:graphicFrameMkLst>
            <pc:docMk/>
            <pc:sldMk cId="2798790008" sldId="6813"/>
            <ac:graphicFrameMk id="14" creationId="{18874A80-2D74-4882-A9FC-333EF50539E8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0T09:20:04.662" v="13318" actId="207"/>
          <ac:graphicFrameMkLst>
            <pc:docMk/>
            <pc:sldMk cId="2798790008" sldId="6813"/>
            <ac:graphicFrameMk id="15" creationId="{CFBE0CD0-797B-4BE0-9C10-EFFF00029194}"/>
          </ac:graphicFrameMkLst>
        </pc:graphicFrameChg>
      </pc:sldChg>
      <pc:sldChg chg="addSp delSp modSp new del mod">
        <pc:chgData name="Knaap, AJ van der (Ton)" userId="6eda09ce-6d8f-4650-ae8e-76b65519316c" providerId="ADAL" clId="{F5E343E3-4CB3-4023-8370-ABBAFEB25E52}" dt="2022-03-17T13:35:17.156" v="17248" actId="47"/>
        <pc:sldMkLst>
          <pc:docMk/>
          <pc:sldMk cId="2725195672" sldId="6814"/>
        </pc:sldMkLst>
        <pc:spChg chg="del">
          <ac:chgData name="Knaap, AJ van der (Ton)" userId="6eda09ce-6d8f-4650-ae8e-76b65519316c" providerId="ADAL" clId="{F5E343E3-4CB3-4023-8370-ABBAFEB25E52}" dt="2022-02-15T10:51:25.965" v="6784" actId="478"/>
          <ac:spMkLst>
            <pc:docMk/>
            <pc:sldMk cId="2725195672" sldId="6814"/>
            <ac:spMk id="2" creationId="{10660CF4-B6B0-4A06-92A5-BFA131D2F8DC}"/>
          </ac:spMkLst>
        </pc:spChg>
        <pc:spChg chg="add del mod">
          <ac:chgData name="Knaap, AJ van der (Ton)" userId="6eda09ce-6d8f-4650-ae8e-76b65519316c" providerId="ADAL" clId="{F5E343E3-4CB3-4023-8370-ABBAFEB25E52}" dt="2022-02-17T12:37:02.110" v="7772" actId="478"/>
          <ac:spMkLst>
            <pc:docMk/>
            <pc:sldMk cId="2725195672" sldId="6814"/>
            <ac:spMk id="2" creationId="{C81FB104-056F-4F6C-8D15-778D29101316}"/>
          </ac:spMkLst>
        </pc:spChg>
        <pc:spChg chg="del">
          <ac:chgData name="Knaap, AJ van der (Ton)" userId="6eda09ce-6d8f-4650-ae8e-76b65519316c" providerId="ADAL" clId="{F5E343E3-4CB3-4023-8370-ABBAFEB25E52}" dt="2022-02-15T10:32:24.333" v="6377" actId="478"/>
          <ac:spMkLst>
            <pc:docMk/>
            <pc:sldMk cId="2725195672" sldId="6814"/>
            <ac:spMk id="3" creationId="{DC3EFE01-9582-4E04-BE15-DFB211957DD7}"/>
          </ac:spMkLst>
        </pc:spChg>
        <pc:spChg chg="add mod">
          <ac:chgData name="Knaap, AJ van der (Ton)" userId="6eda09ce-6d8f-4650-ae8e-76b65519316c" providerId="ADAL" clId="{F5E343E3-4CB3-4023-8370-ABBAFEB25E52}" dt="2022-02-15T10:33:56.368" v="6379" actId="1076"/>
          <ac:spMkLst>
            <pc:docMk/>
            <pc:sldMk cId="2725195672" sldId="6814"/>
            <ac:spMk id="4" creationId="{3D5EE954-12B8-4CBC-A8CD-3D0CF6C16F11}"/>
          </ac:spMkLst>
        </pc:spChg>
        <pc:spChg chg="add mod">
          <ac:chgData name="Knaap, AJ van der (Ton)" userId="6eda09ce-6d8f-4650-ae8e-76b65519316c" providerId="ADAL" clId="{F5E343E3-4CB3-4023-8370-ABBAFEB25E52}" dt="2022-02-15T10:54:05.859" v="6955" actId="14100"/>
          <ac:spMkLst>
            <pc:docMk/>
            <pc:sldMk cId="2725195672" sldId="6814"/>
            <ac:spMk id="6" creationId="{66724B33-2C69-4E55-B3EB-2C1C0FF7547A}"/>
          </ac:spMkLst>
        </pc:spChg>
        <pc:spChg chg="add mod">
          <ac:chgData name="Knaap, AJ van der (Ton)" userId="6eda09ce-6d8f-4650-ae8e-76b65519316c" providerId="ADAL" clId="{F5E343E3-4CB3-4023-8370-ABBAFEB25E52}" dt="2022-02-15T10:53:46.456" v="6924" actId="14100"/>
          <ac:spMkLst>
            <pc:docMk/>
            <pc:sldMk cId="2725195672" sldId="6814"/>
            <ac:spMk id="7" creationId="{616BB701-CF22-4306-8ED8-6D3EC23EA489}"/>
          </ac:spMkLst>
        </pc:spChg>
        <pc:spChg chg="add mod">
          <ac:chgData name="Knaap, AJ van der (Ton)" userId="6eda09ce-6d8f-4650-ae8e-76b65519316c" providerId="ADAL" clId="{F5E343E3-4CB3-4023-8370-ABBAFEB25E52}" dt="2022-02-15T10:49:04.345" v="6707" actId="1076"/>
          <ac:spMkLst>
            <pc:docMk/>
            <pc:sldMk cId="2725195672" sldId="6814"/>
            <ac:spMk id="8" creationId="{727479B5-BFA2-4096-9A8D-3E2CEFB23FA9}"/>
          </ac:spMkLst>
        </pc:spChg>
        <pc:spChg chg="add mod">
          <ac:chgData name="Knaap, AJ van der (Ton)" userId="6eda09ce-6d8f-4650-ae8e-76b65519316c" providerId="ADAL" clId="{F5E343E3-4CB3-4023-8370-ABBAFEB25E52}" dt="2022-03-01T07:10:21.805" v="8732" actId="14100"/>
          <ac:spMkLst>
            <pc:docMk/>
            <pc:sldMk cId="2725195672" sldId="6814"/>
            <ac:spMk id="10" creationId="{0F05B102-9651-46D0-9967-A2E06295E27A}"/>
          </ac:spMkLst>
        </pc:spChg>
        <pc:spChg chg="add del mod">
          <ac:chgData name="Knaap, AJ van der (Ton)" userId="6eda09ce-6d8f-4650-ae8e-76b65519316c" providerId="ADAL" clId="{F5E343E3-4CB3-4023-8370-ABBAFEB25E52}" dt="2022-02-15T10:52:55.386" v="6823"/>
          <ac:spMkLst>
            <pc:docMk/>
            <pc:sldMk cId="2725195672" sldId="6814"/>
            <ac:spMk id="12" creationId="{310FD2C5-3B4F-4E9E-B04B-19EAD05CE733}"/>
          </ac:spMkLst>
        </pc:spChg>
        <pc:spChg chg="add del mod">
          <ac:chgData name="Knaap, AJ van der (Ton)" userId="6eda09ce-6d8f-4650-ae8e-76b65519316c" providerId="ADAL" clId="{F5E343E3-4CB3-4023-8370-ABBAFEB25E52}" dt="2022-03-01T07:06:14.750" v="8655" actId="478"/>
          <ac:spMkLst>
            <pc:docMk/>
            <pc:sldMk cId="2725195672" sldId="6814"/>
            <ac:spMk id="12" creationId="{59217FAF-C24D-464E-901F-3BF28283A1A1}"/>
          </ac:spMkLst>
        </pc:spChg>
        <pc:spChg chg="add mod">
          <ac:chgData name="Knaap, AJ van der (Ton)" userId="6eda09ce-6d8f-4650-ae8e-76b65519316c" providerId="ADAL" clId="{F5E343E3-4CB3-4023-8370-ABBAFEB25E52}" dt="2022-03-01T07:08:26.388" v="8720" actId="1076"/>
          <ac:spMkLst>
            <pc:docMk/>
            <pc:sldMk cId="2725195672" sldId="6814"/>
            <ac:spMk id="13" creationId="{E3B0D8BD-C17B-454A-B861-8A459C538C34}"/>
          </ac:spMkLst>
        </pc:spChg>
        <pc:spChg chg="add mod">
          <ac:chgData name="Knaap, AJ van der (Ton)" userId="6eda09ce-6d8f-4650-ae8e-76b65519316c" providerId="ADAL" clId="{F5E343E3-4CB3-4023-8370-ABBAFEB25E52}" dt="2022-03-01T06:14:32.091" v="8542" actId="1076"/>
          <ac:spMkLst>
            <pc:docMk/>
            <pc:sldMk cId="2725195672" sldId="6814"/>
            <ac:spMk id="15" creationId="{483F8A6E-4544-404C-BD46-0FEAEAC3D302}"/>
          </ac:spMkLst>
        </pc:spChg>
        <pc:spChg chg="add mod">
          <ac:chgData name="Knaap, AJ van der (Ton)" userId="6eda09ce-6d8f-4650-ae8e-76b65519316c" providerId="ADAL" clId="{F5E343E3-4CB3-4023-8370-ABBAFEB25E52}" dt="2022-03-01T07:10:41.007" v="8734" actId="1076"/>
          <ac:spMkLst>
            <pc:docMk/>
            <pc:sldMk cId="2725195672" sldId="6814"/>
            <ac:spMk id="16" creationId="{88E034DA-D78A-4F19-A079-EF2A05EE7BD7}"/>
          </ac:spMkLst>
        </pc:spChg>
        <pc:spChg chg="add mod">
          <ac:chgData name="Knaap, AJ van der (Ton)" userId="6eda09ce-6d8f-4650-ae8e-76b65519316c" providerId="ADAL" clId="{F5E343E3-4CB3-4023-8370-ABBAFEB25E52}" dt="2022-03-02T06:54:30.273" v="9339" actId="1076"/>
          <ac:spMkLst>
            <pc:docMk/>
            <pc:sldMk cId="2725195672" sldId="6814"/>
            <ac:spMk id="18" creationId="{831D1073-27FC-4F91-89A5-CC5AC056D93E}"/>
          </ac:spMkLst>
        </pc:spChg>
        <pc:spChg chg="add mod">
          <ac:chgData name="Knaap, AJ van der (Ton)" userId="6eda09ce-6d8f-4650-ae8e-76b65519316c" providerId="ADAL" clId="{F5E343E3-4CB3-4023-8370-ABBAFEB25E52}" dt="2022-03-02T07:01:43.301" v="9364" actId="1076"/>
          <ac:spMkLst>
            <pc:docMk/>
            <pc:sldMk cId="2725195672" sldId="6814"/>
            <ac:spMk id="19" creationId="{19F1FB04-CC50-4336-B7C6-D5B4F7D1524A}"/>
          </ac:spMkLst>
        </pc:spChg>
        <pc:spChg chg="add mod">
          <ac:chgData name="Knaap, AJ van der (Ton)" userId="6eda09ce-6d8f-4650-ae8e-76b65519316c" providerId="ADAL" clId="{F5E343E3-4CB3-4023-8370-ABBAFEB25E52}" dt="2022-03-02T07:13:41.159" v="9405" actId="1035"/>
          <ac:spMkLst>
            <pc:docMk/>
            <pc:sldMk cId="2725195672" sldId="6814"/>
            <ac:spMk id="20" creationId="{DBFF0A6E-1E57-4815-A7E9-0E636930CBDF}"/>
          </ac:spMkLst>
        </pc:spChg>
        <pc:spChg chg="add mod">
          <ac:chgData name="Knaap, AJ van der (Ton)" userId="6eda09ce-6d8f-4650-ae8e-76b65519316c" providerId="ADAL" clId="{F5E343E3-4CB3-4023-8370-ABBAFEB25E52}" dt="2022-03-02T07:19:42.751" v="9414" actId="1076"/>
          <ac:spMkLst>
            <pc:docMk/>
            <pc:sldMk cId="2725195672" sldId="6814"/>
            <ac:spMk id="21" creationId="{7ECFD4C1-A0B1-4065-B5C7-114926BAA598}"/>
          </ac:spMkLst>
        </pc:spChg>
        <pc:spChg chg="add mod">
          <ac:chgData name="Knaap, AJ van der (Ton)" userId="6eda09ce-6d8f-4650-ae8e-76b65519316c" providerId="ADAL" clId="{F5E343E3-4CB3-4023-8370-ABBAFEB25E52}" dt="2022-03-02T08:27:16.636" v="9533" actId="1076"/>
          <ac:spMkLst>
            <pc:docMk/>
            <pc:sldMk cId="2725195672" sldId="6814"/>
            <ac:spMk id="22" creationId="{F771C288-E16C-4FDF-BCF0-998B7F5BF76F}"/>
          </ac:spMkLst>
        </pc:spChg>
        <pc:spChg chg="add mod">
          <ac:chgData name="Knaap, AJ van der (Ton)" userId="6eda09ce-6d8f-4650-ae8e-76b65519316c" providerId="ADAL" clId="{F5E343E3-4CB3-4023-8370-ABBAFEB25E52}" dt="2022-03-02T08:33:25.056" v="9535" actId="1076"/>
          <ac:spMkLst>
            <pc:docMk/>
            <pc:sldMk cId="2725195672" sldId="6814"/>
            <ac:spMk id="23" creationId="{50BDD991-15E9-4C31-9419-D67504EF9FF6}"/>
          </ac:spMkLst>
        </pc:spChg>
        <pc:spChg chg="add mod">
          <ac:chgData name="Knaap, AJ van der (Ton)" userId="6eda09ce-6d8f-4650-ae8e-76b65519316c" providerId="ADAL" clId="{F5E343E3-4CB3-4023-8370-ABBAFEB25E52}" dt="2022-03-02T08:33:54.771" v="9554" actId="1076"/>
          <ac:spMkLst>
            <pc:docMk/>
            <pc:sldMk cId="2725195672" sldId="6814"/>
            <ac:spMk id="24" creationId="{F8206FA0-3C55-4827-9B4F-90886717D870}"/>
          </ac:spMkLst>
        </pc:spChg>
        <pc:graphicFrameChg chg="add mod modGraphic">
          <ac:chgData name="Knaap, AJ van der (Ton)" userId="6eda09ce-6d8f-4650-ae8e-76b65519316c" providerId="ADAL" clId="{F5E343E3-4CB3-4023-8370-ABBAFEB25E52}" dt="2022-02-15T10:53:01.930" v="6824" actId="20577"/>
          <ac:graphicFrameMkLst>
            <pc:docMk/>
            <pc:sldMk cId="2725195672" sldId="6814"/>
            <ac:graphicFrameMk id="5" creationId="{083D5272-78C5-4A93-919B-2A9DA8980DA3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2-15T10:49:04.345" v="6707" actId="1076"/>
          <ac:graphicFrameMkLst>
            <pc:docMk/>
            <pc:sldMk cId="2725195672" sldId="6814"/>
            <ac:graphicFrameMk id="9" creationId="{4714BA7A-5FE9-4EBC-AB69-9E5998D25E1F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1T07:10:12.066" v="8731" actId="2165"/>
          <ac:graphicFrameMkLst>
            <pc:docMk/>
            <pc:sldMk cId="2725195672" sldId="6814"/>
            <ac:graphicFrameMk id="11" creationId="{5C3848EB-CB99-4D6C-83DE-F4E8BFBA39FB}"/>
          </ac:graphicFrameMkLst>
        </pc:graphicFrameChg>
        <pc:graphicFrameChg chg="add del mod">
          <ac:chgData name="Knaap, AJ van der (Ton)" userId="6eda09ce-6d8f-4650-ae8e-76b65519316c" providerId="ADAL" clId="{F5E343E3-4CB3-4023-8370-ABBAFEB25E52}" dt="2022-02-15T10:52:55.386" v="6823"/>
          <ac:graphicFrameMkLst>
            <pc:docMk/>
            <pc:sldMk cId="2725195672" sldId="6814"/>
            <ac:graphicFrameMk id="13" creationId="{066BD251-C843-4436-BD7A-873BCFEC7142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1T07:08:26.388" v="8720" actId="1076"/>
          <ac:graphicFrameMkLst>
            <pc:docMk/>
            <pc:sldMk cId="2725195672" sldId="6814"/>
            <ac:graphicFrameMk id="14" creationId="{F9391863-F712-49A4-AE70-CFA8E549AB6D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1T07:10:41.007" v="8734" actId="1076"/>
          <ac:graphicFrameMkLst>
            <pc:docMk/>
            <pc:sldMk cId="2725195672" sldId="6814"/>
            <ac:graphicFrameMk id="17" creationId="{431AE0B7-0062-4F70-A61F-195062FF19B1}"/>
          </ac:graphicFrameMkLst>
        </pc:graphicFrameChg>
      </pc:sldChg>
      <pc:sldChg chg="addSp delSp modSp new del mod">
        <pc:chgData name="Knaap, AJ van der (Ton)" userId="6eda09ce-6d8f-4650-ae8e-76b65519316c" providerId="ADAL" clId="{F5E343E3-4CB3-4023-8370-ABBAFEB25E52}" dt="2022-03-17T13:35:19.046" v="17249" actId="47"/>
        <pc:sldMkLst>
          <pc:docMk/>
          <pc:sldMk cId="3448524474" sldId="6815"/>
        </pc:sldMkLst>
        <pc:spChg chg="add mod">
          <ac:chgData name="Knaap, AJ van der (Ton)" userId="6eda09ce-6d8f-4650-ae8e-76b65519316c" providerId="ADAL" clId="{F5E343E3-4CB3-4023-8370-ABBAFEB25E52}" dt="2022-03-02T06:38:08.750" v="9286" actId="1076"/>
          <ac:spMkLst>
            <pc:docMk/>
            <pc:sldMk cId="3448524474" sldId="6815"/>
            <ac:spMk id="2" creationId="{1707DF0A-7815-4838-A322-CEC01720EBD6}"/>
          </ac:spMkLst>
        </pc:spChg>
        <pc:spChg chg="del">
          <ac:chgData name="Knaap, AJ van der (Ton)" userId="6eda09ce-6d8f-4650-ae8e-76b65519316c" providerId="ADAL" clId="{F5E343E3-4CB3-4023-8370-ABBAFEB25E52}" dt="2022-02-16T20:19:31.743" v="7312" actId="478"/>
          <ac:spMkLst>
            <pc:docMk/>
            <pc:sldMk cId="3448524474" sldId="6815"/>
            <ac:spMk id="2" creationId="{F4D5535F-F983-4F4D-84BA-8D27A8889F47}"/>
          </ac:spMkLst>
        </pc:spChg>
        <pc:spChg chg="del">
          <ac:chgData name="Knaap, AJ van der (Ton)" userId="6eda09ce-6d8f-4650-ae8e-76b65519316c" providerId="ADAL" clId="{F5E343E3-4CB3-4023-8370-ABBAFEB25E52}" dt="2022-02-16T20:19:31.743" v="7312" actId="478"/>
          <ac:spMkLst>
            <pc:docMk/>
            <pc:sldMk cId="3448524474" sldId="6815"/>
            <ac:spMk id="3" creationId="{D448710C-913C-4B16-BA2A-A03D7EEF5FC5}"/>
          </ac:spMkLst>
        </pc:spChg>
        <pc:spChg chg="add mod">
          <ac:chgData name="Knaap, AJ van der (Ton)" userId="6eda09ce-6d8f-4650-ae8e-76b65519316c" providerId="ADAL" clId="{F5E343E3-4CB3-4023-8370-ABBAFEB25E52}" dt="2022-02-16T20:19:42.188" v="7314" actId="1076"/>
          <ac:spMkLst>
            <pc:docMk/>
            <pc:sldMk cId="3448524474" sldId="6815"/>
            <ac:spMk id="4" creationId="{2A38C02F-4CDF-4E5A-A144-47D4ADDB0A7C}"/>
          </ac:spMkLst>
        </pc:spChg>
        <pc:spChg chg="add mod">
          <ac:chgData name="Knaap, AJ van der (Ton)" userId="6eda09ce-6d8f-4650-ae8e-76b65519316c" providerId="ADAL" clId="{F5E343E3-4CB3-4023-8370-ABBAFEB25E52}" dt="2022-02-16T20:19:54.585" v="7316" actId="1076"/>
          <ac:spMkLst>
            <pc:docMk/>
            <pc:sldMk cId="3448524474" sldId="6815"/>
            <ac:spMk id="6" creationId="{DBAB846C-C932-456A-8C25-A77FA00486BA}"/>
          </ac:spMkLst>
        </pc:spChg>
        <pc:spChg chg="add mod">
          <ac:chgData name="Knaap, AJ van der (Ton)" userId="6eda09ce-6d8f-4650-ae8e-76b65519316c" providerId="ADAL" clId="{F5E343E3-4CB3-4023-8370-ABBAFEB25E52}" dt="2022-02-16T20:20:32.213" v="7337" actId="1076"/>
          <ac:spMkLst>
            <pc:docMk/>
            <pc:sldMk cId="3448524474" sldId="6815"/>
            <ac:spMk id="9" creationId="{B86D641A-DEC3-474A-B925-F41C33192815}"/>
          </ac:spMkLst>
        </pc:spChg>
        <pc:graphicFrameChg chg="add mod">
          <ac:chgData name="Knaap, AJ van der (Ton)" userId="6eda09ce-6d8f-4650-ae8e-76b65519316c" providerId="ADAL" clId="{F5E343E3-4CB3-4023-8370-ABBAFEB25E52}" dt="2022-02-16T20:19:42.188" v="7314" actId="1076"/>
          <ac:graphicFrameMkLst>
            <pc:docMk/>
            <pc:sldMk cId="3448524474" sldId="6815"/>
            <ac:graphicFrameMk id="5" creationId="{D4504BC1-C5E2-48F0-8EA8-5652632074D3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2-16T20:24:09.723" v="7342" actId="20577"/>
          <ac:graphicFrameMkLst>
            <pc:docMk/>
            <pc:sldMk cId="3448524474" sldId="6815"/>
            <ac:graphicFrameMk id="7" creationId="{E3A9AC47-BA8A-41FA-8133-B259D3B49469}"/>
          </ac:graphicFrameMkLst>
        </pc:graphicFrameChg>
      </pc:sldChg>
      <pc:sldChg chg="new del">
        <pc:chgData name="Knaap, AJ van der (Ton)" userId="6eda09ce-6d8f-4650-ae8e-76b65519316c" providerId="ADAL" clId="{F5E343E3-4CB3-4023-8370-ABBAFEB25E52}" dt="2022-03-01T06:12:40.699" v="8498" actId="680"/>
        <pc:sldMkLst>
          <pc:docMk/>
          <pc:sldMk cId="3842365959" sldId="6816"/>
        </pc:sldMkLst>
      </pc:sldChg>
      <pc:sldChg chg="addSp delSp modSp new del mod ord">
        <pc:chgData name="Knaap, AJ van der (Ton)" userId="6eda09ce-6d8f-4650-ae8e-76b65519316c" providerId="ADAL" clId="{F5E343E3-4CB3-4023-8370-ABBAFEB25E52}" dt="2022-03-17T13:33:42.190" v="17227" actId="47"/>
        <pc:sldMkLst>
          <pc:docMk/>
          <pc:sldMk cId="4184360923" sldId="6816"/>
        </pc:sldMkLst>
        <pc:spChg chg="mod">
          <ac:chgData name="Knaap, AJ van der (Ton)" userId="6eda09ce-6d8f-4650-ae8e-76b65519316c" providerId="ADAL" clId="{F5E343E3-4CB3-4023-8370-ABBAFEB25E52}" dt="2022-03-09T07:25:04.994" v="10451" actId="20577"/>
          <ac:spMkLst>
            <pc:docMk/>
            <pc:sldMk cId="4184360923" sldId="6816"/>
            <ac:spMk id="2" creationId="{008ACC9F-BB0C-417B-BFC3-FE3147859887}"/>
          </ac:spMkLst>
        </pc:spChg>
        <pc:spChg chg="del">
          <ac:chgData name="Knaap, AJ van der (Ton)" userId="6eda09ce-6d8f-4650-ae8e-76b65519316c" providerId="ADAL" clId="{F5E343E3-4CB3-4023-8370-ABBAFEB25E52}" dt="2022-03-09T07:24:52.204" v="10409" actId="478"/>
          <ac:spMkLst>
            <pc:docMk/>
            <pc:sldMk cId="4184360923" sldId="6816"/>
            <ac:spMk id="3" creationId="{2D699AFE-F9EB-4572-8573-8DECF8C3E085}"/>
          </ac:spMkLst>
        </pc:spChg>
        <pc:spChg chg="add del mod">
          <ac:chgData name="Knaap, AJ van der (Ton)" userId="6eda09ce-6d8f-4650-ae8e-76b65519316c" providerId="ADAL" clId="{F5E343E3-4CB3-4023-8370-ABBAFEB25E52}" dt="2022-03-09T07:27:12.567" v="10456"/>
          <ac:spMkLst>
            <pc:docMk/>
            <pc:sldMk cId="4184360923" sldId="6816"/>
            <ac:spMk id="7" creationId="{CAA00FB7-3095-403A-8100-BB2D52C6AB95}"/>
          </ac:spMkLst>
        </pc:spChg>
        <pc:spChg chg="add del mod">
          <ac:chgData name="Knaap, AJ van der (Ton)" userId="6eda09ce-6d8f-4650-ae8e-76b65519316c" providerId="ADAL" clId="{F5E343E3-4CB3-4023-8370-ABBAFEB25E52}" dt="2022-03-09T07:28:20.217" v="10464"/>
          <ac:spMkLst>
            <pc:docMk/>
            <pc:sldMk cId="4184360923" sldId="6816"/>
            <ac:spMk id="10" creationId="{4DD13C56-E05C-4A1F-9EF8-26C99A9E1D67}"/>
          </ac:spMkLst>
        </pc:spChg>
        <pc:spChg chg="add mod">
          <ac:chgData name="Knaap, AJ van der (Ton)" userId="6eda09ce-6d8f-4650-ae8e-76b65519316c" providerId="ADAL" clId="{F5E343E3-4CB3-4023-8370-ABBAFEB25E52}" dt="2022-03-09T07:28:35.807" v="10466" actId="1076"/>
          <ac:spMkLst>
            <pc:docMk/>
            <pc:sldMk cId="4184360923" sldId="6816"/>
            <ac:spMk id="12" creationId="{1CAACF9D-723B-4B23-9FE1-8371E45FAC03}"/>
          </ac:spMkLst>
        </pc:spChg>
        <pc:spChg chg="add mod">
          <ac:chgData name="Knaap, AJ van der (Ton)" userId="6eda09ce-6d8f-4650-ae8e-76b65519316c" providerId="ADAL" clId="{F5E343E3-4CB3-4023-8370-ABBAFEB25E52}" dt="2022-03-09T07:28:53.932" v="10485" actId="1076"/>
          <ac:spMkLst>
            <pc:docMk/>
            <pc:sldMk cId="4184360923" sldId="6816"/>
            <ac:spMk id="13" creationId="{9976733C-41EE-47D5-A991-5F26148DA350}"/>
          </ac:spMkLst>
        </pc:spChg>
        <pc:spChg chg="add mod">
          <ac:chgData name="Knaap, AJ van der (Ton)" userId="6eda09ce-6d8f-4650-ae8e-76b65519316c" providerId="ADAL" clId="{F5E343E3-4CB3-4023-8370-ABBAFEB25E52}" dt="2022-03-09T07:29:34.123" v="10511" actId="20577"/>
          <ac:spMkLst>
            <pc:docMk/>
            <pc:sldMk cId="4184360923" sldId="6816"/>
            <ac:spMk id="14" creationId="{83E060D6-7736-4B9F-B1D2-93599A90964D}"/>
          </ac:spMkLst>
        </pc:spChg>
        <pc:spChg chg="add mod">
          <ac:chgData name="Knaap, AJ van der (Ton)" userId="6eda09ce-6d8f-4650-ae8e-76b65519316c" providerId="ADAL" clId="{F5E343E3-4CB3-4023-8370-ABBAFEB25E52}" dt="2022-03-09T07:30:15.432" v="10515" actId="14100"/>
          <ac:spMkLst>
            <pc:docMk/>
            <pc:sldMk cId="4184360923" sldId="6816"/>
            <ac:spMk id="16" creationId="{D500A45C-944C-4650-B8EA-240EABCF8DF6}"/>
          </ac:spMkLst>
        </pc:spChg>
        <pc:spChg chg="add mod">
          <ac:chgData name="Knaap, AJ van der (Ton)" userId="6eda09ce-6d8f-4650-ae8e-76b65519316c" providerId="ADAL" clId="{F5E343E3-4CB3-4023-8370-ABBAFEB25E52}" dt="2022-03-09T07:33:14.814" v="10703" actId="20577"/>
          <ac:spMkLst>
            <pc:docMk/>
            <pc:sldMk cId="4184360923" sldId="6816"/>
            <ac:spMk id="17" creationId="{BF138E7B-4DA9-4F38-A8C2-726822248B84}"/>
          </ac:spMkLst>
        </pc:spChg>
        <pc:spChg chg="add mod">
          <ac:chgData name="Knaap, AJ van der (Ton)" userId="6eda09ce-6d8f-4650-ae8e-76b65519316c" providerId="ADAL" clId="{F5E343E3-4CB3-4023-8370-ABBAFEB25E52}" dt="2022-03-11T10:38:44.931" v="16065"/>
          <ac:spMkLst>
            <pc:docMk/>
            <pc:sldMk cId="4184360923" sldId="6816"/>
            <ac:spMk id="18" creationId="{0B508787-A836-450F-8614-29B5CA5C48C6}"/>
          </ac:spMkLst>
        </pc:spChg>
        <pc:graphicFrameChg chg="add del mod">
          <ac:chgData name="Knaap, AJ van der (Ton)" userId="6eda09ce-6d8f-4650-ae8e-76b65519316c" providerId="ADAL" clId="{F5E343E3-4CB3-4023-8370-ABBAFEB25E52}" dt="2022-03-09T07:27:12.567" v="10456"/>
          <ac:graphicFrameMkLst>
            <pc:docMk/>
            <pc:sldMk cId="4184360923" sldId="6816"/>
            <ac:graphicFrameMk id="5" creationId="{3C2CCD2C-3D81-4EF6-A3C5-5DA82C65E455}"/>
          </ac:graphicFrameMkLst>
        </pc:graphicFrameChg>
        <pc:graphicFrameChg chg="add del mod">
          <ac:chgData name="Knaap, AJ van der (Ton)" userId="6eda09ce-6d8f-4650-ae8e-76b65519316c" providerId="ADAL" clId="{F5E343E3-4CB3-4023-8370-ABBAFEB25E52}" dt="2022-03-09T07:27:12.567" v="10456"/>
          <ac:graphicFrameMkLst>
            <pc:docMk/>
            <pc:sldMk cId="4184360923" sldId="6816"/>
            <ac:graphicFrameMk id="6" creationId="{2AEAC019-C6D7-4354-AA09-DF0829DDFAC8}"/>
          </ac:graphicFrameMkLst>
        </pc:graphicFrameChg>
        <pc:graphicFrameChg chg="add del mod">
          <ac:chgData name="Knaap, AJ van der (Ton)" userId="6eda09ce-6d8f-4650-ae8e-76b65519316c" providerId="ADAL" clId="{F5E343E3-4CB3-4023-8370-ABBAFEB25E52}" dt="2022-03-09T07:28:20.217" v="10464"/>
          <ac:graphicFrameMkLst>
            <pc:docMk/>
            <pc:sldMk cId="4184360923" sldId="6816"/>
            <ac:graphicFrameMk id="9" creationId="{A059EB4C-D286-46B7-B951-028C829949BF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09T07:29:19.578" v="10493" actId="1076"/>
          <ac:graphicFrameMkLst>
            <pc:docMk/>
            <pc:sldMk cId="4184360923" sldId="6816"/>
            <ac:graphicFrameMk id="11" creationId="{8047973B-158C-4571-8460-3B298389295A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3-09T07:30:21.528" v="10516" actId="1076"/>
          <ac:graphicFrameMkLst>
            <pc:docMk/>
            <pc:sldMk cId="4184360923" sldId="6816"/>
            <ac:graphicFrameMk id="15" creationId="{E93A0E69-210C-4019-9A3F-3407CAF40BEE}"/>
          </ac:graphicFrameMkLst>
        </pc:graphicFrameChg>
        <pc:picChg chg="add mod">
          <ac:chgData name="Knaap, AJ van der (Ton)" userId="6eda09ce-6d8f-4650-ae8e-76b65519316c" providerId="ADAL" clId="{F5E343E3-4CB3-4023-8370-ABBAFEB25E52}" dt="2022-03-09T07:27:35.967" v="10460" actId="1076"/>
          <ac:picMkLst>
            <pc:docMk/>
            <pc:sldMk cId="4184360923" sldId="6816"/>
            <ac:picMk id="4" creationId="{A48183F2-13C4-406C-9CE9-A423A3C4D89B}"/>
          </ac:picMkLst>
        </pc:picChg>
        <pc:picChg chg="add del mod">
          <ac:chgData name="Knaap, AJ van der (Ton)" userId="6eda09ce-6d8f-4650-ae8e-76b65519316c" providerId="ADAL" clId="{F5E343E3-4CB3-4023-8370-ABBAFEB25E52}" dt="2022-03-09T07:30:32.269" v="10519" actId="478"/>
          <ac:picMkLst>
            <pc:docMk/>
            <pc:sldMk cId="4184360923" sldId="6816"/>
            <ac:picMk id="8" creationId="{7B9512F8-3C94-48F7-9989-B8D182E75CBF}"/>
          </ac:picMkLst>
        </pc:picChg>
      </pc:sldChg>
      <pc:sldChg chg="addSp delSp modSp new del mod">
        <pc:chgData name="Knaap, AJ van der (Ton)" userId="6eda09ce-6d8f-4650-ae8e-76b65519316c" providerId="ADAL" clId="{F5E343E3-4CB3-4023-8370-ABBAFEB25E52}" dt="2022-03-17T13:33:42.190" v="17227" actId="47"/>
        <pc:sldMkLst>
          <pc:docMk/>
          <pc:sldMk cId="3151355715" sldId="6817"/>
        </pc:sldMkLst>
        <pc:spChg chg="del">
          <ac:chgData name="Knaap, AJ van der (Ton)" userId="6eda09ce-6d8f-4650-ae8e-76b65519316c" providerId="ADAL" clId="{F5E343E3-4CB3-4023-8370-ABBAFEB25E52}" dt="2022-03-10T10:02:42.955" v="13925" actId="478"/>
          <ac:spMkLst>
            <pc:docMk/>
            <pc:sldMk cId="3151355715" sldId="6817"/>
            <ac:spMk id="3" creationId="{D12CAF75-2587-4798-BEBD-DD890624041A}"/>
          </ac:spMkLst>
        </pc:spChg>
        <pc:spChg chg="add mod">
          <ac:chgData name="Knaap, AJ van der (Ton)" userId="6eda09ce-6d8f-4650-ae8e-76b65519316c" providerId="ADAL" clId="{F5E343E3-4CB3-4023-8370-ABBAFEB25E52}" dt="2022-03-10T10:07:44.385" v="14162" actId="1076"/>
          <ac:spMkLst>
            <pc:docMk/>
            <pc:sldMk cId="3151355715" sldId="6817"/>
            <ac:spMk id="4" creationId="{98009896-87F2-4017-9554-57BA27D8B371}"/>
          </ac:spMkLst>
        </pc:spChg>
        <pc:spChg chg="add mod">
          <ac:chgData name="Knaap, AJ van der (Ton)" userId="6eda09ce-6d8f-4650-ae8e-76b65519316c" providerId="ADAL" clId="{F5E343E3-4CB3-4023-8370-ABBAFEB25E52}" dt="2022-03-11T08:51:43.043" v="14388" actId="20577"/>
          <ac:spMkLst>
            <pc:docMk/>
            <pc:sldMk cId="3151355715" sldId="6817"/>
            <ac:spMk id="6" creationId="{4E05791B-C132-423D-A0E7-98CB5AFAB4CF}"/>
          </ac:spMkLst>
        </pc:spChg>
        <pc:spChg chg="add mod">
          <ac:chgData name="Knaap, AJ van der (Ton)" userId="6eda09ce-6d8f-4650-ae8e-76b65519316c" providerId="ADAL" clId="{F5E343E3-4CB3-4023-8370-ABBAFEB25E52}" dt="2022-03-11T08:51:51.876" v="14407" actId="1076"/>
          <ac:spMkLst>
            <pc:docMk/>
            <pc:sldMk cId="3151355715" sldId="6817"/>
            <ac:spMk id="7" creationId="{9B500317-AA5D-4D3D-9432-C987133CE2B4}"/>
          </ac:spMkLst>
        </pc:spChg>
        <pc:spChg chg="add mod">
          <ac:chgData name="Knaap, AJ van der (Ton)" userId="6eda09ce-6d8f-4650-ae8e-76b65519316c" providerId="ADAL" clId="{F5E343E3-4CB3-4023-8370-ABBAFEB25E52}" dt="2022-03-10T10:08:23.990" v="14167" actId="1076"/>
          <ac:spMkLst>
            <pc:docMk/>
            <pc:sldMk cId="3151355715" sldId="6817"/>
            <ac:spMk id="8" creationId="{0608D6A6-CDEB-4E0D-8C8B-126E2F94BD5B}"/>
          </ac:spMkLst>
        </pc:spChg>
        <pc:spChg chg="add mod">
          <ac:chgData name="Knaap, AJ van der (Ton)" userId="6eda09ce-6d8f-4650-ae8e-76b65519316c" providerId="ADAL" clId="{F5E343E3-4CB3-4023-8370-ABBAFEB25E52}" dt="2022-03-10T10:08:23.990" v="14167" actId="1076"/>
          <ac:spMkLst>
            <pc:docMk/>
            <pc:sldMk cId="3151355715" sldId="6817"/>
            <ac:spMk id="10" creationId="{E1C076A5-18ED-4857-BB5A-9D8F76100B54}"/>
          </ac:spMkLst>
        </pc:spChg>
        <pc:spChg chg="add mod">
          <ac:chgData name="Knaap, AJ van der (Ton)" userId="6eda09ce-6d8f-4650-ae8e-76b65519316c" providerId="ADAL" clId="{F5E343E3-4CB3-4023-8370-ABBAFEB25E52}" dt="2022-03-11T08:48:21.446" v="14257" actId="1076"/>
          <ac:spMkLst>
            <pc:docMk/>
            <pc:sldMk cId="3151355715" sldId="6817"/>
            <ac:spMk id="12" creationId="{C1B3F02A-30B8-4812-A721-603B28364E0F}"/>
          </ac:spMkLst>
        </pc:spChg>
        <pc:spChg chg="add mod">
          <ac:chgData name="Knaap, AJ van der (Ton)" userId="6eda09ce-6d8f-4650-ae8e-76b65519316c" providerId="ADAL" clId="{F5E343E3-4CB3-4023-8370-ABBAFEB25E52}" dt="2022-03-11T10:24:11.985" v="15889" actId="207"/>
          <ac:spMkLst>
            <pc:docMk/>
            <pc:sldMk cId="3151355715" sldId="6817"/>
            <ac:spMk id="14" creationId="{06A0CB87-A6A8-456F-9981-D2F50F9CDF7B}"/>
          </ac:spMkLst>
        </pc:spChg>
        <pc:spChg chg="add del mod">
          <ac:chgData name="Knaap, AJ van der (Ton)" userId="6eda09ce-6d8f-4650-ae8e-76b65519316c" providerId="ADAL" clId="{F5E343E3-4CB3-4023-8370-ABBAFEB25E52}" dt="2022-03-11T08:51:30.300" v="14358" actId="478"/>
          <ac:spMkLst>
            <pc:docMk/>
            <pc:sldMk cId="3151355715" sldId="6817"/>
            <ac:spMk id="16" creationId="{6BC0814A-BE32-4DF3-BF99-0B79428F1384}"/>
          </ac:spMkLst>
        </pc:spChg>
        <pc:spChg chg="add mod">
          <ac:chgData name="Knaap, AJ van der (Ton)" userId="6eda09ce-6d8f-4650-ae8e-76b65519316c" providerId="ADAL" clId="{F5E343E3-4CB3-4023-8370-ABBAFEB25E52}" dt="2022-03-11T10:02:31.457" v="15762" actId="1076"/>
          <ac:spMkLst>
            <pc:docMk/>
            <pc:sldMk cId="3151355715" sldId="6817"/>
            <ac:spMk id="18" creationId="{F1696005-1278-4F48-BDC5-92A13F89DFD5}"/>
          </ac:spMkLst>
        </pc:spChg>
        <pc:spChg chg="add mod">
          <ac:chgData name="Knaap, AJ van der (Ton)" userId="6eda09ce-6d8f-4650-ae8e-76b65519316c" providerId="ADAL" clId="{F5E343E3-4CB3-4023-8370-ABBAFEB25E52}" dt="2022-03-11T10:02:37.705" v="15764" actId="1076"/>
          <ac:spMkLst>
            <pc:docMk/>
            <pc:sldMk cId="3151355715" sldId="6817"/>
            <ac:spMk id="19" creationId="{117C02FF-CB6C-4651-B866-38FDF266CD3B}"/>
          </ac:spMkLst>
        </pc:spChg>
        <pc:spChg chg="add mod">
          <ac:chgData name="Knaap, AJ van der (Ton)" userId="6eda09ce-6d8f-4650-ae8e-76b65519316c" providerId="ADAL" clId="{F5E343E3-4CB3-4023-8370-ABBAFEB25E52}" dt="2022-03-11T10:23:55.114" v="15886" actId="1076"/>
          <ac:spMkLst>
            <pc:docMk/>
            <pc:sldMk cId="3151355715" sldId="6817"/>
            <ac:spMk id="20" creationId="{B83753FB-ED0D-44CF-855A-04C166D18F6F}"/>
          </ac:spMkLst>
        </pc:spChg>
        <pc:spChg chg="add mod">
          <ac:chgData name="Knaap, AJ van der (Ton)" userId="6eda09ce-6d8f-4650-ae8e-76b65519316c" providerId="ADAL" clId="{F5E343E3-4CB3-4023-8370-ABBAFEB25E52}" dt="2022-03-17T13:32:32.275" v="17226" actId="1076"/>
          <ac:spMkLst>
            <pc:docMk/>
            <pc:sldMk cId="3151355715" sldId="6817"/>
            <ac:spMk id="21" creationId="{67DDAD38-D152-4614-9FBD-DCE58350B171}"/>
          </ac:spMkLst>
        </pc:spChg>
        <pc:graphicFrameChg chg="add mod modGraphic">
          <ac:chgData name="Knaap, AJ van der (Ton)" userId="6eda09ce-6d8f-4650-ae8e-76b65519316c" providerId="ADAL" clId="{F5E343E3-4CB3-4023-8370-ABBAFEB25E52}" dt="2022-03-10T10:07:44.385" v="14162" actId="1076"/>
          <ac:graphicFrameMkLst>
            <pc:docMk/>
            <pc:sldMk cId="3151355715" sldId="6817"/>
            <ac:graphicFrameMk id="5" creationId="{E15EEB12-7EF7-4D66-9F8A-E04548BBD494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3-10T10:08:23.990" v="14167" actId="1076"/>
          <ac:graphicFrameMkLst>
            <pc:docMk/>
            <pc:sldMk cId="3151355715" sldId="6817"/>
            <ac:graphicFrameMk id="9" creationId="{B60FF92F-30EE-4C3E-BA2B-7793569BD552}"/>
          </ac:graphicFrameMkLst>
        </pc:graphicFrameChg>
        <pc:graphicFrameChg chg="add mod">
          <ac:chgData name="Knaap, AJ van der (Ton)" userId="6eda09ce-6d8f-4650-ae8e-76b65519316c" providerId="ADAL" clId="{F5E343E3-4CB3-4023-8370-ABBAFEB25E52}" dt="2022-03-10T10:08:23.990" v="14167" actId="1076"/>
          <ac:graphicFrameMkLst>
            <pc:docMk/>
            <pc:sldMk cId="3151355715" sldId="6817"/>
            <ac:graphicFrameMk id="11" creationId="{2A41D73B-CCAF-4866-84D1-E71C434E43A9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1T10:24:29.151" v="15891" actId="207"/>
          <ac:graphicFrameMkLst>
            <pc:docMk/>
            <pc:sldMk cId="3151355715" sldId="6817"/>
            <ac:graphicFrameMk id="13" creationId="{8BE56730-E9A2-4ECE-A8A0-84E8356465D3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7T13:29:40.024" v="17135" actId="6549"/>
          <ac:graphicFrameMkLst>
            <pc:docMk/>
            <pc:sldMk cId="3151355715" sldId="6817"/>
            <ac:graphicFrameMk id="15" creationId="{70A7307B-E908-43ED-9250-6720BC7DBC15}"/>
          </ac:graphicFrameMkLst>
        </pc:graphicFrameChg>
        <pc:graphicFrameChg chg="add del mod modGraphic">
          <ac:chgData name="Knaap, AJ van der (Ton)" userId="6eda09ce-6d8f-4650-ae8e-76b65519316c" providerId="ADAL" clId="{F5E343E3-4CB3-4023-8370-ABBAFEB25E52}" dt="2022-03-11T08:51:30.300" v="14358" actId="478"/>
          <ac:graphicFrameMkLst>
            <pc:docMk/>
            <pc:sldMk cId="3151355715" sldId="6817"/>
            <ac:graphicFrameMk id="17" creationId="{D19C272B-9B2A-4C0D-BED1-36ABA09027B7}"/>
          </ac:graphicFrameMkLst>
        </pc:graphicFrameChg>
      </pc:sldChg>
      <pc:sldChg chg="addSp delSp modSp new del mod">
        <pc:chgData name="Knaap, AJ van der (Ton)" userId="6eda09ce-6d8f-4650-ae8e-76b65519316c" providerId="ADAL" clId="{F5E343E3-4CB3-4023-8370-ABBAFEB25E52}" dt="2022-03-17T13:33:42.190" v="17227" actId="47"/>
        <pc:sldMkLst>
          <pc:docMk/>
          <pc:sldMk cId="3119889706" sldId="6818"/>
        </pc:sldMkLst>
        <pc:spChg chg="mod">
          <ac:chgData name="Knaap, AJ van der (Ton)" userId="6eda09ce-6d8f-4650-ae8e-76b65519316c" providerId="ADAL" clId="{F5E343E3-4CB3-4023-8370-ABBAFEB25E52}" dt="2022-03-11T09:54:44.095" v="14669" actId="20577"/>
          <ac:spMkLst>
            <pc:docMk/>
            <pc:sldMk cId="3119889706" sldId="6818"/>
            <ac:spMk id="2" creationId="{5FABB89F-CDF8-4EDD-8CFF-9FB719D80562}"/>
          </ac:spMkLst>
        </pc:spChg>
        <pc:spChg chg="mod">
          <ac:chgData name="Knaap, AJ van der (Ton)" userId="6eda09ce-6d8f-4650-ae8e-76b65519316c" providerId="ADAL" clId="{F5E343E3-4CB3-4023-8370-ABBAFEB25E52}" dt="2022-03-17T13:26:15.849" v="16978" actId="6549"/>
          <ac:spMkLst>
            <pc:docMk/>
            <pc:sldMk cId="3119889706" sldId="6818"/>
            <ac:spMk id="3" creationId="{DDACD20D-D6D5-4840-A6CC-A9B0F2C225A7}"/>
          </ac:spMkLst>
        </pc:spChg>
        <pc:spChg chg="add mod">
          <ac:chgData name="Knaap, AJ van der (Ton)" userId="6eda09ce-6d8f-4650-ae8e-76b65519316c" providerId="ADAL" clId="{F5E343E3-4CB3-4023-8370-ABBAFEB25E52}" dt="2022-03-16T14:36:02.740" v="16403" actId="1076"/>
          <ac:spMkLst>
            <pc:docMk/>
            <pc:sldMk cId="3119889706" sldId="6818"/>
            <ac:spMk id="4" creationId="{76E6CC9C-681F-445D-997E-CEF978E5D90B}"/>
          </ac:spMkLst>
        </pc:spChg>
        <pc:spChg chg="add mod">
          <ac:chgData name="Knaap, AJ van der (Ton)" userId="6eda09ce-6d8f-4650-ae8e-76b65519316c" providerId="ADAL" clId="{F5E343E3-4CB3-4023-8370-ABBAFEB25E52}" dt="2022-03-16T14:36:08.321" v="16405" actId="1076"/>
          <ac:spMkLst>
            <pc:docMk/>
            <pc:sldMk cId="3119889706" sldId="6818"/>
            <ac:spMk id="6" creationId="{1E2BC79C-77A9-4D63-8EB9-44997B62CE8D}"/>
          </ac:spMkLst>
        </pc:spChg>
        <pc:spChg chg="add del mod">
          <ac:chgData name="Knaap, AJ van der (Ton)" userId="6eda09ce-6d8f-4650-ae8e-76b65519316c" providerId="ADAL" clId="{F5E343E3-4CB3-4023-8370-ABBAFEB25E52}" dt="2022-03-17T13:25:57.211" v="16975" actId="478"/>
          <ac:spMkLst>
            <pc:docMk/>
            <pc:sldMk cId="3119889706" sldId="6818"/>
            <ac:spMk id="8" creationId="{71E6C2FE-734B-4E0C-ABA5-FF4AC48F8129}"/>
          </ac:spMkLst>
        </pc:spChg>
        <pc:spChg chg="add del mod">
          <ac:chgData name="Knaap, AJ van der (Ton)" userId="6eda09ce-6d8f-4650-ae8e-76b65519316c" providerId="ADAL" clId="{F5E343E3-4CB3-4023-8370-ABBAFEB25E52}" dt="2022-03-16T14:39:17.865" v="16598"/>
          <ac:spMkLst>
            <pc:docMk/>
            <pc:sldMk cId="3119889706" sldId="6818"/>
            <ac:spMk id="9" creationId="{1D558DFF-0043-416E-9118-015D4F2FF9F4}"/>
          </ac:spMkLst>
        </pc:spChg>
        <pc:spChg chg="add mod">
          <ac:chgData name="Knaap, AJ van der (Ton)" userId="6eda09ce-6d8f-4650-ae8e-76b65519316c" providerId="ADAL" clId="{F5E343E3-4CB3-4023-8370-ABBAFEB25E52}" dt="2022-03-17T13:28:40.854" v="16980" actId="1076"/>
          <ac:spMkLst>
            <pc:docMk/>
            <pc:sldMk cId="3119889706" sldId="6818"/>
            <ac:spMk id="10" creationId="{21B9BE43-678D-46B4-B9D2-BF75B67F2A90}"/>
          </ac:spMkLst>
        </pc:spChg>
        <pc:spChg chg="add del mod">
          <ac:chgData name="Knaap, AJ van der (Ton)" userId="6eda09ce-6d8f-4650-ae8e-76b65519316c" providerId="ADAL" clId="{F5E343E3-4CB3-4023-8370-ABBAFEB25E52}" dt="2022-03-17T13:26:00.141" v="16976" actId="478"/>
          <ac:spMkLst>
            <pc:docMk/>
            <pc:sldMk cId="3119889706" sldId="6818"/>
            <ac:spMk id="11" creationId="{09245F45-ABC9-4123-88E6-0FDD2C30C5EC}"/>
          </ac:spMkLst>
        </pc:spChg>
        <pc:spChg chg="add mod">
          <ac:chgData name="Knaap, AJ van der (Ton)" userId="6eda09ce-6d8f-4650-ae8e-76b65519316c" providerId="ADAL" clId="{F5E343E3-4CB3-4023-8370-ABBAFEB25E52}" dt="2022-03-17T13:28:50.975" v="16991" actId="403"/>
          <ac:spMkLst>
            <pc:docMk/>
            <pc:sldMk cId="3119889706" sldId="6818"/>
            <ac:spMk id="12" creationId="{11260AF9-E4A2-4C53-8D50-ABE1297FF3FC}"/>
          </ac:spMkLst>
        </pc:spChg>
        <pc:spChg chg="add mod">
          <ac:chgData name="Knaap, AJ van der (Ton)" userId="6eda09ce-6d8f-4650-ae8e-76b65519316c" providerId="ADAL" clId="{F5E343E3-4CB3-4023-8370-ABBAFEB25E52}" dt="2022-03-17T13:29:02.081" v="16993" actId="1076"/>
          <ac:spMkLst>
            <pc:docMk/>
            <pc:sldMk cId="3119889706" sldId="6818"/>
            <ac:spMk id="13" creationId="{408C7123-24FD-44CC-B753-3013F4BC7EB6}"/>
          </ac:spMkLst>
        </pc:spChg>
        <pc:spChg chg="add mod">
          <ac:chgData name="Knaap, AJ van der (Ton)" userId="6eda09ce-6d8f-4650-ae8e-76b65519316c" providerId="ADAL" clId="{F5E343E3-4CB3-4023-8370-ABBAFEB25E52}" dt="2022-03-17T13:29:06.649" v="16995" actId="1076"/>
          <ac:spMkLst>
            <pc:docMk/>
            <pc:sldMk cId="3119889706" sldId="6818"/>
            <ac:spMk id="14" creationId="{9A0C493A-B2F2-4996-91D8-8F808E7994BB}"/>
          </ac:spMkLst>
        </pc:spChg>
        <pc:graphicFrameChg chg="add mod">
          <ac:chgData name="Knaap, AJ van der (Ton)" userId="6eda09ce-6d8f-4650-ae8e-76b65519316c" providerId="ADAL" clId="{F5E343E3-4CB3-4023-8370-ABBAFEB25E52}" dt="2022-03-16T14:36:02.740" v="16403" actId="1076"/>
          <ac:graphicFrameMkLst>
            <pc:docMk/>
            <pc:sldMk cId="3119889706" sldId="6818"/>
            <ac:graphicFrameMk id="5" creationId="{45421DF9-5B3C-442E-9E84-0AD375444796}"/>
          </ac:graphicFrameMkLst>
        </pc:graphicFrameChg>
        <pc:graphicFrameChg chg="add mod modGraphic">
          <ac:chgData name="Knaap, AJ van der (Ton)" userId="6eda09ce-6d8f-4650-ae8e-76b65519316c" providerId="ADAL" clId="{F5E343E3-4CB3-4023-8370-ABBAFEB25E52}" dt="2022-03-17T12:18:08.441" v="16723" actId="6549"/>
          <ac:graphicFrameMkLst>
            <pc:docMk/>
            <pc:sldMk cId="3119889706" sldId="6818"/>
            <ac:graphicFrameMk id="7" creationId="{DFBD91C9-61CA-484A-81E6-76BEEC58F789}"/>
          </ac:graphicFrameMkLst>
        </pc:graphicFrameChg>
        <pc:graphicFrameChg chg="add del mod">
          <ac:chgData name="Knaap, AJ van der (Ton)" userId="6eda09ce-6d8f-4650-ae8e-76b65519316c" providerId="ADAL" clId="{F5E343E3-4CB3-4023-8370-ABBAFEB25E52}" dt="2022-03-16T14:39:17.865" v="16598"/>
          <ac:graphicFrameMkLst>
            <pc:docMk/>
            <pc:sldMk cId="3119889706" sldId="6818"/>
            <ac:graphicFrameMk id="10" creationId="{7BA1FFBE-C0F8-4174-B550-2E776DB18241}"/>
          </ac:graphicFrameMkLst>
        </pc:graphicFrameChg>
      </pc:sldChg>
    </pc:docChg>
  </pc:docChgLst>
  <pc:docChgLst>
    <pc:chgData name="Ton van der Knaap" userId="6eda09ce-6d8f-4650-ae8e-76b65519316c" providerId="ADAL" clId="{F5E343E3-4CB3-4023-8370-ABBAFEB25E52}"/>
    <pc:docChg chg="custSel modSld">
      <pc:chgData name="Ton van der Knaap" userId="6eda09ce-6d8f-4650-ae8e-76b65519316c" providerId="ADAL" clId="{F5E343E3-4CB3-4023-8370-ABBAFEB25E52}" dt="2022-01-20T15:20:22.851" v="43" actId="20577"/>
      <pc:docMkLst>
        <pc:docMk/>
      </pc:docMkLst>
      <pc:sldChg chg="modSp mod">
        <pc:chgData name="Ton van der Knaap" userId="6eda09ce-6d8f-4650-ae8e-76b65519316c" providerId="ADAL" clId="{F5E343E3-4CB3-4023-8370-ABBAFEB25E52}" dt="2022-01-20T15:20:22.851" v="43" actId="20577"/>
        <pc:sldMkLst>
          <pc:docMk/>
          <pc:sldMk cId="1647221636" sldId="642"/>
        </pc:sldMkLst>
        <pc:graphicFrameChg chg="modGraphic">
          <ac:chgData name="Ton van der Knaap" userId="6eda09ce-6d8f-4650-ae8e-76b65519316c" providerId="ADAL" clId="{F5E343E3-4CB3-4023-8370-ABBAFEB25E52}" dt="2022-01-20T15:20:22.851" v="43" actId="20577"/>
          <ac:graphicFrameMkLst>
            <pc:docMk/>
            <pc:sldMk cId="1647221636" sldId="642"/>
            <ac:graphicFrameMk id="23" creationId="{E993614D-F9AC-4ACC-B6B2-A8D62367C8F5}"/>
          </ac:graphicFrameMkLst>
        </pc:graphicFrameChg>
      </pc:sldChg>
      <pc:sldChg chg="modSp mod">
        <pc:chgData name="Ton van der Knaap" userId="6eda09ce-6d8f-4650-ae8e-76b65519316c" providerId="ADAL" clId="{F5E343E3-4CB3-4023-8370-ABBAFEB25E52}" dt="2022-01-20T15:16:28.414" v="9" actId="20577"/>
        <pc:sldMkLst>
          <pc:docMk/>
          <pc:sldMk cId="1791141749" sldId="699"/>
        </pc:sldMkLst>
        <pc:graphicFrameChg chg="modGraphic">
          <ac:chgData name="Ton van der Knaap" userId="6eda09ce-6d8f-4650-ae8e-76b65519316c" providerId="ADAL" clId="{F5E343E3-4CB3-4023-8370-ABBAFEB25E52}" dt="2022-01-20T15:16:28.414" v="9" actId="20577"/>
          <ac:graphicFrameMkLst>
            <pc:docMk/>
            <pc:sldMk cId="1791141749" sldId="699"/>
            <ac:graphicFrameMk id="15" creationId="{E993614D-F9AC-4ACC-B6B2-A8D62367C8F5}"/>
          </ac:graphicFrameMkLst>
        </pc:graphicFrameChg>
      </pc:sldChg>
      <pc:sldChg chg="addSp delSp modSp mod">
        <pc:chgData name="Ton van der Knaap" userId="6eda09ce-6d8f-4650-ae8e-76b65519316c" providerId="ADAL" clId="{F5E343E3-4CB3-4023-8370-ABBAFEB25E52}" dt="2022-01-20T15:19:18.116" v="26" actId="6549"/>
        <pc:sldMkLst>
          <pc:docMk/>
          <pc:sldMk cId="2274719548" sldId="1036"/>
        </pc:sldMkLst>
        <pc:graphicFrameChg chg="modGraphic">
          <ac:chgData name="Ton van der Knaap" userId="6eda09ce-6d8f-4650-ae8e-76b65519316c" providerId="ADAL" clId="{F5E343E3-4CB3-4023-8370-ABBAFEB25E52}" dt="2022-01-20T15:19:18.116" v="26" actId="6549"/>
          <ac:graphicFrameMkLst>
            <pc:docMk/>
            <pc:sldMk cId="2274719548" sldId="1036"/>
            <ac:graphicFrameMk id="13" creationId="{AC91644C-CAD3-4DC8-A2E5-CB068817191C}"/>
          </ac:graphicFrameMkLst>
        </pc:graphicFrameChg>
        <pc:graphicFrameChg chg="modGraphic">
          <ac:chgData name="Ton van der Knaap" userId="6eda09ce-6d8f-4650-ae8e-76b65519316c" providerId="ADAL" clId="{F5E343E3-4CB3-4023-8370-ABBAFEB25E52}" dt="2022-01-20T15:15:40.957" v="3" actId="20577"/>
          <ac:graphicFrameMkLst>
            <pc:docMk/>
            <pc:sldMk cId="2274719548" sldId="1036"/>
            <ac:graphicFrameMk id="22" creationId="{0659E3B3-03E7-4B31-8764-C269098EE5B1}"/>
          </ac:graphicFrameMkLst>
        </pc:graphicFrameChg>
        <pc:picChg chg="del">
          <ac:chgData name="Ton van der Knaap" userId="6eda09ce-6d8f-4650-ae8e-76b65519316c" providerId="ADAL" clId="{F5E343E3-4CB3-4023-8370-ABBAFEB25E52}" dt="2022-01-20T15:16:08.588" v="4" actId="478"/>
          <ac:picMkLst>
            <pc:docMk/>
            <pc:sldMk cId="2274719548" sldId="1036"/>
            <ac:picMk id="3" creationId="{619AC2F4-BBE8-473A-BF60-7036EFAD27F6}"/>
          </ac:picMkLst>
        </pc:picChg>
        <pc:picChg chg="add">
          <ac:chgData name="Ton van der Knaap" userId="6eda09ce-6d8f-4650-ae8e-76b65519316c" providerId="ADAL" clId="{F5E343E3-4CB3-4023-8370-ABBAFEB25E52}" dt="2022-01-20T15:16:11.877" v="5"/>
          <ac:picMkLst>
            <pc:docMk/>
            <pc:sldMk cId="2274719548" sldId="1036"/>
            <ac:picMk id="5" creationId="{D3DB3673-D919-4B17-AEB5-708F8D86D461}"/>
          </ac:picMkLst>
        </pc:picChg>
      </pc:sldChg>
    </pc:docChg>
  </pc:docChgLst>
  <pc:docChgLst>
    <pc:chgData name="Knaap, AJ van der (Ton)" userId="6eda09ce-6d8f-4650-ae8e-76b65519316c" providerId="ADAL" clId="{726AB490-3572-40BC-81EF-C6800ADDDC8D}"/>
    <pc:docChg chg="custSel modSld">
      <pc:chgData name="Knaap, AJ van der (Ton)" userId="6eda09ce-6d8f-4650-ae8e-76b65519316c" providerId="ADAL" clId="{726AB490-3572-40BC-81EF-C6800ADDDC8D}" dt="2021-09-08T08:43:14.598" v="3" actId="478"/>
      <pc:docMkLst>
        <pc:docMk/>
      </pc:docMkLst>
      <pc:sldChg chg="delSp mod">
        <pc:chgData name="Knaap, AJ van der (Ton)" userId="6eda09ce-6d8f-4650-ae8e-76b65519316c" providerId="ADAL" clId="{726AB490-3572-40BC-81EF-C6800ADDDC8D}" dt="2021-09-08T08:42:47.213" v="0" actId="478"/>
        <pc:sldMkLst>
          <pc:docMk/>
          <pc:sldMk cId="506425488" sldId="633"/>
        </pc:sldMkLst>
        <pc:picChg chg="del">
          <ac:chgData name="Knaap, AJ van der (Ton)" userId="6eda09ce-6d8f-4650-ae8e-76b65519316c" providerId="ADAL" clId="{726AB490-3572-40BC-81EF-C6800ADDDC8D}" dt="2021-09-08T08:42:47.213" v="0" actId="478"/>
          <ac:picMkLst>
            <pc:docMk/>
            <pc:sldMk cId="506425488" sldId="633"/>
            <ac:picMk id="18" creationId="{CED73197-2849-43C7-A2D2-189B9A8AE83F}"/>
          </ac:picMkLst>
        </pc:picChg>
      </pc:sldChg>
      <pc:sldChg chg="delSp mod">
        <pc:chgData name="Knaap, AJ van der (Ton)" userId="6eda09ce-6d8f-4650-ae8e-76b65519316c" providerId="ADAL" clId="{726AB490-3572-40BC-81EF-C6800ADDDC8D}" dt="2021-09-08T08:42:54.102" v="1" actId="478"/>
        <pc:sldMkLst>
          <pc:docMk/>
          <pc:sldMk cId="328307599" sldId="714"/>
        </pc:sldMkLst>
        <pc:picChg chg="del">
          <ac:chgData name="Knaap, AJ van der (Ton)" userId="6eda09ce-6d8f-4650-ae8e-76b65519316c" providerId="ADAL" clId="{726AB490-3572-40BC-81EF-C6800ADDDC8D}" dt="2021-09-08T08:42:54.102" v="1" actId="478"/>
          <ac:picMkLst>
            <pc:docMk/>
            <pc:sldMk cId="328307599" sldId="714"/>
            <ac:picMk id="21" creationId="{F3781937-76A6-4781-AC88-BEE245AEAAA2}"/>
          </ac:picMkLst>
        </pc:picChg>
      </pc:sldChg>
      <pc:sldChg chg="delSp mod">
        <pc:chgData name="Knaap, AJ van der (Ton)" userId="6eda09ce-6d8f-4650-ae8e-76b65519316c" providerId="ADAL" clId="{726AB490-3572-40BC-81EF-C6800ADDDC8D}" dt="2021-09-08T08:43:02.856" v="2" actId="478"/>
        <pc:sldMkLst>
          <pc:docMk/>
          <pc:sldMk cId="591337266" sldId="724"/>
        </pc:sldMkLst>
        <pc:picChg chg="del">
          <ac:chgData name="Knaap, AJ van der (Ton)" userId="6eda09ce-6d8f-4650-ae8e-76b65519316c" providerId="ADAL" clId="{726AB490-3572-40BC-81EF-C6800ADDDC8D}" dt="2021-09-08T08:43:02.856" v="2" actId="478"/>
          <ac:picMkLst>
            <pc:docMk/>
            <pc:sldMk cId="591337266" sldId="724"/>
            <ac:picMk id="107" creationId="{9E8C5CF1-033D-4980-8F93-F0DA37417791}"/>
          </ac:picMkLst>
        </pc:picChg>
      </pc:sldChg>
      <pc:sldChg chg="delSp mod">
        <pc:chgData name="Knaap, AJ van der (Ton)" userId="6eda09ce-6d8f-4650-ae8e-76b65519316c" providerId="ADAL" clId="{726AB490-3572-40BC-81EF-C6800ADDDC8D}" dt="2021-09-08T08:43:14.598" v="3" actId="478"/>
        <pc:sldMkLst>
          <pc:docMk/>
          <pc:sldMk cId="471923795" sldId="6806"/>
        </pc:sldMkLst>
        <pc:picChg chg="del">
          <ac:chgData name="Knaap, AJ van der (Ton)" userId="6eda09ce-6d8f-4650-ae8e-76b65519316c" providerId="ADAL" clId="{726AB490-3572-40BC-81EF-C6800ADDDC8D}" dt="2021-09-08T08:43:14.598" v="3" actId="478"/>
          <ac:picMkLst>
            <pc:docMk/>
            <pc:sldMk cId="471923795" sldId="6806"/>
            <ac:picMk id="32" creationId="{8C2D57AC-3ECF-4A23-A994-904CC60FBF76}"/>
          </ac:picMkLst>
        </pc:picChg>
      </pc:sldChg>
    </pc:docChg>
  </pc:docChgLst>
  <pc:docChgLst>
    <pc:chgData name="Severin, S (Sefanja)" userId="99325c90-fb6f-426e-9744-e02f59114d16" providerId="ADAL" clId="{28BBE9CE-BBEF-C74D-8686-2333CC8610CD}"/>
    <pc:docChg chg="custSel modSld">
      <pc:chgData name="Severin, S (Sefanja)" userId="99325c90-fb6f-426e-9744-e02f59114d16" providerId="ADAL" clId="{28BBE9CE-BBEF-C74D-8686-2333CC8610CD}" dt="2022-03-25T23:48:30.364" v="56" actId="20577"/>
      <pc:docMkLst>
        <pc:docMk/>
      </pc:docMkLst>
      <pc:sldChg chg="modSp">
        <pc:chgData name="Severin, S (Sefanja)" userId="99325c90-fb6f-426e-9744-e02f59114d16" providerId="ADAL" clId="{28BBE9CE-BBEF-C74D-8686-2333CC8610CD}" dt="2022-03-25T23:47:18.189" v="36" actId="20577"/>
        <pc:sldMkLst>
          <pc:docMk/>
          <pc:sldMk cId="2659744903" sldId="6819"/>
        </pc:sldMkLst>
        <pc:spChg chg="mod">
          <ac:chgData name="Severin, S (Sefanja)" userId="99325c90-fb6f-426e-9744-e02f59114d16" providerId="ADAL" clId="{28BBE9CE-BBEF-C74D-8686-2333CC8610CD}" dt="2022-03-25T23:46:54.199" v="19" actId="20577"/>
          <ac:spMkLst>
            <pc:docMk/>
            <pc:sldMk cId="2659744903" sldId="6819"/>
            <ac:spMk id="321" creationId="{591A998A-F0FE-4E3F-8B78-C69C59D3ACB0}"/>
          </ac:spMkLst>
        </pc:spChg>
        <pc:spChg chg="mod">
          <ac:chgData name="Severin, S (Sefanja)" userId="99325c90-fb6f-426e-9744-e02f59114d16" providerId="ADAL" clId="{28BBE9CE-BBEF-C74D-8686-2333CC8610CD}" dt="2022-03-25T23:47:18.189" v="36" actId="20577"/>
          <ac:spMkLst>
            <pc:docMk/>
            <pc:sldMk cId="2659744903" sldId="6819"/>
            <ac:spMk id="328" creationId="{552E1927-5248-49CB-8FBF-AF29171928E7}"/>
          </ac:spMkLst>
        </pc:spChg>
      </pc:sldChg>
      <pc:sldChg chg="modSp">
        <pc:chgData name="Severin, S (Sefanja)" userId="99325c90-fb6f-426e-9744-e02f59114d16" providerId="ADAL" clId="{28BBE9CE-BBEF-C74D-8686-2333CC8610CD}" dt="2022-03-25T23:48:30.364" v="56" actId="20577"/>
        <pc:sldMkLst>
          <pc:docMk/>
          <pc:sldMk cId="3418590068" sldId="6820"/>
        </pc:sldMkLst>
        <pc:spChg chg="mod">
          <ac:chgData name="Severin, S (Sefanja)" userId="99325c90-fb6f-426e-9744-e02f59114d16" providerId="ADAL" clId="{28BBE9CE-BBEF-C74D-8686-2333CC8610CD}" dt="2022-03-25T23:48:30.364" v="56" actId="20577"/>
          <ac:spMkLst>
            <pc:docMk/>
            <pc:sldMk cId="3418590068" sldId="6820"/>
            <ac:spMk id="231" creationId="{27737CCD-2FB8-4B65-BA37-5D8D41620C29}"/>
          </ac:spMkLst>
        </pc:spChg>
      </pc:sldChg>
    </pc:docChg>
  </pc:docChgLst>
  <pc:docChgLst>
    <pc:chgData name="Knaap, AJ van der (Ton)" userId="6eda09ce-6d8f-4650-ae8e-76b65519316c" providerId="ADAL" clId="{60AA14DE-2299-4297-8B97-3D199A4F8534}"/>
    <pc:docChg chg="custSel addSld delSld modSld">
      <pc:chgData name="Knaap, AJ van der (Ton)" userId="6eda09ce-6d8f-4650-ae8e-76b65519316c" providerId="ADAL" clId="{60AA14DE-2299-4297-8B97-3D199A4F8534}" dt="2022-04-29T10:49:40.183" v="879" actId="20577"/>
      <pc:docMkLst>
        <pc:docMk/>
      </pc:docMkLst>
      <pc:sldChg chg="modSp mod">
        <pc:chgData name="Knaap, AJ van der (Ton)" userId="6eda09ce-6d8f-4650-ae8e-76b65519316c" providerId="ADAL" clId="{60AA14DE-2299-4297-8B97-3D199A4F8534}" dt="2022-04-29T10:49:40.183" v="879" actId="20577"/>
        <pc:sldMkLst>
          <pc:docMk/>
          <pc:sldMk cId="820850131" sldId="285"/>
        </pc:sldMkLst>
        <pc:spChg chg="mod">
          <ac:chgData name="Knaap, AJ van der (Ton)" userId="6eda09ce-6d8f-4650-ae8e-76b65519316c" providerId="ADAL" clId="{60AA14DE-2299-4297-8B97-3D199A4F8534}" dt="2022-04-29T10:49:33.687" v="874" actId="6549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Knaap, AJ van der (Ton)" userId="6eda09ce-6d8f-4650-ae8e-76b65519316c" providerId="ADAL" clId="{60AA14DE-2299-4297-8B97-3D199A4F8534}" dt="2022-04-29T10:49:40.183" v="879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modSp del mod">
        <pc:chgData name="Knaap, AJ van der (Ton)" userId="6eda09ce-6d8f-4650-ae8e-76b65519316c" providerId="ADAL" clId="{60AA14DE-2299-4297-8B97-3D199A4F8534}" dt="2022-04-20T19:07:43.171" v="843" actId="47"/>
        <pc:sldMkLst>
          <pc:docMk/>
          <pc:sldMk cId="3044852061" sldId="548"/>
        </pc:sldMkLst>
        <pc:spChg chg="mod">
          <ac:chgData name="Knaap, AJ van der (Ton)" userId="6eda09ce-6d8f-4650-ae8e-76b65519316c" providerId="ADAL" clId="{60AA14DE-2299-4297-8B97-3D199A4F8534}" dt="2022-04-11T19:41:09.112" v="671" actId="20577"/>
          <ac:spMkLst>
            <pc:docMk/>
            <pc:sldMk cId="3044852061" sldId="548"/>
            <ac:spMk id="6" creationId="{6BF4A369-3075-4EC3-828E-57A1323FCF77}"/>
          </ac:spMkLst>
        </pc:spChg>
        <pc:spChg chg="mod">
          <ac:chgData name="Knaap, AJ van der (Ton)" userId="6eda09ce-6d8f-4650-ae8e-76b65519316c" providerId="ADAL" clId="{60AA14DE-2299-4297-8B97-3D199A4F8534}" dt="2022-04-11T19:43:32.843" v="673" actId="403"/>
          <ac:spMkLst>
            <pc:docMk/>
            <pc:sldMk cId="3044852061" sldId="548"/>
            <ac:spMk id="9" creationId="{7CED5801-7075-4B8E-8A95-5C581DD9BE80}"/>
          </ac:spMkLst>
        </pc:spChg>
        <pc:spChg chg="mod">
          <ac:chgData name="Knaap, AJ van der (Ton)" userId="6eda09ce-6d8f-4650-ae8e-76b65519316c" providerId="ADAL" clId="{60AA14DE-2299-4297-8B97-3D199A4F8534}" dt="2022-04-11T19:44:08.866" v="686"/>
          <ac:spMkLst>
            <pc:docMk/>
            <pc:sldMk cId="3044852061" sldId="548"/>
            <ac:spMk id="10" creationId="{EAB09658-6E74-4AAE-A594-D91A97E46012}"/>
          </ac:spMkLst>
        </pc:spChg>
        <pc:spChg chg="mod">
          <ac:chgData name="Knaap, AJ van der (Ton)" userId="6eda09ce-6d8f-4650-ae8e-76b65519316c" providerId="ADAL" clId="{60AA14DE-2299-4297-8B97-3D199A4F8534}" dt="2022-04-11T19:44:52.811" v="698" actId="6549"/>
          <ac:spMkLst>
            <pc:docMk/>
            <pc:sldMk cId="3044852061" sldId="548"/>
            <ac:spMk id="11" creationId="{EB3BD589-491C-43B7-875F-560B7568907E}"/>
          </ac:spMkLst>
        </pc:spChg>
        <pc:spChg chg="mod">
          <ac:chgData name="Knaap, AJ van der (Ton)" userId="6eda09ce-6d8f-4650-ae8e-76b65519316c" providerId="ADAL" clId="{60AA14DE-2299-4297-8B97-3D199A4F8534}" dt="2022-04-11T19:43:51.429" v="685" actId="20577"/>
          <ac:spMkLst>
            <pc:docMk/>
            <pc:sldMk cId="3044852061" sldId="548"/>
            <ac:spMk id="12" creationId="{BCB402CE-9C1B-49D3-A492-4729EC25D5EC}"/>
          </ac:spMkLst>
        </pc:spChg>
        <pc:spChg chg="mod">
          <ac:chgData name="Knaap, AJ van der (Ton)" userId="6eda09ce-6d8f-4650-ae8e-76b65519316c" providerId="ADAL" clId="{60AA14DE-2299-4297-8B97-3D199A4F8534}" dt="2022-04-11T19:43:32.843" v="673" actId="403"/>
          <ac:spMkLst>
            <pc:docMk/>
            <pc:sldMk cId="3044852061" sldId="548"/>
            <ac:spMk id="13" creationId="{73133749-D37F-4D1B-BB6A-4CB329C3D1DC}"/>
          </ac:spMkLst>
        </pc:spChg>
        <pc:spChg chg="mod">
          <ac:chgData name="Knaap, AJ van der (Ton)" userId="6eda09ce-6d8f-4650-ae8e-76b65519316c" providerId="ADAL" clId="{60AA14DE-2299-4297-8B97-3D199A4F8534}" dt="2022-04-11T19:43:32.843" v="673" actId="403"/>
          <ac:spMkLst>
            <pc:docMk/>
            <pc:sldMk cId="3044852061" sldId="548"/>
            <ac:spMk id="14" creationId="{B94C1009-3464-4398-9947-942632D8D786}"/>
          </ac:spMkLst>
        </pc:spChg>
      </pc:sldChg>
      <pc:sldChg chg="delSp mod">
        <pc:chgData name="Knaap, AJ van der (Ton)" userId="6eda09ce-6d8f-4650-ae8e-76b65519316c" providerId="ADAL" clId="{60AA14DE-2299-4297-8B97-3D199A4F8534}" dt="2022-04-20T05:37:32.065" v="699" actId="478"/>
        <pc:sldMkLst>
          <pc:docMk/>
          <pc:sldMk cId="1203634725" sldId="617"/>
        </pc:sldMkLst>
        <pc:spChg chg="del">
          <ac:chgData name="Knaap, AJ van der (Ton)" userId="6eda09ce-6d8f-4650-ae8e-76b65519316c" providerId="ADAL" clId="{60AA14DE-2299-4297-8B97-3D199A4F8534}" dt="2022-04-20T05:37:32.065" v="699" actId="478"/>
          <ac:spMkLst>
            <pc:docMk/>
            <pc:sldMk cId="1203634725" sldId="617"/>
            <ac:spMk id="40" creationId="{B82B8269-896A-40C5-A354-EEDD2DBCF404}"/>
          </ac:spMkLst>
        </pc:spChg>
      </pc:sldChg>
      <pc:sldChg chg="modSp mod">
        <pc:chgData name="Knaap, AJ van der (Ton)" userId="6eda09ce-6d8f-4650-ae8e-76b65519316c" providerId="ADAL" clId="{60AA14DE-2299-4297-8B97-3D199A4F8534}" dt="2022-04-20T19:08:02.758" v="862" actId="1035"/>
        <pc:sldMkLst>
          <pc:docMk/>
          <pc:sldMk cId="2088829852" sldId="646"/>
        </pc:sldMkLst>
        <pc:spChg chg="mod">
          <ac:chgData name="Knaap, AJ van der (Ton)" userId="6eda09ce-6d8f-4650-ae8e-76b65519316c" providerId="ADAL" clId="{60AA14DE-2299-4297-8B97-3D199A4F8534}" dt="2022-04-20T19:08:02.758" v="862" actId="1035"/>
          <ac:spMkLst>
            <pc:docMk/>
            <pc:sldMk cId="2088829852" sldId="646"/>
            <ac:spMk id="7" creationId="{00000000-0000-0000-0000-000000000000}"/>
          </ac:spMkLst>
        </pc:spChg>
      </pc:sldChg>
      <pc:sldChg chg="modSp mod">
        <pc:chgData name="Knaap, AJ van der (Ton)" userId="6eda09ce-6d8f-4650-ae8e-76b65519316c" providerId="ADAL" clId="{60AA14DE-2299-4297-8B97-3D199A4F8534}" dt="2022-04-20T19:08:14.501" v="864" actId="20577"/>
        <pc:sldMkLst>
          <pc:docMk/>
          <pc:sldMk cId="3551468608" sldId="647"/>
        </pc:sldMkLst>
        <pc:spChg chg="mod">
          <ac:chgData name="Knaap, AJ van der (Ton)" userId="6eda09ce-6d8f-4650-ae8e-76b65519316c" providerId="ADAL" clId="{60AA14DE-2299-4297-8B97-3D199A4F8534}" dt="2022-04-20T19:08:14.501" v="864" actId="20577"/>
          <ac:spMkLst>
            <pc:docMk/>
            <pc:sldMk cId="3551468608" sldId="647"/>
            <ac:spMk id="7" creationId="{00000000-0000-0000-0000-000000000000}"/>
          </ac:spMkLst>
        </pc:spChg>
      </pc:sldChg>
      <pc:sldChg chg="modSp mod">
        <pc:chgData name="Knaap, AJ van der (Ton)" userId="6eda09ce-6d8f-4650-ae8e-76b65519316c" providerId="ADAL" clId="{60AA14DE-2299-4297-8B97-3D199A4F8534}" dt="2022-04-20T19:08:19.961" v="866" actId="20577"/>
        <pc:sldMkLst>
          <pc:docMk/>
          <pc:sldMk cId="2953506112" sldId="648"/>
        </pc:sldMkLst>
        <pc:spChg chg="mod">
          <ac:chgData name="Knaap, AJ van der (Ton)" userId="6eda09ce-6d8f-4650-ae8e-76b65519316c" providerId="ADAL" clId="{60AA14DE-2299-4297-8B97-3D199A4F8534}" dt="2022-04-20T19:08:19.961" v="866" actId="20577"/>
          <ac:spMkLst>
            <pc:docMk/>
            <pc:sldMk cId="2953506112" sldId="648"/>
            <ac:spMk id="7" creationId="{00000000-0000-0000-0000-000000000000}"/>
          </ac:spMkLst>
        </pc:spChg>
      </pc:sldChg>
      <pc:sldChg chg="modSp mod">
        <pc:chgData name="Knaap, AJ van der (Ton)" userId="6eda09ce-6d8f-4650-ae8e-76b65519316c" providerId="ADAL" clId="{60AA14DE-2299-4297-8B97-3D199A4F8534}" dt="2022-03-23T20:52:19.373" v="382" actId="20577"/>
        <pc:sldMkLst>
          <pc:docMk/>
          <pc:sldMk cId="3510044648" sldId="715"/>
        </pc:sldMkLst>
        <pc:spChg chg="mod">
          <ac:chgData name="Knaap, AJ van der (Ton)" userId="6eda09ce-6d8f-4650-ae8e-76b65519316c" providerId="ADAL" clId="{60AA14DE-2299-4297-8B97-3D199A4F8534}" dt="2022-03-23T20:52:19.373" v="382" actId="20577"/>
          <ac:spMkLst>
            <pc:docMk/>
            <pc:sldMk cId="3510044648" sldId="715"/>
            <ac:spMk id="29" creationId="{146D695F-9792-4A7A-AD96-B7BF35E0744B}"/>
          </ac:spMkLst>
        </pc:spChg>
      </pc:sldChg>
      <pc:sldChg chg="addSp delSp modSp del mod">
        <pc:chgData name="Knaap, AJ van der (Ton)" userId="6eda09ce-6d8f-4650-ae8e-76b65519316c" providerId="ADAL" clId="{60AA14DE-2299-4297-8B97-3D199A4F8534}" dt="2022-03-23T20:27:19.814" v="368" actId="47"/>
        <pc:sldMkLst>
          <pc:docMk/>
          <pc:sldMk cId="2274719548" sldId="1036"/>
        </pc:sldMkLst>
        <pc:spChg chg="mod">
          <ac:chgData name="Knaap, AJ van der (Ton)" userId="6eda09ce-6d8f-4650-ae8e-76b65519316c" providerId="ADAL" clId="{60AA14DE-2299-4297-8B97-3D199A4F8534}" dt="2022-03-23T20:16:32.443" v="0" actId="14100"/>
          <ac:spMkLst>
            <pc:docMk/>
            <pc:sldMk cId="2274719548" sldId="1036"/>
            <ac:spMk id="103" creationId="{D9D7CC37-BDBF-4A14-B85C-168E70E5B49D}"/>
          </ac:spMkLst>
        </pc:spChg>
        <pc:spChg chg="mod">
          <ac:chgData name="Knaap, AJ van der (Ton)" userId="6eda09ce-6d8f-4650-ae8e-76b65519316c" providerId="ADAL" clId="{60AA14DE-2299-4297-8B97-3D199A4F8534}" dt="2022-03-23T20:18:48.017" v="74" actId="14100"/>
          <ac:spMkLst>
            <pc:docMk/>
            <pc:sldMk cId="2274719548" sldId="1036"/>
            <ac:spMk id="107" creationId="{B6F6A372-C214-4295-BD78-8852006568A1}"/>
          </ac:spMkLst>
        </pc:spChg>
        <pc:spChg chg="mod">
          <ac:chgData name="Knaap, AJ van der (Ton)" userId="6eda09ce-6d8f-4650-ae8e-76b65519316c" providerId="ADAL" clId="{60AA14DE-2299-4297-8B97-3D199A4F8534}" dt="2022-03-23T20:19:40.502" v="91" actId="14100"/>
          <ac:spMkLst>
            <pc:docMk/>
            <pc:sldMk cId="2274719548" sldId="1036"/>
            <ac:spMk id="109" creationId="{114D2AF7-5194-4295-98B9-168405BB8DE1}"/>
          </ac:spMkLst>
        </pc:spChg>
        <pc:spChg chg="mod">
          <ac:chgData name="Knaap, AJ van der (Ton)" userId="6eda09ce-6d8f-4650-ae8e-76b65519316c" providerId="ADAL" clId="{60AA14DE-2299-4297-8B97-3D199A4F8534}" dt="2022-03-23T20:18:57.300" v="82" actId="1036"/>
          <ac:spMkLst>
            <pc:docMk/>
            <pc:sldMk cId="2274719548" sldId="1036"/>
            <ac:spMk id="115" creationId="{EA59CBA2-C3DA-4CD2-966E-B39AA63DE890}"/>
          </ac:spMkLst>
        </pc:spChg>
        <pc:graphicFrameChg chg="mod">
          <ac:chgData name="Knaap, AJ van der (Ton)" userId="6eda09ce-6d8f-4650-ae8e-76b65519316c" providerId="ADAL" clId="{60AA14DE-2299-4297-8B97-3D199A4F8534}" dt="2022-03-23T20:18:16.515" v="69" actId="1035"/>
          <ac:graphicFrameMkLst>
            <pc:docMk/>
            <pc:sldMk cId="2274719548" sldId="1036"/>
            <ac:graphicFrameMk id="52" creationId="{E29BE100-C1CC-4706-AA68-C6A40ED18413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19:05.851" v="89" actId="1035"/>
          <ac:graphicFrameMkLst>
            <pc:docMk/>
            <pc:sldMk cId="2274719548" sldId="1036"/>
            <ac:graphicFrameMk id="111" creationId="{31DD8178-6EE8-4794-857B-135B89BB75D3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18:22.294" v="73" actId="1035"/>
          <ac:graphicFrameMkLst>
            <pc:docMk/>
            <pc:sldMk cId="2274719548" sldId="1036"/>
            <ac:graphicFrameMk id="113" creationId="{B017B5A0-BF69-499C-AB8C-C57319CF9315}"/>
          </ac:graphicFrameMkLst>
        </pc:graphicFrameChg>
        <pc:graphicFrameChg chg="mod modGraphic">
          <ac:chgData name="Knaap, AJ van der (Ton)" userId="6eda09ce-6d8f-4650-ae8e-76b65519316c" providerId="ADAL" clId="{60AA14DE-2299-4297-8B97-3D199A4F8534}" dt="2022-03-23T20:19:18.989" v="90" actId="2165"/>
          <ac:graphicFrameMkLst>
            <pc:docMk/>
            <pc:sldMk cId="2274719548" sldId="1036"/>
            <ac:graphicFrameMk id="117" creationId="{9C716175-C6FC-4309-BD0C-688C1DDC2094}"/>
          </ac:graphicFrameMkLst>
        </pc:graphicFrameChg>
        <pc:cxnChg chg="add del mod">
          <ac:chgData name="Knaap, AJ van der (Ton)" userId="6eda09ce-6d8f-4650-ae8e-76b65519316c" providerId="ADAL" clId="{60AA14DE-2299-4297-8B97-3D199A4F8534}" dt="2022-03-23T20:19:46.323" v="92" actId="478"/>
          <ac:cxnSpMkLst>
            <pc:docMk/>
            <pc:sldMk cId="2274719548" sldId="1036"/>
            <ac:cxnSpMk id="7" creationId="{42441F02-2ADC-495A-9B8A-EF09CE103DE2}"/>
          </ac:cxnSpMkLst>
        </pc:cxnChg>
      </pc:sldChg>
      <pc:sldChg chg="delSp modSp del mod">
        <pc:chgData name="Knaap, AJ van der (Ton)" userId="6eda09ce-6d8f-4650-ae8e-76b65519316c" providerId="ADAL" clId="{60AA14DE-2299-4297-8B97-3D199A4F8534}" dt="2022-04-20T19:07:50.436" v="844" actId="47"/>
        <pc:sldMkLst>
          <pc:docMk/>
          <pc:sldMk cId="3929492077" sldId="6786"/>
        </pc:sldMkLst>
        <pc:spChg chg="mod">
          <ac:chgData name="Knaap, AJ van der (Ton)" userId="6eda09ce-6d8f-4650-ae8e-76b65519316c" providerId="ADAL" clId="{60AA14DE-2299-4297-8B97-3D199A4F8534}" dt="2022-04-08T06:48:02.703" v="627" actId="20577"/>
          <ac:spMkLst>
            <pc:docMk/>
            <pc:sldMk cId="3929492077" sldId="6786"/>
            <ac:spMk id="6" creationId="{6BF4A369-3075-4EC3-828E-57A1323FCF77}"/>
          </ac:spMkLst>
        </pc:spChg>
        <pc:spChg chg="mod">
          <ac:chgData name="Knaap, AJ van der (Ton)" userId="6eda09ce-6d8f-4650-ae8e-76b65519316c" providerId="ADAL" clId="{60AA14DE-2299-4297-8B97-3D199A4F8534}" dt="2022-04-08T06:42:46.882" v="480" actId="20577"/>
          <ac:spMkLst>
            <pc:docMk/>
            <pc:sldMk cId="3929492077" sldId="6786"/>
            <ac:spMk id="17" creationId="{536D77B3-AFC5-4640-8819-0016927F0B79}"/>
          </ac:spMkLst>
        </pc:spChg>
        <pc:spChg chg="mod">
          <ac:chgData name="Knaap, AJ van der (Ton)" userId="6eda09ce-6d8f-4650-ae8e-76b65519316c" providerId="ADAL" clId="{60AA14DE-2299-4297-8B97-3D199A4F8534}" dt="2022-04-08T06:45:08.666" v="498" actId="20577"/>
          <ac:spMkLst>
            <pc:docMk/>
            <pc:sldMk cId="3929492077" sldId="6786"/>
            <ac:spMk id="18" creationId="{0A4C66AA-354B-4C08-92FE-4F6408388D61}"/>
          </ac:spMkLst>
        </pc:spChg>
        <pc:spChg chg="mod">
          <ac:chgData name="Knaap, AJ van der (Ton)" userId="6eda09ce-6d8f-4650-ae8e-76b65519316c" providerId="ADAL" clId="{60AA14DE-2299-4297-8B97-3D199A4F8534}" dt="2022-04-08T06:41:34.402" v="397" actId="20577"/>
          <ac:spMkLst>
            <pc:docMk/>
            <pc:sldMk cId="3929492077" sldId="6786"/>
            <ac:spMk id="19" creationId="{BE181384-3FF9-4CB3-965A-C0A31BB822F6}"/>
          </ac:spMkLst>
        </pc:spChg>
        <pc:spChg chg="mod">
          <ac:chgData name="Knaap, AJ van der (Ton)" userId="6eda09ce-6d8f-4650-ae8e-76b65519316c" providerId="ADAL" clId="{60AA14DE-2299-4297-8B97-3D199A4F8534}" dt="2022-04-08T06:43:50.862" v="487" actId="20577"/>
          <ac:spMkLst>
            <pc:docMk/>
            <pc:sldMk cId="3929492077" sldId="6786"/>
            <ac:spMk id="20" creationId="{69BB2D12-7507-4027-A159-C88E830B84E0}"/>
          </ac:spMkLst>
        </pc:spChg>
        <pc:spChg chg="mod">
          <ac:chgData name="Knaap, AJ van der (Ton)" userId="6eda09ce-6d8f-4650-ae8e-76b65519316c" providerId="ADAL" clId="{60AA14DE-2299-4297-8B97-3D199A4F8534}" dt="2022-04-08T06:49:01.997" v="634" actId="1036"/>
          <ac:spMkLst>
            <pc:docMk/>
            <pc:sldMk cId="3929492077" sldId="6786"/>
            <ac:spMk id="22" creationId="{57CE44D4-48F1-44D3-B38F-4CFD044A4C30}"/>
          </ac:spMkLst>
        </pc:spChg>
        <pc:spChg chg="mod">
          <ac:chgData name="Knaap, AJ van der (Ton)" userId="6eda09ce-6d8f-4650-ae8e-76b65519316c" providerId="ADAL" clId="{60AA14DE-2299-4297-8B97-3D199A4F8534}" dt="2022-04-08T06:48:28.963" v="630" actId="1036"/>
          <ac:spMkLst>
            <pc:docMk/>
            <pc:sldMk cId="3929492077" sldId="6786"/>
            <ac:spMk id="23" creationId="{9C421D21-0A26-40F2-BBBB-C05095E24E96}"/>
          </ac:spMkLst>
        </pc:spChg>
        <pc:spChg chg="mod">
          <ac:chgData name="Knaap, AJ van der (Ton)" userId="6eda09ce-6d8f-4650-ae8e-76b65519316c" providerId="ADAL" clId="{60AA14DE-2299-4297-8B97-3D199A4F8534}" dt="2022-04-08T06:50:17.981" v="651" actId="1036"/>
          <ac:spMkLst>
            <pc:docMk/>
            <pc:sldMk cId="3929492077" sldId="6786"/>
            <ac:spMk id="24" creationId="{38048825-D738-4C0F-BA71-33FCC78E48CD}"/>
          </ac:spMkLst>
        </pc:spChg>
        <pc:spChg chg="mod">
          <ac:chgData name="Knaap, AJ van der (Ton)" userId="6eda09ce-6d8f-4650-ae8e-76b65519316c" providerId="ADAL" clId="{60AA14DE-2299-4297-8B97-3D199A4F8534}" dt="2022-04-08T06:51:05.440" v="665" actId="1035"/>
          <ac:spMkLst>
            <pc:docMk/>
            <pc:sldMk cId="3929492077" sldId="6786"/>
            <ac:spMk id="25" creationId="{0724BD47-8B36-4E17-9E30-6B8110F9125E}"/>
          </ac:spMkLst>
        </pc:spChg>
        <pc:spChg chg="mod">
          <ac:chgData name="Knaap, AJ van der (Ton)" userId="6eda09ce-6d8f-4650-ae8e-76b65519316c" providerId="ADAL" clId="{60AA14DE-2299-4297-8B97-3D199A4F8534}" dt="2022-04-08T06:51:05.440" v="665" actId="1035"/>
          <ac:spMkLst>
            <pc:docMk/>
            <pc:sldMk cId="3929492077" sldId="6786"/>
            <ac:spMk id="26" creationId="{5C188D77-5BC7-47C8-A022-4062E1D8FC44}"/>
          </ac:spMkLst>
        </pc:spChg>
        <pc:spChg chg="mod">
          <ac:chgData name="Knaap, AJ van der (Ton)" userId="6eda09ce-6d8f-4650-ae8e-76b65519316c" providerId="ADAL" clId="{60AA14DE-2299-4297-8B97-3D199A4F8534}" dt="2022-04-08T06:50:17.981" v="651" actId="1036"/>
          <ac:spMkLst>
            <pc:docMk/>
            <pc:sldMk cId="3929492077" sldId="6786"/>
            <ac:spMk id="27" creationId="{2167D6F3-72D1-4C56-A948-D28C75CF3D28}"/>
          </ac:spMkLst>
        </pc:spChg>
        <pc:spChg chg="mod">
          <ac:chgData name="Knaap, AJ van der (Ton)" userId="6eda09ce-6d8f-4650-ae8e-76b65519316c" providerId="ADAL" clId="{60AA14DE-2299-4297-8B97-3D199A4F8534}" dt="2022-04-08T06:48:28.963" v="630" actId="1036"/>
          <ac:spMkLst>
            <pc:docMk/>
            <pc:sldMk cId="3929492077" sldId="6786"/>
            <ac:spMk id="28" creationId="{2E67119D-A914-446F-B9AA-2B3E35921A08}"/>
          </ac:spMkLst>
        </pc:spChg>
        <pc:spChg chg="mod">
          <ac:chgData name="Knaap, AJ van der (Ton)" userId="6eda09ce-6d8f-4650-ae8e-76b65519316c" providerId="ADAL" clId="{60AA14DE-2299-4297-8B97-3D199A4F8534}" dt="2022-04-08T06:49:01.997" v="634" actId="1036"/>
          <ac:spMkLst>
            <pc:docMk/>
            <pc:sldMk cId="3929492077" sldId="6786"/>
            <ac:spMk id="29" creationId="{9C5D609B-3C16-4A78-A206-16480CDCB607}"/>
          </ac:spMkLst>
        </pc:spChg>
        <pc:spChg chg="mod">
          <ac:chgData name="Knaap, AJ van der (Ton)" userId="6eda09ce-6d8f-4650-ae8e-76b65519316c" providerId="ADAL" clId="{60AA14DE-2299-4297-8B97-3D199A4F8534}" dt="2022-04-08T06:50:17.981" v="651" actId="1036"/>
          <ac:spMkLst>
            <pc:docMk/>
            <pc:sldMk cId="3929492077" sldId="6786"/>
            <ac:spMk id="30" creationId="{1D97E840-E518-4565-A3E6-AB06FEDFFA0B}"/>
          </ac:spMkLst>
        </pc:spChg>
        <pc:spChg chg="mod">
          <ac:chgData name="Knaap, AJ van der (Ton)" userId="6eda09ce-6d8f-4650-ae8e-76b65519316c" providerId="ADAL" clId="{60AA14DE-2299-4297-8B97-3D199A4F8534}" dt="2022-04-08T06:48:28.963" v="630" actId="1036"/>
          <ac:spMkLst>
            <pc:docMk/>
            <pc:sldMk cId="3929492077" sldId="6786"/>
            <ac:spMk id="32" creationId="{8D955AAD-7D2B-4B1B-A3F9-4FEAA3DB0D78}"/>
          </ac:spMkLst>
        </pc:spChg>
        <pc:spChg chg="mod">
          <ac:chgData name="Knaap, AJ van der (Ton)" userId="6eda09ce-6d8f-4650-ae8e-76b65519316c" providerId="ADAL" clId="{60AA14DE-2299-4297-8B97-3D199A4F8534}" dt="2022-04-08T06:49:01.997" v="634" actId="1036"/>
          <ac:spMkLst>
            <pc:docMk/>
            <pc:sldMk cId="3929492077" sldId="6786"/>
            <ac:spMk id="33" creationId="{EAB71119-D457-47B6-9059-B1D4A89BD59B}"/>
          </ac:spMkLst>
        </pc:spChg>
        <pc:spChg chg="mod">
          <ac:chgData name="Knaap, AJ van der (Ton)" userId="6eda09ce-6d8f-4650-ae8e-76b65519316c" providerId="ADAL" clId="{60AA14DE-2299-4297-8B97-3D199A4F8534}" dt="2022-04-08T06:50:17.981" v="651" actId="1036"/>
          <ac:spMkLst>
            <pc:docMk/>
            <pc:sldMk cId="3929492077" sldId="6786"/>
            <ac:spMk id="34" creationId="{AE0C4761-A5EA-468F-BC31-868A79170E2D}"/>
          </ac:spMkLst>
        </pc:spChg>
        <pc:spChg chg="mod">
          <ac:chgData name="Knaap, AJ van der (Ton)" userId="6eda09ce-6d8f-4650-ae8e-76b65519316c" providerId="ADAL" clId="{60AA14DE-2299-4297-8B97-3D199A4F8534}" dt="2022-04-08T06:49:32.965" v="637" actId="14100"/>
          <ac:spMkLst>
            <pc:docMk/>
            <pc:sldMk cId="3929492077" sldId="6786"/>
            <ac:spMk id="36" creationId="{2F926E74-BE1A-453C-898F-41984F792199}"/>
          </ac:spMkLst>
        </pc:spChg>
        <pc:spChg chg="mod">
          <ac:chgData name="Knaap, AJ van der (Ton)" userId="6eda09ce-6d8f-4650-ae8e-76b65519316c" providerId="ADAL" clId="{60AA14DE-2299-4297-8B97-3D199A4F8534}" dt="2022-04-08T06:49:01.997" v="634" actId="1036"/>
          <ac:spMkLst>
            <pc:docMk/>
            <pc:sldMk cId="3929492077" sldId="6786"/>
            <ac:spMk id="37" creationId="{697DF920-59F0-4FD7-AEC0-D767DAB708CD}"/>
          </ac:spMkLst>
        </pc:spChg>
        <pc:spChg chg="mod">
          <ac:chgData name="Knaap, AJ van der (Ton)" userId="6eda09ce-6d8f-4650-ae8e-76b65519316c" providerId="ADAL" clId="{60AA14DE-2299-4297-8B97-3D199A4F8534}" dt="2022-04-08T06:50:17.981" v="651" actId="1036"/>
          <ac:spMkLst>
            <pc:docMk/>
            <pc:sldMk cId="3929492077" sldId="6786"/>
            <ac:spMk id="38" creationId="{E46ACB59-2D31-42B4-9C28-3164810BD077}"/>
          </ac:spMkLst>
        </pc:spChg>
        <pc:spChg chg="mod">
          <ac:chgData name="Knaap, AJ van der (Ton)" userId="6eda09ce-6d8f-4650-ae8e-76b65519316c" providerId="ADAL" clId="{60AA14DE-2299-4297-8B97-3D199A4F8534}" dt="2022-04-08T06:49:27.342" v="636" actId="14100"/>
          <ac:spMkLst>
            <pc:docMk/>
            <pc:sldMk cId="3929492077" sldId="6786"/>
            <ac:spMk id="39" creationId="{83EEE2C0-AE7F-4233-BBA7-ECEDA198F2FB}"/>
          </ac:spMkLst>
        </pc:spChg>
        <pc:spChg chg="mod">
          <ac:chgData name="Knaap, AJ van der (Ton)" userId="6eda09ce-6d8f-4650-ae8e-76b65519316c" providerId="ADAL" clId="{60AA14DE-2299-4297-8B97-3D199A4F8534}" dt="2022-04-08T06:49:17.048" v="635" actId="14100"/>
          <ac:spMkLst>
            <pc:docMk/>
            <pc:sldMk cId="3929492077" sldId="6786"/>
            <ac:spMk id="40" creationId="{3F2FB634-18ED-46BC-BDF5-E816E19EAC0F}"/>
          </ac:spMkLst>
        </pc:spChg>
        <pc:spChg chg="mod">
          <ac:chgData name="Knaap, AJ van der (Ton)" userId="6eda09ce-6d8f-4650-ae8e-76b65519316c" providerId="ADAL" clId="{60AA14DE-2299-4297-8B97-3D199A4F8534}" dt="2022-04-08T06:50:52.115" v="661" actId="14100"/>
          <ac:spMkLst>
            <pc:docMk/>
            <pc:sldMk cId="3929492077" sldId="6786"/>
            <ac:spMk id="41" creationId="{6C8CED42-3AB5-4932-AEE3-AA6129A320D2}"/>
          </ac:spMkLst>
        </pc:spChg>
        <pc:spChg chg="mod">
          <ac:chgData name="Knaap, AJ van der (Ton)" userId="6eda09ce-6d8f-4650-ae8e-76b65519316c" providerId="ADAL" clId="{60AA14DE-2299-4297-8B97-3D199A4F8534}" dt="2022-04-08T06:50:44.032" v="660" actId="14100"/>
          <ac:spMkLst>
            <pc:docMk/>
            <pc:sldMk cId="3929492077" sldId="6786"/>
            <ac:spMk id="47" creationId="{0729AB0A-6BF7-4410-9D6D-C011F9CF4F51}"/>
          </ac:spMkLst>
        </pc:spChg>
        <pc:spChg chg="del">
          <ac:chgData name="Knaap, AJ van der (Ton)" userId="6eda09ce-6d8f-4650-ae8e-76b65519316c" providerId="ADAL" clId="{60AA14DE-2299-4297-8B97-3D199A4F8534}" dt="2022-04-08T06:47:24.459" v="622" actId="478"/>
          <ac:spMkLst>
            <pc:docMk/>
            <pc:sldMk cId="3929492077" sldId="6786"/>
            <ac:spMk id="48" creationId="{DE72C81D-914E-4FE6-B9A6-78AE703E9092}"/>
          </ac:spMkLst>
        </pc:spChg>
        <pc:spChg chg="mod">
          <ac:chgData name="Knaap, AJ van der (Ton)" userId="6eda09ce-6d8f-4650-ae8e-76b65519316c" providerId="ADAL" clId="{60AA14DE-2299-4297-8B97-3D199A4F8534}" dt="2022-04-08T06:51:17.684" v="666" actId="14100"/>
          <ac:spMkLst>
            <pc:docMk/>
            <pc:sldMk cId="3929492077" sldId="6786"/>
            <ac:spMk id="49" creationId="{A2784AFA-0CB9-4EBF-8F4D-8AD132FFB277}"/>
          </ac:spMkLst>
        </pc:spChg>
      </pc:sldChg>
      <pc:sldChg chg="addSp delSp modSp mod">
        <pc:chgData name="Knaap, AJ van der (Ton)" userId="6eda09ce-6d8f-4650-ae8e-76b65519316c" providerId="ADAL" clId="{60AA14DE-2299-4297-8B97-3D199A4F8534}" dt="2022-03-23T20:33:18.197" v="372" actId="478"/>
        <pc:sldMkLst>
          <pc:docMk/>
          <pc:sldMk cId="471923795" sldId="6806"/>
        </pc:sldMkLst>
        <pc:spChg chg="del">
          <ac:chgData name="Knaap, AJ van der (Ton)" userId="6eda09ce-6d8f-4650-ae8e-76b65519316c" providerId="ADAL" clId="{60AA14DE-2299-4297-8B97-3D199A4F8534}" dt="2022-03-23T20:33:18.197" v="372" actId="478"/>
          <ac:spMkLst>
            <pc:docMk/>
            <pc:sldMk cId="471923795" sldId="6806"/>
            <ac:spMk id="85" creationId="{22790C0F-4DD4-43F5-BF7D-1AFC0BB5E821}"/>
          </ac:spMkLst>
        </pc:spChg>
        <pc:picChg chg="add mod ord">
          <ac:chgData name="Knaap, AJ van der (Ton)" userId="6eda09ce-6d8f-4650-ae8e-76b65519316c" providerId="ADAL" clId="{60AA14DE-2299-4297-8B97-3D199A4F8534}" dt="2022-03-23T20:33:10.327" v="371" actId="167"/>
          <ac:picMkLst>
            <pc:docMk/>
            <pc:sldMk cId="471923795" sldId="6806"/>
            <ac:picMk id="27" creationId="{FF16C381-3ED1-4657-B5B7-AC94052FC3A5}"/>
          </ac:picMkLst>
        </pc:picChg>
        <pc:picChg chg="del">
          <ac:chgData name="Knaap, AJ van der (Ton)" userId="6eda09ce-6d8f-4650-ae8e-76b65519316c" providerId="ADAL" clId="{60AA14DE-2299-4297-8B97-3D199A4F8534}" dt="2022-03-23T20:33:03.890" v="369" actId="478"/>
          <ac:picMkLst>
            <pc:docMk/>
            <pc:sldMk cId="471923795" sldId="6806"/>
            <ac:picMk id="33" creationId="{3B38B22C-EB53-4180-BD12-10246E191E61}"/>
          </ac:picMkLst>
        </pc:picChg>
      </pc:sldChg>
      <pc:sldChg chg="modSp mod">
        <pc:chgData name="Knaap, AJ van der (Ton)" userId="6eda09ce-6d8f-4650-ae8e-76b65519316c" providerId="ADAL" clId="{60AA14DE-2299-4297-8B97-3D199A4F8534}" dt="2022-04-20T19:07:06.690" v="842" actId="6549"/>
        <pc:sldMkLst>
          <pc:docMk/>
          <pc:sldMk cId="3114503020" sldId="6809"/>
        </pc:sldMkLst>
        <pc:spChg chg="mod">
          <ac:chgData name="Knaap, AJ van der (Ton)" userId="6eda09ce-6d8f-4650-ae8e-76b65519316c" providerId="ADAL" clId="{60AA14DE-2299-4297-8B97-3D199A4F8534}" dt="2022-04-20T19:07:06.690" v="842" actId="6549"/>
          <ac:spMkLst>
            <pc:docMk/>
            <pc:sldMk cId="3114503020" sldId="6809"/>
            <ac:spMk id="6" creationId="{C113AC2B-AF31-48D7-8C57-4A714F53A4F6}"/>
          </ac:spMkLst>
        </pc:spChg>
      </pc:sldChg>
      <pc:sldChg chg="addSp delSp modSp add mod">
        <pc:chgData name="Knaap, AJ van der (Ton)" userId="6eda09ce-6d8f-4650-ae8e-76b65519316c" providerId="ADAL" clId="{60AA14DE-2299-4297-8B97-3D199A4F8534}" dt="2022-04-20T18:59:10.497" v="709" actId="1036"/>
        <pc:sldMkLst>
          <pc:docMk/>
          <pc:sldMk cId="1814716707" sldId="6824"/>
        </pc:sldMkLst>
        <pc:spChg chg="mod">
          <ac:chgData name="Knaap, AJ van der (Ton)" userId="6eda09ce-6d8f-4650-ae8e-76b65519316c" providerId="ADAL" clId="{60AA14DE-2299-4297-8B97-3D199A4F8534}" dt="2022-03-23T20:24:13.033" v="277" actId="14100"/>
          <ac:spMkLst>
            <pc:docMk/>
            <pc:sldMk cId="1814716707" sldId="6824"/>
            <ac:spMk id="14" creationId="{D83FBD43-4849-4820-8F78-3E3A4999C485}"/>
          </ac:spMkLst>
        </pc:spChg>
        <pc:spChg chg="mod">
          <ac:chgData name="Knaap, AJ van der (Ton)" userId="6eda09ce-6d8f-4650-ae8e-76b65519316c" providerId="ADAL" clId="{60AA14DE-2299-4297-8B97-3D199A4F8534}" dt="2022-03-23T20:24:23.050" v="299" actId="1035"/>
          <ac:spMkLst>
            <pc:docMk/>
            <pc:sldMk cId="1814716707" sldId="6824"/>
            <ac:spMk id="49" creationId="{29F135E8-45D3-47F4-A8C4-15B91AC42E35}"/>
          </ac:spMkLst>
        </pc:spChg>
        <pc:spChg chg="mod">
          <ac:chgData name="Knaap, AJ van der (Ton)" userId="6eda09ce-6d8f-4650-ae8e-76b65519316c" providerId="ADAL" clId="{60AA14DE-2299-4297-8B97-3D199A4F8534}" dt="2022-03-23T20:24:23.050" v="299" actId="1035"/>
          <ac:spMkLst>
            <pc:docMk/>
            <pc:sldMk cId="1814716707" sldId="6824"/>
            <ac:spMk id="54" creationId="{3B9CB171-6630-4603-901D-E4A213AC636A}"/>
          </ac:spMkLst>
        </pc:spChg>
        <pc:spChg chg="mod">
          <ac:chgData name="Knaap, AJ van der (Ton)" userId="6eda09ce-6d8f-4650-ae8e-76b65519316c" providerId="ADAL" clId="{60AA14DE-2299-4297-8B97-3D199A4F8534}" dt="2022-03-23T20:25:12.660" v="339" actId="1035"/>
          <ac:spMkLst>
            <pc:docMk/>
            <pc:sldMk cId="1814716707" sldId="6824"/>
            <ac:spMk id="87" creationId="{7675AAC2-4905-4DB9-9FEE-5CC5A65E01DD}"/>
          </ac:spMkLst>
        </pc:spChg>
        <pc:spChg chg="mod">
          <ac:chgData name="Knaap, AJ van der (Ton)" userId="6eda09ce-6d8f-4650-ae8e-76b65519316c" providerId="ADAL" clId="{60AA14DE-2299-4297-8B97-3D199A4F8534}" dt="2022-03-23T20:25:12.660" v="339" actId="1035"/>
          <ac:spMkLst>
            <pc:docMk/>
            <pc:sldMk cId="1814716707" sldId="6824"/>
            <ac:spMk id="89" creationId="{F4A12FAC-8850-45DD-B06C-CE4FA72B7A29}"/>
          </ac:spMkLst>
        </pc:spChg>
        <pc:spChg chg="mod">
          <ac:chgData name="Knaap, AJ van der (Ton)" userId="6eda09ce-6d8f-4650-ae8e-76b65519316c" providerId="ADAL" clId="{60AA14DE-2299-4297-8B97-3D199A4F8534}" dt="2022-03-23T20:26:07.110" v="341" actId="14100"/>
          <ac:spMkLst>
            <pc:docMk/>
            <pc:sldMk cId="1814716707" sldId="6824"/>
            <ac:spMk id="93" creationId="{14882FA8-9F56-47AE-9CDF-586B6650A423}"/>
          </ac:spMkLst>
        </pc:spChg>
        <pc:spChg chg="mod">
          <ac:chgData name="Knaap, AJ van der (Ton)" userId="6eda09ce-6d8f-4650-ae8e-76b65519316c" providerId="ADAL" clId="{60AA14DE-2299-4297-8B97-3D199A4F8534}" dt="2022-03-23T20:23:24.914" v="218" actId="14100"/>
          <ac:spMkLst>
            <pc:docMk/>
            <pc:sldMk cId="1814716707" sldId="6824"/>
            <ac:spMk id="103" creationId="{D9D7CC37-BDBF-4A14-B85C-168E70E5B49D}"/>
          </ac:spMkLst>
        </pc:spChg>
        <pc:spChg chg="mod">
          <ac:chgData name="Knaap, AJ van der (Ton)" userId="6eda09ce-6d8f-4650-ae8e-76b65519316c" providerId="ADAL" clId="{60AA14DE-2299-4297-8B97-3D199A4F8534}" dt="2022-03-23T20:23:14.134" v="217" actId="1036"/>
          <ac:spMkLst>
            <pc:docMk/>
            <pc:sldMk cId="1814716707" sldId="6824"/>
            <ac:spMk id="107" creationId="{B6F6A372-C214-4295-BD78-8852006568A1}"/>
          </ac:spMkLst>
        </pc:spChg>
        <pc:spChg chg="mod">
          <ac:chgData name="Knaap, AJ van der (Ton)" userId="6eda09ce-6d8f-4650-ae8e-76b65519316c" providerId="ADAL" clId="{60AA14DE-2299-4297-8B97-3D199A4F8534}" dt="2022-03-23T20:23:14.134" v="217" actId="1036"/>
          <ac:spMkLst>
            <pc:docMk/>
            <pc:sldMk cId="1814716707" sldId="6824"/>
            <ac:spMk id="109" creationId="{114D2AF7-5194-4295-98B9-168405BB8DE1}"/>
          </ac:spMkLst>
        </pc:spChg>
        <pc:spChg chg="mod">
          <ac:chgData name="Knaap, AJ van der (Ton)" userId="6eda09ce-6d8f-4650-ae8e-76b65519316c" providerId="ADAL" clId="{60AA14DE-2299-4297-8B97-3D199A4F8534}" dt="2022-03-23T20:23:14.134" v="217" actId="1036"/>
          <ac:spMkLst>
            <pc:docMk/>
            <pc:sldMk cId="1814716707" sldId="6824"/>
            <ac:spMk id="115" creationId="{EA59CBA2-C3DA-4CD2-966E-B39AA63DE890}"/>
          </ac:spMkLst>
        </pc:spChg>
        <pc:graphicFrameChg chg="mod">
          <ac:chgData name="Knaap, AJ van der (Ton)" userId="6eda09ce-6d8f-4650-ae8e-76b65519316c" providerId="ADAL" clId="{60AA14DE-2299-4297-8B97-3D199A4F8534}" dt="2022-03-23T20:24:06.798" v="276" actId="1035"/>
          <ac:graphicFrameMkLst>
            <pc:docMk/>
            <pc:sldMk cId="1814716707" sldId="6824"/>
            <ac:graphicFrameMk id="22" creationId="{0659E3B3-03E7-4B31-8764-C269098EE5B1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4:32.812" v="301" actId="1036"/>
          <ac:graphicFrameMkLst>
            <pc:docMk/>
            <pc:sldMk cId="1814716707" sldId="6824"/>
            <ac:graphicFrameMk id="24" creationId="{531547D7-9D01-4CFE-8279-A2D007C2CCC5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4:23.050" v="299" actId="1035"/>
          <ac:graphicFrameMkLst>
            <pc:docMk/>
            <pc:sldMk cId="1814716707" sldId="6824"/>
            <ac:graphicFrameMk id="53" creationId="{2F3E0AA6-918F-4AF3-B6C4-D38F9AACD772}"/>
          </ac:graphicFrameMkLst>
        </pc:graphicFrameChg>
        <pc:graphicFrameChg chg="mod modGraphic">
          <ac:chgData name="Knaap, AJ van der (Ton)" userId="6eda09ce-6d8f-4650-ae8e-76b65519316c" providerId="ADAL" clId="{60AA14DE-2299-4297-8B97-3D199A4F8534}" dt="2022-04-20T17:55:47.622" v="701" actId="20577"/>
          <ac:graphicFrameMkLst>
            <pc:docMk/>
            <pc:sldMk cId="1814716707" sldId="6824"/>
            <ac:graphicFrameMk id="55" creationId="{DE56AB74-63FD-483F-8A5A-3D83289410EE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5:12.660" v="339" actId="1035"/>
          <ac:graphicFrameMkLst>
            <pc:docMk/>
            <pc:sldMk cId="1814716707" sldId="6824"/>
            <ac:graphicFrameMk id="95" creationId="{0F81E10E-DD1C-4704-A811-3C945F654124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5:12.660" v="339" actId="1035"/>
          <ac:graphicFrameMkLst>
            <pc:docMk/>
            <pc:sldMk cId="1814716707" sldId="6824"/>
            <ac:graphicFrameMk id="97" creationId="{AA4C10A7-7170-4C50-804C-C77D6B9761A0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6:15.656" v="349" actId="1036"/>
          <ac:graphicFrameMkLst>
            <pc:docMk/>
            <pc:sldMk cId="1814716707" sldId="6824"/>
            <ac:graphicFrameMk id="99" creationId="{C5ED3945-6B94-4491-9E65-125F2DE0A39D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3:14.134" v="217" actId="1036"/>
          <ac:graphicFrameMkLst>
            <pc:docMk/>
            <pc:sldMk cId="1814716707" sldId="6824"/>
            <ac:graphicFrameMk id="111" creationId="{31DD8178-6EE8-4794-857B-135B89BB75D3}"/>
          </ac:graphicFrameMkLst>
        </pc:graphicFrameChg>
        <pc:graphicFrameChg chg="mod modGraphic">
          <ac:chgData name="Knaap, AJ van der (Ton)" userId="6eda09ce-6d8f-4650-ae8e-76b65519316c" providerId="ADAL" clId="{60AA14DE-2299-4297-8B97-3D199A4F8534}" dt="2022-04-20T18:16:10.935" v="702" actId="20577"/>
          <ac:graphicFrameMkLst>
            <pc:docMk/>
            <pc:sldMk cId="1814716707" sldId="6824"/>
            <ac:graphicFrameMk id="113" creationId="{B017B5A0-BF69-499C-AB8C-C57319CF9315}"/>
          </ac:graphicFrameMkLst>
        </pc:graphicFrameChg>
        <pc:graphicFrameChg chg="mod">
          <ac:chgData name="Knaap, AJ van der (Ton)" userId="6eda09ce-6d8f-4650-ae8e-76b65519316c" providerId="ADAL" clId="{60AA14DE-2299-4297-8B97-3D199A4F8534}" dt="2022-03-23T20:23:14.134" v="217" actId="1036"/>
          <ac:graphicFrameMkLst>
            <pc:docMk/>
            <pc:sldMk cId="1814716707" sldId="6824"/>
            <ac:graphicFrameMk id="117" creationId="{9C716175-C6FC-4309-BD0C-688C1DDC2094}"/>
          </ac:graphicFrameMkLst>
        </pc:graphicFrameChg>
        <pc:picChg chg="del">
          <ac:chgData name="Knaap, AJ van der (Ton)" userId="6eda09ce-6d8f-4650-ae8e-76b65519316c" providerId="ADAL" clId="{60AA14DE-2299-4297-8B97-3D199A4F8534}" dt="2022-03-23T20:27:00.914" v="351" actId="478"/>
          <ac:picMkLst>
            <pc:docMk/>
            <pc:sldMk cId="1814716707" sldId="6824"/>
            <ac:picMk id="3" creationId="{6CF18C2D-B61E-490F-BFB8-C1A97A644BA9}"/>
          </ac:picMkLst>
        </pc:picChg>
        <pc:picChg chg="add mod">
          <ac:chgData name="Knaap, AJ van der (Ton)" userId="6eda09ce-6d8f-4650-ae8e-76b65519316c" providerId="ADAL" clId="{60AA14DE-2299-4297-8B97-3D199A4F8534}" dt="2022-04-20T18:59:10.497" v="709" actId="1036"/>
          <ac:picMkLst>
            <pc:docMk/>
            <pc:sldMk cId="1814716707" sldId="6824"/>
            <ac:picMk id="3" creationId="{9AD64F67-7BEB-464B-962D-AC034F46574F}"/>
          </ac:picMkLst>
        </pc:picChg>
        <pc:picChg chg="add del mod">
          <ac:chgData name="Knaap, AJ van der (Ton)" userId="6eda09ce-6d8f-4650-ae8e-76b65519316c" providerId="ADAL" clId="{60AA14DE-2299-4297-8B97-3D199A4F8534}" dt="2022-04-20T18:59:04.229" v="703" actId="478"/>
          <ac:picMkLst>
            <pc:docMk/>
            <pc:sldMk cId="1814716707" sldId="6824"/>
            <ac:picMk id="18" creationId="{7BEE84BA-169F-4A50-891D-CAE24FA995CF}"/>
          </ac:picMkLst>
        </pc:picChg>
        <pc:cxnChg chg="add del mod">
          <ac:chgData name="Knaap, AJ van der (Ton)" userId="6eda09ce-6d8f-4650-ae8e-76b65519316c" providerId="ADAL" clId="{60AA14DE-2299-4297-8B97-3D199A4F8534}" dt="2022-03-23T20:26:27.593" v="350" actId="478"/>
          <ac:cxnSpMkLst>
            <pc:docMk/>
            <pc:sldMk cId="1814716707" sldId="6824"/>
            <ac:cxnSpMk id="7" creationId="{48668003-C743-49A2-9D9F-3B813340D855}"/>
          </ac:cxnSpMkLst>
        </pc:cxnChg>
      </pc:sldChg>
    </pc:docChg>
  </pc:docChgLst>
  <pc:docChgLst>
    <pc:chgData name="Severin, S (Sefanja)" userId="99325c90-fb6f-426e-9744-e02f59114d16" providerId="ADAL" clId="{BF402491-6167-4915-A438-2B5468BF7343}"/>
    <pc:docChg chg="undo redo custSel addSld delSld modSld sldOrd">
      <pc:chgData name="Severin, S (Sefanja)" userId="99325c90-fb6f-426e-9744-e02f59114d16" providerId="ADAL" clId="{BF402491-6167-4915-A438-2B5468BF7343}" dt="2022-04-01T12:51:36.616" v="12839" actId="1076"/>
      <pc:docMkLst>
        <pc:docMk/>
      </pc:docMkLst>
      <pc:sldChg chg="modSp mod">
        <pc:chgData name="Severin, S (Sefanja)" userId="99325c90-fb6f-426e-9744-e02f59114d16" providerId="ADAL" clId="{BF402491-6167-4915-A438-2B5468BF7343}" dt="2022-03-15T21:59:58.368" v="6909" actId="207"/>
        <pc:sldMkLst>
          <pc:docMk/>
          <pc:sldMk cId="3044852061" sldId="548"/>
        </pc:sldMkLst>
        <pc:spChg chg="mod">
          <ac:chgData name="Severin, S (Sefanja)" userId="99325c90-fb6f-426e-9744-e02f59114d16" providerId="ADAL" clId="{BF402491-6167-4915-A438-2B5468BF7343}" dt="2022-03-15T21:59:50" v="6908" actId="207"/>
          <ac:spMkLst>
            <pc:docMk/>
            <pc:sldMk cId="3044852061" sldId="548"/>
            <ac:spMk id="11" creationId="{EB3BD589-491C-43B7-875F-560B7568907E}"/>
          </ac:spMkLst>
        </pc:spChg>
        <pc:spChg chg="mod">
          <ac:chgData name="Severin, S (Sefanja)" userId="99325c90-fb6f-426e-9744-e02f59114d16" providerId="ADAL" clId="{BF402491-6167-4915-A438-2B5468BF7343}" dt="2022-03-15T21:59:58.368" v="6909" actId="207"/>
          <ac:spMkLst>
            <pc:docMk/>
            <pc:sldMk cId="3044852061" sldId="548"/>
            <ac:spMk id="13" creationId="{73133749-D37F-4D1B-BB6A-4CB329C3D1DC}"/>
          </ac:spMkLst>
        </pc:spChg>
      </pc:sldChg>
      <pc:sldChg chg="modSp mod">
        <pc:chgData name="Severin, S (Sefanja)" userId="99325c90-fb6f-426e-9744-e02f59114d16" providerId="ADAL" clId="{BF402491-6167-4915-A438-2B5468BF7343}" dt="2022-03-17T13:32:35.654" v="10705" actId="20577"/>
        <pc:sldMkLst>
          <pc:docMk/>
          <pc:sldMk cId="1203634725" sldId="617"/>
        </pc:sldMkLst>
        <pc:spChg chg="mod">
          <ac:chgData name="Severin, S (Sefanja)" userId="99325c90-fb6f-426e-9744-e02f59114d16" providerId="ADAL" clId="{BF402491-6167-4915-A438-2B5468BF7343}" dt="2022-03-17T13:32:35.654" v="10705" actId="20577"/>
          <ac:spMkLst>
            <pc:docMk/>
            <pc:sldMk cId="1203634725" sldId="617"/>
            <ac:spMk id="34" creationId="{AE0C4761-A5EA-468F-BC31-868A79170E2D}"/>
          </ac:spMkLst>
        </pc:spChg>
      </pc:sldChg>
      <pc:sldChg chg="modSp del mod">
        <pc:chgData name="Severin, S (Sefanja)" userId="99325c90-fb6f-426e-9744-e02f59114d16" providerId="ADAL" clId="{BF402491-6167-4915-A438-2B5468BF7343}" dt="2022-03-12T19:24:58.911" v="5176" actId="47"/>
        <pc:sldMkLst>
          <pc:docMk/>
          <pc:sldMk cId="3210918026" sldId="6799"/>
        </pc:sldMkLst>
        <pc:spChg chg="mod">
          <ac:chgData name="Severin, S (Sefanja)" userId="99325c90-fb6f-426e-9744-e02f59114d16" providerId="ADAL" clId="{BF402491-6167-4915-A438-2B5468BF7343}" dt="2022-03-12T12:33:08.817" v="3353" actId="790"/>
          <ac:spMkLst>
            <pc:docMk/>
            <pc:sldMk cId="3210918026" sldId="6799"/>
            <ac:spMk id="92" creationId="{7BD2D990-713F-47EC-9317-58FA09C75FEC}"/>
          </ac:spMkLst>
        </pc:spChg>
      </pc:sldChg>
      <pc:sldChg chg="del">
        <pc:chgData name="Severin, S (Sefanja)" userId="99325c90-fb6f-426e-9744-e02f59114d16" providerId="ADAL" clId="{BF402491-6167-4915-A438-2B5468BF7343}" dt="2022-03-12T12:30:35.020" v="3240" actId="47"/>
        <pc:sldMkLst>
          <pc:docMk/>
          <pc:sldMk cId="3656552142" sldId="6802"/>
        </pc:sldMkLst>
      </pc:sldChg>
      <pc:sldChg chg="addSp delSp modSp mod ord">
        <pc:chgData name="Severin, S (Sefanja)" userId="99325c90-fb6f-426e-9744-e02f59114d16" providerId="ADAL" clId="{BF402491-6167-4915-A438-2B5468BF7343}" dt="2022-03-26T11:38:02.028" v="12634" actId="207"/>
        <pc:sldMkLst>
          <pc:docMk/>
          <pc:sldMk cId="2289298144" sldId="6804"/>
        </pc:sldMkLst>
        <pc:spChg chg="mod">
          <ac:chgData name="Severin, S (Sefanja)" userId="99325c90-fb6f-426e-9744-e02f59114d16" providerId="ADAL" clId="{BF402491-6167-4915-A438-2B5468BF7343}" dt="2022-03-26T11:38:02.028" v="12634" actId="207"/>
          <ac:spMkLst>
            <pc:docMk/>
            <pc:sldMk cId="2289298144" sldId="6804"/>
            <ac:spMk id="28" creationId="{E991AFA2-9EE0-4B83-8CA8-08E4B0A24A18}"/>
          </ac:spMkLst>
        </pc:spChg>
        <pc:spChg chg="mod">
          <ac:chgData name="Severin, S (Sefanja)" userId="99325c90-fb6f-426e-9744-e02f59114d16" providerId="ADAL" clId="{BF402491-6167-4915-A438-2B5468BF7343}" dt="2022-03-26T11:38:02.028" v="12634" actId="207"/>
          <ac:spMkLst>
            <pc:docMk/>
            <pc:sldMk cId="2289298144" sldId="6804"/>
            <ac:spMk id="29" creationId="{8CCBC9E7-40B5-4EA9-94D1-77D8FA9D0839}"/>
          </ac:spMkLst>
        </pc:spChg>
        <pc:spChg chg="mod">
          <ac:chgData name="Severin, S (Sefanja)" userId="99325c90-fb6f-426e-9744-e02f59114d16" providerId="ADAL" clId="{BF402491-6167-4915-A438-2B5468BF7343}" dt="2022-03-26T11:38:02.028" v="12634" actId="207"/>
          <ac:spMkLst>
            <pc:docMk/>
            <pc:sldMk cId="2289298144" sldId="6804"/>
            <ac:spMk id="30" creationId="{D10C1A96-92CB-4412-9259-26F28F2CDC31}"/>
          </ac:spMkLst>
        </pc:spChg>
        <pc:spChg chg="mod">
          <ac:chgData name="Severin, S (Sefanja)" userId="99325c90-fb6f-426e-9744-e02f59114d16" providerId="ADAL" clId="{BF402491-6167-4915-A438-2B5468BF7343}" dt="2022-03-26T11:38:02.028" v="12634" actId="207"/>
          <ac:spMkLst>
            <pc:docMk/>
            <pc:sldMk cId="2289298144" sldId="6804"/>
            <ac:spMk id="31" creationId="{6A81781A-0D87-489F-8C1E-B875C57694C1}"/>
          </ac:spMkLst>
        </pc:spChg>
        <pc:spChg chg="mod">
          <ac:chgData name="Severin, S (Sefanja)" userId="99325c90-fb6f-426e-9744-e02f59114d16" providerId="ADAL" clId="{BF402491-6167-4915-A438-2B5468BF7343}" dt="2022-03-26T11:38:02.028" v="12634" actId="207"/>
          <ac:spMkLst>
            <pc:docMk/>
            <pc:sldMk cId="2289298144" sldId="6804"/>
            <ac:spMk id="33" creationId="{15C6166A-00FA-4E83-B27C-FD960CFB8E38}"/>
          </ac:spMkLst>
        </pc:spChg>
        <pc:spChg chg="add mod">
          <ac:chgData name="Severin, S (Sefanja)" userId="99325c90-fb6f-426e-9744-e02f59114d16" providerId="ADAL" clId="{BF402491-6167-4915-A438-2B5468BF7343}" dt="2022-03-12T19:33:31.786" v="5256" actId="1076"/>
          <ac:spMkLst>
            <pc:docMk/>
            <pc:sldMk cId="2289298144" sldId="6804"/>
            <ac:spMk id="40" creationId="{9C984B9C-8BA3-4235-8FA9-B058003020DE}"/>
          </ac:spMkLst>
        </pc:spChg>
        <pc:spChg chg="add del mod">
          <ac:chgData name="Severin, S (Sefanja)" userId="99325c90-fb6f-426e-9744-e02f59114d16" providerId="ADAL" clId="{BF402491-6167-4915-A438-2B5468BF7343}" dt="2022-03-12T12:32:33.085" v="3352" actId="478"/>
          <ac:spMkLst>
            <pc:docMk/>
            <pc:sldMk cId="2289298144" sldId="6804"/>
            <ac:spMk id="42" creationId="{FC4BF4E9-1578-4B71-9B8E-BB9B8247B3DB}"/>
          </ac:spMkLst>
        </pc:spChg>
        <pc:spChg chg="mod">
          <ac:chgData name="Severin, S (Sefanja)" userId="99325c90-fb6f-426e-9744-e02f59114d16" providerId="ADAL" clId="{BF402491-6167-4915-A438-2B5468BF7343}" dt="2022-03-26T11:38:02.028" v="12634" actId="207"/>
          <ac:spMkLst>
            <pc:docMk/>
            <pc:sldMk cId="2289298144" sldId="6804"/>
            <ac:spMk id="44" creationId="{5105CC38-3865-48AB-AE9A-DB10B1B66F99}"/>
          </ac:spMkLst>
        </pc:spChg>
        <pc:spChg chg="mod">
          <ac:chgData name="Severin, S (Sefanja)" userId="99325c90-fb6f-426e-9744-e02f59114d16" providerId="ADAL" clId="{BF402491-6167-4915-A438-2B5468BF7343}" dt="2022-03-12T19:33:49.014" v="5258" actId="1076"/>
          <ac:spMkLst>
            <pc:docMk/>
            <pc:sldMk cId="2289298144" sldId="6804"/>
            <ac:spMk id="47" creationId="{E27280F8-073A-49E8-A00D-63391E2D2170}"/>
          </ac:spMkLst>
        </pc:spChg>
        <pc:spChg chg="mod">
          <ac:chgData name="Severin, S (Sefanja)" userId="99325c90-fb6f-426e-9744-e02f59114d16" providerId="ADAL" clId="{BF402491-6167-4915-A438-2B5468BF7343}" dt="2022-03-12T19:30:39.421" v="5217" actId="1076"/>
          <ac:spMkLst>
            <pc:docMk/>
            <pc:sldMk cId="2289298144" sldId="6804"/>
            <ac:spMk id="49" creationId="{709D22FA-E6AB-4B85-AA47-71345AEF393F}"/>
          </ac:spMkLst>
        </pc:spChg>
        <pc:spChg chg="mod">
          <ac:chgData name="Severin, S (Sefanja)" userId="99325c90-fb6f-426e-9744-e02f59114d16" providerId="ADAL" clId="{BF402491-6167-4915-A438-2B5468BF7343}" dt="2022-03-12T19:33:25.045" v="5254" actId="1076"/>
          <ac:spMkLst>
            <pc:docMk/>
            <pc:sldMk cId="2289298144" sldId="6804"/>
            <ac:spMk id="51" creationId="{27D76F86-3902-4C75-B119-8AEFE7A0A19E}"/>
          </ac:spMkLst>
        </pc:spChg>
        <pc:spChg chg="mod">
          <ac:chgData name="Severin, S (Sefanja)" userId="99325c90-fb6f-426e-9744-e02f59114d16" providerId="ADAL" clId="{BF402491-6167-4915-A438-2B5468BF7343}" dt="2022-03-12T19:32:01.106" v="5238" actId="14100"/>
          <ac:spMkLst>
            <pc:docMk/>
            <pc:sldMk cId="2289298144" sldId="6804"/>
            <ac:spMk id="53" creationId="{24C727DD-8263-4F3D-97EC-979262C0371C}"/>
          </ac:spMkLst>
        </pc:spChg>
        <pc:spChg chg="mod">
          <ac:chgData name="Severin, S (Sefanja)" userId="99325c90-fb6f-426e-9744-e02f59114d16" providerId="ADAL" clId="{BF402491-6167-4915-A438-2B5468BF7343}" dt="2022-03-12T19:33:55.584" v="5259" actId="1076"/>
          <ac:spMkLst>
            <pc:docMk/>
            <pc:sldMk cId="2289298144" sldId="6804"/>
            <ac:spMk id="55" creationId="{EFAA33D4-6765-46FF-8665-50FCA6E22B75}"/>
          </ac:spMkLst>
        </pc:spChg>
        <pc:spChg chg="mod">
          <ac:chgData name="Severin, S (Sefanja)" userId="99325c90-fb6f-426e-9744-e02f59114d16" providerId="ADAL" clId="{BF402491-6167-4915-A438-2B5468BF7343}" dt="2022-03-12T19:32:09.712" v="5240" actId="14100"/>
          <ac:spMkLst>
            <pc:docMk/>
            <pc:sldMk cId="2289298144" sldId="6804"/>
            <ac:spMk id="57" creationId="{EF250BD8-4843-4927-A759-C9CF57ADDD26}"/>
          </ac:spMkLst>
        </pc:spChg>
        <pc:spChg chg="del mod">
          <ac:chgData name="Severin, S (Sefanja)" userId="99325c90-fb6f-426e-9744-e02f59114d16" providerId="ADAL" clId="{BF402491-6167-4915-A438-2B5468BF7343}" dt="2022-03-12T12:28:50.938" v="3231" actId="478"/>
          <ac:spMkLst>
            <pc:docMk/>
            <pc:sldMk cId="2289298144" sldId="6804"/>
            <ac:spMk id="59" creationId="{1BBAA3AE-0027-41BD-937D-1CEAFB932988}"/>
          </ac:spMkLst>
        </pc:spChg>
        <pc:spChg chg="add del mod">
          <ac:chgData name="Severin, S (Sefanja)" userId="99325c90-fb6f-426e-9744-e02f59114d16" providerId="ADAL" clId="{BF402491-6167-4915-A438-2B5468BF7343}" dt="2022-03-12T19:33:33.611" v="5257" actId="478"/>
          <ac:spMkLst>
            <pc:docMk/>
            <pc:sldMk cId="2289298144" sldId="6804"/>
            <ac:spMk id="77" creationId="{35EB719D-2D55-4B39-873C-46169DB988B2}"/>
          </ac:spMkLst>
        </pc:spChg>
        <pc:spChg chg="mod">
          <ac:chgData name="Severin, S (Sefanja)" userId="99325c90-fb6f-426e-9744-e02f59114d16" providerId="ADAL" clId="{BF402491-6167-4915-A438-2B5468BF7343}" dt="2022-03-12T19:40:56.112" v="5308" actId="6549"/>
          <ac:spMkLst>
            <pc:docMk/>
            <pc:sldMk cId="2289298144" sldId="6804"/>
            <ac:spMk id="93" creationId="{035ABF92-FE22-4964-80DD-E1A6051A59B0}"/>
          </ac:spMkLst>
        </pc:sp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3" creationId="{FAE50FBB-EDC7-4A79-97DD-174516E950DB}"/>
          </ac:cxnSpMkLst>
        </pc:cxn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5" creationId="{CB6774CB-96AA-48D7-A2B9-EA74398A5C34}"/>
          </ac:cxnSpMkLst>
        </pc:cxn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7" creationId="{561A0BD9-726B-4B4E-B697-EDE97D6AF7BC}"/>
          </ac:cxnSpMkLst>
        </pc:cxn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9" creationId="{BD6D67B5-90BF-4506-8530-8DC9EBE486DE}"/>
          </ac:cxnSpMkLst>
        </pc:cxn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11" creationId="{D8F00798-3F49-4173-B1E9-28A0DEC881B7}"/>
          </ac:cxnSpMkLst>
        </pc:cxn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13" creationId="{B0C8AF3A-12CA-4488-8439-E096E38CD9B2}"/>
          </ac:cxnSpMkLst>
        </pc:cxnChg>
        <pc:cxnChg chg="mod">
          <ac:chgData name="Severin, S (Sefanja)" userId="99325c90-fb6f-426e-9744-e02f59114d16" providerId="ADAL" clId="{BF402491-6167-4915-A438-2B5468BF7343}" dt="2022-03-12T19:46:01.732" v="5310" actId="1582"/>
          <ac:cxnSpMkLst>
            <pc:docMk/>
            <pc:sldMk cId="2289298144" sldId="6804"/>
            <ac:cxnSpMk id="15" creationId="{9DCD54B9-7A0B-4ED9-81EF-E6BC44494835}"/>
          </ac:cxnSpMkLst>
        </pc:cxnChg>
      </pc:sldChg>
      <pc:sldChg chg="del">
        <pc:chgData name="Severin, S (Sefanja)" userId="99325c90-fb6f-426e-9744-e02f59114d16" providerId="ADAL" clId="{BF402491-6167-4915-A438-2B5468BF7343}" dt="2022-03-12T12:30:43.796" v="3241" actId="47"/>
        <pc:sldMkLst>
          <pc:docMk/>
          <pc:sldMk cId="3232933777" sldId="6805"/>
        </pc:sldMkLst>
      </pc:sldChg>
      <pc:sldChg chg="del">
        <pc:chgData name="Severin, S (Sefanja)" userId="99325c90-fb6f-426e-9744-e02f59114d16" providerId="ADAL" clId="{BF402491-6167-4915-A438-2B5468BF7343}" dt="2022-03-12T10:31:35.010" v="3090" actId="47"/>
        <pc:sldMkLst>
          <pc:docMk/>
          <pc:sldMk cId="3889887367" sldId="6807"/>
        </pc:sldMkLst>
      </pc:sldChg>
      <pc:sldChg chg="modSp mod">
        <pc:chgData name="Severin, S (Sefanja)" userId="99325c90-fb6f-426e-9744-e02f59114d16" providerId="ADAL" clId="{BF402491-6167-4915-A438-2B5468BF7343}" dt="2022-03-16T14:18:16.260" v="7864" actId="207"/>
        <pc:sldMkLst>
          <pc:docMk/>
          <pc:sldMk cId="3114503020" sldId="6809"/>
        </pc:sldMkLst>
        <pc:spChg chg="mod">
          <ac:chgData name="Severin, S (Sefanja)" userId="99325c90-fb6f-426e-9744-e02f59114d16" providerId="ADAL" clId="{BF402491-6167-4915-A438-2B5468BF7343}" dt="2022-03-16T14:18:16.260" v="7864" actId="207"/>
          <ac:spMkLst>
            <pc:docMk/>
            <pc:sldMk cId="3114503020" sldId="6809"/>
            <ac:spMk id="6" creationId="{C113AC2B-AF31-48D7-8C57-4A714F53A4F6}"/>
          </ac:spMkLst>
        </pc:spChg>
      </pc:sldChg>
      <pc:sldChg chg="new del">
        <pc:chgData name="Severin, S (Sefanja)" userId="99325c90-fb6f-426e-9744-e02f59114d16" providerId="ADAL" clId="{BF402491-6167-4915-A438-2B5468BF7343}" dt="2022-03-12T08:52:05.087" v="1" actId="47"/>
        <pc:sldMkLst>
          <pc:docMk/>
          <pc:sldMk cId="2601588113" sldId="6819"/>
        </pc:sldMkLst>
      </pc:sldChg>
      <pc:sldChg chg="addSp delSp modSp add mod ord modTransition chgLayout">
        <pc:chgData name="Severin, S (Sefanja)" userId="99325c90-fb6f-426e-9744-e02f59114d16" providerId="ADAL" clId="{BF402491-6167-4915-A438-2B5468BF7343}" dt="2022-04-01T12:51:36.616" v="12839" actId="1076"/>
        <pc:sldMkLst>
          <pc:docMk/>
          <pc:sldMk cId="2659744903" sldId="6819"/>
        </pc:sldMkLst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2" creationId="{AB716762-4691-4D76-8DB9-C2B81FFDEA30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7" creationId="{B020BCBF-18AA-4C2F-9420-A590D02FDDF6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0" creationId="{A2E8E134-79C1-4C33-BE4D-6A5214C378A8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1" creationId="{8F8330D5-183D-4BE2-96BE-D0C85135BB6D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4" creationId="{9A9EC52E-2805-49DC-9F82-F493B77EF208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5" creationId="{A802DF13-15D8-469D-B84F-2064538B84C5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6" creationId="{120D3934-2FE7-4495-A4A6-1B84EAACEC97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7" creationId="{81BBF08D-6ECE-40AD-B156-FA0B229FBF03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9" creationId="{D57E2CF8-349F-4DC1-A8AB-9B6E8C4988FE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1" creationId="{20204219-1286-47ED-A767-9B0179C23D9E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2" creationId="{16BA08BC-DDE0-4F28-8992-AA63B17DC554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3" creationId="{0ECD537C-BF72-472B-97C7-CA8458712FAF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4" creationId="{FD328109-203C-4941-B96F-7C708E25D769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5" creationId="{09497FE2-731A-4416-B7CC-4548F8441D37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6" creationId="{13E466CF-7379-47E8-9FAA-A098BFAD0324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7" creationId="{7FBE5CF3-620F-4C81-8D56-2F5D89506D4F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28" creationId="{C04B5AC3-0DA2-4BD6-88D4-4CD2D0E59ACF}"/>
          </ac:spMkLst>
        </pc:spChg>
        <pc:spChg chg="add del mod">
          <ac:chgData name="Severin, S (Sefanja)" userId="99325c90-fb6f-426e-9744-e02f59114d16" providerId="ADAL" clId="{BF402491-6167-4915-A438-2B5468BF7343}" dt="2022-03-12T08:57:39.467" v="36" actId="478"/>
          <ac:spMkLst>
            <pc:docMk/>
            <pc:sldMk cId="2659744903" sldId="6819"/>
            <ac:spMk id="45" creationId="{5485D968-911C-433F-A0C6-9B047A8D4AB3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46" creationId="{44C37A7D-5443-4389-A82F-C56DB7771E60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48" creationId="{D3C3A995-5622-49AA-836D-EF51EBD03334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50" creationId="{721D21EE-C851-4F0A-8CF8-97E177EEF243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52" creationId="{4A2C9403-F18D-45A2-B9CC-8F857681623B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53" creationId="{33239E9A-27F7-4C85-B1B0-24B93A10155B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54" creationId="{DA035C74-F1D1-4D10-BE0D-26E0F2B6BED3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56" creationId="{9A88A4E2-ACCA-4A91-917E-AE7624766DEC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58" creationId="{E04DC7F6-E30A-4365-A9C3-8240190657B7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60" creationId="{56434F66-0F4D-4BD1-BAFE-F3D597EF5B29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62" creationId="{A497BAEA-15FE-47D2-9C6E-865BB5C2AAD6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63" creationId="{590105FE-04A9-46A4-B13A-4D1ADA875E30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64" creationId="{65BE6CD5-C621-408A-B171-24815E66BF80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65" creationId="{B675A3D3-611D-4519-9BF7-B48FA61E4C3F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66" creationId="{379D3CB3-C5DE-4195-AB19-5C403B760731}"/>
          </ac:spMkLst>
        </pc:spChg>
        <pc:spChg chg="add del mod">
          <ac:chgData name="Severin, S (Sefanja)" userId="99325c90-fb6f-426e-9744-e02f59114d16" providerId="ADAL" clId="{BF402491-6167-4915-A438-2B5468BF7343}" dt="2022-03-12T08:57:48.860" v="39" actId="478"/>
          <ac:spMkLst>
            <pc:docMk/>
            <pc:sldMk cId="2659744903" sldId="6819"/>
            <ac:spMk id="67" creationId="{60D739E3-D6B8-4FD1-81EA-67F1C3DBB772}"/>
          </ac:spMkLst>
        </pc:spChg>
        <pc:spChg chg="add del mod">
          <ac:chgData name="Severin, S (Sefanja)" userId="99325c90-fb6f-426e-9744-e02f59114d16" providerId="ADAL" clId="{BF402491-6167-4915-A438-2B5468BF7343}" dt="2022-03-12T09:00:19.117" v="49" actId="478"/>
          <ac:spMkLst>
            <pc:docMk/>
            <pc:sldMk cId="2659744903" sldId="6819"/>
            <ac:spMk id="68" creationId="{DCC24315-8E1C-4D02-A468-36D2D6CCB0BB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69" creationId="{C127AEA5-1736-4FCD-9188-13BE6E9F5CC8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70" creationId="{5BB9E237-C740-4F79-80A9-6BBB2903CE94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71" creationId="{82323D88-DF6D-4512-88DE-9B621C7E41C5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72" creationId="{3F58A053-629C-4413-B960-CC37ABF78924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73" creationId="{3E17AE03-2E94-43CA-A2FB-F60F51596A7D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74" creationId="{D5783BB6-41E1-43DB-9D13-813A4B0319E4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75" creationId="{093881DC-278F-427E-B63F-0920290E702D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76" creationId="{CDF84475-998D-4E36-97EF-F1F3BC3579E0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77" creationId="{A1E389AF-7504-4BE3-B520-805C3D36289C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78" creationId="{7FD41E32-4942-49D3-864F-A37433D12ABE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79" creationId="{9D171005-87C2-43CA-AE33-1CCE02FD47C0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80" creationId="{78662BF5-214F-49A2-8500-FD5FA57036E9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81" creationId="{05409735-DFAF-42D9-A306-474D55478046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83" creationId="{DE954484-7BEB-4792-98AF-9655636F4BDF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84" creationId="{A19E021A-D7FA-4AEF-A311-66DC8A34DDF3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85" creationId="{A9BC41C5-F70D-492E-B3F7-A57DEC201DE1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86" creationId="{0B6A49A4-185F-4B89-B909-7B508F91FB01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87" creationId="{82EE95E6-7791-4D77-81C6-38FF6380C570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88" creationId="{C7B8B307-49D5-4974-99C5-EC0543DFAE0F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89" creationId="{02E3E812-5FB0-49E8-B3C6-055CEABD40EC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90" creationId="{9334EA3B-20FA-40A0-A454-3D8443F46C87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91" creationId="{8F0A2ED5-2AFF-44B9-BDC5-22304E306217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92" creationId="{DE35C210-EFAD-4C72-96D7-F5404B4A0CCD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93" creationId="{2C5E611E-F72B-4147-9E43-D98E13AB2084}"/>
          </ac:spMkLst>
        </pc:spChg>
        <pc:spChg chg="add del mod">
          <ac:chgData name="Severin, S (Sefanja)" userId="99325c90-fb6f-426e-9744-e02f59114d16" providerId="ADAL" clId="{BF402491-6167-4915-A438-2B5468BF7343}" dt="2022-03-12T09:01:09.172" v="67" actId="478"/>
          <ac:spMkLst>
            <pc:docMk/>
            <pc:sldMk cId="2659744903" sldId="6819"/>
            <ac:spMk id="94" creationId="{02E21CDD-1716-44DC-9013-9E6402102BAF}"/>
          </ac:spMkLst>
        </pc:spChg>
        <pc:spChg chg="add del mod">
          <ac:chgData name="Severin, S (Sefanja)" userId="99325c90-fb6f-426e-9744-e02f59114d16" providerId="ADAL" clId="{BF402491-6167-4915-A438-2B5468BF7343}" dt="2022-03-12T09:03:53.892" v="185" actId="478"/>
          <ac:spMkLst>
            <pc:docMk/>
            <pc:sldMk cId="2659744903" sldId="6819"/>
            <ac:spMk id="95" creationId="{D5E1E395-6920-4FAA-B06D-D3F39CAD897E}"/>
          </ac:spMkLst>
        </pc:spChg>
        <pc:spChg chg="add del mod">
          <ac:chgData name="Severin, S (Sefanja)" userId="99325c90-fb6f-426e-9744-e02f59114d16" providerId="ADAL" clId="{BF402491-6167-4915-A438-2B5468BF7343}" dt="2022-03-12T09:00:57.416" v="66" actId="478"/>
          <ac:spMkLst>
            <pc:docMk/>
            <pc:sldMk cId="2659744903" sldId="6819"/>
            <ac:spMk id="96" creationId="{F6BC5A86-2812-4503-8758-C812E654B9FB}"/>
          </ac:spMkLst>
        </pc:spChg>
        <pc:spChg chg="add del mod">
          <ac:chgData name="Severin, S (Sefanja)" userId="99325c90-fb6f-426e-9744-e02f59114d16" providerId="ADAL" clId="{BF402491-6167-4915-A438-2B5468BF7343}" dt="2022-03-12T09:00:57.416" v="66" actId="478"/>
          <ac:spMkLst>
            <pc:docMk/>
            <pc:sldMk cId="2659744903" sldId="6819"/>
            <ac:spMk id="97" creationId="{C1293FCA-7B0B-419C-84DC-4726A22E3104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98" creationId="{5693B7CF-A552-415F-9904-F5ACADD4BB2F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99" creationId="{C43F12E0-E323-4ABB-A02B-E6E5DAA5B0D7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00" creationId="{411BF45F-4554-4903-8FD7-1F0DE5EB6E3B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01" creationId="{059968AA-944B-4B39-BF56-056BE6DFAA83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02" creationId="{BFF2C102-2456-4DA4-B328-DEF46B664662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03" creationId="{9E7FDA82-100E-49ED-9498-50D46FC1C48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04" creationId="{0EE273E4-E2B8-4FC2-925A-7F71155041F8}"/>
          </ac:spMkLst>
        </pc:spChg>
        <pc:spChg chg="add del mod">
          <ac:chgData name="Severin, S (Sefanja)" userId="99325c90-fb6f-426e-9744-e02f59114d16" providerId="ADAL" clId="{BF402491-6167-4915-A438-2B5468BF7343}" dt="2022-03-12T09:54:09.580" v="1590" actId="478"/>
          <ac:spMkLst>
            <pc:docMk/>
            <pc:sldMk cId="2659744903" sldId="6819"/>
            <ac:spMk id="105" creationId="{50CFEF0C-A727-4ADB-BCAB-AB5CECD6EAA1}"/>
          </ac:spMkLst>
        </pc:spChg>
        <pc:spChg chg="add del mod">
          <ac:chgData name="Severin, S (Sefanja)" userId="99325c90-fb6f-426e-9744-e02f59114d16" providerId="ADAL" clId="{BF402491-6167-4915-A438-2B5468BF7343}" dt="2022-03-12T09:53:31.281" v="1571" actId="478"/>
          <ac:spMkLst>
            <pc:docMk/>
            <pc:sldMk cId="2659744903" sldId="6819"/>
            <ac:spMk id="106" creationId="{1F1A63F9-FF58-4C57-B1A6-0603886829E9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07" creationId="{05FFEF48-C250-4A21-A8CE-DAC4B9C4CD54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08" creationId="{56CD685F-D91E-4C39-B700-CD0434F4DF33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09" creationId="{76E7BF08-E3F5-4CBB-B564-45FBA2015EAA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0" creationId="{FBF26A48-1C38-4B9C-89E0-5F67A95BDADA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1" creationId="{B01D863B-4566-43C3-AA4B-2394C5BC04AC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2" creationId="{E8B4B8E7-810A-4BC1-882B-5B7E3D5FA74C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3" creationId="{A59B629D-A8EA-4DA1-91DE-B94C369060DD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4" creationId="{C15E5610-AB83-40BA-8113-E3575B2B26A4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5" creationId="{704F4E9D-D366-42A6-AE02-AAD41FEE6763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6" creationId="{34B1DD68-8945-4FA6-B574-F8A3352B77C2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7" creationId="{45822820-D0A6-447E-9D4F-77EBDE91F635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8" creationId="{B2C025C0-7885-4BA3-A760-4373B274E8E0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19" creationId="{34F8A02E-03D6-4ACC-A262-6A27B7BFEC30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20" creationId="{5B37F50B-7416-4793-9995-C3749AA2AA51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21" creationId="{BA9A48D0-6CAA-4C61-8F44-B6F230764010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22" creationId="{4290E13D-2089-4832-A5CB-15660B48C4F0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23" creationId="{F5AC688E-7E9D-41C6-ABEB-B29948AEC9A9}"/>
          </ac:spMkLst>
        </pc:spChg>
        <pc:spChg chg="add del mod">
          <ac:chgData name="Severin, S (Sefanja)" userId="99325c90-fb6f-426e-9744-e02f59114d16" providerId="ADAL" clId="{BF402491-6167-4915-A438-2B5468BF7343}" dt="2022-03-12T09:03:24.737" v="181" actId="478"/>
          <ac:spMkLst>
            <pc:docMk/>
            <pc:sldMk cId="2659744903" sldId="6819"/>
            <ac:spMk id="124" creationId="{9DD9EE8A-8C9B-477A-8614-32B3571E3CFE}"/>
          </ac:spMkLst>
        </pc:spChg>
        <pc:spChg chg="add del mod">
          <ac:chgData name="Severin, S (Sefanja)" userId="99325c90-fb6f-426e-9744-e02f59114d16" providerId="ADAL" clId="{BF402491-6167-4915-A438-2B5468BF7343}" dt="2022-03-12T09:03:24.737" v="181" actId="478"/>
          <ac:spMkLst>
            <pc:docMk/>
            <pc:sldMk cId="2659744903" sldId="6819"/>
            <ac:spMk id="125" creationId="{C86F7909-D09C-4E13-8F2E-17D1B3E68802}"/>
          </ac:spMkLst>
        </pc:spChg>
        <pc:spChg chg="del">
          <ac:chgData name="Severin, S (Sefanja)" userId="99325c90-fb6f-426e-9744-e02f59114d16" providerId="ADAL" clId="{BF402491-6167-4915-A438-2B5468BF7343}" dt="2022-03-12T08:54:12.615" v="12" actId="478"/>
          <ac:spMkLst>
            <pc:docMk/>
            <pc:sldMk cId="2659744903" sldId="6819"/>
            <ac:spMk id="126" creationId="{D3387FCF-AE25-4EF9-8884-71436FC0B2E5}"/>
          </ac:spMkLst>
        </pc:spChg>
        <pc:spChg chg="del">
          <ac:chgData name="Severin, S (Sefanja)" userId="99325c90-fb6f-426e-9744-e02f59114d16" providerId="ADAL" clId="{BF402491-6167-4915-A438-2B5468BF7343}" dt="2022-03-12T08:54:09.948" v="11" actId="478"/>
          <ac:spMkLst>
            <pc:docMk/>
            <pc:sldMk cId="2659744903" sldId="6819"/>
            <ac:spMk id="127" creationId="{22D68376-DC62-4DDC-8931-ECD5299BEB35}"/>
          </ac:spMkLst>
        </pc:spChg>
        <pc:spChg chg="add del mod">
          <ac:chgData name="Severin, S (Sefanja)" userId="99325c90-fb6f-426e-9744-e02f59114d16" providerId="ADAL" clId="{BF402491-6167-4915-A438-2B5468BF7343}" dt="2022-03-12T09:53:35.036" v="1572" actId="478"/>
          <ac:spMkLst>
            <pc:docMk/>
            <pc:sldMk cId="2659744903" sldId="6819"/>
            <ac:spMk id="128" creationId="{19B5B65C-233F-4C45-A5DB-E578A40CE085}"/>
          </ac:spMkLst>
        </pc:spChg>
        <pc:spChg chg="del">
          <ac:chgData name="Severin, S (Sefanja)" userId="99325c90-fb6f-426e-9744-e02f59114d16" providerId="ADAL" clId="{BF402491-6167-4915-A438-2B5468BF7343}" dt="2022-03-12T08:52:28.006" v="3" actId="478"/>
          <ac:spMkLst>
            <pc:docMk/>
            <pc:sldMk cId="2659744903" sldId="6819"/>
            <ac:spMk id="129" creationId="{038CAE57-BAF7-4008-83CB-7B47DAE40696}"/>
          </ac:spMkLst>
        </pc:spChg>
        <pc:spChg chg="add mod">
          <ac:chgData name="Severin, S (Sefanja)" userId="99325c90-fb6f-426e-9744-e02f59114d16" providerId="ADAL" clId="{BF402491-6167-4915-A438-2B5468BF7343}" dt="2022-03-26T11:46:18.235" v="12660" actId="962"/>
          <ac:spMkLst>
            <pc:docMk/>
            <pc:sldMk cId="2659744903" sldId="6819"/>
            <ac:spMk id="130" creationId="{192D2248-BA64-4865-B297-E83378558E83}"/>
          </ac:spMkLst>
        </pc:spChg>
        <pc:spChg chg="add del mod">
          <ac:chgData name="Severin, S (Sefanja)" userId="99325c90-fb6f-426e-9744-e02f59114d16" providerId="ADAL" clId="{BF402491-6167-4915-A438-2B5468BF7343}" dt="2022-03-12T09:53:26.300" v="1570" actId="478"/>
          <ac:spMkLst>
            <pc:docMk/>
            <pc:sldMk cId="2659744903" sldId="6819"/>
            <ac:spMk id="131" creationId="{F97B0C68-A8DD-4B8D-9BF0-B6D99E3B2199}"/>
          </ac:spMkLst>
        </pc:spChg>
        <pc:spChg chg="add del mod">
          <ac:chgData name="Severin, S (Sefanja)" userId="99325c90-fb6f-426e-9744-e02f59114d16" providerId="ADAL" clId="{BF402491-6167-4915-A438-2B5468BF7343}" dt="2022-03-12T09:04:03.929" v="187" actId="478"/>
          <ac:spMkLst>
            <pc:docMk/>
            <pc:sldMk cId="2659744903" sldId="6819"/>
            <ac:spMk id="132" creationId="{5F34BB64-39F4-4BC7-ABBA-CC2A5B299852}"/>
          </ac:spMkLst>
        </pc:spChg>
        <pc:spChg chg="add del mod">
          <ac:chgData name="Severin, S (Sefanja)" userId="99325c90-fb6f-426e-9744-e02f59114d16" providerId="ADAL" clId="{BF402491-6167-4915-A438-2B5468BF7343}" dt="2022-03-12T09:04:03.929" v="187" actId="478"/>
          <ac:spMkLst>
            <pc:docMk/>
            <pc:sldMk cId="2659744903" sldId="6819"/>
            <ac:spMk id="133" creationId="{192FF1DE-4640-461D-8A9A-49BB9D0ABF2D}"/>
          </ac:spMkLst>
        </pc:spChg>
        <pc:spChg chg="add del mod">
          <ac:chgData name="Severin, S (Sefanja)" userId="99325c90-fb6f-426e-9744-e02f59114d16" providerId="ADAL" clId="{BF402491-6167-4915-A438-2B5468BF7343}" dt="2022-03-12T09:06:14.306" v="262" actId="478"/>
          <ac:spMkLst>
            <pc:docMk/>
            <pc:sldMk cId="2659744903" sldId="6819"/>
            <ac:spMk id="134" creationId="{7F96EFE4-1FD8-4F73-9F53-08E8FD30BC24}"/>
          </ac:spMkLst>
        </pc:spChg>
        <pc:spChg chg="add del mod">
          <ac:chgData name="Severin, S (Sefanja)" userId="99325c90-fb6f-426e-9744-e02f59114d16" providerId="ADAL" clId="{BF402491-6167-4915-A438-2B5468BF7343}" dt="2022-03-12T09:12:27.067" v="357" actId="478"/>
          <ac:spMkLst>
            <pc:docMk/>
            <pc:sldMk cId="2659744903" sldId="6819"/>
            <ac:spMk id="135" creationId="{FFB726C1-9B3F-4D28-829A-A9206EAA9230}"/>
          </ac:spMkLst>
        </pc:spChg>
        <pc:spChg chg="add del mod">
          <ac:chgData name="Severin, S (Sefanja)" userId="99325c90-fb6f-426e-9744-e02f59114d16" providerId="ADAL" clId="{BF402491-6167-4915-A438-2B5468BF7343}" dt="2022-03-12T09:12:27.067" v="357" actId="478"/>
          <ac:spMkLst>
            <pc:docMk/>
            <pc:sldMk cId="2659744903" sldId="6819"/>
            <ac:spMk id="136" creationId="{75E9BBF2-53A4-4F7F-A717-A7CE49521C46}"/>
          </ac:spMkLst>
        </pc:spChg>
        <pc:spChg chg="add del mod">
          <ac:chgData name="Severin, S (Sefanja)" userId="99325c90-fb6f-426e-9744-e02f59114d16" providerId="ADAL" clId="{BF402491-6167-4915-A438-2B5468BF7343}" dt="2022-03-12T09:12:27.067" v="357" actId="478"/>
          <ac:spMkLst>
            <pc:docMk/>
            <pc:sldMk cId="2659744903" sldId="6819"/>
            <ac:spMk id="137" creationId="{C9D5CDF7-C300-437E-9B51-57C073E867B7}"/>
          </ac:spMkLst>
        </pc:spChg>
        <pc:spChg chg="add del mod">
          <ac:chgData name="Severin, S (Sefanja)" userId="99325c90-fb6f-426e-9744-e02f59114d16" providerId="ADAL" clId="{BF402491-6167-4915-A438-2B5468BF7343}" dt="2022-03-12T09:12:27.067" v="357" actId="478"/>
          <ac:spMkLst>
            <pc:docMk/>
            <pc:sldMk cId="2659744903" sldId="6819"/>
            <ac:spMk id="138" creationId="{4AD6417E-BE62-4A08-8A24-D8F405AFD52B}"/>
          </ac:spMkLst>
        </pc:spChg>
        <pc:spChg chg="add del mod">
          <ac:chgData name="Severin, S (Sefanja)" userId="99325c90-fb6f-426e-9744-e02f59114d16" providerId="ADAL" clId="{BF402491-6167-4915-A438-2B5468BF7343}" dt="2022-03-12T09:12:27.067" v="357" actId="478"/>
          <ac:spMkLst>
            <pc:docMk/>
            <pc:sldMk cId="2659744903" sldId="6819"/>
            <ac:spMk id="139" creationId="{583DEDC1-BA3A-4AAD-8359-19074ABF97B3}"/>
          </ac:spMkLst>
        </pc:spChg>
        <pc:spChg chg="add del mod">
          <ac:chgData name="Severin, S (Sefanja)" userId="99325c90-fb6f-426e-9744-e02f59114d16" providerId="ADAL" clId="{BF402491-6167-4915-A438-2B5468BF7343}" dt="2022-03-12T09:12:27.067" v="357" actId="478"/>
          <ac:spMkLst>
            <pc:docMk/>
            <pc:sldMk cId="2659744903" sldId="6819"/>
            <ac:spMk id="140" creationId="{3C007C8D-F37E-4EB8-8149-4FD8CED0E83E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41" creationId="{3E129D8C-77A6-4833-AEE9-78A90CD9D8F3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42" creationId="{794C9460-7BAD-437B-A0FA-D62568A5EC50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43" creationId="{80834EEF-5077-4B64-9D52-C30A8E3C84B4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44" creationId="{C75AE5C1-8888-4913-A098-006B95EF8353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45" creationId="{A73E4BCC-2567-43F6-9893-A4176F79DF9D}"/>
          </ac:spMkLst>
        </pc:spChg>
        <pc:spChg chg="add del mod">
          <ac:chgData name="Severin, S (Sefanja)" userId="99325c90-fb6f-426e-9744-e02f59114d16" providerId="ADAL" clId="{BF402491-6167-4915-A438-2B5468BF7343}" dt="2022-03-12T09:23:43.386" v="798" actId="478"/>
          <ac:spMkLst>
            <pc:docMk/>
            <pc:sldMk cId="2659744903" sldId="6819"/>
            <ac:spMk id="146" creationId="{5B2CBD98-30A9-409D-9408-7DE790A0675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47" creationId="{262C2EAC-6C3B-4638-84E4-64EE3387889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48" creationId="{F38EEC88-5E07-46A6-951B-AFFEDF0AF548}"/>
          </ac:spMkLst>
        </pc:spChg>
        <pc:spChg chg="add del mod">
          <ac:chgData name="Severin, S (Sefanja)" userId="99325c90-fb6f-426e-9744-e02f59114d16" providerId="ADAL" clId="{BF402491-6167-4915-A438-2B5468BF7343}" dt="2022-03-12T09:14:18.303" v="426" actId="478"/>
          <ac:spMkLst>
            <pc:docMk/>
            <pc:sldMk cId="2659744903" sldId="6819"/>
            <ac:spMk id="149" creationId="{6764B7A2-A7CD-460D-91A1-3BF74123A85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0" creationId="{3213161B-2332-4950-9BCF-1F6F9E483B5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1" creationId="{3289E695-89D8-49AC-BB96-B9A6C42102A6}"/>
          </ac:spMkLst>
        </pc:spChg>
        <pc:spChg chg="add del mod">
          <ac:chgData name="Severin, S (Sefanja)" userId="99325c90-fb6f-426e-9744-e02f59114d16" providerId="ADAL" clId="{BF402491-6167-4915-A438-2B5468BF7343}" dt="2022-03-22T12:02:25.985" v="11891" actId="478"/>
          <ac:spMkLst>
            <pc:docMk/>
            <pc:sldMk cId="2659744903" sldId="6819"/>
            <ac:spMk id="152" creationId="{092CFD09-5D42-46FF-8FBB-9D9A05E1A179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3" creationId="{CD5FF611-1D54-465A-B2FB-554EE4BCAF0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4" creationId="{38CA4B56-117F-4DF1-9D8A-F0436385219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5" creationId="{18EE81D6-C189-43A6-8B9E-5ABB59530A2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6" creationId="{3AB05AB4-850B-458E-9973-422F782EA1C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7" creationId="{305BE1C8-C8D1-4E1E-B3DF-AA48FFB4DC05}"/>
          </ac:spMkLst>
        </pc:spChg>
        <pc:spChg chg="add del mod">
          <ac:chgData name="Severin, S (Sefanja)" userId="99325c90-fb6f-426e-9744-e02f59114d16" providerId="ADAL" clId="{BF402491-6167-4915-A438-2B5468BF7343}" dt="2022-03-12T09:16:45.083" v="557" actId="478"/>
          <ac:spMkLst>
            <pc:docMk/>
            <pc:sldMk cId="2659744903" sldId="6819"/>
            <ac:spMk id="158" creationId="{4EF64279-1FE7-46CC-96D6-4F9E85DC226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59" creationId="{5F3A1283-5D62-4225-9035-08FF5519EFF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0" creationId="{9C78F43D-21DD-4A59-AA16-97B0C945EEA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1" creationId="{8F6F8CB2-A62A-4670-A62C-8D7470412A3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2" creationId="{F9137359-C2A4-45F1-BEF2-E99DCD81D3A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3" creationId="{44C55FC6-C42C-4FC8-B526-959560F95D8B}"/>
          </ac:spMkLst>
        </pc:spChg>
        <pc:spChg chg="add mod">
          <ac:chgData name="Severin, S (Sefanja)" userId="99325c90-fb6f-426e-9744-e02f59114d16" providerId="ADAL" clId="{BF402491-6167-4915-A438-2B5468BF7343}" dt="2022-03-26T11:40:24.846" v="12641" actId="962"/>
          <ac:spMkLst>
            <pc:docMk/>
            <pc:sldMk cId="2659744903" sldId="6819"/>
            <ac:spMk id="164" creationId="{954FAB3B-9FA4-4B7B-9796-E9B2507ECE9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5" creationId="{A18E0173-DD69-4B8D-A798-439EE2B18E6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6" creationId="{C5D6CFA3-23F1-4411-9C32-69159EE81E1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7" creationId="{CDD1B08E-0E65-4AA3-81F1-E48E9B1EF5A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8" creationId="{D7DB230B-8156-4BC6-9870-CE4F5A69735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69" creationId="{747367C5-EEAC-4609-BAF4-F9E4D2C8E479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70" creationId="{27DB074B-78BF-4BC1-94ED-1F9083160B3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71" creationId="{8FB6ABBB-6BF4-493F-BA2F-0ACE49648A39}"/>
          </ac:spMkLst>
        </pc:spChg>
        <pc:spChg chg="add mod">
          <ac:chgData name="Severin, S (Sefanja)" userId="99325c90-fb6f-426e-9744-e02f59114d16" providerId="ADAL" clId="{BF402491-6167-4915-A438-2B5468BF7343}" dt="2022-03-26T11:38:54.556" v="12636" actId="962"/>
          <ac:spMkLst>
            <pc:docMk/>
            <pc:sldMk cId="2659744903" sldId="6819"/>
            <ac:spMk id="172" creationId="{C150128C-7DDE-4714-AFCE-DDD756353CD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173" creationId="{6C7F971A-7E20-4597-A9E3-174C2E7CF3A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19" creationId="{BC1D4124-4A2E-4B59-AF01-113317B1070D}"/>
          </ac:spMkLst>
        </pc:spChg>
        <pc:spChg chg="add del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0" creationId="{A6DE23FC-46CF-4772-99E0-83021C71434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1" creationId="{05F4CB6B-B383-4349-B849-2BD0A24849C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2" creationId="{0C5E094D-8C3E-43F7-9EA2-5DDA3A10C6C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3" creationId="{47AE3D3C-8839-46F3-8F93-8303F717885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4" creationId="{26D3EC92-DE5D-4E11-8C4E-52E378A848DD}"/>
          </ac:spMkLst>
        </pc:spChg>
        <pc:spChg chg="add del mod">
          <ac:chgData name="Severin, S (Sefanja)" userId="99325c90-fb6f-426e-9744-e02f59114d16" providerId="ADAL" clId="{BF402491-6167-4915-A438-2B5468BF7343}" dt="2022-03-22T12:02:25.985" v="11891" actId="478"/>
          <ac:spMkLst>
            <pc:docMk/>
            <pc:sldMk cId="2659744903" sldId="6819"/>
            <ac:spMk id="225" creationId="{102D643B-DE0A-43A8-A826-0C3380C50BD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6" creationId="{ED88AA51-8EC7-44C5-A57B-7431F3F8854D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7" creationId="{2ABEA750-7FC1-46EE-8B2A-1CF9E6B3C79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8" creationId="{F18343B8-8F2F-4FC7-AC9C-7A4FFE01CD9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29" creationId="{017185B6-DD15-475C-8BFD-8C70FF0883E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0" creationId="{29E018DD-D25D-4C38-816E-D01FB6274C6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1" creationId="{54F57D88-0933-4714-9737-22B67B71CBC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2" creationId="{7728ED89-736E-45DB-B709-932D76F1D76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3" creationId="{D4341066-4658-489B-B0E6-2C8D015798D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4" creationId="{79353488-46F0-4DF7-B295-CA674B1AB32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5" creationId="{2A9573DB-69A5-4089-BDC9-6090D0FB97E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6" creationId="{2AD628A5-A1C6-4B94-8EA3-62C15BE3093F}"/>
          </ac:spMkLst>
        </pc:spChg>
        <pc:spChg chg="add del mod">
          <ac:chgData name="Severin, S (Sefanja)" userId="99325c90-fb6f-426e-9744-e02f59114d16" providerId="ADAL" clId="{BF402491-6167-4915-A438-2B5468BF7343}" dt="2022-03-12T09:44:59.460" v="1241" actId="478"/>
          <ac:spMkLst>
            <pc:docMk/>
            <pc:sldMk cId="2659744903" sldId="6819"/>
            <ac:spMk id="237" creationId="{115C7627-7F9F-4174-B14D-534173B03E1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8" creationId="{6D05A5EB-A438-4D0B-8C57-7F8743ABD02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39" creationId="{ED60F799-8274-4B02-B45B-D40CE89F85CF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0" creationId="{9D0EC4FF-C3B3-44E6-8C41-9EC853A37FC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1" creationId="{DC8C6A8F-DF67-472A-A928-62FFFD35E9A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2" creationId="{D6AF3E93-44FC-41BC-901C-3B47F1AA7AA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3" creationId="{58E760B6-0ACB-432C-BE79-1074DEE0D18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4" creationId="{6E5EF708-7142-464C-A557-211A6FB9A31F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5" creationId="{18B96239-3568-4D49-8FA1-CC4BE5517F36}"/>
          </ac:spMkLst>
        </pc:spChg>
        <pc:spChg chg="add mod">
          <ac:chgData name="Severin, S (Sefanja)" userId="99325c90-fb6f-426e-9744-e02f59114d16" providerId="ADAL" clId="{BF402491-6167-4915-A438-2B5468BF7343}" dt="2022-03-26T11:39:14.553" v="12637" actId="962"/>
          <ac:spMkLst>
            <pc:docMk/>
            <pc:sldMk cId="2659744903" sldId="6819"/>
            <ac:spMk id="246" creationId="{6810EDDB-33EA-4D68-BD9B-39B687024B9D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7" creationId="{C5C92BDC-BD32-4553-B624-7275F341C9F4}"/>
          </ac:spMkLst>
        </pc:spChg>
        <pc:spChg chg="add mod">
          <ac:chgData name="Severin, S (Sefanja)" userId="99325c90-fb6f-426e-9744-e02f59114d16" providerId="ADAL" clId="{BF402491-6167-4915-A438-2B5468BF7343}" dt="2022-03-26T11:39:49.589" v="12640" actId="962"/>
          <ac:spMkLst>
            <pc:docMk/>
            <pc:sldMk cId="2659744903" sldId="6819"/>
            <ac:spMk id="248" creationId="{BD7626C8-170D-4E31-B6BA-F834BFDD118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49" creationId="{124F0E6A-FEA5-42E1-9896-3DD68068EF62}"/>
          </ac:spMkLst>
        </pc:spChg>
        <pc:spChg chg="add del mod">
          <ac:chgData name="Severin, S (Sefanja)" userId="99325c90-fb6f-426e-9744-e02f59114d16" providerId="ADAL" clId="{BF402491-6167-4915-A438-2B5468BF7343}" dt="2022-03-12T09:50:58.704" v="1527" actId="478"/>
          <ac:spMkLst>
            <pc:docMk/>
            <pc:sldMk cId="2659744903" sldId="6819"/>
            <ac:spMk id="249" creationId="{63157495-FFAA-422E-A7F5-2D341FBF64B6}"/>
          </ac:spMkLst>
        </pc:spChg>
        <pc:spChg chg="add mod ord">
          <ac:chgData name="Severin, S (Sefanja)" userId="99325c90-fb6f-426e-9744-e02f59114d16" providerId="ADAL" clId="{BF402491-6167-4915-A438-2B5468BF7343}" dt="2022-03-25T16:24:07.423" v="12247" actId="14100"/>
          <ac:spMkLst>
            <pc:docMk/>
            <pc:sldMk cId="2659744903" sldId="6819"/>
            <ac:spMk id="250" creationId="{C5E9680F-975C-40B5-897F-0C00FDDEFE9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51" creationId="{34D1D09D-E307-41D3-A145-51BAA4AC38DB}"/>
          </ac:spMkLst>
        </pc:spChg>
        <pc:spChg chg="add del mod">
          <ac:chgData name="Severin, S (Sefanja)" userId="99325c90-fb6f-426e-9744-e02f59114d16" providerId="ADAL" clId="{BF402491-6167-4915-A438-2B5468BF7343}" dt="2022-03-12T09:51:00.327" v="1528" actId="478"/>
          <ac:spMkLst>
            <pc:docMk/>
            <pc:sldMk cId="2659744903" sldId="6819"/>
            <ac:spMk id="251" creationId="{8C0672E1-FF5D-44D4-90DF-B2B0D921216B}"/>
          </ac:spMkLst>
        </pc:spChg>
        <pc:spChg chg="add del mod">
          <ac:chgData name="Severin, S (Sefanja)" userId="99325c90-fb6f-426e-9744-e02f59114d16" providerId="ADAL" clId="{BF402491-6167-4915-A438-2B5468BF7343}" dt="2022-03-12T09:51:00.327" v="1528" actId="478"/>
          <ac:spMkLst>
            <pc:docMk/>
            <pc:sldMk cId="2659744903" sldId="6819"/>
            <ac:spMk id="252" creationId="{2725D2A0-A684-4A9B-AD75-C8E9E31D616D}"/>
          </ac:spMkLst>
        </pc:spChg>
        <pc:spChg chg="add mod">
          <ac:chgData name="Severin, S (Sefanja)" userId="99325c90-fb6f-426e-9744-e02f59114d16" providerId="ADAL" clId="{BF402491-6167-4915-A438-2B5468BF7343}" dt="2022-03-25T16:23:04.406" v="12246" actId="20577"/>
          <ac:spMkLst>
            <pc:docMk/>
            <pc:sldMk cId="2659744903" sldId="6819"/>
            <ac:spMk id="254" creationId="{477355B1-F5AA-4432-A361-DAC39505CC0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55" creationId="{F8F1870E-CFCB-4729-B4F5-12C1FABB10F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58" creationId="{02319212-F9C7-4BB6-BD58-D73A97B09D8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61" creationId="{B8129D32-E2E4-4FE9-9F4C-88DE6C9618DE}"/>
          </ac:spMkLst>
        </pc:spChg>
        <pc:spChg chg="add del mod">
          <ac:chgData name="Severin, S (Sefanja)" userId="99325c90-fb6f-426e-9744-e02f59114d16" providerId="ADAL" clId="{BF402491-6167-4915-A438-2B5468BF7343}" dt="2022-03-12T09:54:03.643" v="1587" actId="478"/>
          <ac:spMkLst>
            <pc:docMk/>
            <pc:sldMk cId="2659744903" sldId="6819"/>
            <ac:spMk id="278" creationId="{BBDA6572-1346-42C7-B0F9-0CA88EA2DF9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79" creationId="{94738B9F-13B7-435A-859F-7AF1870CBE7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82" creationId="{B86B8EA0-BA94-4718-8BFF-AD0EEDFA2C6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83" creationId="{A86BFC21-7BB0-4776-AACA-65901E0AB97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84" creationId="{B57DDC37-34DC-431D-9CC2-FEA0D86BED4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85" creationId="{36D725DD-6086-4FE8-8492-6AB082BC0E3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87" creationId="{6DCE37EF-4CC5-426C-A034-99F13C64DFE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90" creationId="{2A138561-503D-4DE3-A6B6-F8321AB5599B}"/>
          </ac:spMkLst>
        </pc:spChg>
        <pc:spChg chg="add del mod">
          <ac:chgData name="Severin, S (Sefanja)" userId="99325c90-fb6f-426e-9744-e02f59114d16" providerId="ADAL" clId="{BF402491-6167-4915-A438-2B5468BF7343}" dt="2022-03-12T09:57:26.672" v="1696" actId="478"/>
          <ac:spMkLst>
            <pc:docMk/>
            <pc:sldMk cId="2659744903" sldId="6819"/>
            <ac:spMk id="293" creationId="{CC34FF8F-F5FA-4948-AEE9-2257779D408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95" creationId="{61690978-67A6-424C-9031-237CBD1D47B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97" creationId="{54C64854-1944-442C-8E13-A3546A76F66F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299" creationId="{DCA68B68-6729-44D3-BFC9-53F63F58632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03" creationId="{C194191D-48C5-4B10-9A05-70D684ED68A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06" creationId="{CEE2DFDE-DD7B-410C-B069-F17F8831757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07" creationId="{FEBB4D48-48CE-4A91-A1E6-7F771854F94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08" creationId="{4C431D2C-8E3E-44FD-ACFA-876F5BA9B329}"/>
          </ac:spMkLst>
        </pc:spChg>
        <pc:spChg chg="add mod">
          <ac:chgData name="Severin, S (Sefanja)" userId="99325c90-fb6f-426e-9744-e02f59114d16" providerId="ADAL" clId="{BF402491-6167-4915-A438-2B5468BF7343}" dt="2022-03-25T16:24:53.185" v="12293" actId="1076"/>
          <ac:spMkLst>
            <pc:docMk/>
            <pc:sldMk cId="2659744903" sldId="6819"/>
            <ac:spMk id="309" creationId="{D364C907-6E09-472C-9701-CBE4C21CE64B}"/>
          </ac:spMkLst>
        </pc:spChg>
        <pc:spChg chg="add del mod">
          <ac:chgData name="Severin, S (Sefanja)" userId="99325c90-fb6f-426e-9744-e02f59114d16" providerId="ADAL" clId="{BF402491-6167-4915-A438-2B5468BF7343}" dt="2022-03-12T09:59:43.994" v="1862" actId="21"/>
          <ac:spMkLst>
            <pc:docMk/>
            <pc:sldMk cId="2659744903" sldId="6819"/>
            <ac:spMk id="310" creationId="{612740EC-72A4-4421-9326-FCD435A67218}"/>
          </ac:spMkLst>
        </pc:spChg>
        <pc:spChg chg="add del mod">
          <ac:chgData name="Severin, S (Sefanja)" userId="99325c90-fb6f-426e-9744-e02f59114d16" providerId="ADAL" clId="{BF402491-6167-4915-A438-2B5468BF7343}" dt="2022-03-12T09:59:43.994" v="1862" actId="21"/>
          <ac:spMkLst>
            <pc:docMk/>
            <pc:sldMk cId="2659744903" sldId="6819"/>
            <ac:spMk id="312" creationId="{A5A7274F-7679-4178-9B7B-C58A776796B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14" creationId="{FF5E99EF-62A4-4D85-AEEE-D9FBC1AE5F8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16" creationId="{08E97A12-AC31-4BE4-9B54-89CC16EEE2CB}"/>
          </ac:spMkLst>
        </pc:spChg>
        <pc:spChg chg="add del mod">
          <ac:chgData name="Severin, S (Sefanja)" userId="99325c90-fb6f-426e-9744-e02f59114d16" providerId="ADAL" clId="{BF402491-6167-4915-A438-2B5468BF7343}" dt="2022-03-25T16:25:10.218" v="12299" actId="14100"/>
          <ac:spMkLst>
            <pc:docMk/>
            <pc:sldMk cId="2659744903" sldId="6819"/>
            <ac:spMk id="318" creationId="{94E1D853-737A-4349-B533-8430DBB98A6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20" creationId="{2575D741-DD90-4528-B9DD-1234F500F5B8}"/>
          </ac:spMkLst>
        </pc:spChg>
        <pc:spChg chg="add mod">
          <ac:chgData name="Severin, S (Sefanja)" userId="99325c90-fb6f-426e-9744-e02f59114d16" providerId="ADAL" clId="{BF402491-6167-4915-A438-2B5468BF7343}" dt="2022-04-01T12:08:06.088" v="12832" actId="6549"/>
          <ac:spMkLst>
            <pc:docMk/>
            <pc:sldMk cId="2659744903" sldId="6819"/>
            <ac:spMk id="321" creationId="{591A998A-F0FE-4E3F-8B78-C69C59D3ACB0}"/>
          </ac:spMkLst>
        </pc:spChg>
        <pc:spChg chg="add mod">
          <ac:chgData name="Severin, S (Sefanja)" userId="99325c90-fb6f-426e-9744-e02f59114d16" providerId="ADAL" clId="{BF402491-6167-4915-A438-2B5468BF7343}" dt="2022-03-26T11:42:31.843" v="12648" actId="962"/>
          <ac:spMkLst>
            <pc:docMk/>
            <pc:sldMk cId="2659744903" sldId="6819"/>
            <ac:spMk id="322" creationId="{50214D17-7934-473E-BD89-A8D9A20C3003}"/>
          </ac:spMkLst>
        </pc:spChg>
        <pc:spChg chg="add mod">
          <ac:chgData name="Severin, S (Sefanja)" userId="99325c90-fb6f-426e-9744-e02f59114d16" providerId="ADAL" clId="{BF402491-6167-4915-A438-2B5468BF7343}" dt="2022-03-25T16:24:21.258" v="12267" actId="20577"/>
          <ac:spMkLst>
            <pc:docMk/>
            <pc:sldMk cId="2659744903" sldId="6819"/>
            <ac:spMk id="323" creationId="{4EDCAFD0-CFE4-4771-A47E-9BD4CF8BE223}"/>
          </ac:spMkLst>
        </pc:spChg>
        <pc:spChg chg="add del mod">
          <ac:chgData name="Severin, S (Sefanja)" userId="99325c90-fb6f-426e-9744-e02f59114d16" providerId="ADAL" clId="{BF402491-6167-4915-A438-2B5468BF7343}" dt="2022-03-12T10:03:37.259" v="1973" actId="478"/>
          <ac:spMkLst>
            <pc:docMk/>
            <pc:sldMk cId="2659744903" sldId="6819"/>
            <ac:spMk id="324" creationId="{F8743FBA-AC24-43DA-8D84-85244120774A}"/>
          </ac:spMkLst>
        </pc:spChg>
        <pc:spChg chg="add mod">
          <ac:chgData name="Severin, S (Sefanja)" userId="99325c90-fb6f-426e-9744-e02f59114d16" providerId="ADAL" clId="{BF402491-6167-4915-A438-2B5468BF7343}" dt="2022-04-01T12:51:36.616" v="12839" actId="1076"/>
          <ac:spMkLst>
            <pc:docMk/>
            <pc:sldMk cId="2659744903" sldId="6819"/>
            <ac:spMk id="328" creationId="{552E1927-5248-49CB-8FBF-AF29171928E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30" creationId="{F2266004-5315-4E4D-A24A-083F274873A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36" creationId="{A44964AA-4152-4C26-ADC9-87CD639D27A3}"/>
          </ac:spMkLst>
        </pc:spChg>
        <pc:spChg chg="add mod">
          <ac:chgData name="Severin, S (Sefanja)" userId="99325c90-fb6f-426e-9744-e02f59114d16" providerId="ADAL" clId="{BF402491-6167-4915-A438-2B5468BF7343}" dt="2022-03-26T11:41:50.922" v="12644" actId="20577"/>
          <ac:spMkLst>
            <pc:docMk/>
            <pc:sldMk cId="2659744903" sldId="6819"/>
            <ac:spMk id="339" creationId="{2FC8F2C2-825B-4010-8C3B-D6703B0EB8E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40" creationId="{FF722354-9A83-4231-B3D3-B705CE3A416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42" creationId="{8FCB6DF4-A4FE-46A2-A660-9452886B0AD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44" creationId="{AFB69B53-E206-48CD-9C92-CFB1CEF38F7A}"/>
          </ac:spMkLst>
        </pc:spChg>
        <pc:spChg chg="add mod">
          <ac:chgData name="Severin, S (Sefanja)" userId="99325c90-fb6f-426e-9744-e02f59114d16" providerId="ADAL" clId="{BF402491-6167-4915-A438-2B5468BF7343}" dt="2022-03-12T10:08:00.383" v="2090" actId="790"/>
          <ac:spMkLst>
            <pc:docMk/>
            <pc:sldMk cId="2659744903" sldId="6819"/>
            <ac:spMk id="345" creationId="{B43FC0A3-514A-42F6-97A0-38EB1CAA2430}"/>
          </ac:spMkLst>
        </pc:spChg>
        <pc:spChg chg="add mod">
          <ac:chgData name="Severin, S (Sefanja)" userId="99325c90-fb6f-426e-9744-e02f59114d16" providerId="ADAL" clId="{BF402491-6167-4915-A438-2B5468BF7343}" dt="2022-03-12T19:41:00.874" v="5309" actId="6549"/>
          <ac:spMkLst>
            <pc:docMk/>
            <pc:sldMk cId="2659744903" sldId="6819"/>
            <ac:spMk id="346" creationId="{488255A0-905E-47E6-A255-DDA6246D6628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47" creationId="{78362EDE-8338-46C7-A367-B9A32783EBFA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48" creationId="{28C8042E-1AC0-49F9-A833-5664BE1F6DA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49" creationId="{F90DDEF4-5E79-4531-A1D8-3F330A1FD2D3}"/>
          </ac:spMkLst>
        </pc:spChg>
        <pc:spChg chg="add del mod">
          <ac:chgData name="Severin, S (Sefanja)" userId="99325c90-fb6f-426e-9744-e02f59114d16" providerId="ADAL" clId="{BF402491-6167-4915-A438-2B5468BF7343}" dt="2022-03-12T10:09:10.682" v="2159" actId="478"/>
          <ac:spMkLst>
            <pc:docMk/>
            <pc:sldMk cId="2659744903" sldId="6819"/>
            <ac:spMk id="350" creationId="{96DA7654-4AC1-40E4-ABB8-A1812C777DF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51" creationId="{D341DB65-F926-4E37-BFF2-3290D3F85DFD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53" creationId="{5582479D-35A5-4BD2-8A78-0F55CAFA988A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56" creationId="{AFC3711E-2947-4527-886C-24F04A0EB82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58" creationId="{E687C8EE-B5B6-48C5-BE2D-1226D19AF32F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59" creationId="{D27BD7F5-B014-4ACC-B48E-942A464E95F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61" creationId="{D79D116E-8DE8-4452-9A08-517A0F0D196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62" creationId="{335CEFA3-993F-4DA3-B226-1B87F0B179F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64" creationId="{5FB58197-853A-4EF7-975E-775C6596E31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66" creationId="{5F4AA477-F0CE-47F8-9BB7-88CC8C22266F}"/>
          </ac:spMkLst>
        </pc:spChg>
        <pc:spChg chg="add del mod">
          <ac:chgData name="Severin, S (Sefanja)" userId="99325c90-fb6f-426e-9744-e02f59114d16" providerId="ADAL" clId="{BF402491-6167-4915-A438-2B5468BF7343}" dt="2022-03-12T10:12:08.706" v="2279"/>
          <ac:spMkLst>
            <pc:docMk/>
            <pc:sldMk cId="2659744903" sldId="6819"/>
            <ac:spMk id="368" creationId="{B39D87C6-9555-447E-8BE4-1449364F6089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70" creationId="{F0310352-4304-4515-8E6E-7E2FCEFC2F6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72" creationId="{B8604BBB-5256-452C-B3E0-0B987A08E88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73" creationId="{E5467DC3-AC40-4F0B-8DE3-09374D227E9D}"/>
          </ac:spMkLst>
        </pc:spChg>
        <pc:spChg chg="add del mod">
          <ac:chgData name="Severin, S (Sefanja)" userId="99325c90-fb6f-426e-9744-e02f59114d16" providerId="ADAL" clId="{BF402491-6167-4915-A438-2B5468BF7343}" dt="2022-03-12T10:13:48.859" v="2318" actId="478"/>
          <ac:spMkLst>
            <pc:docMk/>
            <pc:sldMk cId="2659744903" sldId="6819"/>
            <ac:spMk id="374" creationId="{78484B42-7002-43BC-9067-E899F51C6312}"/>
          </ac:spMkLst>
        </pc:spChg>
        <pc:spChg chg="add del mod">
          <ac:chgData name="Severin, S (Sefanja)" userId="99325c90-fb6f-426e-9744-e02f59114d16" providerId="ADAL" clId="{BF402491-6167-4915-A438-2B5468BF7343}" dt="2022-03-12T10:13:41.012" v="2308"/>
          <ac:spMkLst>
            <pc:docMk/>
            <pc:sldMk cId="2659744903" sldId="6819"/>
            <ac:spMk id="375" creationId="{BD10302A-A920-4D96-AF2B-FE528DA6402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76" creationId="{DFA13F7F-9F4C-42DE-AA16-821DCB609A9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77" creationId="{71057BAB-FFEA-4422-8C4F-11FFF5078CF5}"/>
          </ac:spMkLst>
        </pc:spChg>
        <pc:spChg chg="add del mod">
          <ac:chgData name="Severin, S (Sefanja)" userId="99325c90-fb6f-426e-9744-e02f59114d16" providerId="ADAL" clId="{BF402491-6167-4915-A438-2B5468BF7343}" dt="2022-03-12T10:14:18.714" v="2358" actId="478"/>
          <ac:spMkLst>
            <pc:docMk/>
            <pc:sldMk cId="2659744903" sldId="6819"/>
            <ac:spMk id="378" creationId="{7D861B10-6DB2-4006-AE43-C5F05C632304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79" creationId="{BFD4CB75-9F97-47D9-B84D-8A3B2D7B20EF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80" creationId="{C565BFEB-CF65-426C-9222-79F91CF2A3B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82" creationId="{74A9D0BF-D7B0-42FF-ACDD-5FCB407B04FA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84" creationId="{99C64108-2067-4A81-8823-FD801FE1D26F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87" creationId="{B744B79F-B654-4A86-9E8D-10883E4BE67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89" creationId="{35BE2C53-AEA3-4753-B345-6AA33374CCD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91" creationId="{BD9B4B0B-E1CB-4219-8891-65D4188C5DF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95" creationId="{C29E0D4C-7281-48DF-86DF-1E28F8784EA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96" creationId="{D6C5697C-2F4C-43C4-9B23-60FAB48A1EE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98" creationId="{D3000528-FB07-4810-8727-14274F4F9CEA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399" creationId="{4F12AEE6-B3D3-4EDE-AD40-6EC2AC07E1AC}"/>
          </ac:spMkLst>
        </pc:spChg>
        <pc:spChg chg="add del mod">
          <ac:chgData name="Severin, S (Sefanja)" userId="99325c90-fb6f-426e-9744-e02f59114d16" providerId="ADAL" clId="{BF402491-6167-4915-A438-2B5468BF7343}" dt="2022-03-12T10:18:21.761" v="2519" actId="478"/>
          <ac:spMkLst>
            <pc:docMk/>
            <pc:sldMk cId="2659744903" sldId="6819"/>
            <ac:spMk id="400" creationId="{6D0D411A-926E-45FC-A225-B90ECC10804D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04" creationId="{AA475E64-1DAA-4B72-BD04-4C767348F07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08" creationId="{2C1BDDF9-2976-40BE-AA1F-AC620EBB073D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11" creationId="{11626D88-0CC2-46F1-99C5-06F334732A5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14" creationId="{2676EDAE-9903-479D-AC0F-1DECF000DE53}"/>
          </ac:spMkLst>
        </pc:spChg>
        <pc:spChg chg="add del mod">
          <ac:chgData name="Severin, S (Sefanja)" userId="99325c90-fb6f-426e-9744-e02f59114d16" providerId="ADAL" clId="{BF402491-6167-4915-A438-2B5468BF7343}" dt="2022-03-12T10:21:15.019" v="2676" actId="478"/>
          <ac:spMkLst>
            <pc:docMk/>
            <pc:sldMk cId="2659744903" sldId="6819"/>
            <ac:spMk id="416" creationId="{4D27F82C-43B5-4126-BC46-0D8955C10DFA}"/>
          </ac:spMkLst>
        </pc:spChg>
        <pc:spChg chg="add mod">
          <ac:chgData name="Severin, S (Sefanja)" userId="99325c90-fb6f-426e-9744-e02f59114d16" providerId="ADAL" clId="{BF402491-6167-4915-A438-2B5468BF7343}" dt="2022-03-26T11:44:03.267" v="12656" actId="20577"/>
          <ac:spMkLst>
            <pc:docMk/>
            <pc:sldMk cId="2659744903" sldId="6819"/>
            <ac:spMk id="417" creationId="{55D4A615-5532-4FE6-A4CE-3291DCA9FF3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18" creationId="{64958334-06A9-4B9C-917B-41669FB7AD0A}"/>
          </ac:spMkLst>
        </pc:spChg>
        <pc:spChg chg="add del mod">
          <ac:chgData name="Severin, S (Sefanja)" userId="99325c90-fb6f-426e-9744-e02f59114d16" providerId="ADAL" clId="{BF402491-6167-4915-A438-2B5468BF7343}" dt="2022-03-22T12:45:22.134" v="11902" actId="478"/>
          <ac:spMkLst>
            <pc:docMk/>
            <pc:sldMk cId="2659744903" sldId="6819"/>
            <ac:spMk id="425" creationId="{5DB7E9EF-E5BD-4BB2-9D8A-A8060F04068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26" creationId="{DAD1EE2C-C01F-4A4E-9C52-A82B3D25135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27" creationId="{77295BEF-7915-4EAD-A807-18132773A61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28" creationId="{C42F5646-EC27-4B2F-BF17-673D6DD8071B}"/>
          </ac:spMkLst>
        </pc:spChg>
        <pc:spChg chg="add del mod">
          <ac:chgData name="Severin, S (Sefanja)" userId="99325c90-fb6f-426e-9744-e02f59114d16" providerId="ADAL" clId="{BF402491-6167-4915-A438-2B5468BF7343}" dt="2022-03-22T12:45:26.250" v="11904" actId="478"/>
          <ac:spMkLst>
            <pc:docMk/>
            <pc:sldMk cId="2659744903" sldId="6819"/>
            <ac:spMk id="430" creationId="{AD17088E-0E67-448A-91B2-853522B655D5}"/>
          </ac:spMkLst>
        </pc:spChg>
        <pc:spChg chg="add del mod">
          <ac:chgData name="Severin, S (Sefanja)" userId="99325c90-fb6f-426e-9744-e02f59114d16" providerId="ADAL" clId="{BF402491-6167-4915-A438-2B5468BF7343}" dt="2022-03-22T12:50:00.904" v="11930" actId="478"/>
          <ac:spMkLst>
            <pc:docMk/>
            <pc:sldMk cId="2659744903" sldId="6819"/>
            <ac:spMk id="432" creationId="{3FC011C1-24C7-4A23-AA63-726929D62575}"/>
          </ac:spMkLst>
        </pc:spChg>
        <pc:spChg chg="add del mod">
          <ac:chgData name="Severin, S (Sefanja)" userId="99325c90-fb6f-426e-9744-e02f59114d16" providerId="ADAL" clId="{BF402491-6167-4915-A438-2B5468BF7343}" dt="2022-03-22T12:49:45.297" v="11927" actId="478"/>
          <ac:spMkLst>
            <pc:docMk/>
            <pc:sldMk cId="2659744903" sldId="6819"/>
            <ac:spMk id="439" creationId="{DA7BB2E6-BB56-4896-B314-735449E7895D}"/>
          </ac:spMkLst>
        </pc:spChg>
        <pc:spChg chg="add del mod">
          <ac:chgData name="Severin, S (Sefanja)" userId="99325c90-fb6f-426e-9744-e02f59114d16" providerId="ADAL" clId="{BF402491-6167-4915-A438-2B5468BF7343}" dt="2022-03-12T10:23:44.857" v="2787" actId="478"/>
          <ac:spMkLst>
            <pc:docMk/>
            <pc:sldMk cId="2659744903" sldId="6819"/>
            <ac:spMk id="440" creationId="{D8015E3A-34F7-4FAD-A286-E451EAAA9B0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41" creationId="{197D56FF-D10F-47B9-BD5E-DAF8EDB8004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42" creationId="{E17DAABB-4E53-4C50-B19C-F6E28C0C76B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43" creationId="{78CCEF8B-782C-493C-BD18-B61AA082496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45" creationId="{3B4F8B10-EEAA-482A-8664-8A67A6E2F2A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49" creationId="{C08777ED-436B-4F42-9F9E-8738832A0B65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51" creationId="{AF6B06A9-93D2-44D1-8609-F2B067E8787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54" creationId="{72B0A2FD-EAC0-41F5-B25A-2CD4AFD8BDD2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55" creationId="{9D0A4249-3629-493E-9082-CC85232044A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56" creationId="{F6A17CB5-D73C-4DAE-A114-B25EE9CD3617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57" creationId="{3FC41CBB-BC68-4B9B-AE9B-1746736A81C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59" creationId="{1A10D877-D115-42BD-BE4C-F71889BDD948}"/>
          </ac:spMkLst>
        </pc:spChg>
        <pc:spChg chg="add mod">
          <ac:chgData name="Severin, S (Sefanja)" userId="99325c90-fb6f-426e-9744-e02f59114d16" providerId="ADAL" clId="{BF402491-6167-4915-A438-2B5468BF7343}" dt="2022-03-26T11:47:58.708" v="12662" actId="1076"/>
          <ac:spMkLst>
            <pc:docMk/>
            <pc:sldMk cId="2659744903" sldId="6819"/>
            <ac:spMk id="461" creationId="{5A5ECC6D-27D2-4793-BEC8-7476E0BC1AEA}"/>
          </ac:spMkLst>
        </pc:spChg>
        <pc:spChg chg="add mod">
          <ac:chgData name="Severin, S (Sefanja)" userId="99325c90-fb6f-426e-9744-e02f59114d16" providerId="ADAL" clId="{BF402491-6167-4915-A438-2B5468BF7343}" dt="2022-03-26T11:48:02.872" v="12663" actId="1076"/>
          <ac:spMkLst>
            <pc:docMk/>
            <pc:sldMk cId="2659744903" sldId="6819"/>
            <ac:spMk id="463" creationId="{6361AABB-9400-4329-AE2A-DBFD34E0FEA3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65" creationId="{A206EC13-3515-47C5-88AB-3173C487A0E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67" creationId="{7CF2D7C0-431A-433E-8BF1-66D8ACD9DC56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69" creationId="{87A380D6-9F2D-4D3A-845E-FC069D01D640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71" creationId="{DD65D176-4A9F-423A-A845-E4AB13BAAB50}"/>
          </ac:spMkLst>
        </pc:spChg>
        <pc:spChg chg="add del mod">
          <ac:chgData name="Severin, S (Sefanja)" userId="99325c90-fb6f-426e-9744-e02f59114d16" providerId="ADAL" clId="{BF402491-6167-4915-A438-2B5468BF7343}" dt="2022-03-12T10:30:43.995" v="3082"/>
          <ac:spMkLst>
            <pc:docMk/>
            <pc:sldMk cId="2659744903" sldId="6819"/>
            <ac:spMk id="475" creationId="{01963AC5-1EBB-4DB0-94FC-A2702EDC80B1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76" creationId="{21EB1527-2E56-46ED-ABDB-0998F96A0B1E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77" creationId="{30D1731B-D186-4371-A6D7-706E6D7A3BBC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78" creationId="{20BECE24-39B5-4243-A56A-8AFEA647352D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79" creationId="{5EAB86BB-F34E-47FD-973A-EFF46FD8B7EB}"/>
          </ac:spMkLst>
        </pc:spChg>
        <pc:spChg chg="add mod">
          <ac:chgData name="Severin, S (Sefanja)" userId="99325c90-fb6f-426e-9744-e02f59114d16" providerId="ADAL" clId="{BF402491-6167-4915-A438-2B5468BF7343}" dt="2022-03-25T16:21:33.613" v="12236" actId="1076"/>
          <ac:spMkLst>
            <pc:docMk/>
            <pc:sldMk cId="2659744903" sldId="6819"/>
            <ac:spMk id="480" creationId="{605F5CE3-BF42-4FAB-AB09-233ABC37E02F}"/>
          </ac:spMkLst>
        </pc:sp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" creationId="{2F82E50B-24B1-4EA1-92C6-B578C0EC2A60}"/>
          </ac:cxnSpMkLst>
        </pc:cxnChg>
        <pc:cxnChg chg="add del mod">
          <ac:chgData name="Severin, S (Sefanja)" userId="99325c90-fb6f-426e-9744-e02f59114d16" providerId="ADAL" clId="{BF402491-6167-4915-A438-2B5468BF7343}" dt="2022-03-12T09:53:35.036" v="1572" actId="478"/>
          <ac:cxnSpMkLst>
            <pc:docMk/>
            <pc:sldMk cId="2659744903" sldId="6819"/>
            <ac:cxnSpMk id="8" creationId="{1CA6F0B3-3087-471C-A778-0BB0F1C31338}"/>
          </ac:cxnSpMkLst>
        </pc:cxnChg>
        <pc:cxnChg chg="add del mod">
          <ac:chgData name="Severin, S (Sefanja)" userId="99325c90-fb6f-426e-9744-e02f59114d16" providerId="ADAL" clId="{BF402491-6167-4915-A438-2B5468BF7343}" dt="2022-03-12T09:53:26.300" v="1570" actId="478"/>
          <ac:cxnSpMkLst>
            <pc:docMk/>
            <pc:sldMk cId="2659744903" sldId="6819"/>
            <ac:cxnSpMk id="12" creationId="{46EBBC82-F3F5-4385-9B9D-327FDB12797C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13" creationId="{962A3A3F-2290-4653-A602-8CFD9B8BC1B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0" creationId="{0AFCFCB5-9225-41AB-AE47-B920E56C7AC9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0" creationId="{9694016D-CA03-418E-8512-106F3DC9EC38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31" creationId="{8BA8AB20-9240-4085-AA21-FA631E325176}"/>
          </ac:cxnSpMkLst>
        </pc:cxnChg>
        <pc:cxnChg chg="add del mod">
          <ac:chgData name="Severin, S (Sefanja)" userId="99325c90-fb6f-426e-9744-e02f59114d16" providerId="ADAL" clId="{BF402491-6167-4915-A438-2B5468BF7343}" dt="2022-03-12T09:53:31.281" v="1571" actId="478"/>
          <ac:cxnSpMkLst>
            <pc:docMk/>
            <pc:sldMk cId="2659744903" sldId="6819"/>
            <ac:cxnSpMk id="33" creationId="{B1109D15-322E-4E4C-929F-2A418190BB93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41" creationId="{2355BBED-87D2-4485-B283-772587FBF609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47" creationId="{0116181F-7996-476C-8446-D5643A0F2460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49" creationId="{648765DB-59EC-41C2-812F-A654C5FDC8A7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51" creationId="{53CABCF8-460A-4EAC-8F5D-F4DFA2973FCF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55" creationId="{47D68D3B-81AB-460A-92EF-12BE71A5CECA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57" creationId="{355C5F94-8A86-4D33-9A70-57D36A54F713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59" creationId="{4C0226C3-37A7-42B5-872D-CDF0BE49FA2C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61" creationId="{22553D2F-F763-4734-AED4-4C67DE37F0A0}"/>
          </ac:cxnSpMkLst>
        </pc:cxnChg>
        <pc:cxnChg chg="del mod">
          <ac:chgData name="Severin, S (Sefanja)" userId="99325c90-fb6f-426e-9744-e02f59114d16" providerId="ADAL" clId="{BF402491-6167-4915-A438-2B5468BF7343}" dt="2022-03-12T08:52:28.006" v="3" actId="478"/>
          <ac:cxnSpMkLst>
            <pc:docMk/>
            <pc:sldMk cId="2659744903" sldId="6819"/>
            <ac:cxnSpMk id="82" creationId="{135DAC7B-E66E-4C50-BA25-73289717AB3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74" creationId="{A053887E-A49E-4819-B6E0-72702AB4DF9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75" creationId="{B372FBA8-4C7A-4719-9FED-BDEACB3280A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76" creationId="{AA6E3E88-85D0-442B-809C-84F3AB1478CF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77" creationId="{6835AE63-F05A-425C-BD25-4E928669341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78" creationId="{22236E55-420A-4520-9A13-2FD43AADC0E9}"/>
          </ac:cxnSpMkLst>
        </pc:cxnChg>
        <pc:cxnChg chg="add del mod">
          <ac:chgData name="Severin, S (Sefanja)" userId="99325c90-fb6f-426e-9744-e02f59114d16" providerId="ADAL" clId="{BF402491-6167-4915-A438-2B5468BF7343}" dt="2022-03-22T12:02:25.985" v="11891" actId="478"/>
          <ac:cxnSpMkLst>
            <pc:docMk/>
            <pc:sldMk cId="2659744903" sldId="6819"/>
            <ac:cxnSpMk id="179" creationId="{996A4BDF-DECB-4A11-B3AF-5F754B186AC8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82" creationId="{73521C71-B2A2-4F1B-A9D9-20DE84AE1A59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85" creationId="{11BE001E-3DB4-4906-BE67-3276DE15EFF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88" creationId="{925D0D25-DAC9-41B6-BE49-252334A48BFD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91" creationId="{48D59191-82F8-4DA0-9601-61856B3DA59E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94" creationId="{118A2984-846E-4E41-B50C-EB8A95D5A91B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197" creationId="{D28D5E1A-5CE5-45EB-A136-D77DD3D12712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00" creationId="{66CE5C84-D60C-41F9-8EC0-35817C1B4EA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03" creationId="{98E1E89B-E08C-4AD8-9766-B571B2581BE2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06" creationId="{9723EB7D-0F22-41A8-BFC4-771E7A616B4F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10" creationId="{2E96C03B-D942-4DAE-B271-6BA5098A5655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13" creationId="{393BF0AB-0B79-4EF4-8338-C3D2DAEE2126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16" creationId="{3799BCA0-66CC-44B0-AB01-C7111D0203C1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37" creationId="{FE05D22D-C50A-4F18-8429-45D53022E306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52" creationId="{A076AFD2-5B81-474B-9F8C-167C0754585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53" creationId="{D93767EA-6D71-47E2-AB2C-D620861B2E5B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56" creationId="{1433A653-CA7F-4B3C-9016-F251D9719FD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57" creationId="{D99C0933-EA71-4449-8171-517457DB66B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59" creationId="{25BA2DC6-0D38-4E49-9E23-EE597A48B753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60" creationId="{A3D0ACFD-4257-49EF-8508-4D4E400CCCFB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62" creationId="{6A8B97D5-534F-4B9D-9F42-291D477740AD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65" creationId="{C57FE433-A429-4781-8278-5498BCE1D783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73" creationId="{A32BD664-DEE1-481D-80FD-96BDCE05390E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86" creationId="{79E4CB69-FC72-40E3-AEF0-21111392D222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89" creationId="{078F1AA3-D86A-4FF4-A335-AFB2C2BA2F7F}"/>
          </ac:cxnSpMkLst>
        </pc:cxnChg>
        <pc:cxnChg chg="add del mod">
          <ac:chgData name="Severin, S (Sefanja)" userId="99325c90-fb6f-426e-9744-e02f59114d16" providerId="ADAL" clId="{BF402491-6167-4915-A438-2B5468BF7343}" dt="2022-03-12T09:57:26.672" v="1696" actId="478"/>
          <ac:cxnSpMkLst>
            <pc:docMk/>
            <pc:sldMk cId="2659744903" sldId="6819"/>
            <ac:cxnSpMk id="292" creationId="{039021FC-72EE-41ED-A48B-0F79C2693FCF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94" creationId="{364FF334-4A19-4189-A214-2432F000DD4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298" creationId="{10D47F05-FD54-4222-A50A-07D719D69736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02" creationId="{DC3C9E76-B320-40B6-8BE6-F88D2E8F3E3A}"/>
          </ac:cxnSpMkLst>
        </pc:cxnChg>
        <pc:cxnChg chg="add del mod">
          <ac:chgData name="Severin, S (Sefanja)" userId="99325c90-fb6f-426e-9744-e02f59114d16" providerId="ADAL" clId="{BF402491-6167-4915-A438-2B5468BF7343}" dt="2022-03-12T09:59:43.994" v="1862" actId="21"/>
          <ac:cxnSpMkLst>
            <pc:docMk/>
            <pc:sldMk cId="2659744903" sldId="6819"/>
            <ac:cxnSpMk id="311" creationId="{AD2AF8CE-89BB-4664-99D0-0B1067BA7FE2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13" creationId="{FB00609C-69C8-4CEF-A256-B0C228F84AC4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15" creationId="{2429CDB8-C66F-44FB-BB4D-FF0E8D0A78DB}"/>
          </ac:cxnSpMkLst>
        </pc:cxnChg>
        <pc:cxnChg chg="add mod">
          <ac:chgData name="Severin, S (Sefanja)" userId="99325c90-fb6f-426e-9744-e02f59114d16" providerId="ADAL" clId="{BF402491-6167-4915-A438-2B5468BF7343}" dt="2022-03-25T16:25:00.203" v="12296" actId="14100"/>
          <ac:cxnSpMkLst>
            <pc:docMk/>
            <pc:sldMk cId="2659744903" sldId="6819"/>
            <ac:cxnSpMk id="317" creationId="{4E94405D-49EF-4935-9A9C-3FC41D90289D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19" creationId="{E1C240EC-CA47-4B2C-A96E-F4160FCF9E2F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27" creationId="{2E28AED5-C5A5-4827-A1B1-32189DB6A428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29" creationId="{B4C81D51-7801-4F49-951D-3025DFA9FE6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35" creationId="{A8C495D6-192F-496D-99C8-BC9202EDD4B0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41" creationId="{910ECEA8-E9DA-49B6-AFCE-50B1ABD6561B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43" creationId="{9BBCFB7B-1FCC-4DA2-A3D7-9C7D5BE7715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52" creationId="{90303E17-52D0-41E6-8101-8DA7D9B3A794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57" creationId="{B8049117-50D8-4FF8-A914-E2F225931932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60" creationId="{AB6BC6FB-EE6D-4C6F-B4F1-48EAF46B529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63" creationId="{25DF7AFD-CECC-4406-9122-709736AB3FB9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65" creationId="{A60FD4D3-8063-4228-B740-3EEA99B5DB53}"/>
          </ac:cxnSpMkLst>
        </pc:cxnChg>
        <pc:cxnChg chg="add del mod">
          <ac:chgData name="Severin, S (Sefanja)" userId="99325c90-fb6f-426e-9744-e02f59114d16" providerId="ADAL" clId="{BF402491-6167-4915-A438-2B5468BF7343}" dt="2022-03-12T10:12:08.706" v="2279"/>
          <ac:cxnSpMkLst>
            <pc:docMk/>
            <pc:sldMk cId="2659744903" sldId="6819"/>
            <ac:cxnSpMk id="367" creationId="{A9FEE7F4-B6DA-4609-8599-152B92AEAB7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69" creationId="{B3BEAA02-E3DB-44F2-B455-B2D019DFA70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71" creationId="{A2E01EED-E552-4375-A09E-2309023A570B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81" creationId="{769A16F7-73B9-4596-9A9A-40764070D47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83" creationId="{EF5C3A61-FDB6-41ED-B069-393646B148A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86" creationId="{B418FC2C-CF77-4178-BAA1-AC2DA74598E9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88" creationId="{895631E2-1848-4DA0-8FF6-D467F4E7EF5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90" creationId="{3CB6ABC2-5237-4216-B733-B4C9DCD64C8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94" creationId="{D0F8BE2C-C762-4103-BA9B-E0EDCB9AB279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397" creationId="{F897C333-230B-4BDE-8BA8-005BB6EF79D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03" creationId="{C71D49D1-5B69-49C8-9298-42A4626C771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07" creationId="{15EC3796-51B8-4960-ADE1-97E478D47DB8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10" creationId="{A4994578-6C2C-41DE-9AC2-A21BC3C090B0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13" creationId="{1E2FE67D-0743-46B6-BB83-28C42A92A4CE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19" creationId="{84357C16-AE62-4132-83BC-66ED8DADE5C0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22" creationId="{52FBC6E2-174D-4B8E-A291-97D68DB414E4}"/>
          </ac:cxnSpMkLst>
        </pc:cxnChg>
        <pc:cxnChg chg="add del mod">
          <ac:chgData name="Severin, S (Sefanja)" userId="99325c90-fb6f-426e-9744-e02f59114d16" providerId="ADAL" clId="{BF402491-6167-4915-A438-2B5468BF7343}" dt="2022-03-22T12:45:23.908" v="11903" actId="478"/>
          <ac:cxnSpMkLst>
            <pc:docMk/>
            <pc:sldMk cId="2659744903" sldId="6819"/>
            <ac:cxnSpMk id="429" creationId="{B4B26337-D66F-4844-BA11-F1A710896C5E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31" creationId="{3A38577D-DA79-416D-972E-7DDB83AE9E2C}"/>
          </ac:cxnSpMkLst>
        </pc:cxnChg>
        <pc:cxnChg chg="add del mod">
          <ac:chgData name="Severin, S (Sefanja)" userId="99325c90-fb6f-426e-9744-e02f59114d16" providerId="ADAL" clId="{BF402491-6167-4915-A438-2B5468BF7343}" dt="2022-03-22T12:45:28.956" v="11905" actId="478"/>
          <ac:cxnSpMkLst>
            <pc:docMk/>
            <pc:sldMk cId="2659744903" sldId="6819"/>
            <ac:cxnSpMk id="435" creationId="{336F458F-DFA2-4E61-910F-D0897B2C5BB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44" creationId="{B4BAC3E2-FFCD-4D7A-877A-D36B39C89B75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46" creationId="{C95CE255-912C-4FA0-9012-3491676839A3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50" creationId="{B99148E1-FCAB-49FD-8ED4-C62959821C69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58" creationId="{0B56642E-182C-4987-8F59-0A9C4885DCB2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60" creationId="{7764F64E-2248-4779-B77C-41BB2C65C63F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62" creationId="{4C713392-937C-4FEF-9EDE-BA0591AA442A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64" creationId="{A5F1FD90-06E9-47C8-B542-CAD2464DDB97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66" creationId="{A571ED01-A2D8-4929-AA12-9A84B36251A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68" creationId="{5FF7D63E-426A-4BFB-B690-828C76F5022C}"/>
          </ac:cxnSpMkLst>
        </pc:cxnChg>
        <pc:cxnChg chg="add mod">
          <ac:chgData name="Severin, S (Sefanja)" userId="99325c90-fb6f-426e-9744-e02f59114d16" providerId="ADAL" clId="{BF402491-6167-4915-A438-2B5468BF7343}" dt="2022-03-25T16:21:33.613" v="12236" actId="1076"/>
          <ac:cxnSpMkLst>
            <pc:docMk/>
            <pc:sldMk cId="2659744903" sldId="6819"/>
            <ac:cxnSpMk id="470" creationId="{B8D7ABFF-F577-4A5D-A117-808017BBF6D7}"/>
          </ac:cxnSpMkLst>
        </pc:cxnChg>
      </pc:sldChg>
      <pc:sldChg chg="addSp delSp modSp add mod ord modTransition">
        <pc:chgData name="Severin, S (Sefanja)" userId="99325c90-fb6f-426e-9744-e02f59114d16" providerId="ADAL" clId="{BF402491-6167-4915-A438-2B5468BF7343}" dt="2022-04-01T11:51:48.849" v="12830" actId="20577"/>
        <pc:sldMkLst>
          <pc:docMk/>
          <pc:sldMk cId="3418590068" sldId="6820"/>
        </pc:sldMkLst>
        <pc:spChg chg="add del mod">
          <ac:chgData name="Severin, S (Sefanja)" userId="99325c90-fb6f-426e-9744-e02f59114d16" providerId="ADAL" clId="{BF402491-6167-4915-A438-2B5468BF7343}" dt="2022-03-26T11:31:25.295" v="12620" actId="478"/>
          <ac:spMkLst>
            <pc:docMk/>
            <pc:sldMk cId="3418590068" sldId="6820"/>
            <ac:spMk id="27" creationId="{182C9338-1F96-45B0-83FE-298CBCCC8A12}"/>
          </ac:spMkLst>
        </pc:spChg>
        <pc:spChg chg="add del mod">
          <ac:chgData name="Severin, S (Sefanja)" userId="99325c90-fb6f-426e-9744-e02f59114d16" providerId="ADAL" clId="{BF402491-6167-4915-A438-2B5468BF7343}" dt="2022-03-22T12:03:36.085" v="11896" actId="478"/>
          <ac:spMkLst>
            <pc:docMk/>
            <pc:sldMk cId="3418590068" sldId="6820"/>
            <ac:spMk id="28" creationId="{F707DABB-3614-4D69-97E9-71E4AFD4A264}"/>
          </ac:spMkLst>
        </pc:spChg>
        <pc:spChg chg="add del mod ord">
          <ac:chgData name="Severin, S (Sefanja)" userId="99325c90-fb6f-426e-9744-e02f59114d16" providerId="ADAL" clId="{BF402491-6167-4915-A438-2B5468BF7343}" dt="2022-03-26T11:31:24.544" v="12619" actId="478"/>
          <ac:spMkLst>
            <pc:docMk/>
            <pc:sldMk cId="3418590068" sldId="6820"/>
            <ac:spMk id="29" creationId="{568E26EA-7375-4F01-8215-CAAECCFB3084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0" creationId="{8F9F1A60-A927-4BD8-89C2-43A65F821D28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1" creationId="{5C79F0BE-F58E-477F-BA1C-AB943C7EAF9E}"/>
          </ac:spMkLst>
        </pc:spChg>
        <pc:spChg chg="del">
          <ac:chgData name="Severin, S (Sefanja)" userId="99325c90-fb6f-426e-9744-e02f59114d16" providerId="ADAL" clId="{BF402491-6167-4915-A438-2B5468BF7343}" dt="2022-03-12T18:40:13.900" v="3377" actId="478"/>
          <ac:spMkLst>
            <pc:docMk/>
            <pc:sldMk cId="3418590068" sldId="6820"/>
            <ac:spMk id="32" creationId="{ED0549C1-87FC-472F-A92E-F6B30F9CBD81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3" creationId="{63785D78-0063-4FD6-A168-EAAD7D094CAA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4" creationId="{F85E37A3-9D71-4A4A-8C94-3D7995DA9F1C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5" creationId="{117A90D2-2B76-4674-8BDD-A11A5E322617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6" creationId="{9B36C145-80A1-4F52-BE6D-35619D797047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7" creationId="{2AD135F4-0860-4763-BC4A-3A196B03EAD2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8" creationId="{D8BB7C5E-F3C5-40B7-BD74-C14BAB9CEAE3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39" creationId="{E92463AF-D28B-47F6-A298-60C44E436988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40" creationId="{A5E78667-93E8-45CE-AE58-6D8A49286D69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41" creationId="{30DBAE24-3DBE-46CF-A311-9BD8BC45CBE4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42" creationId="{B9AE14CC-029C-4342-8832-7B8B9DA8B4A1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43" creationId="{B0AF2C36-B166-4508-8685-05A4EDC65AC5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44" creationId="{5105CC38-3865-48AB-AE9A-DB10B1B66F99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45" creationId="{20F5F268-CDA0-43C2-AB0A-18389C864DCD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46" creationId="{721DBF0F-99E7-4F93-9617-AD105944F83E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47" creationId="{6F9ADB2E-469C-46CA-98D6-788C7F6CD88D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48" creationId="{983CED1D-87C6-40D3-A487-DEE508B7FCAC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49" creationId="{C35D692F-CF61-4150-B578-08B83C20F9E5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50" creationId="{4915C6E0-B22F-4C7F-9823-C581336DC737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51" creationId="{EC7D74EB-E582-44E8-B44B-569F538C078D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52" creationId="{31D2DC01-E21B-471B-8C68-AE7C7276AEDF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53" creationId="{B27AB4CD-75BA-4EE3-A0C0-9DAB0ECEEA8F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54" creationId="{1C97195B-4C47-46F9-A8DF-7D2A42CC5C12}"/>
          </ac:spMkLst>
        </pc:spChg>
        <pc:spChg chg="add del mod">
          <ac:chgData name="Severin, S (Sefanja)" userId="99325c90-fb6f-426e-9744-e02f59114d16" providerId="ADAL" clId="{BF402491-6167-4915-A438-2B5468BF7343}" dt="2022-03-12T18:47:23.737" v="3486" actId="478"/>
          <ac:spMkLst>
            <pc:docMk/>
            <pc:sldMk cId="3418590068" sldId="6820"/>
            <ac:spMk id="55" creationId="{05BA55B7-5F61-47B6-B7E2-0AC9F254C284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56" creationId="{A7E171C9-2AC1-448A-91F1-5A81F751069F}"/>
          </ac:spMkLst>
        </pc:spChg>
        <pc:spChg chg="add del mod ord">
          <ac:chgData name="Severin, S (Sefanja)" userId="99325c90-fb6f-426e-9744-e02f59114d16" providerId="ADAL" clId="{BF402491-6167-4915-A438-2B5468BF7343}" dt="2022-03-26T11:30:12.388" v="12613" actId="478"/>
          <ac:spMkLst>
            <pc:docMk/>
            <pc:sldMk cId="3418590068" sldId="6820"/>
            <ac:spMk id="57" creationId="{123F80AD-4477-4E39-88F8-E687E6F16BC8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58" creationId="{B07F6A78-4612-4029-ADD1-91F01AB7FF5F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59" creationId="{11111403-F385-4095-881C-5DD5EE30DD51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60" creationId="{758B33C8-4D45-46A4-8A53-75FA8A08B949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61" creationId="{36EDB2D1-536A-4C63-B0E6-389F35CD8D10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62" creationId="{DC398359-E384-4AFB-AC5C-EF9D6F7611F1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63" creationId="{A289583B-F8D0-45EF-8E2E-A62CF696CCD0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64" creationId="{65EB9F87-649A-4C1A-9E80-A5E8E16A8D01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65" creationId="{9660BC3D-6169-4595-9EB2-911073D86D94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66" creationId="{7984369E-1AF9-4A57-93DD-63DED683EEA6}"/>
          </ac:spMkLst>
        </pc:spChg>
        <pc:spChg chg="add del mod">
          <ac:chgData name="Severin, S (Sefanja)" userId="99325c90-fb6f-426e-9744-e02f59114d16" providerId="ADAL" clId="{BF402491-6167-4915-A438-2B5468BF7343}" dt="2022-03-12T18:52:21.016" v="3616" actId="478"/>
          <ac:spMkLst>
            <pc:docMk/>
            <pc:sldMk cId="3418590068" sldId="6820"/>
            <ac:spMk id="67" creationId="{24ACB5E0-CB9E-4454-AEF4-DFDDB1DEE797}"/>
          </ac:spMkLst>
        </pc:spChg>
        <pc:spChg chg="add del mod">
          <ac:chgData name="Severin, S (Sefanja)" userId="99325c90-fb6f-426e-9744-e02f59114d16" providerId="ADAL" clId="{BF402491-6167-4915-A438-2B5468BF7343}" dt="2022-03-12T18:52:21.016" v="3616" actId="478"/>
          <ac:spMkLst>
            <pc:docMk/>
            <pc:sldMk cId="3418590068" sldId="6820"/>
            <ac:spMk id="68" creationId="{97DBCB19-BC66-450B-9280-4779C45454FC}"/>
          </ac:spMkLst>
        </pc:spChg>
        <pc:spChg chg="add del mod">
          <ac:chgData name="Severin, S (Sefanja)" userId="99325c90-fb6f-426e-9744-e02f59114d16" providerId="ADAL" clId="{BF402491-6167-4915-A438-2B5468BF7343}" dt="2022-03-12T18:55:00.377" v="3663" actId="478"/>
          <ac:spMkLst>
            <pc:docMk/>
            <pc:sldMk cId="3418590068" sldId="6820"/>
            <ac:spMk id="69" creationId="{EB6ABD28-EFD9-490A-9073-84DB261AE0A0}"/>
          </ac:spMkLst>
        </pc:spChg>
        <pc:spChg chg="add del mod">
          <ac:chgData name="Severin, S (Sefanja)" userId="99325c90-fb6f-426e-9744-e02f59114d16" providerId="ADAL" clId="{BF402491-6167-4915-A438-2B5468BF7343}" dt="2022-03-12T18:53:23.161" v="3628"/>
          <ac:spMkLst>
            <pc:docMk/>
            <pc:sldMk cId="3418590068" sldId="6820"/>
            <ac:spMk id="70" creationId="{623E24C5-36F8-4470-AADE-39206425203D}"/>
          </ac:spMkLst>
        </pc:spChg>
        <pc:spChg chg="add del mod">
          <ac:chgData name="Severin, S (Sefanja)" userId="99325c90-fb6f-426e-9744-e02f59114d16" providerId="ADAL" clId="{BF402491-6167-4915-A438-2B5468BF7343}" dt="2022-03-12T18:55:00.377" v="3663" actId="478"/>
          <ac:spMkLst>
            <pc:docMk/>
            <pc:sldMk cId="3418590068" sldId="6820"/>
            <ac:spMk id="71" creationId="{32532041-7BE7-4A3C-918B-614F6513FF84}"/>
          </ac:spMkLst>
        </pc:spChg>
        <pc:spChg chg="add del mod">
          <ac:chgData name="Severin, S (Sefanja)" userId="99325c90-fb6f-426e-9744-e02f59114d16" providerId="ADAL" clId="{BF402491-6167-4915-A438-2B5468BF7343}" dt="2022-03-12T19:02:08.182" v="3785" actId="478"/>
          <ac:spMkLst>
            <pc:docMk/>
            <pc:sldMk cId="3418590068" sldId="6820"/>
            <ac:spMk id="72" creationId="{1879AF00-EEA7-4377-996A-50C1DE307A0E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3" creationId="{D91770E6-B539-4350-BA46-B49F47E2299D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4" creationId="{02BF3550-1C4D-4C2E-BF58-12C8F16F2404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5" creationId="{BB23D318-DCDE-4F9D-9006-5BBB5014FAA3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6" creationId="{D6F67FE0-E457-4577-B168-05C9BF47E51E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7" creationId="{24B9BD0D-BFF6-4C3B-B937-04A1833F4971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8" creationId="{254FE3C2-6F1E-4D9C-A19E-6BC1251D1F65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79" creationId="{B8454BD2-9A3B-4C0E-A1C9-3C6ED6B0BEC2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80" creationId="{CA01BD01-BD8F-4EBF-A624-7AE4FC3C8D5A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81" creationId="{E165757D-310F-46F7-9C68-179EA932FFC5}"/>
          </ac:spMkLst>
        </pc:spChg>
        <pc:spChg chg="add del mod">
          <ac:chgData name="Severin, S (Sefanja)" userId="99325c90-fb6f-426e-9744-e02f59114d16" providerId="ADAL" clId="{BF402491-6167-4915-A438-2B5468BF7343}" dt="2022-03-12T19:02:08.182" v="3785" actId="478"/>
          <ac:spMkLst>
            <pc:docMk/>
            <pc:sldMk cId="3418590068" sldId="6820"/>
            <ac:spMk id="82" creationId="{D19D7571-8A89-4307-8C32-5EA719F5FF12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83" creationId="{ECD5832F-EABE-4BA0-AE49-BA8EEC221F9A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84" creationId="{1C96F350-9D7A-4ADA-A790-0685D0E0DEEA}"/>
          </ac:spMkLst>
        </pc:spChg>
        <pc:spChg chg="add del mod">
          <ac:chgData name="Severin, S (Sefanja)" userId="99325c90-fb6f-426e-9744-e02f59114d16" providerId="ADAL" clId="{BF402491-6167-4915-A438-2B5468BF7343}" dt="2022-03-12T19:02:08.182" v="3785" actId="478"/>
          <ac:spMkLst>
            <pc:docMk/>
            <pc:sldMk cId="3418590068" sldId="6820"/>
            <ac:spMk id="85" creationId="{0095D7E6-C25E-46A4-BEC7-341C06A21527}"/>
          </ac:spMkLst>
        </pc:spChg>
        <pc:spChg chg="del">
          <ac:chgData name="Severin, S (Sefanja)" userId="99325c90-fb6f-426e-9744-e02f59114d16" providerId="ADAL" clId="{BF402491-6167-4915-A438-2B5468BF7343}" dt="2022-03-12T18:40:10.722" v="3376" actId="478"/>
          <ac:spMkLst>
            <pc:docMk/>
            <pc:sldMk cId="3418590068" sldId="6820"/>
            <ac:spMk id="86" creationId="{479578FA-5B4E-4B81-92BA-D50F86871E1E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87" creationId="{A990E25C-0B74-4793-B659-F36C18D3D0C3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88" creationId="{7CA44023-9B09-4558-A3A8-4845C99C5798}"/>
          </ac:spMkLst>
        </pc:spChg>
        <pc:spChg chg="add mod">
          <ac:chgData name="Severin, S (Sefanja)" userId="99325c90-fb6f-426e-9744-e02f59114d16" providerId="ADAL" clId="{BF402491-6167-4915-A438-2B5468BF7343}" dt="2022-03-26T11:40:49.003" v="12642" actId="962"/>
          <ac:spMkLst>
            <pc:docMk/>
            <pc:sldMk cId="3418590068" sldId="6820"/>
            <ac:spMk id="89" creationId="{C7C4CF21-2862-4F27-94E6-4F1597087079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90" creationId="{95DCA934-EAFC-4CE6-BAF2-94D3F2091815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91" creationId="{284D2294-733A-4F4F-A7FF-71DEDB5D1C38}"/>
          </ac:spMkLst>
        </pc:spChg>
        <pc:spChg chg="mod">
          <ac:chgData name="Severin, S (Sefanja)" userId="99325c90-fb6f-426e-9744-e02f59114d16" providerId="ADAL" clId="{BF402491-6167-4915-A438-2B5468BF7343}" dt="2022-03-12T19:40:51.268" v="5307" actId="20577"/>
          <ac:spMkLst>
            <pc:docMk/>
            <pc:sldMk cId="3418590068" sldId="6820"/>
            <ac:spMk id="93" creationId="{035ABF92-FE22-4964-80DD-E1A6051A59B0}"/>
          </ac:spMkLst>
        </pc:spChg>
        <pc:spChg chg="add del mod">
          <ac:chgData name="Severin, S (Sefanja)" userId="99325c90-fb6f-426e-9744-e02f59114d16" providerId="ADAL" clId="{BF402491-6167-4915-A438-2B5468BF7343}" dt="2022-03-12T18:57:27.426" v="3740" actId="478"/>
          <ac:spMkLst>
            <pc:docMk/>
            <pc:sldMk cId="3418590068" sldId="6820"/>
            <ac:spMk id="94" creationId="{550EF717-6D9C-4209-B1D5-9C98CBEFD32C}"/>
          </ac:spMkLst>
        </pc:spChg>
        <pc:spChg chg="add del mod">
          <ac:chgData name="Severin, S (Sefanja)" userId="99325c90-fb6f-426e-9744-e02f59114d16" providerId="ADAL" clId="{BF402491-6167-4915-A438-2B5468BF7343}" dt="2022-03-12T19:00:03.505" v="3769" actId="478"/>
          <ac:spMkLst>
            <pc:docMk/>
            <pc:sldMk cId="3418590068" sldId="6820"/>
            <ac:spMk id="95" creationId="{4341C928-46B6-4020-A26D-687C1F33A0A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96" creationId="{65B58F5A-85D8-4ED7-85E4-ABAF449CFF89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97" creationId="{E05BA250-40C0-4938-AD9A-9B2AC823229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98" creationId="{44BDF935-07B0-41AC-ADC0-268CC02A8B35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99" creationId="{401567AD-2108-4808-BEF7-17047CAE413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0" creationId="{595870E5-04E5-49EE-A699-B55A37650233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1" creationId="{9ED421EC-79EA-44BC-B1AF-B65140E13920}"/>
          </ac:spMkLst>
        </pc:spChg>
        <pc:spChg chg="add mod">
          <ac:chgData name="Severin, S (Sefanja)" userId="99325c90-fb6f-426e-9744-e02f59114d16" providerId="ADAL" clId="{BF402491-6167-4915-A438-2B5468BF7343}" dt="2022-03-25T16:12:47.397" v="12125" actId="1076"/>
          <ac:spMkLst>
            <pc:docMk/>
            <pc:sldMk cId="3418590068" sldId="6820"/>
            <ac:spMk id="102" creationId="{1A066416-91AA-40F9-95D8-F451FEBF42B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2" creationId="{C613D7EC-8E61-4C9C-AC9F-495B16E3F63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3" creationId="{A8C96B31-5BA9-4272-9F69-BE2C9BC6BF1D}"/>
          </ac:spMkLst>
        </pc:spChg>
        <pc:spChg chg="add mod ord">
          <ac:chgData name="Severin, S (Sefanja)" userId="99325c90-fb6f-426e-9744-e02f59114d16" providerId="ADAL" clId="{BF402491-6167-4915-A438-2B5468BF7343}" dt="2022-03-26T11:34:34.699" v="12621" actId="962"/>
          <ac:spMkLst>
            <pc:docMk/>
            <pc:sldMk cId="3418590068" sldId="6820"/>
            <ac:spMk id="103" creationId="{CC1687F5-75D9-4057-AD1A-8321CE9A6BC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4" creationId="{E9A92AFC-07A9-4455-B851-621C4185158A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5" creationId="{B116FF00-ED67-4DF3-80EC-5252C6F1774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6" creationId="{77B6D393-96C3-4F05-9B7E-E9A221EEF465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7" creationId="{66B5B9D0-FB76-4224-8224-700C0FE22352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8" creationId="{5FED0C3C-2A69-4EE8-A3B4-23F6ED04EF0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09" creationId="{010B79C0-8448-4742-8FAB-A866FD2FB017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0" creationId="{2851B4CA-D1CB-49B2-BA81-69A5470B19C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1" creationId="{69E253CA-DDE9-434C-AFC5-7AFF488CED2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2" creationId="{CDB5576C-50E7-4FF5-8E42-FF3210A18AB0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3" creationId="{F85E9A6D-B43B-4C10-A148-5B25E0BA2D7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4" creationId="{F1556484-81C9-44F2-923C-981CA2834815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5" creationId="{04EFE26D-2CA5-4624-9564-6E4C6112588E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6" creationId="{7D6E2F52-E04B-4691-8C8B-82997A750537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7" creationId="{E9FD9798-B0B9-442B-B814-EF7F35C85A1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8" creationId="{40770714-80AB-4B6F-8606-3B6F58C4382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19" creationId="{5962E275-D1FF-4BDD-BF94-200165B5CBA7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0" creationId="{F51934F7-844B-4A48-BE1A-C8562EBA151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1" creationId="{5ED4B10A-4044-43E0-A0B4-39A489D10CCF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2" creationId="{31F3C383-8F27-4DF6-B5EE-77FCD8931A1D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3" creationId="{1FCE1FDC-496B-4678-AC5F-22BBDADCFCDE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4" creationId="{AA3C0E89-FE62-4789-9679-CE2C1D25FB7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5" creationId="{00FA6A12-E932-4D7D-B970-9A036E77A132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6" creationId="{E40C3D2A-6B36-49B5-A535-906F425DFAB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7" creationId="{409F005B-5577-47DE-A65D-E09BB8C24ED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8" creationId="{D1274DD6-F6D2-4D5C-80A5-FC53168A1F84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29" creationId="{56725A18-9A35-43B3-970C-DC7D72BF5857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0" creationId="{B795667F-AF48-42F5-952F-9158A5BBCF03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1" creationId="{C621959F-F2F2-4229-8CB8-2EC945AA2B7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2" creationId="{E7F3E796-5AE2-41DD-B8AE-8E3E249DC122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3" creationId="{C0B58174-97F3-44B7-953E-C1620F7973D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4" creationId="{7D6E4553-14AB-4025-97A9-1A817A11655A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5" creationId="{48B39EDD-216D-4319-ACB9-C13741A995B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6" creationId="{37C2F2BF-AC2C-46F1-AF78-33498E7B4CAE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7" creationId="{7570A915-981D-4EC6-8C90-0377098D48C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8" creationId="{AEF61C30-C85A-403F-917B-F229984ECCE7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39" creationId="{86CDE437-6318-4D7B-AB67-4681B8DE1F8B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0" creationId="{195F56EE-0DA8-4621-AD8A-0C030E04416E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1" creationId="{EA879302-5951-4F71-92B0-F3C19B57C7A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2" creationId="{5842983A-96F4-40B4-A9EC-5A0A3036227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3" creationId="{07186FDC-200E-4E1D-BA88-61F79B7C6CC3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4" creationId="{79C8E96E-F9CE-4A71-A8FD-BEC92E0DEB05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5" creationId="{548FBB38-88AE-40EC-9009-CF6F31BDB18B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6" creationId="{DDFBFEC3-6D57-433C-9CCE-13B2AD9CA79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7" creationId="{DF77AC05-9D76-42CB-80E0-2823B2172C7A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8" creationId="{5F426104-8E0C-4B24-8EA6-BEEA24570BFE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49" creationId="{CE8B0A03-7351-4529-904A-8AED106A998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0" creationId="{788A8985-DDBE-4BF2-8A84-061376B4F783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1" creationId="{8E39EFD2-DF57-439F-8A4D-FE9E95BF655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2" creationId="{E1EA051F-0B73-4E4D-8FE7-8BA03D7CDF54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3" creationId="{AFD05D12-9CED-425B-80B8-F8162F739A2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4" creationId="{79FC4424-3784-4008-97AD-4F7A4AC1018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5" creationId="{B9525CFD-FF5E-4708-8E5D-088FB0D5A1BB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6" creationId="{7BC6ABB3-769B-4408-ACBC-002C889C09C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7" creationId="{36E465D8-733E-4103-A340-08A88DA92B5F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8" creationId="{650C1544-7198-4B21-9288-ACEA23057C2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59" creationId="{F6589934-25DD-40D4-A208-E9833E1646E5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0" creationId="{6A926814-4907-4288-B645-7AF230B08104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1" creationId="{1E9FACBE-70CF-46B1-8182-22D6B865C64D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2" creationId="{B469B10E-7A41-4628-AC63-8C5316A5E6A9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3" creationId="{26125F51-809E-4A7F-8171-D54C639A54B6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4" creationId="{864D02CF-FEE2-49A1-A16A-9E42EE87E102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5" creationId="{B6EE896F-E270-4004-B6D4-6464A3DAD0F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6" creationId="{50AC1D92-4CD3-4CB4-A21B-717D61D3E4FB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7" creationId="{FF57370F-2E50-4F60-98DA-2167EB2CDA9E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8" creationId="{7B74190D-E447-4A98-AFAD-11ACA02C7820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69" creationId="{DA38EB4A-BA47-4ABB-BC95-760C11DCB5F2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0" creationId="{1B41C3A1-97AF-4A3D-82F7-8935F32158E2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1" creationId="{B30572D0-D435-40D4-AB3B-FCF05B5CCA3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2" creationId="{91263DCD-6DC8-4233-BD69-F0BFBD831040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3" creationId="{821997E3-D3AB-40E1-815C-2BD5BB8F7014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4" creationId="{EBA73B6B-AB1E-4C27-A3D7-78F94FF5883A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5" creationId="{1B083BEE-8B20-4C10-9794-8B4927F678F1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6" creationId="{5571E8BA-5134-412E-AF7C-5B0BB25FFCF4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7" creationId="{927471F0-9D54-4E30-947A-FA6EF1AA9129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8" creationId="{BA913755-8CF9-4265-8DC5-560E247F142A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79" creationId="{9BCC28E2-3145-4D0B-ABE6-17C9CB85620D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0" creationId="{F4B87484-3BB7-4A02-9D42-171A1A6BC164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1" creationId="{634D2260-8BAE-41FE-B60E-D8FEC0DD3483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2" creationId="{CE14ED97-643D-448B-95DD-524965AC569C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3" creationId="{FFBCC835-D4D5-483A-8009-F8FA1F081420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4" creationId="{842762D0-BB4B-43C2-982F-749C7A655ADD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5" creationId="{964B976B-057B-47AF-BF99-BD322AD624DA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6" creationId="{2E72EFC1-13E4-4150-B15E-5927202547AF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7" creationId="{385CBB5F-B99C-44C7-942A-53688A4A6433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8" creationId="{746D5B8B-C4F7-4E31-9591-87EB09CD4A28}"/>
          </ac:spMkLst>
        </pc:spChg>
        <pc:spChg chg="add del mod">
          <ac:chgData name="Severin, S (Sefanja)" userId="99325c90-fb6f-426e-9744-e02f59114d16" providerId="ADAL" clId="{BF402491-6167-4915-A438-2B5468BF7343}" dt="2022-03-12T18:59:26.264" v="3756" actId="478"/>
          <ac:spMkLst>
            <pc:docMk/>
            <pc:sldMk cId="3418590068" sldId="6820"/>
            <ac:spMk id="189" creationId="{C4280932-4A1E-40FB-BDA0-A0D3ED37442E}"/>
          </ac:spMkLst>
        </pc:spChg>
        <pc:spChg chg="add mod">
          <ac:chgData name="Severin, S (Sefanja)" userId="99325c90-fb6f-426e-9744-e02f59114d16" providerId="ADAL" clId="{BF402491-6167-4915-A438-2B5468BF7343}" dt="2022-03-26T11:36:31.151" v="12628" actId="962"/>
          <ac:spMkLst>
            <pc:docMk/>
            <pc:sldMk cId="3418590068" sldId="6820"/>
            <ac:spMk id="190" creationId="{B1724192-B55B-40EC-825A-736E7442AD48}"/>
          </ac:spMkLst>
        </pc:spChg>
        <pc:spChg chg="add mod">
          <ac:chgData name="Severin, S (Sefanja)" userId="99325c90-fb6f-426e-9744-e02f59114d16" providerId="ADAL" clId="{BF402491-6167-4915-A438-2B5468BF7343}" dt="2022-03-26T11:36:37.007" v="12629" actId="962"/>
          <ac:spMkLst>
            <pc:docMk/>
            <pc:sldMk cId="3418590068" sldId="6820"/>
            <ac:spMk id="191" creationId="{69FC7E07-DD1E-4E74-9466-4ACFB3BEA97E}"/>
          </ac:spMkLst>
        </pc:spChg>
        <pc:spChg chg="add mod">
          <ac:chgData name="Severin, S (Sefanja)" userId="99325c90-fb6f-426e-9744-e02f59114d16" providerId="ADAL" clId="{BF402491-6167-4915-A438-2B5468BF7343}" dt="2022-03-26T11:36:42.108" v="12630" actId="962"/>
          <ac:spMkLst>
            <pc:docMk/>
            <pc:sldMk cId="3418590068" sldId="6820"/>
            <ac:spMk id="192" creationId="{48840206-EE0E-456E-971D-BEA165F37F14}"/>
          </ac:spMkLst>
        </pc:spChg>
        <pc:spChg chg="add mod">
          <ac:chgData name="Severin, S (Sefanja)" userId="99325c90-fb6f-426e-9744-e02f59114d16" providerId="ADAL" clId="{BF402491-6167-4915-A438-2B5468BF7343}" dt="2022-03-26T11:36:48.030" v="12631" actId="962"/>
          <ac:spMkLst>
            <pc:docMk/>
            <pc:sldMk cId="3418590068" sldId="6820"/>
            <ac:spMk id="193" creationId="{94C3F32D-EA5B-4DA0-BB70-DEAFB8495ACF}"/>
          </ac:spMkLst>
        </pc:spChg>
        <pc:spChg chg="add mod">
          <ac:chgData name="Severin, S (Sefanja)" userId="99325c90-fb6f-426e-9744-e02f59114d16" providerId="ADAL" clId="{BF402491-6167-4915-A438-2B5468BF7343}" dt="2022-03-26T11:36:55.099" v="12632" actId="962"/>
          <ac:spMkLst>
            <pc:docMk/>
            <pc:sldMk cId="3418590068" sldId="6820"/>
            <ac:spMk id="194" creationId="{93C5B65A-134A-4BDB-8C85-35B4EF598158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195" creationId="{94EA077D-49F6-4815-8A41-16AF21E3AA70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196" creationId="{A1262285-FC71-4406-AD7C-196C1D22DB4A}"/>
          </ac:spMkLst>
        </pc:spChg>
        <pc:spChg chg="add mod">
          <ac:chgData name="Severin, S (Sefanja)" userId="99325c90-fb6f-426e-9744-e02f59114d16" providerId="ADAL" clId="{BF402491-6167-4915-A438-2B5468BF7343}" dt="2022-03-22T12:03:45.656" v="11898" actId="1076"/>
          <ac:spMkLst>
            <pc:docMk/>
            <pc:sldMk cId="3418590068" sldId="6820"/>
            <ac:spMk id="197" creationId="{E40DD842-142C-4569-A541-A81B3A3DBFAA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198" creationId="{2BC67393-1A20-4437-9C0A-91738E44408E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199" creationId="{3953BF21-8203-4B4D-96D9-EFCB8B253A29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00" creationId="{7FBD5C83-A779-4A35-BB5F-9CD41DC030F2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01" creationId="{AC3988FB-BFF0-4366-B482-F52DE585A1A8}"/>
          </ac:spMkLst>
        </pc:spChg>
        <pc:spChg chg="add del mod">
          <ac:chgData name="Severin, S (Sefanja)" userId="99325c90-fb6f-426e-9744-e02f59114d16" providerId="ADAL" clId="{BF402491-6167-4915-A438-2B5468BF7343}" dt="2022-03-12T19:17:03.097" v="4238" actId="478"/>
          <ac:spMkLst>
            <pc:docMk/>
            <pc:sldMk cId="3418590068" sldId="6820"/>
            <ac:spMk id="202" creationId="{3A237E7F-EFB2-4C4B-B114-4A1F0E822119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03" creationId="{4244BABA-A371-4575-9D7D-38D270D685D0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04" creationId="{C9B71DB7-818C-4494-AA89-141224D9FE04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05" creationId="{CA2A8EA1-8577-4820-9EE9-9B8B6D13537F}"/>
          </ac:spMkLst>
        </pc:spChg>
        <pc:spChg chg="add del mod">
          <ac:chgData name="Severin, S (Sefanja)" userId="99325c90-fb6f-426e-9744-e02f59114d16" providerId="ADAL" clId="{BF402491-6167-4915-A438-2B5468BF7343}" dt="2022-03-12T19:19:33.750" v="4618" actId="478"/>
          <ac:spMkLst>
            <pc:docMk/>
            <pc:sldMk cId="3418590068" sldId="6820"/>
            <ac:spMk id="206" creationId="{206B6CC9-3D7A-4A50-BA3D-9B8361AB3A85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07" creationId="{A8971DBF-54C8-42EB-A331-BBD976F56847}"/>
          </ac:spMkLst>
        </pc:spChg>
        <pc:spChg chg="add del mod">
          <ac:chgData name="Severin, S (Sefanja)" userId="99325c90-fb6f-426e-9744-e02f59114d16" providerId="ADAL" clId="{BF402491-6167-4915-A438-2B5468BF7343}" dt="2022-03-12T19:20:06.296" v="4638" actId="478"/>
          <ac:spMkLst>
            <pc:docMk/>
            <pc:sldMk cId="3418590068" sldId="6820"/>
            <ac:spMk id="208" creationId="{5D4BFD07-EAF0-41C3-9093-86A9B239B8EE}"/>
          </ac:spMkLst>
        </pc:spChg>
        <pc:spChg chg="add del mod">
          <ac:chgData name="Severin, S (Sefanja)" userId="99325c90-fb6f-426e-9744-e02f59114d16" providerId="ADAL" clId="{BF402491-6167-4915-A438-2B5468BF7343}" dt="2022-03-12T19:20:07.171" v="4639" actId="478"/>
          <ac:spMkLst>
            <pc:docMk/>
            <pc:sldMk cId="3418590068" sldId="6820"/>
            <ac:spMk id="209" creationId="{9525DC72-5A12-4D2B-BAAB-E2000DC01D9C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0" creationId="{57B674D7-B071-4374-9789-6DFCD9CA4B12}"/>
          </ac:spMkLst>
        </pc:spChg>
        <pc:spChg chg="add mod">
          <ac:chgData name="Severin, S (Sefanja)" userId="99325c90-fb6f-426e-9744-e02f59114d16" providerId="ADAL" clId="{BF402491-6167-4915-A438-2B5468BF7343}" dt="2022-03-26T11:38:40.625" v="12635" actId="962"/>
          <ac:spMkLst>
            <pc:docMk/>
            <pc:sldMk cId="3418590068" sldId="6820"/>
            <ac:spMk id="211" creationId="{80910924-F818-47EA-8249-EC2440D8A73F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2" creationId="{2ABD10F4-20D9-44CD-A100-4378C5E27DE8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3" creationId="{ECBA1D1C-C693-42A7-B13A-3F3D6F5CA6DC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4" creationId="{F359DECA-D486-4190-85E9-BF6FCC38FB88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5" creationId="{75B8084D-F99E-45EC-82FB-F3F8E5D46732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6" creationId="{267BBDA3-5184-4C65-A936-48F9F2CB63F4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7" creationId="{A79BD0C3-6C39-4773-A90E-7B46A8C3228E}"/>
          </ac:spMkLst>
        </pc:spChg>
        <pc:spChg chg="add mod">
          <ac:chgData name="Severin, S (Sefanja)" userId="99325c90-fb6f-426e-9744-e02f59114d16" providerId="ADAL" clId="{BF402491-6167-4915-A438-2B5468BF7343}" dt="2022-03-26T11:39:39.221" v="12639" actId="962"/>
          <ac:spMkLst>
            <pc:docMk/>
            <pc:sldMk cId="3418590068" sldId="6820"/>
            <ac:spMk id="218" creationId="{9525DED6-3B1B-42BB-A459-7631336DA6BE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19" creationId="{68DE76EC-6398-4A97-A389-D384C2BDBDDB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0" creationId="{0DC133C6-D801-4C11-957B-239AFE01DE3D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1" creationId="{ED659769-3584-477F-B5EC-F8B8284DF09A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2" creationId="{816DEA19-8F4A-45B2-94D3-1941B1213F57}"/>
          </ac:spMkLst>
        </pc:spChg>
        <pc:spChg chg="add mod">
          <ac:chgData name="Severin, S (Sefanja)" userId="99325c90-fb6f-426e-9744-e02f59114d16" providerId="ADAL" clId="{BF402491-6167-4915-A438-2B5468BF7343}" dt="2022-03-26T11:39:25.737" v="12638" actId="962"/>
          <ac:spMkLst>
            <pc:docMk/>
            <pc:sldMk cId="3418590068" sldId="6820"/>
            <ac:spMk id="223" creationId="{CD7A640D-7AF7-4D5E-AA9B-93996A3054C9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4" creationId="{9CC4DFAD-BFD7-4838-94D6-9838F7AD39B7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5" creationId="{9A8C1DF9-6514-44C6-B53D-C005D39A5042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6" creationId="{755F6670-6B56-4FD6-8026-4795AC2B2D8F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7" creationId="{FC0FDE7F-8461-4310-B102-2038DA30C602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8" creationId="{3BF0B441-4295-43CD-87D9-F9891393D96B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29" creationId="{834741CC-EBA9-4FE8-B17C-A2CE40B51F57}"/>
          </ac:spMkLst>
        </pc:spChg>
        <pc:spChg chg="add mod">
          <ac:chgData name="Severin, S (Sefanja)" userId="99325c90-fb6f-426e-9744-e02f59114d16" providerId="ADAL" clId="{BF402491-6167-4915-A438-2B5468BF7343}" dt="2022-03-26T11:42:15.190" v="12647" actId="962"/>
          <ac:spMkLst>
            <pc:docMk/>
            <pc:sldMk cId="3418590068" sldId="6820"/>
            <ac:spMk id="230" creationId="{41B3F29B-5279-4D9D-B851-E47518796821}"/>
          </ac:spMkLst>
        </pc:spChg>
        <pc:spChg chg="add mod">
          <ac:chgData name="Severin, S (Sefanja)" userId="99325c90-fb6f-426e-9744-e02f59114d16" providerId="ADAL" clId="{BF402491-6167-4915-A438-2B5468BF7343}" dt="2022-04-01T11:51:48.849" v="12830" actId="20577"/>
          <ac:spMkLst>
            <pc:docMk/>
            <pc:sldMk cId="3418590068" sldId="6820"/>
            <ac:spMk id="231" creationId="{27737CCD-2FB8-4B65-BA37-5D8D41620C29}"/>
          </ac:spMkLst>
        </pc:spChg>
        <pc:spChg chg="add mod">
          <ac:chgData name="Severin, S (Sefanja)" userId="99325c90-fb6f-426e-9744-e02f59114d16" providerId="ADAL" clId="{BF402491-6167-4915-A438-2B5468BF7343}" dt="2022-03-26T11:42:00.001" v="12646" actId="20577"/>
          <ac:spMkLst>
            <pc:docMk/>
            <pc:sldMk cId="3418590068" sldId="6820"/>
            <ac:spMk id="232" creationId="{D5FA7EB2-1597-45D9-AE40-949C67B4B1CF}"/>
          </ac:spMkLst>
        </pc:spChg>
        <pc:spChg chg="add mod">
          <ac:chgData name="Severin, S (Sefanja)" userId="99325c90-fb6f-426e-9744-e02f59114d16" providerId="ADAL" clId="{BF402491-6167-4915-A438-2B5468BF7343}" dt="2022-03-25T16:12:44.824" v="12124" actId="14100"/>
          <ac:spMkLst>
            <pc:docMk/>
            <pc:sldMk cId="3418590068" sldId="6820"/>
            <ac:spMk id="233" creationId="{9F399621-B250-485B-8C37-BAAC6927A4A3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34" creationId="{CEF52957-6470-4DA7-8720-255DAF8C1E8B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35" creationId="{80F69209-2C33-4B04-86D9-B3E5B1110C97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36" creationId="{06853E20-8050-4750-A0D1-A8C9F1E95DD7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37" creationId="{37ED6FD8-2EB9-4EF1-BE2B-1F649BFFB000}"/>
          </ac:spMkLst>
        </pc:spChg>
        <pc:spChg chg="add del mod">
          <ac:chgData name="Severin, S (Sefanja)" userId="99325c90-fb6f-426e-9744-e02f59114d16" providerId="ADAL" clId="{BF402491-6167-4915-A438-2B5468BF7343}" dt="2022-03-22T12:42:58.979" v="11899" actId="478"/>
          <ac:spMkLst>
            <pc:docMk/>
            <pc:sldMk cId="3418590068" sldId="6820"/>
            <ac:spMk id="238" creationId="{BAB226EE-8E4B-42ED-8683-8B552F7B5732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39" creationId="{DFA871A2-04EE-4F8A-97D0-50C66169009E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0" creationId="{62A12900-9205-434E-A7F1-5CEA3B01DE7D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1" creationId="{DC0856D1-63E7-4587-BC46-388DFC35B8BC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2" creationId="{98DB95AB-4761-46AD-8447-FF6B3EE7FB5E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3" creationId="{6FB82A54-356F-4539-9343-23E77F8129C6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4" creationId="{5C879B11-F09E-49C8-BAF7-51415C953EBD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5" creationId="{97CACB5D-A047-4DF5-B84E-CA8500ABE954}"/>
          </ac:spMkLst>
        </pc:spChg>
        <pc:spChg chg="add mod">
          <ac:chgData name="Severin, S (Sefanja)" userId="99325c90-fb6f-426e-9744-e02f59114d16" providerId="ADAL" clId="{BF402491-6167-4915-A438-2B5468BF7343}" dt="2022-03-25T16:12:40.741" v="12123" actId="1076"/>
          <ac:spMkLst>
            <pc:docMk/>
            <pc:sldMk cId="3418590068" sldId="6820"/>
            <ac:spMk id="246" creationId="{A351AF6D-6B64-4409-9245-7FF64A8C9580}"/>
          </ac:spMkLst>
        </pc:spChg>
        <pc:spChg chg="add del mod">
          <ac:chgData name="Severin, S (Sefanja)" userId="99325c90-fb6f-426e-9744-e02f59114d16" providerId="ADAL" clId="{BF402491-6167-4915-A438-2B5468BF7343}" dt="2022-03-12T19:13:56.898" v="3978" actId="478"/>
          <ac:spMkLst>
            <pc:docMk/>
            <pc:sldMk cId="3418590068" sldId="6820"/>
            <ac:spMk id="247" creationId="{BD582D93-650A-4371-8040-8140CC8112F1}"/>
          </ac:spMkLst>
        </pc:spChg>
        <pc:spChg chg="add del mod">
          <ac:chgData name="Severin, S (Sefanja)" userId="99325c90-fb6f-426e-9744-e02f59114d16" providerId="ADAL" clId="{BF402491-6167-4915-A438-2B5468BF7343}" dt="2022-03-12T19:13:56.898" v="3978" actId="478"/>
          <ac:spMkLst>
            <pc:docMk/>
            <pc:sldMk cId="3418590068" sldId="6820"/>
            <ac:spMk id="248" creationId="{26F14359-9CDB-4A48-A333-7EE16AA3719A}"/>
          </ac:spMkLst>
        </pc:spChg>
        <pc:spChg chg="add del mod">
          <ac:chgData name="Severin, S (Sefanja)" userId="99325c90-fb6f-426e-9744-e02f59114d16" providerId="ADAL" clId="{BF402491-6167-4915-A438-2B5468BF7343}" dt="2022-03-12T19:13:56.898" v="3978" actId="478"/>
          <ac:spMkLst>
            <pc:docMk/>
            <pc:sldMk cId="3418590068" sldId="6820"/>
            <ac:spMk id="249" creationId="{B1F99B08-4826-4BD3-8C77-E6095BC3A110}"/>
          </ac:spMkLst>
        </pc:spChg>
        <pc:spChg chg="add del mod">
          <ac:chgData name="Severin, S (Sefanja)" userId="99325c90-fb6f-426e-9744-e02f59114d16" providerId="ADAL" clId="{BF402491-6167-4915-A438-2B5468BF7343}" dt="2022-03-12T19:13:56.898" v="3978" actId="478"/>
          <ac:spMkLst>
            <pc:docMk/>
            <pc:sldMk cId="3418590068" sldId="6820"/>
            <ac:spMk id="250" creationId="{64C8013A-0161-4D42-BE7B-554588B6FF39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51" creationId="{AF1BA21E-8632-4CA3-B9FA-6320C7D12C43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52" creationId="{5FEC0537-E86C-4CBA-B3DC-066477124A18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53" creationId="{DF054EE2-C3A0-4A93-91DA-1E4AD2823B60}"/>
          </ac:spMkLst>
        </pc:spChg>
        <pc:spChg chg="add mod">
          <ac:chgData name="Severin, S (Sefanja)" userId="99325c90-fb6f-426e-9744-e02f59114d16" providerId="ADAL" clId="{BF402491-6167-4915-A438-2B5468BF7343}" dt="2022-03-17T09:09:18.330" v="10700" actId="14100"/>
          <ac:spMkLst>
            <pc:docMk/>
            <pc:sldMk cId="3418590068" sldId="6820"/>
            <ac:spMk id="254" creationId="{F93216A2-7F04-4B2C-B746-DF1183E19FE7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55" creationId="{12BD0838-CCD0-48AB-BC8E-045632F13BBD}"/>
          </ac:spMkLst>
        </pc:spChg>
        <pc:spChg chg="add del mod">
          <ac:chgData name="Severin, S (Sefanja)" userId="99325c90-fb6f-426e-9744-e02f59114d16" providerId="ADAL" clId="{BF402491-6167-4915-A438-2B5468BF7343}" dt="2022-03-12T19:14:56.166" v="3997" actId="478"/>
          <ac:spMkLst>
            <pc:docMk/>
            <pc:sldMk cId="3418590068" sldId="6820"/>
            <ac:spMk id="256" creationId="{416297F9-7F4C-438A-B0FC-144951C8C833}"/>
          </ac:spMkLst>
        </pc:spChg>
        <pc:spChg chg="add del mod">
          <ac:chgData name="Severin, S (Sefanja)" userId="99325c90-fb6f-426e-9744-e02f59114d16" providerId="ADAL" clId="{BF402491-6167-4915-A438-2B5468BF7343}" dt="2022-03-12T19:14:56.166" v="3997" actId="478"/>
          <ac:spMkLst>
            <pc:docMk/>
            <pc:sldMk cId="3418590068" sldId="6820"/>
            <ac:spMk id="257" creationId="{AB76AFB0-EA3A-459B-925E-A65A94A4EE99}"/>
          </ac:spMkLst>
        </pc:spChg>
        <pc:spChg chg="add del mod">
          <ac:chgData name="Severin, S (Sefanja)" userId="99325c90-fb6f-426e-9744-e02f59114d16" providerId="ADAL" clId="{BF402491-6167-4915-A438-2B5468BF7343}" dt="2022-03-12T19:14:56.166" v="3997" actId="478"/>
          <ac:spMkLst>
            <pc:docMk/>
            <pc:sldMk cId="3418590068" sldId="6820"/>
            <ac:spMk id="258" creationId="{B0B4507C-EF04-42BD-9219-49621F9AE5BF}"/>
          </ac:spMkLst>
        </pc:spChg>
        <pc:spChg chg="add del mod">
          <ac:chgData name="Severin, S (Sefanja)" userId="99325c90-fb6f-426e-9744-e02f59114d16" providerId="ADAL" clId="{BF402491-6167-4915-A438-2B5468BF7343}" dt="2022-03-12T19:15:01.634" v="3999" actId="478"/>
          <ac:spMkLst>
            <pc:docMk/>
            <pc:sldMk cId="3418590068" sldId="6820"/>
            <ac:spMk id="259" creationId="{E65B80D8-4569-48EF-B4DF-0B8200CD697C}"/>
          </ac:spMkLst>
        </pc:spChg>
        <pc:spChg chg="add del mod">
          <ac:chgData name="Severin, S (Sefanja)" userId="99325c90-fb6f-426e-9744-e02f59114d16" providerId="ADAL" clId="{BF402491-6167-4915-A438-2B5468BF7343}" dt="2022-03-12T19:14:57.618" v="3998" actId="478"/>
          <ac:spMkLst>
            <pc:docMk/>
            <pc:sldMk cId="3418590068" sldId="6820"/>
            <ac:spMk id="260" creationId="{6D5E83BC-5146-44F1-9065-EFB536667E12}"/>
          </ac:spMkLst>
        </pc:spChg>
        <pc:spChg chg="add mod">
          <ac:chgData name="Severin, S (Sefanja)" userId="99325c90-fb6f-426e-9744-e02f59114d16" providerId="ADAL" clId="{BF402491-6167-4915-A438-2B5468BF7343}" dt="2022-03-17T09:09:32.916" v="10702" actId="14100"/>
          <ac:spMkLst>
            <pc:docMk/>
            <pc:sldMk cId="3418590068" sldId="6820"/>
            <ac:spMk id="261" creationId="{B55FCF50-26DC-4B41-92F2-ADBF39BDBE19}"/>
          </ac:spMkLst>
        </pc:spChg>
        <pc:spChg chg="add mod">
          <ac:chgData name="Severin, S (Sefanja)" userId="99325c90-fb6f-426e-9744-e02f59114d16" providerId="ADAL" clId="{BF402491-6167-4915-A438-2B5468BF7343}" dt="2022-03-26T11:46:29.978" v="12661" actId="962"/>
          <ac:spMkLst>
            <pc:docMk/>
            <pc:sldMk cId="3418590068" sldId="6820"/>
            <ac:spMk id="262" creationId="{3B8215E1-CBFC-43DB-83A7-A71D4FC03826}"/>
          </ac:spMkLst>
        </pc:spChg>
        <pc:spChg chg="add mod">
          <ac:chgData name="Severin, S (Sefanja)" userId="99325c90-fb6f-426e-9744-e02f59114d16" providerId="ADAL" clId="{BF402491-6167-4915-A438-2B5468BF7343}" dt="2022-03-17T09:09:25.648" v="10701" actId="1076"/>
          <ac:spMkLst>
            <pc:docMk/>
            <pc:sldMk cId="3418590068" sldId="6820"/>
            <ac:spMk id="263" creationId="{A508D745-F558-47FE-A32D-70A30CE1C231}"/>
          </ac:spMkLst>
        </pc:spChg>
        <pc:spChg chg="add mod">
          <ac:chgData name="Severin, S (Sefanja)" userId="99325c90-fb6f-426e-9744-e02f59114d16" providerId="ADAL" clId="{BF402491-6167-4915-A438-2B5468BF7343}" dt="2022-03-17T09:09:15.574" v="10699" actId="1076"/>
          <ac:spMkLst>
            <pc:docMk/>
            <pc:sldMk cId="3418590068" sldId="6820"/>
            <ac:spMk id="264" creationId="{2BF250A8-35B5-4737-B119-B9803FA95947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65" creationId="{26EDBB07-61D6-49BC-BEF5-7B18C3338CCC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66" creationId="{52E3F021-AB30-47AC-B061-0104884F7458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67" creationId="{338FA9D6-9A39-4601-A049-EE7B2A7B5DD7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68" creationId="{9676BF8B-E9E3-4C7E-B68A-2A958A09B782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69" creationId="{D1893E41-5916-4322-B10F-3269D4C835F7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0" creationId="{B11587A9-B767-4041-B711-BB2F0F73BAE1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1" creationId="{D9DD172C-4D02-4DAB-A11C-107910306D89}"/>
          </ac:spMkLst>
        </pc:spChg>
        <pc:spChg chg="add del mod">
          <ac:chgData name="Severin, S (Sefanja)" userId="99325c90-fb6f-426e-9744-e02f59114d16" providerId="ADAL" clId="{BF402491-6167-4915-A438-2B5468BF7343}" dt="2022-03-12T19:20:47.977" v="4644" actId="478"/>
          <ac:spMkLst>
            <pc:docMk/>
            <pc:sldMk cId="3418590068" sldId="6820"/>
            <ac:spMk id="272" creationId="{0D8BF67F-DE1B-403D-B329-354152121FD5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3" creationId="{0D36E902-64DF-41E9-B21A-230C6D7DF3C4}"/>
          </ac:spMkLst>
        </pc:spChg>
        <pc:spChg chg="add mod">
          <ac:chgData name="Severin, S (Sefanja)" userId="99325c90-fb6f-426e-9744-e02f59114d16" providerId="ADAL" clId="{BF402491-6167-4915-A438-2B5468BF7343}" dt="2022-03-26T11:43:57.030" v="12654" actId="962"/>
          <ac:spMkLst>
            <pc:docMk/>
            <pc:sldMk cId="3418590068" sldId="6820"/>
            <ac:spMk id="274" creationId="{5EFF135A-785D-4B60-814E-8E4525EFC788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5" creationId="{4668048B-5EF7-48CB-81E5-E2652222281A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6" creationId="{2CD79CB8-49C2-4134-9C75-E07A3FB0514E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7" creationId="{03DCB9F0-DA56-48E8-BFE0-15A6632179B0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8" creationId="{9F105096-2847-4BA1-A130-CFD75D43F740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79" creationId="{5582CAD9-8E8B-4693-999C-8E01D0F2C29D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80" creationId="{43714740-AB53-4133-AAB0-7EE86C6F8A37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81" creationId="{D4AB0777-D33B-481B-93AE-0F416651B6FE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82" creationId="{07384D2C-38D5-4ECF-B5F3-9B7CED3B6CE1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83" creationId="{54EF6450-C643-4F06-825A-9B497DC2BAF1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84" creationId="{DAED703E-E7F2-4166-A704-74BF5CCEA572}"/>
          </ac:spMkLst>
        </pc:spChg>
        <pc:spChg chg="add mod">
          <ac:chgData name="Severin, S (Sefanja)" userId="99325c90-fb6f-426e-9744-e02f59114d16" providerId="ADAL" clId="{BF402491-6167-4915-A438-2B5468BF7343}" dt="2022-03-15T22:02:46.105" v="6919" actId="207"/>
          <ac:spMkLst>
            <pc:docMk/>
            <pc:sldMk cId="3418590068" sldId="6820"/>
            <ac:spMk id="285" creationId="{2D876E98-AC83-4E76-9560-3EBE14FEAC0E}"/>
          </ac:spMkLst>
        </pc:spChg>
      </pc:sldChg>
      <pc:sldChg chg="addSp delSp modSp add del mod">
        <pc:chgData name="Severin, S (Sefanja)" userId="99325c90-fb6f-426e-9744-e02f59114d16" providerId="ADAL" clId="{BF402491-6167-4915-A438-2B5468BF7343}" dt="2022-03-13T15:53:07.135" v="6800" actId="47"/>
        <pc:sldMkLst>
          <pc:docMk/>
          <pc:sldMk cId="786556914" sldId="6821"/>
        </pc:sldMkLst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04" creationId="{0EE273E4-E2B8-4FC2-925A-7F71155041F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30" creationId="{192D2248-BA64-4865-B297-E83378558E8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47" creationId="{262C2EAC-6C3B-4638-84E4-64EE33878892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48" creationId="{F38EEC88-5E07-46A6-951B-AFFEDF0AF54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0" creationId="{3213161B-2332-4950-9BCF-1F6F9E483B5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1" creationId="{3289E695-89D8-49AC-BB96-B9A6C42102A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2" creationId="{092CFD09-5D42-46FF-8FBB-9D9A05E1A17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3" creationId="{CD5FF611-1D54-465A-B2FB-554EE4BCAF0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4" creationId="{38CA4B56-117F-4DF1-9D8A-F0436385219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5" creationId="{18EE81D6-C189-43A6-8B9E-5ABB59530A2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6" creationId="{3AB05AB4-850B-458E-9973-422F782EA1C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7" creationId="{305BE1C8-C8D1-4E1E-B3DF-AA48FFB4DC0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59" creationId="{5F3A1283-5D62-4225-9035-08FF5519EFF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0" creationId="{9C78F43D-21DD-4A59-AA16-97B0C945EEA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1" creationId="{8F6F8CB2-A62A-4670-A62C-8D7470412A3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2" creationId="{F9137359-C2A4-45F1-BEF2-E99DCD81D3A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3" creationId="{44C55FC6-C42C-4FC8-B526-959560F95D8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4" creationId="{954FAB3B-9FA4-4B7B-9796-E9B2507ECE9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5" creationId="{A18E0173-DD69-4B8D-A798-439EE2B18E6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6" creationId="{C5D6CFA3-23F1-4411-9C32-69159EE81E1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7" creationId="{CDD1B08E-0E65-4AA3-81F1-E48E9B1EF5A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8" creationId="{D7DB230B-8156-4BC6-9870-CE4F5A697352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69" creationId="{747367C5-EEAC-4609-BAF4-F9E4D2C8E47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70" creationId="{27DB074B-78BF-4BC1-94ED-1F9083160B3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71" creationId="{8FB6ABBB-6BF4-493F-BA2F-0ACE49648A3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72" creationId="{C150128C-7DDE-4714-AFCE-DDD756353CD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173" creationId="{6C7F971A-7E20-4597-A9E3-174C2E7CF3A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19" creationId="{BC1D4124-4A2E-4B59-AF01-113317B1070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0" creationId="{A6DE23FC-46CF-4772-99E0-83021C71434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1" creationId="{05F4CB6B-B383-4349-B849-2BD0A24849CC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2" creationId="{0C5E094D-8C3E-43F7-9EA2-5DDA3A10C6C2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3" creationId="{47AE3D3C-8839-46F3-8F93-8303F717885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4" creationId="{26D3EC92-DE5D-4E11-8C4E-52E378A848D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5" creationId="{102D643B-DE0A-43A8-A826-0C3380C50BD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6" creationId="{ED88AA51-8EC7-44C5-A57B-7431F3F8854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7" creationId="{2ABEA750-7FC1-46EE-8B2A-1CF9E6B3C79C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8" creationId="{F18343B8-8F2F-4FC7-AC9C-7A4FFE01CD9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29" creationId="{017185B6-DD15-475C-8BFD-8C70FF0883E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0" creationId="{29E018DD-D25D-4C38-816E-D01FB6274C6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1" creationId="{54F57D88-0933-4714-9737-22B67B71CBC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2" creationId="{7728ED89-736E-45DB-B709-932D76F1D76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3" creationId="{D4341066-4658-489B-B0E6-2C8D015798D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4" creationId="{79353488-46F0-4DF7-B295-CA674B1AB32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5" creationId="{2A9573DB-69A5-4089-BDC9-6090D0FB97E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6" creationId="{2AD628A5-A1C6-4B94-8EA3-62C15BE3093F}"/>
          </ac:spMkLst>
        </pc:spChg>
        <pc:spChg chg="add del mod">
          <ac:chgData name="Severin, S (Sefanja)" userId="99325c90-fb6f-426e-9744-e02f59114d16" providerId="ADAL" clId="{BF402491-6167-4915-A438-2B5468BF7343}" dt="2022-03-13T11:14:22.028" v="5429" actId="478"/>
          <ac:spMkLst>
            <pc:docMk/>
            <pc:sldMk cId="786556914" sldId="6821"/>
            <ac:spMk id="237" creationId="{85C61C13-D265-4CB8-B0BD-983E919E4CD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8" creationId="{6D05A5EB-A438-4D0B-8C57-7F8743ABD02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39" creationId="{ED60F799-8274-4B02-B45B-D40CE89F85C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0" creationId="{9D0EC4FF-C3B3-44E6-8C41-9EC853A37FC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1" creationId="{DC8C6A8F-DF67-472A-A928-62FFFD35E9A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2" creationId="{D6AF3E93-44FC-41BC-901C-3B47F1AA7AA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3" creationId="{58E760B6-0ACB-432C-BE79-1074DEE0D18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4" creationId="{6E5EF708-7142-464C-A557-211A6FB9A31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5" creationId="{18B96239-3568-4D49-8FA1-CC4BE5517F3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6" creationId="{6810EDDB-33EA-4D68-BD9B-39B687024B9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7" creationId="{C5C92BDC-BD32-4553-B624-7275F341C9F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48" creationId="{BD7626C8-170D-4E31-B6BA-F834BFDD118C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49" creationId="{8EA2A6EA-BFCE-413D-8968-A73A0AE5CF4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50" creationId="{C5E9680F-975C-40B5-897F-0C00FDDEFE9B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52" creationId="{6B4CA111-D59F-4DE5-96A1-F756225D3AE7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54" creationId="{9454D644-F62B-4B78-B0FA-E1D1D640F3ED}"/>
          </ac:spMkLst>
        </pc:spChg>
        <pc:spChg chg="add del mod">
          <ac:chgData name="Severin, S (Sefanja)" userId="99325c90-fb6f-426e-9744-e02f59114d16" providerId="ADAL" clId="{BF402491-6167-4915-A438-2B5468BF7343}" dt="2022-03-13T15:13:02.586" v="5906" actId="478"/>
          <ac:spMkLst>
            <pc:docMk/>
            <pc:sldMk cId="786556914" sldId="6821"/>
            <ac:spMk id="257" creationId="{E9267ED8-1CD7-4DDE-B696-642CCFD92A59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58" creationId="{1D6E1A68-B676-42E8-8011-6926330B0DE1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60" creationId="{08DC8B47-44EB-42DA-804C-41E8525A16AD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61" creationId="{239586D9-839C-48B6-947A-B75226CF5D4E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63" creationId="{B3E14759-737E-4DE2-9B6E-046FFC603807}"/>
          </ac:spMkLst>
        </pc:spChg>
        <pc:spChg chg="add del mod">
          <ac:chgData name="Severin, S (Sefanja)" userId="99325c90-fb6f-426e-9744-e02f59114d16" providerId="ADAL" clId="{BF402491-6167-4915-A438-2B5468BF7343}" dt="2022-03-13T15:12:35.204" v="5888" actId="478"/>
          <ac:spMkLst>
            <pc:docMk/>
            <pc:sldMk cId="786556914" sldId="6821"/>
            <ac:spMk id="267" creationId="{407F7827-2EB3-4D2C-8894-64D8DFD52DC1}"/>
          </ac:spMkLst>
        </pc:spChg>
        <pc:spChg chg="add del mod">
          <ac:chgData name="Severin, S (Sefanja)" userId="99325c90-fb6f-426e-9744-e02f59114d16" providerId="ADAL" clId="{BF402491-6167-4915-A438-2B5468BF7343}" dt="2022-03-13T15:12:32.880" v="5887" actId="478"/>
          <ac:spMkLst>
            <pc:docMk/>
            <pc:sldMk cId="786556914" sldId="6821"/>
            <ac:spMk id="268" creationId="{0FB69D07-BF65-4701-A666-38C77DBD6072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69" creationId="{34266232-AAC5-496F-AAE4-CA95BC8EB193}"/>
          </ac:spMkLst>
        </pc:spChg>
        <pc:spChg chg="add del mod">
          <ac:chgData name="Severin, S (Sefanja)" userId="99325c90-fb6f-426e-9744-e02f59114d16" providerId="ADAL" clId="{BF402491-6167-4915-A438-2B5468BF7343}" dt="2022-03-13T15:13:02.586" v="5906" actId="478"/>
          <ac:spMkLst>
            <pc:docMk/>
            <pc:sldMk cId="786556914" sldId="6821"/>
            <ac:spMk id="271" creationId="{16079E6E-3DAA-40CD-B613-A7411187303D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72" creationId="{905F4498-E435-47C1-B475-1ECBA0A9C905}"/>
          </ac:spMkLst>
        </pc:spChg>
        <pc:spChg chg="add del mod">
          <ac:chgData name="Severin, S (Sefanja)" userId="99325c90-fb6f-426e-9744-e02f59114d16" providerId="ADAL" clId="{BF402491-6167-4915-A438-2B5468BF7343}" dt="2022-03-13T15:13:02.586" v="5906" actId="478"/>
          <ac:spMkLst>
            <pc:docMk/>
            <pc:sldMk cId="786556914" sldId="6821"/>
            <ac:spMk id="275" creationId="{0F7906A5-3167-4F0B-9D7F-1C163EB3F9FC}"/>
          </ac:spMkLst>
        </pc:spChg>
        <pc:spChg chg="add mod or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76" creationId="{6B59DF92-B396-4771-98A1-D9400354B97B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77" creationId="{C55C19ED-BD5A-40CE-BEB1-F9837FA4463C}"/>
          </ac:spMkLst>
        </pc:spChg>
        <pc:spChg chg="add mod or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78" creationId="{C23642F1-8B71-4341-860D-39A21A4A2C4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79" creationId="{94738B9F-13B7-435A-859F-7AF1870CBE70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80" creationId="{A94D7D8F-DC83-4753-A3F6-5CE8B79B3036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81" creationId="{CE2EFC3A-1D21-4FF6-8B61-93BAD6BE431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82" creationId="{B86B8EA0-BA94-4718-8BFF-AD0EEDFA2C6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83" creationId="{A86BFC21-7BB0-4776-AACA-65901E0AB97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84" creationId="{B57DDC37-34DC-431D-9CC2-FEA0D86BED4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85" creationId="{36D725DD-6086-4FE8-8492-6AB082BC0E3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87" creationId="{6DCE37EF-4CC5-426C-A034-99F13C64DFE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90" creationId="{2A138561-503D-4DE3-A6B6-F8321AB5599B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91" creationId="{2470FF90-8DBF-42B4-9237-685545DAC2A4}"/>
          </ac:spMkLst>
        </pc:spChg>
        <pc:spChg chg="add del mod">
          <ac:chgData name="Severin, S (Sefanja)" userId="99325c90-fb6f-426e-9744-e02f59114d16" providerId="ADAL" clId="{BF402491-6167-4915-A438-2B5468BF7343}" dt="2022-03-13T11:17:45.281" v="5444" actId="478"/>
          <ac:spMkLst>
            <pc:docMk/>
            <pc:sldMk cId="786556914" sldId="6821"/>
            <ac:spMk id="292" creationId="{9BEA8774-5FED-4333-9D4F-0EA3AAC3F197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93" creationId="{CC0DB012-FD99-4447-8257-02ACF53AD09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95" creationId="{61690978-67A6-424C-9031-237CBD1D47B8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296" creationId="{A5BAF8FD-1616-4BF1-8D94-FAA8F0ABB76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97" creationId="{54C64854-1944-442C-8E13-A3546A76F66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299" creationId="{DCA68B68-6729-44D3-BFC9-53F63F586325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00" creationId="{5B919B13-EA3C-4AE8-9088-DD74D952B7FA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01" creationId="{4FAC4ACF-B5C1-4169-8DEC-98B319D66D9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03" creationId="{C194191D-48C5-4B10-9A05-70D684ED68A0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04" creationId="{2D86F804-4A4A-4808-B816-0D2038F00C0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06" creationId="{CEE2DFDE-DD7B-410C-B069-F17F8831757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07" creationId="{FEBB4D48-48CE-4A91-A1E6-7F771854F94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08" creationId="{4C431D2C-8E3E-44FD-ACFA-876F5BA9B32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09" creationId="{D364C907-6E09-472C-9701-CBE4C21CE64B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10" creationId="{7AF79861-9A8D-4921-B9DE-E5C9ECA84B4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14" creationId="{FF5E99EF-62A4-4D85-AEEE-D9FBC1AE5F8C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16" creationId="{08E97A12-AC31-4BE4-9B54-89CC16EEE2C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18" creationId="{94E1D853-737A-4349-B533-8430DBB98A6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20" creationId="{2575D741-DD90-4528-B9DD-1234F500F5B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21" creationId="{591A998A-F0FE-4E3F-8B78-C69C59D3ACB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22" creationId="{50214D17-7934-473E-BD89-A8D9A20C300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23" creationId="{4EDCAFD0-CFE4-4771-A47E-9BD4CF8BE223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24" creationId="{479BB1AB-CC9E-4BC2-904E-15847DDAF0A2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26" creationId="{18CDDB2A-6B34-4516-9C03-816CD35D1EA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28" creationId="{552E1927-5248-49CB-8FBF-AF29171928E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30" creationId="{F2266004-5315-4E4D-A24A-083F274873A3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31" creationId="{A71DDE6B-53CE-46FE-82A2-31AE87B7FB24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32" creationId="{9F6D9EBC-2E73-4226-BA25-E6573A77E159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34" creationId="{AC520BA9-C4C8-4837-A920-345808758C3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36" creationId="{A44964AA-4152-4C26-ADC9-87CD639D27A3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38" creationId="{0D7318CD-1C2A-4312-9688-16FFEFF7776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39" creationId="{2FC8F2C2-825B-4010-8C3B-D6703B0EB8E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40" creationId="{FF722354-9A83-4231-B3D3-B705CE3A416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42" creationId="{8FCB6DF4-A4FE-46A2-A660-9452886B0AD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44" creationId="{AFB69B53-E206-48CD-9C92-CFB1CEF38F7A}"/>
          </ac:spMkLst>
        </pc:spChg>
        <pc:spChg chg="mod">
          <ac:chgData name="Severin, S (Sefanja)" userId="99325c90-fb6f-426e-9744-e02f59114d16" providerId="ADAL" clId="{BF402491-6167-4915-A438-2B5468BF7343}" dt="2022-03-13T15:14:16.362" v="5949" actId="20577"/>
          <ac:spMkLst>
            <pc:docMk/>
            <pc:sldMk cId="786556914" sldId="6821"/>
            <ac:spMk id="346" creationId="{488255A0-905E-47E6-A255-DDA6246D662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47" creationId="{78362EDE-8338-46C7-A367-B9A32783EBFA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48" creationId="{28C8042E-1AC0-49F9-A833-5664BE1F6DAC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49" creationId="{F90DDEF4-5E79-4531-A1D8-3F330A1FD2D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51" creationId="{D341DB65-F926-4E37-BFF2-3290D3F85DF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53" creationId="{5582479D-35A5-4BD2-8A78-0F55CAFA988A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54" creationId="{EFC282FC-D8E6-4025-AE18-CE8DB66C162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56" creationId="{AFC3711E-2947-4527-886C-24F04A0EB82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58" creationId="{E687C8EE-B5B6-48C5-BE2D-1226D19AF32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59" creationId="{D27BD7F5-B014-4ACC-B48E-942A464E95F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61" creationId="{D79D116E-8DE8-4452-9A08-517A0F0D1962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62" creationId="{335CEFA3-993F-4DA3-B226-1B87F0B179F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64" creationId="{5FB58197-853A-4EF7-975E-775C6596E31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66" creationId="{5F4AA477-F0CE-47F8-9BB7-88CC8C22266F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67" creationId="{F14A6490-867B-40E9-8767-29F864911C99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70" creationId="{F0310352-4304-4515-8E6E-7E2FCEFC2F6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72" creationId="{B8604BBB-5256-452C-B3E0-0B987A08E88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73" creationId="{E5467DC3-AC40-4F0B-8DE3-09374D227E9D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74" creationId="{4C4C67BB-33E6-464A-859D-3A23B13D1B43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75" creationId="{D995FCF9-8A69-4722-A4F4-9B74BE86E47A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76" creationId="{DFA13F7F-9F4C-42DE-AA16-821DCB609A9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77" creationId="{71057BAB-FFEA-4422-8C4F-11FFF5078CF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79" creationId="{BFD4CB75-9F97-47D9-B84D-8A3B2D7B20E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80" creationId="{C565BFEB-CF65-426C-9222-79F91CF2A3B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82" creationId="{74A9D0BF-D7B0-42FF-ACDD-5FCB407B04FA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84" creationId="{99C64108-2067-4A81-8823-FD801FE1D26F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85" creationId="{9343590C-E3EA-4D11-9D01-5B4ABD90342F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87" creationId="{B744B79F-B654-4A86-9E8D-10883E4BE67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89" creationId="{35BE2C53-AEA3-4753-B345-6AA33374CCD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91" creationId="{BD9B4B0B-E1CB-4219-8891-65D4188C5DFE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393" creationId="{C9C25C3F-B610-4A45-AEE6-48B4C49B3242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95" creationId="{C29E0D4C-7281-48DF-86DF-1E28F8784EA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96" creationId="{D6C5697C-2F4C-43C4-9B23-60FAB48A1EE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98" creationId="{D3000528-FB07-4810-8727-14274F4F9CEA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399" creationId="{4F12AEE6-B3D3-4EDE-AD40-6EC2AC07E1AC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401" creationId="{77A1AF02-C4DF-4366-A47A-F5EAB60E3B9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04" creationId="{AA475E64-1DAA-4B72-BD04-4C767348F076}"/>
          </ac:spMkLst>
        </pc:spChg>
        <pc:spChg chg="add del mod">
          <ac:chgData name="Severin, S (Sefanja)" userId="99325c90-fb6f-426e-9744-e02f59114d16" providerId="ADAL" clId="{BF402491-6167-4915-A438-2B5468BF7343}" dt="2022-03-13T15:12:48.140" v="5890" actId="478"/>
          <ac:spMkLst>
            <pc:docMk/>
            <pc:sldMk cId="786556914" sldId="6821"/>
            <ac:spMk id="405" creationId="{7223DC97-506B-4D9D-93B6-660A6744237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08" creationId="{2C1BDDF9-2976-40BE-AA1F-AC620EBB073D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409" creationId="{DDEF03BA-F319-4666-9265-394B7AD3384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11" creationId="{11626D88-0CC2-46F1-99C5-06F334732A5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14" creationId="{2676EDAE-9903-479D-AC0F-1DECF000DE53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415" creationId="{5FE2DF57-5DB0-4E9C-B083-9A573051578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17" creationId="{55D4A615-5532-4FE6-A4CE-3291DCA9FF31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18" creationId="{64958334-06A9-4B9C-917B-41669FB7AD0A}"/>
          </ac:spMkLst>
        </pc:spChg>
        <pc:spChg chg="add mod">
          <ac:chgData name="Severin, S (Sefanja)" userId="99325c90-fb6f-426e-9744-e02f59114d16" providerId="ADAL" clId="{BF402491-6167-4915-A438-2B5468BF7343}" dt="2022-03-13T15:14:28.179" v="5950" actId="1076"/>
          <ac:spMkLst>
            <pc:docMk/>
            <pc:sldMk cId="786556914" sldId="6821"/>
            <ac:spMk id="420" creationId="{33694FE2-BF41-4809-B4D7-565D0BA746D4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25" creationId="{5DB7E9EF-E5BD-4BB2-9D8A-A8060F04068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26" creationId="{DAD1EE2C-C01F-4A4E-9C52-A82B3D25135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27" creationId="{77295BEF-7915-4EAD-A807-18132773A61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28" creationId="{C42F5646-EC27-4B2F-BF17-673D6DD8071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30" creationId="{AD17088E-0E67-448A-91B2-853522B655D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32" creationId="{3FC011C1-24C7-4A23-AA63-726929D6257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39" creationId="{DA7BB2E6-BB56-4896-B314-735449E7895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41" creationId="{197D56FF-D10F-47B9-BD5E-DAF8EDB8004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42" creationId="{E17DAABB-4E53-4C50-B19C-F6E28C0C76B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43" creationId="{78CCEF8B-782C-493C-BD18-B61AA082496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45" creationId="{3B4F8B10-EEAA-482A-8664-8A67A6E2F2A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49" creationId="{C08777ED-436B-4F42-9F9E-8738832A0B65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51" creationId="{AF6B06A9-93D2-44D1-8609-F2B067E8787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54" creationId="{72B0A2FD-EAC0-41F5-B25A-2CD4AFD8BDD2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55" creationId="{9D0A4249-3629-493E-9082-CC85232044A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56" creationId="{F6A17CB5-D73C-4DAE-A114-B25EE9CD3617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57" creationId="{3FC41CBB-BC68-4B9B-AE9B-1746736A81C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59" creationId="{1A10D877-D115-42BD-BE4C-F71889BDD948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61" creationId="{5A5ECC6D-27D2-4793-BEC8-7476E0BC1AEA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63" creationId="{6361AABB-9400-4329-AE2A-DBFD34E0FEA3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65" creationId="{A206EC13-3515-47C5-88AB-3173C487A0E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67" creationId="{7CF2D7C0-431A-433E-8BF1-66D8ACD9DC56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69" creationId="{87A380D6-9F2D-4D3A-845E-FC069D01D64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71" creationId="{DD65D176-4A9F-423A-A845-E4AB13BAAB50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76" creationId="{21EB1527-2E56-46ED-ABDB-0998F96A0B1E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77" creationId="{30D1731B-D186-4371-A6D7-706E6D7A3BBC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78" creationId="{20BECE24-39B5-4243-A56A-8AFEA647352D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79" creationId="{5EAB86BB-F34E-47FD-973A-EFF46FD8B7EB}"/>
          </ac:spMkLst>
        </pc:spChg>
        <pc:spChg chg="del">
          <ac:chgData name="Severin, S (Sefanja)" userId="99325c90-fb6f-426e-9744-e02f59114d16" providerId="ADAL" clId="{BF402491-6167-4915-A438-2B5468BF7343}" dt="2022-03-13T11:14:05.556" v="5427" actId="478"/>
          <ac:spMkLst>
            <pc:docMk/>
            <pc:sldMk cId="786556914" sldId="6821"/>
            <ac:spMk id="480" creationId="{605F5CE3-BF42-4FAB-AB09-233ABC37E02F}"/>
          </ac:spMkLst>
        </pc:spChg>
        <pc:graphicFrameChg chg="add mod modGraphic">
          <ac:chgData name="Severin, S (Sefanja)" userId="99325c90-fb6f-426e-9744-e02f59114d16" providerId="ADAL" clId="{BF402491-6167-4915-A438-2B5468BF7343}" dt="2022-03-13T15:24:57.114" v="6600" actId="1076"/>
          <ac:graphicFrameMkLst>
            <pc:docMk/>
            <pc:sldMk cId="786556914" sldId="6821"/>
            <ac:graphicFrameMk id="110" creationId="{F3E8BBCE-4569-4C16-93EE-87A67D672574}"/>
          </ac:graphicFrameMkLst>
        </pc:graphicFrame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" creationId="{2F82E50B-24B1-4EA1-92C6-B578C0EC2A60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0" creationId="{0AFCFCB5-9225-41AB-AE47-B920E56C7AC9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0" creationId="{9694016D-CA03-418E-8512-106F3DC9EC38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74" creationId="{A053887E-A49E-4819-B6E0-72702AB4DF9C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75" creationId="{B372FBA8-4C7A-4719-9FED-BDEACB3280AA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76" creationId="{AA6E3E88-85D0-442B-809C-84F3AB1478CF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77" creationId="{6835AE63-F05A-425C-BD25-4E928669341C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78" creationId="{22236E55-420A-4520-9A13-2FD43AADC0E9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79" creationId="{996A4BDF-DECB-4A11-B3AF-5F754B186AC8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82" creationId="{73521C71-B2A2-4F1B-A9D9-20DE84AE1A59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85" creationId="{11BE001E-3DB4-4906-BE67-3276DE15EFFC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88" creationId="{925D0D25-DAC9-41B6-BE49-252334A48BFD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91" creationId="{48D59191-82F8-4DA0-9601-61856B3DA59E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94" creationId="{118A2984-846E-4E41-B50C-EB8A95D5A91B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197" creationId="{D28D5E1A-5CE5-45EB-A136-D77DD3D12712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00" creationId="{66CE5C84-D60C-41F9-8EC0-35817C1B4EAA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03" creationId="{98E1E89B-E08C-4AD8-9766-B571B2581BE2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06" creationId="{9723EB7D-0F22-41A8-BFC4-771E7A616B4F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10" creationId="{2E96C03B-D942-4DAE-B271-6BA5098A5655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13" creationId="{393BF0AB-0B79-4EF4-8338-C3D2DAEE2126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16" creationId="{3799BCA0-66CC-44B0-AB01-C7111D0203C1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251" creationId="{5DD096DF-C7E4-4C84-903B-CCB479F08786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53" creationId="{D93767EA-6D71-47E2-AB2C-D620861B2E5B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255" creationId="{23BD17F2-06BB-462E-A0F6-AD09D6FE8DBC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56" creationId="{1433A653-CA7F-4B3C-9016-F251D9719FDA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59" creationId="{25BA2DC6-0D38-4E49-9E23-EE597A48B753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62" creationId="{6A8B97D5-534F-4B9D-9F42-291D477740AD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264" creationId="{1217693C-595E-424B-AAD5-E38E28D04384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65" creationId="{C57FE433-A429-4781-8278-5498BCE1D783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266" creationId="{E983A805-AFAF-4073-A3F3-69EE9EE1FFD0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270" creationId="{BF8618D1-20A1-4D8B-A1A5-9A8D87FC16E8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73" creationId="{A32BD664-DEE1-481D-80FD-96BDCE05390E}"/>
          </ac:cxnSpMkLst>
        </pc:cxnChg>
        <pc:cxnChg chg="add del mod">
          <ac:chgData name="Severin, S (Sefanja)" userId="99325c90-fb6f-426e-9744-e02f59114d16" providerId="ADAL" clId="{BF402491-6167-4915-A438-2B5468BF7343}" dt="2022-03-13T15:13:02.586" v="5906" actId="478"/>
          <ac:cxnSpMkLst>
            <pc:docMk/>
            <pc:sldMk cId="786556914" sldId="6821"/>
            <ac:cxnSpMk id="274" creationId="{F1EDB853-55A1-4DFF-A72D-BA6CBA593935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86" creationId="{79E4CB69-FC72-40E3-AEF0-21111392D222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288" creationId="{C83257D2-1AE8-44FF-B775-28CDB87F4A62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89" creationId="{078F1AA3-D86A-4FF4-A335-AFB2C2BA2F7F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94" creationId="{364FF334-4A19-4189-A214-2432F000DD47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298" creationId="{10D47F05-FD54-4222-A50A-07D719D69736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02" creationId="{DC3C9E76-B320-40B6-8BE6-F88D2E8F3E3A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05" creationId="{F4AFF009-DEF9-4BAE-9C19-BED97E8611EC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11" creationId="{950319F7-ACF5-4897-9617-128685337D05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12" creationId="{A5A3FECC-0CAA-4E3F-B17A-0EE41A2EF5D8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13" creationId="{FB00609C-69C8-4CEF-A256-B0C228F84AC4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15" creationId="{2429CDB8-C66F-44FB-BB4D-FF0E8D0A78DB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17" creationId="{4E94405D-49EF-4935-9A9C-3FC41D90289D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19" creationId="{E1C240EC-CA47-4B2C-A96E-F4160FCF9E2F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25" creationId="{F8DBE55E-46DE-45FF-818E-1939D763AC76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27" creationId="{2E28AED5-C5A5-4827-A1B1-32189DB6A428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29" creationId="{B4C81D51-7801-4F49-951D-3025DFA9FE67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33" creationId="{DA319E48-15F8-4AEB-849E-AAEF8105727B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35" creationId="{A8C495D6-192F-496D-99C8-BC9202EDD4B0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37" creationId="{795BBBA3-BF0D-4E4F-8080-B8EE09E8205B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41" creationId="{910ECEA8-E9DA-49B6-AFCE-50B1ABD6561B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43" creationId="{9BBCFB7B-1FCC-4DA2-A3D7-9C7D5BE77157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50" creationId="{55AD29AE-E90A-42DB-9913-019E8C353855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52" creationId="{90303E17-52D0-41E6-8101-8DA7D9B3A794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55" creationId="{0C965CCB-ACB2-41BF-8C7E-C5D32776CF7B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57" creationId="{B8049117-50D8-4FF8-A914-E2F225931932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60" creationId="{AB6BC6FB-EE6D-4C6F-B4F1-48EAF46B529C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63" creationId="{25DF7AFD-CECC-4406-9122-709736AB3FB9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65" creationId="{A60FD4D3-8063-4228-B740-3EEA99B5DB53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68" creationId="{001D2BFD-022A-40A4-AAC8-7D399BFED5CF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69" creationId="{B3BEAA02-E3DB-44F2-B455-B2D019DFA70C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71" creationId="{A2E01EED-E552-4375-A09E-2309023A570B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78" creationId="{7E302880-C38F-4B4D-A985-3B4736953DD4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81" creationId="{769A16F7-73B9-4596-9A9A-40764070D47A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83" creationId="{EF5C3A61-FDB6-41ED-B069-393646B148AA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86" creationId="{B418FC2C-CF77-4178-BAA1-AC2DA74598E9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88" creationId="{895631E2-1848-4DA0-8FF6-D467F4E7EF57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90" creationId="{3CB6ABC2-5237-4216-B733-B4C9DCD64C87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392" creationId="{3B9FBAEC-D1C3-4461-BD39-77D89ADC7974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94" creationId="{D0F8BE2C-C762-4103-BA9B-E0EDCB9AB279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397" creationId="{F897C333-230B-4BDE-8BA8-005BB6EF79DA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400" creationId="{664EE849-0EC8-4623-B76A-E9256CDA2D37}"/>
          </ac:cxnSpMkLst>
        </pc:cxnChg>
        <pc:cxnChg chg="add del mod">
          <ac:chgData name="Severin, S (Sefanja)" userId="99325c90-fb6f-426e-9744-e02f59114d16" providerId="ADAL" clId="{BF402491-6167-4915-A438-2B5468BF7343}" dt="2022-03-13T15:12:48.140" v="5890" actId="478"/>
          <ac:cxnSpMkLst>
            <pc:docMk/>
            <pc:sldMk cId="786556914" sldId="6821"/>
            <ac:cxnSpMk id="402" creationId="{7A7C4F04-143D-4520-939F-51E1DF053805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03" creationId="{C71D49D1-5B69-49C8-9298-42A4626C7717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406" creationId="{0DFA0CDD-E444-4B61-94D1-A819CD667BF5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07" creationId="{15EC3796-51B8-4960-ADE1-97E478D47DB8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10" creationId="{A4994578-6C2C-41DE-9AC2-A21BC3C090B0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412" creationId="{E3A8103A-2550-4226-B657-0AFEB61C31B4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13" creationId="{1E2FE67D-0743-46B6-BB83-28C42A92A4CE}"/>
          </ac:cxnSpMkLst>
        </pc:cxnChg>
        <pc:cxnChg chg="add mod">
          <ac:chgData name="Severin, S (Sefanja)" userId="99325c90-fb6f-426e-9744-e02f59114d16" providerId="ADAL" clId="{BF402491-6167-4915-A438-2B5468BF7343}" dt="2022-03-13T15:14:28.179" v="5950" actId="1076"/>
          <ac:cxnSpMkLst>
            <pc:docMk/>
            <pc:sldMk cId="786556914" sldId="6821"/>
            <ac:cxnSpMk id="416" creationId="{C6399D2D-EE10-4844-8DE0-871A34497AFA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19" creationId="{84357C16-AE62-4132-83BC-66ED8DADE5C0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22" creationId="{52FBC6E2-174D-4B8E-A291-97D68DB414E4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29" creationId="{B4B26337-D66F-4844-BA11-F1A710896C5E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31" creationId="{3A38577D-DA79-416D-972E-7DDB83AE9E2C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35" creationId="{336F458F-DFA2-4E61-910F-D0897B2C5BBA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44" creationId="{B4BAC3E2-FFCD-4D7A-877A-D36B39C89B75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46" creationId="{C95CE255-912C-4FA0-9012-3491676839A3}"/>
          </ac:cxnSpMkLst>
        </pc:cxnChg>
        <pc:cxnChg chg="del mod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50" creationId="{B99148E1-FCAB-49FD-8ED4-C62959821C69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58" creationId="{0B56642E-182C-4987-8F59-0A9C4885DCB2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60" creationId="{7764F64E-2248-4779-B77C-41BB2C65C63F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62" creationId="{4C713392-937C-4FEF-9EDE-BA0591AA442A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64" creationId="{A5F1FD90-06E9-47C8-B542-CAD2464DDB97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66" creationId="{A571ED01-A2D8-4929-AA12-9A84B36251AC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68" creationId="{5FF7D63E-426A-4BFB-B690-828C76F5022C}"/>
          </ac:cxnSpMkLst>
        </pc:cxnChg>
        <pc:cxnChg chg="del">
          <ac:chgData name="Severin, S (Sefanja)" userId="99325c90-fb6f-426e-9744-e02f59114d16" providerId="ADAL" clId="{BF402491-6167-4915-A438-2B5468BF7343}" dt="2022-03-13T11:14:05.556" v="5427" actId="478"/>
          <ac:cxnSpMkLst>
            <pc:docMk/>
            <pc:sldMk cId="786556914" sldId="6821"/>
            <ac:cxnSpMk id="470" creationId="{B8D7ABFF-F577-4A5D-A117-808017BBF6D7}"/>
          </ac:cxnSpMkLst>
        </pc:cxnChg>
      </pc:sldChg>
      <pc:sldChg chg="addSp delSp modSp add mod modTransition">
        <pc:chgData name="Severin, S (Sefanja)" userId="99325c90-fb6f-426e-9744-e02f59114d16" providerId="ADAL" clId="{BF402491-6167-4915-A438-2B5468BF7343}" dt="2022-03-30T11:16:19.295" v="12781" actId="14100"/>
        <pc:sldMkLst>
          <pc:docMk/>
          <pc:sldMk cId="309306289" sldId="6822"/>
        </pc:sldMkLst>
        <pc:spChg chg="add del mod">
          <ac:chgData name="Severin, S (Sefanja)" userId="99325c90-fb6f-426e-9744-e02f59114d16" providerId="ADAL" clId="{BF402491-6167-4915-A438-2B5468BF7343}" dt="2022-03-26T12:05:18.851" v="12714" actId="478"/>
          <ac:spMkLst>
            <pc:docMk/>
            <pc:sldMk cId="309306289" sldId="6822"/>
            <ac:spMk id="66" creationId="{657B0333-C000-4B59-B273-596FE2C57CE9}"/>
          </ac:spMkLst>
        </pc:spChg>
        <pc:spChg chg="add del mod">
          <ac:chgData name="Severin, S (Sefanja)" userId="99325c90-fb6f-426e-9744-e02f59114d16" providerId="ADAL" clId="{BF402491-6167-4915-A438-2B5468BF7343}" dt="2022-03-26T12:06:04.860" v="12774" actId="478"/>
          <ac:spMkLst>
            <pc:docMk/>
            <pc:sldMk cId="309306289" sldId="6822"/>
            <ac:spMk id="69" creationId="{DFA4CB31-27D6-41EB-9511-9B7717D7F457}"/>
          </ac:spMkLst>
        </pc:spChg>
        <pc:spChg chg="add del mod">
          <ac:chgData name="Severin, S (Sefanja)" userId="99325c90-fb6f-426e-9744-e02f59114d16" providerId="ADAL" clId="{BF402491-6167-4915-A438-2B5468BF7343}" dt="2022-03-26T12:06:53.768" v="12779" actId="478"/>
          <ac:spMkLst>
            <pc:docMk/>
            <pc:sldMk cId="309306289" sldId="6822"/>
            <ac:spMk id="71" creationId="{FDBA7C52-BA6C-48CC-A092-1D0EF2E95476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73" creationId="{76AA3EEE-31AA-4CC8-B777-DFB23775C083}"/>
          </ac:spMkLst>
        </pc:spChg>
        <pc:spChg chg="add del mod">
          <ac:chgData name="Severin, S (Sefanja)" userId="99325c90-fb6f-426e-9744-e02f59114d16" providerId="ADAL" clId="{BF402491-6167-4915-A438-2B5468BF7343}" dt="2022-03-13T15:28:36.761" v="6615" actId="478"/>
          <ac:spMkLst>
            <pc:docMk/>
            <pc:sldMk cId="309306289" sldId="6822"/>
            <ac:spMk id="74" creationId="{C9CCD5FF-84A1-42B1-B8BE-8ABBC56244F3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75" creationId="{BAC555FD-C214-4A3D-A952-D1DA7EBE3758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76" creationId="{E81DFD15-1D5C-454D-AC17-4ECF48265252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77" creationId="{D546012E-BBC7-438F-9586-984E6F85F8BD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78" creationId="{9DDA322A-BF41-4E3E-9236-E4F3D9EB3B7A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79" creationId="{D60C8D07-1DFC-44BC-9B40-362C9D103D71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80" creationId="{49C3F0ED-FEB0-4921-BA97-CDDEED67EE30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81" creationId="{B9B4B13C-ADA6-4DA0-A800-C35B8791B018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82" creationId="{BE0C5383-462C-4B32-B43A-E23A1428813B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83" creationId="{DC47447C-DE09-4D14-9032-F2D7834F4A5B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84" creationId="{BCDEC85B-C810-4684-B104-0D9CB6D4BFD3}"/>
          </ac:spMkLst>
        </pc:spChg>
        <pc:spChg chg="add del mod">
          <ac:chgData name="Severin, S (Sefanja)" userId="99325c90-fb6f-426e-9744-e02f59114d16" providerId="ADAL" clId="{BF402491-6167-4915-A438-2B5468BF7343}" dt="2022-03-13T15:29:26.733" v="6625" actId="478"/>
          <ac:spMkLst>
            <pc:docMk/>
            <pc:sldMk cId="309306289" sldId="6822"/>
            <ac:spMk id="85" creationId="{38A3E621-656A-422F-B3BF-49147C15765B}"/>
          </ac:spMkLst>
        </pc:spChg>
        <pc:spChg chg="add 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156" creationId="{FC137F79-9469-42B1-87BD-15E24879EE04}"/>
          </ac:spMkLst>
        </pc:spChg>
        <pc:spChg chg="mod">
          <ac:chgData name="Severin, S (Sefanja)" userId="99325c90-fb6f-426e-9744-e02f59114d16" providerId="ADAL" clId="{BF402491-6167-4915-A438-2B5468BF7343}" dt="2022-03-26T11:45:24.299" v="12658" actId="962"/>
          <ac:spMkLst>
            <pc:docMk/>
            <pc:sldMk cId="309306289" sldId="6822"/>
            <ac:spMk id="249" creationId="{8EA2A6EA-BFCE-413D-8968-A73A0AE5CF46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52" creationId="{6B4CA111-D59F-4DE5-96A1-F756225D3AE7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54" creationId="{9454D644-F62B-4B78-B0FA-E1D1D640F3ED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58" creationId="{1D6E1A68-B676-42E8-8011-6926330B0DE1}"/>
          </ac:spMkLst>
        </pc:spChg>
        <pc:spChg chg="mod">
          <ac:chgData name="Severin, S (Sefanja)" userId="99325c90-fb6f-426e-9744-e02f59114d16" providerId="ADAL" clId="{BF402491-6167-4915-A438-2B5468BF7343}" dt="2022-03-26T12:05:11.483" v="12712" actId="14100"/>
          <ac:spMkLst>
            <pc:docMk/>
            <pc:sldMk cId="309306289" sldId="6822"/>
            <ac:spMk id="260" creationId="{08DC8B47-44EB-42DA-804C-41E8525A16AD}"/>
          </ac:spMkLst>
        </pc:spChg>
        <pc:spChg chg="mod">
          <ac:chgData name="Severin, S (Sefanja)" userId="99325c90-fb6f-426e-9744-e02f59114d16" providerId="ADAL" clId="{BF402491-6167-4915-A438-2B5468BF7343}" dt="2022-03-26T11:45:15.334" v="12657" actId="962"/>
          <ac:spMkLst>
            <pc:docMk/>
            <pc:sldMk cId="309306289" sldId="6822"/>
            <ac:spMk id="261" creationId="{239586D9-839C-48B6-947A-B75226CF5D4E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63" creationId="{B3E14759-737E-4DE2-9B6E-046FFC603807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69" creationId="{34266232-AAC5-496F-AAE4-CA95BC8EB193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72" creationId="{905F4498-E435-47C1-B475-1ECBA0A9C905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76" creationId="{6B59DF92-B396-4771-98A1-D9400354B97B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77" creationId="{C55C19ED-BD5A-40CE-BEB1-F9837FA4463C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78" creationId="{C23642F1-8B71-4341-860D-39A21A4A2C46}"/>
          </ac:spMkLst>
        </pc:spChg>
        <pc:spChg chg="mod">
          <ac:chgData name="Severin, S (Sefanja)" userId="99325c90-fb6f-426e-9744-e02f59114d16" providerId="ADAL" clId="{BF402491-6167-4915-A438-2B5468BF7343}" dt="2022-03-26T11:45:32.371" v="12659" actId="962"/>
          <ac:spMkLst>
            <pc:docMk/>
            <pc:sldMk cId="309306289" sldId="6822"/>
            <ac:spMk id="280" creationId="{A94D7D8F-DC83-4753-A3F6-5CE8B79B3036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81" creationId="{CE2EFC3A-1D21-4FF6-8B61-93BAD6BE4319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91" creationId="{2470FF90-8DBF-42B4-9237-685545DAC2A4}"/>
          </ac:spMkLst>
        </pc:spChg>
        <pc:spChg chg="mod">
          <ac:chgData name="Severin, S (Sefanja)" userId="99325c90-fb6f-426e-9744-e02f59114d16" providerId="ADAL" clId="{BF402491-6167-4915-A438-2B5468BF7343}" dt="2022-03-26T12:05:51.474" v="12770" actId="14100"/>
          <ac:spMkLst>
            <pc:docMk/>
            <pc:sldMk cId="309306289" sldId="6822"/>
            <ac:spMk id="293" creationId="{CC0DB012-FD99-4447-8257-02ACF53AD099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296" creationId="{A5BAF8FD-1616-4BF1-8D94-FAA8F0ABB763}"/>
          </ac:spMkLst>
        </pc:spChg>
        <pc:spChg chg="mod">
          <ac:chgData name="Severin, S (Sefanja)" userId="99325c90-fb6f-426e-9744-e02f59114d16" providerId="ADAL" clId="{BF402491-6167-4915-A438-2B5468BF7343}" dt="2022-03-26T12:05:06.368" v="12708" actId="14100"/>
          <ac:spMkLst>
            <pc:docMk/>
            <pc:sldMk cId="309306289" sldId="6822"/>
            <ac:spMk id="300" creationId="{5B919B13-EA3C-4AE8-9088-DD74D952B7FA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01" creationId="{4FAC4ACF-B5C1-4169-8DEC-98B319D66D9D}"/>
          </ac:spMkLst>
        </pc:spChg>
        <pc:spChg chg="mod">
          <ac:chgData name="Severin, S (Sefanja)" userId="99325c90-fb6f-426e-9744-e02f59114d16" providerId="ADAL" clId="{BF402491-6167-4915-A438-2B5468BF7343}" dt="2022-03-26T12:05:48.284" v="12769" actId="1076"/>
          <ac:spMkLst>
            <pc:docMk/>
            <pc:sldMk cId="309306289" sldId="6822"/>
            <ac:spMk id="304" creationId="{2D86F804-4A4A-4808-B816-0D2038F00C03}"/>
          </ac:spMkLst>
        </pc:spChg>
        <pc:spChg chg="mod">
          <ac:chgData name="Severin, S (Sefanja)" userId="99325c90-fb6f-426e-9744-e02f59114d16" providerId="ADAL" clId="{BF402491-6167-4915-A438-2B5468BF7343}" dt="2022-03-26T12:06:08.863" v="12775" actId="1076"/>
          <ac:spMkLst>
            <pc:docMk/>
            <pc:sldMk cId="309306289" sldId="6822"/>
            <ac:spMk id="310" creationId="{7AF79861-9A8D-4921-B9DE-E5C9ECA84B41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24" creationId="{479BB1AB-CC9E-4BC2-904E-15847DDAF0A2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26" creationId="{18CDDB2A-6B34-4516-9C03-816CD35D1EA1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31" creationId="{A71DDE6B-53CE-46FE-82A2-31AE87B7FB24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32" creationId="{9F6D9EBC-2E73-4226-BA25-E6573A77E159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34" creationId="{AC520BA9-C4C8-4837-A920-345808758C34}"/>
          </ac:spMkLst>
        </pc:spChg>
        <pc:spChg chg="mod">
          <ac:chgData name="Severin, S (Sefanja)" userId="99325c90-fb6f-426e-9744-e02f59114d16" providerId="ADAL" clId="{BF402491-6167-4915-A438-2B5468BF7343}" dt="2022-03-30T11:16:19.295" v="12781" actId="14100"/>
          <ac:spMkLst>
            <pc:docMk/>
            <pc:sldMk cId="309306289" sldId="6822"/>
            <ac:spMk id="338" creationId="{0D7318CD-1C2A-4312-9688-16FFEFF77764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54" creationId="{EFC282FC-D8E6-4025-AE18-CE8DB66C162D}"/>
          </ac:spMkLst>
        </pc:spChg>
        <pc:spChg chg="mod">
          <ac:chgData name="Severin, S (Sefanja)" userId="99325c90-fb6f-426e-9744-e02f59114d16" providerId="ADAL" clId="{BF402491-6167-4915-A438-2B5468BF7343}" dt="2022-03-26T12:05:56.774" v="12772" actId="1076"/>
          <ac:spMkLst>
            <pc:docMk/>
            <pc:sldMk cId="309306289" sldId="6822"/>
            <ac:spMk id="367" creationId="{F14A6490-867B-40E9-8767-29F864911C99}"/>
          </ac:spMkLst>
        </pc:spChg>
        <pc:spChg chg="mod or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74" creationId="{4C4C67BB-33E6-464A-859D-3A23B13D1B43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75" creationId="{D995FCF9-8A69-4722-A4F4-9B74BE86E47A}"/>
          </ac:spMkLst>
        </pc:spChg>
        <pc:spChg chg="mod">
          <ac:chgData name="Severin, S (Sefanja)" userId="99325c90-fb6f-426e-9744-e02f59114d16" providerId="ADAL" clId="{BF402491-6167-4915-A438-2B5468BF7343}" dt="2022-03-26T12:06:11.910" v="12776" actId="1076"/>
          <ac:spMkLst>
            <pc:docMk/>
            <pc:sldMk cId="309306289" sldId="6822"/>
            <ac:spMk id="385" creationId="{9343590C-E3EA-4D11-9D01-5B4ABD90342F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393" creationId="{C9C25C3F-B610-4A45-AEE6-48B4C49B3242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401" creationId="{77A1AF02-C4DF-4366-A47A-F5EAB60E3B90}"/>
          </ac:spMkLst>
        </pc:spChg>
        <pc:spChg chg="mod">
          <ac:chgData name="Severin, S (Sefanja)" userId="99325c90-fb6f-426e-9744-e02f59114d16" providerId="ADAL" clId="{BF402491-6167-4915-A438-2B5468BF7343}" dt="2022-03-26T12:05:16.964" v="12713" actId="1076"/>
          <ac:spMkLst>
            <pc:docMk/>
            <pc:sldMk cId="309306289" sldId="6822"/>
            <ac:spMk id="409" creationId="{DDEF03BA-F319-4666-9265-394B7AD33845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415" creationId="{5FE2DF57-5DB0-4E9C-B083-9A5730515786}"/>
          </ac:spMkLst>
        </pc:spChg>
        <pc:spChg chg="mod">
          <ac:chgData name="Severin, S (Sefanja)" userId="99325c90-fb6f-426e-9744-e02f59114d16" providerId="ADAL" clId="{BF402491-6167-4915-A438-2B5468BF7343}" dt="2022-03-15T22:02:27.738" v="6918" actId="207"/>
          <ac:spMkLst>
            <pc:docMk/>
            <pc:sldMk cId="309306289" sldId="6822"/>
            <ac:spMk id="420" creationId="{33694FE2-BF41-4809-B4D7-565D0BA746D4}"/>
          </ac:spMkLst>
        </pc:spChg>
        <pc:graphicFrameChg chg="mod modGraphic">
          <ac:chgData name="Severin, S (Sefanja)" userId="99325c90-fb6f-426e-9744-e02f59114d16" providerId="ADAL" clId="{BF402491-6167-4915-A438-2B5468BF7343}" dt="2022-03-17T16:05:43.681" v="11628" actId="20577"/>
          <ac:graphicFrameMkLst>
            <pc:docMk/>
            <pc:sldMk cId="309306289" sldId="6822"/>
            <ac:graphicFrameMk id="110" creationId="{F3E8BBCE-4569-4C16-93EE-87A67D672574}"/>
          </ac:graphicFrameMkLst>
        </pc:graphicFrameChg>
        <pc:cxnChg chg="add mod">
          <ac:chgData name="Severin, S (Sefanja)" userId="99325c90-fb6f-426e-9744-e02f59114d16" providerId="ADAL" clId="{BF402491-6167-4915-A438-2B5468BF7343}" dt="2022-03-26T12:05:06.368" v="12708" actId="14100"/>
          <ac:cxnSpMkLst>
            <pc:docMk/>
            <pc:sldMk cId="309306289" sldId="6822"/>
            <ac:cxnSpMk id="153" creationId="{6A0530AE-388F-4844-A158-C20E875B66E4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251" creationId="{5DD096DF-C7E4-4C84-903B-CCB479F08786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255" creationId="{23BD17F2-06BB-462E-A0F6-AD09D6FE8DBC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264" creationId="{1217693C-595E-424B-AAD5-E38E28D04384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266" creationId="{E983A805-AFAF-4073-A3F3-69EE9EE1FFD0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270" creationId="{BF8618D1-20A1-4D8B-A1A5-9A8D87FC16E8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288" creationId="{C83257D2-1AE8-44FF-B775-28CDB87F4A62}"/>
          </ac:cxnSpMkLst>
        </pc:cxnChg>
        <pc:cxnChg chg="mod">
          <ac:chgData name="Severin, S (Sefanja)" userId="99325c90-fb6f-426e-9744-e02f59114d16" providerId="ADAL" clId="{BF402491-6167-4915-A438-2B5468BF7343}" dt="2022-03-26T12:05:48.284" v="12769" actId="1076"/>
          <ac:cxnSpMkLst>
            <pc:docMk/>
            <pc:sldMk cId="309306289" sldId="6822"/>
            <ac:cxnSpMk id="305" creationId="{F4AFF009-DEF9-4BAE-9C19-BED97E8611EC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11" creationId="{950319F7-ACF5-4897-9617-128685337D05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12" creationId="{A5A3FECC-0CAA-4E3F-B17A-0EE41A2EF5D8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25" creationId="{F8DBE55E-46DE-45FF-818E-1939D763AC76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33" creationId="{DA319E48-15F8-4AEB-849E-AAEF8105727B}"/>
          </ac:cxnSpMkLst>
        </pc:cxnChg>
        <pc:cxnChg chg="mod">
          <ac:chgData name="Severin, S (Sefanja)" userId="99325c90-fb6f-426e-9744-e02f59114d16" providerId="ADAL" clId="{BF402491-6167-4915-A438-2B5468BF7343}" dt="2022-03-30T11:16:15.095" v="12780" actId="14100"/>
          <ac:cxnSpMkLst>
            <pc:docMk/>
            <pc:sldMk cId="309306289" sldId="6822"/>
            <ac:cxnSpMk id="337" creationId="{795BBBA3-BF0D-4E4F-8080-B8EE09E8205B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50" creationId="{55AD29AE-E90A-42DB-9913-019E8C353855}"/>
          </ac:cxnSpMkLst>
        </pc:cxnChg>
        <pc:cxnChg chg="mod">
          <ac:chgData name="Severin, S (Sefanja)" userId="99325c90-fb6f-426e-9744-e02f59114d16" providerId="ADAL" clId="{BF402491-6167-4915-A438-2B5468BF7343}" dt="2022-03-26T12:05:53.879" v="12771" actId="1076"/>
          <ac:cxnSpMkLst>
            <pc:docMk/>
            <pc:sldMk cId="309306289" sldId="6822"/>
            <ac:cxnSpMk id="355" creationId="{0C965CCB-ACB2-41BF-8C7E-C5D32776CF7B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68" creationId="{001D2BFD-022A-40A4-AAC8-7D399BFED5CF}"/>
          </ac:cxnSpMkLst>
        </pc:cxnChg>
        <pc:cxnChg chg="mod">
          <ac:chgData name="Severin, S (Sefanja)" userId="99325c90-fb6f-426e-9744-e02f59114d16" providerId="ADAL" clId="{BF402491-6167-4915-A438-2B5468BF7343}" dt="2022-03-26T12:05:48.284" v="12769" actId="1076"/>
          <ac:cxnSpMkLst>
            <pc:docMk/>
            <pc:sldMk cId="309306289" sldId="6822"/>
            <ac:cxnSpMk id="378" creationId="{7E302880-C38F-4B4D-A985-3B4736953DD4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392" creationId="{3B9FBAEC-D1C3-4461-BD39-77D89ADC7974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400" creationId="{664EE849-0EC8-4623-B76A-E9256CDA2D37}"/>
          </ac:cxnSpMkLst>
        </pc:cxnChg>
        <pc:cxnChg chg="mod">
          <ac:chgData name="Severin, S (Sefanja)" userId="99325c90-fb6f-426e-9744-e02f59114d16" providerId="ADAL" clId="{BF402491-6167-4915-A438-2B5468BF7343}" dt="2022-03-26T12:06:00.618" v="12773" actId="1076"/>
          <ac:cxnSpMkLst>
            <pc:docMk/>
            <pc:sldMk cId="309306289" sldId="6822"/>
            <ac:cxnSpMk id="406" creationId="{0DFA0CDD-E444-4B61-94D1-A819CD667BF5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412" creationId="{E3A8103A-2550-4226-B657-0AFEB61C31B4}"/>
          </ac:cxnSpMkLst>
        </pc:cxnChg>
        <pc:cxnChg chg="mod">
          <ac:chgData name="Severin, S (Sefanja)" userId="99325c90-fb6f-426e-9744-e02f59114d16" providerId="ADAL" clId="{BF402491-6167-4915-A438-2B5468BF7343}" dt="2022-03-13T15:50:38.963" v="6799" actId="1076"/>
          <ac:cxnSpMkLst>
            <pc:docMk/>
            <pc:sldMk cId="309306289" sldId="6822"/>
            <ac:cxnSpMk id="416" creationId="{C6399D2D-EE10-4844-8DE0-871A34497AFA}"/>
          </ac:cxnSpMkLst>
        </pc:cxnChg>
      </pc:sldChg>
      <pc:sldChg chg="addSp delSp modSp add mod modTransition">
        <pc:chgData name="Severin, S (Sefanja)" userId="99325c90-fb6f-426e-9744-e02f59114d16" providerId="ADAL" clId="{BF402491-6167-4915-A438-2B5468BF7343}" dt="2022-03-26T11:50:44.959" v="12680"/>
        <pc:sldMkLst>
          <pc:docMk/>
          <pc:sldMk cId="71098012" sldId="6823"/>
        </pc:sldMkLst>
        <pc:spChg chg="add del mod">
          <ac:chgData name="Severin, S (Sefanja)" userId="99325c90-fb6f-426e-9744-e02f59114d16" providerId="ADAL" clId="{BF402491-6167-4915-A438-2B5468BF7343}" dt="2022-03-15T22:06:40.125" v="6965" actId="478"/>
          <ac:spMkLst>
            <pc:docMk/>
            <pc:sldMk cId="71098012" sldId="6823"/>
            <ac:spMk id="65" creationId="{40C2BADD-B2A3-4653-9BAF-8C74AED1F1FE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66" creationId="{4F0AB211-A254-47D2-9852-E6D27F0A7968}"/>
          </ac:spMkLst>
        </pc:spChg>
        <pc:spChg chg="add del mod">
          <ac:chgData name="Severin, S (Sefanja)" userId="99325c90-fb6f-426e-9744-e02f59114d16" providerId="ADAL" clId="{BF402491-6167-4915-A438-2B5468BF7343}" dt="2022-03-15T22:26:36.333" v="7624" actId="478"/>
          <ac:spMkLst>
            <pc:docMk/>
            <pc:sldMk cId="71098012" sldId="6823"/>
            <ac:spMk id="68" creationId="{69A7D93F-AA93-4659-B652-0BCBB1856ADA}"/>
          </ac:spMkLst>
        </pc:spChg>
        <pc:spChg chg="add del mod">
          <ac:chgData name="Severin, S (Sefanja)" userId="99325c90-fb6f-426e-9744-e02f59114d16" providerId="ADAL" clId="{BF402491-6167-4915-A438-2B5468BF7343}" dt="2022-03-16T14:12:31.891" v="7820" actId="478"/>
          <ac:spMkLst>
            <pc:docMk/>
            <pc:sldMk cId="71098012" sldId="6823"/>
            <ac:spMk id="71" creationId="{6E7A90E0-25F0-4F68-A7C5-2AC86D97313E}"/>
          </ac:spMkLst>
        </pc:spChg>
        <pc:spChg chg="add del mod ord">
          <ac:chgData name="Severin, S (Sefanja)" userId="99325c90-fb6f-426e-9744-e02f59114d16" providerId="ADAL" clId="{BF402491-6167-4915-A438-2B5468BF7343}" dt="2022-03-16T14:12:50.207" v="7827" actId="478"/>
          <ac:spMkLst>
            <pc:docMk/>
            <pc:sldMk cId="71098012" sldId="6823"/>
            <ac:spMk id="72" creationId="{604E3172-6E86-4CE4-93B4-48CA6ED46D77}"/>
          </ac:spMkLst>
        </pc:spChg>
        <pc:spChg chg="add del mod">
          <ac:chgData name="Severin, S (Sefanja)" userId="99325c90-fb6f-426e-9744-e02f59114d16" providerId="ADAL" clId="{BF402491-6167-4915-A438-2B5468BF7343}" dt="2022-03-16T14:12:49.059" v="7826" actId="478"/>
          <ac:spMkLst>
            <pc:docMk/>
            <pc:sldMk cId="71098012" sldId="6823"/>
            <ac:spMk id="76" creationId="{D70E4EED-D737-45B9-A317-1F60F65C23B8}"/>
          </ac:spMkLst>
        </pc:spChg>
        <pc:spChg chg="add del mod">
          <ac:chgData name="Severin, S (Sefanja)" userId="99325c90-fb6f-426e-9744-e02f59114d16" providerId="ADAL" clId="{BF402491-6167-4915-A438-2B5468BF7343}" dt="2022-03-16T14:12:49.059" v="7826" actId="478"/>
          <ac:spMkLst>
            <pc:docMk/>
            <pc:sldMk cId="71098012" sldId="6823"/>
            <ac:spMk id="77" creationId="{16099AA1-3572-4B32-A2C8-7FCFFAC9FBA8}"/>
          </ac:spMkLst>
        </pc:spChg>
        <pc:spChg chg="add mod">
          <ac:chgData name="Severin, S (Sefanja)" userId="99325c90-fb6f-426e-9744-e02f59114d16" providerId="ADAL" clId="{BF402491-6167-4915-A438-2B5468BF7343}" dt="2022-03-16T14:51:50.699" v="10004" actId="1076"/>
          <ac:spMkLst>
            <pc:docMk/>
            <pc:sldMk cId="71098012" sldId="6823"/>
            <ac:spMk id="111" creationId="{FB952F4B-68CB-4EB0-88E1-79E957E5CD14}"/>
          </ac:spMkLst>
        </pc:spChg>
        <pc:spChg chg="add mod">
          <ac:chgData name="Severin, S (Sefanja)" userId="99325c90-fb6f-426e-9744-e02f59114d16" providerId="ADAL" clId="{BF402491-6167-4915-A438-2B5468BF7343}" dt="2022-03-16T14:51:50.699" v="10004" actId="1076"/>
          <ac:spMkLst>
            <pc:docMk/>
            <pc:sldMk cId="71098012" sldId="6823"/>
            <ac:spMk id="113" creationId="{AD773115-CF5D-4FB1-956C-72E0D6C380D1}"/>
          </ac:spMkLst>
        </pc:spChg>
        <pc:spChg chg="add del mod">
          <ac:chgData name="Severin, S (Sefanja)" userId="99325c90-fb6f-426e-9744-e02f59114d16" providerId="ADAL" clId="{BF402491-6167-4915-A438-2B5468BF7343}" dt="2022-03-15T22:14:10.906" v="7223" actId="478"/>
          <ac:spMkLst>
            <pc:docMk/>
            <pc:sldMk cId="71098012" sldId="6823"/>
            <ac:spMk id="118" creationId="{DBAF5FA5-FE3C-47B5-8DF9-432B2D6559B5}"/>
          </ac:spMkLst>
        </pc:spChg>
        <pc:spChg chg="add mod">
          <ac:chgData name="Severin, S (Sefanja)" userId="99325c90-fb6f-426e-9744-e02f59114d16" providerId="ADAL" clId="{BF402491-6167-4915-A438-2B5468BF7343}" dt="2022-03-16T14:51:57.609" v="10005" actId="1076"/>
          <ac:spMkLst>
            <pc:docMk/>
            <pc:sldMk cId="71098012" sldId="6823"/>
            <ac:spMk id="119" creationId="{54ADE82C-F0E6-447D-9668-2C3171289B29}"/>
          </ac:spMkLst>
        </pc:spChg>
        <pc:spChg chg="add mod">
          <ac:chgData name="Severin, S (Sefanja)" userId="99325c90-fb6f-426e-9744-e02f59114d16" providerId="ADAL" clId="{BF402491-6167-4915-A438-2B5468BF7343}" dt="2022-03-17T16:01:42.408" v="11590" actId="20577"/>
          <ac:spMkLst>
            <pc:docMk/>
            <pc:sldMk cId="71098012" sldId="6823"/>
            <ac:spMk id="120" creationId="{131D51A6-CFFE-4739-9CCD-3A40B9BF6C5C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21" creationId="{441CD219-29D1-46B4-BAD2-587BEAAC2B38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22" creationId="{FA2A0428-6CD6-4062-AC7B-B338BA93F92C}"/>
          </ac:spMkLst>
        </pc:spChg>
        <pc:spChg chg="add del mod">
          <ac:chgData name="Severin, S (Sefanja)" userId="99325c90-fb6f-426e-9744-e02f59114d16" providerId="ADAL" clId="{BF402491-6167-4915-A438-2B5468BF7343}" dt="2022-03-16T14:12:45.844" v="7824" actId="478"/>
          <ac:spMkLst>
            <pc:docMk/>
            <pc:sldMk cId="71098012" sldId="6823"/>
            <ac:spMk id="132" creationId="{11DBC9B1-15C3-4DF3-A8F2-2CD138492E0A}"/>
          </ac:spMkLst>
        </pc:spChg>
        <pc:spChg chg="add del mod">
          <ac:chgData name="Severin, S (Sefanja)" userId="99325c90-fb6f-426e-9744-e02f59114d16" providerId="ADAL" clId="{BF402491-6167-4915-A438-2B5468BF7343}" dt="2022-03-16T14:12:43.900" v="7823" actId="478"/>
          <ac:spMkLst>
            <pc:docMk/>
            <pc:sldMk cId="71098012" sldId="6823"/>
            <ac:spMk id="133" creationId="{C1674BEC-5BEC-4FB2-9140-524121B2673F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39" creationId="{74939703-876F-44C7-8AE2-EDC5E5F60B8B}"/>
          </ac:spMkLst>
        </pc:spChg>
        <pc:spChg chg="add mod">
          <ac:chgData name="Severin, S (Sefanja)" userId="99325c90-fb6f-426e-9744-e02f59114d16" providerId="ADAL" clId="{BF402491-6167-4915-A438-2B5468BF7343}" dt="2022-03-16T14:52:01.250" v="10006" actId="1076"/>
          <ac:spMkLst>
            <pc:docMk/>
            <pc:sldMk cId="71098012" sldId="6823"/>
            <ac:spMk id="140" creationId="{A9F8B4A5-E768-4EEE-848D-1C1D23E2321E}"/>
          </ac:spMkLst>
        </pc:spChg>
        <pc:spChg chg="add mod">
          <ac:chgData name="Severin, S (Sefanja)" userId="99325c90-fb6f-426e-9744-e02f59114d16" providerId="ADAL" clId="{BF402491-6167-4915-A438-2B5468BF7343}" dt="2022-03-16T14:52:06.088" v="10008" actId="1076"/>
          <ac:spMkLst>
            <pc:docMk/>
            <pc:sldMk cId="71098012" sldId="6823"/>
            <ac:spMk id="145" creationId="{DC8EDC81-8AA1-4029-89E1-21ACA6FF4C7F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46" creationId="{4A062DC5-F83F-4078-9475-A47F979DD9BF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50" creationId="{BBCBEA27-11BF-4C1E-ADF8-8C29869C20BD}"/>
          </ac:spMkLst>
        </pc:spChg>
        <pc:spChg chg="add del mod">
          <ac:chgData name="Severin, S (Sefanja)" userId="99325c90-fb6f-426e-9744-e02f59114d16" providerId="ADAL" clId="{BF402491-6167-4915-A438-2B5468BF7343}" dt="2022-03-15T22:22:34.298" v="7533" actId="478"/>
          <ac:spMkLst>
            <pc:docMk/>
            <pc:sldMk cId="71098012" sldId="6823"/>
            <ac:spMk id="151" creationId="{D4787B6E-2A54-4322-AEB5-49848E5283A0}"/>
          </ac:spMkLst>
        </pc:spChg>
        <pc:spChg chg="del">
          <ac:chgData name="Severin, S (Sefanja)" userId="99325c90-fb6f-426e-9744-e02f59114d16" providerId="ADAL" clId="{BF402491-6167-4915-A438-2B5468BF7343}" dt="2022-03-15T22:07:26.247" v="7005" actId="478"/>
          <ac:spMkLst>
            <pc:docMk/>
            <pc:sldMk cId="71098012" sldId="6823"/>
            <ac:spMk id="156" creationId="{FC137F79-9469-42B1-87BD-15E24879EE04}"/>
          </ac:spMkLst>
        </pc:spChg>
        <pc:spChg chg="add del mod">
          <ac:chgData name="Severin, S (Sefanja)" userId="99325c90-fb6f-426e-9744-e02f59114d16" providerId="ADAL" clId="{BF402491-6167-4915-A438-2B5468BF7343}" dt="2022-03-16T14:12:58.011" v="7831" actId="478"/>
          <ac:spMkLst>
            <pc:docMk/>
            <pc:sldMk cId="71098012" sldId="6823"/>
            <ac:spMk id="157" creationId="{5AEAB6CA-5265-4715-A2C4-B8F14EC71B9C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58" creationId="{BFFEF414-BC8D-4EDC-896F-16B082CF9F49}"/>
          </ac:spMkLst>
        </pc:spChg>
        <pc:spChg chg="add 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160" creationId="{AAC9CBE0-F4AC-41A1-92E5-E21A3E59490C}"/>
          </ac:spMkLst>
        </pc:spChg>
        <pc:spChg chg="add del mod">
          <ac:chgData name="Severin, S (Sefanja)" userId="99325c90-fb6f-426e-9744-e02f59114d16" providerId="ADAL" clId="{BF402491-6167-4915-A438-2B5468BF7343}" dt="2022-03-16T14:14:28.780" v="7833" actId="478"/>
          <ac:spMkLst>
            <pc:docMk/>
            <pc:sldMk cId="71098012" sldId="6823"/>
            <ac:spMk id="169" creationId="{575F0FB2-2F2E-4C11-BC5F-F83A15B4915C}"/>
          </ac:spMkLst>
        </pc:spChg>
        <pc:spChg chg="add del mod">
          <ac:chgData name="Severin, S (Sefanja)" userId="99325c90-fb6f-426e-9744-e02f59114d16" providerId="ADAL" clId="{BF402491-6167-4915-A438-2B5468BF7343}" dt="2022-03-16T14:14:28.780" v="7833" actId="478"/>
          <ac:spMkLst>
            <pc:docMk/>
            <pc:sldMk cId="71098012" sldId="6823"/>
            <ac:spMk id="179" creationId="{787B7BE9-0CCF-4F1E-8529-4C5D2DFEC333}"/>
          </ac:spMkLst>
        </pc:spChg>
        <pc:spChg chg="add del mod">
          <ac:chgData name="Severin, S (Sefanja)" userId="99325c90-fb6f-426e-9744-e02f59114d16" providerId="ADAL" clId="{BF402491-6167-4915-A438-2B5468BF7343}" dt="2022-03-16T14:12:55.190" v="7830" actId="478"/>
          <ac:spMkLst>
            <pc:docMk/>
            <pc:sldMk cId="71098012" sldId="6823"/>
            <ac:spMk id="189" creationId="{9395FB5B-607A-4CCB-9E69-AE7FFF30B03F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249" creationId="{8EA2A6EA-BFCE-413D-8968-A73A0AE5CF46}"/>
          </ac:spMkLst>
        </pc:spChg>
        <pc:spChg chg="mod ord">
          <ac:chgData name="Severin, S (Sefanja)" userId="99325c90-fb6f-426e-9744-e02f59114d16" providerId="ADAL" clId="{BF402491-6167-4915-A438-2B5468BF7343}" dt="2022-03-16T14:51:22.185" v="9998" actId="3064"/>
          <ac:spMkLst>
            <pc:docMk/>
            <pc:sldMk cId="71098012" sldId="6823"/>
            <ac:spMk id="252" creationId="{6B4CA111-D59F-4DE5-96A1-F756225D3AE7}"/>
          </ac:spMkLst>
        </pc:spChg>
        <pc:spChg chg="add del mod">
          <ac:chgData name="Severin, S (Sefanja)" userId="99325c90-fb6f-426e-9744-e02f59114d16" providerId="ADAL" clId="{BF402491-6167-4915-A438-2B5468BF7343}" dt="2022-03-16T15:33:49.017" v="10115" actId="1076"/>
          <ac:spMkLst>
            <pc:docMk/>
            <pc:sldMk cId="71098012" sldId="6823"/>
            <ac:spMk id="254" creationId="{9454D644-F62B-4B78-B0FA-E1D1D640F3ED}"/>
          </ac:spMkLst>
        </pc:spChg>
        <pc:spChg chg="del">
          <ac:chgData name="Severin, S (Sefanja)" userId="99325c90-fb6f-426e-9744-e02f59114d16" providerId="ADAL" clId="{BF402491-6167-4915-A438-2B5468BF7343}" dt="2022-03-15T22:07:20.469" v="7003" actId="478"/>
          <ac:spMkLst>
            <pc:docMk/>
            <pc:sldMk cId="71098012" sldId="6823"/>
            <ac:spMk id="258" creationId="{1D6E1A68-B676-42E8-8011-6926330B0DE1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260" creationId="{08DC8B47-44EB-42DA-804C-41E8525A16AD}"/>
          </ac:spMkLst>
        </pc:spChg>
        <pc:spChg chg="del">
          <ac:chgData name="Severin, S (Sefanja)" userId="99325c90-fb6f-426e-9744-e02f59114d16" providerId="ADAL" clId="{BF402491-6167-4915-A438-2B5468BF7343}" dt="2022-03-15T22:07:34.618" v="7007" actId="478"/>
          <ac:spMkLst>
            <pc:docMk/>
            <pc:sldMk cId="71098012" sldId="6823"/>
            <ac:spMk id="261" creationId="{239586D9-839C-48B6-947A-B75226CF5D4E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263" creationId="{B3E14759-737E-4DE2-9B6E-046FFC603807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269" creationId="{34266232-AAC5-496F-AAE4-CA95BC8EB193}"/>
          </ac:spMkLst>
        </pc:spChg>
        <pc:spChg chg="del mod">
          <ac:chgData name="Severin, S (Sefanja)" userId="99325c90-fb6f-426e-9744-e02f59114d16" providerId="ADAL" clId="{BF402491-6167-4915-A438-2B5468BF7343}" dt="2022-03-15T22:07:59.560" v="7028" actId="478"/>
          <ac:spMkLst>
            <pc:docMk/>
            <pc:sldMk cId="71098012" sldId="6823"/>
            <ac:spMk id="272" creationId="{905F4498-E435-47C1-B475-1ECBA0A9C905}"/>
          </ac:spMkLst>
        </pc:spChg>
        <pc:spChg chg="del mod">
          <ac:chgData name="Severin, S (Sefanja)" userId="99325c90-fb6f-426e-9744-e02f59114d16" providerId="ADAL" clId="{BF402491-6167-4915-A438-2B5468BF7343}" dt="2022-03-16T14:12:31.891" v="7820" actId="478"/>
          <ac:spMkLst>
            <pc:docMk/>
            <pc:sldMk cId="71098012" sldId="6823"/>
            <ac:spMk id="276" creationId="{6B59DF92-B396-4771-98A1-D9400354B97B}"/>
          </ac:spMkLst>
        </pc:spChg>
        <pc:spChg chg="del mod">
          <ac:chgData name="Severin, S (Sefanja)" userId="99325c90-fb6f-426e-9744-e02f59114d16" providerId="ADAL" clId="{BF402491-6167-4915-A438-2B5468BF7343}" dt="2022-03-16T14:15:09.453" v="7835" actId="478"/>
          <ac:spMkLst>
            <pc:docMk/>
            <pc:sldMk cId="71098012" sldId="6823"/>
            <ac:spMk id="277" creationId="{C55C19ED-BD5A-40CE-BEB1-F9837FA4463C}"/>
          </ac:spMkLst>
        </pc:spChg>
        <pc:spChg chg="del">
          <ac:chgData name="Severin, S (Sefanja)" userId="99325c90-fb6f-426e-9744-e02f59114d16" providerId="ADAL" clId="{BF402491-6167-4915-A438-2B5468BF7343}" dt="2022-03-15T22:07:43.796" v="7011" actId="478"/>
          <ac:spMkLst>
            <pc:docMk/>
            <pc:sldMk cId="71098012" sldId="6823"/>
            <ac:spMk id="278" creationId="{C23642F1-8B71-4341-860D-39A21A4A2C46}"/>
          </ac:spMkLst>
        </pc:spChg>
        <pc:spChg chg="del mod">
          <ac:chgData name="Severin, S (Sefanja)" userId="99325c90-fb6f-426e-9744-e02f59114d16" providerId="ADAL" clId="{BF402491-6167-4915-A438-2B5468BF7343}" dt="2022-03-15T22:30:53.942" v="7672" actId="478"/>
          <ac:spMkLst>
            <pc:docMk/>
            <pc:sldMk cId="71098012" sldId="6823"/>
            <ac:spMk id="280" creationId="{A94D7D8F-DC83-4753-A3F6-5CE8B79B3036}"/>
          </ac:spMkLst>
        </pc:spChg>
        <pc:spChg chg="del mod">
          <ac:chgData name="Severin, S (Sefanja)" userId="99325c90-fb6f-426e-9744-e02f59114d16" providerId="ADAL" clId="{BF402491-6167-4915-A438-2B5468BF7343}" dt="2022-03-15T22:30:53.942" v="7672" actId="478"/>
          <ac:spMkLst>
            <pc:docMk/>
            <pc:sldMk cId="71098012" sldId="6823"/>
            <ac:spMk id="281" creationId="{CE2EFC3A-1D21-4FF6-8B61-93BAD6BE4319}"/>
          </ac:spMkLst>
        </pc:spChg>
        <pc:spChg chg="del mod">
          <ac:chgData name="Severin, S (Sefanja)" userId="99325c90-fb6f-426e-9744-e02f59114d16" providerId="ADAL" clId="{BF402491-6167-4915-A438-2B5468BF7343}" dt="2022-03-15T22:30:53.942" v="7672" actId="478"/>
          <ac:spMkLst>
            <pc:docMk/>
            <pc:sldMk cId="71098012" sldId="6823"/>
            <ac:spMk id="291" creationId="{2470FF90-8DBF-42B4-9237-685545DAC2A4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293" creationId="{CC0DB012-FD99-4447-8257-02ACF53AD099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296" creationId="{A5BAF8FD-1616-4BF1-8D94-FAA8F0ABB763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00" creationId="{5B919B13-EA3C-4AE8-9088-DD74D952B7FA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01" creationId="{4FAC4ACF-B5C1-4169-8DEC-98B319D66D9D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04" creationId="{2D86F804-4A4A-4808-B816-0D2038F00C03}"/>
          </ac:spMkLst>
        </pc:spChg>
        <pc:spChg chg="add mod">
          <ac:chgData name="Severin, S (Sefanja)" userId="99325c90-fb6f-426e-9744-e02f59114d16" providerId="ADAL" clId="{BF402491-6167-4915-A438-2B5468BF7343}" dt="2022-03-26T11:12:35.620" v="12578" actId="20577"/>
          <ac:spMkLst>
            <pc:docMk/>
            <pc:sldMk cId="71098012" sldId="6823"/>
            <ac:spMk id="307" creationId="{BFD143FE-5C17-4AA2-896B-CE0C44C488EC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10" creationId="{7AF79861-9A8D-4921-B9DE-E5C9ECA84B41}"/>
          </ac:spMkLst>
        </pc:spChg>
        <pc:spChg chg="del mod">
          <ac:chgData name="Severin, S (Sefanja)" userId="99325c90-fb6f-426e-9744-e02f59114d16" providerId="ADAL" clId="{BF402491-6167-4915-A438-2B5468BF7343}" dt="2022-03-15T22:30:53.942" v="7672" actId="478"/>
          <ac:spMkLst>
            <pc:docMk/>
            <pc:sldMk cId="71098012" sldId="6823"/>
            <ac:spMk id="324" creationId="{479BB1AB-CC9E-4BC2-904E-15847DDAF0A2}"/>
          </ac:spMkLst>
        </pc:spChg>
        <pc:spChg chg="del">
          <ac:chgData name="Severin, S (Sefanja)" userId="99325c90-fb6f-426e-9744-e02f59114d16" providerId="ADAL" clId="{BF402491-6167-4915-A438-2B5468BF7343}" dt="2022-03-15T22:07:34.618" v="7007" actId="478"/>
          <ac:spMkLst>
            <pc:docMk/>
            <pc:sldMk cId="71098012" sldId="6823"/>
            <ac:spMk id="326" creationId="{18CDDB2A-6B34-4516-9C03-816CD35D1EA1}"/>
          </ac:spMkLst>
        </pc:spChg>
        <pc:spChg chg="add del mod">
          <ac:chgData name="Severin, S (Sefanja)" userId="99325c90-fb6f-426e-9744-e02f59114d16" providerId="ADAL" clId="{BF402491-6167-4915-A438-2B5468BF7343}" dt="2022-03-16T14:52:03.179" v="10007" actId="1076"/>
          <ac:spMkLst>
            <pc:docMk/>
            <pc:sldMk cId="71098012" sldId="6823"/>
            <ac:spMk id="327" creationId="{A4637E72-EE3E-4737-A882-D01A03AB9B26}"/>
          </ac:spMkLst>
        </pc:spChg>
        <pc:spChg chg="add del mod">
          <ac:chgData name="Severin, S (Sefanja)" userId="99325c90-fb6f-426e-9744-e02f59114d16" providerId="ADAL" clId="{BF402491-6167-4915-A438-2B5468BF7343}" dt="2022-03-16T14:50:27.355" v="9990" actId="478"/>
          <ac:spMkLst>
            <pc:docMk/>
            <pc:sldMk cId="71098012" sldId="6823"/>
            <ac:spMk id="330" creationId="{C062984F-2E0A-43B0-952D-018C085A905D}"/>
          </ac:spMkLst>
        </pc:spChg>
        <pc:spChg chg="del mod">
          <ac:chgData name="Severin, S (Sefanja)" userId="99325c90-fb6f-426e-9744-e02f59114d16" providerId="ADAL" clId="{BF402491-6167-4915-A438-2B5468BF7343}" dt="2022-03-15T22:30:53.942" v="7672" actId="478"/>
          <ac:spMkLst>
            <pc:docMk/>
            <pc:sldMk cId="71098012" sldId="6823"/>
            <ac:spMk id="331" creationId="{A71DDE6B-53CE-46FE-82A2-31AE87B7FB24}"/>
          </ac:spMkLst>
        </pc:spChg>
        <pc:spChg chg="del mod">
          <ac:chgData name="Severin, S (Sefanja)" userId="99325c90-fb6f-426e-9744-e02f59114d16" providerId="ADAL" clId="{BF402491-6167-4915-A438-2B5468BF7343}" dt="2022-03-16T14:40:36.667" v="9826" actId="478"/>
          <ac:spMkLst>
            <pc:docMk/>
            <pc:sldMk cId="71098012" sldId="6823"/>
            <ac:spMk id="332" creationId="{9F6D9EBC-2E73-4226-BA25-E6573A77E159}"/>
          </ac:spMkLst>
        </pc:spChg>
        <pc:spChg chg="del mod">
          <ac:chgData name="Severin, S (Sefanja)" userId="99325c90-fb6f-426e-9744-e02f59114d16" providerId="ADAL" clId="{BF402491-6167-4915-A438-2B5468BF7343}" dt="2022-03-15T22:30:53.942" v="7672" actId="478"/>
          <ac:spMkLst>
            <pc:docMk/>
            <pc:sldMk cId="71098012" sldId="6823"/>
            <ac:spMk id="334" creationId="{AC520BA9-C4C8-4837-A920-345808758C34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38" creationId="{0D7318CD-1C2A-4312-9688-16FFEFF77764}"/>
          </ac:spMkLst>
        </pc:spChg>
        <pc:spChg chg="mod">
          <ac:chgData name="Severin, S (Sefanja)" userId="99325c90-fb6f-426e-9744-e02f59114d16" providerId="ADAL" clId="{BF402491-6167-4915-A438-2B5468BF7343}" dt="2022-03-15T22:31:05.065" v="7683" actId="20577"/>
          <ac:spMkLst>
            <pc:docMk/>
            <pc:sldMk cId="71098012" sldId="6823"/>
            <ac:spMk id="346" creationId="{488255A0-905E-47E6-A255-DDA6246D6628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54" creationId="{EFC282FC-D8E6-4025-AE18-CE8DB66C162D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67" creationId="{F14A6490-867B-40E9-8767-29F864911C99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74" creationId="{4C4C67BB-33E6-464A-859D-3A23B13D1B43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75" creationId="{D995FCF9-8A69-4722-A4F4-9B74BE86E47A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85" creationId="{9343590C-E3EA-4D11-9D01-5B4ABD90342F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393" creationId="{C9C25C3F-B610-4A45-AEE6-48B4C49B3242}"/>
          </ac:spMkLst>
        </pc:spChg>
        <pc:spChg chg="del">
          <ac:chgData name="Severin, S (Sefanja)" userId="99325c90-fb6f-426e-9744-e02f59114d16" providerId="ADAL" clId="{BF402491-6167-4915-A438-2B5468BF7343}" dt="2022-03-15T22:07:34.618" v="7007" actId="478"/>
          <ac:spMkLst>
            <pc:docMk/>
            <pc:sldMk cId="71098012" sldId="6823"/>
            <ac:spMk id="401" creationId="{77A1AF02-C4DF-4366-A47A-F5EAB60E3B90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409" creationId="{DDEF03BA-F319-4666-9265-394B7AD33845}"/>
          </ac:spMkLst>
        </pc:spChg>
        <pc:spChg chg="del">
          <ac:chgData name="Severin, S (Sefanja)" userId="99325c90-fb6f-426e-9744-e02f59114d16" providerId="ADAL" clId="{BF402491-6167-4915-A438-2B5468BF7343}" dt="2022-03-15T22:06:14.773" v="6921" actId="478"/>
          <ac:spMkLst>
            <pc:docMk/>
            <pc:sldMk cId="71098012" sldId="6823"/>
            <ac:spMk id="415" creationId="{5FE2DF57-5DB0-4E9C-B083-9A5730515786}"/>
          </ac:spMkLst>
        </pc:spChg>
        <pc:spChg chg="del">
          <ac:chgData name="Severin, S (Sefanja)" userId="99325c90-fb6f-426e-9744-e02f59114d16" providerId="ADAL" clId="{BF402491-6167-4915-A438-2B5468BF7343}" dt="2022-03-15T22:07:34.618" v="7007" actId="478"/>
          <ac:spMkLst>
            <pc:docMk/>
            <pc:sldMk cId="71098012" sldId="6823"/>
            <ac:spMk id="420" creationId="{33694FE2-BF41-4809-B4D7-565D0BA746D4}"/>
          </ac:spMkLst>
        </pc:spChg>
        <pc:graphicFrameChg chg="del">
          <ac:chgData name="Severin, S (Sefanja)" userId="99325c90-fb6f-426e-9744-e02f59114d16" providerId="ADAL" clId="{BF402491-6167-4915-A438-2B5468BF7343}" dt="2022-03-15T22:07:28.634" v="7006" actId="478"/>
          <ac:graphicFrameMkLst>
            <pc:docMk/>
            <pc:sldMk cId="71098012" sldId="6823"/>
            <ac:graphicFrameMk id="110" creationId="{F3E8BBCE-4569-4C16-93EE-87A67D672574}"/>
          </ac:graphicFrameMkLst>
        </pc:graphicFrameChg>
        <pc:picChg chg="add del">
          <ac:chgData name="Severin, S (Sefanja)" userId="99325c90-fb6f-426e-9744-e02f59114d16" providerId="ADAL" clId="{BF402491-6167-4915-A438-2B5468BF7343}" dt="2022-03-15T22:12:43.103" v="7175" actId="22"/>
          <ac:picMkLst>
            <pc:docMk/>
            <pc:sldMk cId="71098012" sldId="6823"/>
            <ac:picMk id="231" creationId="{FEB82966-2691-4F70-A856-34554BB50CB7}"/>
          </ac:picMkLst>
        </pc:picChg>
        <pc:cxnChg chg="add del mod">
          <ac:chgData name="Severin, S (Sefanja)" userId="99325c90-fb6f-426e-9744-e02f59114d16" providerId="ADAL" clId="{BF402491-6167-4915-A438-2B5468BF7343}" dt="2022-03-16T14:12:42.315" v="7822" actId="478"/>
          <ac:cxnSpMkLst>
            <pc:docMk/>
            <pc:sldMk cId="71098012" sldId="6823"/>
            <ac:cxnSpMk id="78" creationId="{42876636-A64A-484C-9A12-F0FDB5FF182D}"/>
          </ac:cxnSpMkLst>
        </pc:cxnChg>
        <pc:cxnChg chg="add del mod">
          <ac:chgData name="Severin, S (Sefanja)" userId="99325c90-fb6f-426e-9744-e02f59114d16" providerId="ADAL" clId="{BF402491-6167-4915-A438-2B5468BF7343}" dt="2022-03-16T14:12:41.267" v="7821" actId="478"/>
          <ac:cxnSpMkLst>
            <pc:docMk/>
            <pc:sldMk cId="71098012" sldId="6823"/>
            <ac:cxnSpMk id="81" creationId="{E996436F-C901-4624-8F77-00714F1BC733}"/>
          </ac:cxnSpMkLst>
        </pc:cxnChg>
        <pc:cxnChg chg="add mod">
          <ac:chgData name="Severin, S (Sefanja)" userId="99325c90-fb6f-426e-9744-e02f59114d16" providerId="ADAL" clId="{BF402491-6167-4915-A438-2B5468BF7343}" dt="2022-03-16T15:33:49.017" v="10115" actId="1076"/>
          <ac:cxnSpMkLst>
            <pc:docMk/>
            <pc:sldMk cId="71098012" sldId="6823"/>
            <ac:cxnSpMk id="114" creationId="{ECCCA80D-F34C-4DEC-9DDA-27575C774982}"/>
          </ac:cxnSpMkLst>
        </pc:cxnChg>
        <pc:cxnChg chg="add del mod">
          <ac:chgData name="Severin, S (Sefanja)" userId="99325c90-fb6f-426e-9744-e02f59114d16" providerId="ADAL" clId="{BF402491-6167-4915-A438-2B5468BF7343}" dt="2022-03-16T14:40:36.667" v="9826" actId="478"/>
          <ac:cxnSpMkLst>
            <pc:docMk/>
            <pc:sldMk cId="71098012" sldId="6823"/>
            <ac:cxnSpMk id="123" creationId="{FBDD006C-8037-4909-AEEC-C1612F6AF7FB}"/>
          </ac:cxnSpMkLst>
        </pc:cxnChg>
        <pc:cxnChg chg="add del mod">
          <ac:chgData name="Severin, S (Sefanja)" userId="99325c90-fb6f-426e-9744-e02f59114d16" providerId="ADAL" clId="{BF402491-6167-4915-A438-2B5468BF7343}" dt="2022-03-16T14:40:36.667" v="9826" actId="478"/>
          <ac:cxnSpMkLst>
            <pc:docMk/>
            <pc:sldMk cId="71098012" sldId="6823"/>
            <ac:cxnSpMk id="126" creationId="{B16BF544-38E0-4763-83CB-8B0A844BC5FA}"/>
          </ac:cxnSpMkLst>
        </pc:cxnChg>
        <pc:cxnChg chg="add mod">
          <ac:chgData name="Severin, S (Sefanja)" userId="99325c90-fb6f-426e-9744-e02f59114d16" providerId="ADAL" clId="{BF402491-6167-4915-A438-2B5468BF7343}" dt="2022-03-16T14:51:57.609" v="10005" actId="1076"/>
          <ac:cxnSpMkLst>
            <pc:docMk/>
            <pc:sldMk cId="71098012" sldId="6823"/>
            <ac:cxnSpMk id="129" creationId="{B7A660D0-A243-4CE5-979E-C39B8C4DD653}"/>
          </ac:cxnSpMkLst>
        </pc:cxnChg>
        <pc:cxnChg chg="add del mod">
          <ac:chgData name="Severin, S (Sefanja)" userId="99325c90-fb6f-426e-9744-e02f59114d16" providerId="ADAL" clId="{BF402491-6167-4915-A438-2B5468BF7343}" dt="2022-03-16T14:40:36.667" v="9826" actId="478"/>
          <ac:cxnSpMkLst>
            <pc:docMk/>
            <pc:sldMk cId="71098012" sldId="6823"/>
            <ac:cxnSpMk id="147" creationId="{32DA8EC1-3D36-4D34-A5C0-87A072F4C896}"/>
          </ac:cxnSpMkLst>
        </pc:cxnChg>
        <pc:cxnChg chg="add del mod">
          <ac:chgData name="Severin, S (Sefanja)" userId="99325c90-fb6f-426e-9744-e02f59114d16" providerId="ADAL" clId="{BF402491-6167-4915-A438-2B5468BF7343}" dt="2022-03-16T14:12:58.011" v="7831" actId="478"/>
          <ac:cxnSpMkLst>
            <pc:docMk/>
            <pc:sldMk cId="71098012" sldId="6823"/>
            <ac:cxnSpMk id="152" creationId="{50EAFCC2-A2DA-44F4-9961-C3E8A88F2987}"/>
          </ac:cxnSpMkLst>
        </pc:cxnChg>
        <pc:cxnChg chg="del mod">
          <ac:chgData name="Severin, S (Sefanja)" userId="99325c90-fb6f-426e-9744-e02f59114d16" providerId="ADAL" clId="{BF402491-6167-4915-A438-2B5468BF7343}" dt="2022-03-15T22:07:23.943" v="7004" actId="478"/>
          <ac:cxnSpMkLst>
            <pc:docMk/>
            <pc:sldMk cId="71098012" sldId="6823"/>
            <ac:cxnSpMk id="153" creationId="{6A0530AE-388F-4844-A158-C20E875B66E4}"/>
          </ac:cxnSpMkLst>
        </pc:cxnChg>
        <pc:cxnChg chg="add del mod">
          <ac:chgData name="Severin, S (Sefanja)" userId="99325c90-fb6f-426e-9744-e02f59114d16" providerId="ADAL" clId="{BF402491-6167-4915-A438-2B5468BF7343}" dt="2022-03-16T14:40:36.667" v="9826" actId="478"/>
          <ac:cxnSpMkLst>
            <pc:docMk/>
            <pc:sldMk cId="71098012" sldId="6823"/>
            <ac:cxnSpMk id="159" creationId="{D5C5863D-1F09-4B8F-90B0-62FCD75D3AC7}"/>
          </ac:cxnSpMkLst>
        </pc:cxnChg>
        <pc:cxnChg chg="add del mod">
          <ac:chgData name="Severin, S (Sefanja)" userId="99325c90-fb6f-426e-9744-e02f59114d16" providerId="ADAL" clId="{BF402491-6167-4915-A438-2B5468BF7343}" dt="2022-03-16T14:14:28.780" v="7833" actId="478"/>
          <ac:cxnSpMkLst>
            <pc:docMk/>
            <pc:sldMk cId="71098012" sldId="6823"/>
            <ac:cxnSpMk id="178" creationId="{BA8E53D2-2B77-4CFC-8509-AA5D341A1BC2}"/>
          </ac:cxnSpMkLst>
        </pc:cxnChg>
        <pc:cxnChg chg="add del mod">
          <ac:chgData name="Severin, S (Sefanja)" userId="99325c90-fb6f-426e-9744-e02f59114d16" providerId="ADAL" clId="{BF402491-6167-4915-A438-2B5468BF7343}" dt="2022-03-15T22:26:36.333" v="7624" actId="478"/>
          <ac:cxnSpMkLst>
            <pc:docMk/>
            <pc:sldMk cId="71098012" sldId="6823"/>
            <ac:cxnSpMk id="251" creationId="{5DD096DF-C7E4-4C84-903B-CCB479F08786}"/>
          </ac:cxnSpMkLst>
        </pc:cxnChg>
        <pc:cxnChg chg="del mod">
          <ac:chgData name="Severin, S (Sefanja)" userId="99325c90-fb6f-426e-9744-e02f59114d16" providerId="ADAL" clId="{BF402491-6167-4915-A438-2B5468BF7343}" dt="2022-03-16T14:15:07.396" v="7834" actId="478"/>
          <ac:cxnSpMkLst>
            <pc:docMk/>
            <pc:sldMk cId="71098012" sldId="6823"/>
            <ac:cxnSpMk id="255" creationId="{23BD17F2-06BB-462E-A0F6-AD09D6FE8DBC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264" creationId="{1217693C-595E-424B-AAD5-E38E28D04384}"/>
          </ac:cxnSpMkLst>
        </pc:cxnChg>
        <pc:cxnChg chg="del mod">
          <ac:chgData name="Severin, S (Sefanja)" userId="99325c90-fb6f-426e-9744-e02f59114d16" providerId="ADAL" clId="{BF402491-6167-4915-A438-2B5468BF7343}" dt="2022-03-15T22:07:34.618" v="7007" actId="478"/>
          <ac:cxnSpMkLst>
            <pc:docMk/>
            <pc:sldMk cId="71098012" sldId="6823"/>
            <ac:cxnSpMk id="266" creationId="{E983A805-AFAF-4073-A3F3-69EE9EE1FFD0}"/>
          </ac:cxnSpMkLst>
        </pc:cxnChg>
        <pc:cxnChg chg="del mod">
          <ac:chgData name="Severin, S (Sefanja)" userId="99325c90-fb6f-426e-9744-e02f59114d16" providerId="ADAL" clId="{BF402491-6167-4915-A438-2B5468BF7343}" dt="2022-03-16T14:40:36.667" v="9826" actId="478"/>
          <ac:cxnSpMkLst>
            <pc:docMk/>
            <pc:sldMk cId="71098012" sldId="6823"/>
            <ac:cxnSpMk id="270" creationId="{BF8618D1-20A1-4D8B-A1A5-9A8D87FC16E8}"/>
          </ac:cxnSpMkLst>
        </pc:cxnChg>
        <pc:cxnChg chg="del mod">
          <ac:chgData name="Severin, S (Sefanja)" userId="99325c90-fb6f-426e-9744-e02f59114d16" providerId="ADAL" clId="{BF402491-6167-4915-A438-2B5468BF7343}" dt="2022-03-15T22:30:53.942" v="7672" actId="478"/>
          <ac:cxnSpMkLst>
            <pc:docMk/>
            <pc:sldMk cId="71098012" sldId="6823"/>
            <ac:cxnSpMk id="288" creationId="{C83257D2-1AE8-44FF-B775-28CDB87F4A62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05" creationId="{F4AFF009-DEF9-4BAE-9C19-BED97E8611EC}"/>
          </ac:cxnSpMkLst>
        </pc:cxnChg>
        <pc:cxnChg chg="del mod">
          <ac:chgData name="Severin, S (Sefanja)" userId="99325c90-fb6f-426e-9744-e02f59114d16" providerId="ADAL" clId="{BF402491-6167-4915-A438-2B5468BF7343}" dt="2022-03-16T14:12:31.891" v="7820" actId="478"/>
          <ac:cxnSpMkLst>
            <pc:docMk/>
            <pc:sldMk cId="71098012" sldId="6823"/>
            <ac:cxnSpMk id="311" creationId="{950319F7-ACF5-4897-9617-128685337D05}"/>
          </ac:cxnSpMkLst>
        </pc:cxnChg>
        <pc:cxnChg chg="del mod">
          <ac:chgData name="Severin, S (Sefanja)" userId="99325c90-fb6f-426e-9744-e02f59114d16" providerId="ADAL" clId="{BF402491-6167-4915-A438-2B5468BF7343}" dt="2022-03-15T22:30:53.942" v="7672" actId="478"/>
          <ac:cxnSpMkLst>
            <pc:docMk/>
            <pc:sldMk cId="71098012" sldId="6823"/>
            <ac:cxnSpMk id="312" creationId="{A5A3FECC-0CAA-4E3F-B17A-0EE41A2EF5D8}"/>
          </ac:cxnSpMkLst>
        </pc:cxnChg>
        <pc:cxnChg chg="add del mod">
          <ac:chgData name="Severin, S (Sefanja)" userId="99325c90-fb6f-426e-9744-e02f59114d16" providerId="ADAL" clId="{BF402491-6167-4915-A438-2B5468BF7343}" dt="2022-03-16T15:33:49.017" v="10115" actId="1076"/>
          <ac:cxnSpMkLst>
            <pc:docMk/>
            <pc:sldMk cId="71098012" sldId="6823"/>
            <ac:cxnSpMk id="323" creationId="{4125C6CD-F71C-4C3C-9233-2C727FCF0808}"/>
          </ac:cxnSpMkLst>
        </pc:cxnChg>
        <pc:cxnChg chg="del mod">
          <ac:chgData name="Severin, S (Sefanja)" userId="99325c90-fb6f-426e-9744-e02f59114d16" providerId="ADAL" clId="{BF402491-6167-4915-A438-2B5468BF7343}" dt="2022-03-15T22:07:42.533" v="7010" actId="478"/>
          <ac:cxnSpMkLst>
            <pc:docMk/>
            <pc:sldMk cId="71098012" sldId="6823"/>
            <ac:cxnSpMk id="325" creationId="{F8DBE55E-46DE-45FF-818E-1939D763AC76}"/>
          </ac:cxnSpMkLst>
        </pc:cxnChg>
        <pc:cxnChg chg="del mod">
          <ac:chgData name="Severin, S (Sefanja)" userId="99325c90-fb6f-426e-9744-e02f59114d16" providerId="ADAL" clId="{BF402491-6167-4915-A438-2B5468BF7343}" dt="2022-03-15T22:30:53.942" v="7672" actId="478"/>
          <ac:cxnSpMkLst>
            <pc:docMk/>
            <pc:sldMk cId="71098012" sldId="6823"/>
            <ac:cxnSpMk id="333" creationId="{DA319E48-15F8-4AEB-849E-AAEF8105727B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37" creationId="{795BBBA3-BF0D-4E4F-8080-B8EE09E8205B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50" creationId="{55AD29AE-E90A-42DB-9913-019E8C353855}"/>
          </ac:cxnSpMkLst>
        </pc:cxnChg>
        <pc:cxnChg chg="del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55" creationId="{0C965CCB-ACB2-41BF-8C7E-C5D32776CF7B}"/>
          </ac:cxnSpMkLst>
        </pc:cxnChg>
        <pc:cxnChg chg="del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68" creationId="{001D2BFD-022A-40A4-AAC8-7D399BFED5CF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78" creationId="{7E302880-C38F-4B4D-A985-3B4736953DD4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392" creationId="{3B9FBAEC-D1C3-4461-BD39-77D89ADC7974}"/>
          </ac:cxnSpMkLst>
        </pc:cxnChg>
        <pc:cxnChg chg="del mod">
          <ac:chgData name="Severin, S (Sefanja)" userId="99325c90-fb6f-426e-9744-e02f59114d16" providerId="ADAL" clId="{BF402491-6167-4915-A438-2B5468BF7343}" dt="2022-03-15T22:07:34.618" v="7007" actId="478"/>
          <ac:cxnSpMkLst>
            <pc:docMk/>
            <pc:sldMk cId="71098012" sldId="6823"/>
            <ac:cxnSpMk id="400" creationId="{664EE849-0EC8-4623-B76A-E9256CDA2D37}"/>
          </ac:cxnSpMkLst>
        </pc:cxnChg>
        <pc:cxnChg chg="del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406" creationId="{0DFA0CDD-E444-4B61-94D1-A819CD667BF5}"/>
          </ac:cxnSpMkLst>
        </pc:cxnChg>
        <pc:cxnChg chg="del mod">
          <ac:chgData name="Severin, S (Sefanja)" userId="99325c90-fb6f-426e-9744-e02f59114d16" providerId="ADAL" clId="{BF402491-6167-4915-A438-2B5468BF7343}" dt="2022-03-15T22:06:14.773" v="6921" actId="478"/>
          <ac:cxnSpMkLst>
            <pc:docMk/>
            <pc:sldMk cId="71098012" sldId="6823"/>
            <ac:cxnSpMk id="412" creationId="{E3A8103A-2550-4226-B657-0AFEB61C31B4}"/>
          </ac:cxnSpMkLst>
        </pc:cxnChg>
        <pc:cxnChg chg="del mod">
          <ac:chgData name="Severin, S (Sefanja)" userId="99325c90-fb6f-426e-9744-e02f59114d16" providerId="ADAL" clId="{BF402491-6167-4915-A438-2B5468BF7343}" dt="2022-03-15T22:07:34.618" v="7007" actId="478"/>
          <ac:cxnSpMkLst>
            <pc:docMk/>
            <pc:sldMk cId="71098012" sldId="6823"/>
            <ac:cxnSpMk id="416" creationId="{C6399D2D-EE10-4844-8DE0-871A34497AFA}"/>
          </ac:cxnSpMkLst>
        </pc:cxnChg>
      </pc:sldChg>
      <pc:sldChg chg="addSp delSp modSp add del mod">
        <pc:chgData name="Severin, S (Sefanja)" userId="99325c90-fb6f-426e-9744-e02f59114d16" providerId="ADAL" clId="{BF402491-6167-4915-A438-2B5468BF7343}" dt="2022-03-17T09:08:28.816" v="10698" actId="47"/>
        <pc:sldMkLst>
          <pc:docMk/>
          <pc:sldMk cId="3464627819" sldId="6824"/>
        </pc:sldMkLst>
        <pc:spChg chg="add mod">
          <ac:chgData name="Severin, S (Sefanja)" userId="99325c90-fb6f-426e-9744-e02f59114d16" providerId="ADAL" clId="{BF402491-6167-4915-A438-2B5468BF7343}" dt="2022-03-17T09:01:56.404" v="10408" actId="14100"/>
          <ac:spMkLst>
            <pc:docMk/>
            <pc:sldMk cId="3464627819" sldId="6824"/>
            <ac:spMk id="17" creationId="{F16E98DA-D6AF-449A-96BC-E9DEFE72A7B1}"/>
          </ac:spMkLst>
        </pc:spChg>
        <pc:spChg chg="add mod">
          <ac:chgData name="Severin, S (Sefanja)" userId="99325c90-fb6f-426e-9744-e02f59114d16" providerId="ADAL" clId="{BF402491-6167-4915-A438-2B5468BF7343}" dt="2022-03-17T09:01:46.930" v="10404" actId="1076"/>
          <ac:spMkLst>
            <pc:docMk/>
            <pc:sldMk cId="3464627819" sldId="6824"/>
            <ac:spMk id="20" creationId="{1A130C61-EC4D-4DC5-8047-2EA3006E48ED}"/>
          </ac:spMkLst>
        </pc:spChg>
        <pc:spChg chg="add mod">
          <ac:chgData name="Severin, S (Sefanja)" userId="99325c90-fb6f-426e-9744-e02f59114d16" providerId="ADAL" clId="{BF402491-6167-4915-A438-2B5468BF7343}" dt="2022-03-17T09:01:51.880" v="10406" actId="1076"/>
          <ac:spMkLst>
            <pc:docMk/>
            <pc:sldMk cId="3464627819" sldId="6824"/>
            <ac:spMk id="22" creationId="{1162DA4E-8F31-4703-8648-9F3D36E2986B}"/>
          </ac:spMkLst>
        </pc:spChg>
        <pc:spChg chg="add mod">
          <ac:chgData name="Severin, S (Sefanja)" userId="99325c90-fb6f-426e-9744-e02f59114d16" providerId="ADAL" clId="{BF402491-6167-4915-A438-2B5468BF7343}" dt="2022-03-17T09:05:31.038" v="10572" actId="692"/>
          <ac:spMkLst>
            <pc:docMk/>
            <pc:sldMk cId="3464627819" sldId="6824"/>
            <ac:spMk id="23" creationId="{875B62A2-0FC5-46C2-9E29-DE4D55710010}"/>
          </ac:spMkLst>
        </pc:spChg>
        <pc:spChg chg="add del mod">
          <ac:chgData name="Severin, S (Sefanja)" userId="99325c90-fb6f-426e-9744-e02f59114d16" providerId="ADAL" clId="{BF402491-6167-4915-A438-2B5468BF7343}" dt="2022-03-17T09:01:48.360" v="10405" actId="478"/>
          <ac:spMkLst>
            <pc:docMk/>
            <pc:sldMk cId="3464627819" sldId="6824"/>
            <ac:spMk id="35" creationId="{3C4DCF7A-3982-40A3-96A8-4590AB06857F}"/>
          </ac:spMkLst>
        </pc:spChg>
        <pc:spChg chg="add mod">
          <ac:chgData name="Severin, S (Sefanja)" userId="99325c90-fb6f-426e-9744-e02f59114d16" providerId="ADAL" clId="{BF402491-6167-4915-A438-2B5468BF7343}" dt="2022-03-17T09:02:19.066" v="10419" actId="20577"/>
          <ac:spMkLst>
            <pc:docMk/>
            <pc:sldMk cId="3464627819" sldId="6824"/>
            <ac:spMk id="40" creationId="{DAE17D99-DD3C-4B3E-BED3-4A940F06F8C1}"/>
          </ac:spMkLst>
        </pc:spChg>
        <pc:spChg chg="add mod">
          <ac:chgData name="Severin, S (Sefanja)" userId="99325c90-fb6f-426e-9744-e02f59114d16" providerId="ADAL" clId="{BF402491-6167-4915-A438-2B5468BF7343}" dt="2022-03-17T09:03:16.273" v="10458" actId="1076"/>
          <ac:spMkLst>
            <pc:docMk/>
            <pc:sldMk cId="3464627819" sldId="6824"/>
            <ac:spMk id="42" creationId="{4F9D98A1-3886-44CF-87B7-D28FC10CD3CD}"/>
          </ac:spMkLst>
        </pc:spChg>
        <pc:spChg chg="add mod">
          <ac:chgData name="Severin, S (Sefanja)" userId="99325c90-fb6f-426e-9744-e02f59114d16" providerId="ADAL" clId="{BF402491-6167-4915-A438-2B5468BF7343}" dt="2022-03-17T09:03:27.891" v="10479" actId="20577"/>
          <ac:spMkLst>
            <pc:docMk/>
            <pc:sldMk cId="3464627819" sldId="6824"/>
            <ac:spMk id="45" creationId="{A98F7872-D901-4B9F-ACAC-9F953B520CE7}"/>
          </ac:spMkLst>
        </pc:spChg>
        <pc:spChg chg="add mod">
          <ac:chgData name="Severin, S (Sefanja)" userId="99325c90-fb6f-426e-9744-e02f59114d16" providerId="ADAL" clId="{BF402491-6167-4915-A438-2B5468BF7343}" dt="2022-03-17T09:03:23.613" v="10472" actId="1076"/>
          <ac:spMkLst>
            <pc:docMk/>
            <pc:sldMk cId="3464627819" sldId="6824"/>
            <ac:spMk id="47" creationId="{460E9268-F5CD-41E0-B80E-E909A1E058DE}"/>
          </ac:spMkLst>
        </pc:spChg>
        <pc:spChg chg="add mod">
          <ac:chgData name="Severin, S (Sefanja)" userId="99325c90-fb6f-426e-9744-e02f59114d16" providerId="ADAL" clId="{BF402491-6167-4915-A438-2B5468BF7343}" dt="2022-03-17T09:03:50.028" v="10501" actId="20577"/>
          <ac:spMkLst>
            <pc:docMk/>
            <pc:sldMk cId="3464627819" sldId="6824"/>
            <ac:spMk id="51" creationId="{B1C10707-6B8E-42DA-B271-52C85BC5B7CB}"/>
          </ac:spMkLst>
        </pc:spChg>
        <pc:spChg chg="add mod">
          <ac:chgData name="Severin, S (Sefanja)" userId="99325c90-fb6f-426e-9744-e02f59114d16" providerId="ADAL" clId="{BF402491-6167-4915-A438-2B5468BF7343}" dt="2022-03-17T09:04:41.475" v="10540" actId="1076"/>
          <ac:spMkLst>
            <pc:docMk/>
            <pc:sldMk cId="3464627819" sldId="6824"/>
            <ac:spMk id="53" creationId="{C875CFBB-6759-4EA3-9C30-F711D6E86F78}"/>
          </ac:spMkLst>
        </pc:spChg>
        <pc:spChg chg="add del mod">
          <ac:chgData name="Severin, S (Sefanja)" userId="99325c90-fb6f-426e-9744-e02f59114d16" providerId="ADAL" clId="{BF402491-6167-4915-A438-2B5468BF7343}" dt="2022-03-17T09:04:43.210" v="10541" actId="478"/>
          <ac:spMkLst>
            <pc:docMk/>
            <pc:sldMk cId="3464627819" sldId="6824"/>
            <ac:spMk id="54" creationId="{36552DE4-0813-4D92-8221-A1F3FFD7AFF7}"/>
          </ac:spMkLst>
        </pc:spChg>
        <pc:spChg chg="add mod">
          <ac:chgData name="Severin, S (Sefanja)" userId="99325c90-fb6f-426e-9744-e02f59114d16" providerId="ADAL" clId="{BF402491-6167-4915-A438-2B5468BF7343}" dt="2022-03-17T09:05:07.613" v="10568" actId="1076"/>
          <ac:spMkLst>
            <pc:docMk/>
            <pc:sldMk cId="3464627819" sldId="6824"/>
            <ac:spMk id="56" creationId="{B718C6C8-5633-46E4-9F63-8E39D503A5AB}"/>
          </ac:spMkLst>
        </pc:spChg>
        <pc:spChg chg="add del mod">
          <ac:chgData name="Severin, S (Sefanja)" userId="99325c90-fb6f-426e-9744-e02f59114d16" providerId="ADAL" clId="{BF402491-6167-4915-A438-2B5468BF7343}" dt="2022-03-17T09:05:12.523" v="10571" actId="478"/>
          <ac:spMkLst>
            <pc:docMk/>
            <pc:sldMk cId="3464627819" sldId="6824"/>
            <ac:spMk id="59" creationId="{CA04867B-1E72-4BB8-801D-0F1162D2CBE1}"/>
          </ac:spMkLst>
        </pc:spChg>
        <pc:spChg chg="del">
          <ac:chgData name="Severin, S (Sefanja)" userId="99325c90-fb6f-426e-9744-e02f59114d16" providerId="ADAL" clId="{BF402491-6167-4915-A438-2B5468BF7343}" dt="2022-03-17T08:59:28.661" v="10324" actId="478"/>
          <ac:spMkLst>
            <pc:docMk/>
            <pc:sldMk cId="3464627819" sldId="6824"/>
            <ac:spMk id="111" creationId="{FB952F4B-68CB-4EB0-88E1-79E957E5CD14}"/>
          </ac:spMkLst>
        </pc:spChg>
        <pc:spChg chg="del">
          <ac:chgData name="Severin, S (Sefanja)" userId="99325c90-fb6f-426e-9744-e02f59114d16" providerId="ADAL" clId="{BF402491-6167-4915-A438-2B5468BF7343}" dt="2022-03-17T08:59:28.661" v="10324" actId="478"/>
          <ac:spMkLst>
            <pc:docMk/>
            <pc:sldMk cId="3464627819" sldId="6824"/>
            <ac:spMk id="113" creationId="{AD773115-CF5D-4FB1-956C-72E0D6C380D1}"/>
          </ac:spMkLst>
        </pc:spChg>
        <pc:spChg chg="del mod">
          <ac:chgData name="Severin, S (Sefanja)" userId="99325c90-fb6f-426e-9744-e02f59114d16" providerId="ADAL" clId="{BF402491-6167-4915-A438-2B5468BF7343}" dt="2022-03-17T08:59:44.151" v="10345" actId="478"/>
          <ac:spMkLst>
            <pc:docMk/>
            <pc:sldMk cId="3464627819" sldId="6824"/>
            <ac:spMk id="119" creationId="{54ADE82C-F0E6-447D-9668-2C3171289B29}"/>
          </ac:spMkLst>
        </pc:spChg>
        <pc:spChg chg="del">
          <ac:chgData name="Severin, S (Sefanja)" userId="99325c90-fb6f-426e-9744-e02f59114d16" providerId="ADAL" clId="{BF402491-6167-4915-A438-2B5468BF7343}" dt="2022-03-17T08:58:52.985" v="10313" actId="478"/>
          <ac:spMkLst>
            <pc:docMk/>
            <pc:sldMk cId="3464627819" sldId="6824"/>
            <ac:spMk id="120" creationId="{131D51A6-CFFE-4739-9CCD-3A40B9BF6C5C}"/>
          </ac:spMkLst>
        </pc:spChg>
        <pc:spChg chg="del">
          <ac:chgData name="Severin, S (Sefanja)" userId="99325c90-fb6f-426e-9744-e02f59114d16" providerId="ADAL" clId="{BF402491-6167-4915-A438-2B5468BF7343}" dt="2022-03-17T08:59:28.661" v="10324" actId="478"/>
          <ac:spMkLst>
            <pc:docMk/>
            <pc:sldMk cId="3464627819" sldId="6824"/>
            <ac:spMk id="140" creationId="{A9F8B4A5-E768-4EEE-848D-1C1D23E2321E}"/>
          </ac:spMkLst>
        </pc:spChg>
        <pc:spChg chg="mod">
          <ac:chgData name="Severin, S (Sefanja)" userId="99325c90-fb6f-426e-9744-e02f59114d16" providerId="ADAL" clId="{BF402491-6167-4915-A438-2B5468BF7343}" dt="2022-03-17T09:02:01.213" v="10410" actId="1076"/>
          <ac:spMkLst>
            <pc:docMk/>
            <pc:sldMk cId="3464627819" sldId="6824"/>
            <ac:spMk id="145" creationId="{DC8EDC81-8AA1-4029-89E1-21ACA6FF4C7F}"/>
          </ac:spMkLst>
        </pc:spChg>
        <pc:spChg chg="mod">
          <ac:chgData name="Severin, S (Sefanja)" userId="99325c90-fb6f-426e-9744-e02f59114d16" providerId="ADAL" clId="{BF402491-6167-4915-A438-2B5468BF7343}" dt="2022-03-17T09:01:31.651" v="10399" actId="14100"/>
          <ac:spMkLst>
            <pc:docMk/>
            <pc:sldMk cId="3464627819" sldId="6824"/>
            <ac:spMk id="252" creationId="{6B4CA111-D59F-4DE5-96A1-F756225D3AE7}"/>
          </ac:spMkLst>
        </pc:spChg>
        <pc:spChg chg="del">
          <ac:chgData name="Severin, S (Sefanja)" userId="99325c90-fb6f-426e-9744-e02f59114d16" providerId="ADAL" clId="{BF402491-6167-4915-A438-2B5468BF7343}" dt="2022-03-17T08:59:28.661" v="10324" actId="478"/>
          <ac:spMkLst>
            <pc:docMk/>
            <pc:sldMk cId="3464627819" sldId="6824"/>
            <ac:spMk id="254" creationId="{9454D644-F62B-4B78-B0FA-E1D1D640F3ED}"/>
          </ac:spMkLst>
        </pc:spChg>
        <pc:spChg chg="mod">
          <ac:chgData name="Severin, S (Sefanja)" userId="99325c90-fb6f-426e-9744-e02f59114d16" providerId="ADAL" clId="{BF402491-6167-4915-A438-2B5468BF7343}" dt="2022-03-17T09:08:06.411" v="10697" actId="20577"/>
          <ac:spMkLst>
            <pc:docMk/>
            <pc:sldMk cId="3464627819" sldId="6824"/>
            <ac:spMk id="307" creationId="{BFD143FE-5C17-4AA2-896B-CE0C44C488EC}"/>
          </ac:spMkLst>
        </pc:spChg>
        <pc:spChg chg="del">
          <ac:chgData name="Severin, S (Sefanja)" userId="99325c90-fb6f-426e-9744-e02f59114d16" providerId="ADAL" clId="{BF402491-6167-4915-A438-2B5468BF7343}" dt="2022-03-17T08:59:28.661" v="10324" actId="478"/>
          <ac:spMkLst>
            <pc:docMk/>
            <pc:sldMk cId="3464627819" sldId="6824"/>
            <ac:spMk id="327" creationId="{A4637E72-EE3E-4737-A882-D01A03AB9B26}"/>
          </ac:spMkLst>
        </pc:spChg>
        <pc:spChg chg="mod">
          <ac:chgData name="Severin, S (Sefanja)" userId="99325c90-fb6f-426e-9744-e02f59114d16" providerId="ADAL" clId="{BF402491-6167-4915-A438-2B5468BF7343}" dt="2022-03-17T09:06:49.187" v="10595" actId="20577"/>
          <ac:spMkLst>
            <pc:docMk/>
            <pc:sldMk cId="3464627819" sldId="6824"/>
            <ac:spMk id="346" creationId="{488255A0-905E-47E6-A255-DDA6246D6628}"/>
          </ac:spMkLst>
        </pc:spChg>
        <pc:cxnChg chg="add mod">
          <ac:chgData name="Severin, S (Sefanja)" userId="99325c90-fb6f-426e-9744-e02f59114d16" providerId="ADAL" clId="{BF402491-6167-4915-A438-2B5468BF7343}" dt="2022-03-17T09:01:46.930" v="10404" actId="1076"/>
          <ac:cxnSpMkLst>
            <pc:docMk/>
            <pc:sldMk cId="3464627819" sldId="6824"/>
            <ac:cxnSpMk id="21" creationId="{8CDBC4EE-F3E7-450C-A01E-8AE9CEE9F08D}"/>
          </ac:cxnSpMkLst>
        </pc:cxnChg>
        <pc:cxnChg chg="add mod">
          <ac:chgData name="Severin, S (Sefanja)" userId="99325c90-fb6f-426e-9744-e02f59114d16" providerId="ADAL" clId="{BF402491-6167-4915-A438-2B5468BF7343}" dt="2022-03-17T09:02:16.188" v="10416" actId="1076"/>
          <ac:cxnSpMkLst>
            <pc:docMk/>
            <pc:sldMk cId="3464627819" sldId="6824"/>
            <ac:cxnSpMk id="39" creationId="{C8B16ACB-5FB6-4590-A610-A6578B75176F}"/>
          </ac:cxnSpMkLst>
        </pc:cxnChg>
        <pc:cxnChg chg="add mod">
          <ac:chgData name="Severin, S (Sefanja)" userId="99325c90-fb6f-426e-9744-e02f59114d16" providerId="ADAL" clId="{BF402491-6167-4915-A438-2B5468BF7343}" dt="2022-03-17T09:02:42.263" v="10423" actId="14100"/>
          <ac:cxnSpMkLst>
            <pc:docMk/>
            <pc:sldMk cId="3464627819" sldId="6824"/>
            <ac:cxnSpMk id="41" creationId="{FAF7F4F4-1933-4CDD-92D7-C5818FBDF00F}"/>
          </ac:cxnSpMkLst>
        </pc:cxnChg>
        <pc:cxnChg chg="add mod">
          <ac:chgData name="Severin, S (Sefanja)" userId="99325c90-fb6f-426e-9744-e02f59114d16" providerId="ADAL" clId="{BF402491-6167-4915-A438-2B5468BF7343}" dt="2022-03-17T09:02:59.752" v="10430" actId="1076"/>
          <ac:cxnSpMkLst>
            <pc:docMk/>
            <pc:sldMk cId="3464627819" sldId="6824"/>
            <ac:cxnSpMk id="46" creationId="{72ECAD01-C7DF-41D0-B3D1-A39479DFDF52}"/>
          </ac:cxnSpMkLst>
        </pc:cxnChg>
        <pc:cxnChg chg="add mod">
          <ac:chgData name="Severin, S (Sefanja)" userId="99325c90-fb6f-426e-9744-e02f59114d16" providerId="ADAL" clId="{BF402491-6167-4915-A438-2B5468BF7343}" dt="2022-03-17T09:04:03.970" v="10502" actId="14100"/>
          <ac:cxnSpMkLst>
            <pc:docMk/>
            <pc:sldMk cId="3464627819" sldId="6824"/>
            <ac:cxnSpMk id="48" creationId="{9287FBE0-F92A-4AD1-8695-421AC7B6774A}"/>
          </ac:cxnSpMkLst>
        </pc:cxnChg>
        <pc:cxnChg chg="add mod">
          <ac:chgData name="Severin, S (Sefanja)" userId="99325c90-fb6f-426e-9744-e02f59114d16" providerId="ADAL" clId="{BF402491-6167-4915-A438-2B5468BF7343}" dt="2022-03-17T09:04:54.889" v="10545" actId="14100"/>
          <ac:cxnSpMkLst>
            <pc:docMk/>
            <pc:sldMk cId="3464627819" sldId="6824"/>
            <ac:cxnSpMk id="55" creationId="{111E616D-DA7E-42AF-BF4A-2876C2319C86}"/>
          </ac:cxnSpMkLst>
        </pc:cxnChg>
        <pc:cxnChg chg="del mod">
          <ac:chgData name="Severin, S (Sefanja)" userId="99325c90-fb6f-426e-9744-e02f59114d16" providerId="ADAL" clId="{BF402491-6167-4915-A438-2B5468BF7343}" dt="2022-03-17T08:59:28.661" v="10324" actId="478"/>
          <ac:cxnSpMkLst>
            <pc:docMk/>
            <pc:sldMk cId="3464627819" sldId="6824"/>
            <ac:cxnSpMk id="114" creationId="{ECCCA80D-F34C-4DEC-9DDA-27575C774982}"/>
          </ac:cxnSpMkLst>
        </pc:cxnChg>
        <pc:cxnChg chg="mod">
          <ac:chgData name="Severin, S (Sefanja)" userId="99325c90-fb6f-426e-9744-e02f59114d16" providerId="ADAL" clId="{BF402491-6167-4915-A438-2B5468BF7343}" dt="2022-03-17T09:01:56.404" v="10408" actId="14100"/>
          <ac:cxnSpMkLst>
            <pc:docMk/>
            <pc:sldMk cId="3464627819" sldId="6824"/>
            <ac:cxnSpMk id="129" creationId="{B7A660D0-A243-4CE5-979E-C39B8C4DD653}"/>
          </ac:cxnSpMkLst>
        </pc:cxnChg>
        <pc:cxnChg chg="del mod">
          <ac:chgData name="Severin, S (Sefanja)" userId="99325c90-fb6f-426e-9744-e02f59114d16" providerId="ADAL" clId="{BF402491-6167-4915-A438-2B5468BF7343}" dt="2022-03-17T08:59:28.661" v="10324" actId="478"/>
          <ac:cxnSpMkLst>
            <pc:docMk/>
            <pc:sldMk cId="3464627819" sldId="6824"/>
            <ac:cxnSpMk id="323" creationId="{4125C6CD-F71C-4C3C-9233-2C727FCF0808}"/>
          </ac:cxnSpMkLst>
        </pc:cxnChg>
      </pc:sldChg>
      <pc:sldChg chg="delSp modSp add del mod modTransition">
        <pc:chgData name="Severin, S (Sefanja)" userId="99325c90-fb6f-426e-9744-e02f59114d16" providerId="ADAL" clId="{BF402491-6167-4915-A438-2B5468BF7343}" dt="2022-03-26T11:22:00.557" v="12587" actId="47"/>
        <pc:sldMkLst>
          <pc:docMk/>
          <pc:sldMk cId="2476206089" sldId="6825"/>
        </pc:sldMkLst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7" creationId="{182C9338-1F96-45B0-83FE-298CBCCC8A12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9" creationId="{568E26EA-7375-4F01-8215-CAAECCFB3084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57" creationId="{123F80AD-4477-4E39-88F8-E687E6F16BC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59" creationId="{11111403-F385-4095-881C-5DD5EE30DD51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60" creationId="{758B33C8-4D45-46A4-8A53-75FA8A08B949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61" creationId="{36EDB2D1-536A-4C63-B0E6-389F35CD8D10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64" creationId="{65EB9F87-649A-4C1A-9E80-A5E8E16A8D01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65" creationId="{9660BC3D-6169-4595-9EB2-911073D86D94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66" creationId="{7984369E-1AF9-4A57-93DD-63DED683EEA6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81" creationId="{E165757D-310F-46F7-9C68-179EA932FFC5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87" creationId="{A990E25C-0B74-4793-B659-F36C18D3D0C3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88" creationId="{7CA44023-9B09-4558-A3A8-4845C99C579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89" creationId="{C7C4CF21-2862-4F27-94E6-4F1597087079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90" creationId="{95DCA934-EAFC-4CE6-BAF2-94D3F2091815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91" creationId="{284D2294-733A-4F4F-A7FF-71DEDB5D1C3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02" creationId="{1A066416-91AA-40F9-95D8-F451FEBF42B1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0" creationId="{B1724192-B55B-40EC-825A-736E7442AD4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1" creationId="{69FC7E07-DD1E-4E74-9466-4ACFB3BEA97E}"/>
          </ac:spMkLst>
        </pc:spChg>
        <pc:spChg chg="del">
          <ac:chgData name="Severin, S (Sefanja)" userId="99325c90-fb6f-426e-9744-e02f59114d16" providerId="ADAL" clId="{BF402491-6167-4915-A438-2B5468BF7343}" dt="2022-03-26T11:21:09.936" v="12583" actId="478"/>
          <ac:spMkLst>
            <pc:docMk/>
            <pc:sldMk cId="2476206089" sldId="6825"/>
            <ac:spMk id="192" creationId="{48840206-EE0E-456E-971D-BEA165F37F14}"/>
          </ac:spMkLst>
        </pc:spChg>
        <pc:spChg chg="del">
          <ac:chgData name="Severin, S (Sefanja)" userId="99325c90-fb6f-426e-9744-e02f59114d16" providerId="ADAL" clId="{BF402491-6167-4915-A438-2B5468BF7343}" dt="2022-03-26T11:21:07.868" v="12582" actId="478"/>
          <ac:spMkLst>
            <pc:docMk/>
            <pc:sldMk cId="2476206089" sldId="6825"/>
            <ac:spMk id="193" creationId="{94C3F32D-EA5B-4DA0-BB70-DEAFB8495ACF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194" creationId="{93C5B65A-134A-4BDB-8C85-35B4EF59815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5" creationId="{94EA077D-49F6-4815-8A41-16AF21E3AA70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6" creationId="{A1262285-FC71-4406-AD7C-196C1D22DB4A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7" creationId="{E40DD842-142C-4569-A541-A81B3A3DBFAA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8" creationId="{2BC67393-1A20-4437-9C0A-91738E44408E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199" creationId="{3953BF21-8203-4B4D-96D9-EFCB8B253A29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00" creationId="{7FBD5C83-A779-4A35-BB5F-9CD41DC030F2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01" creationId="{AC3988FB-BFF0-4366-B482-F52DE585A1A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03" creationId="{4244BABA-A371-4575-9D7D-38D270D685D0}"/>
          </ac:spMkLst>
        </pc:spChg>
        <pc:spChg chg="mod">
          <ac:chgData name="Severin, S (Sefanja)" userId="99325c90-fb6f-426e-9744-e02f59114d16" providerId="ADAL" clId="{BF402491-6167-4915-A438-2B5468BF7343}" dt="2022-03-26T11:21:12.909" v="12584" actId="1076"/>
          <ac:spMkLst>
            <pc:docMk/>
            <pc:sldMk cId="2476206089" sldId="6825"/>
            <ac:spMk id="205" creationId="{CA2A8EA1-8577-4820-9EE9-9B8B6D13537F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0" creationId="{57B674D7-B071-4374-9789-6DFCD9CA4B12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1" creationId="{80910924-F818-47EA-8249-EC2440D8A73F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2" creationId="{2ABD10F4-20D9-44CD-A100-4378C5E27DE8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3" creationId="{ECBA1D1C-C693-42A7-B13A-3F3D6F5CA6DC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4" creationId="{F359DECA-D486-4190-85E9-BF6FCC38FB88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5" creationId="{75B8084D-F99E-45EC-82FB-F3F8E5D46732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6" creationId="{267BBDA3-5184-4C65-A936-48F9F2CB63F4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7" creationId="{A79BD0C3-6C39-4773-A90E-7B46A8C3228E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8" creationId="{9525DED6-3B1B-42BB-A459-7631336DA6BE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19" creationId="{68DE76EC-6398-4A97-A389-D384C2BDBDDB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0" creationId="{0DC133C6-D801-4C11-957B-239AFE01DE3D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1" creationId="{ED659769-3584-477F-B5EC-F8B8284DF09A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2" creationId="{816DEA19-8F4A-45B2-94D3-1941B1213F57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3" creationId="{CD7A640D-7AF7-4D5E-AA9B-93996A3054C9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4" creationId="{9CC4DFAD-BFD7-4838-94D6-9838F7AD39B7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5" creationId="{9A8C1DF9-6514-44C6-B53D-C005D39A5042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6" creationId="{755F6670-6B56-4FD6-8026-4795AC2B2D8F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7" creationId="{FC0FDE7F-8461-4310-B102-2038DA30C602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8" creationId="{3BF0B441-4295-43CD-87D9-F9891393D96B}"/>
          </ac:spMkLst>
        </pc:spChg>
        <pc:spChg chg="del">
          <ac:chgData name="Severin, S (Sefanja)" userId="99325c90-fb6f-426e-9744-e02f59114d16" providerId="ADAL" clId="{BF402491-6167-4915-A438-2B5468BF7343}" dt="2022-03-26T11:21:05.419" v="12581" actId="478"/>
          <ac:spMkLst>
            <pc:docMk/>
            <pc:sldMk cId="2476206089" sldId="6825"/>
            <ac:spMk id="229" creationId="{834741CC-EBA9-4FE8-B17C-A2CE40B51F57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0" creationId="{41B3F29B-5279-4D9D-B851-E47518796821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1" creationId="{27737CCD-2FB8-4B65-BA37-5D8D41620C29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2" creationId="{D5FA7EB2-1597-45D9-AE40-949C67B4B1CF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3" creationId="{9F399621-B250-485B-8C37-BAAC6927A4A3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4" creationId="{CEF52957-6470-4DA7-8720-255DAF8C1E8B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5" creationId="{80F69209-2C33-4B04-86D9-B3E5B1110C97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6" creationId="{06853E20-8050-4750-A0D1-A8C9F1E95DD7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7" creationId="{37ED6FD8-2EB9-4EF1-BE2B-1F649BFFB000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39" creationId="{DFA871A2-04EE-4F8A-97D0-50C66169009E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0" creationId="{62A12900-9205-434E-A7F1-5CEA3B01DE7D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1" creationId="{DC0856D1-63E7-4587-BC46-388DFC35B8BC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2" creationId="{98DB95AB-4761-46AD-8447-FF6B3EE7FB5E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3" creationId="{6FB82A54-356F-4539-9343-23E77F8129C6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4" creationId="{5C879B11-F09E-49C8-BAF7-51415C953EBD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5" creationId="{97CACB5D-A047-4DF5-B84E-CA8500ABE954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46" creationId="{A351AF6D-6B64-4409-9245-7FF64A8C9580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51" creationId="{AF1BA21E-8632-4CA3-B9FA-6320C7D12C43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52" creationId="{5FEC0537-E86C-4CBA-B3DC-066477124A1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53" creationId="{DF054EE2-C3A0-4A93-91DA-1E4AD2823B60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54" creationId="{F93216A2-7F04-4B2C-B746-DF1183E19FE7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55" creationId="{12BD0838-CCD0-48AB-BC8E-045632F13BBD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1" creationId="{B55FCF50-26DC-4B41-92F2-ADBF39BDBE19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2" creationId="{3B8215E1-CBFC-43DB-83A7-A71D4FC03826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3" creationId="{A508D745-F558-47FE-A32D-70A30CE1C231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4" creationId="{2BF250A8-35B5-4737-B119-B9803FA95947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5" creationId="{26EDBB07-61D6-49BC-BEF5-7B18C3338CCC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6" creationId="{52E3F021-AB30-47AC-B061-0104884F7458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7" creationId="{338FA9D6-9A39-4601-A049-EE7B2A7B5DD7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8" creationId="{9676BF8B-E9E3-4C7E-B68A-2A958A09B782}"/>
          </ac:spMkLst>
        </pc:spChg>
        <pc:spChg chg="del">
          <ac:chgData name="Severin, S (Sefanja)" userId="99325c90-fb6f-426e-9744-e02f59114d16" providerId="ADAL" clId="{BF402491-6167-4915-A438-2B5468BF7343}" dt="2022-03-26T11:21:00.283" v="12580" actId="478"/>
          <ac:spMkLst>
            <pc:docMk/>
            <pc:sldMk cId="2476206089" sldId="6825"/>
            <ac:spMk id="269" creationId="{D1893E41-5916-4322-B10F-3269D4C835F7}"/>
          </ac:spMkLst>
        </pc:spChg>
        <pc:spChg chg="mod">
          <ac:chgData name="Severin, S (Sefanja)" userId="99325c90-fb6f-426e-9744-e02f59114d16" providerId="ADAL" clId="{BF402491-6167-4915-A438-2B5468BF7343}" dt="2022-03-26T11:21:17.732" v="12585" actId="1076"/>
          <ac:spMkLst>
            <pc:docMk/>
            <pc:sldMk cId="2476206089" sldId="6825"/>
            <ac:spMk id="279" creationId="{5582CAD9-8E8B-4693-999C-8E01D0F2C29D}"/>
          </ac:spMkLst>
        </pc:spChg>
      </pc:sldChg>
    </pc:docChg>
  </pc:docChgLst>
  <pc:docChgLst>
    <pc:chgData name="Smarius, John" userId="c30baacd-31b9-4ea6-b79e-1b4cd3c35358" providerId="ADAL" clId="{175C1F8A-7A06-4BA0-ABEC-3F81BD1F8710}"/>
    <pc:docChg chg="undo custSel modSld">
      <pc:chgData name="Smarius, John" userId="c30baacd-31b9-4ea6-b79e-1b4cd3c35358" providerId="ADAL" clId="{175C1F8A-7A06-4BA0-ABEC-3F81BD1F8710}" dt="2022-05-02T07:57:54.737" v="203" actId="1076"/>
      <pc:docMkLst>
        <pc:docMk/>
      </pc:docMkLst>
      <pc:sldChg chg="addSp delSp modSp mod">
        <pc:chgData name="Smarius, John" userId="c30baacd-31b9-4ea6-b79e-1b4cd3c35358" providerId="ADAL" clId="{175C1F8A-7A06-4BA0-ABEC-3F81BD1F8710}" dt="2022-05-02T07:17:10.437" v="46" actId="14100"/>
        <pc:sldMkLst>
          <pc:docMk/>
          <pc:sldMk cId="254575382" sldId="716"/>
        </pc:sldMkLst>
        <pc:spChg chg="add mod">
          <ac:chgData name="Smarius, John" userId="c30baacd-31b9-4ea6-b79e-1b4cd3c35358" providerId="ADAL" clId="{175C1F8A-7A06-4BA0-ABEC-3F81BD1F8710}" dt="2022-05-02T07:12:49.627" v="13" actId="1076"/>
          <ac:spMkLst>
            <pc:docMk/>
            <pc:sldMk cId="254575382" sldId="716"/>
            <ac:spMk id="32" creationId="{EDF7B4F4-5388-47C4-857B-D1788961CF44}"/>
          </ac:spMkLst>
        </pc:spChg>
        <pc:spChg chg="add mod">
          <ac:chgData name="Smarius, John" userId="c30baacd-31b9-4ea6-b79e-1b4cd3c35358" providerId="ADAL" clId="{175C1F8A-7A06-4BA0-ABEC-3F81BD1F8710}" dt="2022-05-02T07:16:35.757" v="39" actId="20577"/>
          <ac:spMkLst>
            <pc:docMk/>
            <pc:sldMk cId="254575382" sldId="716"/>
            <ac:spMk id="53" creationId="{24EF5CE4-6AB6-4893-9FC3-1E0D4B3D5F1B}"/>
          </ac:spMkLst>
        </pc:spChg>
        <pc:spChg chg="mod">
          <ac:chgData name="Smarius, John" userId="c30baacd-31b9-4ea6-b79e-1b4cd3c35358" providerId="ADAL" clId="{175C1F8A-7A06-4BA0-ABEC-3F81BD1F8710}" dt="2022-05-02T07:12:43.429" v="11" actId="1076"/>
          <ac:spMkLst>
            <pc:docMk/>
            <pc:sldMk cId="254575382" sldId="716"/>
            <ac:spMk id="64" creationId="{F42E25F0-60D6-48D2-9032-866969F251FE}"/>
          </ac:spMkLst>
        </pc:spChg>
        <pc:spChg chg="mod">
          <ac:chgData name="Smarius, John" userId="c30baacd-31b9-4ea6-b79e-1b4cd3c35358" providerId="ADAL" clId="{175C1F8A-7A06-4BA0-ABEC-3F81BD1F8710}" dt="2022-05-02T07:16:12.704" v="33" actId="1076"/>
          <ac:spMkLst>
            <pc:docMk/>
            <pc:sldMk cId="254575382" sldId="716"/>
            <ac:spMk id="128" creationId="{24383658-A218-4078-80D4-5C61C1CD7A7C}"/>
          </ac:spMkLst>
        </pc:spChg>
        <pc:cxnChg chg="add mod">
          <ac:chgData name="Smarius, John" userId="c30baacd-31b9-4ea6-b79e-1b4cd3c35358" providerId="ADAL" clId="{175C1F8A-7A06-4BA0-ABEC-3F81BD1F8710}" dt="2022-05-02T07:12:49.627" v="13" actId="1076"/>
          <ac:cxnSpMkLst>
            <pc:docMk/>
            <pc:sldMk cId="254575382" sldId="716"/>
            <ac:cxnSpMk id="33" creationId="{E164F660-3403-411D-89E7-D5ACE1D3B058}"/>
          </ac:cxnSpMkLst>
        </pc:cxnChg>
        <pc:cxnChg chg="add del mod">
          <ac:chgData name="Smarius, John" userId="c30baacd-31b9-4ea6-b79e-1b4cd3c35358" providerId="ADAL" clId="{175C1F8A-7A06-4BA0-ABEC-3F81BD1F8710}" dt="2022-05-02T07:16:19.481" v="35" actId="478"/>
          <ac:cxnSpMkLst>
            <pc:docMk/>
            <pc:sldMk cId="254575382" sldId="716"/>
            <ac:cxnSpMk id="43" creationId="{3B8A3CA4-08BD-4D20-870E-BB026C4A48DD}"/>
          </ac:cxnSpMkLst>
        </pc:cxnChg>
        <pc:cxnChg chg="add mod">
          <ac:chgData name="Smarius, John" userId="c30baacd-31b9-4ea6-b79e-1b4cd3c35358" providerId="ADAL" clId="{175C1F8A-7A06-4BA0-ABEC-3F81BD1F8710}" dt="2022-05-02T07:16:49.503" v="41" actId="571"/>
          <ac:cxnSpMkLst>
            <pc:docMk/>
            <pc:sldMk cId="254575382" sldId="716"/>
            <ac:cxnSpMk id="57" creationId="{9BB8A44E-4FC6-46E5-8DFE-5C053CE4B5EB}"/>
          </ac:cxnSpMkLst>
        </pc:cxnChg>
        <pc:cxnChg chg="mod">
          <ac:chgData name="Smarius, John" userId="c30baacd-31b9-4ea6-b79e-1b4cd3c35358" providerId="ADAL" clId="{175C1F8A-7A06-4BA0-ABEC-3F81BD1F8710}" dt="2022-05-02T07:12:43.429" v="11" actId="1076"/>
          <ac:cxnSpMkLst>
            <pc:docMk/>
            <pc:sldMk cId="254575382" sldId="716"/>
            <ac:cxnSpMk id="67" creationId="{4688B8F7-D90B-4EA8-A2A4-1858B1863A81}"/>
          </ac:cxnSpMkLst>
        </pc:cxnChg>
        <pc:cxnChg chg="add mod">
          <ac:chgData name="Smarius, John" userId="c30baacd-31b9-4ea6-b79e-1b4cd3c35358" providerId="ADAL" clId="{175C1F8A-7A06-4BA0-ABEC-3F81BD1F8710}" dt="2022-05-02T07:17:10.437" v="46" actId="14100"/>
          <ac:cxnSpMkLst>
            <pc:docMk/>
            <pc:sldMk cId="254575382" sldId="716"/>
            <ac:cxnSpMk id="70" creationId="{42C6ED05-0D1F-48BA-B089-7CD377844216}"/>
          </ac:cxnSpMkLst>
        </pc:cxnChg>
        <pc:cxnChg chg="mod">
          <ac:chgData name="Smarius, John" userId="c30baacd-31b9-4ea6-b79e-1b4cd3c35358" providerId="ADAL" clId="{175C1F8A-7A06-4BA0-ABEC-3F81BD1F8710}" dt="2022-05-02T07:16:12.704" v="33" actId="1076"/>
          <ac:cxnSpMkLst>
            <pc:docMk/>
            <pc:sldMk cId="254575382" sldId="716"/>
            <ac:cxnSpMk id="130" creationId="{D2306CC9-6F14-46F7-BB60-91359C4DA823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16:03.876" v="32" actId="20577"/>
        <pc:sldMkLst>
          <pc:docMk/>
          <pc:sldMk cId="2701063923" sldId="717"/>
        </pc:sldMkLst>
        <pc:spChg chg="add mod">
          <ac:chgData name="Smarius, John" userId="c30baacd-31b9-4ea6-b79e-1b4cd3c35358" providerId="ADAL" clId="{175C1F8A-7A06-4BA0-ABEC-3F81BD1F8710}" dt="2022-05-02T07:11:16.184" v="0"/>
          <ac:spMkLst>
            <pc:docMk/>
            <pc:sldMk cId="2701063923" sldId="717"/>
            <ac:spMk id="55" creationId="{C95FB7ED-9A7C-44CC-B019-C0E8B91BD63D}"/>
          </ac:spMkLst>
        </pc:spChg>
        <pc:spChg chg="add mod">
          <ac:chgData name="Smarius, John" userId="c30baacd-31b9-4ea6-b79e-1b4cd3c35358" providerId="ADAL" clId="{175C1F8A-7A06-4BA0-ABEC-3F81BD1F8710}" dt="2022-05-02T07:11:34.005" v="3" actId="20577"/>
          <ac:spMkLst>
            <pc:docMk/>
            <pc:sldMk cId="2701063923" sldId="717"/>
            <ac:spMk id="56" creationId="{C25A53C8-66DD-4581-8889-7272AAB6B3FA}"/>
          </ac:spMkLst>
        </pc:spChg>
        <pc:spChg chg="add mod">
          <ac:chgData name="Smarius, John" userId="c30baacd-31b9-4ea6-b79e-1b4cd3c35358" providerId="ADAL" clId="{175C1F8A-7A06-4BA0-ABEC-3F81BD1F8710}" dt="2022-05-02T07:15:18.692" v="20"/>
          <ac:spMkLst>
            <pc:docMk/>
            <pc:sldMk cId="2701063923" sldId="717"/>
            <ac:spMk id="62" creationId="{88AD0754-8013-42A1-9532-B3AB9AD806C5}"/>
          </ac:spMkLst>
        </pc:spChg>
        <pc:spChg chg="add mod">
          <ac:chgData name="Smarius, John" userId="c30baacd-31b9-4ea6-b79e-1b4cd3c35358" providerId="ADAL" clId="{175C1F8A-7A06-4BA0-ABEC-3F81BD1F8710}" dt="2022-05-02T07:15:37.548" v="24" actId="20577"/>
          <ac:spMkLst>
            <pc:docMk/>
            <pc:sldMk cId="2701063923" sldId="717"/>
            <ac:spMk id="63" creationId="{4D247E98-5C22-4557-AB45-3E74AC2391F6}"/>
          </ac:spMkLst>
        </pc:spChg>
        <pc:spChg chg="mod">
          <ac:chgData name="Smarius, John" userId="c30baacd-31b9-4ea6-b79e-1b4cd3c35358" providerId="ADAL" clId="{175C1F8A-7A06-4BA0-ABEC-3F81BD1F8710}" dt="2022-05-02T07:16:03.876" v="32" actId="20577"/>
          <ac:spMkLst>
            <pc:docMk/>
            <pc:sldMk cId="2701063923" sldId="717"/>
            <ac:spMk id="116" creationId="{213B6C6A-92E9-4271-8EFC-4B018D113F27}"/>
          </ac:spMkLst>
        </pc:spChg>
        <pc:cxnChg chg="add mod">
          <ac:chgData name="Smarius, John" userId="c30baacd-31b9-4ea6-b79e-1b4cd3c35358" providerId="ADAL" clId="{175C1F8A-7A06-4BA0-ABEC-3F81BD1F8710}" dt="2022-05-02T07:15:57.711" v="30" actId="14100"/>
          <ac:cxnSpMkLst>
            <pc:docMk/>
            <pc:sldMk cId="2701063923" sldId="717"/>
            <ac:cxnSpMk id="66" creationId="{87DB60DC-37D0-4B8F-BD1B-5BE7C86864FA}"/>
          </ac:cxnSpMkLst>
        </pc:cxnChg>
        <pc:cxnChg chg="mod">
          <ac:chgData name="Smarius, John" userId="c30baacd-31b9-4ea6-b79e-1b4cd3c35358" providerId="ADAL" clId="{175C1F8A-7A06-4BA0-ABEC-3F81BD1F8710}" dt="2022-05-02T07:15:44.066" v="26" actId="14100"/>
          <ac:cxnSpMkLst>
            <pc:docMk/>
            <pc:sldMk cId="2701063923" sldId="717"/>
            <ac:cxnSpMk id="117" creationId="{3049F1EB-39C2-4A8A-A016-235028A39076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36:03.590" v="101" actId="14100"/>
        <pc:sldMkLst>
          <pc:docMk/>
          <pc:sldMk cId="1527998003" sldId="722"/>
        </pc:sldMkLst>
        <pc:spChg chg="add mod">
          <ac:chgData name="Smarius, John" userId="c30baacd-31b9-4ea6-b79e-1b4cd3c35358" providerId="ADAL" clId="{175C1F8A-7A06-4BA0-ABEC-3F81BD1F8710}" dt="2022-05-02T07:35:48.695" v="97" actId="20577"/>
          <ac:spMkLst>
            <pc:docMk/>
            <pc:sldMk cId="1527998003" sldId="722"/>
            <ac:spMk id="31" creationId="{41FAF189-6068-4F87-8FF6-2665DCA79DB1}"/>
          </ac:spMkLst>
        </pc:spChg>
        <pc:spChg chg="mod">
          <ac:chgData name="Smarius, John" userId="c30baacd-31b9-4ea6-b79e-1b4cd3c35358" providerId="ADAL" clId="{175C1F8A-7A06-4BA0-ABEC-3F81BD1F8710}" dt="2022-05-02T07:26:11.517" v="75" actId="1076"/>
          <ac:spMkLst>
            <pc:docMk/>
            <pc:sldMk cId="1527998003" sldId="722"/>
            <ac:spMk id="50" creationId="{00000000-0000-0000-0000-000000000000}"/>
          </ac:spMkLst>
        </pc:spChg>
        <pc:cxnChg chg="add mod">
          <ac:chgData name="Smarius, John" userId="c30baacd-31b9-4ea6-b79e-1b4cd3c35358" providerId="ADAL" clId="{175C1F8A-7A06-4BA0-ABEC-3F81BD1F8710}" dt="2022-05-02T07:36:03.590" v="101" actId="14100"/>
          <ac:cxnSpMkLst>
            <pc:docMk/>
            <pc:sldMk cId="1527998003" sldId="722"/>
            <ac:cxnSpMk id="32" creationId="{70CC71EC-05BD-4E8A-844E-46DCA0050A8A}"/>
          </ac:cxnSpMkLst>
        </pc:cxnChg>
        <pc:cxnChg chg="mod">
          <ac:chgData name="Smarius, John" userId="c30baacd-31b9-4ea6-b79e-1b4cd3c35358" providerId="ADAL" clId="{175C1F8A-7A06-4BA0-ABEC-3F81BD1F8710}" dt="2022-05-02T07:26:31.029" v="77" actId="14100"/>
          <ac:cxnSpMkLst>
            <pc:docMk/>
            <pc:sldMk cId="1527998003" sldId="722"/>
            <ac:cxnSpMk id="53" creationId="{00000000-0000-0000-0000-000000000000}"/>
          </ac:cxnSpMkLst>
        </pc:cxnChg>
      </pc:sldChg>
      <pc:sldChg chg="addSp delSp modSp mod">
        <pc:chgData name="Smarius, John" userId="c30baacd-31b9-4ea6-b79e-1b4cd3c35358" providerId="ADAL" clId="{175C1F8A-7A06-4BA0-ABEC-3F81BD1F8710}" dt="2022-05-02T07:35:16.918" v="94" actId="20577"/>
        <pc:sldMkLst>
          <pc:docMk/>
          <pc:sldMk cId="2722600583" sldId="723"/>
        </pc:sldMkLst>
        <pc:spChg chg="add mod">
          <ac:chgData name="Smarius, John" userId="c30baacd-31b9-4ea6-b79e-1b4cd3c35358" providerId="ADAL" clId="{175C1F8A-7A06-4BA0-ABEC-3F81BD1F8710}" dt="2022-05-02T07:33:43.960" v="90"/>
          <ac:spMkLst>
            <pc:docMk/>
            <pc:sldMk cId="2722600583" sldId="723"/>
            <ac:spMk id="45" creationId="{7A5A8E1F-21D9-4DE8-88B6-65C8F667D53F}"/>
          </ac:spMkLst>
        </pc:spChg>
        <pc:spChg chg="add del mod">
          <ac:chgData name="Smarius, John" userId="c30baacd-31b9-4ea6-b79e-1b4cd3c35358" providerId="ADAL" clId="{175C1F8A-7A06-4BA0-ABEC-3F81BD1F8710}" dt="2022-05-02T07:34:39.779" v="92" actId="478"/>
          <ac:spMkLst>
            <pc:docMk/>
            <pc:sldMk cId="2722600583" sldId="723"/>
            <ac:spMk id="48" creationId="{EC9F64AB-37D6-4DBD-AB6C-4E918D82156C}"/>
          </ac:spMkLst>
        </pc:spChg>
        <pc:spChg chg="add mod">
          <ac:chgData name="Smarius, John" userId="c30baacd-31b9-4ea6-b79e-1b4cd3c35358" providerId="ADAL" clId="{175C1F8A-7A06-4BA0-ABEC-3F81BD1F8710}" dt="2022-05-02T07:35:16.918" v="94" actId="20577"/>
          <ac:spMkLst>
            <pc:docMk/>
            <pc:sldMk cId="2722600583" sldId="723"/>
            <ac:spMk id="53" creationId="{933514FD-CAA1-460A-85B9-9866670472C3}"/>
          </ac:spMkLst>
        </pc:spChg>
        <pc:cxnChg chg="add mod">
          <ac:chgData name="Smarius, John" userId="c30baacd-31b9-4ea6-b79e-1b4cd3c35358" providerId="ADAL" clId="{175C1F8A-7A06-4BA0-ABEC-3F81BD1F8710}" dt="2022-05-02T07:34:35.995" v="91"/>
          <ac:cxnSpMkLst>
            <pc:docMk/>
            <pc:sldMk cId="2722600583" sldId="723"/>
            <ac:cxnSpMk id="49" creationId="{6C5235FE-C846-4F29-9762-898708BBA670}"/>
          </ac:cxnSpMkLst>
        </pc:cxnChg>
        <pc:cxnChg chg="add mod">
          <ac:chgData name="Smarius, John" userId="c30baacd-31b9-4ea6-b79e-1b4cd3c35358" providerId="ADAL" clId="{175C1F8A-7A06-4BA0-ABEC-3F81BD1F8710}" dt="2022-05-02T07:34:39.779" v="92" actId="478"/>
          <ac:cxnSpMkLst>
            <pc:docMk/>
            <pc:sldMk cId="2722600583" sldId="723"/>
            <ac:cxnSpMk id="50" creationId="{3D46008F-4690-4FD3-87AA-4AE5E961901A}"/>
          </ac:cxnSpMkLst>
        </pc:cxnChg>
        <pc:cxnChg chg="add mod">
          <ac:chgData name="Smarius, John" userId="c30baacd-31b9-4ea6-b79e-1b4cd3c35358" providerId="ADAL" clId="{175C1F8A-7A06-4BA0-ABEC-3F81BD1F8710}" dt="2022-05-02T07:34:35.995" v="91"/>
          <ac:cxnSpMkLst>
            <pc:docMk/>
            <pc:sldMk cId="2722600583" sldId="723"/>
            <ac:cxnSpMk id="52" creationId="{EC485F05-C91E-4D81-8141-B0B99E476842}"/>
          </ac:cxnSpMkLst>
        </pc:cxnChg>
        <pc:cxnChg chg="add mod">
          <ac:chgData name="Smarius, John" userId="c30baacd-31b9-4ea6-b79e-1b4cd3c35358" providerId="ADAL" clId="{175C1F8A-7A06-4BA0-ABEC-3F81BD1F8710}" dt="2022-05-02T07:34:44.948" v="93" actId="14100"/>
          <ac:cxnSpMkLst>
            <pc:docMk/>
            <pc:sldMk cId="2722600583" sldId="723"/>
            <ac:cxnSpMk id="54" creationId="{205586A2-54A8-4ED6-A815-E9F232697892}"/>
          </ac:cxnSpMkLst>
        </pc:cxnChg>
      </pc:sldChg>
      <pc:sldChg chg="modSp mod">
        <pc:chgData name="Smarius, John" userId="c30baacd-31b9-4ea6-b79e-1b4cd3c35358" providerId="ADAL" clId="{175C1F8A-7A06-4BA0-ABEC-3F81BD1F8710}" dt="2022-05-02T07:29:24.264" v="78" actId="14100"/>
        <pc:sldMkLst>
          <pc:docMk/>
          <pc:sldMk cId="591337266" sldId="724"/>
        </pc:sldMkLst>
        <pc:cxnChg chg="mod">
          <ac:chgData name="Smarius, John" userId="c30baacd-31b9-4ea6-b79e-1b4cd3c35358" providerId="ADAL" clId="{175C1F8A-7A06-4BA0-ABEC-3F81BD1F8710}" dt="2022-05-02T07:29:24.264" v="78" actId="14100"/>
          <ac:cxnSpMkLst>
            <pc:docMk/>
            <pc:sldMk cId="591337266" sldId="724"/>
            <ac:cxnSpMk id="67" creationId="{00000000-0000-0000-0000-000000000000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46:32.506" v="110" actId="14100"/>
        <pc:sldMkLst>
          <pc:docMk/>
          <pc:sldMk cId="3113629028" sldId="726"/>
        </pc:sldMkLst>
        <pc:spChg chg="add mod">
          <ac:chgData name="Smarius, John" userId="c30baacd-31b9-4ea6-b79e-1b4cd3c35358" providerId="ADAL" clId="{175C1F8A-7A06-4BA0-ABEC-3F81BD1F8710}" dt="2022-05-02T07:46:15.803" v="107" actId="20577"/>
          <ac:spMkLst>
            <pc:docMk/>
            <pc:sldMk cId="3113629028" sldId="726"/>
            <ac:spMk id="24" creationId="{13CDE3B9-F062-4B94-A9FD-2ED7DBB92199}"/>
          </ac:spMkLst>
        </pc:spChg>
        <pc:cxnChg chg="add mod">
          <ac:chgData name="Smarius, John" userId="c30baacd-31b9-4ea6-b79e-1b4cd3c35358" providerId="ADAL" clId="{175C1F8A-7A06-4BA0-ABEC-3F81BD1F8710}" dt="2022-05-02T07:46:32.506" v="110" actId="14100"/>
          <ac:cxnSpMkLst>
            <pc:docMk/>
            <pc:sldMk cId="3113629028" sldId="726"/>
            <ac:cxnSpMk id="25" creationId="{D649E0BC-B923-4744-B259-07B5B4119FB1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47:24.760" v="121" actId="1035"/>
        <pc:sldMkLst>
          <pc:docMk/>
          <pc:sldMk cId="849189954" sldId="727"/>
        </pc:sldMkLst>
        <pc:spChg chg="add mod">
          <ac:chgData name="Smarius, John" userId="c30baacd-31b9-4ea6-b79e-1b4cd3c35358" providerId="ADAL" clId="{175C1F8A-7A06-4BA0-ABEC-3F81BD1F8710}" dt="2022-05-02T07:47:24.760" v="121" actId="1035"/>
          <ac:spMkLst>
            <pc:docMk/>
            <pc:sldMk cId="849189954" sldId="727"/>
            <ac:spMk id="62" creationId="{788E9604-6408-4D62-9D0C-3FF8EA3C6AAB}"/>
          </ac:spMkLst>
        </pc:spChg>
        <pc:spChg chg="add mod">
          <ac:chgData name="Smarius, John" userId="c30baacd-31b9-4ea6-b79e-1b4cd3c35358" providerId="ADAL" clId="{175C1F8A-7A06-4BA0-ABEC-3F81BD1F8710}" dt="2022-05-02T07:47:24.760" v="121" actId="1035"/>
          <ac:spMkLst>
            <pc:docMk/>
            <pc:sldMk cId="849189954" sldId="727"/>
            <ac:spMk id="80" creationId="{9831C7A5-EACB-4624-8188-BD9C5FD42147}"/>
          </ac:spMkLst>
        </pc:spChg>
        <pc:cxnChg chg="add mod">
          <ac:chgData name="Smarius, John" userId="c30baacd-31b9-4ea6-b79e-1b4cd3c35358" providerId="ADAL" clId="{175C1F8A-7A06-4BA0-ABEC-3F81BD1F8710}" dt="2022-05-02T07:47:24.760" v="121" actId="1035"/>
          <ac:cxnSpMkLst>
            <pc:docMk/>
            <pc:sldMk cId="849189954" sldId="727"/>
            <ac:cxnSpMk id="81" creationId="{78E0624A-9205-4400-834E-E1019D3BF1DE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50:20.325" v="136" actId="1076"/>
        <pc:sldMkLst>
          <pc:docMk/>
          <pc:sldMk cId="2027636084" sldId="728"/>
        </pc:sldMkLst>
        <pc:spChg chg="add mod">
          <ac:chgData name="Smarius, John" userId="c30baacd-31b9-4ea6-b79e-1b4cd3c35358" providerId="ADAL" clId="{175C1F8A-7A06-4BA0-ABEC-3F81BD1F8710}" dt="2022-05-02T07:50:20.325" v="136" actId="1076"/>
          <ac:spMkLst>
            <pc:docMk/>
            <pc:sldMk cId="2027636084" sldId="728"/>
            <ac:spMk id="26" creationId="{0054E532-77DE-46CE-80C0-13FB1B9CF0BC}"/>
          </ac:spMkLst>
        </pc:spChg>
        <pc:cxnChg chg="add mod">
          <ac:chgData name="Smarius, John" userId="c30baacd-31b9-4ea6-b79e-1b4cd3c35358" providerId="ADAL" clId="{175C1F8A-7A06-4BA0-ABEC-3F81BD1F8710}" dt="2022-05-02T07:50:20.325" v="136" actId="1076"/>
          <ac:cxnSpMkLst>
            <pc:docMk/>
            <pc:sldMk cId="2027636084" sldId="728"/>
            <ac:cxnSpMk id="27" creationId="{FEB8EBAB-876A-4AF5-8154-A8F0B5AEE0A7}"/>
          </ac:cxnSpMkLst>
        </pc:cxnChg>
      </pc:sldChg>
      <pc:sldChg chg="addSp delSp modSp mod">
        <pc:chgData name="Smarius, John" userId="c30baacd-31b9-4ea6-b79e-1b4cd3c35358" providerId="ADAL" clId="{175C1F8A-7A06-4BA0-ABEC-3F81BD1F8710}" dt="2022-05-02T07:52:30.763" v="145" actId="1076"/>
        <pc:sldMkLst>
          <pc:docMk/>
          <pc:sldMk cId="409279211" sldId="729"/>
        </pc:sldMkLst>
        <pc:spChg chg="del">
          <ac:chgData name="Smarius, John" userId="c30baacd-31b9-4ea6-b79e-1b4cd3c35358" providerId="ADAL" clId="{175C1F8A-7A06-4BA0-ABEC-3F81BD1F8710}" dt="2022-05-02T07:52:18.297" v="143" actId="478"/>
          <ac:spMkLst>
            <pc:docMk/>
            <pc:sldMk cId="409279211" sldId="729"/>
            <ac:spMk id="57" creationId="{64AC714B-D10F-44AD-84D2-1FF2A90107B3}"/>
          </ac:spMkLst>
        </pc:spChg>
        <pc:spChg chg="add mod">
          <ac:chgData name="Smarius, John" userId="c30baacd-31b9-4ea6-b79e-1b4cd3c35358" providerId="ADAL" clId="{175C1F8A-7A06-4BA0-ABEC-3F81BD1F8710}" dt="2022-05-02T07:49:18.728" v="129" actId="1076"/>
          <ac:spMkLst>
            <pc:docMk/>
            <pc:sldMk cId="409279211" sldId="729"/>
            <ac:spMk id="79" creationId="{E06BA921-2D50-48DB-80C5-D0B7782C91C7}"/>
          </ac:spMkLst>
        </pc:spChg>
        <pc:spChg chg="add mod">
          <ac:chgData name="Smarius, John" userId="c30baacd-31b9-4ea6-b79e-1b4cd3c35358" providerId="ADAL" clId="{175C1F8A-7A06-4BA0-ABEC-3F81BD1F8710}" dt="2022-05-02T07:52:30.763" v="145" actId="1076"/>
          <ac:spMkLst>
            <pc:docMk/>
            <pc:sldMk cId="409279211" sldId="729"/>
            <ac:spMk id="81" creationId="{50E53282-5224-4EA2-8DBA-6CE697B68C34}"/>
          </ac:spMkLst>
        </pc:spChg>
        <pc:cxnChg chg="ord">
          <ac:chgData name="Smarius, John" userId="c30baacd-31b9-4ea6-b79e-1b4cd3c35358" providerId="ADAL" clId="{175C1F8A-7A06-4BA0-ABEC-3F81BD1F8710}" dt="2022-05-02T07:49:25.639" v="130" actId="166"/>
          <ac:cxnSpMkLst>
            <pc:docMk/>
            <pc:sldMk cId="409279211" sldId="729"/>
            <ac:cxnSpMk id="59" creationId="{0A827D69-E8E4-454B-B75B-E67232BA4595}"/>
          </ac:cxnSpMkLst>
        </pc:cxnChg>
        <pc:cxnChg chg="ord">
          <ac:chgData name="Smarius, John" userId="c30baacd-31b9-4ea6-b79e-1b4cd3c35358" providerId="ADAL" clId="{175C1F8A-7A06-4BA0-ABEC-3F81BD1F8710}" dt="2022-05-02T07:49:25.639" v="130" actId="166"/>
          <ac:cxnSpMkLst>
            <pc:docMk/>
            <pc:sldMk cId="409279211" sldId="729"/>
            <ac:cxnSpMk id="61" creationId="{13F94561-B65C-427D-86AA-68501262C277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53:34.284" v="150" actId="14100"/>
        <pc:sldMkLst>
          <pc:docMk/>
          <pc:sldMk cId="65017256" sldId="730"/>
        </pc:sldMkLst>
        <pc:spChg chg="add mod">
          <ac:chgData name="Smarius, John" userId="c30baacd-31b9-4ea6-b79e-1b4cd3c35358" providerId="ADAL" clId="{175C1F8A-7A06-4BA0-ABEC-3F81BD1F8710}" dt="2022-05-02T07:53:21.751" v="147" actId="1076"/>
          <ac:spMkLst>
            <pc:docMk/>
            <pc:sldMk cId="65017256" sldId="730"/>
            <ac:spMk id="30" creationId="{A95C3813-5DCC-43A6-8650-C52E25AD0565}"/>
          </ac:spMkLst>
        </pc:spChg>
        <pc:cxnChg chg="add mod">
          <ac:chgData name="Smarius, John" userId="c30baacd-31b9-4ea6-b79e-1b4cd3c35358" providerId="ADAL" clId="{175C1F8A-7A06-4BA0-ABEC-3F81BD1F8710}" dt="2022-05-02T07:53:34.284" v="150" actId="14100"/>
          <ac:cxnSpMkLst>
            <pc:docMk/>
            <pc:sldMk cId="65017256" sldId="730"/>
            <ac:cxnSpMk id="31" creationId="{AC0798B3-DB01-4EFB-BC4F-741FBACAB0C3}"/>
          </ac:cxnSpMkLst>
        </pc:cxnChg>
      </pc:sldChg>
      <pc:sldChg chg="addSp modSp mod">
        <pc:chgData name="Smarius, John" userId="c30baacd-31b9-4ea6-b79e-1b4cd3c35358" providerId="ADAL" clId="{175C1F8A-7A06-4BA0-ABEC-3F81BD1F8710}" dt="2022-05-02T07:56:30.053" v="189" actId="1076"/>
        <pc:sldMkLst>
          <pc:docMk/>
          <pc:sldMk cId="453673781" sldId="731"/>
        </pc:sldMkLst>
        <pc:spChg chg="add mod">
          <ac:chgData name="Smarius, John" userId="c30baacd-31b9-4ea6-b79e-1b4cd3c35358" providerId="ADAL" clId="{175C1F8A-7A06-4BA0-ABEC-3F81BD1F8710}" dt="2022-05-02T07:54:13.952" v="153" actId="1076"/>
          <ac:spMkLst>
            <pc:docMk/>
            <pc:sldMk cId="453673781" sldId="731"/>
            <ac:spMk id="50" creationId="{BE769FFE-2E0E-4275-8B4C-6F51EDD70D38}"/>
          </ac:spMkLst>
        </pc:spChg>
        <pc:spChg chg="mod">
          <ac:chgData name="Smarius, John" userId="c30baacd-31b9-4ea6-b79e-1b4cd3c35358" providerId="ADAL" clId="{175C1F8A-7A06-4BA0-ABEC-3F81BD1F8710}" dt="2022-05-02T07:54:02.608" v="152" actId="20577"/>
          <ac:spMkLst>
            <pc:docMk/>
            <pc:sldMk cId="453673781" sldId="731"/>
            <ac:spMk id="66" creationId="{C47CEF45-9B73-4228-BADB-EE4E28760E32}"/>
          </ac:spMkLst>
        </pc:spChg>
        <pc:spChg chg="add mod">
          <ac:chgData name="Smarius, John" userId="c30baacd-31b9-4ea6-b79e-1b4cd3c35358" providerId="ADAL" clId="{175C1F8A-7A06-4BA0-ABEC-3F81BD1F8710}" dt="2022-05-02T07:56:30.053" v="189" actId="1076"/>
          <ac:spMkLst>
            <pc:docMk/>
            <pc:sldMk cId="453673781" sldId="731"/>
            <ac:spMk id="67" creationId="{4A68EE6A-DFB6-4546-9E67-A9E52772D7C5}"/>
          </ac:spMkLst>
        </pc:spChg>
        <pc:cxnChg chg="add mod">
          <ac:chgData name="Smarius, John" userId="c30baacd-31b9-4ea6-b79e-1b4cd3c35358" providerId="ADAL" clId="{175C1F8A-7A06-4BA0-ABEC-3F81BD1F8710}" dt="2022-05-02T07:56:30.053" v="189" actId="1076"/>
          <ac:cxnSpMkLst>
            <pc:docMk/>
            <pc:sldMk cId="453673781" sldId="731"/>
            <ac:cxnSpMk id="64" creationId="{5A1304DC-2908-4B4F-938A-6C01622035E2}"/>
          </ac:cxnSpMkLst>
        </pc:cxnChg>
      </pc:sldChg>
      <pc:sldChg chg="addSp delSp modSp mod">
        <pc:chgData name="Smarius, John" userId="c30baacd-31b9-4ea6-b79e-1b4cd3c35358" providerId="ADAL" clId="{175C1F8A-7A06-4BA0-ABEC-3F81BD1F8710}" dt="2022-05-02T07:57:54.737" v="203" actId="1076"/>
        <pc:sldMkLst>
          <pc:docMk/>
          <pc:sldMk cId="316659910" sldId="734"/>
        </pc:sldMkLst>
        <pc:spChg chg="mod">
          <ac:chgData name="Smarius, John" userId="c30baacd-31b9-4ea6-b79e-1b4cd3c35358" providerId="ADAL" clId="{175C1F8A-7A06-4BA0-ABEC-3F81BD1F8710}" dt="2022-05-02T07:55:46.145" v="178" actId="20577"/>
          <ac:spMkLst>
            <pc:docMk/>
            <pc:sldMk cId="316659910" sldId="734"/>
            <ac:spMk id="192" creationId="{213DFCDD-D47A-4701-9A05-DA2431EB7B01}"/>
          </ac:spMkLst>
        </pc:spChg>
        <pc:spChg chg="mod">
          <ac:chgData name="Smarius, John" userId="c30baacd-31b9-4ea6-b79e-1b4cd3c35358" providerId="ADAL" clId="{175C1F8A-7A06-4BA0-ABEC-3F81BD1F8710}" dt="2022-05-02T07:55:43.440" v="171" actId="20577"/>
          <ac:spMkLst>
            <pc:docMk/>
            <pc:sldMk cId="316659910" sldId="734"/>
            <ac:spMk id="210" creationId="{7467223B-34A1-4ACA-B2E1-9671C61EB467}"/>
          </ac:spMkLst>
        </pc:spChg>
        <pc:spChg chg="mod">
          <ac:chgData name="Smarius, John" userId="c30baacd-31b9-4ea6-b79e-1b4cd3c35358" providerId="ADAL" clId="{175C1F8A-7A06-4BA0-ABEC-3F81BD1F8710}" dt="2022-05-02T07:55:42.974" v="170" actId="20577"/>
          <ac:spMkLst>
            <pc:docMk/>
            <pc:sldMk cId="316659910" sldId="734"/>
            <ac:spMk id="211" creationId="{16F54841-4FEA-4EEF-AB2A-BC380273AB3B}"/>
          </ac:spMkLst>
        </pc:spChg>
        <pc:spChg chg="mod">
          <ac:chgData name="Smarius, John" userId="c30baacd-31b9-4ea6-b79e-1b4cd3c35358" providerId="ADAL" clId="{175C1F8A-7A06-4BA0-ABEC-3F81BD1F8710}" dt="2022-05-02T07:55:45.401" v="177" actId="20577"/>
          <ac:spMkLst>
            <pc:docMk/>
            <pc:sldMk cId="316659910" sldId="734"/>
            <ac:spMk id="212" creationId="{4FB72814-CCE2-4149-9E65-506A03A45C80}"/>
          </ac:spMkLst>
        </pc:spChg>
        <pc:spChg chg="mod">
          <ac:chgData name="Smarius, John" userId="c30baacd-31b9-4ea6-b79e-1b4cd3c35358" providerId="ADAL" clId="{175C1F8A-7A06-4BA0-ABEC-3F81BD1F8710}" dt="2022-05-02T07:55:43.595" v="172" actId="20577"/>
          <ac:spMkLst>
            <pc:docMk/>
            <pc:sldMk cId="316659910" sldId="734"/>
            <ac:spMk id="237" creationId="{4296BDB3-84E6-4593-85E8-700FE8C6E860}"/>
          </ac:spMkLst>
        </pc:spChg>
        <pc:spChg chg="mod">
          <ac:chgData name="Smarius, John" userId="c30baacd-31b9-4ea6-b79e-1b4cd3c35358" providerId="ADAL" clId="{175C1F8A-7A06-4BA0-ABEC-3F81BD1F8710}" dt="2022-05-02T07:55:43.791" v="173" actId="20577"/>
          <ac:spMkLst>
            <pc:docMk/>
            <pc:sldMk cId="316659910" sldId="734"/>
            <ac:spMk id="238" creationId="{219932C5-783C-4DD8-9BFD-BA73E83654FB}"/>
          </ac:spMkLst>
        </pc:spChg>
        <pc:spChg chg="mod">
          <ac:chgData name="Smarius, John" userId="c30baacd-31b9-4ea6-b79e-1b4cd3c35358" providerId="ADAL" clId="{175C1F8A-7A06-4BA0-ABEC-3F81BD1F8710}" dt="2022-05-02T07:55:43.982" v="174" actId="20577"/>
          <ac:spMkLst>
            <pc:docMk/>
            <pc:sldMk cId="316659910" sldId="734"/>
            <ac:spMk id="243" creationId="{9989F2A8-9F56-43E5-B9AE-A0639519E630}"/>
          </ac:spMkLst>
        </pc:spChg>
        <pc:spChg chg="mod">
          <ac:chgData name="Smarius, John" userId="c30baacd-31b9-4ea6-b79e-1b4cd3c35358" providerId="ADAL" clId="{175C1F8A-7A06-4BA0-ABEC-3F81BD1F8710}" dt="2022-05-02T07:55:44.184" v="175" actId="20577"/>
          <ac:spMkLst>
            <pc:docMk/>
            <pc:sldMk cId="316659910" sldId="734"/>
            <ac:spMk id="258" creationId="{04D2E7C5-2336-4525-8BF9-29923D218AB7}"/>
          </ac:spMkLst>
        </pc:spChg>
        <pc:spChg chg="mod">
          <ac:chgData name="Smarius, John" userId="c30baacd-31b9-4ea6-b79e-1b4cd3c35358" providerId="ADAL" clId="{175C1F8A-7A06-4BA0-ABEC-3F81BD1F8710}" dt="2022-05-02T07:17:37.281" v="47" actId="1076"/>
          <ac:spMkLst>
            <pc:docMk/>
            <pc:sldMk cId="316659910" sldId="734"/>
            <ac:spMk id="261" creationId="{601CA9D4-5CC3-4531-83B1-D0120F45D65E}"/>
          </ac:spMkLst>
        </pc:spChg>
        <pc:spChg chg="add mod">
          <ac:chgData name="Smarius, John" userId="c30baacd-31b9-4ea6-b79e-1b4cd3c35358" providerId="ADAL" clId="{175C1F8A-7A06-4BA0-ABEC-3F81BD1F8710}" dt="2022-05-02T07:14:06.896" v="19" actId="207"/>
          <ac:spMkLst>
            <pc:docMk/>
            <pc:sldMk cId="316659910" sldId="734"/>
            <ac:spMk id="302" creationId="{54DEFF36-279C-454F-B0C4-FD0752877E07}"/>
          </ac:spMkLst>
        </pc:spChg>
        <pc:spChg chg="add mod">
          <ac:chgData name="Smarius, John" userId="c30baacd-31b9-4ea6-b79e-1b4cd3c35358" providerId="ADAL" clId="{175C1F8A-7A06-4BA0-ABEC-3F81BD1F8710}" dt="2022-05-02T07:18:01.006" v="51" actId="20577"/>
          <ac:spMkLst>
            <pc:docMk/>
            <pc:sldMk cId="316659910" sldId="734"/>
            <ac:spMk id="315" creationId="{3BAC0706-7CE3-446E-9671-05DB300CE111}"/>
          </ac:spMkLst>
        </pc:spChg>
        <pc:spChg chg="mod">
          <ac:chgData name="Smarius, John" userId="c30baacd-31b9-4ea6-b79e-1b4cd3c35358" providerId="ADAL" clId="{175C1F8A-7A06-4BA0-ABEC-3F81BD1F8710}" dt="2022-05-02T07:55:46.750" v="179" actId="20577"/>
          <ac:spMkLst>
            <pc:docMk/>
            <pc:sldMk cId="316659910" sldId="734"/>
            <ac:spMk id="350" creationId="{BAE27B81-7B92-454E-A15A-E344AF5B3623}"/>
          </ac:spMkLst>
        </pc:spChg>
        <pc:spChg chg="add mod">
          <ac:chgData name="Smarius, John" userId="c30baacd-31b9-4ea6-b79e-1b4cd3c35358" providerId="ADAL" clId="{175C1F8A-7A06-4BA0-ABEC-3F81BD1F8710}" dt="2022-05-02T07:22:41.443" v="65" actId="1076"/>
          <ac:spMkLst>
            <pc:docMk/>
            <pc:sldMk cId="316659910" sldId="734"/>
            <ac:spMk id="354" creationId="{553F0019-2963-4419-B636-4F2BA77A17A4}"/>
          </ac:spMkLst>
        </pc:spChg>
        <pc:spChg chg="mod">
          <ac:chgData name="Smarius, John" userId="c30baacd-31b9-4ea6-b79e-1b4cd3c35358" providerId="ADAL" clId="{175C1F8A-7A06-4BA0-ABEC-3F81BD1F8710}" dt="2022-05-02T07:55:58.564" v="180" actId="20577"/>
          <ac:spMkLst>
            <pc:docMk/>
            <pc:sldMk cId="316659910" sldId="734"/>
            <ac:spMk id="383" creationId="{BE93235C-EDFF-4AFF-AE05-4A17DA4FEE83}"/>
          </ac:spMkLst>
        </pc:spChg>
        <pc:spChg chg="add mod">
          <ac:chgData name="Smarius, John" userId="c30baacd-31b9-4ea6-b79e-1b4cd3c35358" providerId="ADAL" clId="{175C1F8A-7A06-4BA0-ABEC-3F81BD1F8710}" dt="2022-05-02T07:36:19.470" v="102" actId="20577"/>
          <ac:spMkLst>
            <pc:docMk/>
            <pc:sldMk cId="316659910" sldId="734"/>
            <ac:spMk id="428" creationId="{C6F88507-D9BB-471A-A102-4818211FEE89}"/>
          </ac:spMkLst>
        </pc:spChg>
        <pc:spChg chg="add mod">
          <ac:chgData name="Smarius, John" userId="c30baacd-31b9-4ea6-b79e-1b4cd3c35358" providerId="ADAL" clId="{175C1F8A-7A06-4BA0-ABEC-3F81BD1F8710}" dt="2022-05-02T07:48:03.249" v="124" actId="20577"/>
          <ac:spMkLst>
            <pc:docMk/>
            <pc:sldMk cId="316659910" sldId="734"/>
            <ac:spMk id="431" creationId="{018D6A1A-22B6-4CB6-89F8-B10CC4299E94}"/>
          </ac:spMkLst>
        </pc:spChg>
        <pc:spChg chg="add mod">
          <ac:chgData name="Smarius, John" userId="c30baacd-31b9-4ea6-b79e-1b4cd3c35358" providerId="ADAL" clId="{175C1F8A-7A06-4BA0-ABEC-3F81BD1F8710}" dt="2022-05-02T07:51:23.056" v="142" actId="208"/>
          <ac:spMkLst>
            <pc:docMk/>
            <pc:sldMk cId="316659910" sldId="734"/>
            <ac:spMk id="433" creationId="{015EFDC2-6D33-4FB8-BFEB-8FA9C7365CEF}"/>
          </ac:spMkLst>
        </pc:spChg>
        <pc:spChg chg="add mod">
          <ac:chgData name="Smarius, John" userId="c30baacd-31b9-4ea6-b79e-1b4cd3c35358" providerId="ADAL" clId="{175C1F8A-7A06-4BA0-ABEC-3F81BD1F8710}" dt="2022-05-02T07:56:50.885" v="191" actId="1076"/>
          <ac:spMkLst>
            <pc:docMk/>
            <pc:sldMk cId="316659910" sldId="734"/>
            <ac:spMk id="434" creationId="{BCA45940-0ED0-45C2-A2DF-CA47F7137210}"/>
          </ac:spMkLst>
        </pc:spChg>
        <pc:cxnChg chg="add mod">
          <ac:chgData name="Smarius, John" userId="c30baacd-31b9-4ea6-b79e-1b4cd3c35358" providerId="ADAL" clId="{175C1F8A-7A06-4BA0-ABEC-3F81BD1F8710}" dt="2022-05-02T07:18:14.363" v="54" actId="14100"/>
          <ac:cxnSpMkLst>
            <pc:docMk/>
            <pc:sldMk cId="316659910" sldId="734"/>
            <ac:cxnSpMk id="320" creationId="{69265062-E779-4C04-B02F-4A1CA9A7291F}"/>
          </ac:cxnSpMkLst>
        </pc:cxnChg>
        <pc:cxnChg chg="mod">
          <ac:chgData name="Smarius, John" userId="c30baacd-31b9-4ea6-b79e-1b4cd3c35358" providerId="ADAL" clId="{175C1F8A-7A06-4BA0-ABEC-3F81BD1F8710}" dt="2022-05-02T07:17:37.281" v="47" actId="1076"/>
          <ac:cxnSpMkLst>
            <pc:docMk/>
            <pc:sldMk cId="316659910" sldId="734"/>
            <ac:cxnSpMk id="325" creationId="{F72FEDB2-473C-4AF2-BA9D-1DD729BC34F6}"/>
          </ac:cxnSpMkLst>
        </pc:cxnChg>
        <pc:cxnChg chg="add del mod">
          <ac:chgData name="Smarius, John" userId="c30baacd-31b9-4ea6-b79e-1b4cd3c35358" providerId="ADAL" clId="{175C1F8A-7A06-4BA0-ABEC-3F81BD1F8710}" dt="2022-05-02T07:21:04.010" v="56"/>
          <ac:cxnSpMkLst>
            <pc:docMk/>
            <pc:sldMk cId="316659910" sldId="734"/>
            <ac:cxnSpMk id="344" creationId="{805CE700-BE42-415F-B540-C5BF6D6F98A5}"/>
          </ac:cxnSpMkLst>
        </pc:cxnChg>
        <pc:cxnChg chg="add mod">
          <ac:chgData name="Smarius, John" userId="c30baacd-31b9-4ea6-b79e-1b4cd3c35358" providerId="ADAL" clId="{175C1F8A-7A06-4BA0-ABEC-3F81BD1F8710}" dt="2022-05-02T07:23:53.951" v="74" actId="208"/>
          <ac:cxnSpMkLst>
            <pc:docMk/>
            <pc:sldMk cId="316659910" sldId="734"/>
            <ac:cxnSpMk id="377" creationId="{FC5AB637-E7F5-44EC-A6F8-6F0AA2149198}"/>
          </ac:cxnSpMkLst>
        </pc:cxnChg>
        <pc:cxnChg chg="add mod">
          <ac:chgData name="Smarius, John" userId="c30baacd-31b9-4ea6-b79e-1b4cd3c35358" providerId="ADAL" clId="{175C1F8A-7A06-4BA0-ABEC-3F81BD1F8710}" dt="2022-05-02T07:23:53.951" v="74" actId="208"/>
          <ac:cxnSpMkLst>
            <pc:docMk/>
            <pc:sldMk cId="316659910" sldId="734"/>
            <ac:cxnSpMk id="388" creationId="{6CB40249-2CD4-4031-BD02-411EC1F7668C}"/>
          </ac:cxnSpMkLst>
        </pc:cxnChg>
        <pc:cxnChg chg="add mod">
          <ac:chgData name="Smarius, John" userId="c30baacd-31b9-4ea6-b79e-1b4cd3c35358" providerId="ADAL" clId="{175C1F8A-7A06-4BA0-ABEC-3F81BD1F8710}" dt="2022-05-02T07:23:53.951" v="74" actId="208"/>
          <ac:cxnSpMkLst>
            <pc:docMk/>
            <pc:sldMk cId="316659910" sldId="734"/>
            <ac:cxnSpMk id="424" creationId="{523775BD-6253-4BF5-AC05-AE75F2B50845}"/>
          </ac:cxnSpMkLst>
        </pc:cxnChg>
        <pc:cxnChg chg="add mod">
          <ac:chgData name="Smarius, John" userId="c30baacd-31b9-4ea6-b79e-1b4cd3c35358" providerId="ADAL" clId="{175C1F8A-7A06-4BA0-ABEC-3F81BD1F8710}" dt="2022-05-02T07:23:53.951" v="74" actId="208"/>
          <ac:cxnSpMkLst>
            <pc:docMk/>
            <pc:sldMk cId="316659910" sldId="734"/>
            <ac:cxnSpMk id="425" creationId="{FFB3FABC-BF62-4D6D-9DAC-906BE051BFC3}"/>
          </ac:cxnSpMkLst>
        </pc:cxnChg>
        <pc:cxnChg chg="add mod">
          <ac:chgData name="Smarius, John" userId="c30baacd-31b9-4ea6-b79e-1b4cd3c35358" providerId="ADAL" clId="{175C1F8A-7A06-4BA0-ABEC-3F81BD1F8710}" dt="2022-05-02T07:23:53.951" v="74" actId="208"/>
          <ac:cxnSpMkLst>
            <pc:docMk/>
            <pc:sldMk cId="316659910" sldId="734"/>
            <ac:cxnSpMk id="427" creationId="{3C158885-F5E0-45A6-A3F9-7110AD491F34}"/>
          </ac:cxnSpMkLst>
        </pc:cxnChg>
        <pc:cxnChg chg="add mod ord">
          <ac:chgData name="Smarius, John" userId="c30baacd-31b9-4ea6-b79e-1b4cd3c35358" providerId="ADAL" clId="{175C1F8A-7A06-4BA0-ABEC-3F81BD1F8710}" dt="2022-05-02T07:33:09.396" v="89" actId="166"/>
          <ac:cxnSpMkLst>
            <pc:docMk/>
            <pc:sldMk cId="316659910" sldId="734"/>
            <ac:cxnSpMk id="429" creationId="{1D1FA9F3-EE57-4BD2-8CD2-90EB763648DC}"/>
          </ac:cxnSpMkLst>
        </pc:cxnChg>
        <pc:cxnChg chg="add mod">
          <ac:chgData name="Smarius, John" userId="c30baacd-31b9-4ea6-b79e-1b4cd3c35358" providerId="ADAL" clId="{175C1F8A-7A06-4BA0-ABEC-3F81BD1F8710}" dt="2022-05-02T07:48:19.817" v="127" actId="14100"/>
          <ac:cxnSpMkLst>
            <pc:docMk/>
            <pc:sldMk cId="316659910" sldId="734"/>
            <ac:cxnSpMk id="432" creationId="{020212C8-4F96-49E5-AC07-6098A3CB531D}"/>
          </ac:cxnSpMkLst>
        </pc:cxnChg>
        <pc:cxnChg chg="add mod">
          <ac:chgData name="Smarius, John" userId="c30baacd-31b9-4ea6-b79e-1b4cd3c35358" providerId="ADAL" clId="{175C1F8A-7A06-4BA0-ABEC-3F81BD1F8710}" dt="2022-05-02T07:57:18.965" v="197" actId="14100"/>
          <ac:cxnSpMkLst>
            <pc:docMk/>
            <pc:sldMk cId="316659910" sldId="734"/>
            <ac:cxnSpMk id="435" creationId="{613D5440-180D-4505-87CA-4C14DE14C1AD}"/>
          </ac:cxnSpMkLst>
        </pc:cxnChg>
        <pc:cxnChg chg="add mod">
          <ac:chgData name="Smarius, John" userId="c30baacd-31b9-4ea6-b79e-1b4cd3c35358" providerId="ADAL" clId="{175C1F8A-7A06-4BA0-ABEC-3F81BD1F8710}" dt="2022-05-02T07:57:39.565" v="201" actId="14100"/>
          <ac:cxnSpMkLst>
            <pc:docMk/>
            <pc:sldMk cId="316659910" sldId="734"/>
            <ac:cxnSpMk id="436" creationId="{1F1CB5CE-0477-457F-8EBD-48CF53BCD3B0}"/>
          </ac:cxnSpMkLst>
        </pc:cxnChg>
        <pc:cxnChg chg="add mod">
          <ac:chgData name="Smarius, John" userId="c30baacd-31b9-4ea6-b79e-1b4cd3c35358" providerId="ADAL" clId="{175C1F8A-7A06-4BA0-ABEC-3F81BD1F8710}" dt="2022-05-02T07:57:54.737" v="203" actId="1076"/>
          <ac:cxnSpMkLst>
            <pc:docMk/>
            <pc:sldMk cId="316659910" sldId="734"/>
            <ac:cxnSpMk id="437" creationId="{E0840E52-0F45-4405-A5EE-F56CC7A64BE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E028-570E-44B7-A4F2-7C264FA8C274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E1F-9EEA-4FC9-BBDB-16B9D81E38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3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2EE1F-9EEA-4FC9-BBDB-16B9D81E38B0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15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4C5878-C4A0-D640-BF8A-1DB3DCA32A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98000" y="1369219"/>
            <a:ext cx="3852000" cy="30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031CF3D-86D1-2D4F-98DE-B9C6AAB1A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3999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5E4186E-A141-4548-BB56-623E6D1F9E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98000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000" y="594000"/>
            <a:ext cx="7956000" cy="39564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900B9051-01C7-465F-907B-6DDF40A66391}"/>
              </a:ext>
            </a:extLst>
          </p:cNvPr>
          <p:cNvGrpSpPr/>
          <p:nvPr userDrawn="1"/>
        </p:nvGrpSpPr>
        <p:grpSpPr>
          <a:xfrm>
            <a:off x="1" y="0"/>
            <a:ext cx="9144000" cy="5143500"/>
            <a:chOff x="1155700" y="139700"/>
            <a:chExt cx="9880600" cy="6578600"/>
          </a:xfrm>
        </p:grpSpPr>
        <p:pic>
          <p:nvPicPr>
            <p:cNvPr id="12" name="Afbeelding 11" descr="Afbeelding met voorzijde, man, vrouw, vasthouden&#10;&#10;Automatisch gegenereerde beschrijving">
              <a:extLst>
                <a:ext uri="{FF2B5EF4-FFF2-40B4-BE49-F238E27FC236}">
                  <a16:creationId xmlns:a16="http://schemas.microsoft.com/office/drawing/2014/main" id="{92FBC7B7-D3D7-4763-B413-BD3A04659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5700" y="139700"/>
              <a:ext cx="9880600" cy="65786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3B3D84-868E-4834-A44A-04962C588358}"/>
                </a:ext>
              </a:extLst>
            </p:cNvPr>
            <p:cNvSpPr/>
            <p:nvPr userDrawn="1"/>
          </p:nvSpPr>
          <p:spPr>
            <a:xfrm flipH="1">
              <a:off x="7473141" y="139700"/>
              <a:ext cx="3563157" cy="3695386"/>
            </a:xfrm>
            <a:prstGeom prst="rect">
              <a:avLst/>
            </a:prstGeom>
            <a:gradFill flip="none" rotWithShape="1">
              <a:gsLst>
                <a:gs pos="0">
                  <a:srgbClr val="093D4F"/>
                </a:gs>
                <a:gs pos="100000">
                  <a:srgbClr val="03151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81071"/>
            <a:ext cx="3743327" cy="497747"/>
          </a:xfrm>
        </p:spPr>
        <p:txBody>
          <a:bodyPr/>
          <a:lstStyle>
            <a:lvl1pPr marL="0" indent="0" algn="l">
              <a:buNone/>
              <a:defRPr sz="135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Subtitel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807724"/>
            <a:ext cx="168592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1" y="3807724"/>
            <a:ext cx="146606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200276" y="3807659"/>
            <a:ext cx="371475" cy="4214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1321315"/>
            <a:ext cx="4571069" cy="1790700"/>
          </a:xfrm>
        </p:spPr>
        <p:txBody>
          <a:bodyPr anchor="b">
            <a:no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E16D7E8-40FA-4269-9739-5F263742FD84}"/>
              </a:ext>
            </a:extLst>
          </p:cNvPr>
          <p:cNvGrpSpPr/>
          <p:nvPr userDrawn="1"/>
        </p:nvGrpSpPr>
        <p:grpSpPr>
          <a:xfrm>
            <a:off x="1382123" y="163036"/>
            <a:ext cx="4570784" cy="2889964"/>
            <a:chOff x="1693298" y="217381"/>
            <a:chExt cx="6094378" cy="385328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6030D68-FA8F-404E-9906-41B0A7661A2D}"/>
                </a:ext>
              </a:extLst>
            </p:cNvPr>
            <p:cNvSpPr/>
            <p:nvPr userDrawn="1"/>
          </p:nvSpPr>
          <p:spPr>
            <a:xfrm>
              <a:off x="2319251" y="593201"/>
              <a:ext cx="4490111" cy="2387600"/>
            </a:xfrm>
            <a:prstGeom prst="rect">
              <a:avLst/>
            </a:prstGeom>
            <a:gradFill>
              <a:gsLst>
                <a:gs pos="39000">
                  <a:srgbClr val="08303F"/>
                </a:gs>
                <a:gs pos="0">
                  <a:srgbClr val="06222F"/>
                </a:gs>
                <a:gs pos="100000">
                  <a:srgbClr val="093D4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50741612-AAAB-44EA-A1D9-40912D2564D7}"/>
                </a:ext>
              </a:extLst>
            </p:cNvPr>
            <p:cNvGrpSpPr/>
            <p:nvPr userDrawn="1"/>
          </p:nvGrpSpPr>
          <p:grpSpPr>
            <a:xfrm>
              <a:off x="1708226" y="217381"/>
              <a:ext cx="5984209" cy="3853285"/>
              <a:chOff x="3561557" y="2936567"/>
              <a:chExt cx="5068888" cy="3263902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9C62E3B2-27DA-497B-A3D2-86DCB1AD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3338" y="4286737"/>
                <a:ext cx="1481138" cy="565150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rgbClr val="814E7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97B5521D-CB8A-4E26-BDBC-57B62DE7C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3638" y="3686662"/>
                <a:ext cx="738188" cy="1022350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BA8EB8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Freeform 71">
                <a:extLst>
                  <a:ext uri="{FF2B5EF4-FFF2-40B4-BE49-F238E27FC236}">
                    <a16:creationId xmlns:a16="http://schemas.microsoft.com/office/drawing/2014/main" id="{7889254E-8BE3-435B-BD4C-BB2A68EEE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1257" y="4427231"/>
                <a:ext cx="742950" cy="1022350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814E7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id="{A74AE439-462D-4128-B01B-386D18B8E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48957" y="4390718"/>
                <a:ext cx="2371725" cy="355600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rgbClr val="0095C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C0858374-F341-41AB-ACC7-87052C17E6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2145" y="3484256"/>
                <a:ext cx="1184275" cy="981075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95CD">
                  <a:lumMod val="60000"/>
                  <a:lumOff val="4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4595E04-F72A-48B7-82CF-D2898E534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0557" y="4670118"/>
                <a:ext cx="1187450" cy="981075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5CD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7C9476D6-F0AD-46CE-B783-FCDF9B76F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66731" y="4287530"/>
                <a:ext cx="1481138" cy="563563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24D5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EA602964-D516-4270-81E9-4296E083CC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50176" y="3686662"/>
                <a:ext cx="738188" cy="1022350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324D5E">
                  <a:lumMod val="40000"/>
                  <a:lumOff val="6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5FF843E6-63F7-4921-9690-50EE1224F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47795" y="4427231"/>
                <a:ext cx="742950" cy="1022350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324D5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38DCDD9C-15D3-4AD3-A083-B585BCB13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9732" y="4390718"/>
                <a:ext cx="2371725" cy="355600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7BB21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4ED4559-9342-4D1C-9D39-DD4CDB75FD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4788" y="3485049"/>
                <a:ext cx="1184275" cy="979488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7BB21B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8DC819C6-1CC9-4193-9CB3-F7EDDA87C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3201" y="4670912"/>
                <a:ext cx="1187450" cy="979488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039CC178-63CF-4D91-BE15-CF46D45B6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4469" y="3242955"/>
                <a:ext cx="1630363" cy="1017588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F3D4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7815F9D1-5FC9-4F16-88DE-AA136E8D6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2882" y="4874906"/>
                <a:ext cx="1633538" cy="1017588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id="{71942EE0-1FF8-4C20-B8F4-244BDE023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252620" y="4197043"/>
                <a:ext cx="12700" cy="742950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id="{27470BA1-D7D2-4D7C-8059-40DF046FD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28682" y="4166880"/>
                <a:ext cx="12700" cy="803275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id="{511EA597-E492-4F13-9873-2FEAF736DA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6682" y="4197043"/>
                <a:ext cx="12700" cy="742950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id="{03A3361A-1EA4-466C-BE2F-8BB28CDEB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9032" y="4166880"/>
                <a:ext cx="12700" cy="803275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87">
                <a:extLst>
                  <a:ext uri="{FF2B5EF4-FFF2-40B4-BE49-F238E27FC236}">
                    <a16:creationId xmlns:a16="http://schemas.microsoft.com/office/drawing/2014/main" id="{EF9573FD-D200-4203-92C3-69BA72A6B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83301" y="4059724"/>
                <a:ext cx="12700" cy="1017588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88">
                <a:extLst>
                  <a:ext uri="{FF2B5EF4-FFF2-40B4-BE49-F238E27FC236}">
                    <a16:creationId xmlns:a16="http://schemas.microsoft.com/office/drawing/2014/main" id="{4CE7EDE0-73D9-4496-8A97-68EDE921C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63657" y="4343093"/>
                <a:ext cx="1481138" cy="452438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1C58EB0E-F6CC-4946-9276-56A60063A9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012781" y="4424055"/>
                <a:ext cx="1481138" cy="290513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Freeform 90">
                <a:extLst>
                  <a:ext uri="{FF2B5EF4-FFF2-40B4-BE49-F238E27FC236}">
                    <a16:creationId xmlns:a16="http://schemas.microsoft.com/office/drawing/2014/main" id="{D8C253AB-5059-4441-B29F-88207AE189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66657" y="4384368"/>
                <a:ext cx="2371725" cy="36830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Freeform 91">
                <a:extLst>
                  <a:ext uri="{FF2B5EF4-FFF2-40B4-BE49-F238E27FC236}">
                    <a16:creationId xmlns:a16="http://schemas.microsoft.com/office/drawing/2014/main" id="{BDE82499-04A0-4186-983E-B9004D1A7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568157" y="4471681"/>
                <a:ext cx="2371725" cy="193675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id="{D125E9C9-0320-430E-AA87-41FD0F99EC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47207" y="4343093"/>
                <a:ext cx="1481138" cy="452438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93">
                <a:extLst>
                  <a:ext uri="{FF2B5EF4-FFF2-40B4-BE49-F238E27FC236}">
                    <a16:creationId xmlns:a16="http://schemas.microsoft.com/office/drawing/2014/main" id="{E57F0EFD-5085-41BE-AED1-DD17717F3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8081" y="4424055"/>
                <a:ext cx="1481138" cy="290513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94">
                <a:extLst>
                  <a:ext uri="{FF2B5EF4-FFF2-40B4-BE49-F238E27FC236}">
                    <a16:creationId xmlns:a16="http://schemas.microsoft.com/office/drawing/2014/main" id="{6AA7E624-2759-42D8-9D3D-87481E790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52825" y="4383574"/>
                <a:ext cx="2371725" cy="369888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95">
                <a:extLst>
                  <a:ext uri="{FF2B5EF4-FFF2-40B4-BE49-F238E27FC236}">
                    <a16:creationId xmlns:a16="http://schemas.microsoft.com/office/drawing/2014/main" id="{A531F82A-C462-4718-B0FA-8693821693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52120" y="4471681"/>
                <a:ext cx="2371725" cy="193675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96">
                <a:extLst>
                  <a:ext uri="{FF2B5EF4-FFF2-40B4-BE49-F238E27FC236}">
                    <a16:creationId xmlns:a16="http://schemas.microsoft.com/office/drawing/2014/main" id="{4548DF1D-7661-4B64-BAFB-6141C5BFB5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68863" y="4470886"/>
                <a:ext cx="3263900" cy="19526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97">
                <a:extLst>
                  <a:ext uri="{FF2B5EF4-FFF2-40B4-BE49-F238E27FC236}">
                    <a16:creationId xmlns:a16="http://schemas.microsoft.com/office/drawing/2014/main" id="{8D2F87E2-E1B1-49E5-96F8-9F09CE6164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43363" y="4474061"/>
                <a:ext cx="3263900" cy="18891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85B130BA-5AA8-4766-B60D-2C2463E814EB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861035" y="1112295"/>
              <a:ext cx="871487" cy="120696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FC6ED39D-96FC-4B19-92C0-E03AE83ED18C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2748386" y="863211"/>
              <a:ext cx="1398127" cy="1158234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726E1EF4-700B-482F-A264-8D2D60B79355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3732321" y="591449"/>
              <a:ext cx="1924768" cy="1201340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3D4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579EF211-40CD-455D-AF9F-20E6A9E9E290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249506" y="864906"/>
              <a:ext cx="1398127" cy="1156360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CEDC7661-8527-4326-9787-0A316E4C45F2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6653210" y="1112295"/>
              <a:ext cx="871487" cy="120696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910B5F2-C7BD-49EB-86AC-98B45EACEBA0}"/>
                </a:ext>
              </a:extLst>
            </p:cNvPr>
            <p:cNvSpPr txBox="1"/>
            <p:nvPr userDrawn="1"/>
          </p:nvSpPr>
          <p:spPr>
            <a:xfrm>
              <a:off x="2824045" y="1374292"/>
              <a:ext cx="496363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>
                <a:spcAft>
                  <a:spcPts val="450"/>
                </a:spcAft>
                <a:buClr>
                  <a:schemeClr val="tx2"/>
                </a:buClr>
                <a:buFont typeface="Wingdings" charset="2"/>
                <a:buNone/>
              </a:pPr>
              <a:r>
                <a:rPr lang="nl-NL" sz="6600" b="1" err="1">
                  <a:solidFill>
                    <a:schemeClr val="bg1"/>
                  </a:solidFill>
                </a:rPr>
                <a:t>NBility</a:t>
              </a:r>
              <a:endParaRPr lang="nl-NL" sz="6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7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12999" y="1172766"/>
            <a:ext cx="810950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69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12-5-2022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3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12-5-2022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12-5-2022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12-5-2022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DD9C65-D00A-B64C-AC76-B68FCA7D8F8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4000" y="594000"/>
            <a:ext cx="7956000" cy="30996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160000"/>
            <a:ext cx="6840000" cy="792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096000"/>
            <a:ext cx="6840000" cy="43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69219"/>
            <a:ext cx="38862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12-5-2022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00" y="558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12000"/>
            <a:ext cx="7956000" cy="30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2418" y="4752000"/>
            <a:ext cx="12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12-5-2022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00" y="4752000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564" y="4752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20F54A-F17F-45BC-A063-15C2DA2CF2A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72418" y="4596980"/>
            <a:ext cx="863018" cy="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6" r:id="rId7"/>
    <p:sldLayoutId id="2147483674" r:id="rId8"/>
    <p:sldLayoutId id="2147483676" r:id="rId9"/>
    <p:sldLayoutId id="2147483691" r:id="rId10"/>
    <p:sldLayoutId id="2147483685" r:id="rId11"/>
    <p:sldLayoutId id="2147483683" r:id="rId12"/>
    <p:sldLayoutId id="2147483681" r:id="rId13"/>
    <p:sldLayoutId id="2147483678" r:id="rId14"/>
    <p:sldLayoutId id="2147483679" r:id="rId15"/>
    <p:sldLayoutId id="2147483692" r:id="rId16"/>
    <p:sldLayoutId id="2147483693" r:id="rId17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495495"/>
            <a:ext cx="6435090" cy="1790700"/>
          </a:xfrm>
        </p:spPr>
        <p:txBody>
          <a:bodyPr/>
          <a:lstStyle/>
          <a:p>
            <a:r>
              <a:rPr lang="nl-NL"/>
              <a:t>Release 2.0 – Het NBility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3355251"/>
            <a:ext cx="5454650" cy="497747"/>
          </a:xfrm>
        </p:spPr>
        <p:txBody>
          <a:bodyPr/>
          <a:lstStyle/>
          <a:p>
            <a:r>
              <a:rPr lang="nl-NL"/>
              <a:t>Netbeheer Business </a:t>
            </a:r>
            <a:r>
              <a:rPr lang="nl-NL" err="1"/>
              <a:t>Capability</a:t>
            </a:r>
            <a:r>
              <a:rPr lang="nl-NL"/>
              <a:t> Model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14349" y="3850586"/>
            <a:ext cx="1636265" cy="420848"/>
          </a:xfrm>
        </p:spPr>
        <p:txBody>
          <a:bodyPr>
            <a:normAutofit/>
          </a:bodyPr>
          <a:lstStyle/>
          <a:p>
            <a:r>
              <a:rPr lang="nl-NL"/>
              <a:t>April 2022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3" y="4376661"/>
            <a:ext cx="1323023" cy="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10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Tijdelijke aanduiding voor verticale tekst 1"/>
          <p:cNvSpPr txBox="1">
            <a:spLocks/>
          </p:cNvSpPr>
          <p:nvPr/>
        </p:nvSpPr>
        <p:spPr>
          <a:xfrm>
            <a:off x="308401" y="1012523"/>
            <a:ext cx="4529721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r>
              <a:rPr lang="nl-NL" sz="975">
                <a:solidFill>
                  <a:srgbClr val="4D4D4D"/>
                </a:solidFill>
              </a:rPr>
              <a:t>Value stream ‘</a:t>
            </a:r>
            <a:r>
              <a:rPr lang="nl-NL" sz="975" b="1" err="1">
                <a:solidFill>
                  <a:srgbClr val="4D4D4D"/>
                </a:solidFill>
              </a:rPr>
              <a:t>Netgedreven</a:t>
            </a:r>
            <a:r>
              <a:rPr lang="nl-NL" sz="975" b="1">
                <a:solidFill>
                  <a:srgbClr val="4D4D4D"/>
                </a:solidFill>
              </a:rPr>
              <a:t> aanpassen van energienetten</a:t>
            </a:r>
            <a:r>
              <a:rPr lang="nl-NL" sz="975">
                <a:solidFill>
                  <a:srgbClr val="4D4D4D"/>
                </a:solidFill>
              </a:rPr>
              <a:t>’ leidt tot Toekomstbestendige energienetten voor zowel klanten als markpartijen waarmee transportfunctionaliteit en transportcapaciteit wordt gerealiseerd voor het transporteren van energie en aansluitcapaciteit voor </a:t>
            </a:r>
            <a:r>
              <a:rPr lang="nl-NL" sz="975" b="1">
                <a:solidFill>
                  <a:srgbClr val="4D4D4D"/>
                </a:solidFill>
              </a:rPr>
              <a:t>‘Contracteren, aan- en afsluiten van gebruikers’.</a:t>
            </a: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r>
              <a:rPr lang="nl-NL" sz="975">
                <a:solidFill>
                  <a:srgbClr val="4D4D4D"/>
                </a:solidFill>
              </a:rPr>
              <a:t>Value stream ‘</a:t>
            </a:r>
            <a:r>
              <a:rPr lang="nl-NL" sz="975" b="1" err="1">
                <a:solidFill>
                  <a:srgbClr val="4D4D4D"/>
                </a:solidFill>
              </a:rPr>
              <a:t>Instandhouden</a:t>
            </a:r>
            <a:r>
              <a:rPr lang="nl-NL" sz="975" b="1">
                <a:solidFill>
                  <a:srgbClr val="4D4D4D"/>
                </a:solidFill>
              </a:rPr>
              <a:t> van energienetten</a:t>
            </a:r>
            <a:r>
              <a:rPr lang="nl-NL" sz="975">
                <a:solidFill>
                  <a:srgbClr val="4D4D4D"/>
                </a:solidFill>
              </a:rPr>
              <a:t>’ omvat het preventief onderhouden van de energienetten en het oplossen van storingen (</a:t>
            </a:r>
            <a:r>
              <a:rPr lang="nl-NL" sz="975" err="1">
                <a:solidFill>
                  <a:srgbClr val="4D4D4D"/>
                </a:solidFill>
              </a:rPr>
              <a:t>alarmgedreven</a:t>
            </a:r>
            <a:r>
              <a:rPr lang="nl-NL" sz="975">
                <a:solidFill>
                  <a:srgbClr val="4D4D4D"/>
                </a:solidFill>
              </a:rPr>
              <a:t> en </a:t>
            </a:r>
            <a:r>
              <a:rPr lang="nl-NL" sz="975" err="1">
                <a:solidFill>
                  <a:srgbClr val="4D4D4D"/>
                </a:solidFill>
              </a:rPr>
              <a:t>klantgedreven</a:t>
            </a:r>
            <a:r>
              <a:rPr lang="nl-NL" sz="975">
                <a:solidFill>
                  <a:srgbClr val="4D4D4D"/>
                </a:solidFill>
              </a:rPr>
              <a:t>) en leidt tot betrouwbare netten waarmee de afgesproken kwaliteit wordt geborgd/hersteld voor het transporteren van energie. </a:t>
            </a: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r>
              <a:rPr lang="nl-NL" sz="975">
                <a:solidFill>
                  <a:srgbClr val="4D4D4D"/>
                </a:solidFill>
              </a:rPr>
              <a:t>Value stream ‘</a:t>
            </a:r>
            <a:r>
              <a:rPr lang="nl-NL" sz="975" b="1">
                <a:solidFill>
                  <a:srgbClr val="4D4D4D"/>
                </a:solidFill>
              </a:rPr>
              <a:t>Managen van beschikbare energienetcapaciteit</a:t>
            </a:r>
            <a:r>
              <a:rPr lang="nl-NL" sz="975">
                <a:solidFill>
                  <a:srgbClr val="4D4D4D"/>
                </a:solidFill>
              </a:rPr>
              <a:t>’ betreft het managen van de met de ‘</a:t>
            </a:r>
            <a:r>
              <a:rPr lang="nl-NL" sz="975" err="1">
                <a:solidFill>
                  <a:srgbClr val="4D4D4D"/>
                </a:solidFill>
              </a:rPr>
              <a:t>Netgedreven</a:t>
            </a:r>
            <a:r>
              <a:rPr lang="nl-NL" sz="975">
                <a:solidFill>
                  <a:srgbClr val="4D4D4D"/>
                </a:solidFill>
              </a:rPr>
              <a:t> aanpassen energienetten’ beschikbaar gemaakte energienetcapaciteit en via </a:t>
            </a:r>
            <a:r>
              <a:rPr lang="nl-NL" sz="975" err="1">
                <a:solidFill>
                  <a:srgbClr val="4D4D4D"/>
                </a:solidFill>
              </a:rPr>
              <a:t>flex</a:t>
            </a:r>
            <a:r>
              <a:rPr lang="nl-NL" sz="975">
                <a:solidFill>
                  <a:srgbClr val="4D4D4D"/>
                </a:solidFill>
              </a:rPr>
              <a:t> afspraken verkregen </a:t>
            </a:r>
            <a:r>
              <a:rPr lang="nl-NL" sz="975" err="1">
                <a:solidFill>
                  <a:srgbClr val="4D4D4D"/>
                </a:solidFill>
              </a:rPr>
              <a:t>flex</a:t>
            </a:r>
            <a:r>
              <a:rPr lang="nl-NL" sz="975">
                <a:solidFill>
                  <a:srgbClr val="4D4D4D"/>
                </a:solidFill>
              </a:rPr>
              <a:t> capaciteit en leidt tot ‘Transportcapaciteit’ voor het transporteren van energie.</a:t>
            </a: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r>
              <a:rPr lang="nl-NL" sz="975">
                <a:solidFill>
                  <a:srgbClr val="4D4D4D"/>
                </a:solidFill>
              </a:rPr>
              <a:t>Value stream ‘</a:t>
            </a:r>
            <a:r>
              <a:rPr lang="nl-NL" sz="975" b="1">
                <a:solidFill>
                  <a:srgbClr val="4D4D4D"/>
                </a:solidFill>
              </a:rPr>
              <a:t>Transporteren van energie</a:t>
            </a:r>
            <a:r>
              <a:rPr lang="nl-NL" sz="975">
                <a:solidFill>
                  <a:srgbClr val="4D4D4D"/>
                </a:solidFill>
              </a:rPr>
              <a:t>’ leidt tot energie voor de klanten.</a:t>
            </a: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r>
              <a:rPr lang="nl-NL" sz="975">
                <a:solidFill>
                  <a:srgbClr val="4D4D4D"/>
                </a:solidFill>
              </a:rPr>
              <a:t>Value stream ‘</a:t>
            </a:r>
            <a:r>
              <a:rPr lang="nl-NL" sz="975" b="1">
                <a:solidFill>
                  <a:srgbClr val="4D4D4D"/>
                </a:solidFill>
              </a:rPr>
              <a:t>Reconstrueren van energienetten</a:t>
            </a:r>
            <a:r>
              <a:rPr lang="nl-NL" sz="975">
                <a:solidFill>
                  <a:srgbClr val="4D4D4D"/>
                </a:solidFill>
              </a:rPr>
              <a:t>’ leidt tot reconstructie van energienetten voor overheden en grootzakelijke klanten opdat de ligging van de energienetten past in de omgeving en het transporteren van energie voortgang kan vinden.</a:t>
            </a: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r>
              <a:rPr lang="nl-NL" sz="975">
                <a:solidFill>
                  <a:srgbClr val="4D4D4D"/>
                </a:solidFill>
              </a:rPr>
              <a:t>Value streams ‘</a:t>
            </a:r>
            <a:r>
              <a:rPr lang="nl-NL" sz="975" b="1">
                <a:solidFill>
                  <a:srgbClr val="4D4D4D"/>
                </a:solidFill>
              </a:rPr>
              <a:t>Toewijzen van energie-uitwisseling</a:t>
            </a:r>
            <a:r>
              <a:rPr lang="nl-NL" sz="975">
                <a:solidFill>
                  <a:srgbClr val="4D4D4D"/>
                </a:solidFill>
              </a:rPr>
              <a:t>’ (alloceren en reconciliëren) en ‘</a:t>
            </a:r>
            <a:r>
              <a:rPr lang="nl-NL" sz="975" b="1" err="1">
                <a:solidFill>
                  <a:srgbClr val="4D4D4D"/>
                </a:solidFill>
              </a:rPr>
              <a:t>Beschikbaarstellen</a:t>
            </a:r>
            <a:r>
              <a:rPr lang="nl-NL" sz="975" b="1">
                <a:solidFill>
                  <a:srgbClr val="4D4D4D"/>
                </a:solidFill>
              </a:rPr>
              <a:t> van netbeheerdata</a:t>
            </a:r>
            <a:r>
              <a:rPr lang="nl-NL" sz="975">
                <a:solidFill>
                  <a:srgbClr val="4D4D4D"/>
                </a:solidFill>
              </a:rPr>
              <a:t>’ betreft het realiseren van dataproducten voor de marktpartijen uit data die bij de andere </a:t>
            </a:r>
            <a:r>
              <a:rPr lang="nl-NL" sz="975" err="1">
                <a:solidFill>
                  <a:srgbClr val="4D4D4D"/>
                </a:solidFill>
              </a:rPr>
              <a:t>value</a:t>
            </a:r>
            <a:r>
              <a:rPr lang="nl-NL" sz="975">
                <a:solidFill>
                  <a:srgbClr val="4D4D4D"/>
                </a:solidFill>
              </a:rPr>
              <a:t> streams zijn ontstaan opdat de energiemarkt functioneert en de energietransitie maximaal wordt ondersteund. </a:t>
            </a: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endParaRPr lang="nl-NL" sz="975">
              <a:solidFill>
                <a:srgbClr val="4D4D4D"/>
              </a:solidFill>
            </a:endParaRPr>
          </a:p>
          <a:p>
            <a:pPr marL="178594" indent="-178594" defTabSz="539354"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defRPr/>
            </a:pPr>
            <a:endParaRPr lang="nl-NL" sz="975">
              <a:solidFill>
                <a:srgbClr val="4D4D4D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33" y="2270272"/>
            <a:ext cx="1248703" cy="695303"/>
          </a:xfrm>
          <a:prstGeom prst="rect">
            <a:avLst/>
          </a:prstGeom>
          <a:noFill/>
        </p:spPr>
      </p:pic>
      <p:grpSp>
        <p:nvGrpSpPr>
          <p:cNvPr id="9" name="Group 17">
            <a:extLst>
              <a:ext uri="{FF2B5EF4-FFF2-40B4-BE49-F238E27FC236}">
                <a16:creationId xmlns:a16="http://schemas.microsoft.com/office/drawing/2014/main" id="{8096BAB2-B692-49BD-8C23-7BA55C82E0F8}"/>
              </a:ext>
            </a:extLst>
          </p:cNvPr>
          <p:cNvGrpSpPr/>
          <p:nvPr/>
        </p:nvGrpSpPr>
        <p:grpSpPr>
          <a:xfrm>
            <a:off x="8551684" y="1465914"/>
            <a:ext cx="499683" cy="428884"/>
            <a:chOff x="416496" y="1911318"/>
            <a:chExt cx="721764" cy="571845"/>
          </a:xfrm>
        </p:grpSpPr>
        <p:sp>
          <p:nvSpPr>
            <p:cNvPr id="10" name="Oval 57">
              <a:extLst>
                <a:ext uri="{FF2B5EF4-FFF2-40B4-BE49-F238E27FC236}">
                  <a16:creationId xmlns:a16="http://schemas.microsoft.com/office/drawing/2014/main" id="{26C480FA-B406-4205-B3CD-5AFDC901CDB1}"/>
                </a:ext>
              </a:extLst>
            </p:cNvPr>
            <p:cNvSpPr/>
            <p:nvPr/>
          </p:nvSpPr>
          <p:spPr>
            <a:xfrm>
              <a:off x="914190" y="1911318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" name="Flowchart: Delay 41">
              <a:extLst>
                <a:ext uri="{FF2B5EF4-FFF2-40B4-BE49-F238E27FC236}">
                  <a16:creationId xmlns:a16="http://schemas.microsoft.com/office/drawing/2014/main" id="{8F118617-B090-4A9A-81A2-06631B4F475A}"/>
                </a:ext>
              </a:extLst>
            </p:cNvPr>
            <p:cNvSpPr/>
            <p:nvPr/>
          </p:nvSpPr>
          <p:spPr>
            <a:xfrm rot="16200000">
              <a:off x="666896" y="2210017"/>
              <a:ext cx="223114" cy="323177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08" h="178592">
                  <a:moveTo>
                    <a:pt x="2382" y="0"/>
                  </a:moveTo>
                  <a:lnTo>
                    <a:pt x="68095" y="11906"/>
                  </a:lnTo>
                  <a:cubicBezTo>
                    <a:pt x="104387" y="11906"/>
                    <a:pt x="133808" y="47088"/>
                    <a:pt x="133808" y="90487"/>
                  </a:cubicBezTo>
                  <a:cubicBezTo>
                    <a:pt x="133808" y="133886"/>
                    <a:pt x="104387" y="169068"/>
                    <a:pt x="68095" y="169068"/>
                  </a:cubicBezTo>
                  <a:lnTo>
                    <a:pt x="0" y="178592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" name="Oval 59">
              <a:extLst>
                <a:ext uri="{FF2B5EF4-FFF2-40B4-BE49-F238E27FC236}">
                  <a16:creationId xmlns:a16="http://schemas.microsoft.com/office/drawing/2014/main" id="{C198FF09-20F0-46B1-9120-467D075106C6}"/>
                </a:ext>
              </a:extLst>
            </p:cNvPr>
            <p:cNvSpPr/>
            <p:nvPr/>
          </p:nvSpPr>
          <p:spPr>
            <a:xfrm>
              <a:off x="496214" y="1911318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Oval 60">
              <a:extLst>
                <a:ext uri="{FF2B5EF4-FFF2-40B4-BE49-F238E27FC236}">
                  <a16:creationId xmlns:a16="http://schemas.microsoft.com/office/drawing/2014/main" id="{54134BF3-086E-474B-9AD7-DCC2BED5E183}"/>
                </a:ext>
              </a:extLst>
            </p:cNvPr>
            <p:cNvSpPr/>
            <p:nvPr/>
          </p:nvSpPr>
          <p:spPr>
            <a:xfrm>
              <a:off x="705203" y="2049510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Flowchart: Delay 41">
              <a:extLst>
                <a:ext uri="{FF2B5EF4-FFF2-40B4-BE49-F238E27FC236}">
                  <a16:creationId xmlns:a16="http://schemas.microsoft.com/office/drawing/2014/main" id="{B85C68BC-8327-49AA-9AA3-D75C8A1B3CC3}"/>
                </a:ext>
              </a:extLst>
            </p:cNvPr>
            <p:cNvSpPr/>
            <p:nvPr/>
          </p:nvSpPr>
          <p:spPr>
            <a:xfrm rot="16200000">
              <a:off x="946987" y="2160188"/>
              <a:ext cx="223114" cy="159433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  <a:gd name="connsiteX0" fmla="*/ 68095 w 133808"/>
                <a:gd name="connsiteY0" fmla="*/ 0 h 166686"/>
                <a:gd name="connsiteX1" fmla="*/ 133808 w 133808"/>
                <a:gd name="connsiteY1" fmla="*/ 78581 h 166686"/>
                <a:gd name="connsiteX2" fmla="*/ 68095 w 133808"/>
                <a:gd name="connsiteY2" fmla="*/ 157162 h 166686"/>
                <a:gd name="connsiteX3" fmla="*/ 0 w 133808"/>
                <a:gd name="connsiteY3" fmla="*/ 166686 h 166686"/>
                <a:gd name="connsiteX0" fmla="*/ 133808 w 133808"/>
                <a:gd name="connsiteY0" fmla="*/ 0 h 88105"/>
                <a:gd name="connsiteX1" fmla="*/ 68095 w 133808"/>
                <a:gd name="connsiteY1" fmla="*/ 78581 h 88105"/>
                <a:gd name="connsiteX2" fmla="*/ 0 w 133808"/>
                <a:gd name="connsiteY2" fmla="*/ 88105 h 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08" h="88105">
                  <a:moveTo>
                    <a:pt x="133808" y="0"/>
                  </a:moveTo>
                  <a:cubicBezTo>
                    <a:pt x="133808" y="43399"/>
                    <a:pt x="104387" y="78581"/>
                    <a:pt x="68095" y="78581"/>
                  </a:cubicBezTo>
                  <a:lnTo>
                    <a:pt x="0" y="88105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5" name="Flowchart: Delay 41">
              <a:extLst>
                <a:ext uri="{FF2B5EF4-FFF2-40B4-BE49-F238E27FC236}">
                  <a16:creationId xmlns:a16="http://schemas.microsoft.com/office/drawing/2014/main" id="{8B4C8317-178C-49A6-AE36-0D70B6B8E212}"/>
                </a:ext>
              </a:extLst>
            </p:cNvPr>
            <p:cNvSpPr/>
            <p:nvPr/>
          </p:nvSpPr>
          <p:spPr>
            <a:xfrm rot="5400000" flipH="1">
              <a:off x="384656" y="2160188"/>
              <a:ext cx="223114" cy="159433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  <a:gd name="connsiteX0" fmla="*/ 68095 w 133808"/>
                <a:gd name="connsiteY0" fmla="*/ 0 h 166686"/>
                <a:gd name="connsiteX1" fmla="*/ 133808 w 133808"/>
                <a:gd name="connsiteY1" fmla="*/ 78581 h 166686"/>
                <a:gd name="connsiteX2" fmla="*/ 68095 w 133808"/>
                <a:gd name="connsiteY2" fmla="*/ 157162 h 166686"/>
                <a:gd name="connsiteX3" fmla="*/ 0 w 133808"/>
                <a:gd name="connsiteY3" fmla="*/ 166686 h 166686"/>
                <a:gd name="connsiteX0" fmla="*/ 133808 w 133808"/>
                <a:gd name="connsiteY0" fmla="*/ 0 h 88105"/>
                <a:gd name="connsiteX1" fmla="*/ 68095 w 133808"/>
                <a:gd name="connsiteY1" fmla="*/ 78581 h 88105"/>
                <a:gd name="connsiteX2" fmla="*/ 0 w 133808"/>
                <a:gd name="connsiteY2" fmla="*/ 88105 h 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08" h="88105">
                  <a:moveTo>
                    <a:pt x="133808" y="0"/>
                  </a:moveTo>
                  <a:cubicBezTo>
                    <a:pt x="133808" y="43399"/>
                    <a:pt x="104387" y="78581"/>
                    <a:pt x="68095" y="78581"/>
                  </a:cubicBezTo>
                  <a:lnTo>
                    <a:pt x="0" y="88105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8540344" y="1903592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sz="900">
                <a:solidFill>
                  <a:prstClr val="black"/>
                </a:solidFill>
                <a:latin typeface="Calibri Light"/>
              </a:rPr>
              <a:t>K</a:t>
            </a:r>
            <a:r>
              <a:rPr lang="nl-NL" sz="900" err="1">
                <a:solidFill>
                  <a:prstClr val="black"/>
                </a:solidFill>
                <a:latin typeface="Calibri Light"/>
              </a:rPr>
              <a:t>lanten</a:t>
            </a:r>
            <a:endParaRPr lang="nl-NL" sz="9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5760" y="2908888"/>
            <a:ext cx="1027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sz="1200" b="1" i="1">
                <a:solidFill>
                  <a:prstClr val="black"/>
                </a:solidFill>
                <a:latin typeface="Calibri Light"/>
              </a:rPr>
              <a:t>Energienetten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96BAB2-B692-49BD-8C23-7BA55C82E0F8}"/>
              </a:ext>
            </a:extLst>
          </p:cNvPr>
          <p:cNvGrpSpPr/>
          <p:nvPr/>
        </p:nvGrpSpPr>
        <p:grpSpPr>
          <a:xfrm>
            <a:off x="8500223" y="3466572"/>
            <a:ext cx="499683" cy="428884"/>
            <a:chOff x="416496" y="1911318"/>
            <a:chExt cx="721764" cy="571845"/>
          </a:xfrm>
        </p:grpSpPr>
        <p:sp>
          <p:nvSpPr>
            <p:cNvPr id="19" name="Oval 57">
              <a:extLst>
                <a:ext uri="{FF2B5EF4-FFF2-40B4-BE49-F238E27FC236}">
                  <a16:creationId xmlns:a16="http://schemas.microsoft.com/office/drawing/2014/main" id="{26C480FA-B406-4205-B3CD-5AFDC901CDB1}"/>
                </a:ext>
              </a:extLst>
            </p:cNvPr>
            <p:cNvSpPr/>
            <p:nvPr/>
          </p:nvSpPr>
          <p:spPr>
            <a:xfrm>
              <a:off x="914190" y="1911318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Flowchart: Delay 41">
              <a:extLst>
                <a:ext uri="{FF2B5EF4-FFF2-40B4-BE49-F238E27FC236}">
                  <a16:creationId xmlns:a16="http://schemas.microsoft.com/office/drawing/2014/main" id="{8F118617-B090-4A9A-81A2-06631B4F475A}"/>
                </a:ext>
              </a:extLst>
            </p:cNvPr>
            <p:cNvSpPr/>
            <p:nvPr/>
          </p:nvSpPr>
          <p:spPr>
            <a:xfrm rot="16200000">
              <a:off x="666896" y="2210017"/>
              <a:ext cx="223114" cy="323177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08" h="178592">
                  <a:moveTo>
                    <a:pt x="2382" y="0"/>
                  </a:moveTo>
                  <a:lnTo>
                    <a:pt x="68095" y="11906"/>
                  </a:lnTo>
                  <a:cubicBezTo>
                    <a:pt x="104387" y="11906"/>
                    <a:pt x="133808" y="47088"/>
                    <a:pt x="133808" y="90487"/>
                  </a:cubicBezTo>
                  <a:cubicBezTo>
                    <a:pt x="133808" y="133886"/>
                    <a:pt x="104387" y="169068"/>
                    <a:pt x="68095" y="169068"/>
                  </a:cubicBezTo>
                  <a:lnTo>
                    <a:pt x="0" y="178592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Oval 59">
              <a:extLst>
                <a:ext uri="{FF2B5EF4-FFF2-40B4-BE49-F238E27FC236}">
                  <a16:creationId xmlns:a16="http://schemas.microsoft.com/office/drawing/2014/main" id="{C198FF09-20F0-46B1-9120-467D075106C6}"/>
                </a:ext>
              </a:extLst>
            </p:cNvPr>
            <p:cNvSpPr/>
            <p:nvPr/>
          </p:nvSpPr>
          <p:spPr>
            <a:xfrm>
              <a:off x="496214" y="1911318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Oval 60">
              <a:extLst>
                <a:ext uri="{FF2B5EF4-FFF2-40B4-BE49-F238E27FC236}">
                  <a16:creationId xmlns:a16="http://schemas.microsoft.com/office/drawing/2014/main" id="{54134BF3-086E-474B-9AD7-DCC2BED5E183}"/>
                </a:ext>
              </a:extLst>
            </p:cNvPr>
            <p:cNvSpPr/>
            <p:nvPr/>
          </p:nvSpPr>
          <p:spPr>
            <a:xfrm>
              <a:off x="705203" y="2049510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Flowchart: Delay 41">
              <a:extLst>
                <a:ext uri="{FF2B5EF4-FFF2-40B4-BE49-F238E27FC236}">
                  <a16:creationId xmlns:a16="http://schemas.microsoft.com/office/drawing/2014/main" id="{B85C68BC-8327-49AA-9AA3-D75C8A1B3CC3}"/>
                </a:ext>
              </a:extLst>
            </p:cNvPr>
            <p:cNvSpPr/>
            <p:nvPr/>
          </p:nvSpPr>
          <p:spPr>
            <a:xfrm rot="16200000">
              <a:off x="946987" y="2160188"/>
              <a:ext cx="223114" cy="159433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  <a:gd name="connsiteX0" fmla="*/ 68095 w 133808"/>
                <a:gd name="connsiteY0" fmla="*/ 0 h 166686"/>
                <a:gd name="connsiteX1" fmla="*/ 133808 w 133808"/>
                <a:gd name="connsiteY1" fmla="*/ 78581 h 166686"/>
                <a:gd name="connsiteX2" fmla="*/ 68095 w 133808"/>
                <a:gd name="connsiteY2" fmla="*/ 157162 h 166686"/>
                <a:gd name="connsiteX3" fmla="*/ 0 w 133808"/>
                <a:gd name="connsiteY3" fmla="*/ 166686 h 166686"/>
                <a:gd name="connsiteX0" fmla="*/ 133808 w 133808"/>
                <a:gd name="connsiteY0" fmla="*/ 0 h 88105"/>
                <a:gd name="connsiteX1" fmla="*/ 68095 w 133808"/>
                <a:gd name="connsiteY1" fmla="*/ 78581 h 88105"/>
                <a:gd name="connsiteX2" fmla="*/ 0 w 133808"/>
                <a:gd name="connsiteY2" fmla="*/ 88105 h 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08" h="88105">
                  <a:moveTo>
                    <a:pt x="133808" y="0"/>
                  </a:moveTo>
                  <a:cubicBezTo>
                    <a:pt x="133808" y="43399"/>
                    <a:pt x="104387" y="78581"/>
                    <a:pt x="68095" y="78581"/>
                  </a:cubicBezTo>
                  <a:lnTo>
                    <a:pt x="0" y="88105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Flowchart: Delay 41">
              <a:extLst>
                <a:ext uri="{FF2B5EF4-FFF2-40B4-BE49-F238E27FC236}">
                  <a16:creationId xmlns:a16="http://schemas.microsoft.com/office/drawing/2014/main" id="{8B4C8317-178C-49A6-AE36-0D70B6B8E212}"/>
                </a:ext>
              </a:extLst>
            </p:cNvPr>
            <p:cNvSpPr/>
            <p:nvPr/>
          </p:nvSpPr>
          <p:spPr>
            <a:xfrm rot="5400000" flipH="1">
              <a:off x="384656" y="2160188"/>
              <a:ext cx="223114" cy="159433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  <a:gd name="connsiteX0" fmla="*/ 68095 w 133808"/>
                <a:gd name="connsiteY0" fmla="*/ 0 h 166686"/>
                <a:gd name="connsiteX1" fmla="*/ 133808 w 133808"/>
                <a:gd name="connsiteY1" fmla="*/ 78581 h 166686"/>
                <a:gd name="connsiteX2" fmla="*/ 68095 w 133808"/>
                <a:gd name="connsiteY2" fmla="*/ 157162 h 166686"/>
                <a:gd name="connsiteX3" fmla="*/ 0 w 133808"/>
                <a:gd name="connsiteY3" fmla="*/ 166686 h 166686"/>
                <a:gd name="connsiteX0" fmla="*/ 133808 w 133808"/>
                <a:gd name="connsiteY0" fmla="*/ 0 h 88105"/>
                <a:gd name="connsiteX1" fmla="*/ 68095 w 133808"/>
                <a:gd name="connsiteY1" fmla="*/ 78581 h 88105"/>
                <a:gd name="connsiteX2" fmla="*/ 0 w 133808"/>
                <a:gd name="connsiteY2" fmla="*/ 88105 h 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08" h="88105">
                  <a:moveTo>
                    <a:pt x="133808" y="0"/>
                  </a:moveTo>
                  <a:cubicBezTo>
                    <a:pt x="133808" y="43399"/>
                    <a:pt x="104387" y="78581"/>
                    <a:pt x="68095" y="78581"/>
                  </a:cubicBezTo>
                  <a:lnTo>
                    <a:pt x="0" y="88105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5" name="Tekstvak 24"/>
          <p:cNvSpPr txBox="1"/>
          <p:nvPr/>
        </p:nvSpPr>
        <p:spPr>
          <a:xfrm>
            <a:off x="8382699" y="3895455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sz="900">
                <a:solidFill>
                  <a:prstClr val="black"/>
                </a:solidFill>
                <a:latin typeface="Calibri Light"/>
              </a:rPr>
              <a:t>Marktpartijen</a:t>
            </a:r>
          </a:p>
        </p:txBody>
      </p:sp>
      <p:sp>
        <p:nvSpPr>
          <p:cNvPr id="26" name="Punthaak 25"/>
          <p:cNvSpPr/>
          <p:nvPr/>
        </p:nvSpPr>
        <p:spPr>
          <a:xfrm>
            <a:off x="5638285" y="1220473"/>
            <a:ext cx="1036762" cy="581610"/>
          </a:xfrm>
          <a:prstGeom prst="chevron">
            <a:avLst>
              <a:gd name="adj" fmla="val 27179"/>
            </a:avLst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 err="1">
                <a:solidFill>
                  <a:srgbClr val="625D62"/>
                </a:solidFill>
                <a:latin typeface="Calibri Light"/>
              </a:rPr>
              <a:t>Contracteren,aan</a:t>
            </a:r>
            <a:r>
              <a:rPr lang="nl-NL" sz="975" kern="0">
                <a:solidFill>
                  <a:srgbClr val="625D62"/>
                </a:solidFill>
                <a:latin typeface="Calibri Light"/>
              </a:rPr>
              <a:t>- </a:t>
            </a:r>
            <a:r>
              <a:rPr lang="nl-NL" sz="975" kern="0">
                <a:solidFill>
                  <a:srgbClr val="625D62">
                    <a:lumMod val="50000"/>
                  </a:srgbClr>
                </a:solidFill>
                <a:latin typeface="Calibri Light"/>
              </a:rPr>
              <a:t>en</a:t>
            </a:r>
            <a:r>
              <a:rPr lang="nl-NL" sz="975" kern="0">
                <a:solidFill>
                  <a:srgbClr val="625D62"/>
                </a:solidFill>
                <a:latin typeface="Calibri Light"/>
              </a:rPr>
              <a:t> afsluiten van gebruikers</a:t>
            </a:r>
          </a:p>
        </p:txBody>
      </p:sp>
      <p:sp>
        <p:nvSpPr>
          <p:cNvPr id="27" name="Punthaak 26"/>
          <p:cNvSpPr/>
          <p:nvPr/>
        </p:nvSpPr>
        <p:spPr>
          <a:xfrm>
            <a:off x="7240665" y="1959008"/>
            <a:ext cx="1055631" cy="581610"/>
          </a:xfrm>
          <a:prstGeom prst="chevron">
            <a:avLst>
              <a:gd name="adj" fmla="val 27179"/>
            </a:avLst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5400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Reconstrueren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van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energienetten</a:t>
            </a:r>
          </a:p>
        </p:txBody>
      </p:sp>
      <p:sp>
        <p:nvSpPr>
          <p:cNvPr id="28" name="Punthaak 27"/>
          <p:cNvSpPr/>
          <p:nvPr/>
        </p:nvSpPr>
        <p:spPr>
          <a:xfrm>
            <a:off x="6662053" y="1237700"/>
            <a:ext cx="1036762" cy="581610"/>
          </a:xfrm>
          <a:prstGeom prst="chevron">
            <a:avLst>
              <a:gd name="adj" fmla="val 2717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Transporteren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van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energie</a:t>
            </a:r>
          </a:p>
        </p:txBody>
      </p:sp>
      <p:sp>
        <p:nvSpPr>
          <p:cNvPr id="29" name="Punthaak 28"/>
          <p:cNvSpPr/>
          <p:nvPr/>
        </p:nvSpPr>
        <p:spPr>
          <a:xfrm>
            <a:off x="7240665" y="2692720"/>
            <a:ext cx="1036762" cy="568946"/>
          </a:xfrm>
          <a:prstGeom prst="chevron">
            <a:avLst>
              <a:gd name="adj" fmla="val 27179"/>
            </a:avLst>
          </a:prstGeom>
          <a:solidFill>
            <a:srgbClr val="33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Managen van beschikbare energienet capaciteit</a:t>
            </a:r>
          </a:p>
        </p:txBody>
      </p:sp>
      <p:sp>
        <p:nvSpPr>
          <p:cNvPr id="30" name="Punthaak 29"/>
          <p:cNvSpPr/>
          <p:nvPr/>
        </p:nvSpPr>
        <p:spPr>
          <a:xfrm>
            <a:off x="4899044" y="1960550"/>
            <a:ext cx="1036762" cy="581610"/>
          </a:xfrm>
          <a:prstGeom prst="chevron">
            <a:avLst>
              <a:gd name="adj" fmla="val 27179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54000" rIns="0" rtlCol="0" anchor="ctr"/>
          <a:lstStyle/>
          <a:p>
            <a:pPr algn="ctr">
              <a:defRPr/>
            </a:pPr>
            <a:r>
              <a:rPr lang="nl-NL" sz="975" kern="0" err="1">
                <a:solidFill>
                  <a:prstClr val="white"/>
                </a:solidFill>
                <a:latin typeface="Calibri Light"/>
              </a:rPr>
              <a:t>Instandhouden</a:t>
            </a:r>
            <a:endParaRPr lang="nl-NL" sz="975" kern="0">
              <a:solidFill>
                <a:prstClr val="white"/>
              </a:solidFill>
              <a:latin typeface="Calibri Light"/>
            </a:endParaRP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van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energienetten</a:t>
            </a:r>
          </a:p>
        </p:txBody>
      </p:sp>
      <p:sp>
        <p:nvSpPr>
          <p:cNvPr id="31" name="Punthaak 30"/>
          <p:cNvSpPr/>
          <p:nvPr/>
        </p:nvSpPr>
        <p:spPr>
          <a:xfrm>
            <a:off x="4899044" y="2680660"/>
            <a:ext cx="1036762" cy="581610"/>
          </a:xfrm>
          <a:prstGeom prst="chevron">
            <a:avLst>
              <a:gd name="adj" fmla="val 27179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rIns="0" rtlCol="0" anchor="ctr"/>
          <a:lstStyle/>
          <a:p>
            <a:pPr algn="ctr">
              <a:defRPr/>
            </a:pPr>
            <a:r>
              <a:rPr lang="nl-NL" sz="975" kern="0" err="1">
                <a:solidFill>
                  <a:prstClr val="white"/>
                </a:solidFill>
                <a:latin typeface="Calibri Light"/>
              </a:rPr>
              <a:t>Netgedreven</a:t>
            </a:r>
            <a:r>
              <a:rPr lang="nl-NL" sz="975" kern="0">
                <a:solidFill>
                  <a:prstClr val="white"/>
                </a:solidFill>
                <a:latin typeface="Calibri Light"/>
              </a:rPr>
              <a:t> 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  aanpassen van</a:t>
            </a:r>
          </a:p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energienetten</a:t>
            </a:r>
          </a:p>
        </p:txBody>
      </p:sp>
      <p:sp>
        <p:nvSpPr>
          <p:cNvPr id="32" name="Punthaak 31"/>
          <p:cNvSpPr/>
          <p:nvPr/>
        </p:nvSpPr>
        <p:spPr>
          <a:xfrm>
            <a:off x="5636603" y="3415919"/>
            <a:ext cx="1036762" cy="581610"/>
          </a:xfrm>
          <a:prstGeom prst="chevron">
            <a:avLst>
              <a:gd name="adj" fmla="val 27179"/>
            </a:avLst>
          </a:prstGeom>
          <a:solidFill>
            <a:srgbClr val="B2CF39"/>
          </a:solidFill>
        </p:spPr>
        <p:txBody>
          <a:bodyPr wrap="none" lIns="54000" tIns="27000" rIns="0" bIns="27000" rtlCol="0" anchor="ctr">
            <a:no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  <a:t>Toewijzen van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  <a:t>Energie-</a:t>
            </a:r>
            <a:b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</a:br>
            <a: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  <a:t>uitwisseling</a:t>
            </a:r>
          </a:p>
        </p:txBody>
      </p:sp>
      <p:sp>
        <p:nvSpPr>
          <p:cNvPr id="33" name="Punthaak 32"/>
          <p:cNvSpPr/>
          <p:nvPr/>
        </p:nvSpPr>
        <p:spPr>
          <a:xfrm>
            <a:off x="6662053" y="3408302"/>
            <a:ext cx="1036762" cy="581610"/>
          </a:xfrm>
          <a:prstGeom prst="chevron">
            <a:avLst>
              <a:gd name="adj" fmla="val 27179"/>
            </a:avLst>
          </a:prstGeom>
          <a:solidFill>
            <a:srgbClr val="00B050"/>
          </a:solidFill>
        </p:spPr>
        <p:txBody>
          <a:bodyPr wrap="none" lIns="0" tIns="27000" rIns="0" bIns="27000" rtlCol="0" anchor="ctr">
            <a:no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  <a:t>Beschikbaar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  <a:t> stellen van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nl-NL" sz="975">
                <a:solidFill>
                  <a:prstClr val="white"/>
                </a:solidFill>
                <a:latin typeface="Calibri Light"/>
                <a:ea typeface="ＭＳ Ｐゴシック" pitchFamily="64" charset="-128"/>
                <a:cs typeface="Arial" panose="020B0604020202020204" pitchFamily="34" charset="0"/>
              </a:rPr>
              <a:t>netbeheerdata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2243C69E-04D7-4B01-8DFF-589AD324C5B2}"/>
              </a:ext>
            </a:extLst>
          </p:cNvPr>
          <p:cNvCxnSpPr>
            <a:cxnSpLocks/>
          </p:cNvCxnSpPr>
          <p:nvPr/>
        </p:nvCxnSpPr>
        <p:spPr>
          <a:xfrm>
            <a:off x="8382022" y="1220473"/>
            <a:ext cx="0" cy="973106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17">
            <a:extLst>
              <a:ext uri="{FF2B5EF4-FFF2-40B4-BE49-F238E27FC236}">
                <a16:creationId xmlns:a16="http://schemas.microsoft.com/office/drawing/2014/main" id="{4313D612-6BD9-41D6-B957-CCC03E37150F}"/>
              </a:ext>
            </a:extLst>
          </p:cNvPr>
          <p:cNvGrpSpPr/>
          <p:nvPr/>
        </p:nvGrpSpPr>
        <p:grpSpPr>
          <a:xfrm>
            <a:off x="8551684" y="2473834"/>
            <a:ext cx="499683" cy="428884"/>
            <a:chOff x="416496" y="1911318"/>
            <a:chExt cx="721764" cy="571845"/>
          </a:xfrm>
        </p:grpSpPr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7EBA2555-D8BF-4C97-A29C-7410FD671E5F}"/>
                </a:ext>
              </a:extLst>
            </p:cNvPr>
            <p:cNvSpPr/>
            <p:nvPr/>
          </p:nvSpPr>
          <p:spPr>
            <a:xfrm>
              <a:off x="914190" y="1911318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3" name="Flowchart: Delay 41">
              <a:extLst>
                <a:ext uri="{FF2B5EF4-FFF2-40B4-BE49-F238E27FC236}">
                  <a16:creationId xmlns:a16="http://schemas.microsoft.com/office/drawing/2014/main" id="{3AC0E422-8DB1-4685-9E7B-49293240187B}"/>
                </a:ext>
              </a:extLst>
            </p:cNvPr>
            <p:cNvSpPr/>
            <p:nvPr/>
          </p:nvSpPr>
          <p:spPr>
            <a:xfrm rot="16200000">
              <a:off x="666896" y="2210017"/>
              <a:ext cx="223114" cy="323177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808" h="178592">
                  <a:moveTo>
                    <a:pt x="2382" y="0"/>
                  </a:moveTo>
                  <a:lnTo>
                    <a:pt x="68095" y="11906"/>
                  </a:lnTo>
                  <a:cubicBezTo>
                    <a:pt x="104387" y="11906"/>
                    <a:pt x="133808" y="47088"/>
                    <a:pt x="133808" y="90487"/>
                  </a:cubicBezTo>
                  <a:cubicBezTo>
                    <a:pt x="133808" y="133886"/>
                    <a:pt x="104387" y="169068"/>
                    <a:pt x="68095" y="169068"/>
                  </a:cubicBezTo>
                  <a:lnTo>
                    <a:pt x="0" y="178592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" name="Oval 59">
              <a:extLst>
                <a:ext uri="{FF2B5EF4-FFF2-40B4-BE49-F238E27FC236}">
                  <a16:creationId xmlns:a16="http://schemas.microsoft.com/office/drawing/2014/main" id="{D897D095-30D6-49F3-8CBD-4BCDEF39CEE6}"/>
                </a:ext>
              </a:extLst>
            </p:cNvPr>
            <p:cNvSpPr/>
            <p:nvPr/>
          </p:nvSpPr>
          <p:spPr>
            <a:xfrm>
              <a:off x="496214" y="1911318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5" name="Oval 60">
              <a:extLst>
                <a:ext uri="{FF2B5EF4-FFF2-40B4-BE49-F238E27FC236}">
                  <a16:creationId xmlns:a16="http://schemas.microsoft.com/office/drawing/2014/main" id="{45A7B7D8-E1C3-4D54-9CDD-06057F325C78}"/>
                </a:ext>
              </a:extLst>
            </p:cNvPr>
            <p:cNvSpPr/>
            <p:nvPr/>
          </p:nvSpPr>
          <p:spPr>
            <a:xfrm>
              <a:off x="705203" y="2049510"/>
              <a:ext cx="146507" cy="157679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6" name="Flowchart: Delay 41">
              <a:extLst>
                <a:ext uri="{FF2B5EF4-FFF2-40B4-BE49-F238E27FC236}">
                  <a16:creationId xmlns:a16="http://schemas.microsoft.com/office/drawing/2014/main" id="{79B1E621-48B7-4495-9A10-797471045F63}"/>
                </a:ext>
              </a:extLst>
            </p:cNvPr>
            <p:cNvSpPr/>
            <p:nvPr/>
          </p:nvSpPr>
          <p:spPr>
            <a:xfrm rot="16200000">
              <a:off x="946987" y="2160188"/>
              <a:ext cx="223114" cy="159433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  <a:gd name="connsiteX0" fmla="*/ 68095 w 133808"/>
                <a:gd name="connsiteY0" fmla="*/ 0 h 166686"/>
                <a:gd name="connsiteX1" fmla="*/ 133808 w 133808"/>
                <a:gd name="connsiteY1" fmla="*/ 78581 h 166686"/>
                <a:gd name="connsiteX2" fmla="*/ 68095 w 133808"/>
                <a:gd name="connsiteY2" fmla="*/ 157162 h 166686"/>
                <a:gd name="connsiteX3" fmla="*/ 0 w 133808"/>
                <a:gd name="connsiteY3" fmla="*/ 166686 h 166686"/>
                <a:gd name="connsiteX0" fmla="*/ 133808 w 133808"/>
                <a:gd name="connsiteY0" fmla="*/ 0 h 88105"/>
                <a:gd name="connsiteX1" fmla="*/ 68095 w 133808"/>
                <a:gd name="connsiteY1" fmla="*/ 78581 h 88105"/>
                <a:gd name="connsiteX2" fmla="*/ 0 w 133808"/>
                <a:gd name="connsiteY2" fmla="*/ 88105 h 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08" h="88105">
                  <a:moveTo>
                    <a:pt x="133808" y="0"/>
                  </a:moveTo>
                  <a:cubicBezTo>
                    <a:pt x="133808" y="43399"/>
                    <a:pt x="104387" y="78581"/>
                    <a:pt x="68095" y="78581"/>
                  </a:cubicBezTo>
                  <a:lnTo>
                    <a:pt x="0" y="88105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Flowchart: Delay 41">
              <a:extLst>
                <a:ext uri="{FF2B5EF4-FFF2-40B4-BE49-F238E27FC236}">
                  <a16:creationId xmlns:a16="http://schemas.microsoft.com/office/drawing/2014/main" id="{A5713EE8-0A96-455F-BC19-0A5B27DC855E}"/>
                </a:ext>
              </a:extLst>
            </p:cNvPr>
            <p:cNvSpPr/>
            <p:nvPr/>
          </p:nvSpPr>
          <p:spPr>
            <a:xfrm rot="5400000" flipH="1">
              <a:off x="384656" y="2160188"/>
              <a:ext cx="223114" cy="159433"/>
            </a:xfrm>
            <a:custGeom>
              <a:avLst/>
              <a:gdLst>
                <a:gd name="connsiteX0" fmla="*/ 0 w 131426"/>
                <a:gd name="connsiteY0" fmla="*/ 0 h 157161"/>
                <a:gd name="connsiteX1" fmla="*/ 65713 w 131426"/>
                <a:gd name="connsiteY1" fmla="*/ 0 h 157161"/>
                <a:gd name="connsiteX2" fmla="*/ 131426 w 131426"/>
                <a:gd name="connsiteY2" fmla="*/ 78581 h 157161"/>
                <a:gd name="connsiteX3" fmla="*/ 65713 w 131426"/>
                <a:gd name="connsiteY3" fmla="*/ 157162 h 157161"/>
                <a:gd name="connsiteX4" fmla="*/ 0 w 131426"/>
                <a:gd name="connsiteY4" fmla="*/ 157161 h 157161"/>
                <a:gd name="connsiteX5" fmla="*/ 0 w 131426"/>
                <a:gd name="connsiteY5" fmla="*/ 0 h 157161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5" fmla="*/ 91440 w 131426"/>
                <a:gd name="connsiteY5" fmla="*/ 91440 h 157162"/>
                <a:gd name="connsiteX0" fmla="*/ 0 w 131426"/>
                <a:gd name="connsiteY0" fmla="*/ 0 h 157162"/>
                <a:gd name="connsiteX1" fmla="*/ 65713 w 131426"/>
                <a:gd name="connsiteY1" fmla="*/ 0 h 157162"/>
                <a:gd name="connsiteX2" fmla="*/ 131426 w 131426"/>
                <a:gd name="connsiteY2" fmla="*/ 78581 h 157162"/>
                <a:gd name="connsiteX3" fmla="*/ 65713 w 131426"/>
                <a:gd name="connsiteY3" fmla="*/ 157162 h 157162"/>
                <a:gd name="connsiteX4" fmla="*/ 0 w 131426"/>
                <a:gd name="connsiteY4" fmla="*/ 157161 h 157162"/>
                <a:gd name="connsiteX0" fmla="*/ 2382 w 133808"/>
                <a:gd name="connsiteY0" fmla="*/ 0 h 166686"/>
                <a:gd name="connsiteX1" fmla="*/ 68095 w 133808"/>
                <a:gd name="connsiteY1" fmla="*/ 0 h 166686"/>
                <a:gd name="connsiteX2" fmla="*/ 133808 w 133808"/>
                <a:gd name="connsiteY2" fmla="*/ 78581 h 166686"/>
                <a:gd name="connsiteX3" fmla="*/ 68095 w 133808"/>
                <a:gd name="connsiteY3" fmla="*/ 157162 h 166686"/>
                <a:gd name="connsiteX4" fmla="*/ 0 w 133808"/>
                <a:gd name="connsiteY4" fmla="*/ 166686 h 166686"/>
                <a:gd name="connsiteX0" fmla="*/ 2382 w 133808"/>
                <a:gd name="connsiteY0" fmla="*/ 0 h 178592"/>
                <a:gd name="connsiteX1" fmla="*/ 68095 w 133808"/>
                <a:gd name="connsiteY1" fmla="*/ 11906 h 178592"/>
                <a:gd name="connsiteX2" fmla="*/ 133808 w 133808"/>
                <a:gd name="connsiteY2" fmla="*/ 90487 h 178592"/>
                <a:gd name="connsiteX3" fmla="*/ 68095 w 133808"/>
                <a:gd name="connsiteY3" fmla="*/ 169068 h 178592"/>
                <a:gd name="connsiteX4" fmla="*/ 0 w 133808"/>
                <a:gd name="connsiteY4" fmla="*/ 178592 h 178592"/>
                <a:gd name="connsiteX0" fmla="*/ 68095 w 133808"/>
                <a:gd name="connsiteY0" fmla="*/ 0 h 166686"/>
                <a:gd name="connsiteX1" fmla="*/ 133808 w 133808"/>
                <a:gd name="connsiteY1" fmla="*/ 78581 h 166686"/>
                <a:gd name="connsiteX2" fmla="*/ 68095 w 133808"/>
                <a:gd name="connsiteY2" fmla="*/ 157162 h 166686"/>
                <a:gd name="connsiteX3" fmla="*/ 0 w 133808"/>
                <a:gd name="connsiteY3" fmla="*/ 166686 h 166686"/>
                <a:gd name="connsiteX0" fmla="*/ 133808 w 133808"/>
                <a:gd name="connsiteY0" fmla="*/ 0 h 88105"/>
                <a:gd name="connsiteX1" fmla="*/ 68095 w 133808"/>
                <a:gd name="connsiteY1" fmla="*/ 78581 h 88105"/>
                <a:gd name="connsiteX2" fmla="*/ 0 w 133808"/>
                <a:gd name="connsiteY2" fmla="*/ 88105 h 8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08" h="88105">
                  <a:moveTo>
                    <a:pt x="133808" y="0"/>
                  </a:moveTo>
                  <a:cubicBezTo>
                    <a:pt x="133808" y="43399"/>
                    <a:pt x="104387" y="78581"/>
                    <a:pt x="68095" y="78581"/>
                  </a:cubicBezTo>
                  <a:lnTo>
                    <a:pt x="0" y="88105"/>
                  </a:ln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48" name="Tekstvak 47">
            <a:extLst>
              <a:ext uri="{FF2B5EF4-FFF2-40B4-BE49-F238E27FC236}">
                <a16:creationId xmlns:a16="http://schemas.microsoft.com/office/drawing/2014/main" id="{7A5ADDE0-0830-4409-B034-C85476D6A1AB}"/>
              </a:ext>
            </a:extLst>
          </p:cNvPr>
          <p:cNvSpPr txBox="1"/>
          <p:nvPr/>
        </p:nvSpPr>
        <p:spPr>
          <a:xfrm>
            <a:off x="8405261" y="2911512"/>
            <a:ext cx="8098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sz="900">
                <a:solidFill>
                  <a:prstClr val="black"/>
                </a:solidFill>
                <a:latin typeface="Calibri Light"/>
              </a:rPr>
              <a:t>Maatschappij</a:t>
            </a:r>
          </a:p>
        </p:txBody>
      </p: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5CAC60F4-9A5C-41F4-A495-23F8EB74B75F}"/>
              </a:ext>
            </a:extLst>
          </p:cNvPr>
          <p:cNvCxnSpPr>
            <a:cxnSpLocks/>
          </p:cNvCxnSpPr>
          <p:nvPr/>
        </p:nvCxnSpPr>
        <p:spPr>
          <a:xfrm>
            <a:off x="8382022" y="2291055"/>
            <a:ext cx="0" cy="991394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AB1AB00A-BC29-4591-9B8B-3E71298DB279}"/>
              </a:ext>
            </a:extLst>
          </p:cNvPr>
          <p:cNvCxnSpPr>
            <a:cxnSpLocks/>
          </p:cNvCxnSpPr>
          <p:nvPr/>
        </p:nvCxnSpPr>
        <p:spPr>
          <a:xfrm>
            <a:off x="8382022" y="3408302"/>
            <a:ext cx="0" cy="668081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5BFBCADA-0993-43E7-8F20-9307C61F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0" y="273980"/>
            <a:ext cx="8109506" cy="654825"/>
          </a:xfrm>
        </p:spPr>
        <p:txBody>
          <a:bodyPr/>
          <a:lstStyle/>
          <a:p>
            <a:pPr lvl="0">
              <a:defRPr/>
            </a:pPr>
            <a:r>
              <a:rPr lang="nl-NL" sz="2100" b="0">
                <a:solidFill>
                  <a:srgbClr val="821E7D"/>
                </a:solidFill>
                <a:latin typeface="Microsoft JhengHei Light"/>
              </a:rPr>
              <a:t>Waardestromen</a:t>
            </a:r>
          </a:p>
        </p:txBody>
      </p:sp>
      <p:sp>
        <p:nvSpPr>
          <p:cNvPr id="54" name="Tijdelijke aanduiding voor tekst 2">
            <a:extLst>
              <a:ext uri="{FF2B5EF4-FFF2-40B4-BE49-F238E27FC236}">
                <a16:creationId xmlns:a16="http://schemas.microsoft.com/office/drawing/2014/main" id="{7C2D6861-C43A-49A1-97A9-04A4322EB081}"/>
              </a:ext>
            </a:extLst>
          </p:cNvPr>
          <p:cNvSpPr txBox="1">
            <a:spLocks/>
          </p:cNvSpPr>
          <p:nvPr/>
        </p:nvSpPr>
        <p:spPr>
          <a:xfrm>
            <a:off x="513001" y="632190"/>
            <a:ext cx="7332878" cy="1831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Toelichting samenhang </a:t>
            </a:r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waardestromen</a:t>
            </a:r>
            <a:endParaRPr lang="nl-NL" sz="150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870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CB13C3C-56DB-4D96-997B-0AD2A80C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2" y="682456"/>
            <a:ext cx="7962066" cy="421270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504246" y="1893658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sp>
        <p:nvSpPr>
          <p:cNvPr id="42" name="Ovaal 41"/>
          <p:cNvSpPr/>
          <p:nvPr/>
        </p:nvSpPr>
        <p:spPr>
          <a:xfrm>
            <a:off x="487262" y="2462599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44" name="Ovaal 43"/>
          <p:cNvSpPr/>
          <p:nvPr/>
        </p:nvSpPr>
        <p:spPr>
          <a:xfrm>
            <a:off x="3057884" y="1878812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45" name="Ovaal 44"/>
          <p:cNvSpPr/>
          <p:nvPr/>
        </p:nvSpPr>
        <p:spPr>
          <a:xfrm>
            <a:off x="5647563" y="2462599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46" name="Ovaal 45"/>
          <p:cNvSpPr/>
          <p:nvPr/>
        </p:nvSpPr>
        <p:spPr>
          <a:xfrm>
            <a:off x="5650093" y="3031427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sp>
        <p:nvSpPr>
          <p:cNvPr id="47" name="Ovaal 46"/>
          <p:cNvSpPr/>
          <p:nvPr/>
        </p:nvSpPr>
        <p:spPr>
          <a:xfrm>
            <a:off x="6989968" y="1911166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7</a:t>
            </a:r>
          </a:p>
        </p:txBody>
      </p:sp>
      <p:cxnSp>
        <p:nvCxnSpPr>
          <p:cNvPr id="11" name="Rechte verbindingslijn 10"/>
          <p:cNvCxnSpPr>
            <a:stCxn id="4" idx="4"/>
            <a:endCxn id="42" idx="0"/>
          </p:cNvCxnSpPr>
          <p:nvPr/>
        </p:nvCxnSpPr>
        <p:spPr>
          <a:xfrm flipH="1">
            <a:off x="593794" y="2110559"/>
            <a:ext cx="16984" cy="352040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>
            <a:stCxn id="44" idx="2"/>
            <a:endCxn id="42" idx="6"/>
          </p:cNvCxnSpPr>
          <p:nvPr/>
        </p:nvCxnSpPr>
        <p:spPr>
          <a:xfrm flipH="1">
            <a:off x="700326" y="1987263"/>
            <a:ext cx="2357558" cy="583787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>
            <a:stCxn id="44" idx="6"/>
            <a:endCxn id="54" idx="2"/>
          </p:cNvCxnSpPr>
          <p:nvPr/>
        </p:nvCxnSpPr>
        <p:spPr>
          <a:xfrm>
            <a:off x="3270948" y="1987263"/>
            <a:ext cx="2375668" cy="9430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>
            <a:stCxn id="46" idx="0"/>
            <a:endCxn id="45" idx="4"/>
          </p:cNvCxnSpPr>
          <p:nvPr/>
        </p:nvCxnSpPr>
        <p:spPr>
          <a:xfrm flipH="1" flipV="1">
            <a:off x="5754096" y="2679500"/>
            <a:ext cx="2530" cy="351927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>
            <a:stCxn id="46" idx="6"/>
            <a:endCxn id="47" idx="2"/>
          </p:cNvCxnSpPr>
          <p:nvPr/>
        </p:nvCxnSpPr>
        <p:spPr>
          <a:xfrm flipV="1">
            <a:off x="5855938" y="2019618"/>
            <a:ext cx="1134030" cy="1120261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stCxn id="46" idx="2"/>
            <a:endCxn id="62" idx="6"/>
          </p:cNvCxnSpPr>
          <p:nvPr/>
        </p:nvCxnSpPr>
        <p:spPr>
          <a:xfrm flipH="1" flipV="1">
            <a:off x="670462" y="3136908"/>
            <a:ext cx="4972412" cy="2970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al 61"/>
          <p:cNvSpPr/>
          <p:nvPr/>
        </p:nvSpPr>
        <p:spPr>
          <a:xfrm>
            <a:off x="457399" y="3028457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7</a:t>
            </a:r>
          </a:p>
        </p:txBody>
      </p:sp>
      <p:sp>
        <p:nvSpPr>
          <p:cNvPr id="65" name="Ovaal 64"/>
          <p:cNvSpPr/>
          <p:nvPr/>
        </p:nvSpPr>
        <p:spPr>
          <a:xfrm>
            <a:off x="6984017" y="2484605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8</a:t>
            </a:r>
          </a:p>
        </p:txBody>
      </p:sp>
      <p:cxnSp>
        <p:nvCxnSpPr>
          <p:cNvPr id="66" name="Rechte verbindingslijn 65"/>
          <p:cNvCxnSpPr>
            <a:stCxn id="65" idx="0"/>
            <a:endCxn id="47" idx="4"/>
          </p:cNvCxnSpPr>
          <p:nvPr/>
        </p:nvCxnSpPr>
        <p:spPr>
          <a:xfrm flipV="1">
            <a:off x="7090549" y="2128069"/>
            <a:ext cx="5951" cy="356537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/>
          <p:cNvSpPr/>
          <p:nvPr/>
        </p:nvSpPr>
        <p:spPr>
          <a:xfrm>
            <a:off x="2621985" y="2263147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cxnSp>
        <p:nvCxnSpPr>
          <p:cNvPr id="51" name="Rechte verbindingslijn 50"/>
          <p:cNvCxnSpPr>
            <a:cxnSpLocks/>
            <a:endCxn id="45" idx="2"/>
          </p:cNvCxnSpPr>
          <p:nvPr/>
        </p:nvCxnSpPr>
        <p:spPr>
          <a:xfrm>
            <a:off x="2813392" y="2371599"/>
            <a:ext cx="2834171" cy="199451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al 53"/>
          <p:cNvSpPr/>
          <p:nvPr/>
        </p:nvSpPr>
        <p:spPr>
          <a:xfrm>
            <a:off x="5646615" y="1888242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cxnSp>
        <p:nvCxnSpPr>
          <p:cNvPr id="56" name="Rechte verbindingslijn 55"/>
          <p:cNvCxnSpPr>
            <a:stCxn id="45" idx="0"/>
            <a:endCxn id="54" idx="4"/>
          </p:cNvCxnSpPr>
          <p:nvPr/>
        </p:nvCxnSpPr>
        <p:spPr>
          <a:xfrm flipH="1" flipV="1">
            <a:off x="5753147" y="2105144"/>
            <a:ext cx="948" cy="357455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al 58"/>
          <p:cNvSpPr/>
          <p:nvPr/>
        </p:nvSpPr>
        <p:spPr>
          <a:xfrm>
            <a:off x="5654782" y="3585367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cxnSp>
        <p:nvCxnSpPr>
          <p:cNvPr id="60" name="Rechte verbindingslijn 59"/>
          <p:cNvCxnSpPr>
            <a:stCxn id="59" idx="0"/>
            <a:endCxn id="46" idx="4"/>
          </p:cNvCxnSpPr>
          <p:nvPr/>
        </p:nvCxnSpPr>
        <p:spPr>
          <a:xfrm flipH="1" flipV="1">
            <a:off x="5756625" y="3248329"/>
            <a:ext cx="4689" cy="337039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/>
          <p:cNvSpPr/>
          <p:nvPr/>
        </p:nvSpPr>
        <p:spPr>
          <a:xfrm>
            <a:off x="444692" y="3562273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8</a:t>
            </a:r>
          </a:p>
        </p:txBody>
      </p:sp>
      <p:cxnSp>
        <p:nvCxnSpPr>
          <p:cNvPr id="63" name="Rechte verbindingslijn 62"/>
          <p:cNvCxnSpPr>
            <a:stCxn id="62" idx="4"/>
            <a:endCxn id="61" idx="0"/>
          </p:cNvCxnSpPr>
          <p:nvPr/>
        </p:nvCxnSpPr>
        <p:spPr>
          <a:xfrm flipH="1">
            <a:off x="551224" y="3245359"/>
            <a:ext cx="12707" cy="316914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al 127">
            <a:extLst>
              <a:ext uri="{FF2B5EF4-FFF2-40B4-BE49-F238E27FC236}">
                <a16:creationId xmlns:a16="http://schemas.microsoft.com/office/drawing/2014/main" id="{24383658-A218-4078-80D4-5C61C1CD7A7C}"/>
              </a:ext>
            </a:extLst>
          </p:cNvPr>
          <p:cNvSpPr/>
          <p:nvPr/>
        </p:nvSpPr>
        <p:spPr>
          <a:xfrm>
            <a:off x="6984017" y="3199946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9</a:t>
            </a:r>
          </a:p>
        </p:txBody>
      </p: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D2306CC9-6F14-46F7-BB60-91359C4DA823}"/>
              </a:ext>
            </a:extLst>
          </p:cNvPr>
          <p:cNvCxnSpPr>
            <a:cxnSpLocks/>
            <a:stCxn id="65" idx="4"/>
            <a:endCxn id="128" idx="0"/>
          </p:cNvCxnSpPr>
          <p:nvPr/>
        </p:nvCxnSpPr>
        <p:spPr>
          <a:xfrm>
            <a:off x="7090549" y="2701507"/>
            <a:ext cx="0" cy="498439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al 63">
            <a:extLst>
              <a:ext uri="{FF2B5EF4-FFF2-40B4-BE49-F238E27FC236}">
                <a16:creationId xmlns:a16="http://schemas.microsoft.com/office/drawing/2014/main" id="{F42E25F0-60D6-48D2-9032-866969F251FE}"/>
              </a:ext>
            </a:extLst>
          </p:cNvPr>
          <p:cNvSpPr/>
          <p:nvPr/>
        </p:nvSpPr>
        <p:spPr>
          <a:xfrm>
            <a:off x="2667576" y="3636631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4688B8F7-D90B-4EA8-A2A4-1858B1863A81}"/>
              </a:ext>
            </a:extLst>
          </p:cNvPr>
          <p:cNvCxnSpPr>
            <a:cxnSpLocks/>
            <a:stCxn id="64" idx="6"/>
            <a:endCxn id="45" idx="2"/>
          </p:cNvCxnSpPr>
          <p:nvPr/>
        </p:nvCxnSpPr>
        <p:spPr>
          <a:xfrm flipV="1">
            <a:off x="2880640" y="2571050"/>
            <a:ext cx="2766923" cy="1174032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el 1">
            <a:extLst>
              <a:ext uri="{FF2B5EF4-FFF2-40B4-BE49-F238E27FC236}">
                <a16:creationId xmlns:a16="http://schemas.microsoft.com/office/drawing/2014/main" id="{78163013-6223-42CB-9823-85D0C79030B0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69" name="Tijdelijke aanduiding voor tekst 2">
            <a:extLst>
              <a:ext uri="{FF2B5EF4-FFF2-40B4-BE49-F238E27FC236}">
                <a16:creationId xmlns:a16="http://schemas.microsoft.com/office/drawing/2014/main" id="{BAA492CB-E02B-4D33-BF82-C1CF7D1ADCEE}"/>
              </a:ext>
            </a:extLst>
          </p:cNvPr>
          <p:cNvSpPr txBox="1">
            <a:spLocks/>
          </p:cNvSpPr>
          <p:nvPr/>
        </p:nvSpPr>
        <p:spPr>
          <a:xfrm>
            <a:off x="513000" y="42000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Contracteren, aan-en afsluiten gebruikers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EDF7B4F4-5388-47C4-857B-D1788961CF44}"/>
              </a:ext>
            </a:extLst>
          </p:cNvPr>
          <p:cNvSpPr/>
          <p:nvPr/>
        </p:nvSpPr>
        <p:spPr>
          <a:xfrm>
            <a:off x="2951352" y="3368465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164F660-3403-411D-89E7-D5ACE1D3B058}"/>
              </a:ext>
            </a:extLst>
          </p:cNvPr>
          <p:cNvCxnSpPr>
            <a:cxnSpLocks/>
            <a:stCxn id="32" idx="1"/>
            <a:endCxn id="4" idx="6"/>
          </p:cNvCxnSpPr>
          <p:nvPr/>
        </p:nvCxnSpPr>
        <p:spPr>
          <a:xfrm flipH="1" flipV="1">
            <a:off x="717310" y="2002109"/>
            <a:ext cx="2265245" cy="1398121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al 52">
            <a:extLst>
              <a:ext uri="{FF2B5EF4-FFF2-40B4-BE49-F238E27FC236}">
                <a16:creationId xmlns:a16="http://schemas.microsoft.com/office/drawing/2014/main" id="{24EF5CE4-6AB6-4893-9FC3-1E0D4B3D5F1B}"/>
              </a:ext>
            </a:extLst>
          </p:cNvPr>
          <p:cNvSpPr/>
          <p:nvPr/>
        </p:nvSpPr>
        <p:spPr>
          <a:xfrm>
            <a:off x="6989968" y="3853533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10</a:t>
            </a:r>
          </a:p>
        </p:txBody>
      </p: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42C6ED05-0D1F-48BA-B089-7CD377844216}"/>
              </a:ext>
            </a:extLst>
          </p:cNvPr>
          <p:cNvCxnSpPr>
            <a:cxnSpLocks/>
            <a:stCxn id="128" idx="4"/>
            <a:endCxn id="53" idx="0"/>
          </p:cNvCxnSpPr>
          <p:nvPr/>
        </p:nvCxnSpPr>
        <p:spPr>
          <a:xfrm>
            <a:off x="7090549" y="3416848"/>
            <a:ext cx="5951" cy="436685"/>
          </a:xfrm>
          <a:prstGeom prst="line">
            <a:avLst/>
          </a:prstGeom>
          <a:ln w="8572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fgeronde rechthoek 40">
            <a:extLst>
              <a:ext uri="{FF2B5EF4-FFF2-40B4-BE49-F238E27FC236}">
                <a16:creationId xmlns:a16="http://schemas.microsoft.com/office/drawing/2014/main" id="{260E772F-43B0-4D2F-BC6F-F44B284DB4A4}"/>
              </a:ext>
            </a:extLst>
          </p:cNvPr>
          <p:cNvSpPr/>
          <p:nvPr/>
        </p:nvSpPr>
        <p:spPr>
          <a:xfrm>
            <a:off x="7691012" y="89288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Marktpartijen bedienen en relaties onderhouden</a:t>
            </a:r>
          </a:p>
        </p:txBody>
      </p:sp>
      <p:sp>
        <p:nvSpPr>
          <p:cNvPr id="108" name="Afgeronde rechthoek 41">
            <a:extLst>
              <a:ext uri="{FF2B5EF4-FFF2-40B4-BE49-F238E27FC236}">
                <a16:creationId xmlns:a16="http://schemas.microsoft.com/office/drawing/2014/main" id="{E13F8D79-6982-4D70-9B12-60D9777717E3}"/>
              </a:ext>
            </a:extLst>
          </p:cNvPr>
          <p:cNvSpPr/>
          <p:nvPr/>
        </p:nvSpPr>
        <p:spPr>
          <a:xfrm>
            <a:off x="6691140" y="903956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103" name="Ovaal 102">
            <a:extLst>
              <a:ext uri="{FF2B5EF4-FFF2-40B4-BE49-F238E27FC236}">
                <a16:creationId xmlns:a16="http://schemas.microsoft.com/office/drawing/2014/main" id="{E4EE3BA5-DEF4-4F05-A4B8-4CC0E4E99824}"/>
              </a:ext>
            </a:extLst>
          </p:cNvPr>
          <p:cNvSpPr/>
          <p:nvPr/>
        </p:nvSpPr>
        <p:spPr>
          <a:xfrm>
            <a:off x="7272007" y="219427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sp>
        <p:nvSpPr>
          <p:cNvPr id="104" name="Ovaal 103">
            <a:extLst>
              <a:ext uri="{FF2B5EF4-FFF2-40B4-BE49-F238E27FC236}">
                <a16:creationId xmlns:a16="http://schemas.microsoft.com/office/drawing/2014/main" id="{743F66A2-81E6-4154-B4D5-3B25A61865B4}"/>
              </a:ext>
            </a:extLst>
          </p:cNvPr>
          <p:cNvSpPr/>
          <p:nvPr/>
        </p:nvSpPr>
        <p:spPr>
          <a:xfrm>
            <a:off x="7394821" y="219408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sp>
        <p:nvSpPr>
          <p:cNvPr id="101" name="Ovaal 100">
            <a:extLst>
              <a:ext uri="{FF2B5EF4-FFF2-40B4-BE49-F238E27FC236}">
                <a16:creationId xmlns:a16="http://schemas.microsoft.com/office/drawing/2014/main" id="{C0651BC3-6F34-4A62-92E6-8B7F827ED016}"/>
              </a:ext>
            </a:extLst>
          </p:cNvPr>
          <p:cNvSpPr/>
          <p:nvPr/>
        </p:nvSpPr>
        <p:spPr>
          <a:xfrm>
            <a:off x="3851110" y="22092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102" name="Ovaal 101">
            <a:extLst>
              <a:ext uri="{FF2B5EF4-FFF2-40B4-BE49-F238E27FC236}">
                <a16:creationId xmlns:a16="http://schemas.microsoft.com/office/drawing/2014/main" id="{504A3951-9D9B-4CB7-9B19-F131025DEE65}"/>
              </a:ext>
            </a:extLst>
          </p:cNvPr>
          <p:cNvSpPr/>
          <p:nvPr/>
        </p:nvSpPr>
        <p:spPr>
          <a:xfrm>
            <a:off x="3973924" y="220906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12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39" name="Afgeronde rechthoek 19">
            <a:extLst>
              <a:ext uri="{FF2B5EF4-FFF2-40B4-BE49-F238E27FC236}">
                <a16:creationId xmlns:a16="http://schemas.microsoft.com/office/drawing/2014/main" id="{7507CBF0-E48A-48A0-A8EA-2F9B0DDDBBFA}"/>
              </a:ext>
            </a:extLst>
          </p:cNvPr>
          <p:cNvSpPr/>
          <p:nvPr/>
        </p:nvSpPr>
        <p:spPr>
          <a:xfrm>
            <a:off x="1763544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 .2. Contracten verwerven en beheren</a:t>
            </a:r>
          </a:p>
        </p:txBody>
      </p:sp>
      <p:sp>
        <p:nvSpPr>
          <p:cNvPr id="43" name="Afgeronde rechthoek 24">
            <a:extLst>
              <a:ext uri="{FF2B5EF4-FFF2-40B4-BE49-F238E27FC236}">
                <a16:creationId xmlns:a16="http://schemas.microsoft.com/office/drawing/2014/main" id="{FE7B0E47-2011-4F98-94FF-9381E8FF2252}"/>
              </a:ext>
            </a:extLst>
          </p:cNvPr>
          <p:cNvSpPr/>
          <p:nvPr/>
        </p:nvSpPr>
        <p:spPr>
          <a:xfrm>
            <a:off x="7688401" y="3839164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45" name="Afgeronde rechthoek 25">
            <a:extLst>
              <a:ext uri="{FF2B5EF4-FFF2-40B4-BE49-F238E27FC236}">
                <a16:creationId xmlns:a16="http://schemas.microsoft.com/office/drawing/2014/main" id="{84008573-419F-4560-B66E-7A2EA9F1CD8B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Inkomstenverlies beperken</a:t>
            </a: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35C68DB2-DEF0-493D-933E-A5B9EF913A73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 1. Klanten bedienen en relaties onderhouden</a:t>
            </a:r>
          </a:p>
        </p:txBody>
      </p:sp>
      <p:sp>
        <p:nvSpPr>
          <p:cNvPr id="51" name="Afgeronde rechthoek 26">
            <a:extLst>
              <a:ext uri="{FF2B5EF4-FFF2-40B4-BE49-F238E27FC236}">
                <a16:creationId xmlns:a16="http://schemas.microsoft.com/office/drawing/2014/main" id="{88451152-7551-4FE7-B38D-FD5AB9B09BC9}"/>
              </a:ext>
            </a:extLst>
          </p:cNvPr>
          <p:cNvSpPr/>
          <p:nvPr/>
        </p:nvSpPr>
        <p:spPr>
          <a:xfrm>
            <a:off x="6998907" y="235854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53" name="Afgeronde rechthoek 27">
            <a:extLst>
              <a:ext uri="{FF2B5EF4-FFF2-40B4-BE49-F238E27FC236}">
                <a16:creationId xmlns:a16="http://schemas.microsoft.com/office/drawing/2014/main" id="{36F0D55F-DAB5-439A-8560-7FB13DE54FE5}"/>
              </a:ext>
            </a:extLst>
          </p:cNvPr>
          <p:cNvSpPr/>
          <p:nvPr/>
        </p:nvSpPr>
        <p:spPr>
          <a:xfrm>
            <a:off x="6998907" y="1843122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57" name="Afgeronde rechthoek 28">
            <a:extLst>
              <a:ext uri="{FF2B5EF4-FFF2-40B4-BE49-F238E27FC236}">
                <a16:creationId xmlns:a16="http://schemas.microsoft.com/office/drawing/2014/main" id="{36747A52-F311-42AD-AC6F-10DB471FAA74}"/>
              </a:ext>
            </a:extLst>
          </p:cNvPr>
          <p:cNvSpPr/>
          <p:nvPr/>
        </p:nvSpPr>
        <p:spPr>
          <a:xfrm>
            <a:off x="2700250" y="1831253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59" name="Afgeronde rechthoek 36">
            <a:extLst>
              <a:ext uri="{FF2B5EF4-FFF2-40B4-BE49-F238E27FC236}">
                <a16:creationId xmlns:a16="http://schemas.microsoft.com/office/drawing/2014/main" id="{77C7519C-8057-4504-962D-3CC791E27156}"/>
              </a:ext>
            </a:extLst>
          </p:cNvPr>
          <p:cNvSpPr/>
          <p:nvPr/>
        </p:nvSpPr>
        <p:spPr>
          <a:xfrm>
            <a:off x="1773480" y="183455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sp>
        <p:nvSpPr>
          <p:cNvPr id="60" name="Afgeronde rechthoek 29">
            <a:extLst>
              <a:ext uri="{FF2B5EF4-FFF2-40B4-BE49-F238E27FC236}">
                <a16:creationId xmlns:a16="http://schemas.microsoft.com/office/drawing/2014/main" id="{C4D4AC2F-2612-4508-8174-0DD95E0FA8B9}"/>
              </a:ext>
            </a:extLst>
          </p:cNvPr>
          <p:cNvSpPr/>
          <p:nvPr/>
        </p:nvSpPr>
        <p:spPr>
          <a:xfrm>
            <a:off x="3632927" y="1845328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64" name="Afgeronde rechthoek 32">
            <a:extLst>
              <a:ext uri="{FF2B5EF4-FFF2-40B4-BE49-F238E27FC236}">
                <a16:creationId xmlns:a16="http://schemas.microsoft.com/office/drawing/2014/main" id="{75059669-746B-405A-8336-EE73B037896C}"/>
              </a:ext>
            </a:extLst>
          </p:cNvPr>
          <p:cNvSpPr/>
          <p:nvPr/>
        </p:nvSpPr>
        <p:spPr>
          <a:xfrm>
            <a:off x="3196046" y="2375836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004CBC29-73EB-47BF-856F-ACD197D9E1FD}"/>
              </a:ext>
            </a:extLst>
          </p:cNvPr>
          <p:cNvSpPr/>
          <p:nvPr/>
        </p:nvSpPr>
        <p:spPr>
          <a:xfrm>
            <a:off x="1612580" y="932237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602F326E-5CA1-4CCD-8592-B43B36024894}"/>
              </a:ext>
            </a:extLst>
          </p:cNvPr>
          <p:cNvSpPr/>
          <p:nvPr/>
        </p:nvSpPr>
        <p:spPr>
          <a:xfrm>
            <a:off x="1616816" y="160663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F2399A83-12FA-4549-AD07-705E28544005}"/>
              </a:ext>
            </a:extLst>
          </p:cNvPr>
          <p:cNvSpPr/>
          <p:nvPr/>
        </p:nvSpPr>
        <p:spPr>
          <a:xfrm>
            <a:off x="2104226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56B05F46-1AED-42C0-854E-696ED8AE47B4}"/>
              </a:ext>
            </a:extLst>
          </p:cNvPr>
          <p:cNvSpPr/>
          <p:nvPr/>
        </p:nvSpPr>
        <p:spPr>
          <a:xfrm>
            <a:off x="8064224" y="366733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7</a:t>
            </a: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B15DE0C2-405F-4CB7-BF8C-EB23B39C0DEF}"/>
              </a:ext>
            </a:extLst>
          </p:cNvPr>
          <p:cNvSpPr/>
          <p:nvPr/>
        </p:nvSpPr>
        <p:spPr>
          <a:xfrm>
            <a:off x="2989890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9220F577-29D1-45AC-8143-2E9DE2F3F847}"/>
              </a:ext>
            </a:extLst>
          </p:cNvPr>
          <p:cNvSpPr/>
          <p:nvPr/>
        </p:nvSpPr>
        <p:spPr>
          <a:xfrm>
            <a:off x="7057610" y="354557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8</a:t>
            </a:r>
          </a:p>
        </p:txBody>
      </p:sp>
      <p:sp>
        <p:nvSpPr>
          <p:cNvPr id="75" name="Stroomdiagram: Scheidingslijn 74">
            <a:extLst>
              <a:ext uri="{FF2B5EF4-FFF2-40B4-BE49-F238E27FC236}">
                <a16:creationId xmlns:a16="http://schemas.microsoft.com/office/drawing/2014/main" id="{0E866010-0112-4EE1-8505-52E431935FED}"/>
              </a:ext>
            </a:extLst>
          </p:cNvPr>
          <p:cNvSpPr/>
          <p:nvPr/>
        </p:nvSpPr>
        <p:spPr>
          <a:xfrm>
            <a:off x="7120855" y="2197242"/>
            <a:ext cx="647105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8ABA9B29-A0C4-4712-9B00-266DD18159D2}"/>
              </a:ext>
            </a:extLst>
          </p:cNvPr>
          <p:cNvCxnSpPr>
            <a:cxnSpLocks/>
            <a:stCxn id="69" idx="0"/>
            <a:endCxn id="68" idx="4"/>
          </p:cNvCxnSpPr>
          <p:nvPr/>
        </p:nvCxnSpPr>
        <p:spPr>
          <a:xfrm flipH="1" flipV="1">
            <a:off x="1693580" y="1094237"/>
            <a:ext cx="4236" cy="512396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B84730C3-DE02-4EE9-AF3A-F42FC9426E37}"/>
              </a:ext>
            </a:extLst>
          </p:cNvPr>
          <p:cNvCxnSpPr>
            <a:cxnSpLocks/>
            <a:endCxn id="69" idx="4"/>
          </p:cNvCxnSpPr>
          <p:nvPr/>
        </p:nvCxnSpPr>
        <p:spPr>
          <a:xfrm flipV="1">
            <a:off x="1696540" y="1768633"/>
            <a:ext cx="1276" cy="40751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Stroomdiagram: Scheidingslijn 78">
            <a:extLst>
              <a:ext uri="{FF2B5EF4-FFF2-40B4-BE49-F238E27FC236}">
                <a16:creationId xmlns:a16="http://schemas.microsoft.com/office/drawing/2014/main" id="{9D9EC55F-3FC1-44A9-A524-1C13BB558413}"/>
              </a:ext>
            </a:extLst>
          </p:cNvPr>
          <p:cNvSpPr/>
          <p:nvPr/>
        </p:nvSpPr>
        <p:spPr>
          <a:xfrm>
            <a:off x="3841674" y="2201633"/>
            <a:ext cx="518471" cy="174203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08BFD8D6-D01A-48CD-AEE7-53BFD54C0392}"/>
              </a:ext>
            </a:extLst>
          </p:cNvPr>
          <p:cNvCxnSpPr>
            <a:cxnSpLocks/>
            <a:stCxn id="70" idx="2"/>
          </p:cNvCxnSpPr>
          <p:nvPr/>
        </p:nvCxnSpPr>
        <p:spPr>
          <a:xfrm flipH="1" flipV="1">
            <a:off x="1774580" y="2272886"/>
            <a:ext cx="329646" cy="6236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362B9C86-2795-49C5-8716-04EA4CDBE72D}"/>
              </a:ext>
            </a:extLst>
          </p:cNvPr>
          <p:cNvCxnSpPr>
            <a:cxnSpLocks/>
          </p:cNvCxnSpPr>
          <p:nvPr/>
        </p:nvCxnSpPr>
        <p:spPr>
          <a:xfrm>
            <a:off x="1683319" y="2166379"/>
            <a:ext cx="116409" cy="1065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F7067465-DBDC-4E0E-9857-768E0E31C96D}"/>
              </a:ext>
            </a:extLst>
          </p:cNvPr>
          <p:cNvCxnSpPr>
            <a:cxnSpLocks/>
            <a:stCxn id="73" idx="2"/>
            <a:endCxn id="70" idx="6"/>
          </p:cNvCxnSpPr>
          <p:nvPr/>
        </p:nvCxnSpPr>
        <p:spPr>
          <a:xfrm flipH="1">
            <a:off x="2266225" y="2279122"/>
            <a:ext cx="723665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73679D97-9A87-46C5-8F5E-185D26EDAED5}"/>
              </a:ext>
            </a:extLst>
          </p:cNvPr>
          <p:cNvCxnSpPr>
            <a:cxnSpLocks/>
            <a:stCxn id="79" idx="1"/>
            <a:endCxn id="73" idx="6"/>
          </p:cNvCxnSpPr>
          <p:nvPr/>
        </p:nvCxnSpPr>
        <p:spPr>
          <a:xfrm flipH="1" flipV="1">
            <a:off x="3151891" y="2279122"/>
            <a:ext cx="689783" cy="9613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B3ED886A-BD82-40BC-92D9-E4DBF364E7BD}"/>
              </a:ext>
            </a:extLst>
          </p:cNvPr>
          <p:cNvCxnSpPr>
            <a:cxnSpLocks/>
            <a:stCxn id="75" idx="1"/>
            <a:endCxn id="79" idx="3"/>
          </p:cNvCxnSpPr>
          <p:nvPr/>
        </p:nvCxnSpPr>
        <p:spPr>
          <a:xfrm flipH="1">
            <a:off x="4360145" y="2278242"/>
            <a:ext cx="2760710" cy="10493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596F0020-B8D6-4695-9883-DE9A0D408B5C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7767959" y="2275275"/>
            <a:ext cx="911118" cy="296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028DA61B-E038-4E5B-A914-BED7319358A5}"/>
              </a:ext>
            </a:extLst>
          </p:cNvPr>
          <p:cNvCxnSpPr>
            <a:cxnSpLocks/>
          </p:cNvCxnSpPr>
          <p:nvPr/>
        </p:nvCxnSpPr>
        <p:spPr>
          <a:xfrm flipV="1">
            <a:off x="8679077" y="2099105"/>
            <a:ext cx="177935" cy="18352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75200A33-5980-4EDD-AF21-8ED5CB24BFC4}"/>
              </a:ext>
            </a:extLst>
          </p:cNvPr>
          <p:cNvCxnSpPr>
            <a:cxnSpLocks/>
          </p:cNvCxnSpPr>
          <p:nvPr/>
        </p:nvCxnSpPr>
        <p:spPr>
          <a:xfrm flipV="1">
            <a:off x="8874197" y="2421325"/>
            <a:ext cx="0" cy="113400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03D39F92-B26B-4619-8D5B-98CA2D1B3ADD}"/>
              </a:ext>
            </a:extLst>
          </p:cNvPr>
          <p:cNvCxnSpPr>
            <a:cxnSpLocks/>
          </p:cNvCxnSpPr>
          <p:nvPr/>
        </p:nvCxnSpPr>
        <p:spPr>
          <a:xfrm flipV="1">
            <a:off x="8696833" y="3561408"/>
            <a:ext cx="177935" cy="18352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D398690C-554A-46B7-8057-B7BE3788815E}"/>
              </a:ext>
            </a:extLst>
          </p:cNvPr>
          <p:cNvCxnSpPr>
            <a:cxnSpLocks/>
          </p:cNvCxnSpPr>
          <p:nvPr/>
        </p:nvCxnSpPr>
        <p:spPr>
          <a:xfrm flipH="1" flipV="1">
            <a:off x="8696833" y="2268218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58FEF8C6-9B96-4017-A78E-E420F3C51A98}"/>
              </a:ext>
            </a:extLst>
          </p:cNvPr>
          <p:cNvCxnSpPr>
            <a:cxnSpLocks/>
          </p:cNvCxnSpPr>
          <p:nvPr/>
        </p:nvCxnSpPr>
        <p:spPr>
          <a:xfrm flipV="1">
            <a:off x="8188466" y="3744937"/>
            <a:ext cx="508367" cy="681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5441C513-FDD2-4E6C-9520-88C65DA0E95A}"/>
              </a:ext>
            </a:extLst>
          </p:cNvPr>
          <p:cNvCxnSpPr>
            <a:cxnSpLocks/>
          </p:cNvCxnSpPr>
          <p:nvPr/>
        </p:nvCxnSpPr>
        <p:spPr>
          <a:xfrm flipV="1">
            <a:off x="7214279" y="3621572"/>
            <a:ext cx="373046" cy="500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8D3B4CB5-65D4-45EB-B22C-1BD77965B7F8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7714626" y="3748332"/>
            <a:ext cx="349598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A98C15C9-FFAC-43EF-83C8-68502D6BA085}"/>
              </a:ext>
            </a:extLst>
          </p:cNvPr>
          <p:cNvCxnSpPr>
            <a:cxnSpLocks/>
          </p:cNvCxnSpPr>
          <p:nvPr/>
        </p:nvCxnSpPr>
        <p:spPr>
          <a:xfrm>
            <a:off x="7582140" y="3620654"/>
            <a:ext cx="161854" cy="139671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fgeronde rechthoek 30">
            <a:extLst>
              <a:ext uri="{FF2B5EF4-FFF2-40B4-BE49-F238E27FC236}">
                <a16:creationId xmlns:a16="http://schemas.microsoft.com/office/drawing/2014/main" id="{1B0B0139-77A6-4210-9A4A-42A173E441F4}"/>
              </a:ext>
            </a:extLst>
          </p:cNvPr>
          <p:cNvSpPr/>
          <p:nvPr/>
        </p:nvSpPr>
        <p:spPr>
          <a:xfrm>
            <a:off x="4133690" y="2375836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A155AD6D-DF52-46EF-AEB3-94A40845568F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65" name="Tijdelijke aanduiding voor tekst 2">
            <a:extLst>
              <a:ext uri="{FF2B5EF4-FFF2-40B4-BE49-F238E27FC236}">
                <a16:creationId xmlns:a16="http://schemas.microsoft.com/office/drawing/2014/main" id="{70EAA10E-53D3-4517-BE27-74E0CD5E0E97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Contracteren, aan-en afsluiten gebruikers</a:t>
            </a:r>
          </a:p>
        </p:txBody>
      </p:sp>
      <p:sp>
        <p:nvSpPr>
          <p:cNvPr id="106" name="Afgeronde rechthoek 41">
            <a:extLst>
              <a:ext uri="{FF2B5EF4-FFF2-40B4-BE49-F238E27FC236}">
                <a16:creationId xmlns:a16="http://schemas.microsoft.com/office/drawing/2014/main" id="{69605EAF-E421-46BA-AD84-7B4B34C30C60}"/>
              </a:ext>
            </a:extLst>
          </p:cNvPr>
          <p:cNvSpPr/>
          <p:nvPr/>
        </p:nvSpPr>
        <p:spPr>
          <a:xfrm>
            <a:off x="3635778" y="90467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Delen van marktdata faciliteren</a:t>
            </a:r>
          </a:p>
          <a:p>
            <a:pPr algn="ctr" defTabSz="767871">
              <a:defRPr/>
            </a:pPr>
            <a:endParaRPr lang="nl-NL" sz="525" b="1" kern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9AECF0D7-7F6D-4C6D-BD5C-608FBFBCF05C}"/>
              </a:ext>
            </a:extLst>
          </p:cNvPr>
          <p:cNvSpPr/>
          <p:nvPr/>
        </p:nvSpPr>
        <p:spPr>
          <a:xfrm>
            <a:off x="7035770" y="74044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8</a:t>
            </a:r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BD6D8651-E2AA-4C51-A35C-0046E7F3C3C3}"/>
              </a:ext>
            </a:extLst>
          </p:cNvPr>
          <p:cNvSpPr/>
          <p:nvPr/>
        </p:nvSpPr>
        <p:spPr>
          <a:xfrm>
            <a:off x="8059224" y="7376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7</a:t>
            </a:r>
          </a:p>
        </p:txBody>
      </p: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D7DD1D8F-7318-432F-AE7F-86F1FE7C50F2}"/>
              </a:ext>
            </a:extLst>
          </p:cNvPr>
          <p:cNvCxnSpPr>
            <a:cxnSpLocks/>
            <a:stCxn id="111" idx="2"/>
            <a:endCxn id="110" idx="6"/>
          </p:cNvCxnSpPr>
          <p:nvPr/>
        </p:nvCxnSpPr>
        <p:spPr>
          <a:xfrm flipH="1">
            <a:off x="7197771" y="818679"/>
            <a:ext cx="861454" cy="276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B59298A2-1CC6-46CE-BF63-AD9393A4D0EC}"/>
              </a:ext>
            </a:extLst>
          </p:cNvPr>
          <p:cNvCxnSpPr>
            <a:cxnSpLocks/>
            <a:stCxn id="111" idx="6"/>
          </p:cNvCxnSpPr>
          <p:nvPr/>
        </p:nvCxnSpPr>
        <p:spPr>
          <a:xfrm flipV="1">
            <a:off x="8221225" y="813141"/>
            <a:ext cx="457853" cy="553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585B91E7-DB84-4719-9900-D469FD6158D4}"/>
              </a:ext>
            </a:extLst>
          </p:cNvPr>
          <p:cNvCxnSpPr>
            <a:cxnSpLocks/>
          </p:cNvCxnSpPr>
          <p:nvPr/>
        </p:nvCxnSpPr>
        <p:spPr>
          <a:xfrm flipV="1">
            <a:off x="8863100" y="966248"/>
            <a:ext cx="0" cy="1132857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DFCDF7A3-CC2C-4CA6-8C48-C2BC35E14593}"/>
              </a:ext>
            </a:extLst>
          </p:cNvPr>
          <p:cNvCxnSpPr>
            <a:cxnSpLocks/>
          </p:cNvCxnSpPr>
          <p:nvPr/>
        </p:nvCxnSpPr>
        <p:spPr>
          <a:xfrm flipH="1" flipV="1">
            <a:off x="8681222" y="813140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al 115">
            <a:extLst>
              <a:ext uri="{FF2B5EF4-FFF2-40B4-BE49-F238E27FC236}">
                <a16:creationId xmlns:a16="http://schemas.microsoft.com/office/drawing/2014/main" id="{213B6C6A-92E9-4271-8EFC-4B018D113F27}"/>
              </a:ext>
            </a:extLst>
          </p:cNvPr>
          <p:cNvSpPr/>
          <p:nvPr/>
        </p:nvSpPr>
        <p:spPr>
          <a:xfrm>
            <a:off x="4012547" y="746137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10</a:t>
            </a:r>
          </a:p>
        </p:txBody>
      </p:sp>
      <p:cxnSp>
        <p:nvCxnSpPr>
          <p:cNvPr id="117" name="Rechte verbindingslijn 116">
            <a:extLst>
              <a:ext uri="{FF2B5EF4-FFF2-40B4-BE49-F238E27FC236}">
                <a16:creationId xmlns:a16="http://schemas.microsoft.com/office/drawing/2014/main" id="{3049F1EB-39C2-4A8A-A016-235028A39076}"/>
              </a:ext>
            </a:extLst>
          </p:cNvPr>
          <p:cNvCxnSpPr>
            <a:cxnSpLocks/>
            <a:stCxn id="63" idx="6"/>
            <a:endCxn id="110" idx="2"/>
          </p:cNvCxnSpPr>
          <p:nvPr/>
        </p:nvCxnSpPr>
        <p:spPr>
          <a:xfrm flipV="1">
            <a:off x="6005978" y="821444"/>
            <a:ext cx="1029792" cy="368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fgeronde rechthoek 34">
            <a:extLst>
              <a:ext uri="{FF2B5EF4-FFF2-40B4-BE49-F238E27FC236}">
                <a16:creationId xmlns:a16="http://schemas.microsoft.com/office/drawing/2014/main" id="{C95FB7ED-9A7C-44CC-B019-C0E8B91BD63D}"/>
              </a:ext>
            </a:extLst>
          </p:cNvPr>
          <p:cNvSpPr/>
          <p:nvPr/>
        </p:nvSpPr>
        <p:spPr>
          <a:xfrm>
            <a:off x="575897" y="1110399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56" name="Stroomdiagram: Scheidingslijn 55">
            <a:extLst>
              <a:ext uri="{FF2B5EF4-FFF2-40B4-BE49-F238E27FC236}">
                <a16:creationId xmlns:a16="http://schemas.microsoft.com/office/drawing/2014/main" id="{C25A53C8-66DD-4581-8889-7272AAB6B3FA}"/>
              </a:ext>
            </a:extLst>
          </p:cNvPr>
          <p:cNvSpPr/>
          <p:nvPr/>
        </p:nvSpPr>
        <p:spPr>
          <a:xfrm>
            <a:off x="1275955" y="936609"/>
            <a:ext cx="518471" cy="174203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sp>
        <p:nvSpPr>
          <p:cNvPr id="62" name="Afgeronde rechthoek 41">
            <a:extLst>
              <a:ext uri="{FF2B5EF4-FFF2-40B4-BE49-F238E27FC236}">
                <a16:creationId xmlns:a16="http://schemas.microsoft.com/office/drawing/2014/main" id="{88AD0754-8013-42A1-9532-B3AB9AD806C5}"/>
              </a:ext>
            </a:extLst>
          </p:cNvPr>
          <p:cNvSpPr/>
          <p:nvPr/>
        </p:nvSpPr>
        <p:spPr>
          <a:xfrm>
            <a:off x="5479478" y="899786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Marktprocessen uitvoeren/faciliteren</a:t>
            </a:r>
          </a:p>
        </p:txBody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4D247E98-5C22-4557-AB45-3E74AC2391F6}"/>
              </a:ext>
            </a:extLst>
          </p:cNvPr>
          <p:cNvSpPr/>
          <p:nvPr/>
        </p:nvSpPr>
        <p:spPr>
          <a:xfrm>
            <a:off x="5843978" y="74413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9</a:t>
            </a:r>
          </a:p>
        </p:txBody>
      </p: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87DB60DC-37D0-4B8F-BD1B-5BE7C86864FA}"/>
              </a:ext>
            </a:extLst>
          </p:cNvPr>
          <p:cNvCxnSpPr>
            <a:cxnSpLocks/>
            <a:stCxn id="116" idx="6"/>
            <a:endCxn id="63" idx="2"/>
          </p:cNvCxnSpPr>
          <p:nvPr/>
        </p:nvCxnSpPr>
        <p:spPr>
          <a:xfrm flipV="1">
            <a:off x="4174547" y="825133"/>
            <a:ext cx="1669431" cy="200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6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EEAD3C-D199-4DA2-853E-1E30A78E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667067"/>
            <a:ext cx="7968163" cy="421270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504246" y="1893658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2" name="Ovaal 41"/>
          <p:cNvSpPr/>
          <p:nvPr/>
        </p:nvSpPr>
        <p:spPr>
          <a:xfrm>
            <a:off x="487262" y="2462599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4" name="Ovaal 43"/>
          <p:cNvSpPr/>
          <p:nvPr/>
        </p:nvSpPr>
        <p:spPr>
          <a:xfrm>
            <a:off x="3057884" y="1878812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11" name="Rechte verbindingslijn 10"/>
          <p:cNvCxnSpPr>
            <a:stCxn id="4" idx="4"/>
            <a:endCxn id="42" idx="0"/>
          </p:cNvCxnSpPr>
          <p:nvPr/>
        </p:nvCxnSpPr>
        <p:spPr>
          <a:xfrm flipH="1">
            <a:off x="593794" y="2110559"/>
            <a:ext cx="16984" cy="352040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>
            <a:stCxn id="44" idx="2"/>
            <a:endCxn id="42" idx="6"/>
          </p:cNvCxnSpPr>
          <p:nvPr/>
        </p:nvCxnSpPr>
        <p:spPr>
          <a:xfrm flipH="1">
            <a:off x="700326" y="1987263"/>
            <a:ext cx="2357558" cy="583787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>
            <a:stCxn id="44" idx="6"/>
            <a:endCxn id="70" idx="2"/>
          </p:cNvCxnSpPr>
          <p:nvPr/>
        </p:nvCxnSpPr>
        <p:spPr>
          <a:xfrm>
            <a:off x="3270948" y="1987263"/>
            <a:ext cx="2375668" cy="9430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endCxn id="62" idx="6"/>
          </p:cNvCxnSpPr>
          <p:nvPr/>
        </p:nvCxnSpPr>
        <p:spPr>
          <a:xfrm flipH="1" flipV="1">
            <a:off x="670462" y="3136908"/>
            <a:ext cx="4972412" cy="2970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al 61"/>
          <p:cNvSpPr/>
          <p:nvPr/>
        </p:nvSpPr>
        <p:spPr>
          <a:xfrm>
            <a:off x="457399" y="3028457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50" name="Ovaal 49"/>
          <p:cNvSpPr/>
          <p:nvPr/>
        </p:nvSpPr>
        <p:spPr>
          <a:xfrm>
            <a:off x="2621985" y="2263147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51" name="Rechte verbindingslijn 50"/>
          <p:cNvCxnSpPr>
            <a:stCxn id="50" idx="6"/>
          </p:cNvCxnSpPr>
          <p:nvPr/>
        </p:nvCxnSpPr>
        <p:spPr>
          <a:xfrm>
            <a:off x="2835049" y="2371598"/>
            <a:ext cx="2925533" cy="196701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al 66"/>
          <p:cNvSpPr/>
          <p:nvPr/>
        </p:nvSpPr>
        <p:spPr>
          <a:xfrm>
            <a:off x="5647563" y="2462599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68" name="Ovaal 67"/>
          <p:cNvSpPr/>
          <p:nvPr/>
        </p:nvSpPr>
        <p:spPr>
          <a:xfrm>
            <a:off x="5650093" y="3031427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69" name="Rechte verbindingslijn 68"/>
          <p:cNvCxnSpPr>
            <a:stCxn id="68" idx="0"/>
            <a:endCxn id="67" idx="4"/>
          </p:cNvCxnSpPr>
          <p:nvPr/>
        </p:nvCxnSpPr>
        <p:spPr>
          <a:xfrm flipH="1" flipV="1">
            <a:off x="5754096" y="2679500"/>
            <a:ext cx="2530" cy="351927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/>
          <p:cNvSpPr/>
          <p:nvPr/>
        </p:nvSpPr>
        <p:spPr>
          <a:xfrm>
            <a:off x="5646615" y="1888242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71" name="Rechte verbindingslijn 70"/>
          <p:cNvCxnSpPr>
            <a:stCxn id="67" idx="0"/>
            <a:endCxn id="70" idx="4"/>
          </p:cNvCxnSpPr>
          <p:nvPr/>
        </p:nvCxnSpPr>
        <p:spPr>
          <a:xfrm flipH="1" flipV="1">
            <a:off x="5753147" y="2105144"/>
            <a:ext cx="948" cy="357455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al 71"/>
          <p:cNvSpPr/>
          <p:nvPr/>
        </p:nvSpPr>
        <p:spPr>
          <a:xfrm>
            <a:off x="5654782" y="3585367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73" name="Rechte verbindingslijn 72"/>
          <p:cNvCxnSpPr>
            <a:stCxn id="72" idx="0"/>
            <a:endCxn id="68" idx="4"/>
          </p:cNvCxnSpPr>
          <p:nvPr/>
        </p:nvCxnSpPr>
        <p:spPr>
          <a:xfrm flipH="1" flipV="1">
            <a:off x="5756625" y="3248329"/>
            <a:ext cx="4689" cy="337039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>
            <a:extLst>
              <a:ext uri="{FF2B5EF4-FFF2-40B4-BE49-F238E27FC236}">
                <a16:creationId xmlns:a16="http://schemas.microsoft.com/office/drawing/2014/main" id="{338ED97B-A903-4014-9EEC-DAF02813B5F5}"/>
              </a:ext>
            </a:extLst>
          </p:cNvPr>
          <p:cNvSpPr/>
          <p:nvPr/>
        </p:nvSpPr>
        <p:spPr>
          <a:xfrm>
            <a:off x="2668098" y="3216718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94066AD6-1BFB-4EDE-9E3A-B1283CE6BFDB}"/>
              </a:ext>
            </a:extLst>
          </p:cNvPr>
          <p:cNvCxnSpPr>
            <a:cxnSpLocks/>
            <a:stCxn id="52" idx="6"/>
            <a:endCxn id="67" idx="2"/>
          </p:cNvCxnSpPr>
          <p:nvPr/>
        </p:nvCxnSpPr>
        <p:spPr>
          <a:xfrm flipV="1">
            <a:off x="2881161" y="2571050"/>
            <a:ext cx="2766402" cy="754119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el 1">
            <a:extLst>
              <a:ext uri="{FF2B5EF4-FFF2-40B4-BE49-F238E27FC236}">
                <a16:creationId xmlns:a16="http://schemas.microsoft.com/office/drawing/2014/main" id="{6869D9FC-4FDF-45F2-8842-32F27FB33B5E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5" name="Tijdelijke aanduiding voor tekst 2">
            <a:extLst>
              <a:ext uri="{FF2B5EF4-FFF2-40B4-BE49-F238E27FC236}">
                <a16:creationId xmlns:a16="http://schemas.microsoft.com/office/drawing/2014/main" id="{A9306434-B06D-4ECF-B1C2-67A65567916C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Reconstrueren van energienetten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3CE2973-48CF-427C-868C-5028F0355C94}"/>
              </a:ext>
            </a:extLst>
          </p:cNvPr>
          <p:cNvSpPr/>
          <p:nvPr/>
        </p:nvSpPr>
        <p:spPr>
          <a:xfrm>
            <a:off x="3057884" y="3505215"/>
            <a:ext cx="213064" cy="21690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866F9786-839A-438F-AF82-D1905E3B4F12}"/>
              </a:ext>
            </a:extLst>
          </p:cNvPr>
          <p:cNvCxnSpPr>
            <a:cxnSpLocks/>
            <a:stCxn id="24" idx="0"/>
            <a:endCxn id="44" idx="4"/>
          </p:cNvCxnSpPr>
          <p:nvPr/>
        </p:nvCxnSpPr>
        <p:spPr>
          <a:xfrm flipV="1">
            <a:off x="3164416" y="2095714"/>
            <a:ext cx="0" cy="1409501"/>
          </a:xfrm>
          <a:prstGeom prst="line">
            <a:avLst/>
          </a:prstGeom>
          <a:ln w="85725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2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al 68">
            <a:extLst>
              <a:ext uri="{FF2B5EF4-FFF2-40B4-BE49-F238E27FC236}">
                <a16:creationId xmlns:a16="http://schemas.microsoft.com/office/drawing/2014/main" id="{C08DA833-5548-4636-9265-09FB3E3C64EF}"/>
              </a:ext>
            </a:extLst>
          </p:cNvPr>
          <p:cNvSpPr/>
          <p:nvPr/>
        </p:nvSpPr>
        <p:spPr>
          <a:xfrm>
            <a:off x="7272007" y="234411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39B18ED0-9A64-427F-A459-4997DFC0C664}"/>
              </a:ext>
            </a:extLst>
          </p:cNvPr>
          <p:cNvSpPr/>
          <p:nvPr/>
        </p:nvSpPr>
        <p:spPr>
          <a:xfrm>
            <a:off x="7394821" y="234392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88D3B016-2345-4684-8B81-F300A9CD65C7}"/>
              </a:ext>
            </a:extLst>
          </p:cNvPr>
          <p:cNvSpPr/>
          <p:nvPr/>
        </p:nvSpPr>
        <p:spPr>
          <a:xfrm>
            <a:off x="3851110" y="235909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A9C5234D-89A7-4674-B404-CDF481EDBE70}"/>
              </a:ext>
            </a:extLst>
          </p:cNvPr>
          <p:cNvSpPr/>
          <p:nvPr/>
        </p:nvSpPr>
        <p:spPr>
          <a:xfrm>
            <a:off x="3973924" y="235890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14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84676A2D-B623-4CC2-BB21-E135AF85D06E}"/>
              </a:ext>
            </a:extLst>
          </p:cNvPr>
          <p:cNvSpPr/>
          <p:nvPr/>
        </p:nvSpPr>
        <p:spPr>
          <a:xfrm>
            <a:off x="8061079" y="354057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31" name="Afgeronde rechthoek 19">
            <a:extLst>
              <a:ext uri="{FF2B5EF4-FFF2-40B4-BE49-F238E27FC236}">
                <a16:creationId xmlns:a16="http://schemas.microsoft.com/office/drawing/2014/main" id="{5FE68615-EF92-40A5-86A7-D2B3CEB358E5}"/>
              </a:ext>
            </a:extLst>
          </p:cNvPr>
          <p:cNvSpPr/>
          <p:nvPr/>
        </p:nvSpPr>
        <p:spPr>
          <a:xfrm>
            <a:off x="1636758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Contracten verwerven en beheren</a:t>
            </a:r>
          </a:p>
        </p:txBody>
      </p:sp>
      <p:sp>
        <p:nvSpPr>
          <p:cNvPr id="33" name="Afgeronde rechthoek 24">
            <a:extLst>
              <a:ext uri="{FF2B5EF4-FFF2-40B4-BE49-F238E27FC236}">
                <a16:creationId xmlns:a16="http://schemas.microsoft.com/office/drawing/2014/main" id="{14395067-B1CD-41A1-8E66-CCCED1E64B4D}"/>
              </a:ext>
            </a:extLst>
          </p:cNvPr>
          <p:cNvSpPr/>
          <p:nvPr/>
        </p:nvSpPr>
        <p:spPr>
          <a:xfrm>
            <a:off x="7688401" y="3729667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147DB206-B553-4DFE-971C-0DAE3E9A149C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35" name="Afgeronde rechthoek 26">
            <a:extLst>
              <a:ext uri="{FF2B5EF4-FFF2-40B4-BE49-F238E27FC236}">
                <a16:creationId xmlns:a16="http://schemas.microsoft.com/office/drawing/2014/main" id="{8D8B66B5-8A3F-4480-9EAB-144F87B34AAE}"/>
              </a:ext>
            </a:extLst>
          </p:cNvPr>
          <p:cNvSpPr/>
          <p:nvPr/>
        </p:nvSpPr>
        <p:spPr>
          <a:xfrm>
            <a:off x="6998907" y="253143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37" name="Afgeronde rechthoek 27">
            <a:extLst>
              <a:ext uri="{FF2B5EF4-FFF2-40B4-BE49-F238E27FC236}">
                <a16:creationId xmlns:a16="http://schemas.microsoft.com/office/drawing/2014/main" id="{0BF0DE74-92B5-4CD7-B7C6-1FEF1C0676AB}"/>
              </a:ext>
            </a:extLst>
          </p:cNvPr>
          <p:cNvSpPr/>
          <p:nvPr/>
        </p:nvSpPr>
        <p:spPr>
          <a:xfrm>
            <a:off x="6998907" y="1981434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38" name="Afgeronde rechthoek 28">
            <a:extLst>
              <a:ext uri="{FF2B5EF4-FFF2-40B4-BE49-F238E27FC236}">
                <a16:creationId xmlns:a16="http://schemas.microsoft.com/office/drawing/2014/main" id="{84358464-4D91-4179-B055-891277DC4CA5}"/>
              </a:ext>
            </a:extLst>
          </p:cNvPr>
          <p:cNvSpPr/>
          <p:nvPr/>
        </p:nvSpPr>
        <p:spPr>
          <a:xfrm>
            <a:off x="2700250" y="1969565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39" name="Afgeronde rechthoek 36">
            <a:extLst>
              <a:ext uri="{FF2B5EF4-FFF2-40B4-BE49-F238E27FC236}">
                <a16:creationId xmlns:a16="http://schemas.microsoft.com/office/drawing/2014/main" id="{7518C59D-B03E-40EB-ABB9-820C5D58F629}"/>
              </a:ext>
            </a:extLst>
          </p:cNvPr>
          <p:cNvSpPr/>
          <p:nvPr/>
        </p:nvSpPr>
        <p:spPr>
          <a:xfrm>
            <a:off x="1773480" y="1972865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sp>
        <p:nvSpPr>
          <p:cNvPr id="40" name="Afgeronde rechthoek 29">
            <a:extLst>
              <a:ext uri="{FF2B5EF4-FFF2-40B4-BE49-F238E27FC236}">
                <a16:creationId xmlns:a16="http://schemas.microsoft.com/office/drawing/2014/main" id="{7057FD26-3A6B-4520-A124-17E976F3D2A8}"/>
              </a:ext>
            </a:extLst>
          </p:cNvPr>
          <p:cNvSpPr/>
          <p:nvPr/>
        </p:nvSpPr>
        <p:spPr>
          <a:xfrm>
            <a:off x="3632928" y="1983640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41" name="Afgeronde rechthoek 32">
            <a:extLst>
              <a:ext uri="{FF2B5EF4-FFF2-40B4-BE49-F238E27FC236}">
                <a16:creationId xmlns:a16="http://schemas.microsoft.com/office/drawing/2014/main" id="{99F2D179-52B9-4AA6-B943-F69B105B9A57}"/>
              </a:ext>
            </a:extLst>
          </p:cNvPr>
          <p:cNvSpPr/>
          <p:nvPr/>
        </p:nvSpPr>
        <p:spPr>
          <a:xfrm>
            <a:off x="3196046" y="253143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0473407C-1F12-4287-A263-84F512E950AA}"/>
              </a:ext>
            </a:extLst>
          </p:cNvPr>
          <p:cNvSpPr/>
          <p:nvPr/>
        </p:nvSpPr>
        <p:spPr>
          <a:xfrm>
            <a:off x="1469517" y="92628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7C1EA4A9-19C7-4F88-A370-E043136F7723}"/>
              </a:ext>
            </a:extLst>
          </p:cNvPr>
          <p:cNvSpPr/>
          <p:nvPr/>
        </p:nvSpPr>
        <p:spPr>
          <a:xfrm>
            <a:off x="1469517" y="1606633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5E5B13EC-2F3C-4839-977F-0C8EE58EDE3C}"/>
              </a:ext>
            </a:extLst>
          </p:cNvPr>
          <p:cNvSpPr/>
          <p:nvPr/>
        </p:nvSpPr>
        <p:spPr>
          <a:xfrm>
            <a:off x="2104226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070C930A-E493-46A7-A059-127588CBFB09}"/>
              </a:ext>
            </a:extLst>
          </p:cNvPr>
          <p:cNvSpPr/>
          <p:nvPr/>
        </p:nvSpPr>
        <p:spPr>
          <a:xfrm>
            <a:off x="2994632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48" name="Stroomdiagram: Scheidingslijn 47">
            <a:extLst>
              <a:ext uri="{FF2B5EF4-FFF2-40B4-BE49-F238E27FC236}">
                <a16:creationId xmlns:a16="http://schemas.microsoft.com/office/drawing/2014/main" id="{77650A84-4686-45CD-A194-5B6B29BA8CEF}"/>
              </a:ext>
            </a:extLst>
          </p:cNvPr>
          <p:cNvSpPr/>
          <p:nvPr/>
        </p:nvSpPr>
        <p:spPr>
          <a:xfrm>
            <a:off x="7125597" y="2361096"/>
            <a:ext cx="647105" cy="162000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51" name="Stroomdiagram: Scheidingslijn 50">
            <a:extLst>
              <a:ext uri="{FF2B5EF4-FFF2-40B4-BE49-F238E27FC236}">
                <a16:creationId xmlns:a16="http://schemas.microsoft.com/office/drawing/2014/main" id="{05B1D148-C780-4D14-845B-5B0D5C052BFC}"/>
              </a:ext>
            </a:extLst>
          </p:cNvPr>
          <p:cNvSpPr/>
          <p:nvPr/>
        </p:nvSpPr>
        <p:spPr>
          <a:xfrm>
            <a:off x="3834950" y="2367481"/>
            <a:ext cx="525195" cy="178031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BF882C24-2404-4445-9E3E-89331516D81D}"/>
              </a:ext>
            </a:extLst>
          </p:cNvPr>
          <p:cNvCxnSpPr>
            <a:cxnSpLocks/>
            <a:stCxn id="43" idx="4"/>
            <a:endCxn id="45" idx="0"/>
          </p:cNvCxnSpPr>
          <p:nvPr/>
        </p:nvCxnSpPr>
        <p:spPr>
          <a:xfrm>
            <a:off x="1550517" y="1088281"/>
            <a:ext cx="0" cy="51835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B08892E0-86CC-47AE-A17D-CD84268B7D1A}"/>
              </a:ext>
            </a:extLst>
          </p:cNvPr>
          <p:cNvCxnSpPr>
            <a:cxnSpLocks/>
            <a:stCxn id="45" idx="4"/>
          </p:cNvCxnSpPr>
          <p:nvPr/>
        </p:nvCxnSpPr>
        <p:spPr>
          <a:xfrm>
            <a:off x="1550517" y="1768633"/>
            <a:ext cx="0" cy="428609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A162DEC8-8633-42E0-8860-78533A9C940F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795251" y="2442096"/>
            <a:ext cx="308975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7C3FD4E3-F259-4D14-8433-8F626F1D8BAD}"/>
              </a:ext>
            </a:extLst>
          </p:cNvPr>
          <p:cNvCxnSpPr>
            <a:cxnSpLocks/>
          </p:cNvCxnSpPr>
          <p:nvPr/>
        </p:nvCxnSpPr>
        <p:spPr>
          <a:xfrm flipH="1" flipV="1">
            <a:off x="1550517" y="2190869"/>
            <a:ext cx="252854" cy="24363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D02F700E-F7D5-48D4-A6BA-1550BDE4C161}"/>
              </a:ext>
            </a:extLst>
          </p:cNvPr>
          <p:cNvCxnSpPr>
            <a:cxnSpLocks/>
            <a:stCxn id="47" idx="2"/>
            <a:endCxn id="46" idx="6"/>
          </p:cNvCxnSpPr>
          <p:nvPr/>
        </p:nvCxnSpPr>
        <p:spPr>
          <a:xfrm flipH="1">
            <a:off x="2266226" y="2442096"/>
            <a:ext cx="728407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F6DA86C6-9E8A-4182-A4D0-BA905E1A9230}"/>
              </a:ext>
            </a:extLst>
          </p:cNvPr>
          <p:cNvCxnSpPr>
            <a:cxnSpLocks/>
            <a:stCxn id="51" idx="1"/>
            <a:endCxn id="47" idx="6"/>
          </p:cNvCxnSpPr>
          <p:nvPr/>
        </p:nvCxnSpPr>
        <p:spPr>
          <a:xfrm flipH="1" flipV="1">
            <a:off x="3156632" y="2442096"/>
            <a:ext cx="678318" cy="1440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DC70433E-A04E-4B0E-A412-77CBEA13C345}"/>
              </a:ext>
            </a:extLst>
          </p:cNvPr>
          <p:cNvCxnSpPr>
            <a:cxnSpLocks/>
            <a:stCxn id="48" idx="1"/>
            <a:endCxn id="51" idx="3"/>
          </p:cNvCxnSpPr>
          <p:nvPr/>
        </p:nvCxnSpPr>
        <p:spPr>
          <a:xfrm flipH="1">
            <a:off x="4360146" y="2442096"/>
            <a:ext cx="2765452" cy="1440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7FC997FE-1BBE-4D07-B3C8-C73BAE51B83E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7772702" y="2434503"/>
            <a:ext cx="874528" cy="759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7011854B-5DB9-4DCA-9ED8-FC0E742045BB}"/>
              </a:ext>
            </a:extLst>
          </p:cNvPr>
          <p:cNvCxnSpPr>
            <a:cxnSpLocks/>
          </p:cNvCxnSpPr>
          <p:nvPr/>
        </p:nvCxnSpPr>
        <p:spPr>
          <a:xfrm flipV="1">
            <a:off x="8760713" y="2529482"/>
            <a:ext cx="0" cy="94735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D642048D-69CA-474E-AC41-EA2295EFE941}"/>
              </a:ext>
            </a:extLst>
          </p:cNvPr>
          <p:cNvCxnSpPr>
            <a:cxnSpLocks/>
          </p:cNvCxnSpPr>
          <p:nvPr/>
        </p:nvCxnSpPr>
        <p:spPr>
          <a:xfrm flipV="1">
            <a:off x="8615027" y="3476835"/>
            <a:ext cx="141739" cy="125835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DE365C1D-B6F7-480D-AF9B-697B9286EDE4}"/>
              </a:ext>
            </a:extLst>
          </p:cNvPr>
          <p:cNvCxnSpPr>
            <a:cxnSpLocks/>
          </p:cNvCxnSpPr>
          <p:nvPr/>
        </p:nvCxnSpPr>
        <p:spPr>
          <a:xfrm flipH="1" flipV="1">
            <a:off x="8647229" y="2427409"/>
            <a:ext cx="109536" cy="10710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BA500EC3-05EB-424C-B57B-A4F4EF2E1E12}"/>
              </a:ext>
            </a:extLst>
          </p:cNvPr>
          <p:cNvCxnSpPr>
            <a:cxnSpLocks/>
            <a:stCxn id="30" idx="6"/>
          </p:cNvCxnSpPr>
          <p:nvPr/>
        </p:nvCxnSpPr>
        <p:spPr>
          <a:xfrm flipV="1">
            <a:off x="8223079" y="3610299"/>
            <a:ext cx="398688" cy="11273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fgeronde rechthoek 30">
            <a:extLst>
              <a:ext uri="{FF2B5EF4-FFF2-40B4-BE49-F238E27FC236}">
                <a16:creationId xmlns:a16="http://schemas.microsoft.com/office/drawing/2014/main" id="{BD25889C-59B3-4858-8A20-2749137615B5}"/>
              </a:ext>
            </a:extLst>
          </p:cNvPr>
          <p:cNvSpPr/>
          <p:nvPr/>
        </p:nvSpPr>
        <p:spPr>
          <a:xfrm>
            <a:off x="4146761" y="2534511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3CB49F3A-15FD-4394-91DF-9625AFA340BD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44" name="Tijdelijke aanduiding voor tekst 2">
            <a:extLst>
              <a:ext uri="{FF2B5EF4-FFF2-40B4-BE49-F238E27FC236}">
                <a16:creationId xmlns:a16="http://schemas.microsoft.com/office/drawing/2014/main" id="{17445906-A10C-4AA9-A294-C0B99F2296C7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Reconstrueren van energienetten</a:t>
            </a:r>
          </a:p>
        </p:txBody>
      </p:sp>
      <p:sp>
        <p:nvSpPr>
          <p:cNvPr id="49" name="Afgeronde rechthoek 34">
            <a:extLst>
              <a:ext uri="{FF2B5EF4-FFF2-40B4-BE49-F238E27FC236}">
                <a16:creationId xmlns:a16="http://schemas.microsoft.com/office/drawing/2014/main" id="{61828237-42B5-4B12-8677-1767A17BCFDD}"/>
              </a:ext>
            </a:extLst>
          </p:cNvPr>
          <p:cNvSpPr/>
          <p:nvPr/>
        </p:nvSpPr>
        <p:spPr>
          <a:xfrm>
            <a:off x="575897" y="1110399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50" name="Stroomdiagram: Scheidingslijn 49">
            <a:extLst>
              <a:ext uri="{FF2B5EF4-FFF2-40B4-BE49-F238E27FC236}">
                <a16:creationId xmlns:a16="http://schemas.microsoft.com/office/drawing/2014/main" id="{D41ED76F-7CD5-4D85-A7F2-F195DE1A91D2}"/>
              </a:ext>
            </a:extLst>
          </p:cNvPr>
          <p:cNvSpPr/>
          <p:nvPr/>
        </p:nvSpPr>
        <p:spPr>
          <a:xfrm rot="16200000">
            <a:off x="1330264" y="1058861"/>
            <a:ext cx="440506" cy="162000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545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Afbeelding 78">
            <a:extLst>
              <a:ext uri="{FF2B5EF4-FFF2-40B4-BE49-F238E27FC236}">
                <a16:creationId xmlns:a16="http://schemas.microsoft.com/office/drawing/2014/main" id="{20279B07-1BE0-4A2C-98D8-7603A4C0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667067"/>
            <a:ext cx="7968163" cy="421270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083802" y="1876455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4" name="Ovaal 43"/>
          <p:cNvSpPr/>
          <p:nvPr/>
        </p:nvSpPr>
        <p:spPr>
          <a:xfrm>
            <a:off x="426655" y="1998449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47" name="Ovaal 46"/>
          <p:cNvSpPr/>
          <p:nvPr/>
        </p:nvSpPr>
        <p:spPr>
          <a:xfrm>
            <a:off x="1705550" y="2237285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55" name="Rechte verbindingslijn 54"/>
          <p:cNvCxnSpPr>
            <a:cxnSpLocks/>
            <a:stCxn id="62" idx="2"/>
            <a:endCxn id="47" idx="6"/>
          </p:cNvCxnSpPr>
          <p:nvPr/>
        </p:nvCxnSpPr>
        <p:spPr>
          <a:xfrm flipH="1" flipV="1">
            <a:off x="1918614" y="2345736"/>
            <a:ext cx="3728950" cy="225314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endCxn id="63" idx="7"/>
          </p:cNvCxnSpPr>
          <p:nvPr/>
        </p:nvCxnSpPr>
        <p:spPr>
          <a:xfrm flipH="1">
            <a:off x="1926407" y="2571050"/>
            <a:ext cx="3742813" cy="988071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al 55"/>
          <p:cNvSpPr/>
          <p:nvPr/>
        </p:nvSpPr>
        <p:spPr>
          <a:xfrm>
            <a:off x="669030" y="1853537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57" name="Rechte verbindingslijn 56"/>
          <p:cNvCxnSpPr>
            <a:stCxn id="4" idx="2"/>
            <a:endCxn id="56" idx="6"/>
          </p:cNvCxnSpPr>
          <p:nvPr/>
        </p:nvCxnSpPr>
        <p:spPr>
          <a:xfrm flipH="1" flipV="1">
            <a:off x="882094" y="1961988"/>
            <a:ext cx="2201708" cy="22918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209613" y="1764328"/>
            <a:ext cx="63671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450"/>
              </a:spcAft>
              <a:buClr>
                <a:srgbClr val="04286C"/>
              </a:buClr>
              <a:defRPr/>
            </a:pPr>
            <a:r>
              <a:rPr lang="nl-NL" sz="600" b="1" err="1">
                <a:solidFill>
                  <a:srgbClr val="625D62"/>
                </a:solidFill>
                <a:latin typeface="Arial"/>
              </a:rPr>
              <a:t>Flexpotentie</a:t>
            </a:r>
            <a:endParaRPr lang="nl-NL" sz="600" b="1">
              <a:solidFill>
                <a:srgbClr val="625D62"/>
              </a:solidFill>
              <a:latin typeface="Arial"/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-98249" y="2126538"/>
            <a:ext cx="6896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450"/>
              </a:spcAft>
              <a:buClr>
                <a:srgbClr val="04286C"/>
              </a:buClr>
              <a:defRPr/>
            </a:pPr>
            <a:r>
              <a:rPr lang="nl-NL" sz="600" b="1">
                <a:solidFill>
                  <a:srgbClr val="625D62"/>
                </a:solidFill>
                <a:latin typeface="Arial"/>
              </a:rPr>
              <a:t>Gepland werk</a:t>
            </a:r>
            <a:br>
              <a:rPr lang="nl-NL" sz="600" b="1">
                <a:solidFill>
                  <a:srgbClr val="625D62"/>
                </a:solidFill>
                <a:latin typeface="Arial"/>
              </a:rPr>
            </a:br>
            <a:r>
              <a:rPr lang="nl-NL" sz="600" b="1" err="1">
                <a:solidFill>
                  <a:srgbClr val="625D62"/>
                </a:solidFill>
                <a:latin typeface="Arial"/>
              </a:rPr>
              <a:t>communieren</a:t>
            </a:r>
            <a:endParaRPr lang="nl-NL" sz="600" b="1">
              <a:solidFill>
                <a:srgbClr val="625D62"/>
              </a:solidFill>
              <a:latin typeface="Arial"/>
            </a:endParaRPr>
          </a:p>
        </p:txBody>
      </p:sp>
      <p:sp>
        <p:nvSpPr>
          <p:cNvPr id="63" name="Ovaal 62"/>
          <p:cNvSpPr/>
          <p:nvPr/>
        </p:nvSpPr>
        <p:spPr>
          <a:xfrm>
            <a:off x="1744545" y="3527356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64" name="Rechte verbindingslijn 63"/>
          <p:cNvCxnSpPr>
            <a:stCxn id="44" idx="5"/>
            <a:endCxn id="63" idx="1"/>
          </p:cNvCxnSpPr>
          <p:nvPr/>
        </p:nvCxnSpPr>
        <p:spPr>
          <a:xfrm>
            <a:off x="608516" y="2183586"/>
            <a:ext cx="1167231" cy="1375535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/>
          <p:cNvSpPr txBox="1"/>
          <p:nvPr/>
        </p:nvSpPr>
        <p:spPr>
          <a:xfrm>
            <a:off x="1517623" y="2063718"/>
            <a:ext cx="891591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>
              <a:spcAft>
                <a:spcPts val="450"/>
              </a:spcAft>
              <a:buClr>
                <a:srgbClr val="04286C"/>
              </a:buClr>
              <a:defRPr/>
            </a:pPr>
            <a:r>
              <a:rPr lang="nl-NL" sz="600" b="1">
                <a:solidFill>
                  <a:srgbClr val="625D62"/>
                </a:solidFill>
                <a:latin typeface="Arial"/>
              </a:rPr>
              <a:t>In besturing nemen</a:t>
            </a:r>
          </a:p>
        </p:txBody>
      </p:sp>
      <p:sp>
        <p:nvSpPr>
          <p:cNvPr id="62" name="Ovaal 61"/>
          <p:cNvSpPr/>
          <p:nvPr/>
        </p:nvSpPr>
        <p:spPr>
          <a:xfrm>
            <a:off x="5647563" y="2462599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65" name="Ovaal 64"/>
          <p:cNvSpPr/>
          <p:nvPr/>
        </p:nvSpPr>
        <p:spPr>
          <a:xfrm>
            <a:off x="5650093" y="3031427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66" name="Rechte verbindingslijn 65"/>
          <p:cNvCxnSpPr>
            <a:stCxn id="65" idx="0"/>
            <a:endCxn id="62" idx="4"/>
          </p:cNvCxnSpPr>
          <p:nvPr/>
        </p:nvCxnSpPr>
        <p:spPr>
          <a:xfrm flipH="1" flipV="1">
            <a:off x="5754096" y="2679500"/>
            <a:ext cx="2530" cy="351927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al 67"/>
          <p:cNvSpPr/>
          <p:nvPr/>
        </p:nvSpPr>
        <p:spPr>
          <a:xfrm>
            <a:off x="5646615" y="1888242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69" name="Rechte verbindingslijn 68"/>
          <p:cNvCxnSpPr>
            <a:stCxn id="62" idx="0"/>
            <a:endCxn id="68" idx="4"/>
          </p:cNvCxnSpPr>
          <p:nvPr/>
        </p:nvCxnSpPr>
        <p:spPr>
          <a:xfrm flipH="1" flipV="1">
            <a:off x="5753147" y="2105144"/>
            <a:ext cx="948" cy="357455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/>
          <p:cNvSpPr/>
          <p:nvPr/>
        </p:nvSpPr>
        <p:spPr>
          <a:xfrm>
            <a:off x="5654782" y="3585367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71" name="Rechte verbindingslijn 70"/>
          <p:cNvCxnSpPr>
            <a:stCxn id="70" idx="0"/>
            <a:endCxn id="65" idx="4"/>
          </p:cNvCxnSpPr>
          <p:nvPr/>
        </p:nvCxnSpPr>
        <p:spPr>
          <a:xfrm flipH="1" flipV="1">
            <a:off x="5756625" y="3248329"/>
            <a:ext cx="4689" cy="337039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>
            <a:stCxn id="4" idx="6"/>
            <a:endCxn id="68" idx="2"/>
          </p:cNvCxnSpPr>
          <p:nvPr/>
        </p:nvCxnSpPr>
        <p:spPr>
          <a:xfrm>
            <a:off x="3296865" y="1984906"/>
            <a:ext cx="2349750" cy="11787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>
            <a:stCxn id="4" idx="4"/>
          </p:cNvCxnSpPr>
          <p:nvPr/>
        </p:nvCxnSpPr>
        <p:spPr>
          <a:xfrm flipH="1">
            <a:off x="3190333" y="2093357"/>
            <a:ext cx="1" cy="1579216"/>
          </a:xfrm>
          <a:prstGeom prst="line">
            <a:avLst/>
          </a:prstGeom>
          <a:ln w="85725">
            <a:solidFill>
              <a:srgbClr val="A500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al 73"/>
          <p:cNvSpPr/>
          <p:nvPr/>
        </p:nvSpPr>
        <p:spPr>
          <a:xfrm>
            <a:off x="3083801" y="3585367"/>
            <a:ext cx="213064" cy="21690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ACA595CC-BB97-4F4C-ADBB-AD011AC95628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60" name="Tijdelijke aanduiding voor tekst 2">
            <a:extLst>
              <a:ext uri="{FF2B5EF4-FFF2-40B4-BE49-F238E27FC236}">
                <a16:creationId xmlns:a16="http://schemas.microsoft.com/office/drawing/2014/main" id="{E3FC7138-C121-4707-A58A-5700FF5E80F0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Netgedreven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aanpassen energienetten</a:t>
            </a:r>
          </a:p>
        </p:txBody>
      </p:sp>
    </p:spTree>
    <p:extLst>
      <p:ext uri="{BB962C8B-B14F-4D97-AF65-F5344CB8AC3E}">
        <p14:creationId xmlns:p14="http://schemas.microsoft.com/office/powerpoint/2010/main" val="177953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al 73">
            <a:extLst>
              <a:ext uri="{FF2B5EF4-FFF2-40B4-BE49-F238E27FC236}">
                <a16:creationId xmlns:a16="http://schemas.microsoft.com/office/drawing/2014/main" id="{76B68F23-1B45-4952-BA2B-6FDFFE3294A1}"/>
              </a:ext>
            </a:extLst>
          </p:cNvPr>
          <p:cNvSpPr/>
          <p:nvPr/>
        </p:nvSpPr>
        <p:spPr>
          <a:xfrm>
            <a:off x="7321966" y="2525449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9D670978-4A77-4901-AECA-7DF5CBE57755}"/>
              </a:ext>
            </a:extLst>
          </p:cNvPr>
          <p:cNvSpPr/>
          <p:nvPr/>
        </p:nvSpPr>
        <p:spPr>
          <a:xfrm>
            <a:off x="7444780" y="2525258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76" name="Ovaal 75">
            <a:extLst>
              <a:ext uri="{FF2B5EF4-FFF2-40B4-BE49-F238E27FC236}">
                <a16:creationId xmlns:a16="http://schemas.microsoft.com/office/drawing/2014/main" id="{0E94E293-2BA1-427F-97E3-827493BD70B9}"/>
              </a:ext>
            </a:extLst>
          </p:cNvPr>
          <p:cNvSpPr/>
          <p:nvPr/>
        </p:nvSpPr>
        <p:spPr>
          <a:xfrm>
            <a:off x="3970863" y="2531212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246542DE-D6C7-4405-9667-3B3F9A882CB0}"/>
              </a:ext>
            </a:extLst>
          </p:cNvPr>
          <p:cNvSpPr/>
          <p:nvPr/>
        </p:nvSpPr>
        <p:spPr>
          <a:xfrm>
            <a:off x="4093677" y="2531021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85F18-0F0B-4B43-A062-9D2DFB4CED3D}"/>
              </a:ext>
            </a:extLst>
          </p:cNvPr>
          <p:cNvSpPr/>
          <p:nvPr/>
        </p:nvSpPr>
        <p:spPr>
          <a:xfrm>
            <a:off x="4216491" y="2529992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EC5C474E-61F2-4E97-BF48-451E9EDAB418}"/>
              </a:ext>
            </a:extLst>
          </p:cNvPr>
          <p:cNvSpPr/>
          <p:nvPr/>
        </p:nvSpPr>
        <p:spPr>
          <a:xfrm>
            <a:off x="1014432" y="945710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19830680-486E-44E3-B6AD-88E925EECF0A}"/>
              </a:ext>
            </a:extLst>
          </p:cNvPr>
          <p:cNvSpPr/>
          <p:nvPr/>
        </p:nvSpPr>
        <p:spPr>
          <a:xfrm>
            <a:off x="1016753" y="1087022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16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393A5C8F-5308-4957-AA74-9236B54BC9B6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35" name="Afgeronde rechthoek 28">
            <a:extLst>
              <a:ext uri="{FF2B5EF4-FFF2-40B4-BE49-F238E27FC236}">
                <a16:creationId xmlns:a16="http://schemas.microsoft.com/office/drawing/2014/main" id="{26BB0A28-A48D-46A0-B1E3-75F8F35FDF90}"/>
              </a:ext>
            </a:extLst>
          </p:cNvPr>
          <p:cNvSpPr/>
          <p:nvPr/>
        </p:nvSpPr>
        <p:spPr>
          <a:xfrm>
            <a:off x="2700250" y="2130929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37" name="Afgeronde rechthoek 36">
            <a:extLst>
              <a:ext uri="{FF2B5EF4-FFF2-40B4-BE49-F238E27FC236}">
                <a16:creationId xmlns:a16="http://schemas.microsoft.com/office/drawing/2014/main" id="{A4C54836-FE34-4887-9E2E-89F59E8EAB80}"/>
              </a:ext>
            </a:extLst>
          </p:cNvPr>
          <p:cNvSpPr/>
          <p:nvPr/>
        </p:nvSpPr>
        <p:spPr>
          <a:xfrm>
            <a:off x="1773480" y="2134229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sp>
        <p:nvSpPr>
          <p:cNvPr id="38" name="Afgeronde rechthoek 29">
            <a:extLst>
              <a:ext uri="{FF2B5EF4-FFF2-40B4-BE49-F238E27FC236}">
                <a16:creationId xmlns:a16="http://schemas.microsoft.com/office/drawing/2014/main" id="{F4CC51F8-6571-4B7B-B85D-8ED1E6580E6D}"/>
              </a:ext>
            </a:extLst>
          </p:cNvPr>
          <p:cNvSpPr/>
          <p:nvPr/>
        </p:nvSpPr>
        <p:spPr>
          <a:xfrm>
            <a:off x="3632928" y="2145004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39" name="Afgeronde rechthoek 34">
            <a:extLst>
              <a:ext uri="{FF2B5EF4-FFF2-40B4-BE49-F238E27FC236}">
                <a16:creationId xmlns:a16="http://schemas.microsoft.com/office/drawing/2014/main" id="{6AA39218-E67A-4048-AD74-BDE73245664B}"/>
              </a:ext>
            </a:extLst>
          </p:cNvPr>
          <p:cNvSpPr/>
          <p:nvPr/>
        </p:nvSpPr>
        <p:spPr>
          <a:xfrm>
            <a:off x="127574" y="113768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40" name="Afgeronde rechthoek 32">
            <a:extLst>
              <a:ext uri="{FF2B5EF4-FFF2-40B4-BE49-F238E27FC236}">
                <a16:creationId xmlns:a16="http://schemas.microsoft.com/office/drawing/2014/main" id="{34AA98AF-5B72-4090-A021-F5F916A9CA25}"/>
              </a:ext>
            </a:extLst>
          </p:cNvPr>
          <p:cNvSpPr/>
          <p:nvPr/>
        </p:nvSpPr>
        <p:spPr>
          <a:xfrm>
            <a:off x="3196046" y="2687038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41" name="Afgeronde rechthoek 30">
            <a:extLst>
              <a:ext uri="{FF2B5EF4-FFF2-40B4-BE49-F238E27FC236}">
                <a16:creationId xmlns:a16="http://schemas.microsoft.com/office/drawing/2014/main" id="{EE478C27-63B3-48AF-B3EA-98FC7837B9B6}"/>
              </a:ext>
            </a:extLst>
          </p:cNvPr>
          <p:cNvSpPr/>
          <p:nvPr/>
        </p:nvSpPr>
        <p:spPr>
          <a:xfrm>
            <a:off x="4146761" y="2687038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DE2D8B04-45F1-4446-A192-C40FE57D4428}"/>
              </a:ext>
            </a:extLst>
          </p:cNvPr>
          <p:cNvSpPr/>
          <p:nvPr/>
        </p:nvSpPr>
        <p:spPr>
          <a:xfrm>
            <a:off x="2104226" y="2531327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8D76430A-7212-4840-9922-4928734B444D}"/>
              </a:ext>
            </a:extLst>
          </p:cNvPr>
          <p:cNvSpPr/>
          <p:nvPr/>
        </p:nvSpPr>
        <p:spPr>
          <a:xfrm>
            <a:off x="2998354" y="252761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45" name="Stroomdiagram: Scheidingslijn 44">
            <a:extLst>
              <a:ext uri="{FF2B5EF4-FFF2-40B4-BE49-F238E27FC236}">
                <a16:creationId xmlns:a16="http://schemas.microsoft.com/office/drawing/2014/main" id="{8D097F52-6384-4F40-8FD8-7426695AB188}"/>
              </a:ext>
            </a:extLst>
          </p:cNvPr>
          <p:cNvSpPr/>
          <p:nvPr/>
        </p:nvSpPr>
        <p:spPr>
          <a:xfrm>
            <a:off x="7129318" y="2518604"/>
            <a:ext cx="647105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CAAB0F30-97F9-49AB-AA23-5E9FD9D2A43E}"/>
              </a:ext>
            </a:extLst>
          </p:cNvPr>
          <p:cNvSpPr/>
          <p:nvPr/>
        </p:nvSpPr>
        <p:spPr>
          <a:xfrm>
            <a:off x="1770836" y="66829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50" name="Stroomdiagram: Scheidingslijn 49">
            <a:extLst>
              <a:ext uri="{FF2B5EF4-FFF2-40B4-BE49-F238E27FC236}">
                <a16:creationId xmlns:a16="http://schemas.microsoft.com/office/drawing/2014/main" id="{F45F51C9-9C90-4F15-904C-059D337AEABF}"/>
              </a:ext>
            </a:extLst>
          </p:cNvPr>
          <p:cNvSpPr/>
          <p:nvPr/>
        </p:nvSpPr>
        <p:spPr>
          <a:xfrm rot="16200000">
            <a:off x="872527" y="1025430"/>
            <a:ext cx="440506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1" name="Stroomdiagram: Scheidingslijn 50">
            <a:extLst>
              <a:ext uri="{FF2B5EF4-FFF2-40B4-BE49-F238E27FC236}">
                <a16:creationId xmlns:a16="http://schemas.microsoft.com/office/drawing/2014/main" id="{8BBF08A8-2881-4F3B-9A46-3B6008042C05}"/>
              </a:ext>
            </a:extLst>
          </p:cNvPr>
          <p:cNvSpPr/>
          <p:nvPr/>
        </p:nvSpPr>
        <p:spPr>
          <a:xfrm>
            <a:off x="3841675" y="2531021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8E7D3181-0AE3-447E-A4B0-3758724861ED}"/>
              </a:ext>
            </a:extLst>
          </p:cNvPr>
          <p:cNvCxnSpPr>
            <a:cxnSpLocks/>
            <a:stCxn id="42" idx="6"/>
            <a:endCxn id="43" idx="2"/>
          </p:cNvCxnSpPr>
          <p:nvPr/>
        </p:nvCxnSpPr>
        <p:spPr>
          <a:xfrm flipV="1">
            <a:off x="2266226" y="2608614"/>
            <a:ext cx="732128" cy="371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4F7E2000-F551-428A-A950-350D5E8219CB}"/>
              </a:ext>
            </a:extLst>
          </p:cNvPr>
          <p:cNvCxnSpPr>
            <a:cxnSpLocks/>
            <a:stCxn id="43" idx="6"/>
            <a:endCxn id="51" idx="1"/>
          </p:cNvCxnSpPr>
          <p:nvPr/>
        </p:nvCxnSpPr>
        <p:spPr>
          <a:xfrm>
            <a:off x="3160354" y="2608615"/>
            <a:ext cx="681320" cy="340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535A0FE2-A023-44C9-B195-2860C8ACA36C}"/>
              </a:ext>
            </a:extLst>
          </p:cNvPr>
          <p:cNvCxnSpPr>
            <a:cxnSpLocks/>
            <a:stCxn id="51" idx="3"/>
            <a:endCxn id="45" idx="1"/>
          </p:cNvCxnSpPr>
          <p:nvPr/>
        </p:nvCxnSpPr>
        <p:spPr>
          <a:xfrm flipV="1">
            <a:off x="4500495" y="2599604"/>
            <a:ext cx="2628824" cy="1241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99D463A8-9AAC-4198-B7C7-0B630084C011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799728" y="2606020"/>
            <a:ext cx="304498" cy="630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4E36643E-3971-478B-93E4-C8CBA180F9CC}"/>
              </a:ext>
            </a:extLst>
          </p:cNvPr>
          <p:cNvCxnSpPr>
            <a:cxnSpLocks/>
          </p:cNvCxnSpPr>
          <p:nvPr/>
        </p:nvCxnSpPr>
        <p:spPr>
          <a:xfrm flipH="1" flipV="1">
            <a:off x="1092780" y="1891635"/>
            <a:ext cx="722483" cy="718754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FBB50717-C072-4E47-B6F1-76640D8391C1}"/>
              </a:ext>
            </a:extLst>
          </p:cNvPr>
          <p:cNvCxnSpPr>
            <a:cxnSpLocks/>
            <a:stCxn id="50" idx="1"/>
          </p:cNvCxnSpPr>
          <p:nvPr/>
        </p:nvCxnSpPr>
        <p:spPr>
          <a:xfrm>
            <a:off x="1092780" y="1326684"/>
            <a:ext cx="4973" cy="57512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A793FB89-E479-4F07-BFC7-35E5A46AE004}"/>
              </a:ext>
            </a:extLst>
          </p:cNvPr>
          <p:cNvCxnSpPr>
            <a:cxnSpLocks/>
          </p:cNvCxnSpPr>
          <p:nvPr/>
        </p:nvCxnSpPr>
        <p:spPr>
          <a:xfrm flipH="1" flipV="1">
            <a:off x="4636734" y="1230401"/>
            <a:ext cx="1" cy="127718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D1733AD1-2B31-4B86-AD3B-9696FCA3B0BE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4500495" y="2500676"/>
            <a:ext cx="136240" cy="11134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FE814F1E-0AC0-4702-8904-8DD54D4F8C29}"/>
              </a:ext>
            </a:extLst>
          </p:cNvPr>
          <p:cNvCxnSpPr>
            <a:cxnSpLocks/>
            <a:endCxn id="48" idx="6"/>
          </p:cNvCxnSpPr>
          <p:nvPr/>
        </p:nvCxnSpPr>
        <p:spPr>
          <a:xfrm flipH="1">
            <a:off x="1932836" y="749294"/>
            <a:ext cx="2109595" cy="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64274D35-A8B0-4A12-AAFD-58D2579CBF1C}"/>
              </a:ext>
            </a:extLst>
          </p:cNvPr>
          <p:cNvCxnSpPr>
            <a:cxnSpLocks/>
          </p:cNvCxnSpPr>
          <p:nvPr/>
        </p:nvCxnSpPr>
        <p:spPr>
          <a:xfrm>
            <a:off x="4042431" y="755681"/>
            <a:ext cx="594304" cy="47472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fgeronde rechthoek 26">
            <a:extLst>
              <a:ext uri="{FF2B5EF4-FFF2-40B4-BE49-F238E27FC236}">
                <a16:creationId xmlns:a16="http://schemas.microsoft.com/office/drawing/2014/main" id="{A112DF6C-AC32-41DA-AA1D-D80F6A122B8B}"/>
              </a:ext>
            </a:extLst>
          </p:cNvPr>
          <p:cNvSpPr/>
          <p:nvPr/>
        </p:nvSpPr>
        <p:spPr>
          <a:xfrm>
            <a:off x="6998907" y="2687038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73" name="Afgeronde rechthoek 27">
            <a:extLst>
              <a:ext uri="{FF2B5EF4-FFF2-40B4-BE49-F238E27FC236}">
                <a16:creationId xmlns:a16="http://schemas.microsoft.com/office/drawing/2014/main" id="{A39711AB-98D8-4527-8D61-2E9A174D3D1B}"/>
              </a:ext>
            </a:extLst>
          </p:cNvPr>
          <p:cNvSpPr/>
          <p:nvPr/>
        </p:nvSpPr>
        <p:spPr>
          <a:xfrm>
            <a:off x="6998907" y="2134229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4D47AC0D-045B-49AB-BC54-5885971F3D4B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44" name="Tijdelijke aanduiding voor tekst 2">
            <a:extLst>
              <a:ext uri="{FF2B5EF4-FFF2-40B4-BE49-F238E27FC236}">
                <a16:creationId xmlns:a16="http://schemas.microsoft.com/office/drawing/2014/main" id="{EE57B341-4F81-4287-8464-512F500259B8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Netgedreven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aanpassen energienetten</a:t>
            </a:r>
          </a:p>
        </p:txBody>
      </p:sp>
    </p:spTree>
    <p:extLst>
      <p:ext uri="{BB962C8B-B14F-4D97-AF65-F5344CB8AC3E}">
        <p14:creationId xmlns:p14="http://schemas.microsoft.com/office/powerpoint/2010/main" val="241610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75861D-4D64-4C60-9C59-1CDEB8FD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646679"/>
            <a:ext cx="7968163" cy="4212701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040823" y="2475748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4" name="Ovaal 43"/>
          <p:cNvSpPr/>
          <p:nvPr/>
        </p:nvSpPr>
        <p:spPr>
          <a:xfrm>
            <a:off x="426492" y="187870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49" name="Rechte verbindingslijn 48"/>
          <p:cNvCxnSpPr>
            <a:cxnSpLocks/>
            <a:stCxn id="4" idx="7"/>
            <a:endCxn id="47" idx="3"/>
          </p:cNvCxnSpPr>
          <p:nvPr/>
        </p:nvCxnSpPr>
        <p:spPr>
          <a:xfrm flipV="1">
            <a:off x="3222684" y="2080433"/>
            <a:ext cx="474627" cy="427081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endCxn id="44" idx="6"/>
          </p:cNvCxnSpPr>
          <p:nvPr/>
        </p:nvCxnSpPr>
        <p:spPr>
          <a:xfrm flipH="1" flipV="1">
            <a:off x="639556" y="1987158"/>
            <a:ext cx="5029664" cy="583892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/>
          <p:cNvSpPr/>
          <p:nvPr/>
        </p:nvSpPr>
        <p:spPr>
          <a:xfrm>
            <a:off x="5296776" y="2128410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53" name="Rechte verbindingslijn 52"/>
          <p:cNvCxnSpPr>
            <a:cxnSpLocks/>
            <a:stCxn id="47" idx="6"/>
            <a:endCxn id="50" idx="2"/>
          </p:cNvCxnSpPr>
          <p:nvPr/>
        </p:nvCxnSpPr>
        <p:spPr>
          <a:xfrm>
            <a:off x="3879173" y="2003747"/>
            <a:ext cx="1417603" cy="233114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al 46"/>
          <p:cNvSpPr/>
          <p:nvPr/>
        </p:nvSpPr>
        <p:spPr>
          <a:xfrm>
            <a:off x="3666109" y="1895296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54" name="Rechte verbindingslijn 53"/>
          <p:cNvCxnSpPr>
            <a:cxnSpLocks/>
            <a:stCxn id="61" idx="2"/>
          </p:cNvCxnSpPr>
          <p:nvPr/>
        </p:nvCxnSpPr>
        <p:spPr>
          <a:xfrm flipH="1" flipV="1">
            <a:off x="3879172" y="1962265"/>
            <a:ext cx="1767443" cy="34428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al 54"/>
          <p:cNvSpPr/>
          <p:nvPr/>
        </p:nvSpPr>
        <p:spPr>
          <a:xfrm>
            <a:off x="3247704" y="3476151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56" name="Rechte verbindingslijn 55"/>
          <p:cNvCxnSpPr>
            <a:stCxn id="4" idx="4"/>
            <a:endCxn id="55" idx="0"/>
          </p:cNvCxnSpPr>
          <p:nvPr/>
        </p:nvCxnSpPr>
        <p:spPr>
          <a:xfrm>
            <a:off x="3147355" y="2692650"/>
            <a:ext cx="206881" cy="783501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al 56"/>
          <p:cNvSpPr/>
          <p:nvPr/>
        </p:nvSpPr>
        <p:spPr>
          <a:xfrm>
            <a:off x="5647563" y="2462599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9" name="Ovaal 58"/>
          <p:cNvSpPr/>
          <p:nvPr/>
        </p:nvSpPr>
        <p:spPr>
          <a:xfrm>
            <a:off x="5650093" y="303142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60" name="Rechte verbindingslijn 59"/>
          <p:cNvCxnSpPr>
            <a:stCxn id="59" idx="0"/>
            <a:endCxn id="57" idx="4"/>
          </p:cNvCxnSpPr>
          <p:nvPr/>
        </p:nvCxnSpPr>
        <p:spPr>
          <a:xfrm flipH="1" flipV="1">
            <a:off x="5754096" y="2679500"/>
            <a:ext cx="2530" cy="351927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/>
          <p:cNvSpPr/>
          <p:nvPr/>
        </p:nvSpPr>
        <p:spPr>
          <a:xfrm>
            <a:off x="5646615" y="1888242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62" name="Rechte verbindingslijn 61"/>
          <p:cNvCxnSpPr>
            <a:stCxn id="57" idx="0"/>
            <a:endCxn id="61" idx="4"/>
          </p:cNvCxnSpPr>
          <p:nvPr/>
        </p:nvCxnSpPr>
        <p:spPr>
          <a:xfrm flipH="1" flipV="1">
            <a:off x="5753147" y="2105144"/>
            <a:ext cx="948" cy="357455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al 62"/>
          <p:cNvSpPr/>
          <p:nvPr/>
        </p:nvSpPr>
        <p:spPr>
          <a:xfrm>
            <a:off x="5654782" y="358536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64" name="Rechte verbindingslijn 63"/>
          <p:cNvCxnSpPr>
            <a:stCxn id="63" idx="0"/>
            <a:endCxn id="59" idx="4"/>
          </p:cNvCxnSpPr>
          <p:nvPr/>
        </p:nvCxnSpPr>
        <p:spPr>
          <a:xfrm flipH="1" flipV="1">
            <a:off x="5756625" y="3248329"/>
            <a:ext cx="4689" cy="337039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al 64"/>
          <p:cNvSpPr/>
          <p:nvPr/>
        </p:nvSpPr>
        <p:spPr>
          <a:xfrm>
            <a:off x="426655" y="2178919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66" name="Rechte verbindingslijn 65"/>
          <p:cNvCxnSpPr>
            <a:endCxn id="68" idx="7"/>
          </p:cNvCxnSpPr>
          <p:nvPr/>
        </p:nvCxnSpPr>
        <p:spPr>
          <a:xfrm flipH="1">
            <a:off x="1926407" y="2571050"/>
            <a:ext cx="3742813" cy="988071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/>
          <p:cNvSpPr txBox="1"/>
          <p:nvPr/>
        </p:nvSpPr>
        <p:spPr>
          <a:xfrm>
            <a:off x="-66392" y="2039214"/>
            <a:ext cx="6896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Aft>
                <a:spcPts val="450"/>
              </a:spcAft>
              <a:buClr>
                <a:srgbClr val="04286C"/>
              </a:buClr>
              <a:defRPr/>
            </a:pPr>
            <a:r>
              <a:rPr lang="nl-NL" sz="600" b="1">
                <a:solidFill>
                  <a:srgbClr val="625D62"/>
                </a:solidFill>
                <a:latin typeface="Arial"/>
              </a:rPr>
              <a:t>Gepland werk</a:t>
            </a:r>
            <a:br>
              <a:rPr lang="nl-NL" sz="600" b="1">
                <a:solidFill>
                  <a:srgbClr val="625D62"/>
                </a:solidFill>
                <a:latin typeface="Arial"/>
              </a:rPr>
            </a:br>
            <a:r>
              <a:rPr lang="nl-NL" sz="600" b="1" err="1">
                <a:solidFill>
                  <a:srgbClr val="625D62"/>
                </a:solidFill>
                <a:latin typeface="Arial"/>
              </a:rPr>
              <a:t>communieren</a:t>
            </a:r>
            <a:endParaRPr lang="nl-NL" sz="600" b="1">
              <a:solidFill>
                <a:srgbClr val="625D62"/>
              </a:solidFill>
              <a:latin typeface="Arial"/>
            </a:endParaRPr>
          </a:p>
        </p:txBody>
      </p:sp>
      <p:sp>
        <p:nvSpPr>
          <p:cNvPr id="68" name="Ovaal 67"/>
          <p:cNvSpPr/>
          <p:nvPr/>
        </p:nvSpPr>
        <p:spPr>
          <a:xfrm>
            <a:off x="1744545" y="3527356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69" name="Rechte verbindingslijn 68"/>
          <p:cNvCxnSpPr>
            <a:stCxn id="65" idx="5"/>
            <a:endCxn id="68" idx="1"/>
          </p:cNvCxnSpPr>
          <p:nvPr/>
        </p:nvCxnSpPr>
        <p:spPr>
          <a:xfrm>
            <a:off x="608516" y="2364057"/>
            <a:ext cx="1167231" cy="1195064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>
            <a:extLst>
              <a:ext uri="{FF2B5EF4-FFF2-40B4-BE49-F238E27FC236}">
                <a16:creationId xmlns:a16="http://schemas.microsoft.com/office/drawing/2014/main" id="{FA8BF0CF-1D0E-45C2-AAF5-90A89CF1CD83}"/>
              </a:ext>
            </a:extLst>
          </p:cNvPr>
          <p:cNvSpPr/>
          <p:nvPr/>
        </p:nvSpPr>
        <p:spPr>
          <a:xfrm>
            <a:off x="2640254" y="2268628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6ADFB319-2601-4F37-BBFF-90A115DC74FC}"/>
              </a:ext>
            </a:extLst>
          </p:cNvPr>
          <p:cNvCxnSpPr>
            <a:cxnSpLocks/>
            <a:stCxn id="70" idx="6"/>
            <a:endCxn id="57" idx="2"/>
          </p:cNvCxnSpPr>
          <p:nvPr/>
        </p:nvCxnSpPr>
        <p:spPr>
          <a:xfrm>
            <a:off x="2853318" y="2377080"/>
            <a:ext cx="2794246" cy="193970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el 1">
            <a:extLst>
              <a:ext uri="{FF2B5EF4-FFF2-40B4-BE49-F238E27FC236}">
                <a16:creationId xmlns:a16="http://schemas.microsoft.com/office/drawing/2014/main" id="{AE0E0EF8-B41C-4FA9-9C28-0C7708558AE0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73" name="Tijdelijke aanduiding voor tekst 2">
            <a:extLst>
              <a:ext uri="{FF2B5EF4-FFF2-40B4-BE49-F238E27FC236}">
                <a16:creationId xmlns:a16="http://schemas.microsoft.com/office/drawing/2014/main" id="{DEC958A1-0C6C-4336-8AD9-18D209BB1D1F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Instandhouden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van energienetten - Onderhoud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41FAF189-6068-4F87-8FF6-2665DCA79DB1}"/>
              </a:ext>
            </a:extLst>
          </p:cNvPr>
          <p:cNvSpPr/>
          <p:nvPr/>
        </p:nvSpPr>
        <p:spPr>
          <a:xfrm>
            <a:off x="1377000" y="388389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70CC71EC-05BD-4E8A-844E-46DCA0050A8A}"/>
              </a:ext>
            </a:extLst>
          </p:cNvPr>
          <p:cNvCxnSpPr>
            <a:cxnSpLocks/>
            <a:stCxn id="63" idx="2"/>
            <a:endCxn id="31" idx="6"/>
          </p:cNvCxnSpPr>
          <p:nvPr/>
        </p:nvCxnSpPr>
        <p:spPr>
          <a:xfrm flipH="1">
            <a:off x="1590064" y="3693818"/>
            <a:ext cx="4064718" cy="298530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9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vaal 135">
            <a:extLst>
              <a:ext uri="{FF2B5EF4-FFF2-40B4-BE49-F238E27FC236}">
                <a16:creationId xmlns:a16="http://schemas.microsoft.com/office/drawing/2014/main" id="{20238EC3-3623-4159-8959-B4ED30F77C58}"/>
              </a:ext>
            </a:extLst>
          </p:cNvPr>
          <p:cNvSpPr/>
          <p:nvPr/>
        </p:nvSpPr>
        <p:spPr>
          <a:xfrm>
            <a:off x="868062" y="1450201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37" name="Ovaal 136">
            <a:extLst>
              <a:ext uri="{FF2B5EF4-FFF2-40B4-BE49-F238E27FC236}">
                <a16:creationId xmlns:a16="http://schemas.microsoft.com/office/drawing/2014/main" id="{FC171F8A-6AD4-44C2-B465-040DA0AD741E}"/>
              </a:ext>
            </a:extLst>
          </p:cNvPr>
          <p:cNvSpPr/>
          <p:nvPr/>
        </p:nvSpPr>
        <p:spPr>
          <a:xfrm>
            <a:off x="868062" y="1609507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38" name="Ovaal 137">
            <a:extLst>
              <a:ext uri="{FF2B5EF4-FFF2-40B4-BE49-F238E27FC236}">
                <a16:creationId xmlns:a16="http://schemas.microsoft.com/office/drawing/2014/main" id="{38A2679C-BC1F-444F-AAA2-319DC9D77896}"/>
              </a:ext>
            </a:extLst>
          </p:cNvPr>
          <p:cNvSpPr/>
          <p:nvPr/>
        </p:nvSpPr>
        <p:spPr>
          <a:xfrm>
            <a:off x="3941950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139" name="Ovaal 138">
            <a:extLst>
              <a:ext uri="{FF2B5EF4-FFF2-40B4-BE49-F238E27FC236}">
                <a16:creationId xmlns:a16="http://schemas.microsoft.com/office/drawing/2014/main" id="{FD078CAD-103D-4873-8884-6D68369D951F}"/>
              </a:ext>
            </a:extLst>
          </p:cNvPr>
          <p:cNvSpPr/>
          <p:nvPr/>
        </p:nvSpPr>
        <p:spPr>
          <a:xfrm>
            <a:off x="4073510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140" name="Ovaal 139">
            <a:extLst>
              <a:ext uri="{FF2B5EF4-FFF2-40B4-BE49-F238E27FC236}">
                <a16:creationId xmlns:a16="http://schemas.microsoft.com/office/drawing/2014/main" id="{05136802-C37F-41A2-BCB4-17327FEC1BC9}"/>
              </a:ext>
            </a:extLst>
          </p:cNvPr>
          <p:cNvSpPr/>
          <p:nvPr/>
        </p:nvSpPr>
        <p:spPr>
          <a:xfrm>
            <a:off x="4199865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141" name="Ovaal 140">
            <a:extLst>
              <a:ext uri="{FF2B5EF4-FFF2-40B4-BE49-F238E27FC236}">
                <a16:creationId xmlns:a16="http://schemas.microsoft.com/office/drawing/2014/main" id="{C7EA52BC-0ECF-4362-8384-497BD159ECFB}"/>
              </a:ext>
            </a:extLst>
          </p:cNvPr>
          <p:cNvSpPr/>
          <p:nvPr/>
        </p:nvSpPr>
        <p:spPr>
          <a:xfrm>
            <a:off x="7309108" y="2681674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142" name="Ovaal 141">
            <a:extLst>
              <a:ext uri="{FF2B5EF4-FFF2-40B4-BE49-F238E27FC236}">
                <a16:creationId xmlns:a16="http://schemas.microsoft.com/office/drawing/2014/main" id="{BDA9CC78-D6C6-4E09-AE71-20C7C7EB9F50}"/>
              </a:ext>
            </a:extLst>
          </p:cNvPr>
          <p:cNvSpPr/>
          <p:nvPr/>
        </p:nvSpPr>
        <p:spPr>
          <a:xfrm>
            <a:off x="7435463" y="2681674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18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EDC7D693-A006-4E34-9D81-8017D11DC7A6}"/>
              </a:ext>
            </a:extLst>
          </p:cNvPr>
          <p:cNvCxnSpPr>
            <a:cxnSpLocks/>
            <a:stCxn id="115" idx="1"/>
          </p:cNvCxnSpPr>
          <p:nvPr/>
        </p:nvCxnSpPr>
        <p:spPr>
          <a:xfrm flipH="1">
            <a:off x="5729112" y="2762674"/>
            <a:ext cx="1409500" cy="64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fgeronde rechthoek 39">
            <a:extLst>
              <a:ext uri="{FF2B5EF4-FFF2-40B4-BE49-F238E27FC236}">
                <a16:creationId xmlns:a16="http://schemas.microsoft.com/office/drawing/2014/main" id="{458E2223-2E92-42AB-B8E1-B1EFE3C05E84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Metingen van energietransport en -netten beschikbaar krijgen</a:t>
            </a:r>
          </a:p>
        </p:txBody>
      </p:sp>
      <p:sp>
        <p:nvSpPr>
          <p:cNvPr id="96" name="Afgeronde rechthoek 20">
            <a:extLst>
              <a:ext uri="{FF2B5EF4-FFF2-40B4-BE49-F238E27FC236}">
                <a16:creationId xmlns:a16="http://schemas.microsoft.com/office/drawing/2014/main" id="{E2E528DA-63FB-4014-B656-800DDCA46DEF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97" name="Afgeronde rechthoek 26">
            <a:extLst>
              <a:ext uri="{FF2B5EF4-FFF2-40B4-BE49-F238E27FC236}">
                <a16:creationId xmlns:a16="http://schemas.microsoft.com/office/drawing/2014/main" id="{DE2072D4-9CC1-4546-ACAB-D5BC705C5112}"/>
              </a:ext>
            </a:extLst>
          </p:cNvPr>
          <p:cNvSpPr/>
          <p:nvPr/>
        </p:nvSpPr>
        <p:spPr>
          <a:xfrm>
            <a:off x="6998907" y="281958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98" name="Afgeronde rechthoek 27">
            <a:extLst>
              <a:ext uri="{FF2B5EF4-FFF2-40B4-BE49-F238E27FC236}">
                <a16:creationId xmlns:a16="http://schemas.microsoft.com/office/drawing/2014/main" id="{76A967B9-623A-4ACC-B02D-9FDA5639538C}"/>
              </a:ext>
            </a:extLst>
          </p:cNvPr>
          <p:cNvSpPr/>
          <p:nvPr/>
        </p:nvSpPr>
        <p:spPr>
          <a:xfrm>
            <a:off x="6998907" y="2315688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99" name="Afgeronde rechthoek 28">
            <a:extLst>
              <a:ext uri="{FF2B5EF4-FFF2-40B4-BE49-F238E27FC236}">
                <a16:creationId xmlns:a16="http://schemas.microsoft.com/office/drawing/2014/main" id="{ED266EF5-F820-4E6D-825C-67FEC339FBAA}"/>
              </a:ext>
            </a:extLst>
          </p:cNvPr>
          <p:cNvSpPr/>
          <p:nvPr/>
        </p:nvSpPr>
        <p:spPr>
          <a:xfrm>
            <a:off x="2700250" y="2303819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100" name="Afgeronde rechthoek 29">
            <a:extLst>
              <a:ext uri="{FF2B5EF4-FFF2-40B4-BE49-F238E27FC236}">
                <a16:creationId xmlns:a16="http://schemas.microsoft.com/office/drawing/2014/main" id="{AE471FB4-D26F-4186-BA51-4E18E9D2D669}"/>
              </a:ext>
            </a:extLst>
          </p:cNvPr>
          <p:cNvSpPr/>
          <p:nvPr/>
        </p:nvSpPr>
        <p:spPr>
          <a:xfrm>
            <a:off x="3632928" y="2317894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101" name="Afgeronde rechthoek 34">
            <a:extLst>
              <a:ext uri="{FF2B5EF4-FFF2-40B4-BE49-F238E27FC236}">
                <a16:creationId xmlns:a16="http://schemas.microsoft.com/office/drawing/2014/main" id="{3897BA96-7D98-483C-BB23-D2EBB2C953EC}"/>
              </a:ext>
            </a:extLst>
          </p:cNvPr>
          <p:cNvSpPr/>
          <p:nvPr/>
        </p:nvSpPr>
        <p:spPr>
          <a:xfrm>
            <a:off x="41722" y="113768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103" name="Afgeronde rechthoek 37">
            <a:extLst>
              <a:ext uri="{FF2B5EF4-FFF2-40B4-BE49-F238E27FC236}">
                <a16:creationId xmlns:a16="http://schemas.microsoft.com/office/drawing/2014/main" id="{02446241-266B-49B5-A801-8CED473586FC}"/>
              </a:ext>
            </a:extLst>
          </p:cNvPr>
          <p:cNvSpPr/>
          <p:nvPr/>
        </p:nvSpPr>
        <p:spPr>
          <a:xfrm>
            <a:off x="49342" y="1634171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Energienetten instandhouden</a:t>
            </a:r>
          </a:p>
        </p:txBody>
      </p:sp>
      <p:sp>
        <p:nvSpPr>
          <p:cNvPr id="106" name="Afgeronde rechthoek 32">
            <a:extLst>
              <a:ext uri="{FF2B5EF4-FFF2-40B4-BE49-F238E27FC236}">
                <a16:creationId xmlns:a16="http://schemas.microsoft.com/office/drawing/2014/main" id="{53C1685D-A677-4B0A-B25D-B89A10DAA1DE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107" name="Afgeronde rechthoek 30">
            <a:extLst>
              <a:ext uri="{FF2B5EF4-FFF2-40B4-BE49-F238E27FC236}">
                <a16:creationId xmlns:a16="http://schemas.microsoft.com/office/drawing/2014/main" id="{146E3B2C-6ACC-41E7-AC42-B5CA9358AB01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 en bedieningsplannen maken</a:t>
            </a:r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1F083666-3CF4-4C66-AD32-41E590C372ED}"/>
              </a:ext>
            </a:extLst>
          </p:cNvPr>
          <p:cNvSpPr/>
          <p:nvPr/>
        </p:nvSpPr>
        <p:spPr>
          <a:xfrm>
            <a:off x="1770836" y="50529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109" name="Ovaal 108">
            <a:extLst>
              <a:ext uri="{FF2B5EF4-FFF2-40B4-BE49-F238E27FC236}">
                <a16:creationId xmlns:a16="http://schemas.microsoft.com/office/drawing/2014/main" id="{CB2CBE5F-4A95-451E-9B6C-E83AE83A0A37}"/>
              </a:ext>
            </a:extLst>
          </p:cNvPr>
          <p:cNvSpPr/>
          <p:nvPr/>
        </p:nvSpPr>
        <p:spPr>
          <a:xfrm>
            <a:off x="943370" y="4246885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2F848C6D-1998-4644-AC7B-97E12FE5933D}"/>
              </a:ext>
            </a:extLst>
          </p:cNvPr>
          <p:cNvSpPr/>
          <p:nvPr/>
        </p:nvSpPr>
        <p:spPr>
          <a:xfrm>
            <a:off x="2126992" y="2678303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12" name="Ovaal 111">
            <a:extLst>
              <a:ext uri="{FF2B5EF4-FFF2-40B4-BE49-F238E27FC236}">
                <a16:creationId xmlns:a16="http://schemas.microsoft.com/office/drawing/2014/main" id="{06A28DEE-93C3-4781-ADE3-4485B9A34005}"/>
              </a:ext>
            </a:extLst>
          </p:cNvPr>
          <p:cNvSpPr/>
          <p:nvPr/>
        </p:nvSpPr>
        <p:spPr>
          <a:xfrm>
            <a:off x="2998354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13" name="Stroomdiagram: Scheidingslijn 112">
            <a:extLst>
              <a:ext uri="{FF2B5EF4-FFF2-40B4-BE49-F238E27FC236}">
                <a16:creationId xmlns:a16="http://schemas.microsoft.com/office/drawing/2014/main" id="{E7886ED3-128F-4237-A113-AF28D87E8BA7}"/>
              </a:ext>
            </a:extLst>
          </p:cNvPr>
          <p:cNvSpPr/>
          <p:nvPr/>
        </p:nvSpPr>
        <p:spPr>
          <a:xfrm rot="16200000">
            <a:off x="685690" y="1538288"/>
            <a:ext cx="532175" cy="153851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44FD72E3-8ED9-4D0D-81D3-03EAF5D6E7DE}"/>
              </a:ext>
            </a:extLst>
          </p:cNvPr>
          <p:cNvCxnSpPr>
            <a:cxnSpLocks/>
            <a:stCxn id="111" idx="2"/>
          </p:cNvCxnSpPr>
          <p:nvPr/>
        </p:nvCxnSpPr>
        <p:spPr>
          <a:xfrm flipH="1" flipV="1">
            <a:off x="1188413" y="2758844"/>
            <a:ext cx="938579" cy="45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Stroomdiagram: Scheidingslijn 114">
            <a:extLst>
              <a:ext uri="{FF2B5EF4-FFF2-40B4-BE49-F238E27FC236}">
                <a16:creationId xmlns:a16="http://schemas.microsoft.com/office/drawing/2014/main" id="{8CACB875-5F6A-42E9-9BBE-5EF3D5A92505}"/>
              </a:ext>
            </a:extLst>
          </p:cNvPr>
          <p:cNvSpPr/>
          <p:nvPr/>
        </p:nvSpPr>
        <p:spPr>
          <a:xfrm>
            <a:off x="7138611" y="2681674"/>
            <a:ext cx="629349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117" name="Stroomdiagram: Scheidingslijn 116">
            <a:extLst>
              <a:ext uri="{FF2B5EF4-FFF2-40B4-BE49-F238E27FC236}">
                <a16:creationId xmlns:a16="http://schemas.microsoft.com/office/drawing/2014/main" id="{5C329355-A99B-4C87-BCF0-68680815C51B}"/>
              </a:ext>
            </a:extLst>
          </p:cNvPr>
          <p:cNvSpPr/>
          <p:nvPr/>
        </p:nvSpPr>
        <p:spPr>
          <a:xfrm>
            <a:off x="3841674" y="2682319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FF0299B5-77CF-4F89-8229-7EC12522EB4B}"/>
              </a:ext>
            </a:extLst>
          </p:cNvPr>
          <p:cNvCxnSpPr>
            <a:cxnSpLocks/>
            <a:stCxn id="109" idx="0"/>
          </p:cNvCxnSpPr>
          <p:nvPr/>
        </p:nvCxnSpPr>
        <p:spPr>
          <a:xfrm flipH="1" flipV="1">
            <a:off x="1020814" y="3744937"/>
            <a:ext cx="3556" cy="50194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5A9F817D-B892-4894-844B-1F13F2B2ADF7}"/>
              </a:ext>
            </a:extLst>
          </p:cNvPr>
          <p:cNvCxnSpPr>
            <a:cxnSpLocks/>
          </p:cNvCxnSpPr>
          <p:nvPr/>
        </p:nvCxnSpPr>
        <p:spPr>
          <a:xfrm>
            <a:off x="1020814" y="2895566"/>
            <a:ext cx="0" cy="849371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>
            <a:extLst>
              <a:ext uri="{FF2B5EF4-FFF2-40B4-BE49-F238E27FC236}">
                <a16:creationId xmlns:a16="http://schemas.microsoft.com/office/drawing/2014/main" id="{BB6C3B03-68E4-4A49-8103-D2B166CAB678}"/>
              </a:ext>
            </a:extLst>
          </p:cNvPr>
          <p:cNvCxnSpPr>
            <a:cxnSpLocks/>
          </p:cNvCxnSpPr>
          <p:nvPr/>
        </p:nvCxnSpPr>
        <p:spPr>
          <a:xfrm flipH="1">
            <a:off x="1031931" y="2751383"/>
            <a:ext cx="146878" cy="14418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7D02683B-CEF2-43C8-8F64-FCECB139FE56}"/>
              </a:ext>
            </a:extLst>
          </p:cNvPr>
          <p:cNvCxnSpPr>
            <a:cxnSpLocks/>
            <a:stCxn id="117" idx="1"/>
            <a:endCxn id="112" idx="6"/>
          </p:cNvCxnSpPr>
          <p:nvPr/>
        </p:nvCxnSpPr>
        <p:spPr>
          <a:xfrm flipH="1">
            <a:off x="3160354" y="2763319"/>
            <a:ext cx="681320" cy="43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C4A82764-5ED8-4B05-95BA-7096E83608DC}"/>
              </a:ext>
            </a:extLst>
          </p:cNvPr>
          <p:cNvCxnSpPr>
            <a:cxnSpLocks/>
            <a:endCxn id="117" idx="3"/>
          </p:cNvCxnSpPr>
          <p:nvPr/>
        </p:nvCxnSpPr>
        <p:spPr>
          <a:xfrm flipH="1">
            <a:off x="4488779" y="2763319"/>
            <a:ext cx="1240333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128">
            <a:extLst>
              <a:ext uri="{FF2B5EF4-FFF2-40B4-BE49-F238E27FC236}">
                <a16:creationId xmlns:a16="http://schemas.microsoft.com/office/drawing/2014/main" id="{B365C742-9C5C-42D4-A690-C1231AAFD289}"/>
              </a:ext>
            </a:extLst>
          </p:cNvPr>
          <p:cNvCxnSpPr>
            <a:cxnSpLocks/>
            <a:stCxn id="113" idx="1"/>
          </p:cNvCxnSpPr>
          <p:nvPr/>
        </p:nvCxnSpPr>
        <p:spPr>
          <a:xfrm flipH="1">
            <a:off x="949062" y="1881301"/>
            <a:ext cx="2716" cy="6122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341E3B87-1CB0-430D-B331-4CB8D1874346}"/>
              </a:ext>
            </a:extLst>
          </p:cNvPr>
          <p:cNvCxnSpPr>
            <a:cxnSpLocks/>
          </p:cNvCxnSpPr>
          <p:nvPr/>
        </p:nvCxnSpPr>
        <p:spPr>
          <a:xfrm flipH="1" flipV="1">
            <a:off x="943370" y="2489302"/>
            <a:ext cx="262163" cy="2676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9EAAC79A-CE02-4A2C-937A-289935C5568D}"/>
              </a:ext>
            </a:extLst>
          </p:cNvPr>
          <p:cNvCxnSpPr>
            <a:cxnSpLocks/>
          </p:cNvCxnSpPr>
          <p:nvPr/>
        </p:nvCxnSpPr>
        <p:spPr>
          <a:xfrm flipV="1">
            <a:off x="6291660" y="1124888"/>
            <a:ext cx="1" cy="149821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C8DE58C4-AD89-4EEC-B4BE-FA579F576D67}"/>
              </a:ext>
            </a:extLst>
          </p:cNvPr>
          <p:cNvCxnSpPr>
            <a:cxnSpLocks/>
            <a:stCxn id="108" idx="6"/>
          </p:cNvCxnSpPr>
          <p:nvPr/>
        </p:nvCxnSpPr>
        <p:spPr>
          <a:xfrm>
            <a:off x="1932836" y="586298"/>
            <a:ext cx="3678844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82DC3C31-A4E7-46D5-9F4D-79B94090F404}"/>
              </a:ext>
            </a:extLst>
          </p:cNvPr>
          <p:cNvCxnSpPr>
            <a:cxnSpLocks/>
          </p:cNvCxnSpPr>
          <p:nvPr/>
        </p:nvCxnSpPr>
        <p:spPr>
          <a:xfrm>
            <a:off x="5611679" y="577824"/>
            <a:ext cx="683607" cy="54706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6DE37E7-383D-4EA8-9064-B1F82D38FF38}"/>
              </a:ext>
            </a:extLst>
          </p:cNvPr>
          <p:cNvCxnSpPr>
            <a:cxnSpLocks/>
          </p:cNvCxnSpPr>
          <p:nvPr/>
        </p:nvCxnSpPr>
        <p:spPr>
          <a:xfrm flipH="1">
            <a:off x="6154062" y="2609582"/>
            <a:ext cx="146878" cy="14418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fgeronde rechthoek 36">
            <a:extLst>
              <a:ext uri="{FF2B5EF4-FFF2-40B4-BE49-F238E27FC236}">
                <a16:creationId xmlns:a16="http://schemas.microsoft.com/office/drawing/2014/main" id="{D2EB3A52-1522-4ABF-B45E-378CAD3F76BD}"/>
              </a:ext>
            </a:extLst>
          </p:cNvPr>
          <p:cNvSpPr/>
          <p:nvPr/>
        </p:nvSpPr>
        <p:spPr>
          <a:xfrm>
            <a:off x="1766694" y="230030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ECEF30C8-3E10-416E-BF8B-A2E1D1D7F38B}"/>
              </a:ext>
            </a:extLst>
          </p:cNvPr>
          <p:cNvCxnSpPr>
            <a:cxnSpLocks/>
            <a:stCxn id="112" idx="2"/>
            <a:endCxn id="111" idx="6"/>
          </p:cNvCxnSpPr>
          <p:nvPr/>
        </p:nvCxnSpPr>
        <p:spPr>
          <a:xfrm flipH="1" flipV="1">
            <a:off x="2288992" y="2759303"/>
            <a:ext cx="709362" cy="833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el 1">
            <a:extLst>
              <a:ext uri="{FF2B5EF4-FFF2-40B4-BE49-F238E27FC236}">
                <a16:creationId xmlns:a16="http://schemas.microsoft.com/office/drawing/2014/main" id="{52F1498D-EE2D-418F-B730-CCAA479F7D5C}"/>
              </a:ext>
            </a:extLst>
          </p:cNvPr>
          <p:cNvSpPr txBox="1">
            <a:spLocks/>
          </p:cNvSpPr>
          <p:nvPr/>
        </p:nvSpPr>
        <p:spPr>
          <a:xfrm>
            <a:off x="534350" y="1666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2D923BEB-82BB-4A96-A2EF-DC3DE65F78F1}"/>
              </a:ext>
            </a:extLst>
          </p:cNvPr>
          <p:cNvSpPr txBox="1">
            <a:spLocks/>
          </p:cNvSpPr>
          <p:nvPr/>
        </p:nvSpPr>
        <p:spPr>
          <a:xfrm>
            <a:off x="511674" y="25285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Instandhouden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van energienetten - Onderhoud</a:t>
            </a:r>
          </a:p>
        </p:txBody>
      </p:sp>
      <p:sp>
        <p:nvSpPr>
          <p:cNvPr id="45" name="Afgeronde rechthoek 25">
            <a:extLst>
              <a:ext uri="{FF2B5EF4-FFF2-40B4-BE49-F238E27FC236}">
                <a16:creationId xmlns:a16="http://schemas.microsoft.com/office/drawing/2014/main" id="{7A5A8E1F-21D9-4DE8-88B6-65C8F667D53F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Inkomstenverlies beperken</a:t>
            </a:r>
          </a:p>
        </p:txBody>
      </p: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6C5235FE-C846-4F29-9762-898708BBA670}"/>
              </a:ext>
            </a:extLst>
          </p:cNvPr>
          <p:cNvCxnSpPr>
            <a:cxnSpLocks/>
          </p:cNvCxnSpPr>
          <p:nvPr/>
        </p:nvCxnSpPr>
        <p:spPr>
          <a:xfrm flipH="1" flipV="1">
            <a:off x="8035261" y="2754934"/>
            <a:ext cx="109536" cy="1071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3D46008F-4690-4FD3-87AA-4AE5E961901A}"/>
              </a:ext>
            </a:extLst>
          </p:cNvPr>
          <p:cNvCxnSpPr>
            <a:cxnSpLocks/>
          </p:cNvCxnSpPr>
          <p:nvPr/>
        </p:nvCxnSpPr>
        <p:spPr>
          <a:xfrm flipH="1" flipV="1">
            <a:off x="8133901" y="2827188"/>
            <a:ext cx="10921" cy="5879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EC485F05-C91E-4D81-8141-B0B99E476842}"/>
              </a:ext>
            </a:extLst>
          </p:cNvPr>
          <p:cNvCxnSpPr>
            <a:cxnSpLocks/>
          </p:cNvCxnSpPr>
          <p:nvPr/>
        </p:nvCxnSpPr>
        <p:spPr>
          <a:xfrm flipV="1">
            <a:off x="7767960" y="2761604"/>
            <a:ext cx="282562" cy="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al 52">
            <a:extLst>
              <a:ext uri="{FF2B5EF4-FFF2-40B4-BE49-F238E27FC236}">
                <a16:creationId xmlns:a16="http://schemas.microsoft.com/office/drawing/2014/main" id="{933514FD-CAA1-460A-85B9-9866670472C3}"/>
              </a:ext>
            </a:extLst>
          </p:cNvPr>
          <p:cNvSpPr/>
          <p:nvPr/>
        </p:nvSpPr>
        <p:spPr>
          <a:xfrm>
            <a:off x="7557334" y="378310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205586A2-54A8-4ED6-A815-E9F232697892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7695610" y="3415100"/>
            <a:ext cx="449187" cy="39173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00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D22656-4384-436F-9AD9-6CDAE3CA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4" y="667067"/>
            <a:ext cx="7968163" cy="4212701"/>
          </a:xfrm>
          <a:prstGeom prst="rect">
            <a:avLst/>
          </a:prstGeom>
        </p:spPr>
      </p:pic>
      <p:sp>
        <p:nvSpPr>
          <p:cNvPr id="44" name="Ovaal 43"/>
          <p:cNvSpPr/>
          <p:nvPr/>
        </p:nvSpPr>
        <p:spPr>
          <a:xfrm>
            <a:off x="426492" y="187870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6" name="Ovaal 45"/>
          <p:cNvSpPr/>
          <p:nvPr/>
        </p:nvSpPr>
        <p:spPr>
          <a:xfrm>
            <a:off x="5642874" y="303142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58" name="Rechte verbindingslijn 57"/>
          <p:cNvCxnSpPr>
            <a:cxnSpLocks/>
            <a:stCxn id="61" idx="2"/>
            <a:endCxn id="44" idx="6"/>
          </p:cNvCxnSpPr>
          <p:nvPr/>
        </p:nvCxnSpPr>
        <p:spPr>
          <a:xfrm flipH="1">
            <a:off x="639556" y="1953592"/>
            <a:ext cx="3194104" cy="33566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/>
          <p:cNvSpPr/>
          <p:nvPr/>
        </p:nvSpPr>
        <p:spPr>
          <a:xfrm>
            <a:off x="4293716" y="2312998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48" name="Rechte verbindingslijn 47"/>
          <p:cNvCxnSpPr>
            <a:cxnSpLocks/>
            <a:stCxn id="103" idx="3"/>
          </p:cNvCxnSpPr>
          <p:nvPr/>
        </p:nvCxnSpPr>
        <p:spPr>
          <a:xfrm flipH="1">
            <a:off x="1916758" y="2057291"/>
            <a:ext cx="3768221" cy="254008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/>
          <p:cNvSpPr/>
          <p:nvPr/>
        </p:nvSpPr>
        <p:spPr>
          <a:xfrm>
            <a:off x="1735807" y="2201713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53" name="Rechte verbindingslijn 52"/>
          <p:cNvCxnSpPr>
            <a:cxnSpLocks/>
            <a:stCxn id="62" idx="6"/>
            <a:endCxn id="74" idx="2"/>
          </p:cNvCxnSpPr>
          <p:nvPr/>
        </p:nvCxnSpPr>
        <p:spPr>
          <a:xfrm flipV="1">
            <a:off x="1917162" y="2607949"/>
            <a:ext cx="3748344" cy="273668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al 58"/>
          <p:cNvSpPr/>
          <p:nvPr/>
        </p:nvSpPr>
        <p:spPr>
          <a:xfrm>
            <a:off x="397713" y="2226952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60" name="Rechte verbindingslijn 59"/>
          <p:cNvCxnSpPr>
            <a:stCxn id="62" idx="2"/>
            <a:endCxn id="59" idx="6"/>
          </p:cNvCxnSpPr>
          <p:nvPr/>
        </p:nvCxnSpPr>
        <p:spPr>
          <a:xfrm flipH="1" flipV="1">
            <a:off x="610777" y="2335402"/>
            <a:ext cx="1093322" cy="546215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al 61"/>
          <p:cNvSpPr/>
          <p:nvPr/>
        </p:nvSpPr>
        <p:spPr>
          <a:xfrm>
            <a:off x="1704099" y="2773166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64" name="Rechte verbindingslijn 63"/>
          <p:cNvCxnSpPr>
            <a:stCxn id="62" idx="0"/>
            <a:endCxn id="50" idx="4"/>
          </p:cNvCxnSpPr>
          <p:nvPr/>
        </p:nvCxnSpPr>
        <p:spPr>
          <a:xfrm flipV="1">
            <a:off x="1810630" y="2418616"/>
            <a:ext cx="31709" cy="354551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al 50"/>
          <p:cNvSpPr/>
          <p:nvPr/>
        </p:nvSpPr>
        <p:spPr>
          <a:xfrm>
            <a:off x="1694155" y="3162130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54" name="Rechte verbindingslijn 53"/>
          <p:cNvCxnSpPr>
            <a:cxnSpLocks/>
            <a:stCxn id="51" idx="0"/>
            <a:endCxn id="62" idx="4"/>
          </p:cNvCxnSpPr>
          <p:nvPr/>
        </p:nvCxnSpPr>
        <p:spPr>
          <a:xfrm flipV="1">
            <a:off x="1800687" y="2990068"/>
            <a:ext cx="9944" cy="172063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al 54"/>
          <p:cNvSpPr/>
          <p:nvPr/>
        </p:nvSpPr>
        <p:spPr>
          <a:xfrm>
            <a:off x="3131325" y="2890984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56" name="Rechte verbindingslijn 55"/>
          <p:cNvCxnSpPr>
            <a:cxnSpLocks/>
            <a:stCxn id="55" idx="2"/>
            <a:endCxn id="62" idx="6"/>
          </p:cNvCxnSpPr>
          <p:nvPr/>
        </p:nvCxnSpPr>
        <p:spPr>
          <a:xfrm flipH="1" flipV="1">
            <a:off x="1917163" y="2881617"/>
            <a:ext cx="1214162" cy="117818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/>
          <p:cNvSpPr/>
          <p:nvPr/>
        </p:nvSpPr>
        <p:spPr>
          <a:xfrm>
            <a:off x="3833660" y="1845141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63" name="Rechte verbindingslijn 62"/>
          <p:cNvCxnSpPr>
            <a:cxnSpLocks/>
            <a:stCxn id="61" idx="6"/>
            <a:endCxn id="103" idx="2"/>
          </p:cNvCxnSpPr>
          <p:nvPr/>
        </p:nvCxnSpPr>
        <p:spPr>
          <a:xfrm>
            <a:off x="4046724" y="1953592"/>
            <a:ext cx="1607053" cy="27013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>
            <a:cxnSpLocks/>
            <a:stCxn id="42" idx="1"/>
            <a:endCxn id="61" idx="5"/>
          </p:cNvCxnSpPr>
          <p:nvPr/>
        </p:nvCxnSpPr>
        <p:spPr>
          <a:xfrm flipH="1" flipV="1">
            <a:off x="4015521" y="2030278"/>
            <a:ext cx="309398" cy="314485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al 65"/>
          <p:cNvSpPr/>
          <p:nvPr/>
        </p:nvSpPr>
        <p:spPr>
          <a:xfrm>
            <a:off x="1297051" y="3407227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67" name="Rechte verbindingslijn 66"/>
          <p:cNvCxnSpPr>
            <a:cxnSpLocks/>
            <a:stCxn id="66" idx="6"/>
          </p:cNvCxnSpPr>
          <p:nvPr/>
        </p:nvCxnSpPr>
        <p:spPr>
          <a:xfrm flipV="1">
            <a:off x="1510115" y="3173142"/>
            <a:ext cx="4132759" cy="342536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/>
          <p:cNvSpPr/>
          <p:nvPr/>
        </p:nvSpPr>
        <p:spPr>
          <a:xfrm>
            <a:off x="5642874" y="3588389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71" name="Rechte verbindingslijn 70"/>
          <p:cNvCxnSpPr>
            <a:stCxn id="70" idx="0"/>
            <a:endCxn id="46" idx="4"/>
          </p:cNvCxnSpPr>
          <p:nvPr/>
        </p:nvCxnSpPr>
        <p:spPr>
          <a:xfrm flipV="1">
            <a:off x="5749406" y="3248329"/>
            <a:ext cx="0" cy="340060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al 73"/>
          <p:cNvSpPr/>
          <p:nvPr/>
        </p:nvSpPr>
        <p:spPr>
          <a:xfrm>
            <a:off x="5665506" y="2499499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75" name="Rechte verbindingslijn 74"/>
          <p:cNvCxnSpPr>
            <a:endCxn id="46" idx="0"/>
          </p:cNvCxnSpPr>
          <p:nvPr/>
        </p:nvCxnSpPr>
        <p:spPr>
          <a:xfrm>
            <a:off x="5749406" y="2654992"/>
            <a:ext cx="0" cy="376436"/>
          </a:xfrm>
          <a:prstGeom prst="line">
            <a:avLst/>
          </a:prstGeom>
          <a:ln w="857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al 102">
            <a:extLst>
              <a:ext uri="{FF2B5EF4-FFF2-40B4-BE49-F238E27FC236}">
                <a16:creationId xmlns:a16="http://schemas.microsoft.com/office/drawing/2014/main" id="{227D123B-33DE-4FE9-98E2-C014C1B1E7DC}"/>
              </a:ext>
            </a:extLst>
          </p:cNvPr>
          <p:cNvSpPr/>
          <p:nvPr/>
        </p:nvSpPr>
        <p:spPr>
          <a:xfrm>
            <a:off x="5653776" y="1872154"/>
            <a:ext cx="213064" cy="2169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04" name="Titel 1">
            <a:extLst>
              <a:ext uri="{FF2B5EF4-FFF2-40B4-BE49-F238E27FC236}">
                <a16:creationId xmlns:a16="http://schemas.microsoft.com/office/drawing/2014/main" id="{6BC1B742-DD45-43B7-9257-846BE41395B5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105" name="Tijdelijke aanduiding voor tekst 2">
            <a:extLst>
              <a:ext uri="{FF2B5EF4-FFF2-40B4-BE49-F238E27FC236}">
                <a16:creationId xmlns:a16="http://schemas.microsoft.com/office/drawing/2014/main" id="{87836F8F-206E-46B9-95F7-D43A2819595A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Instandhouden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van energienetten - Storing</a:t>
            </a:r>
          </a:p>
        </p:txBody>
      </p:sp>
    </p:spTree>
    <p:extLst>
      <p:ext uri="{BB962C8B-B14F-4D97-AF65-F5344CB8AC3E}">
        <p14:creationId xmlns:p14="http://schemas.microsoft.com/office/powerpoint/2010/main" val="59133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DC1759-3ECB-4E66-BDAD-216C890143C1}"/>
              </a:ext>
            </a:extLst>
          </p:cNvPr>
          <p:cNvSpPr txBox="1">
            <a:spLocks/>
          </p:cNvSpPr>
          <p:nvPr/>
        </p:nvSpPr>
        <p:spPr>
          <a:xfrm>
            <a:off x="535676" y="39600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Inhoud presentatie: het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NBility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model</a:t>
            </a:r>
          </a:p>
          <a:p>
            <a:pPr defTabSz="685814">
              <a:lnSpc>
                <a:spcPts val="2100"/>
              </a:lnSpc>
              <a:defRPr/>
            </a:pP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3AC2B-AF31-48D7-8C57-4A714F53A4F6}"/>
              </a:ext>
            </a:extLst>
          </p:cNvPr>
          <p:cNvSpPr txBox="1">
            <a:spLocks/>
          </p:cNvSpPr>
          <p:nvPr/>
        </p:nvSpPr>
        <p:spPr>
          <a:xfrm>
            <a:off x="513000" y="1137031"/>
            <a:ext cx="8032044" cy="3767153"/>
          </a:xfrm>
          <a:prstGeom prst="rect">
            <a:avLst/>
          </a:prstGeom>
        </p:spPr>
        <p:txBody>
          <a:bodyPr/>
          <a:lstStyle>
            <a:lvl1pPr marL="306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§"/>
              <a:tabLst>
                <a:tab pos="3905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Deze presentatie bevat het NBility model bestaande uit de Business </a:t>
            </a:r>
            <a:r>
              <a:rPr lang="nl-NL" sz="1200" err="1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capabilities</a:t>
            </a: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de Waardestromen en de Bedrijfsobjecten van een Netbeheerder.</a:t>
            </a:r>
          </a:p>
          <a:p>
            <a:pPr lvl="1">
              <a:spcAft>
                <a:spcPts val="450"/>
              </a:spcAft>
            </a:pPr>
            <a:r>
              <a:rPr lang="nl-NL" sz="11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Deze presentatie bevat animaties.</a:t>
            </a:r>
          </a:p>
          <a:p>
            <a:pPr>
              <a:spcAft>
                <a:spcPts val="450"/>
              </a:spcAft>
            </a:pPr>
            <a:endParaRPr lang="nl-NL" sz="12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spcAft>
                <a:spcPts val="450"/>
              </a:spcAft>
            </a:pP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Voor nadere toelichting zie: ‘Introductiepresentatie NBility 2.0’met</a:t>
            </a:r>
          </a:p>
          <a:p>
            <a:pPr lvl="1">
              <a:spcAft>
                <a:spcPts val="450"/>
              </a:spcAft>
            </a:pPr>
            <a:r>
              <a:rPr lang="nl-NL" sz="11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Uitleg wat het model is, </a:t>
            </a:r>
          </a:p>
          <a:p>
            <a:pPr lvl="1">
              <a:spcAft>
                <a:spcPts val="450"/>
              </a:spcAft>
            </a:pPr>
            <a:r>
              <a:rPr lang="nl-NL" sz="11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Het beheer van het model inclusief contactpersonen</a:t>
            </a:r>
          </a:p>
          <a:p>
            <a:pPr lvl="1">
              <a:spcAft>
                <a:spcPts val="450"/>
              </a:spcAft>
            </a:pPr>
            <a:r>
              <a:rPr lang="nl-NL" sz="11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 toegevoegde waarde van het model</a:t>
            </a:r>
          </a:p>
          <a:p>
            <a:pPr lvl="1">
              <a:spcAft>
                <a:spcPts val="450"/>
              </a:spcAft>
            </a:pPr>
            <a:r>
              <a:rPr lang="nl-NL" sz="11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 veel voorkomende vragen en antwoorden.</a:t>
            </a:r>
          </a:p>
          <a:p>
            <a:pPr lvl="1">
              <a:spcAft>
                <a:spcPts val="450"/>
              </a:spcAft>
            </a:pPr>
            <a:endParaRPr lang="nl-NL" sz="11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spcAft>
                <a:spcPts val="450"/>
              </a:spcAft>
            </a:pP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 omschrijvingen van de business </a:t>
            </a:r>
            <a:r>
              <a:rPr lang="nl-NL" sz="1200" err="1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capabilities</a:t>
            </a: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, business objecten en Engelse vertaling zijn opgenomen in </a:t>
            </a:r>
            <a:r>
              <a:rPr lang="nl-NL" sz="1200" err="1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excel</a:t>
            </a: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bestand ‘NBility 2.0’</a:t>
            </a:r>
          </a:p>
          <a:p>
            <a:pPr>
              <a:spcAft>
                <a:spcPts val="450"/>
              </a:spcAft>
            </a:pPr>
            <a:endParaRPr lang="nl-NL" sz="12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spcAft>
                <a:spcPts val="450"/>
              </a:spcAft>
            </a:pP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De Engelse vertaling van het model is in een aparte </a:t>
            </a:r>
            <a:r>
              <a:rPr lang="nl-NL" sz="1200" err="1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powerpoint</a:t>
            </a:r>
            <a:r>
              <a:rPr lang="nl-NL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opgenomen ‘NBility 2.0 – English’</a:t>
            </a:r>
          </a:p>
          <a:p>
            <a:pPr marL="0" indent="0">
              <a:spcAft>
                <a:spcPts val="450"/>
              </a:spcAft>
              <a:buNone/>
            </a:pPr>
            <a:endParaRPr lang="nl-NL" sz="9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98DBD477-C6BC-402B-8D23-DA923BDCCA3A}"/>
              </a:ext>
            </a:extLst>
          </p:cNvPr>
          <p:cNvSpPr txBox="1">
            <a:spLocks/>
          </p:cNvSpPr>
          <p:nvPr/>
        </p:nvSpPr>
        <p:spPr>
          <a:xfrm>
            <a:off x="513000" y="705494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Beschrijving onderdelen </a:t>
            </a:r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NBility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model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9EE902FF-D8AB-4366-A792-1B2784EE146F}"/>
              </a:ext>
            </a:extLst>
          </p:cNvPr>
          <p:cNvSpPr txBox="1">
            <a:spLocks/>
          </p:cNvSpPr>
          <p:nvPr/>
        </p:nvSpPr>
        <p:spPr>
          <a:xfrm>
            <a:off x="747964" y="49044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03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al 122">
            <a:extLst>
              <a:ext uri="{FF2B5EF4-FFF2-40B4-BE49-F238E27FC236}">
                <a16:creationId xmlns:a16="http://schemas.microsoft.com/office/drawing/2014/main" id="{E4740BFA-F389-403E-88F4-071D3FFD6017}"/>
              </a:ext>
            </a:extLst>
          </p:cNvPr>
          <p:cNvSpPr/>
          <p:nvPr/>
        </p:nvSpPr>
        <p:spPr>
          <a:xfrm>
            <a:off x="5821814" y="2677842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124" name="Ovaal 123">
            <a:extLst>
              <a:ext uri="{FF2B5EF4-FFF2-40B4-BE49-F238E27FC236}">
                <a16:creationId xmlns:a16="http://schemas.microsoft.com/office/drawing/2014/main" id="{8A647EA5-1D48-4230-9BC0-08547A735A17}"/>
              </a:ext>
            </a:extLst>
          </p:cNvPr>
          <p:cNvSpPr/>
          <p:nvPr/>
        </p:nvSpPr>
        <p:spPr>
          <a:xfrm>
            <a:off x="5974771" y="2682201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125" name="Ovaal 124">
            <a:extLst>
              <a:ext uri="{FF2B5EF4-FFF2-40B4-BE49-F238E27FC236}">
                <a16:creationId xmlns:a16="http://schemas.microsoft.com/office/drawing/2014/main" id="{94C19326-9323-4A1B-8884-C1851EC5A502}"/>
              </a:ext>
            </a:extLst>
          </p:cNvPr>
          <p:cNvSpPr/>
          <p:nvPr/>
        </p:nvSpPr>
        <p:spPr>
          <a:xfrm>
            <a:off x="6124187" y="2677842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7F8D5C01-DCC0-4922-BA74-B805399DFF25}"/>
              </a:ext>
            </a:extLst>
          </p:cNvPr>
          <p:cNvSpPr/>
          <p:nvPr/>
        </p:nvSpPr>
        <p:spPr>
          <a:xfrm>
            <a:off x="7301900" y="2681674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127" name="Ovaal 126">
            <a:extLst>
              <a:ext uri="{FF2B5EF4-FFF2-40B4-BE49-F238E27FC236}">
                <a16:creationId xmlns:a16="http://schemas.microsoft.com/office/drawing/2014/main" id="{A9B8E924-5E51-47AD-AEB8-259994B67B90}"/>
              </a:ext>
            </a:extLst>
          </p:cNvPr>
          <p:cNvSpPr/>
          <p:nvPr/>
        </p:nvSpPr>
        <p:spPr>
          <a:xfrm>
            <a:off x="7419648" y="2681674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111" name="Afgeronde rechthoek 37">
            <a:extLst>
              <a:ext uri="{FF2B5EF4-FFF2-40B4-BE49-F238E27FC236}">
                <a16:creationId xmlns:a16="http://schemas.microsoft.com/office/drawing/2014/main" id="{4C1CB806-19CC-45F9-A390-60BDE82CE650}"/>
              </a:ext>
            </a:extLst>
          </p:cNvPr>
          <p:cNvSpPr/>
          <p:nvPr/>
        </p:nvSpPr>
        <p:spPr>
          <a:xfrm>
            <a:off x="6048192" y="2819587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Energienetten instandhouden</a:t>
            </a:r>
          </a:p>
        </p:txBody>
      </p:sp>
      <p:sp>
        <p:nvSpPr>
          <p:cNvPr id="112" name="Afgeronde rechthoek 29">
            <a:extLst>
              <a:ext uri="{FF2B5EF4-FFF2-40B4-BE49-F238E27FC236}">
                <a16:creationId xmlns:a16="http://schemas.microsoft.com/office/drawing/2014/main" id="{5C492315-69A1-447B-BBE7-108C6DA02C6B}"/>
              </a:ext>
            </a:extLst>
          </p:cNvPr>
          <p:cNvSpPr/>
          <p:nvPr/>
        </p:nvSpPr>
        <p:spPr>
          <a:xfrm>
            <a:off x="5439523" y="2317894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20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A9B34E7D-9E0D-450E-B406-1D400E911B4C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5729112" y="2762674"/>
            <a:ext cx="1409500" cy="64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fgeronde rechthoek 39">
            <a:extLst>
              <a:ext uri="{FF2B5EF4-FFF2-40B4-BE49-F238E27FC236}">
                <a16:creationId xmlns:a16="http://schemas.microsoft.com/office/drawing/2014/main" id="{53325F90-E6C0-4FAB-988C-733C2621C28F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Metingen van energietransport en -netten beschikbaar krijgen</a:t>
            </a:r>
          </a:p>
        </p:txBody>
      </p:sp>
      <p:sp>
        <p:nvSpPr>
          <p:cNvPr id="52" name="Afgeronde rechthoek 20">
            <a:extLst>
              <a:ext uri="{FF2B5EF4-FFF2-40B4-BE49-F238E27FC236}">
                <a16:creationId xmlns:a16="http://schemas.microsoft.com/office/drawing/2014/main" id="{2B423D02-826A-4F37-8DF7-A40F76719FEA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54" name="Afgeronde rechthoek 26">
            <a:extLst>
              <a:ext uri="{FF2B5EF4-FFF2-40B4-BE49-F238E27FC236}">
                <a16:creationId xmlns:a16="http://schemas.microsoft.com/office/drawing/2014/main" id="{3A6BE952-D152-4E13-833A-20AED967B777}"/>
              </a:ext>
            </a:extLst>
          </p:cNvPr>
          <p:cNvSpPr/>
          <p:nvPr/>
        </p:nvSpPr>
        <p:spPr>
          <a:xfrm>
            <a:off x="6998907" y="281958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55" name="Afgeronde rechthoek 27">
            <a:extLst>
              <a:ext uri="{FF2B5EF4-FFF2-40B4-BE49-F238E27FC236}">
                <a16:creationId xmlns:a16="http://schemas.microsoft.com/office/drawing/2014/main" id="{5B769EF7-3B94-4AA0-BD47-5E28B1CA448D}"/>
              </a:ext>
            </a:extLst>
          </p:cNvPr>
          <p:cNvSpPr/>
          <p:nvPr/>
        </p:nvSpPr>
        <p:spPr>
          <a:xfrm>
            <a:off x="6998907" y="2315688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56" name="Afgeronde rechthoek 28">
            <a:extLst>
              <a:ext uri="{FF2B5EF4-FFF2-40B4-BE49-F238E27FC236}">
                <a16:creationId xmlns:a16="http://schemas.microsoft.com/office/drawing/2014/main" id="{9728644D-32D2-4A51-82AC-045ACAC24844}"/>
              </a:ext>
            </a:extLst>
          </p:cNvPr>
          <p:cNvSpPr/>
          <p:nvPr/>
        </p:nvSpPr>
        <p:spPr>
          <a:xfrm>
            <a:off x="2700250" y="2303819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62" name="Afgeronde rechthoek 32">
            <a:extLst>
              <a:ext uri="{FF2B5EF4-FFF2-40B4-BE49-F238E27FC236}">
                <a16:creationId xmlns:a16="http://schemas.microsoft.com/office/drawing/2014/main" id="{DDA5B711-B80E-4C80-87DC-D94BFBF63EA6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63" name="Afgeronde rechthoek 30">
            <a:extLst>
              <a:ext uri="{FF2B5EF4-FFF2-40B4-BE49-F238E27FC236}">
                <a16:creationId xmlns:a16="http://schemas.microsoft.com/office/drawing/2014/main" id="{BA4899DD-7D67-460E-AA70-2258ED91EB07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37FC5653-F0E4-4F3D-8CCD-2B26D3AD840D}"/>
              </a:ext>
            </a:extLst>
          </p:cNvPr>
          <p:cNvSpPr/>
          <p:nvPr/>
        </p:nvSpPr>
        <p:spPr>
          <a:xfrm>
            <a:off x="1770836" y="50529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2E688EC6-B91C-42E3-A810-D7EB899C4C5A}"/>
              </a:ext>
            </a:extLst>
          </p:cNvPr>
          <p:cNvSpPr/>
          <p:nvPr/>
        </p:nvSpPr>
        <p:spPr>
          <a:xfrm>
            <a:off x="943370" y="4246885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BF6F7F90-CAA8-4BA2-9363-EF985BA96DB7}"/>
              </a:ext>
            </a:extLst>
          </p:cNvPr>
          <p:cNvSpPr/>
          <p:nvPr/>
        </p:nvSpPr>
        <p:spPr>
          <a:xfrm>
            <a:off x="2132670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F7EAD4B2-188C-4571-AB90-198A53743374}"/>
              </a:ext>
            </a:extLst>
          </p:cNvPr>
          <p:cNvSpPr/>
          <p:nvPr/>
        </p:nvSpPr>
        <p:spPr>
          <a:xfrm>
            <a:off x="2998354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FC0F4376-F9E6-42D1-B35F-19C514C84CB0}"/>
              </a:ext>
            </a:extLst>
          </p:cNvPr>
          <p:cNvCxnSpPr>
            <a:cxnSpLocks/>
            <a:stCxn id="69" idx="2"/>
          </p:cNvCxnSpPr>
          <p:nvPr/>
        </p:nvCxnSpPr>
        <p:spPr>
          <a:xfrm flipH="1">
            <a:off x="1202236" y="2767636"/>
            <a:ext cx="930434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troomdiagram: Scheidingslijn 84">
            <a:extLst>
              <a:ext uri="{FF2B5EF4-FFF2-40B4-BE49-F238E27FC236}">
                <a16:creationId xmlns:a16="http://schemas.microsoft.com/office/drawing/2014/main" id="{C5FDC6DB-2853-4D52-A4EB-1191907B5263}"/>
              </a:ext>
            </a:extLst>
          </p:cNvPr>
          <p:cNvSpPr/>
          <p:nvPr/>
        </p:nvSpPr>
        <p:spPr>
          <a:xfrm>
            <a:off x="7138611" y="2681674"/>
            <a:ext cx="629349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6210C8C9-4890-4895-B6E3-A7CCDC055836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1024370" y="3744937"/>
            <a:ext cx="1" cy="50194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9A37F736-FDA5-48A5-B1CA-1E10108D315E}"/>
              </a:ext>
            </a:extLst>
          </p:cNvPr>
          <p:cNvCxnSpPr>
            <a:cxnSpLocks/>
          </p:cNvCxnSpPr>
          <p:nvPr/>
        </p:nvCxnSpPr>
        <p:spPr>
          <a:xfrm flipH="1">
            <a:off x="1020814" y="2937590"/>
            <a:ext cx="4861" cy="80734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E26D24BE-BFD1-4E95-B18A-F6E80BB046B9}"/>
              </a:ext>
            </a:extLst>
          </p:cNvPr>
          <p:cNvCxnSpPr>
            <a:cxnSpLocks/>
          </p:cNvCxnSpPr>
          <p:nvPr/>
        </p:nvCxnSpPr>
        <p:spPr>
          <a:xfrm flipH="1">
            <a:off x="1020814" y="2775448"/>
            <a:ext cx="187716" cy="1798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CA04F9EA-1437-4D53-9247-3A19C1F578FB}"/>
              </a:ext>
            </a:extLst>
          </p:cNvPr>
          <p:cNvCxnSpPr>
            <a:cxnSpLocks/>
            <a:stCxn id="57" idx="2"/>
            <a:endCxn id="70" idx="6"/>
          </p:cNvCxnSpPr>
          <p:nvPr/>
        </p:nvCxnSpPr>
        <p:spPr>
          <a:xfrm flipH="1">
            <a:off x="3160354" y="2767636"/>
            <a:ext cx="41018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9A1DA412-24EF-4E4B-A057-5C15052F83A0}"/>
              </a:ext>
            </a:extLst>
          </p:cNvPr>
          <p:cNvCxnSpPr>
            <a:cxnSpLocks/>
            <a:endCxn id="57" idx="6"/>
          </p:cNvCxnSpPr>
          <p:nvPr/>
        </p:nvCxnSpPr>
        <p:spPr>
          <a:xfrm flipH="1">
            <a:off x="3732540" y="2763319"/>
            <a:ext cx="1996572" cy="43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96D9D10B-C08E-4799-8A2F-E4E5D81E0C32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943370" y="1071676"/>
            <a:ext cx="0" cy="141762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A61C0513-0EF8-44EF-8D4A-8A32681CA080}"/>
              </a:ext>
            </a:extLst>
          </p:cNvPr>
          <p:cNvCxnSpPr>
            <a:cxnSpLocks/>
          </p:cNvCxnSpPr>
          <p:nvPr/>
        </p:nvCxnSpPr>
        <p:spPr>
          <a:xfrm flipH="1" flipV="1">
            <a:off x="943370" y="2489302"/>
            <a:ext cx="262163" cy="2676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117E84E9-113E-40A2-AC49-3EC7741831C4}"/>
              </a:ext>
            </a:extLst>
          </p:cNvPr>
          <p:cNvCxnSpPr>
            <a:cxnSpLocks/>
          </p:cNvCxnSpPr>
          <p:nvPr/>
        </p:nvCxnSpPr>
        <p:spPr>
          <a:xfrm flipV="1">
            <a:off x="6291660" y="1124888"/>
            <a:ext cx="1" cy="149821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DA675AD5-367E-4942-B3C8-743DA5A63779}"/>
              </a:ext>
            </a:extLst>
          </p:cNvPr>
          <p:cNvCxnSpPr>
            <a:cxnSpLocks/>
            <a:stCxn id="65" idx="6"/>
          </p:cNvCxnSpPr>
          <p:nvPr/>
        </p:nvCxnSpPr>
        <p:spPr>
          <a:xfrm>
            <a:off x="1932836" y="586298"/>
            <a:ext cx="3678844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76BE50F9-A85D-4ED2-A51F-49F5ABD4ED15}"/>
              </a:ext>
            </a:extLst>
          </p:cNvPr>
          <p:cNvCxnSpPr>
            <a:cxnSpLocks/>
          </p:cNvCxnSpPr>
          <p:nvPr/>
        </p:nvCxnSpPr>
        <p:spPr>
          <a:xfrm>
            <a:off x="5611679" y="577824"/>
            <a:ext cx="683607" cy="54706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>
            <a:extLst>
              <a:ext uri="{FF2B5EF4-FFF2-40B4-BE49-F238E27FC236}">
                <a16:creationId xmlns:a16="http://schemas.microsoft.com/office/drawing/2014/main" id="{A5A47B29-C712-46BC-9226-870FB9CCDBEC}"/>
              </a:ext>
            </a:extLst>
          </p:cNvPr>
          <p:cNvCxnSpPr>
            <a:cxnSpLocks/>
          </p:cNvCxnSpPr>
          <p:nvPr/>
        </p:nvCxnSpPr>
        <p:spPr>
          <a:xfrm flipH="1">
            <a:off x="6154062" y="2609582"/>
            <a:ext cx="146878" cy="14418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fgeronde rechthoek 33">
            <a:extLst>
              <a:ext uri="{FF2B5EF4-FFF2-40B4-BE49-F238E27FC236}">
                <a16:creationId xmlns:a16="http://schemas.microsoft.com/office/drawing/2014/main" id="{8ED58AFE-6314-42A8-B743-6BA19DA8D51A}"/>
              </a:ext>
            </a:extLst>
          </p:cNvPr>
          <p:cNvSpPr/>
          <p:nvPr/>
        </p:nvSpPr>
        <p:spPr>
          <a:xfrm>
            <a:off x="509747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Energietransport herstellen</a:t>
            </a:r>
          </a:p>
        </p:txBody>
      </p:sp>
      <p:sp>
        <p:nvSpPr>
          <p:cNvPr id="105" name="Stroomdiagram: Scheidingslijn 104">
            <a:extLst>
              <a:ext uri="{FF2B5EF4-FFF2-40B4-BE49-F238E27FC236}">
                <a16:creationId xmlns:a16="http://schemas.microsoft.com/office/drawing/2014/main" id="{0B0476CA-7501-4362-9701-0C2E866EE8A7}"/>
              </a:ext>
            </a:extLst>
          </p:cNvPr>
          <p:cNvSpPr/>
          <p:nvPr/>
        </p:nvSpPr>
        <p:spPr>
          <a:xfrm>
            <a:off x="4785959" y="2682319"/>
            <a:ext cx="1590257" cy="173948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106" name="Stroomdiagram: Scheidingslijn 105">
            <a:extLst>
              <a:ext uri="{FF2B5EF4-FFF2-40B4-BE49-F238E27FC236}">
                <a16:creationId xmlns:a16="http://schemas.microsoft.com/office/drawing/2014/main" id="{3D4B2CD8-5DF8-494B-B503-F7C9D6DCC048}"/>
              </a:ext>
            </a:extLst>
          </p:cNvPr>
          <p:cNvSpPr/>
          <p:nvPr/>
        </p:nvSpPr>
        <p:spPr>
          <a:xfrm rot="16200000">
            <a:off x="5977288" y="2415196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 sz="75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665291F0-B72B-49F8-B9DB-DC09846E6006}"/>
              </a:ext>
            </a:extLst>
          </p:cNvPr>
          <p:cNvCxnSpPr>
            <a:cxnSpLocks/>
            <a:stCxn id="106" idx="3"/>
          </p:cNvCxnSpPr>
          <p:nvPr/>
        </p:nvCxnSpPr>
        <p:spPr>
          <a:xfrm flipH="1" flipV="1">
            <a:off x="6291659" y="1124888"/>
            <a:ext cx="9182" cy="104775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al 112">
            <a:extLst>
              <a:ext uri="{FF2B5EF4-FFF2-40B4-BE49-F238E27FC236}">
                <a16:creationId xmlns:a16="http://schemas.microsoft.com/office/drawing/2014/main" id="{1F7BB397-2882-4A82-B16D-C3BCB5A6D950}"/>
              </a:ext>
            </a:extLst>
          </p:cNvPr>
          <p:cNvSpPr/>
          <p:nvPr/>
        </p:nvSpPr>
        <p:spPr>
          <a:xfrm>
            <a:off x="862370" y="90967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14" name="Afgeronde rechthoek 24">
            <a:extLst>
              <a:ext uri="{FF2B5EF4-FFF2-40B4-BE49-F238E27FC236}">
                <a16:creationId xmlns:a16="http://schemas.microsoft.com/office/drawing/2014/main" id="{EAA5F1C8-6665-4DF8-961D-C5EE2EFC386A}"/>
              </a:ext>
            </a:extLst>
          </p:cNvPr>
          <p:cNvSpPr/>
          <p:nvPr/>
        </p:nvSpPr>
        <p:spPr>
          <a:xfrm>
            <a:off x="7688401" y="357982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115" name="Ovaal 114">
            <a:extLst>
              <a:ext uri="{FF2B5EF4-FFF2-40B4-BE49-F238E27FC236}">
                <a16:creationId xmlns:a16="http://schemas.microsoft.com/office/drawing/2014/main" id="{33149400-AF8B-4774-BB9E-3E1A695A2B28}"/>
              </a:ext>
            </a:extLst>
          </p:cNvPr>
          <p:cNvSpPr/>
          <p:nvPr/>
        </p:nvSpPr>
        <p:spPr>
          <a:xfrm>
            <a:off x="8063822" y="3415100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116" name="Rechte verbindingslijn 115">
            <a:extLst>
              <a:ext uri="{FF2B5EF4-FFF2-40B4-BE49-F238E27FC236}">
                <a16:creationId xmlns:a16="http://schemas.microsoft.com/office/drawing/2014/main" id="{6DF3168B-0F72-4181-9BE9-F371D0D4EB25}"/>
              </a:ext>
            </a:extLst>
          </p:cNvPr>
          <p:cNvCxnSpPr>
            <a:cxnSpLocks/>
          </p:cNvCxnSpPr>
          <p:nvPr/>
        </p:nvCxnSpPr>
        <p:spPr>
          <a:xfrm flipV="1">
            <a:off x="7767960" y="2761604"/>
            <a:ext cx="282562" cy="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E0AB5D06-3C7B-4131-8218-37E6EC3C8942}"/>
              </a:ext>
            </a:extLst>
          </p:cNvPr>
          <p:cNvCxnSpPr>
            <a:cxnSpLocks/>
          </p:cNvCxnSpPr>
          <p:nvPr/>
        </p:nvCxnSpPr>
        <p:spPr>
          <a:xfrm flipH="1" flipV="1">
            <a:off x="8041024" y="2749171"/>
            <a:ext cx="109536" cy="1071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C4D14F08-9D85-41ED-A415-BF74B68E2919}"/>
              </a:ext>
            </a:extLst>
          </p:cNvPr>
          <p:cNvCxnSpPr>
            <a:cxnSpLocks/>
            <a:stCxn id="115" idx="0"/>
          </p:cNvCxnSpPr>
          <p:nvPr/>
        </p:nvCxnSpPr>
        <p:spPr>
          <a:xfrm flipH="1" flipV="1">
            <a:off x="8133901" y="2827188"/>
            <a:ext cx="10921" cy="5879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fgeronde rechthoek 36">
            <a:extLst>
              <a:ext uri="{FF2B5EF4-FFF2-40B4-BE49-F238E27FC236}">
                <a16:creationId xmlns:a16="http://schemas.microsoft.com/office/drawing/2014/main" id="{59D37934-1EEF-4D62-BB02-07E696C7EB7C}"/>
              </a:ext>
            </a:extLst>
          </p:cNvPr>
          <p:cNvSpPr/>
          <p:nvPr/>
        </p:nvSpPr>
        <p:spPr>
          <a:xfrm>
            <a:off x="1766694" y="230030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BC256331-7F9C-4FA5-BFD9-CC357F1D4824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2294670" y="2767636"/>
            <a:ext cx="703684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al 56">
            <a:extLst>
              <a:ext uri="{FF2B5EF4-FFF2-40B4-BE49-F238E27FC236}">
                <a16:creationId xmlns:a16="http://schemas.microsoft.com/office/drawing/2014/main" id="{1D260BE4-4E8E-4F70-9F1F-87989534C559}"/>
              </a:ext>
            </a:extLst>
          </p:cNvPr>
          <p:cNvSpPr/>
          <p:nvPr/>
        </p:nvSpPr>
        <p:spPr>
          <a:xfrm>
            <a:off x="3570540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5428CA7-6AAC-40CE-8AE8-311AC9724BAC}"/>
              </a:ext>
            </a:extLst>
          </p:cNvPr>
          <p:cNvSpPr txBox="1">
            <a:spLocks/>
          </p:cNvSpPr>
          <p:nvPr/>
        </p:nvSpPr>
        <p:spPr>
          <a:xfrm>
            <a:off x="540355" y="27938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E8ECCFEF-2064-43C2-A50F-98D5610DB0D7}"/>
              </a:ext>
            </a:extLst>
          </p:cNvPr>
          <p:cNvSpPr txBox="1">
            <a:spLocks/>
          </p:cNvSpPr>
          <p:nvPr/>
        </p:nvSpPr>
        <p:spPr>
          <a:xfrm>
            <a:off x="517680" y="26412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Instandhouden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van energienetten - Storing</a:t>
            </a:r>
          </a:p>
        </p:txBody>
      </p:sp>
    </p:spTree>
    <p:extLst>
      <p:ext uri="{BB962C8B-B14F-4D97-AF65-F5344CB8AC3E}">
        <p14:creationId xmlns:p14="http://schemas.microsoft.com/office/powerpoint/2010/main" val="130070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53DF15-90CF-49DA-B037-04C75CB2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4" y="654787"/>
            <a:ext cx="7968163" cy="4212701"/>
          </a:xfrm>
          <a:prstGeom prst="rect">
            <a:avLst/>
          </a:prstGeom>
        </p:spPr>
      </p:pic>
      <p:sp>
        <p:nvSpPr>
          <p:cNvPr id="44" name="Ovaal 43"/>
          <p:cNvSpPr/>
          <p:nvPr/>
        </p:nvSpPr>
        <p:spPr>
          <a:xfrm>
            <a:off x="1712034" y="3199396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58" name="Rechte verbindingslijn 57"/>
          <p:cNvCxnSpPr>
            <a:stCxn id="50" idx="4"/>
            <a:endCxn id="44" idx="0"/>
          </p:cNvCxnSpPr>
          <p:nvPr/>
        </p:nvCxnSpPr>
        <p:spPr>
          <a:xfrm flipH="1">
            <a:off x="1818567" y="2148609"/>
            <a:ext cx="16169" cy="1050788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/>
          <p:cNvSpPr/>
          <p:nvPr/>
        </p:nvSpPr>
        <p:spPr>
          <a:xfrm>
            <a:off x="4369928" y="1931707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0" name="Ovaal 49"/>
          <p:cNvSpPr/>
          <p:nvPr/>
        </p:nvSpPr>
        <p:spPr>
          <a:xfrm>
            <a:off x="1728204" y="1931707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59" name="Ovaal 58"/>
          <p:cNvSpPr/>
          <p:nvPr/>
        </p:nvSpPr>
        <p:spPr>
          <a:xfrm>
            <a:off x="397713" y="2652687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60" name="Rechte verbindingslijn 59"/>
          <p:cNvCxnSpPr>
            <a:stCxn id="44" idx="2"/>
            <a:endCxn id="59" idx="5"/>
          </p:cNvCxnSpPr>
          <p:nvPr/>
        </p:nvCxnSpPr>
        <p:spPr>
          <a:xfrm flipH="1" flipV="1">
            <a:off x="579574" y="2837824"/>
            <a:ext cx="1132460" cy="470024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al 44"/>
          <p:cNvSpPr/>
          <p:nvPr/>
        </p:nvSpPr>
        <p:spPr>
          <a:xfrm>
            <a:off x="1344037" y="3457960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46" name="Rechte verbindingslijn 45"/>
          <p:cNvCxnSpPr>
            <a:cxnSpLocks/>
            <a:stCxn id="29" idx="2"/>
            <a:endCxn id="45" idx="6"/>
          </p:cNvCxnSpPr>
          <p:nvPr/>
        </p:nvCxnSpPr>
        <p:spPr>
          <a:xfrm flipH="1" flipV="1">
            <a:off x="1557101" y="3566411"/>
            <a:ext cx="2812827" cy="18126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al 48"/>
          <p:cNvSpPr/>
          <p:nvPr/>
        </p:nvSpPr>
        <p:spPr>
          <a:xfrm>
            <a:off x="393608" y="2178527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51" name="Rechte verbindingslijn 50"/>
          <p:cNvCxnSpPr>
            <a:stCxn id="59" idx="0"/>
            <a:endCxn id="49" idx="4"/>
          </p:cNvCxnSpPr>
          <p:nvPr/>
        </p:nvCxnSpPr>
        <p:spPr>
          <a:xfrm flipH="1" flipV="1">
            <a:off x="500140" y="2395429"/>
            <a:ext cx="4106" cy="257258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el 1">
            <a:extLst>
              <a:ext uri="{FF2B5EF4-FFF2-40B4-BE49-F238E27FC236}">
                <a16:creationId xmlns:a16="http://schemas.microsoft.com/office/drawing/2014/main" id="{48660CA3-6A57-46CF-9231-6307E8CFD28A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88" name="Tijdelijke aanduiding voor tekst 2">
            <a:extLst>
              <a:ext uri="{FF2B5EF4-FFF2-40B4-BE49-F238E27FC236}">
                <a16:creationId xmlns:a16="http://schemas.microsoft.com/office/drawing/2014/main" id="{9888CE08-E0C9-4AD1-8F20-A9F67AE22293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Managen van beschikbare energienetcapaciteit 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4071FC8-F291-4B7A-8158-30C9BF02398F}"/>
              </a:ext>
            </a:extLst>
          </p:cNvPr>
          <p:cNvCxnSpPr>
            <a:cxnSpLocks/>
            <a:stCxn id="42" idx="2"/>
            <a:endCxn id="50" idx="6"/>
          </p:cNvCxnSpPr>
          <p:nvPr/>
        </p:nvCxnSpPr>
        <p:spPr>
          <a:xfrm flipH="1">
            <a:off x="1941267" y="2040158"/>
            <a:ext cx="2428661" cy="0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al 22">
            <a:extLst>
              <a:ext uri="{FF2B5EF4-FFF2-40B4-BE49-F238E27FC236}">
                <a16:creationId xmlns:a16="http://schemas.microsoft.com/office/drawing/2014/main" id="{5B6FE740-65D4-4A51-B9B3-38DB2267AB4A}"/>
              </a:ext>
            </a:extLst>
          </p:cNvPr>
          <p:cNvSpPr/>
          <p:nvPr/>
        </p:nvSpPr>
        <p:spPr>
          <a:xfrm>
            <a:off x="7071078" y="3287794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9E62EA08-131B-40AF-80A4-FB4426BAFE26}"/>
              </a:ext>
            </a:extLst>
          </p:cNvPr>
          <p:cNvSpPr/>
          <p:nvPr/>
        </p:nvSpPr>
        <p:spPr>
          <a:xfrm>
            <a:off x="4369928" y="3476086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959961E1-A740-4CF3-A99D-AB1C419E7B19}"/>
              </a:ext>
            </a:extLst>
          </p:cNvPr>
          <p:cNvCxnSpPr>
            <a:cxnSpLocks/>
            <a:stCxn id="29" idx="0"/>
            <a:endCxn id="42" idx="4"/>
          </p:cNvCxnSpPr>
          <p:nvPr/>
        </p:nvCxnSpPr>
        <p:spPr>
          <a:xfrm flipV="1">
            <a:off x="4476460" y="2148609"/>
            <a:ext cx="0" cy="1327477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CAAE86F0-AE3C-48E3-91BB-57BC894BA5A0}"/>
              </a:ext>
            </a:extLst>
          </p:cNvPr>
          <p:cNvCxnSpPr>
            <a:cxnSpLocks/>
            <a:stCxn id="23" idx="2"/>
            <a:endCxn id="44" idx="6"/>
          </p:cNvCxnSpPr>
          <p:nvPr/>
        </p:nvCxnSpPr>
        <p:spPr>
          <a:xfrm flipH="1" flipV="1">
            <a:off x="1925098" y="3307847"/>
            <a:ext cx="5145980" cy="88398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al 52">
            <a:extLst>
              <a:ext uri="{FF2B5EF4-FFF2-40B4-BE49-F238E27FC236}">
                <a16:creationId xmlns:a16="http://schemas.microsoft.com/office/drawing/2014/main" id="{3FB03925-8D4A-42E5-BCC6-96CA57DC9637}"/>
              </a:ext>
            </a:extLst>
          </p:cNvPr>
          <p:cNvSpPr/>
          <p:nvPr/>
        </p:nvSpPr>
        <p:spPr>
          <a:xfrm>
            <a:off x="7089144" y="2070076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6682D9C7-B1CD-4BCF-822B-8EF049F93479}"/>
              </a:ext>
            </a:extLst>
          </p:cNvPr>
          <p:cNvSpPr/>
          <p:nvPr/>
        </p:nvSpPr>
        <p:spPr>
          <a:xfrm>
            <a:off x="7069491" y="2503375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383A5147-184F-4FE3-AB0C-747EFCFF3DC7}"/>
              </a:ext>
            </a:extLst>
          </p:cNvPr>
          <p:cNvCxnSpPr>
            <a:cxnSpLocks/>
            <a:stCxn id="54" idx="0"/>
            <a:endCxn id="53" idx="4"/>
          </p:cNvCxnSpPr>
          <p:nvPr/>
        </p:nvCxnSpPr>
        <p:spPr>
          <a:xfrm flipV="1">
            <a:off x="7176023" y="2286978"/>
            <a:ext cx="19653" cy="216398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573AB2CD-03F0-4743-A147-436A95DC3DA3}"/>
              </a:ext>
            </a:extLst>
          </p:cNvPr>
          <p:cNvCxnSpPr>
            <a:cxnSpLocks/>
            <a:stCxn id="54" idx="2"/>
            <a:endCxn id="44" idx="6"/>
          </p:cNvCxnSpPr>
          <p:nvPr/>
        </p:nvCxnSpPr>
        <p:spPr>
          <a:xfrm flipH="1">
            <a:off x="1925098" y="2611826"/>
            <a:ext cx="5144393" cy="696021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13CDE3B9-F062-4B94-A9FD-2ED7DBB92199}"/>
              </a:ext>
            </a:extLst>
          </p:cNvPr>
          <p:cNvSpPr/>
          <p:nvPr/>
        </p:nvSpPr>
        <p:spPr>
          <a:xfrm>
            <a:off x="7079317" y="3855311"/>
            <a:ext cx="213064" cy="216902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D649E0BC-B923-4744-B259-07B5B4119FB1}"/>
              </a:ext>
            </a:extLst>
          </p:cNvPr>
          <p:cNvCxnSpPr>
            <a:cxnSpLocks/>
            <a:stCxn id="24" idx="0"/>
            <a:endCxn id="23" idx="4"/>
          </p:cNvCxnSpPr>
          <p:nvPr/>
        </p:nvCxnSpPr>
        <p:spPr>
          <a:xfrm flipH="1" flipV="1">
            <a:off x="7177610" y="3504696"/>
            <a:ext cx="8239" cy="350615"/>
          </a:xfrm>
          <a:prstGeom prst="line">
            <a:avLst/>
          </a:prstGeom>
          <a:ln w="8572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2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fgeronde rechthoek 41">
            <a:extLst>
              <a:ext uri="{FF2B5EF4-FFF2-40B4-BE49-F238E27FC236}">
                <a16:creationId xmlns:a16="http://schemas.microsoft.com/office/drawing/2014/main" id="{0CD5F06D-D2F4-4D34-BE6B-7A69F1A2759F}"/>
              </a:ext>
            </a:extLst>
          </p:cNvPr>
          <p:cNvSpPr/>
          <p:nvPr/>
        </p:nvSpPr>
        <p:spPr>
          <a:xfrm>
            <a:off x="4572000" y="817829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 .3. Marktprocessen uitvoeren/faciliteren</a:t>
            </a:r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1F47EBAB-9400-476E-9D85-D522F1AB8646}"/>
              </a:ext>
            </a:extLst>
          </p:cNvPr>
          <p:cNvSpPr/>
          <p:nvPr/>
        </p:nvSpPr>
        <p:spPr>
          <a:xfrm>
            <a:off x="3962428" y="3170557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3F03EC21-7ACC-47A1-BDF3-DEC410B0DE12}"/>
              </a:ext>
            </a:extLst>
          </p:cNvPr>
          <p:cNvSpPr/>
          <p:nvPr/>
        </p:nvSpPr>
        <p:spPr>
          <a:xfrm>
            <a:off x="4183576" y="3170557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22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8" name="Afgeronde rechthoek 19">
            <a:extLst>
              <a:ext uri="{FF2B5EF4-FFF2-40B4-BE49-F238E27FC236}">
                <a16:creationId xmlns:a16="http://schemas.microsoft.com/office/drawing/2014/main" id="{DF7D602D-C7FC-4E97-9D05-8083BDF8CA72}"/>
              </a:ext>
            </a:extLst>
          </p:cNvPr>
          <p:cNvSpPr/>
          <p:nvPr/>
        </p:nvSpPr>
        <p:spPr>
          <a:xfrm>
            <a:off x="1505606" y="1368527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Contracten verwerven en beheren</a:t>
            </a:r>
          </a:p>
        </p:txBody>
      </p:sp>
      <p:sp>
        <p:nvSpPr>
          <p:cNvPr id="29" name="Afgeronde rechthoek 24">
            <a:extLst>
              <a:ext uri="{FF2B5EF4-FFF2-40B4-BE49-F238E27FC236}">
                <a16:creationId xmlns:a16="http://schemas.microsoft.com/office/drawing/2014/main" id="{9B9BD8ED-3E35-4674-AA7C-B1448C2B5CFB}"/>
              </a:ext>
            </a:extLst>
          </p:cNvPr>
          <p:cNvSpPr/>
          <p:nvPr/>
        </p:nvSpPr>
        <p:spPr>
          <a:xfrm>
            <a:off x="7702264" y="399797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30" name="Afgeronde rechthoek 39">
            <a:extLst>
              <a:ext uri="{FF2B5EF4-FFF2-40B4-BE49-F238E27FC236}">
                <a16:creationId xmlns:a16="http://schemas.microsoft.com/office/drawing/2014/main" id="{799F7DC3-3E83-420F-9E22-F2115292ED4F}"/>
              </a:ext>
            </a:extLst>
          </p:cNvPr>
          <p:cNvSpPr/>
          <p:nvPr/>
        </p:nvSpPr>
        <p:spPr>
          <a:xfrm>
            <a:off x="181810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Metingen van energietransport en -netten beschikbaar krijgen</a:t>
            </a: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768A55A4-7591-454A-8275-F27CD5762E68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34" name="Afgeronde rechthoek 32">
            <a:extLst>
              <a:ext uri="{FF2B5EF4-FFF2-40B4-BE49-F238E27FC236}">
                <a16:creationId xmlns:a16="http://schemas.microsoft.com/office/drawing/2014/main" id="{64833236-76B0-412C-ACE0-33BA935F431C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35" name="Afgeronde rechthoek 30">
            <a:extLst>
              <a:ext uri="{FF2B5EF4-FFF2-40B4-BE49-F238E27FC236}">
                <a16:creationId xmlns:a16="http://schemas.microsoft.com/office/drawing/2014/main" id="{CE313248-9AA7-4AE7-8DC6-9FEF810B63D2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09BF58CB-7EDE-4A2F-8697-81ABF28E079A}"/>
              </a:ext>
            </a:extLst>
          </p:cNvPr>
          <p:cNvSpPr/>
          <p:nvPr/>
        </p:nvSpPr>
        <p:spPr>
          <a:xfrm>
            <a:off x="1086880" y="4248266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A2D9478-58CC-4877-927E-0E127E12967C}"/>
              </a:ext>
            </a:extLst>
          </p:cNvPr>
          <p:cNvSpPr/>
          <p:nvPr/>
        </p:nvSpPr>
        <p:spPr>
          <a:xfrm>
            <a:off x="1311994" y="926281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61AFE283-08F0-4D99-8936-0ECF0323DCBA}"/>
              </a:ext>
            </a:extLst>
          </p:cNvPr>
          <p:cNvSpPr/>
          <p:nvPr/>
        </p:nvSpPr>
        <p:spPr>
          <a:xfrm>
            <a:off x="8070898" y="3818203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1A806DA9-2BBB-4F63-85C8-C1CBE983512C}"/>
              </a:ext>
            </a:extLst>
          </p:cNvPr>
          <p:cNvSpPr/>
          <p:nvPr/>
        </p:nvSpPr>
        <p:spPr>
          <a:xfrm>
            <a:off x="1316669" y="160188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2" name="Stroomdiagram: Scheidingslijn 41">
            <a:extLst>
              <a:ext uri="{FF2B5EF4-FFF2-40B4-BE49-F238E27FC236}">
                <a16:creationId xmlns:a16="http://schemas.microsoft.com/office/drawing/2014/main" id="{69953A65-B1B6-4AB8-A0E6-7DCD2094E424}"/>
              </a:ext>
            </a:extLst>
          </p:cNvPr>
          <p:cNvSpPr/>
          <p:nvPr/>
        </p:nvSpPr>
        <p:spPr>
          <a:xfrm>
            <a:off x="3819226" y="3170557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6C8253F2-DEA1-446E-AED5-4427F5F8106C}"/>
              </a:ext>
            </a:extLst>
          </p:cNvPr>
          <p:cNvCxnSpPr>
            <a:cxnSpLocks/>
            <a:stCxn id="38" idx="4"/>
            <a:endCxn id="41" idx="0"/>
          </p:cNvCxnSpPr>
          <p:nvPr/>
        </p:nvCxnSpPr>
        <p:spPr>
          <a:xfrm>
            <a:off x="1392994" y="1088281"/>
            <a:ext cx="4676" cy="51359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508662C5-1D9A-45FA-9CFF-0406B282D1DB}"/>
              </a:ext>
            </a:extLst>
          </p:cNvPr>
          <p:cNvCxnSpPr>
            <a:cxnSpLocks/>
            <a:endCxn id="41" idx="4"/>
          </p:cNvCxnSpPr>
          <p:nvPr/>
        </p:nvCxnSpPr>
        <p:spPr>
          <a:xfrm flipV="1">
            <a:off x="1397669" y="1763880"/>
            <a:ext cx="0" cy="6574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00425BC6-5235-4CEF-BD46-A2DC9C8F3924}"/>
              </a:ext>
            </a:extLst>
          </p:cNvPr>
          <p:cNvCxnSpPr>
            <a:cxnSpLocks/>
          </p:cNvCxnSpPr>
          <p:nvPr/>
        </p:nvCxnSpPr>
        <p:spPr>
          <a:xfrm flipH="1" flipV="1">
            <a:off x="1392994" y="2421325"/>
            <a:ext cx="833033" cy="81713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E4E8114D-5DE8-4CCF-A288-B47A394C0572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2218981" y="3251557"/>
            <a:ext cx="1600245" cy="0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D35AFAE3-93A2-45DB-91AE-8985D1AD51C8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4488779" y="3251557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F7BD9B43-E288-4D36-9CDF-A6399AC5FBD9}"/>
              </a:ext>
            </a:extLst>
          </p:cNvPr>
          <p:cNvCxnSpPr>
            <a:cxnSpLocks/>
          </p:cNvCxnSpPr>
          <p:nvPr/>
        </p:nvCxnSpPr>
        <p:spPr>
          <a:xfrm>
            <a:off x="1165626" y="4616902"/>
            <a:ext cx="155971" cy="129824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74F64B1A-434D-4D95-A5F0-4313DCF9EDE7}"/>
              </a:ext>
            </a:extLst>
          </p:cNvPr>
          <p:cNvCxnSpPr>
            <a:cxnSpLocks/>
            <a:endCxn id="36" idx="4"/>
          </p:cNvCxnSpPr>
          <p:nvPr/>
        </p:nvCxnSpPr>
        <p:spPr>
          <a:xfrm flipV="1">
            <a:off x="1167880" y="4410266"/>
            <a:ext cx="0" cy="2005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4321B75-3AB2-48DE-8F4F-651282AA7209}"/>
              </a:ext>
            </a:extLst>
          </p:cNvPr>
          <p:cNvCxnSpPr>
            <a:cxnSpLocks/>
          </p:cNvCxnSpPr>
          <p:nvPr/>
        </p:nvCxnSpPr>
        <p:spPr>
          <a:xfrm flipV="1">
            <a:off x="1335727" y="4742325"/>
            <a:ext cx="3120512" cy="440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E23ACDA8-1750-452B-8C27-A405613970C7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1167880" y="3744937"/>
            <a:ext cx="5388" cy="50332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61BF92FC-237E-4269-B74B-24575F20A0C1}"/>
              </a:ext>
            </a:extLst>
          </p:cNvPr>
          <p:cNvCxnSpPr>
            <a:cxnSpLocks/>
          </p:cNvCxnSpPr>
          <p:nvPr/>
        </p:nvCxnSpPr>
        <p:spPr>
          <a:xfrm flipV="1">
            <a:off x="1315258" y="3498415"/>
            <a:ext cx="6286850" cy="1364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152BA97A-50BE-4473-BA70-882A90D0CFA8}"/>
              </a:ext>
            </a:extLst>
          </p:cNvPr>
          <p:cNvCxnSpPr>
            <a:cxnSpLocks/>
          </p:cNvCxnSpPr>
          <p:nvPr/>
        </p:nvCxnSpPr>
        <p:spPr>
          <a:xfrm>
            <a:off x="7593615" y="3503435"/>
            <a:ext cx="433775" cy="39576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1BD4B600-672F-4BF5-8678-D57A2A6F5F47}"/>
              </a:ext>
            </a:extLst>
          </p:cNvPr>
          <p:cNvCxnSpPr>
            <a:cxnSpLocks/>
          </p:cNvCxnSpPr>
          <p:nvPr/>
        </p:nvCxnSpPr>
        <p:spPr>
          <a:xfrm flipH="1">
            <a:off x="1173268" y="3503436"/>
            <a:ext cx="135700" cy="12242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310C3713-CA35-48FA-93BA-75C7EDE6B424}"/>
              </a:ext>
            </a:extLst>
          </p:cNvPr>
          <p:cNvCxnSpPr>
            <a:cxnSpLocks/>
          </p:cNvCxnSpPr>
          <p:nvPr/>
        </p:nvCxnSpPr>
        <p:spPr>
          <a:xfrm flipH="1" flipV="1">
            <a:off x="4656625" y="3378853"/>
            <a:ext cx="4960" cy="1149481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1B73049E-362B-45DB-8118-0F945CC40024}"/>
              </a:ext>
            </a:extLst>
          </p:cNvPr>
          <p:cNvCxnSpPr>
            <a:cxnSpLocks/>
          </p:cNvCxnSpPr>
          <p:nvPr/>
        </p:nvCxnSpPr>
        <p:spPr>
          <a:xfrm flipH="1">
            <a:off x="4428249" y="4528334"/>
            <a:ext cx="227807" cy="215607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6380E28A-C367-43CB-9A6C-EE4FA116DC10}"/>
              </a:ext>
            </a:extLst>
          </p:cNvPr>
          <p:cNvCxnSpPr>
            <a:cxnSpLocks/>
          </p:cNvCxnSpPr>
          <p:nvPr/>
        </p:nvCxnSpPr>
        <p:spPr>
          <a:xfrm flipV="1">
            <a:off x="1165626" y="3621572"/>
            <a:ext cx="4820" cy="12336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0B476FAF-D472-4691-B082-329ABD637C9C}"/>
              </a:ext>
            </a:extLst>
          </p:cNvPr>
          <p:cNvCxnSpPr>
            <a:cxnSpLocks/>
          </p:cNvCxnSpPr>
          <p:nvPr/>
        </p:nvCxnSpPr>
        <p:spPr>
          <a:xfrm flipV="1">
            <a:off x="7998562" y="3899203"/>
            <a:ext cx="72336" cy="416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el 1">
            <a:extLst>
              <a:ext uri="{FF2B5EF4-FFF2-40B4-BE49-F238E27FC236}">
                <a16:creationId xmlns:a16="http://schemas.microsoft.com/office/drawing/2014/main" id="{AE7B5265-A4D1-40A2-B605-6731688C104B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47" name="Tijdelijke aanduiding voor tekst 2">
            <a:extLst>
              <a:ext uri="{FF2B5EF4-FFF2-40B4-BE49-F238E27FC236}">
                <a16:creationId xmlns:a16="http://schemas.microsoft.com/office/drawing/2014/main" id="{2E5B5D4D-8B5E-4178-BA73-6637FCCCFFBF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Managen van beschikbare energienetcapaciteit </a:t>
            </a:r>
          </a:p>
        </p:txBody>
      </p:sp>
      <p:sp>
        <p:nvSpPr>
          <p:cNvPr id="48" name="Afgeronde rechthoek 40">
            <a:extLst>
              <a:ext uri="{FF2B5EF4-FFF2-40B4-BE49-F238E27FC236}">
                <a16:creationId xmlns:a16="http://schemas.microsoft.com/office/drawing/2014/main" id="{31A9A9B6-095E-4FA7-9E27-395AC73982A2}"/>
              </a:ext>
            </a:extLst>
          </p:cNvPr>
          <p:cNvSpPr/>
          <p:nvPr/>
        </p:nvSpPr>
        <p:spPr>
          <a:xfrm>
            <a:off x="7690645" y="821311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Marktpartijen bedienen en relaties onderhouden</a:t>
            </a:r>
          </a:p>
        </p:txBody>
      </p:sp>
      <p:sp>
        <p:nvSpPr>
          <p:cNvPr id="49" name="Afgeronde rechthoek 41">
            <a:extLst>
              <a:ext uri="{FF2B5EF4-FFF2-40B4-BE49-F238E27FC236}">
                <a16:creationId xmlns:a16="http://schemas.microsoft.com/office/drawing/2014/main" id="{EE623529-E5E0-42E3-8E82-4F018BBEA466}"/>
              </a:ext>
            </a:extLst>
          </p:cNvPr>
          <p:cNvSpPr/>
          <p:nvPr/>
        </p:nvSpPr>
        <p:spPr>
          <a:xfrm>
            <a:off x="6685877" y="81902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56AF3A9C-C052-4C49-85B7-D2832454B3BA}"/>
              </a:ext>
            </a:extLst>
          </p:cNvPr>
          <p:cNvSpPr/>
          <p:nvPr/>
        </p:nvSpPr>
        <p:spPr>
          <a:xfrm>
            <a:off x="4904972" y="116804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0" name="Afgeronde rechthoek 38">
            <a:extLst>
              <a:ext uri="{FF2B5EF4-FFF2-40B4-BE49-F238E27FC236}">
                <a16:creationId xmlns:a16="http://schemas.microsoft.com/office/drawing/2014/main" id="{BD18E447-96E6-4C11-AB64-208F59E50C4A}"/>
              </a:ext>
            </a:extLst>
          </p:cNvPr>
          <p:cNvSpPr/>
          <p:nvPr/>
        </p:nvSpPr>
        <p:spPr>
          <a:xfrm>
            <a:off x="2119634" y="3563211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Metingen van energietransport en -netten ter beschikking stellen</a:t>
            </a:r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A86858E0-4196-4231-8635-EF73ADDE1789}"/>
              </a:ext>
            </a:extLst>
          </p:cNvPr>
          <p:cNvSpPr/>
          <p:nvPr/>
        </p:nvSpPr>
        <p:spPr>
          <a:xfrm>
            <a:off x="2484134" y="3421946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10743F99-6A12-4F0B-A95C-CD600FE27824}"/>
              </a:ext>
            </a:extLst>
          </p:cNvPr>
          <p:cNvSpPr/>
          <p:nvPr/>
        </p:nvSpPr>
        <p:spPr>
          <a:xfrm>
            <a:off x="8062269" y="659123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D9E1DAAD-5B77-4965-97EA-F7D6247F4698}"/>
              </a:ext>
            </a:extLst>
          </p:cNvPr>
          <p:cNvSpPr/>
          <p:nvPr/>
        </p:nvSpPr>
        <p:spPr>
          <a:xfrm>
            <a:off x="7052066" y="65917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F0018FC9-C9AB-47A2-B571-A9145F862890}"/>
              </a:ext>
            </a:extLst>
          </p:cNvPr>
          <p:cNvCxnSpPr>
            <a:cxnSpLocks/>
          </p:cNvCxnSpPr>
          <p:nvPr/>
        </p:nvCxnSpPr>
        <p:spPr>
          <a:xfrm flipH="1">
            <a:off x="2481397" y="752017"/>
            <a:ext cx="1083728" cy="860780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ECBCD0FE-2AA8-448E-8368-5F3BCC11B2E7}"/>
              </a:ext>
            </a:extLst>
          </p:cNvPr>
          <p:cNvCxnSpPr>
            <a:cxnSpLocks/>
            <a:stCxn id="72" idx="2"/>
          </p:cNvCxnSpPr>
          <p:nvPr/>
        </p:nvCxnSpPr>
        <p:spPr>
          <a:xfrm flipH="1">
            <a:off x="3540249" y="740176"/>
            <a:ext cx="3511817" cy="23684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15680D0A-38CA-4239-9DF1-B67A152DFC48}"/>
              </a:ext>
            </a:extLst>
          </p:cNvPr>
          <p:cNvCxnSpPr>
            <a:cxnSpLocks/>
            <a:stCxn id="69" idx="2"/>
            <a:endCxn id="72" idx="6"/>
          </p:cNvCxnSpPr>
          <p:nvPr/>
        </p:nvCxnSpPr>
        <p:spPr>
          <a:xfrm flipH="1">
            <a:off x="7214065" y="740124"/>
            <a:ext cx="848204" cy="5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915BFA69-D06D-44A2-8412-43608E30DA8C}"/>
              </a:ext>
            </a:extLst>
          </p:cNvPr>
          <p:cNvCxnSpPr>
            <a:cxnSpLocks/>
          </p:cNvCxnSpPr>
          <p:nvPr/>
        </p:nvCxnSpPr>
        <p:spPr>
          <a:xfrm flipH="1">
            <a:off x="2473812" y="1605478"/>
            <a:ext cx="15172" cy="1505030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477AEEB9-DBC8-4797-82B5-E2639E9728DC}"/>
              </a:ext>
            </a:extLst>
          </p:cNvPr>
          <p:cNvCxnSpPr>
            <a:cxnSpLocks/>
          </p:cNvCxnSpPr>
          <p:nvPr/>
        </p:nvCxnSpPr>
        <p:spPr>
          <a:xfrm>
            <a:off x="2468810" y="3112591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7D730134-00F3-4F4A-B45B-4CA7B4D5CE08}"/>
              </a:ext>
            </a:extLst>
          </p:cNvPr>
          <p:cNvCxnSpPr>
            <a:cxnSpLocks/>
          </p:cNvCxnSpPr>
          <p:nvPr/>
        </p:nvCxnSpPr>
        <p:spPr>
          <a:xfrm flipH="1">
            <a:off x="4489586" y="3112590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12F6F35E-A216-4ED1-8A97-194EFD2D3148}"/>
              </a:ext>
            </a:extLst>
          </p:cNvPr>
          <p:cNvCxnSpPr>
            <a:cxnSpLocks/>
          </p:cNvCxnSpPr>
          <p:nvPr/>
        </p:nvCxnSpPr>
        <p:spPr>
          <a:xfrm flipH="1">
            <a:off x="4648852" y="1290834"/>
            <a:ext cx="314512" cy="211941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C986E311-4E53-4467-9E9A-110F1AB86B2B}"/>
              </a:ext>
            </a:extLst>
          </p:cNvPr>
          <p:cNvCxnSpPr>
            <a:cxnSpLocks/>
          </p:cNvCxnSpPr>
          <p:nvPr/>
        </p:nvCxnSpPr>
        <p:spPr>
          <a:xfrm>
            <a:off x="4656056" y="1488832"/>
            <a:ext cx="5530" cy="163624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fgeronde rechthoek 34">
            <a:extLst>
              <a:ext uri="{FF2B5EF4-FFF2-40B4-BE49-F238E27FC236}">
                <a16:creationId xmlns:a16="http://schemas.microsoft.com/office/drawing/2014/main" id="{F5375BF7-1424-46E5-BF80-E21B10A834CD}"/>
              </a:ext>
            </a:extLst>
          </p:cNvPr>
          <p:cNvSpPr/>
          <p:nvPr/>
        </p:nvSpPr>
        <p:spPr>
          <a:xfrm>
            <a:off x="429205" y="1131866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53" name="Stroomdiagram: Scheidingslijn 52">
            <a:extLst>
              <a:ext uri="{FF2B5EF4-FFF2-40B4-BE49-F238E27FC236}">
                <a16:creationId xmlns:a16="http://schemas.microsoft.com/office/drawing/2014/main" id="{0886C0EC-7E35-4D77-9E1A-BBAF7C548AC6}"/>
              </a:ext>
            </a:extLst>
          </p:cNvPr>
          <p:cNvSpPr/>
          <p:nvPr/>
        </p:nvSpPr>
        <p:spPr>
          <a:xfrm rot="16200000">
            <a:off x="1171373" y="1067838"/>
            <a:ext cx="440506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62" name="Afgeronde rechthoek 41">
            <a:extLst>
              <a:ext uri="{FF2B5EF4-FFF2-40B4-BE49-F238E27FC236}">
                <a16:creationId xmlns:a16="http://schemas.microsoft.com/office/drawing/2014/main" id="{788E9604-6408-4D62-9D0C-3FF8EA3C6AAB}"/>
              </a:ext>
            </a:extLst>
          </p:cNvPr>
          <p:cNvSpPr/>
          <p:nvPr/>
        </p:nvSpPr>
        <p:spPr>
          <a:xfrm>
            <a:off x="3632052" y="825611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Delen van marktdata faciliteren</a:t>
            </a:r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831C7A5-EACB-4624-8188-BD9C5FD42147}"/>
              </a:ext>
            </a:extLst>
          </p:cNvPr>
          <p:cNvSpPr/>
          <p:nvPr/>
        </p:nvSpPr>
        <p:spPr>
          <a:xfrm>
            <a:off x="3964998" y="117951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78E0624A-9205-4400-834E-E1019D3BF1DE}"/>
              </a:ext>
            </a:extLst>
          </p:cNvPr>
          <p:cNvCxnSpPr>
            <a:cxnSpLocks/>
            <a:stCxn id="54" idx="2"/>
            <a:endCxn id="80" idx="6"/>
          </p:cNvCxnSpPr>
          <p:nvPr/>
        </p:nvCxnSpPr>
        <p:spPr>
          <a:xfrm flipH="1">
            <a:off x="4126998" y="1249040"/>
            <a:ext cx="777974" cy="11470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8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86EC6D-5369-4CE5-B6D0-0C9DC549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667067"/>
            <a:ext cx="7968163" cy="4212701"/>
          </a:xfrm>
          <a:prstGeom prst="rect">
            <a:avLst/>
          </a:prstGeom>
        </p:spPr>
      </p:pic>
      <p:sp>
        <p:nvSpPr>
          <p:cNvPr id="50" name="Ovaal 49"/>
          <p:cNvSpPr/>
          <p:nvPr/>
        </p:nvSpPr>
        <p:spPr>
          <a:xfrm>
            <a:off x="1728204" y="1931707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2" name="Ovaal 41"/>
          <p:cNvSpPr/>
          <p:nvPr/>
        </p:nvSpPr>
        <p:spPr>
          <a:xfrm>
            <a:off x="426071" y="2986860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44" name="Rechte verbindingslijn 43"/>
          <p:cNvCxnSpPr>
            <a:stCxn id="47" idx="2"/>
            <a:endCxn id="42" idx="6"/>
          </p:cNvCxnSpPr>
          <p:nvPr/>
        </p:nvCxnSpPr>
        <p:spPr>
          <a:xfrm flipH="1" flipV="1">
            <a:off x="639134" y="3095311"/>
            <a:ext cx="3696789" cy="113696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al 44"/>
          <p:cNvSpPr/>
          <p:nvPr/>
        </p:nvSpPr>
        <p:spPr>
          <a:xfrm>
            <a:off x="4335924" y="1908183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46" name="Rechte verbindingslijn 45"/>
          <p:cNvCxnSpPr>
            <a:stCxn id="50" idx="6"/>
            <a:endCxn id="45" idx="2"/>
          </p:cNvCxnSpPr>
          <p:nvPr/>
        </p:nvCxnSpPr>
        <p:spPr>
          <a:xfrm flipV="1">
            <a:off x="1941267" y="2016634"/>
            <a:ext cx="2394657" cy="23525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al 46"/>
          <p:cNvSpPr/>
          <p:nvPr/>
        </p:nvSpPr>
        <p:spPr>
          <a:xfrm>
            <a:off x="4335924" y="3100555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48" name="Rechte verbindingslijn 47"/>
          <p:cNvCxnSpPr>
            <a:cxnSpLocks/>
            <a:stCxn id="45" idx="4"/>
            <a:endCxn id="47" idx="0"/>
          </p:cNvCxnSpPr>
          <p:nvPr/>
        </p:nvCxnSpPr>
        <p:spPr>
          <a:xfrm>
            <a:off x="4442456" y="2125085"/>
            <a:ext cx="0" cy="975470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al 51"/>
          <p:cNvSpPr/>
          <p:nvPr/>
        </p:nvSpPr>
        <p:spPr>
          <a:xfrm>
            <a:off x="6961087" y="1888574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53" name="Rechte verbindingslijn 52"/>
          <p:cNvCxnSpPr>
            <a:stCxn id="52" idx="2"/>
            <a:endCxn id="47" idx="6"/>
          </p:cNvCxnSpPr>
          <p:nvPr/>
        </p:nvCxnSpPr>
        <p:spPr>
          <a:xfrm flipH="1">
            <a:off x="4548987" y="1997026"/>
            <a:ext cx="2412100" cy="1211981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al 55"/>
          <p:cNvSpPr/>
          <p:nvPr/>
        </p:nvSpPr>
        <p:spPr>
          <a:xfrm>
            <a:off x="6961087" y="2462013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57" name="Rechte verbindingslijn 56"/>
          <p:cNvCxnSpPr>
            <a:stCxn id="52" idx="4"/>
            <a:endCxn id="56" idx="0"/>
          </p:cNvCxnSpPr>
          <p:nvPr/>
        </p:nvCxnSpPr>
        <p:spPr>
          <a:xfrm>
            <a:off x="7067619" y="2105476"/>
            <a:ext cx="0" cy="356537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/>
          <p:cNvSpPr/>
          <p:nvPr/>
        </p:nvSpPr>
        <p:spPr>
          <a:xfrm>
            <a:off x="423036" y="3563710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62" name="Rechte verbindingslijn 61"/>
          <p:cNvCxnSpPr>
            <a:stCxn id="42" idx="4"/>
            <a:endCxn id="61" idx="0"/>
          </p:cNvCxnSpPr>
          <p:nvPr/>
        </p:nvCxnSpPr>
        <p:spPr>
          <a:xfrm flipH="1">
            <a:off x="529568" y="3203762"/>
            <a:ext cx="3035" cy="359949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al 68"/>
          <p:cNvSpPr/>
          <p:nvPr/>
        </p:nvSpPr>
        <p:spPr>
          <a:xfrm>
            <a:off x="1246449" y="2738985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70" name="Rechte verbindingslijn 69"/>
          <p:cNvCxnSpPr>
            <a:cxnSpLocks/>
            <a:stCxn id="50" idx="3"/>
            <a:endCxn id="69" idx="7"/>
          </p:cNvCxnSpPr>
          <p:nvPr/>
        </p:nvCxnSpPr>
        <p:spPr>
          <a:xfrm flipH="1">
            <a:off x="1428310" y="2116844"/>
            <a:ext cx="331097" cy="653906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al 92">
            <a:extLst>
              <a:ext uri="{FF2B5EF4-FFF2-40B4-BE49-F238E27FC236}">
                <a16:creationId xmlns:a16="http://schemas.microsoft.com/office/drawing/2014/main" id="{7DCF0A50-3228-49DA-ADA0-91AC81514892}"/>
              </a:ext>
            </a:extLst>
          </p:cNvPr>
          <p:cNvSpPr/>
          <p:nvPr/>
        </p:nvSpPr>
        <p:spPr>
          <a:xfrm>
            <a:off x="6973580" y="3743254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8CBC8F84-8F73-456E-99D8-9FD09BBA6CC4}"/>
              </a:ext>
            </a:extLst>
          </p:cNvPr>
          <p:cNvCxnSpPr>
            <a:cxnSpLocks/>
            <a:stCxn id="56" idx="4"/>
            <a:endCxn id="93" idx="0"/>
          </p:cNvCxnSpPr>
          <p:nvPr/>
        </p:nvCxnSpPr>
        <p:spPr>
          <a:xfrm>
            <a:off x="7067619" y="2678915"/>
            <a:ext cx="12493" cy="1064339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el 1">
            <a:extLst>
              <a:ext uri="{FF2B5EF4-FFF2-40B4-BE49-F238E27FC236}">
                <a16:creationId xmlns:a16="http://schemas.microsoft.com/office/drawing/2014/main" id="{08D84585-3026-43A6-A156-FC85D2089549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97" name="Tijdelijke aanduiding voor tekst 2">
            <a:extLst>
              <a:ext uri="{FF2B5EF4-FFF2-40B4-BE49-F238E27FC236}">
                <a16:creationId xmlns:a16="http://schemas.microsoft.com/office/drawing/2014/main" id="{C4C81F65-4E3A-4A7D-AF1D-42BB2CD22132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Transporteren van energie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A78F9ED8-BB2B-4886-AA8F-A486140C6572}"/>
              </a:ext>
            </a:extLst>
          </p:cNvPr>
          <p:cNvSpPr/>
          <p:nvPr/>
        </p:nvSpPr>
        <p:spPr>
          <a:xfrm>
            <a:off x="1139917" y="1823256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5B0E892A-5D3F-4D9D-BBA8-822E8763025B}"/>
              </a:ext>
            </a:extLst>
          </p:cNvPr>
          <p:cNvCxnSpPr>
            <a:cxnSpLocks/>
            <a:stCxn id="50" idx="2"/>
            <a:endCxn id="24" idx="6"/>
          </p:cNvCxnSpPr>
          <p:nvPr/>
        </p:nvCxnSpPr>
        <p:spPr>
          <a:xfrm flipH="1" flipV="1">
            <a:off x="1352981" y="1931707"/>
            <a:ext cx="375223" cy="108451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al 27">
            <a:extLst>
              <a:ext uri="{FF2B5EF4-FFF2-40B4-BE49-F238E27FC236}">
                <a16:creationId xmlns:a16="http://schemas.microsoft.com/office/drawing/2014/main" id="{B5961C1F-3157-428C-A5C7-29DDEA66059E}"/>
              </a:ext>
            </a:extLst>
          </p:cNvPr>
          <p:cNvSpPr/>
          <p:nvPr/>
        </p:nvSpPr>
        <p:spPr>
          <a:xfrm>
            <a:off x="3051234" y="3292627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D6E3E52-8715-4447-8729-447662D0BF7D}"/>
              </a:ext>
            </a:extLst>
          </p:cNvPr>
          <p:cNvCxnSpPr>
            <a:cxnSpLocks/>
            <a:stCxn id="50" idx="5"/>
            <a:endCxn id="28" idx="1"/>
          </p:cNvCxnSpPr>
          <p:nvPr/>
        </p:nvCxnSpPr>
        <p:spPr>
          <a:xfrm>
            <a:off x="1910065" y="2116844"/>
            <a:ext cx="1172372" cy="1207548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al 25">
            <a:extLst>
              <a:ext uri="{FF2B5EF4-FFF2-40B4-BE49-F238E27FC236}">
                <a16:creationId xmlns:a16="http://schemas.microsoft.com/office/drawing/2014/main" id="{0054E532-77DE-46CE-80C0-13FB1B9CF0BC}"/>
              </a:ext>
            </a:extLst>
          </p:cNvPr>
          <p:cNvSpPr/>
          <p:nvPr/>
        </p:nvSpPr>
        <p:spPr>
          <a:xfrm>
            <a:off x="1728204" y="3257751"/>
            <a:ext cx="213064" cy="216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EB8EBAB-876A-4AF5-8154-A8F0B5AEE0A7}"/>
              </a:ext>
            </a:extLst>
          </p:cNvPr>
          <p:cNvCxnSpPr>
            <a:cxnSpLocks/>
            <a:stCxn id="50" idx="4"/>
            <a:endCxn id="26" idx="0"/>
          </p:cNvCxnSpPr>
          <p:nvPr/>
        </p:nvCxnSpPr>
        <p:spPr>
          <a:xfrm>
            <a:off x="1834736" y="2148609"/>
            <a:ext cx="0" cy="1109142"/>
          </a:xfrm>
          <a:prstGeom prst="line">
            <a:avLst/>
          </a:prstGeom>
          <a:ln w="857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63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24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37" name="Afgeronde rechthoek 19">
            <a:extLst>
              <a:ext uri="{FF2B5EF4-FFF2-40B4-BE49-F238E27FC236}">
                <a16:creationId xmlns:a16="http://schemas.microsoft.com/office/drawing/2014/main" id="{2A7577B9-9F49-4369-AC8F-4E72D7461770}"/>
              </a:ext>
            </a:extLst>
          </p:cNvPr>
          <p:cNvSpPr/>
          <p:nvPr/>
        </p:nvSpPr>
        <p:spPr>
          <a:xfrm>
            <a:off x="1340639" y="1364421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Contracten verwerven en beheren</a:t>
            </a:r>
          </a:p>
        </p:txBody>
      </p:sp>
      <p:sp>
        <p:nvSpPr>
          <p:cNvPr id="38" name="Afgeronde rechthoek 24">
            <a:extLst>
              <a:ext uri="{FF2B5EF4-FFF2-40B4-BE49-F238E27FC236}">
                <a16:creationId xmlns:a16="http://schemas.microsoft.com/office/drawing/2014/main" id="{693072F1-4F24-4E14-8457-877D8F78F19F}"/>
              </a:ext>
            </a:extLst>
          </p:cNvPr>
          <p:cNvSpPr/>
          <p:nvPr/>
        </p:nvSpPr>
        <p:spPr>
          <a:xfrm>
            <a:off x="7688401" y="408121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39" name="Afgeronde rechthoek 25">
            <a:extLst>
              <a:ext uri="{FF2B5EF4-FFF2-40B4-BE49-F238E27FC236}">
                <a16:creationId xmlns:a16="http://schemas.microsoft.com/office/drawing/2014/main" id="{5CE42086-E230-4158-B6D1-5D511E211F2F}"/>
              </a:ext>
            </a:extLst>
          </p:cNvPr>
          <p:cNvSpPr/>
          <p:nvPr/>
        </p:nvSpPr>
        <p:spPr>
          <a:xfrm>
            <a:off x="6711107" y="3667784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Inkomstenverlies beperken</a:t>
            </a:r>
          </a:p>
        </p:txBody>
      </p:sp>
      <p:sp>
        <p:nvSpPr>
          <p:cNvPr id="49" name="Afgeronde rechthoek 38">
            <a:extLst>
              <a:ext uri="{FF2B5EF4-FFF2-40B4-BE49-F238E27FC236}">
                <a16:creationId xmlns:a16="http://schemas.microsoft.com/office/drawing/2014/main" id="{EA322459-C4FC-4A04-B137-2DF88E875E59}"/>
              </a:ext>
            </a:extLst>
          </p:cNvPr>
          <p:cNvSpPr/>
          <p:nvPr/>
        </p:nvSpPr>
        <p:spPr>
          <a:xfrm>
            <a:off x="2119634" y="3743108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Metingen van energietransport en -netten ter beschikking stellen</a:t>
            </a:r>
          </a:p>
        </p:txBody>
      </p:sp>
      <p:sp>
        <p:nvSpPr>
          <p:cNvPr id="52" name="Afgeronde rechthoek 39">
            <a:extLst>
              <a:ext uri="{FF2B5EF4-FFF2-40B4-BE49-F238E27FC236}">
                <a16:creationId xmlns:a16="http://schemas.microsoft.com/office/drawing/2014/main" id="{BCC5E1BC-0939-4402-8741-34FC616396B2}"/>
              </a:ext>
            </a:extLst>
          </p:cNvPr>
          <p:cNvSpPr/>
          <p:nvPr/>
        </p:nvSpPr>
        <p:spPr>
          <a:xfrm>
            <a:off x="337411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Metingen van energietransport en -netten beschikbaar krijgen</a:t>
            </a:r>
          </a:p>
        </p:txBody>
      </p:sp>
      <p:sp>
        <p:nvSpPr>
          <p:cNvPr id="56" name="Afgeronde rechthoek 32">
            <a:extLst>
              <a:ext uri="{FF2B5EF4-FFF2-40B4-BE49-F238E27FC236}">
                <a16:creationId xmlns:a16="http://schemas.microsoft.com/office/drawing/2014/main" id="{3DDF8EE0-727D-42F5-8A74-CAF6B9064DCC}"/>
              </a:ext>
            </a:extLst>
          </p:cNvPr>
          <p:cNvSpPr/>
          <p:nvPr/>
        </p:nvSpPr>
        <p:spPr>
          <a:xfrm>
            <a:off x="3184520" y="2923132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D49D8357-115D-415B-A352-86996022E3D3}"/>
              </a:ext>
            </a:extLst>
          </p:cNvPr>
          <p:cNvSpPr/>
          <p:nvPr/>
        </p:nvSpPr>
        <p:spPr>
          <a:xfrm>
            <a:off x="8070898" y="3967524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7A622934-C4A1-49BB-9099-F080EF782A7F}"/>
              </a:ext>
            </a:extLst>
          </p:cNvPr>
          <p:cNvSpPr/>
          <p:nvPr/>
        </p:nvSpPr>
        <p:spPr>
          <a:xfrm>
            <a:off x="7035770" y="153401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F45C6B8-E1D9-4129-92D4-23396D69C5DB}"/>
              </a:ext>
            </a:extLst>
          </p:cNvPr>
          <p:cNvSpPr/>
          <p:nvPr/>
        </p:nvSpPr>
        <p:spPr>
          <a:xfrm>
            <a:off x="8069223" y="1537117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6DFF9EC0-00A6-42A4-9D92-5FDAC5C34298}"/>
              </a:ext>
            </a:extLst>
          </p:cNvPr>
          <p:cNvSpPr/>
          <p:nvPr/>
        </p:nvSpPr>
        <p:spPr>
          <a:xfrm>
            <a:off x="3786685" y="3314835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76" name="Ovaal 75">
            <a:extLst>
              <a:ext uri="{FF2B5EF4-FFF2-40B4-BE49-F238E27FC236}">
                <a16:creationId xmlns:a16="http://schemas.microsoft.com/office/drawing/2014/main" id="{BC3FCA0A-9186-4DC2-B2B7-8EFCAC96923D}"/>
              </a:ext>
            </a:extLst>
          </p:cNvPr>
          <p:cNvSpPr/>
          <p:nvPr/>
        </p:nvSpPr>
        <p:spPr>
          <a:xfrm>
            <a:off x="1233332" y="424472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88462E4E-E14E-479C-BF06-991BFCDB21D0}"/>
              </a:ext>
            </a:extLst>
          </p:cNvPr>
          <p:cNvSpPr/>
          <p:nvPr/>
        </p:nvSpPr>
        <p:spPr>
          <a:xfrm>
            <a:off x="2482018" y="3596371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28D977BE-0BE2-40E7-8E69-E7AE5559AAA4}"/>
              </a:ext>
            </a:extLst>
          </p:cNvPr>
          <p:cNvCxnSpPr>
            <a:cxnSpLocks/>
            <a:stCxn id="77" idx="6"/>
          </p:cNvCxnSpPr>
          <p:nvPr/>
        </p:nvCxnSpPr>
        <p:spPr>
          <a:xfrm flipV="1">
            <a:off x="2644018" y="3655396"/>
            <a:ext cx="3518869" cy="219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17C06C57-FABF-4299-9817-DD50D3DCC28A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1269413" y="1763881"/>
            <a:ext cx="0" cy="74319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4BF675B7-F927-4DBB-9370-4F0C8AB65CCE}"/>
              </a:ext>
            </a:extLst>
          </p:cNvPr>
          <p:cNvCxnSpPr>
            <a:cxnSpLocks/>
            <a:endCxn id="74" idx="2"/>
          </p:cNvCxnSpPr>
          <p:nvPr/>
        </p:nvCxnSpPr>
        <p:spPr>
          <a:xfrm>
            <a:off x="2162033" y="3389821"/>
            <a:ext cx="1624652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E627D53D-3F22-4814-B145-7BD705465146}"/>
              </a:ext>
            </a:extLst>
          </p:cNvPr>
          <p:cNvCxnSpPr>
            <a:cxnSpLocks/>
          </p:cNvCxnSpPr>
          <p:nvPr/>
        </p:nvCxnSpPr>
        <p:spPr>
          <a:xfrm flipH="1" flipV="1">
            <a:off x="1271026" y="2501054"/>
            <a:ext cx="914330" cy="90643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A995EDEA-1AF7-4360-B271-D8CD7CBE5957}"/>
              </a:ext>
            </a:extLst>
          </p:cNvPr>
          <p:cNvCxnSpPr>
            <a:cxnSpLocks/>
            <a:stCxn id="74" idx="6"/>
          </p:cNvCxnSpPr>
          <p:nvPr/>
        </p:nvCxnSpPr>
        <p:spPr>
          <a:xfrm>
            <a:off x="3948685" y="3395835"/>
            <a:ext cx="391948" cy="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C4B61A2E-9473-4E0A-B421-A43DEC2937D4}"/>
              </a:ext>
            </a:extLst>
          </p:cNvPr>
          <p:cNvCxnSpPr>
            <a:cxnSpLocks/>
          </p:cNvCxnSpPr>
          <p:nvPr/>
        </p:nvCxnSpPr>
        <p:spPr>
          <a:xfrm flipH="1" flipV="1">
            <a:off x="4340632" y="3401158"/>
            <a:ext cx="168926" cy="1313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EC17B38F-F07A-48B7-9DB8-B6C6A46DFD7B}"/>
              </a:ext>
            </a:extLst>
          </p:cNvPr>
          <p:cNvCxnSpPr>
            <a:cxnSpLocks/>
          </p:cNvCxnSpPr>
          <p:nvPr/>
        </p:nvCxnSpPr>
        <p:spPr>
          <a:xfrm flipV="1">
            <a:off x="4500494" y="3528422"/>
            <a:ext cx="0" cy="90976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B97DE7AF-36BD-40F0-A75B-B8F4D4FD3BF2}"/>
              </a:ext>
            </a:extLst>
          </p:cNvPr>
          <p:cNvCxnSpPr>
            <a:cxnSpLocks/>
          </p:cNvCxnSpPr>
          <p:nvPr/>
        </p:nvCxnSpPr>
        <p:spPr>
          <a:xfrm>
            <a:off x="1395332" y="4577439"/>
            <a:ext cx="2978960" cy="128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D45DBD0C-EA3F-4C1C-9425-CDC3D127C183}"/>
              </a:ext>
            </a:extLst>
          </p:cNvPr>
          <p:cNvCxnSpPr>
            <a:cxnSpLocks/>
            <a:endCxn id="76" idx="4"/>
          </p:cNvCxnSpPr>
          <p:nvPr/>
        </p:nvCxnSpPr>
        <p:spPr>
          <a:xfrm flipV="1">
            <a:off x="1313817" y="4406723"/>
            <a:ext cx="515" cy="13560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B786642B-89DE-4EFA-ADD0-E39C02826435}"/>
              </a:ext>
            </a:extLst>
          </p:cNvPr>
          <p:cNvCxnSpPr>
            <a:cxnSpLocks/>
            <a:stCxn id="76" idx="0"/>
          </p:cNvCxnSpPr>
          <p:nvPr/>
        </p:nvCxnSpPr>
        <p:spPr>
          <a:xfrm flipH="1" flipV="1">
            <a:off x="1313817" y="3758371"/>
            <a:ext cx="515" cy="48635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AFF5FDD-8ECB-474D-8C6F-4F21485B86F2}"/>
              </a:ext>
            </a:extLst>
          </p:cNvPr>
          <p:cNvCxnSpPr>
            <a:cxnSpLocks/>
            <a:stCxn id="77" idx="2"/>
          </p:cNvCxnSpPr>
          <p:nvPr/>
        </p:nvCxnSpPr>
        <p:spPr>
          <a:xfrm flipH="1" flipV="1">
            <a:off x="1429946" y="3674429"/>
            <a:ext cx="1052072" cy="29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9C022E0A-70BF-44B6-9187-54587A533515}"/>
              </a:ext>
            </a:extLst>
          </p:cNvPr>
          <p:cNvCxnSpPr>
            <a:cxnSpLocks/>
          </p:cNvCxnSpPr>
          <p:nvPr/>
        </p:nvCxnSpPr>
        <p:spPr>
          <a:xfrm flipH="1">
            <a:off x="1328645" y="3661262"/>
            <a:ext cx="101302" cy="9712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126B732C-635F-4127-91FD-9BFB53FD2F02}"/>
              </a:ext>
            </a:extLst>
          </p:cNvPr>
          <p:cNvCxnSpPr>
            <a:cxnSpLocks/>
          </p:cNvCxnSpPr>
          <p:nvPr/>
        </p:nvCxnSpPr>
        <p:spPr>
          <a:xfrm flipH="1">
            <a:off x="6162888" y="3269370"/>
            <a:ext cx="487220" cy="40119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DA68C697-6CDC-44A7-AC45-8C8D0150AACF}"/>
              </a:ext>
            </a:extLst>
          </p:cNvPr>
          <p:cNvCxnSpPr>
            <a:cxnSpLocks/>
          </p:cNvCxnSpPr>
          <p:nvPr/>
        </p:nvCxnSpPr>
        <p:spPr>
          <a:xfrm flipH="1">
            <a:off x="6632671" y="3258925"/>
            <a:ext cx="1751297" cy="1044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07A0D1F8-F342-4394-8CE9-6163499B64C5}"/>
              </a:ext>
            </a:extLst>
          </p:cNvPr>
          <p:cNvCxnSpPr>
            <a:cxnSpLocks/>
          </p:cNvCxnSpPr>
          <p:nvPr/>
        </p:nvCxnSpPr>
        <p:spPr>
          <a:xfrm flipH="1">
            <a:off x="8373682" y="3164172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8A11C609-93E2-47BD-BB2B-ED1918D9942F}"/>
              </a:ext>
            </a:extLst>
          </p:cNvPr>
          <p:cNvCxnSpPr>
            <a:cxnSpLocks/>
          </p:cNvCxnSpPr>
          <p:nvPr/>
        </p:nvCxnSpPr>
        <p:spPr>
          <a:xfrm flipH="1" flipV="1">
            <a:off x="8492097" y="1726328"/>
            <a:ext cx="11372" cy="145002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476374B4-5931-4101-B551-3F66BC373877}"/>
              </a:ext>
            </a:extLst>
          </p:cNvPr>
          <p:cNvCxnSpPr>
            <a:cxnSpLocks/>
          </p:cNvCxnSpPr>
          <p:nvPr/>
        </p:nvCxnSpPr>
        <p:spPr>
          <a:xfrm flipH="1" flipV="1">
            <a:off x="8363402" y="1621050"/>
            <a:ext cx="126718" cy="11518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B03B8055-A85E-4003-B3C2-EFF9C52A7087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>
          <a:xfrm>
            <a:off x="7197771" y="1615019"/>
            <a:ext cx="871453" cy="309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9B3E29A8-2DF0-4B98-996F-778658F2FEEF}"/>
              </a:ext>
            </a:extLst>
          </p:cNvPr>
          <p:cNvCxnSpPr>
            <a:cxnSpLocks/>
            <a:stCxn id="71" idx="6"/>
          </p:cNvCxnSpPr>
          <p:nvPr/>
        </p:nvCxnSpPr>
        <p:spPr>
          <a:xfrm>
            <a:off x="8231223" y="1618117"/>
            <a:ext cx="132179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>
            <a:extLst>
              <a:ext uri="{FF2B5EF4-FFF2-40B4-BE49-F238E27FC236}">
                <a16:creationId xmlns:a16="http://schemas.microsoft.com/office/drawing/2014/main" id="{35973EEA-7D59-4833-8850-49B9BE6A48B7}"/>
              </a:ext>
            </a:extLst>
          </p:cNvPr>
          <p:cNvCxnSpPr>
            <a:cxnSpLocks/>
          </p:cNvCxnSpPr>
          <p:nvPr/>
        </p:nvCxnSpPr>
        <p:spPr>
          <a:xfrm flipH="1" flipV="1">
            <a:off x="8380060" y="325547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FE284133-78A8-4A58-9DEA-6B57EF3F64D1}"/>
              </a:ext>
            </a:extLst>
          </p:cNvPr>
          <p:cNvCxnSpPr>
            <a:cxnSpLocks/>
          </p:cNvCxnSpPr>
          <p:nvPr/>
        </p:nvCxnSpPr>
        <p:spPr>
          <a:xfrm flipH="1">
            <a:off x="8380060" y="394159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A833B1D4-2D84-4269-A9C1-06607FCEE67E}"/>
              </a:ext>
            </a:extLst>
          </p:cNvPr>
          <p:cNvCxnSpPr>
            <a:cxnSpLocks/>
          </p:cNvCxnSpPr>
          <p:nvPr/>
        </p:nvCxnSpPr>
        <p:spPr>
          <a:xfrm flipH="1" flipV="1">
            <a:off x="8498000" y="3357158"/>
            <a:ext cx="9778" cy="5890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>
            <a:extLst>
              <a:ext uri="{FF2B5EF4-FFF2-40B4-BE49-F238E27FC236}">
                <a16:creationId xmlns:a16="http://schemas.microsoft.com/office/drawing/2014/main" id="{2186DC7E-FD87-429A-A3B7-A82FFC78CAC1}"/>
              </a:ext>
            </a:extLst>
          </p:cNvPr>
          <p:cNvCxnSpPr>
            <a:cxnSpLocks/>
            <a:endCxn id="69" idx="6"/>
          </p:cNvCxnSpPr>
          <p:nvPr/>
        </p:nvCxnSpPr>
        <p:spPr>
          <a:xfrm flipH="1">
            <a:off x="8232898" y="4040166"/>
            <a:ext cx="147161" cy="835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A2F2C9E0-16B2-4454-88F4-D3F07B28DD69}"/>
              </a:ext>
            </a:extLst>
          </p:cNvPr>
          <p:cNvCxnSpPr>
            <a:cxnSpLocks/>
            <a:stCxn id="69" idx="2"/>
            <a:endCxn id="107" idx="6"/>
          </p:cNvCxnSpPr>
          <p:nvPr/>
        </p:nvCxnSpPr>
        <p:spPr>
          <a:xfrm flipH="1">
            <a:off x="7219610" y="4048524"/>
            <a:ext cx="851288" cy="878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al 106">
            <a:extLst>
              <a:ext uri="{FF2B5EF4-FFF2-40B4-BE49-F238E27FC236}">
                <a16:creationId xmlns:a16="http://schemas.microsoft.com/office/drawing/2014/main" id="{5ED71D5F-67DC-42E3-9303-F40773BCE235}"/>
              </a:ext>
            </a:extLst>
          </p:cNvPr>
          <p:cNvSpPr/>
          <p:nvPr/>
        </p:nvSpPr>
        <p:spPr>
          <a:xfrm>
            <a:off x="7057610" y="3976310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1AE0A0D4-84B6-40DD-86B7-817EE2348B64}"/>
              </a:ext>
            </a:extLst>
          </p:cNvPr>
          <p:cNvCxnSpPr>
            <a:cxnSpLocks/>
          </p:cNvCxnSpPr>
          <p:nvPr/>
        </p:nvCxnSpPr>
        <p:spPr>
          <a:xfrm flipV="1">
            <a:off x="4340633" y="4438182"/>
            <a:ext cx="159862" cy="15207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38FF9EA9-7AB6-4084-8464-1334C0682894}"/>
              </a:ext>
            </a:extLst>
          </p:cNvPr>
          <p:cNvCxnSpPr>
            <a:cxnSpLocks/>
          </p:cNvCxnSpPr>
          <p:nvPr/>
        </p:nvCxnSpPr>
        <p:spPr>
          <a:xfrm>
            <a:off x="1296527" y="4503641"/>
            <a:ext cx="99845" cy="8145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fgeronde rechthoek 40">
            <a:extLst>
              <a:ext uri="{FF2B5EF4-FFF2-40B4-BE49-F238E27FC236}">
                <a16:creationId xmlns:a16="http://schemas.microsoft.com/office/drawing/2014/main" id="{E7BEF912-EBF1-40CC-AA5E-6567F3EAD747}"/>
              </a:ext>
            </a:extLst>
          </p:cNvPr>
          <p:cNvSpPr/>
          <p:nvPr/>
        </p:nvSpPr>
        <p:spPr>
          <a:xfrm>
            <a:off x="7690645" y="1147565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Marktpartijen bedienen en relaties onderhouden</a:t>
            </a:r>
          </a:p>
        </p:txBody>
      </p:sp>
      <p:sp>
        <p:nvSpPr>
          <p:cNvPr id="51" name="Afgeronde rechthoek 41">
            <a:extLst>
              <a:ext uri="{FF2B5EF4-FFF2-40B4-BE49-F238E27FC236}">
                <a16:creationId xmlns:a16="http://schemas.microsoft.com/office/drawing/2014/main" id="{A5B10A94-A5AD-4081-8F08-C67EA37AEDF2}"/>
              </a:ext>
            </a:extLst>
          </p:cNvPr>
          <p:cNvSpPr/>
          <p:nvPr/>
        </p:nvSpPr>
        <p:spPr>
          <a:xfrm>
            <a:off x="6685877" y="1145275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22DB3772-6DF1-41F0-A2C3-8A666DC4EDB1}"/>
              </a:ext>
            </a:extLst>
          </p:cNvPr>
          <p:cNvSpPr/>
          <p:nvPr/>
        </p:nvSpPr>
        <p:spPr>
          <a:xfrm>
            <a:off x="3985911" y="153971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5702883E-7040-4F9D-9C8E-F1F92C92BEF6}"/>
              </a:ext>
            </a:extLst>
          </p:cNvPr>
          <p:cNvCxnSpPr>
            <a:cxnSpLocks/>
            <a:stCxn id="58" idx="6"/>
            <a:endCxn id="70" idx="2"/>
          </p:cNvCxnSpPr>
          <p:nvPr/>
        </p:nvCxnSpPr>
        <p:spPr>
          <a:xfrm flipV="1">
            <a:off x="4147912" y="1615020"/>
            <a:ext cx="2887859" cy="569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el 1">
            <a:extLst>
              <a:ext uri="{FF2B5EF4-FFF2-40B4-BE49-F238E27FC236}">
                <a16:creationId xmlns:a16="http://schemas.microsoft.com/office/drawing/2014/main" id="{CB271CB0-84EA-41E3-9AD1-CB258A19829E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63" name="Tijdelijke aanduiding voor tekst 2">
            <a:extLst>
              <a:ext uri="{FF2B5EF4-FFF2-40B4-BE49-F238E27FC236}">
                <a16:creationId xmlns:a16="http://schemas.microsoft.com/office/drawing/2014/main" id="{CF7DC525-D6CF-4FF1-A5D7-FE8FE0FBF8F7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Transporteren van energie</a:t>
            </a:r>
          </a:p>
        </p:txBody>
      </p:sp>
      <p:sp>
        <p:nvSpPr>
          <p:cNvPr id="53" name="Afgeronde rechthoek 20">
            <a:extLst>
              <a:ext uri="{FF2B5EF4-FFF2-40B4-BE49-F238E27FC236}">
                <a16:creationId xmlns:a16="http://schemas.microsoft.com/office/drawing/2014/main" id="{A8CBFEFE-4523-4276-996A-D115472BB5D7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D4C24300-D74C-42A7-AF48-9B0502D5CB23}"/>
              </a:ext>
            </a:extLst>
          </p:cNvPr>
          <p:cNvCxnSpPr>
            <a:cxnSpLocks/>
          </p:cNvCxnSpPr>
          <p:nvPr/>
        </p:nvCxnSpPr>
        <p:spPr>
          <a:xfrm>
            <a:off x="3948685" y="3395835"/>
            <a:ext cx="560873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0423A69B-3162-4577-9156-A68BBD82FA1F}"/>
              </a:ext>
            </a:extLst>
          </p:cNvPr>
          <p:cNvCxnSpPr>
            <a:cxnSpLocks/>
          </p:cNvCxnSpPr>
          <p:nvPr/>
        </p:nvCxnSpPr>
        <p:spPr>
          <a:xfrm flipH="1" flipV="1">
            <a:off x="4480405" y="1967253"/>
            <a:ext cx="267292" cy="23713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681093BF-00DB-4D63-A78C-67E371876B15}"/>
              </a:ext>
            </a:extLst>
          </p:cNvPr>
          <p:cNvCxnSpPr>
            <a:cxnSpLocks/>
          </p:cNvCxnSpPr>
          <p:nvPr/>
        </p:nvCxnSpPr>
        <p:spPr>
          <a:xfrm>
            <a:off x="3855677" y="1964457"/>
            <a:ext cx="645499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327C93FA-5E17-4981-B214-51877C24D252}"/>
              </a:ext>
            </a:extLst>
          </p:cNvPr>
          <p:cNvCxnSpPr>
            <a:cxnSpLocks/>
          </p:cNvCxnSpPr>
          <p:nvPr/>
        </p:nvCxnSpPr>
        <p:spPr>
          <a:xfrm flipH="1" flipV="1">
            <a:off x="3625053" y="1736732"/>
            <a:ext cx="249108" cy="22396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54F2B0C6-BEC9-456A-9E7D-AB624D8D5CEE}"/>
              </a:ext>
            </a:extLst>
          </p:cNvPr>
          <p:cNvCxnSpPr>
            <a:cxnSpLocks/>
          </p:cNvCxnSpPr>
          <p:nvPr/>
        </p:nvCxnSpPr>
        <p:spPr>
          <a:xfrm flipH="1">
            <a:off x="3625054" y="1057430"/>
            <a:ext cx="7875" cy="68985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33BCBA3D-9199-4D15-90F6-D9303991B469}"/>
              </a:ext>
            </a:extLst>
          </p:cNvPr>
          <p:cNvCxnSpPr>
            <a:cxnSpLocks/>
          </p:cNvCxnSpPr>
          <p:nvPr/>
        </p:nvCxnSpPr>
        <p:spPr>
          <a:xfrm flipH="1" flipV="1">
            <a:off x="3453997" y="903940"/>
            <a:ext cx="190341" cy="16697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al 71">
            <a:extLst>
              <a:ext uri="{FF2B5EF4-FFF2-40B4-BE49-F238E27FC236}">
                <a16:creationId xmlns:a16="http://schemas.microsoft.com/office/drawing/2014/main" id="{5C433B84-81D9-4FFB-980F-C90C24F4D607}"/>
              </a:ext>
            </a:extLst>
          </p:cNvPr>
          <p:cNvSpPr/>
          <p:nvPr/>
        </p:nvSpPr>
        <p:spPr>
          <a:xfrm>
            <a:off x="1768070" y="83937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C3C07F8E-FB55-4430-A362-2EDED4EA4364}"/>
              </a:ext>
            </a:extLst>
          </p:cNvPr>
          <p:cNvCxnSpPr>
            <a:cxnSpLocks/>
          </p:cNvCxnSpPr>
          <p:nvPr/>
        </p:nvCxnSpPr>
        <p:spPr>
          <a:xfrm flipV="1">
            <a:off x="1912249" y="916080"/>
            <a:ext cx="1572495" cy="841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fgeronde rechthoek 34">
            <a:extLst>
              <a:ext uri="{FF2B5EF4-FFF2-40B4-BE49-F238E27FC236}">
                <a16:creationId xmlns:a16="http://schemas.microsoft.com/office/drawing/2014/main" id="{F9BCDD9E-AFCB-4BE9-AF4D-3B5D7955B2F7}"/>
              </a:ext>
            </a:extLst>
          </p:cNvPr>
          <p:cNvSpPr/>
          <p:nvPr/>
        </p:nvSpPr>
        <p:spPr>
          <a:xfrm>
            <a:off x="315433" y="1364421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6D66E1B-06E2-4371-BEA8-1C759952A55D}"/>
              </a:ext>
            </a:extLst>
          </p:cNvPr>
          <p:cNvSpPr/>
          <p:nvPr/>
        </p:nvSpPr>
        <p:spPr>
          <a:xfrm>
            <a:off x="1188413" y="1601880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79" name="Afgeronde rechthoek 30">
            <a:extLst>
              <a:ext uri="{FF2B5EF4-FFF2-40B4-BE49-F238E27FC236}">
                <a16:creationId xmlns:a16="http://schemas.microsoft.com/office/drawing/2014/main" id="{E06BA921-2D50-48DB-80C5-D0B7782C91C7}"/>
              </a:ext>
            </a:extLst>
          </p:cNvPr>
          <p:cNvSpPr/>
          <p:nvPr/>
        </p:nvSpPr>
        <p:spPr>
          <a:xfrm>
            <a:off x="4144659" y="2926982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0A827D69-E8E4-454B-B75B-E67232BA4595}"/>
              </a:ext>
            </a:extLst>
          </p:cNvPr>
          <p:cNvCxnSpPr>
            <a:cxnSpLocks/>
          </p:cNvCxnSpPr>
          <p:nvPr/>
        </p:nvCxnSpPr>
        <p:spPr>
          <a:xfrm flipH="1">
            <a:off x="4505609" y="3202909"/>
            <a:ext cx="234847" cy="18952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13F94561-B65C-427D-86AA-68501262C277}"/>
              </a:ext>
            </a:extLst>
          </p:cNvPr>
          <p:cNvCxnSpPr>
            <a:cxnSpLocks/>
          </p:cNvCxnSpPr>
          <p:nvPr/>
        </p:nvCxnSpPr>
        <p:spPr>
          <a:xfrm>
            <a:off x="4740456" y="2178577"/>
            <a:ext cx="0" cy="10373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fgeronde rechthoek 41">
            <a:extLst>
              <a:ext uri="{FF2B5EF4-FFF2-40B4-BE49-F238E27FC236}">
                <a16:creationId xmlns:a16="http://schemas.microsoft.com/office/drawing/2014/main" id="{50E53282-5224-4EA2-8DBA-6CE697B68C34}"/>
              </a:ext>
            </a:extLst>
          </p:cNvPr>
          <p:cNvSpPr/>
          <p:nvPr/>
        </p:nvSpPr>
        <p:spPr>
          <a:xfrm>
            <a:off x="3644338" y="1151662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Delen van marktdata faciliteren</a:t>
            </a:r>
          </a:p>
        </p:txBody>
      </p:sp>
    </p:spTree>
    <p:extLst>
      <p:ext uri="{BB962C8B-B14F-4D97-AF65-F5344CB8AC3E}">
        <p14:creationId xmlns:p14="http://schemas.microsoft.com/office/powerpoint/2010/main" val="409279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8E14872-82E2-4BED-8B73-144C27C9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668643"/>
            <a:ext cx="7968163" cy="4212701"/>
          </a:xfrm>
          <a:prstGeom prst="rect">
            <a:avLst/>
          </a:prstGeom>
        </p:spPr>
      </p:pic>
      <p:sp>
        <p:nvSpPr>
          <p:cNvPr id="42" name="Ovaal 41"/>
          <p:cNvSpPr/>
          <p:nvPr/>
        </p:nvSpPr>
        <p:spPr>
          <a:xfrm>
            <a:off x="1207026" y="2874650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7" name="Ovaal 46"/>
          <p:cNvSpPr/>
          <p:nvPr/>
        </p:nvSpPr>
        <p:spPr>
          <a:xfrm>
            <a:off x="6989968" y="1911166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48" name="Rechte verbindingslijn 47"/>
          <p:cNvCxnSpPr>
            <a:cxnSpLocks/>
            <a:stCxn id="78" idx="2"/>
            <a:endCxn id="42" idx="6"/>
          </p:cNvCxnSpPr>
          <p:nvPr/>
        </p:nvCxnSpPr>
        <p:spPr>
          <a:xfrm flipH="1" flipV="1">
            <a:off x="1420089" y="2983101"/>
            <a:ext cx="2825793" cy="502848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stCxn id="65" idx="2"/>
            <a:endCxn id="62" idx="6"/>
          </p:cNvCxnSpPr>
          <p:nvPr/>
        </p:nvCxnSpPr>
        <p:spPr>
          <a:xfrm flipH="1" flipV="1">
            <a:off x="660453" y="3446454"/>
            <a:ext cx="6353078" cy="354917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al 61"/>
          <p:cNvSpPr/>
          <p:nvPr/>
        </p:nvSpPr>
        <p:spPr>
          <a:xfrm>
            <a:off x="447390" y="3338002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65" name="Ovaal 64"/>
          <p:cNvSpPr/>
          <p:nvPr/>
        </p:nvSpPr>
        <p:spPr>
          <a:xfrm>
            <a:off x="7013531" y="3692920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66" name="Rechte verbindingslijn 65"/>
          <p:cNvCxnSpPr>
            <a:stCxn id="65" idx="0"/>
            <a:endCxn id="47" idx="4"/>
          </p:cNvCxnSpPr>
          <p:nvPr/>
        </p:nvCxnSpPr>
        <p:spPr>
          <a:xfrm flipH="1" flipV="1">
            <a:off x="7096500" y="2128068"/>
            <a:ext cx="23563" cy="1564852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al 56"/>
          <p:cNvSpPr/>
          <p:nvPr/>
        </p:nvSpPr>
        <p:spPr>
          <a:xfrm>
            <a:off x="3059666" y="1878052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59" name="Rechte verbindingslijn 58"/>
          <p:cNvCxnSpPr>
            <a:stCxn id="65" idx="2"/>
            <a:endCxn id="57" idx="6"/>
          </p:cNvCxnSpPr>
          <p:nvPr/>
        </p:nvCxnSpPr>
        <p:spPr>
          <a:xfrm flipH="1" flipV="1">
            <a:off x="3272730" y="1986504"/>
            <a:ext cx="3740801" cy="1814867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/>
          <p:cNvSpPr/>
          <p:nvPr/>
        </p:nvSpPr>
        <p:spPr>
          <a:xfrm>
            <a:off x="3014792" y="2798350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63" name="Rechte verbindingslijn 62"/>
          <p:cNvCxnSpPr>
            <a:stCxn id="65" idx="2"/>
            <a:endCxn id="61" idx="6"/>
          </p:cNvCxnSpPr>
          <p:nvPr/>
        </p:nvCxnSpPr>
        <p:spPr>
          <a:xfrm flipH="1" flipV="1">
            <a:off x="3227856" y="2906801"/>
            <a:ext cx="3785675" cy="894570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>
            <a:stCxn id="65" idx="2"/>
            <a:endCxn id="71" idx="6"/>
          </p:cNvCxnSpPr>
          <p:nvPr/>
        </p:nvCxnSpPr>
        <p:spPr>
          <a:xfrm flipH="1" flipV="1">
            <a:off x="1937138" y="2002109"/>
            <a:ext cx="5076393" cy="1799262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al 70"/>
          <p:cNvSpPr/>
          <p:nvPr/>
        </p:nvSpPr>
        <p:spPr>
          <a:xfrm>
            <a:off x="1724074" y="1893658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72" name="Ovaal 71"/>
          <p:cNvSpPr/>
          <p:nvPr/>
        </p:nvSpPr>
        <p:spPr>
          <a:xfrm>
            <a:off x="2377902" y="2866921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75" name="Rechte verbindingslijn 74"/>
          <p:cNvCxnSpPr>
            <a:cxnSpLocks/>
            <a:stCxn id="65" idx="2"/>
            <a:endCxn id="72" idx="6"/>
          </p:cNvCxnSpPr>
          <p:nvPr/>
        </p:nvCxnSpPr>
        <p:spPr>
          <a:xfrm flipH="1" flipV="1">
            <a:off x="2590966" y="2975373"/>
            <a:ext cx="4422565" cy="825998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al 59"/>
          <p:cNvSpPr/>
          <p:nvPr/>
        </p:nvSpPr>
        <p:spPr>
          <a:xfrm>
            <a:off x="1121205" y="3864133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64" name="Rechte verbindingslijn 63"/>
          <p:cNvCxnSpPr>
            <a:cxnSpLocks/>
            <a:stCxn id="65" idx="2"/>
            <a:endCxn id="60" idx="6"/>
          </p:cNvCxnSpPr>
          <p:nvPr/>
        </p:nvCxnSpPr>
        <p:spPr>
          <a:xfrm flipH="1">
            <a:off x="1334268" y="3801371"/>
            <a:ext cx="5679263" cy="171214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al 77">
            <a:extLst>
              <a:ext uri="{FF2B5EF4-FFF2-40B4-BE49-F238E27FC236}">
                <a16:creationId xmlns:a16="http://schemas.microsoft.com/office/drawing/2014/main" id="{1C0D2925-9B51-43FC-BDBB-00B2DE3A0788}"/>
              </a:ext>
            </a:extLst>
          </p:cNvPr>
          <p:cNvSpPr/>
          <p:nvPr/>
        </p:nvSpPr>
        <p:spPr>
          <a:xfrm>
            <a:off x="4245882" y="3377498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27209186-0AA4-4369-B7F7-765F3EFB2A69}"/>
              </a:ext>
            </a:extLst>
          </p:cNvPr>
          <p:cNvCxnSpPr>
            <a:cxnSpLocks/>
            <a:stCxn id="65" idx="2"/>
            <a:endCxn id="78" idx="6"/>
          </p:cNvCxnSpPr>
          <p:nvPr/>
        </p:nvCxnSpPr>
        <p:spPr>
          <a:xfrm flipH="1" flipV="1">
            <a:off x="4458946" y="3485949"/>
            <a:ext cx="2554585" cy="315422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al 99">
            <a:extLst>
              <a:ext uri="{FF2B5EF4-FFF2-40B4-BE49-F238E27FC236}">
                <a16:creationId xmlns:a16="http://schemas.microsoft.com/office/drawing/2014/main" id="{2FCE40A5-16A5-40D3-8013-22808CF511D2}"/>
              </a:ext>
            </a:extLst>
          </p:cNvPr>
          <p:cNvSpPr/>
          <p:nvPr/>
        </p:nvSpPr>
        <p:spPr>
          <a:xfrm>
            <a:off x="7892599" y="3864133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01" name="Ovaal 100">
            <a:extLst>
              <a:ext uri="{FF2B5EF4-FFF2-40B4-BE49-F238E27FC236}">
                <a16:creationId xmlns:a16="http://schemas.microsoft.com/office/drawing/2014/main" id="{154E416E-9C90-4E2E-87FC-DCF1C372051C}"/>
              </a:ext>
            </a:extLst>
          </p:cNvPr>
          <p:cNvSpPr/>
          <p:nvPr/>
        </p:nvSpPr>
        <p:spPr>
          <a:xfrm>
            <a:off x="7880151" y="3279921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102" name="Rechte verbindingslijn 101">
            <a:extLst>
              <a:ext uri="{FF2B5EF4-FFF2-40B4-BE49-F238E27FC236}">
                <a16:creationId xmlns:a16="http://schemas.microsoft.com/office/drawing/2014/main" id="{88B1030B-A0FB-42AF-92F9-3D094A7D5427}"/>
              </a:ext>
            </a:extLst>
          </p:cNvPr>
          <p:cNvCxnSpPr>
            <a:cxnSpLocks/>
            <a:stCxn id="65" idx="7"/>
            <a:endCxn id="101" idx="3"/>
          </p:cNvCxnSpPr>
          <p:nvPr/>
        </p:nvCxnSpPr>
        <p:spPr>
          <a:xfrm flipV="1">
            <a:off x="7195392" y="3465058"/>
            <a:ext cx="715962" cy="259627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104D5E40-6E76-4892-AE29-6C6779ED36FF}"/>
              </a:ext>
            </a:extLst>
          </p:cNvPr>
          <p:cNvCxnSpPr>
            <a:cxnSpLocks/>
            <a:stCxn id="65" idx="6"/>
          </p:cNvCxnSpPr>
          <p:nvPr/>
        </p:nvCxnSpPr>
        <p:spPr>
          <a:xfrm>
            <a:off x="7226595" y="3801371"/>
            <a:ext cx="666004" cy="167754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itel 1">
            <a:extLst>
              <a:ext uri="{FF2B5EF4-FFF2-40B4-BE49-F238E27FC236}">
                <a16:creationId xmlns:a16="http://schemas.microsoft.com/office/drawing/2014/main" id="{3BA8A7D1-B9C6-4A7B-AF08-46E480AE3121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105" name="Tijdelijke aanduiding voor tekst 2">
            <a:extLst>
              <a:ext uri="{FF2B5EF4-FFF2-40B4-BE49-F238E27FC236}">
                <a16:creationId xmlns:a16="http://schemas.microsoft.com/office/drawing/2014/main" id="{2ABDCD63-C169-45FD-9590-3CD9140009F0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Beschikbaarstellen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van netbeheerdata</a:t>
            </a:r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9C4599E7-F0BE-47B6-A7FB-E7F0953210AC}"/>
              </a:ext>
            </a:extLst>
          </p:cNvPr>
          <p:cNvSpPr/>
          <p:nvPr/>
        </p:nvSpPr>
        <p:spPr>
          <a:xfrm>
            <a:off x="7617379" y="2834173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6942CD01-56C8-473A-9CA8-8CBE0B1BDCFE}"/>
              </a:ext>
            </a:extLst>
          </p:cNvPr>
          <p:cNvCxnSpPr>
            <a:cxnSpLocks/>
            <a:stCxn id="65" idx="0"/>
            <a:endCxn id="108" idx="3"/>
          </p:cNvCxnSpPr>
          <p:nvPr/>
        </p:nvCxnSpPr>
        <p:spPr>
          <a:xfrm flipV="1">
            <a:off x="7120063" y="3019310"/>
            <a:ext cx="528519" cy="673610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>
            <a:extLst>
              <a:ext uri="{FF2B5EF4-FFF2-40B4-BE49-F238E27FC236}">
                <a16:creationId xmlns:a16="http://schemas.microsoft.com/office/drawing/2014/main" id="{A95C3813-5DCC-43A6-8650-C52E25AD0565}"/>
              </a:ext>
            </a:extLst>
          </p:cNvPr>
          <p:cNvSpPr/>
          <p:nvPr/>
        </p:nvSpPr>
        <p:spPr>
          <a:xfrm>
            <a:off x="1333290" y="2351038"/>
            <a:ext cx="213064" cy="2169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AC0798B3-DB01-4EFB-BC4F-741FBACAB0C3}"/>
              </a:ext>
            </a:extLst>
          </p:cNvPr>
          <p:cNvCxnSpPr>
            <a:cxnSpLocks/>
            <a:stCxn id="65" idx="2"/>
            <a:endCxn id="30" idx="6"/>
          </p:cNvCxnSpPr>
          <p:nvPr/>
        </p:nvCxnSpPr>
        <p:spPr>
          <a:xfrm flipH="1" flipV="1">
            <a:off x="1546354" y="2459489"/>
            <a:ext cx="5467177" cy="1341882"/>
          </a:xfrm>
          <a:prstGeom prst="line">
            <a:avLst/>
          </a:prstGeom>
          <a:ln w="857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26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1" name="Afgeronde rechthoek 19">
            <a:extLst>
              <a:ext uri="{FF2B5EF4-FFF2-40B4-BE49-F238E27FC236}">
                <a16:creationId xmlns:a16="http://schemas.microsoft.com/office/drawing/2014/main" id="{AFFAF9B0-904E-4D32-A4AE-A87B9FED3FA9}"/>
              </a:ext>
            </a:extLst>
          </p:cNvPr>
          <p:cNvSpPr/>
          <p:nvPr/>
        </p:nvSpPr>
        <p:spPr>
          <a:xfrm>
            <a:off x="1763544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Contracten verwerven en beheren</a:t>
            </a:r>
          </a:p>
        </p:txBody>
      </p:sp>
      <p:sp>
        <p:nvSpPr>
          <p:cNvPr id="23" name="Afgeronde rechthoek 24">
            <a:extLst>
              <a:ext uri="{FF2B5EF4-FFF2-40B4-BE49-F238E27FC236}">
                <a16:creationId xmlns:a16="http://schemas.microsoft.com/office/drawing/2014/main" id="{05CB68CA-18A4-4517-A7AD-5756AF840A87}"/>
              </a:ext>
            </a:extLst>
          </p:cNvPr>
          <p:cNvSpPr/>
          <p:nvPr/>
        </p:nvSpPr>
        <p:spPr>
          <a:xfrm>
            <a:off x="7688401" y="408121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24" name="Afgeronde rechthoek 25">
            <a:extLst>
              <a:ext uri="{FF2B5EF4-FFF2-40B4-BE49-F238E27FC236}">
                <a16:creationId xmlns:a16="http://schemas.microsoft.com/office/drawing/2014/main" id="{406D1FE8-646D-476A-95AB-359FF4D748D9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Inkomstenverlies beperken</a:t>
            </a:r>
          </a:p>
        </p:txBody>
      </p:sp>
      <p:sp>
        <p:nvSpPr>
          <p:cNvPr id="25" name="Afgeronde rechthoek 40">
            <a:extLst>
              <a:ext uri="{FF2B5EF4-FFF2-40B4-BE49-F238E27FC236}">
                <a16:creationId xmlns:a16="http://schemas.microsoft.com/office/drawing/2014/main" id="{5491490A-485F-4458-8662-E05FA4F09210}"/>
              </a:ext>
            </a:extLst>
          </p:cNvPr>
          <p:cNvSpPr/>
          <p:nvPr/>
        </p:nvSpPr>
        <p:spPr>
          <a:xfrm>
            <a:off x="7690645" y="88823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Marktpartijen bedienen en relaties onderhouden</a:t>
            </a:r>
          </a:p>
        </p:txBody>
      </p:sp>
      <p:sp>
        <p:nvSpPr>
          <p:cNvPr id="26" name="Afgeronde rechthoek 41">
            <a:extLst>
              <a:ext uri="{FF2B5EF4-FFF2-40B4-BE49-F238E27FC236}">
                <a16:creationId xmlns:a16="http://schemas.microsoft.com/office/drawing/2014/main" id="{4865EE5A-9D61-4EA2-9882-449A6D200524}"/>
              </a:ext>
            </a:extLst>
          </p:cNvPr>
          <p:cNvSpPr/>
          <p:nvPr/>
        </p:nvSpPr>
        <p:spPr>
          <a:xfrm>
            <a:off x="6685877" y="88594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27" name="Afgeronde rechthoek 38">
            <a:extLst>
              <a:ext uri="{FF2B5EF4-FFF2-40B4-BE49-F238E27FC236}">
                <a16:creationId xmlns:a16="http://schemas.microsoft.com/office/drawing/2014/main" id="{607A9D92-147D-47C7-B820-8B5B2823BAC7}"/>
              </a:ext>
            </a:extLst>
          </p:cNvPr>
          <p:cNvSpPr/>
          <p:nvPr/>
        </p:nvSpPr>
        <p:spPr>
          <a:xfrm>
            <a:off x="2119634" y="3881420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Metingen van energietransport en -netten ter beschikking stellen</a:t>
            </a:r>
          </a:p>
        </p:txBody>
      </p:sp>
      <p:sp>
        <p:nvSpPr>
          <p:cNvPr id="28" name="Afgeronde rechthoek 36">
            <a:extLst>
              <a:ext uri="{FF2B5EF4-FFF2-40B4-BE49-F238E27FC236}">
                <a16:creationId xmlns:a16="http://schemas.microsoft.com/office/drawing/2014/main" id="{6CE8431E-9797-4848-989C-A55DA4520700}"/>
              </a:ext>
            </a:extLst>
          </p:cNvPr>
          <p:cNvSpPr/>
          <p:nvPr/>
        </p:nvSpPr>
        <p:spPr>
          <a:xfrm>
            <a:off x="1773480" y="183455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sp>
        <p:nvSpPr>
          <p:cNvPr id="29" name="Afgeronde rechthoek 37">
            <a:extLst>
              <a:ext uri="{FF2B5EF4-FFF2-40B4-BE49-F238E27FC236}">
                <a16:creationId xmlns:a16="http://schemas.microsoft.com/office/drawing/2014/main" id="{B17578D8-60B3-4229-B64D-D125BC0864F0}"/>
              </a:ext>
            </a:extLst>
          </p:cNvPr>
          <p:cNvSpPr/>
          <p:nvPr/>
        </p:nvSpPr>
        <p:spPr>
          <a:xfrm>
            <a:off x="6048192" y="2819587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Energienetten instandhouden</a:t>
            </a:r>
          </a:p>
        </p:txBody>
      </p:sp>
      <p:sp>
        <p:nvSpPr>
          <p:cNvPr id="30" name="Afgeronde rechthoek 33">
            <a:extLst>
              <a:ext uri="{FF2B5EF4-FFF2-40B4-BE49-F238E27FC236}">
                <a16:creationId xmlns:a16="http://schemas.microsoft.com/office/drawing/2014/main" id="{00C5A776-169D-428A-92BE-A795BEFBE48A}"/>
              </a:ext>
            </a:extLst>
          </p:cNvPr>
          <p:cNvSpPr/>
          <p:nvPr/>
        </p:nvSpPr>
        <p:spPr>
          <a:xfrm>
            <a:off x="509747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Energietransport herstellen</a:t>
            </a:r>
          </a:p>
        </p:txBody>
      </p:sp>
      <p:sp>
        <p:nvSpPr>
          <p:cNvPr id="31" name="Afgeronde rechthoek 32">
            <a:extLst>
              <a:ext uri="{FF2B5EF4-FFF2-40B4-BE49-F238E27FC236}">
                <a16:creationId xmlns:a16="http://schemas.microsoft.com/office/drawing/2014/main" id="{BA88B825-CF53-4DE4-ACE8-A9E55B6F190D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5B1049C6-08C9-4556-B428-59572EA4C381}"/>
              </a:ext>
            </a:extLst>
          </p:cNvPr>
          <p:cNvSpPr/>
          <p:nvPr/>
        </p:nvSpPr>
        <p:spPr>
          <a:xfrm>
            <a:off x="7036151" y="74688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99CF28FB-E964-490B-AF85-E4EF033FC4DC}"/>
              </a:ext>
            </a:extLst>
          </p:cNvPr>
          <p:cNvSpPr/>
          <p:nvPr/>
        </p:nvSpPr>
        <p:spPr>
          <a:xfrm>
            <a:off x="6551328" y="387566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CEA664DA-9E62-4246-B484-59D8AFAE8EF1}"/>
              </a:ext>
            </a:extLst>
          </p:cNvPr>
          <p:cNvSpPr/>
          <p:nvPr/>
        </p:nvSpPr>
        <p:spPr>
          <a:xfrm>
            <a:off x="7521107" y="419704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A39E4FBA-5183-4C47-B267-541552C9D53D}"/>
              </a:ext>
            </a:extLst>
          </p:cNvPr>
          <p:cNvSpPr/>
          <p:nvPr/>
        </p:nvSpPr>
        <p:spPr>
          <a:xfrm>
            <a:off x="8052901" y="74194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C72F1709-2702-4F8C-9CEE-60A1D67210D1}"/>
              </a:ext>
            </a:extLst>
          </p:cNvPr>
          <p:cNvSpPr/>
          <p:nvPr/>
        </p:nvSpPr>
        <p:spPr>
          <a:xfrm>
            <a:off x="2973143" y="388652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EA3F8496-107C-4ED7-B832-552DB1D47577}"/>
              </a:ext>
            </a:extLst>
          </p:cNvPr>
          <p:cNvSpPr/>
          <p:nvPr/>
        </p:nvSpPr>
        <p:spPr>
          <a:xfrm>
            <a:off x="2564976" y="147802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49A604AD-C550-433B-8348-AD79F1DABE0A}"/>
              </a:ext>
            </a:extLst>
          </p:cNvPr>
          <p:cNvCxnSpPr>
            <a:cxnSpLocks/>
            <a:stCxn id="33" idx="2"/>
            <a:endCxn id="36" idx="6"/>
          </p:cNvCxnSpPr>
          <p:nvPr/>
        </p:nvCxnSpPr>
        <p:spPr>
          <a:xfrm flipH="1">
            <a:off x="3135142" y="3956667"/>
            <a:ext cx="3416186" cy="10857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25D8B36D-6537-417E-A39D-210FE2428C3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596383" y="1026489"/>
            <a:ext cx="35945" cy="284917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839566FA-A510-4BC2-9AC6-D3FFEB51DD3B}"/>
              </a:ext>
            </a:extLst>
          </p:cNvPr>
          <p:cNvCxnSpPr>
            <a:cxnSpLocks/>
            <a:stCxn id="45" idx="2"/>
            <a:endCxn id="49" idx="6"/>
          </p:cNvCxnSpPr>
          <p:nvPr/>
        </p:nvCxnSpPr>
        <p:spPr>
          <a:xfrm flipH="1">
            <a:off x="5639652" y="3241130"/>
            <a:ext cx="7371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al 44">
            <a:extLst>
              <a:ext uri="{FF2B5EF4-FFF2-40B4-BE49-F238E27FC236}">
                <a16:creationId xmlns:a16="http://schemas.microsoft.com/office/drawing/2014/main" id="{AAEBAB8A-8E6A-4BC6-B6CB-FAC7968F61B5}"/>
              </a:ext>
            </a:extLst>
          </p:cNvPr>
          <p:cNvSpPr/>
          <p:nvPr/>
        </p:nvSpPr>
        <p:spPr>
          <a:xfrm>
            <a:off x="6376848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9B3E372A-A4CB-4255-94A0-A38DC44CFBCD}"/>
              </a:ext>
            </a:extLst>
          </p:cNvPr>
          <p:cNvSpPr/>
          <p:nvPr/>
        </p:nvSpPr>
        <p:spPr>
          <a:xfrm>
            <a:off x="5477652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93947DD6-6B3C-495A-BACA-2A3F999E60D1}"/>
              </a:ext>
            </a:extLst>
          </p:cNvPr>
          <p:cNvSpPr/>
          <p:nvPr/>
        </p:nvSpPr>
        <p:spPr>
          <a:xfrm>
            <a:off x="3066320" y="293358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95995233-6EC1-4192-B99A-571373CAB700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7020311" y="4278045"/>
            <a:ext cx="5007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6CC8E27-86D5-4D2F-8A75-DA87270F85B6}"/>
              </a:ext>
            </a:extLst>
          </p:cNvPr>
          <p:cNvCxnSpPr>
            <a:cxnSpLocks/>
            <a:stCxn id="33" idx="5"/>
          </p:cNvCxnSpPr>
          <p:nvPr/>
        </p:nvCxnSpPr>
        <p:spPr>
          <a:xfrm>
            <a:off x="6689604" y="4013944"/>
            <a:ext cx="334762" cy="282128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C5BE500D-0C90-40E5-9C7F-D6FE4BC2A6EC}"/>
              </a:ext>
            </a:extLst>
          </p:cNvPr>
          <p:cNvCxnSpPr>
            <a:cxnSpLocks/>
            <a:stCxn id="45" idx="6"/>
          </p:cNvCxnSpPr>
          <p:nvPr/>
        </p:nvCxnSpPr>
        <p:spPr>
          <a:xfrm flipV="1">
            <a:off x="6538848" y="3116432"/>
            <a:ext cx="94649" cy="12469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16F6BD7D-649A-47B8-86C2-04490A5752A1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2819753" y="3014583"/>
            <a:ext cx="246567" cy="309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D6841EE3-A3F3-442E-BDD3-31A10E2D35FB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2645976" y="2178577"/>
            <a:ext cx="8568" cy="694278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497AED8C-EBFA-4C6E-B888-301B926BF366}"/>
              </a:ext>
            </a:extLst>
          </p:cNvPr>
          <p:cNvCxnSpPr>
            <a:cxnSpLocks/>
          </p:cNvCxnSpPr>
          <p:nvPr/>
        </p:nvCxnSpPr>
        <p:spPr>
          <a:xfrm flipH="1" flipV="1">
            <a:off x="2648781" y="2872230"/>
            <a:ext cx="160406" cy="14745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DBA1E655-0B4E-4D5C-A2FD-C3610154773B}"/>
              </a:ext>
            </a:extLst>
          </p:cNvPr>
          <p:cNvCxnSpPr>
            <a:cxnSpLocks/>
            <a:stCxn id="35" idx="2"/>
            <a:endCxn id="32" idx="6"/>
          </p:cNvCxnSpPr>
          <p:nvPr/>
        </p:nvCxnSpPr>
        <p:spPr>
          <a:xfrm flipH="1">
            <a:off x="7198151" y="822940"/>
            <a:ext cx="854750" cy="4943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DE7E80E2-FEA4-4260-BA6C-6F4B24DF5424}"/>
              </a:ext>
            </a:extLst>
          </p:cNvPr>
          <p:cNvCxnSpPr>
            <a:cxnSpLocks/>
          </p:cNvCxnSpPr>
          <p:nvPr/>
        </p:nvCxnSpPr>
        <p:spPr>
          <a:xfrm>
            <a:off x="6376848" y="821491"/>
            <a:ext cx="214669" cy="204998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fgeronde rechthoek 41">
            <a:extLst>
              <a:ext uri="{FF2B5EF4-FFF2-40B4-BE49-F238E27FC236}">
                <a16:creationId xmlns:a16="http://schemas.microsoft.com/office/drawing/2014/main" id="{CF602FE4-6F01-4C73-B689-D9796A0BDEB3}"/>
              </a:ext>
            </a:extLst>
          </p:cNvPr>
          <p:cNvSpPr/>
          <p:nvPr/>
        </p:nvSpPr>
        <p:spPr>
          <a:xfrm>
            <a:off x="5479478" y="899786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Marktprocessen uitvoeren/faciliteren</a:t>
            </a:r>
          </a:p>
        </p:txBody>
      </p: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46217CF2-735F-4BC6-B8F5-025E343D7868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2703252" y="821490"/>
            <a:ext cx="885546" cy="68025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D94C3159-341E-4CC8-9027-5C652209CD5A}"/>
              </a:ext>
            </a:extLst>
          </p:cNvPr>
          <p:cNvCxnSpPr>
            <a:cxnSpLocks/>
            <a:stCxn id="32" idx="2"/>
          </p:cNvCxnSpPr>
          <p:nvPr/>
        </p:nvCxnSpPr>
        <p:spPr>
          <a:xfrm flipH="1" flipV="1">
            <a:off x="3588798" y="821491"/>
            <a:ext cx="3447353" cy="639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al 47">
            <a:extLst>
              <a:ext uri="{FF2B5EF4-FFF2-40B4-BE49-F238E27FC236}">
                <a16:creationId xmlns:a16="http://schemas.microsoft.com/office/drawing/2014/main" id="{31EC2080-9ED4-444D-ABF2-737BB075FB9F}"/>
              </a:ext>
            </a:extLst>
          </p:cNvPr>
          <p:cNvSpPr/>
          <p:nvPr/>
        </p:nvSpPr>
        <p:spPr>
          <a:xfrm>
            <a:off x="5843978" y="759923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2E5A5846-A551-4DE2-8BF4-1B587E6835C6}"/>
              </a:ext>
            </a:extLst>
          </p:cNvPr>
          <p:cNvSpPr/>
          <p:nvPr/>
        </p:nvSpPr>
        <p:spPr>
          <a:xfrm>
            <a:off x="2564976" y="201657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E3102E91-264F-48FA-A636-8A06D820AC6D}"/>
              </a:ext>
            </a:extLst>
          </p:cNvPr>
          <p:cNvCxnSpPr>
            <a:cxnSpLocks/>
            <a:stCxn id="37" idx="4"/>
            <a:endCxn id="51" idx="0"/>
          </p:cNvCxnSpPr>
          <p:nvPr/>
        </p:nvCxnSpPr>
        <p:spPr>
          <a:xfrm>
            <a:off x="2645976" y="1640022"/>
            <a:ext cx="0" cy="37655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el 1">
            <a:extLst>
              <a:ext uri="{FF2B5EF4-FFF2-40B4-BE49-F238E27FC236}">
                <a16:creationId xmlns:a16="http://schemas.microsoft.com/office/drawing/2014/main" id="{79D1DF74-682C-4123-A0CB-51A61F40AF54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7" name="Tijdelijke aanduiding voor tekst 2">
            <a:extLst>
              <a:ext uri="{FF2B5EF4-FFF2-40B4-BE49-F238E27FC236}">
                <a16:creationId xmlns:a16="http://schemas.microsoft.com/office/drawing/2014/main" id="{AB7B54D4-8D36-4D92-99CB-41B8C8710D89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Beschikbaarstellen</a:t>
            </a:r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van netbeheerdata</a:t>
            </a:r>
          </a:p>
        </p:txBody>
      </p:sp>
      <p:sp>
        <p:nvSpPr>
          <p:cNvPr id="65" name="Afgeronde rechthoek 41">
            <a:extLst>
              <a:ext uri="{FF2B5EF4-FFF2-40B4-BE49-F238E27FC236}">
                <a16:creationId xmlns:a16="http://schemas.microsoft.com/office/drawing/2014/main" id="{A72D9649-F171-44C4-8FEE-FB4E5837F141}"/>
              </a:ext>
            </a:extLst>
          </p:cNvPr>
          <p:cNvSpPr/>
          <p:nvPr/>
        </p:nvSpPr>
        <p:spPr>
          <a:xfrm>
            <a:off x="3635778" y="90467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Delen van marktdata faciliteren</a:t>
            </a:r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C47CEF45-9B73-4228-BADB-EE4E28760E32}"/>
              </a:ext>
            </a:extLst>
          </p:cNvPr>
          <p:cNvSpPr/>
          <p:nvPr/>
        </p:nvSpPr>
        <p:spPr>
          <a:xfrm>
            <a:off x="4006046" y="758509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BE769FFE-2E0E-4275-8B4C-6F51EDD70D38}"/>
              </a:ext>
            </a:extLst>
          </p:cNvPr>
          <p:cNvSpPr/>
          <p:nvPr/>
        </p:nvSpPr>
        <p:spPr>
          <a:xfrm>
            <a:off x="1755368" y="709565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5A1304DC-2908-4B4F-938A-6C01622035E2}"/>
              </a:ext>
            </a:extLst>
          </p:cNvPr>
          <p:cNvCxnSpPr>
            <a:cxnSpLocks/>
            <a:stCxn id="67" idx="4"/>
            <a:endCxn id="37" idx="0"/>
          </p:cNvCxnSpPr>
          <p:nvPr/>
        </p:nvCxnSpPr>
        <p:spPr>
          <a:xfrm flipH="1">
            <a:off x="2645976" y="914777"/>
            <a:ext cx="1008" cy="56324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al 66">
            <a:extLst>
              <a:ext uri="{FF2B5EF4-FFF2-40B4-BE49-F238E27FC236}">
                <a16:creationId xmlns:a16="http://schemas.microsoft.com/office/drawing/2014/main" id="{4A68EE6A-DFB6-4546-9E67-A9E52772D7C5}"/>
              </a:ext>
            </a:extLst>
          </p:cNvPr>
          <p:cNvSpPr/>
          <p:nvPr/>
        </p:nvSpPr>
        <p:spPr>
          <a:xfrm>
            <a:off x="2565984" y="75277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367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ACBF13-D162-4C75-BE01-9720D681D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664018"/>
            <a:ext cx="7968163" cy="4212701"/>
          </a:xfrm>
          <a:prstGeom prst="rect">
            <a:avLst/>
          </a:prstGeom>
        </p:spPr>
      </p:pic>
      <p:sp>
        <p:nvSpPr>
          <p:cNvPr id="45" name="Ovaal 44"/>
          <p:cNvSpPr/>
          <p:nvPr/>
        </p:nvSpPr>
        <p:spPr>
          <a:xfrm>
            <a:off x="4396156" y="1944058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47" name="Ovaal 46"/>
          <p:cNvSpPr/>
          <p:nvPr/>
        </p:nvSpPr>
        <p:spPr>
          <a:xfrm>
            <a:off x="6989968" y="1911166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sp>
        <p:nvSpPr>
          <p:cNvPr id="65" name="Ovaal 64"/>
          <p:cNvSpPr/>
          <p:nvPr/>
        </p:nvSpPr>
        <p:spPr>
          <a:xfrm>
            <a:off x="6984017" y="2484605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cxnSp>
        <p:nvCxnSpPr>
          <p:cNvPr id="66" name="Rechte verbindingslijn 65"/>
          <p:cNvCxnSpPr>
            <a:stCxn id="65" idx="0"/>
            <a:endCxn id="47" idx="4"/>
          </p:cNvCxnSpPr>
          <p:nvPr/>
        </p:nvCxnSpPr>
        <p:spPr>
          <a:xfrm flipV="1">
            <a:off x="7090549" y="2128069"/>
            <a:ext cx="5951" cy="356537"/>
          </a:xfrm>
          <a:prstGeom prst="line">
            <a:avLst/>
          </a:prstGeom>
          <a:ln w="85725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>
            <a:cxnSpLocks/>
            <a:stCxn id="84" idx="2"/>
            <a:endCxn id="68" idx="6"/>
          </p:cNvCxnSpPr>
          <p:nvPr/>
        </p:nvCxnSpPr>
        <p:spPr>
          <a:xfrm flipH="1">
            <a:off x="4609220" y="3134666"/>
            <a:ext cx="2374797" cy="129615"/>
          </a:xfrm>
          <a:prstGeom prst="line">
            <a:avLst/>
          </a:prstGeom>
          <a:ln w="85725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al 67"/>
          <p:cNvSpPr/>
          <p:nvPr/>
        </p:nvSpPr>
        <p:spPr>
          <a:xfrm>
            <a:off x="4396156" y="3155830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cxnSp>
        <p:nvCxnSpPr>
          <p:cNvPr id="69" name="Rechte verbindingslijn 68"/>
          <p:cNvCxnSpPr>
            <a:cxnSpLocks/>
            <a:stCxn id="68" idx="0"/>
            <a:endCxn id="45" idx="4"/>
          </p:cNvCxnSpPr>
          <p:nvPr/>
        </p:nvCxnSpPr>
        <p:spPr>
          <a:xfrm flipV="1">
            <a:off x="4502688" y="2160960"/>
            <a:ext cx="0" cy="994870"/>
          </a:xfrm>
          <a:prstGeom prst="line">
            <a:avLst/>
          </a:prstGeom>
          <a:ln w="85725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al 83">
            <a:extLst>
              <a:ext uri="{FF2B5EF4-FFF2-40B4-BE49-F238E27FC236}">
                <a16:creationId xmlns:a16="http://schemas.microsoft.com/office/drawing/2014/main" id="{2A3FCD92-03DF-4070-8CA9-F758B0F138BB}"/>
              </a:ext>
            </a:extLst>
          </p:cNvPr>
          <p:cNvSpPr/>
          <p:nvPr/>
        </p:nvSpPr>
        <p:spPr>
          <a:xfrm>
            <a:off x="6984017" y="3026215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3E6E4B71-FDFF-4570-AC08-D9838CE3F903}"/>
              </a:ext>
            </a:extLst>
          </p:cNvPr>
          <p:cNvSpPr/>
          <p:nvPr/>
        </p:nvSpPr>
        <p:spPr>
          <a:xfrm>
            <a:off x="6989968" y="3843016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ECB77172-2BD3-4453-8659-EF543B7E0F8C}"/>
              </a:ext>
            </a:extLst>
          </p:cNvPr>
          <p:cNvCxnSpPr>
            <a:cxnSpLocks/>
            <a:stCxn id="45" idx="6"/>
            <a:endCxn id="65" idx="2"/>
          </p:cNvCxnSpPr>
          <p:nvPr/>
        </p:nvCxnSpPr>
        <p:spPr>
          <a:xfrm>
            <a:off x="4609220" y="2052509"/>
            <a:ext cx="2374797" cy="540547"/>
          </a:xfrm>
          <a:prstGeom prst="line">
            <a:avLst/>
          </a:prstGeom>
          <a:ln w="85725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33294F44-503A-4E51-ABE3-351B18D82AF9}"/>
              </a:ext>
            </a:extLst>
          </p:cNvPr>
          <p:cNvCxnSpPr>
            <a:cxnSpLocks/>
            <a:stCxn id="85" idx="0"/>
            <a:endCxn id="84" idx="4"/>
          </p:cNvCxnSpPr>
          <p:nvPr/>
        </p:nvCxnSpPr>
        <p:spPr>
          <a:xfrm flipH="1" flipV="1">
            <a:off x="7090549" y="3243117"/>
            <a:ext cx="5951" cy="599899"/>
          </a:xfrm>
          <a:prstGeom prst="line">
            <a:avLst/>
          </a:prstGeom>
          <a:ln w="85725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itel 1">
            <a:extLst>
              <a:ext uri="{FF2B5EF4-FFF2-40B4-BE49-F238E27FC236}">
                <a16:creationId xmlns:a16="http://schemas.microsoft.com/office/drawing/2014/main" id="{BE8D8955-CDE1-4B51-8259-CE95FD4970C4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95" name="Tijdelijke aanduiding voor tekst 2">
            <a:extLst>
              <a:ext uri="{FF2B5EF4-FFF2-40B4-BE49-F238E27FC236}">
                <a16:creationId xmlns:a16="http://schemas.microsoft.com/office/drawing/2014/main" id="{4C857EA8-76EC-475B-A87C-672DD792D997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Toewijzen van energiestromen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8C5DA7A1-900C-4226-B8BA-168F27BE7E11}"/>
              </a:ext>
            </a:extLst>
          </p:cNvPr>
          <p:cNvSpPr/>
          <p:nvPr/>
        </p:nvSpPr>
        <p:spPr>
          <a:xfrm>
            <a:off x="1358196" y="3372732"/>
            <a:ext cx="213064" cy="216902"/>
          </a:xfrm>
          <a:prstGeom prst="ellipse">
            <a:avLst/>
          </a:prstGeom>
          <a:solidFill>
            <a:srgbClr val="B2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1BC7C18-655C-4F85-B0DA-559F39E559A4}"/>
              </a:ext>
            </a:extLst>
          </p:cNvPr>
          <p:cNvCxnSpPr>
            <a:cxnSpLocks/>
            <a:stCxn id="68" idx="2"/>
            <a:endCxn id="20" idx="6"/>
          </p:cNvCxnSpPr>
          <p:nvPr/>
        </p:nvCxnSpPr>
        <p:spPr>
          <a:xfrm flipH="1">
            <a:off x="1571260" y="3264281"/>
            <a:ext cx="2824896" cy="216902"/>
          </a:xfrm>
          <a:prstGeom prst="line">
            <a:avLst/>
          </a:prstGeom>
          <a:ln w="85725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7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fgeronde rechthoek 40">
            <a:extLst>
              <a:ext uri="{FF2B5EF4-FFF2-40B4-BE49-F238E27FC236}">
                <a16:creationId xmlns:a16="http://schemas.microsoft.com/office/drawing/2014/main" id="{5C20A4F1-7985-45D1-B7E8-36AA7E9489FF}"/>
              </a:ext>
            </a:extLst>
          </p:cNvPr>
          <p:cNvSpPr/>
          <p:nvPr/>
        </p:nvSpPr>
        <p:spPr>
          <a:xfrm>
            <a:off x="7690645" y="89488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Marktpartijen bedienen en relaties onderhouden</a:t>
            </a:r>
          </a:p>
        </p:txBody>
      </p:sp>
      <p:sp>
        <p:nvSpPr>
          <p:cNvPr id="102" name="Afgeronde rechthoek 41">
            <a:extLst>
              <a:ext uri="{FF2B5EF4-FFF2-40B4-BE49-F238E27FC236}">
                <a16:creationId xmlns:a16="http://schemas.microsoft.com/office/drawing/2014/main" id="{A32050A2-FA75-4533-B284-E2E7511FFF28}"/>
              </a:ext>
            </a:extLst>
          </p:cNvPr>
          <p:cNvSpPr/>
          <p:nvPr/>
        </p:nvSpPr>
        <p:spPr>
          <a:xfrm>
            <a:off x="6685877" y="89259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103" name="Afgeronde rechthoek 41">
            <a:extLst>
              <a:ext uri="{FF2B5EF4-FFF2-40B4-BE49-F238E27FC236}">
                <a16:creationId xmlns:a16="http://schemas.microsoft.com/office/drawing/2014/main" id="{1EC43366-889B-4922-B604-6A506A9DC022}"/>
              </a:ext>
            </a:extLst>
          </p:cNvPr>
          <p:cNvSpPr/>
          <p:nvPr/>
        </p:nvSpPr>
        <p:spPr>
          <a:xfrm>
            <a:off x="5479478" y="90644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Marktprocessen uitvoeren/faciliteren</a:t>
            </a:r>
          </a:p>
        </p:txBody>
      </p:sp>
      <p:sp>
        <p:nvSpPr>
          <p:cNvPr id="104" name="Afgeronde rechthoek 41">
            <a:extLst>
              <a:ext uri="{FF2B5EF4-FFF2-40B4-BE49-F238E27FC236}">
                <a16:creationId xmlns:a16="http://schemas.microsoft.com/office/drawing/2014/main" id="{DB7B76E8-5414-4CA1-914E-70BB4203B241}"/>
              </a:ext>
            </a:extLst>
          </p:cNvPr>
          <p:cNvSpPr/>
          <p:nvPr/>
        </p:nvSpPr>
        <p:spPr>
          <a:xfrm>
            <a:off x="3635778" y="91133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Delen van marktdata faciliteren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33" name="Afgeronde rechthoek 38">
            <a:extLst>
              <a:ext uri="{FF2B5EF4-FFF2-40B4-BE49-F238E27FC236}">
                <a16:creationId xmlns:a16="http://schemas.microsoft.com/office/drawing/2014/main" id="{848AB18F-BAD6-4BE1-A1B3-7BC4D7A2B013}"/>
              </a:ext>
            </a:extLst>
          </p:cNvPr>
          <p:cNvSpPr/>
          <p:nvPr/>
        </p:nvSpPr>
        <p:spPr>
          <a:xfrm>
            <a:off x="2119634" y="3881420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Metingen van energietransport en -netten ter beschikking stellen</a:t>
            </a:r>
          </a:p>
        </p:txBody>
      </p:sp>
      <p:sp>
        <p:nvSpPr>
          <p:cNvPr id="34" name="Afgeronde rechthoek 39">
            <a:extLst>
              <a:ext uri="{FF2B5EF4-FFF2-40B4-BE49-F238E27FC236}">
                <a16:creationId xmlns:a16="http://schemas.microsoft.com/office/drawing/2014/main" id="{03D7FD66-7282-4E72-9CB8-41CD0946A51E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Metingen van energietransport en -netten beschikbaar krijgen</a:t>
            </a:r>
          </a:p>
        </p:txBody>
      </p:sp>
      <p:sp>
        <p:nvSpPr>
          <p:cNvPr id="32" name="Afgeronde rechthoek 24">
            <a:extLst>
              <a:ext uri="{FF2B5EF4-FFF2-40B4-BE49-F238E27FC236}">
                <a16:creationId xmlns:a16="http://schemas.microsoft.com/office/drawing/2014/main" id="{97E1C285-6533-4D2D-BC74-FE4DE0F5B31D}"/>
              </a:ext>
            </a:extLst>
          </p:cNvPr>
          <p:cNvSpPr/>
          <p:nvPr/>
        </p:nvSpPr>
        <p:spPr>
          <a:xfrm>
            <a:off x="7688401" y="422592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55" name="Titel 1">
            <a:extLst>
              <a:ext uri="{FF2B5EF4-FFF2-40B4-BE49-F238E27FC236}">
                <a16:creationId xmlns:a16="http://schemas.microsoft.com/office/drawing/2014/main" id="{CE4812E0-FDD3-4F05-BC2D-668E8CF8F4DC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66" name="Tijdelijke aanduiding voor tekst 2">
            <a:extLst>
              <a:ext uri="{FF2B5EF4-FFF2-40B4-BE49-F238E27FC236}">
                <a16:creationId xmlns:a16="http://schemas.microsoft.com/office/drawing/2014/main" id="{97162E78-1847-41B5-BD65-CF03AAE8E695}"/>
              </a:ext>
            </a:extLst>
          </p:cNvPr>
          <p:cNvSpPr txBox="1">
            <a:spLocks/>
          </p:cNvSpPr>
          <p:nvPr/>
        </p:nvSpPr>
        <p:spPr>
          <a:xfrm>
            <a:off x="513000" y="361481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Toewijzen van energie-uitwisseling</a:t>
            </a:r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F2E5102D-D1B6-456C-A104-AB76934CA2C4}"/>
              </a:ext>
            </a:extLst>
          </p:cNvPr>
          <p:cNvSpPr/>
          <p:nvPr/>
        </p:nvSpPr>
        <p:spPr>
          <a:xfrm>
            <a:off x="8073453" y="4112661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686EF6C8-12C8-4066-8CAE-1B3C5F65E27C}"/>
              </a:ext>
            </a:extLst>
          </p:cNvPr>
          <p:cNvCxnSpPr>
            <a:cxnSpLocks/>
          </p:cNvCxnSpPr>
          <p:nvPr/>
        </p:nvCxnSpPr>
        <p:spPr>
          <a:xfrm flipH="1" flipV="1">
            <a:off x="8450922" y="3370779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al 69">
            <a:extLst>
              <a:ext uri="{FF2B5EF4-FFF2-40B4-BE49-F238E27FC236}">
                <a16:creationId xmlns:a16="http://schemas.microsoft.com/office/drawing/2014/main" id="{39B52D24-7528-40A4-BA63-600663A71D84}"/>
              </a:ext>
            </a:extLst>
          </p:cNvPr>
          <p:cNvSpPr/>
          <p:nvPr/>
        </p:nvSpPr>
        <p:spPr>
          <a:xfrm>
            <a:off x="992282" y="4249492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2B08A94E-8859-4E1D-AF1B-C28DFB444D82}"/>
              </a:ext>
            </a:extLst>
          </p:cNvPr>
          <p:cNvSpPr/>
          <p:nvPr/>
        </p:nvSpPr>
        <p:spPr>
          <a:xfrm>
            <a:off x="2482805" y="374338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919E0F8E-E9C0-4AD3-AD93-C1015B6ECADB}"/>
              </a:ext>
            </a:extLst>
          </p:cNvPr>
          <p:cNvCxnSpPr>
            <a:cxnSpLocks/>
            <a:stCxn id="71" idx="6"/>
          </p:cNvCxnSpPr>
          <p:nvPr/>
        </p:nvCxnSpPr>
        <p:spPr>
          <a:xfrm flipV="1">
            <a:off x="2644805" y="3814035"/>
            <a:ext cx="3575036" cy="103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3E02BA9F-1A00-49F4-81B3-65F3AF6DBCB4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1073282" y="3824388"/>
            <a:ext cx="1409523" cy="1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1F8C825F-B37E-4612-95FC-3E21A3483965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1073282" y="3811248"/>
            <a:ext cx="0" cy="438244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97E9A87B-3159-489C-8D59-4CA41CC743B0}"/>
              </a:ext>
            </a:extLst>
          </p:cNvPr>
          <p:cNvCxnSpPr>
            <a:cxnSpLocks/>
          </p:cNvCxnSpPr>
          <p:nvPr/>
        </p:nvCxnSpPr>
        <p:spPr>
          <a:xfrm flipH="1">
            <a:off x="6219842" y="3389821"/>
            <a:ext cx="516069" cy="42142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5EA312CB-1249-4C93-A467-19B2F95F30B3}"/>
              </a:ext>
            </a:extLst>
          </p:cNvPr>
          <p:cNvCxnSpPr>
            <a:cxnSpLocks/>
          </p:cNvCxnSpPr>
          <p:nvPr/>
        </p:nvCxnSpPr>
        <p:spPr>
          <a:xfrm flipH="1" flipV="1">
            <a:off x="6735911" y="3384963"/>
            <a:ext cx="1701631" cy="41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93ADB628-6CA9-4E51-9D1B-295FF823D474}"/>
              </a:ext>
            </a:extLst>
          </p:cNvPr>
          <p:cNvCxnSpPr>
            <a:cxnSpLocks/>
          </p:cNvCxnSpPr>
          <p:nvPr/>
        </p:nvCxnSpPr>
        <p:spPr>
          <a:xfrm flipH="1">
            <a:off x="8449093" y="3208638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34E216DF-E237-44D7-ABF8-31F7E0C2E1B2}"/>
              </a:ext>
            </a:extLst>
          </p:cNvPr>
          <p:cNvCxnSpPr>
            <a:cxnSpLocks/>
          </p:cNvCxnSpPr>
          <p:nvPr/>
        </p:nvCxnSpPr>
        <p:spPr>
          <a:xfrm flipH="1" flipV="1">
            <a:off x="8629723" y="1465372"/>
            <a:ext cx="22508" cy="174326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FCB26DDB-682D-4D5D-9278-71455DF3BFFF}"/>
              </a:ext>
            </a:extLst>
          </p:cNvPr>
          <p:cNvCxnSpPr>
            <a:cxnSpLocks/>
            <a:endCxn id="84" idx="6"/>
          </p:cNvCxnSpPr>
          <p:nvPr/>
        </p:nvCxnSpPr>
        <p:spPr>
          <a:xfrm flipH="1">
            <a:off x="5893375" y="1342483"/>
            <a:ext cx="2556777" cy="420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881439E8-F9A7-409C-80F6-5D45657E504B}"/>
              </a:ext>
            </a:extLst>
          </p:cNvPr>
          <p:cNvCxnSpPr>
            <a:cxnSpLocks/>
          </p:cNvCxnSpPr>
          <p:nvPr/>
        </p:nvCxnSpPr>
        <p:spPr>
          <a:xfrm>
            <a:off x="8450150" y="1338092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al 83">
            <a:extLst>
              <a:ext uri="{FF2B5EF4-FFF2-40B4-BE49-F238E27FC236}">
                <a16:creationId xmlns:a16="http://schemas.microsoft.com/office/drawing/2014/main" id="{9CC8BF98-839B-411A-994C-7C33EC7B5EFB}"/>
              </a:ext>
            </a:extLst>
          </p:cNvPr>
          <p:cNvSpPr/>
          <p:nvPr/>
        </p:nvSpPr>
        <p:spPr>
          <a:xfrm>
            <a:off x="5731375" y="1265691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E0E5774B-EB5C-4F0D-9AFB-1961026BE228}"/>
              </a:ext>
            </a:extLst>
          </p:cNvPr>
          <p:cNvSpPr/>
          <p:nvPr/>
        </p:nvSpPr>
        <p:spPr>
          <a:xfrm>
            <a:off x="4006013" y="126381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10D9F2C8-F257-47E5-9471-902A7C19E110}"/>
              </a:ext>
            </a:extLst>
          </p:cNvPr>
          <p:cNvCxnSpPr>
            <a:cxnSpLocks/>
            <a:stCxn id="85" idx="6"/>
            <a:endCxn id="84" idx="2"/>
          </p:cNvCxnSpPr>
          <p:nvPr/>
        </p:nvCxnSpPr>
        <p:spPr>
          <a:xfrm>
            <a:off x="4168013" y="1344819"/>
            <a:ext cx="1563362" cy="187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al 86">
            <a:extLst>
              <a:ext uri="{FF2B5EF4-FFF2-40B4-BE49-F238E27FC236}">
                <a16:creationId xmlns:a16="http://schemas.microsoft.com/office/drawing/2014/main" id="{315160E3-A097-4163-876C-7B8DFD5FBC1E}"/>
              </a:ext>
            </a:extLst>
          </p:cNvPr>
          <p:cNvSpPr/>
          <p:nvPr/>
        </p:nvSpPr>
        <p:spPr>
          <a:xfrm>
            <a:off x="8047965" y="72712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C4F8FCF1-5C83-4AEB-B286-5E2B89A0F04B}"/>
              </a:ext>
            </a:extLst>
          </p:cNvPr>
          <p:cNvCxnSpPr>
            <a:cxnSpLocks/>
            <a:stCxn id="98" idx="6"/>
            <a:endCxn id="87" idx="2"/>
          </p:cNvCxnSpPr>
          <p:nvPr/>
        </p:nvCxnSpPr>
        <p:spPr>
          <a:xfrm flipV="1">
            <a:off x="7200675" y="808127"/>
            <a:ext cx="847290" cy="8621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671517F1-8B87-4F42-9562-57821FC032AF}"/>
              </a:ext>
            </a:extLst>
          </p:cNvPr>
          <p:cNvCxnSpPr>
            <a:cxnSpLocks/>
            <a:endCxn id="98" idx="2"/>
          </p:cNvCxnSpPr>
          <p:nvPr/>
        </p:nvCxnSpPr>
        <p:spPr>
          <a:xfrm>
            <a:off x="2357593" y="800468"/>
            <a:ext cx="4681082" cy="1628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DB9D9F48-91AB-4893-B269-4C7C490D4C90}"/>
              </a:ext>
            </a:extLst>
          </p:cNvPr>
          <p:cNvCxnSpPr>
            <a:cxnSpLocks/>
          </p:cNvCxnSpPr>
          <p:nvPr/>
        </p:nvCxnSpPr>
        <p:spPr>
          <a:xfrm flipH="1" flipV="1">
            <a:off x="1130559" y="2666744"/>
            <a:ext cx="448687" cy="46263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C9ACB459-4211-402D-92C5-441F0495D6AA}"/>
              </a:ext>
            </a:extLst>
          </p:cNvPr>
          <p:cNvCxnSpPr>
            <a:cxnSpLocks/>
          </p:cNvCxnSpPr>
          <p:nvPr/>
        </p:nvCxnSpPr>
        <p:spPr>
          <a:xfrm flipV="1">
            <a:off x="1579246" y="3129379"/>
            <a:ext cx="0" cy="122966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917BD4BE-D644-4B5B-A66F-C13CF981652C}"/>
              </a:ext>
            </a:extLst>
          </p:cNvPr>
          <p:cNvCxnSpPr>
            <a:cxnSpLocks/>
            <a:stCxn id="70" idx="5"/>
          </p:cNvCxnSpPr>
          <p:nvPr/>
        </p:nvCxnSpPr>
        <p:spPr>
          <a:xfrm>
            <a:off x="1130558" y="4387768"/>
            <a:ext cx="67704" cy="5587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6B591164-F42D-491E-A85D-9C3EAE8BBF98}"/>
              </a:ext>
            </a:extLst>
          </p:cNvPr>
          <p:cNvCxnSpPr>
            <a:cxnSpLocks/>
          </p:cNvCxnSpPr>
          <p:nvPr/>
        </p:nvCxnSpPr>
        <p:spPr>
          <a:xfrm flipV="1">
            <a:off x="1198262" y="4434876"/>
            <a:ext cx="250974" cy="330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297A4B3A-A602-4DE0-80F9-1A8D5A68FC04}"/>
              </a:ext>
            </a:extLst>
          </p:cNvPr>
          <p:cNvCxnSpPr>
            <a:cxnSpLocks/>
          </p:cNvCxnSpPr>
          <p:nvPr/>
        </p:nvCxnSpPr>
        <p:spPr>
          <a:xfrm flipV="1">
            <a:off x="1429086" y="4353598"/>
            <a:ext cx="127966" cy="81279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3FC55054-8081-4913-9436-6886248860A3}"/>
              </a:ext>
            </a:extLst>
          </p:cNvPr>
          <p:cNvCxnSpPr>
            <a:cxnSpLocks/>
          </p:cNvCxnSpPr>
          <p:nvPr/>
        </p:nvCxnSpPr>
        <p:spPr>
          <a:xfrm flipH="1" flipV="1">
            <a:off x="8654996" y="3522346"/>
            <a:ext cx="1994" cy="5334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CAA34CA7-49D1-4AC6-BBD6-06C426C899C4}"/>
              </a:ext>
            </a:extLst>
          </p:cNvPr>
          <p:cNvCxnSpPr>
            <a:cxnSpLocks/>
          </p:cNvCxnSpPr>
          <p:nvPr/>
        </p:nvCxnSpPr>
        <p:spPr>
          <a:xfrm flipV="1">
            <a:off x="8454769" y="4059768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E315F863-6725-4FB1-802D-92373E642EDF}"/>
              </a:ext>
            </a:extLst>
          </p:cNvPr>
          <p:cNvCxnSpPr>
            <a:cxnSpLocks/>
            <a:stCxn id="67" idx="6"/>
          </p:cNvCxnSpPr>
          <p:nvPr/>
        </p:nvCxnSpPr>
        <p:spPr>
          <a:xfrm>
            <a:off x="8235453" y="4193661"/>
            <a:ext cx="229330" cy="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al 97">
            <a:extLst>
              <a:ext uri="{FF2B5EF4-FFF2-40B4-BE49-F238E27FC236}">
                <a16:creationId xmlns:a16="http://schemas.microsoft.com/office/drawing/2014/main" id="{30B7B8E5-D264-4945-BD4C-50E404D60F1D}"/>
              </a:ext>
            </a:extLst>
          </p:cNvPr>
          <p:cNvSpPr/>
          <p:nvPr/>
        </p:nvSpPr>
        <p:spPr>
          <a:xfrm>
            <a:off x="7038675" y="73574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C429E97C-4B1D-45D4-AF61-6C62F1417168}"/>
              </a:ext>
            </a:extLst>
          </p:cNvPr>
          <p:cNvCxnSpPr>
            <a:cxnSpLocks/>
          </p:cNvCxnSpPr>
          <p:nvPr/>
        </p:nvCxnSpPr>
        <p:spPr>
          <a:xfrm flipH="1">
            <a:off x="1149600" y="794405"/>
            <a:ext cx="1207993" cy="84891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46517503-270F-43E6-9A16-EB5A1D27AFDA}"/>
              </a:ext>
            </a:extLst>
          </p:cNvPr>
          <p:cNvCxnSpPr>
            <a:cxnSpLocks/>
          </p:cNvCxnSpPr>
          <p:nvPr/>
        </p:nvCxnSpPr>
        <p:spPr>
          <a:xfrm flipV="1">
            <a:off x="1145831" y="1627081"/>
            <a:ext cx="18509" cy="1039664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239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4C67B219-46D5-45E9-B8C5-8B3F60ED6650}"/>
              </a:ext>
            </a:extLst>
          </p:cNvPr>
          <p:cNvCxnSpPr>
            <a:cxnSpLocks/>
          </p:cNvCxnSpPr>
          <p:nvPr/>
        </p:nvCxnSpPr>
        <p:spPr>
          <a:xfrm flipH="1" flipV="1">
            <a:off x="1128204" y="2521801"/>
            <a:ext cx="839754" cy="85548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Rechte verbindingslijn 357">
            <a:extLst>
              <a:ext uri="{FF2B5EF4-FFF2-40B4-BE49-F238E27FC236}">
                <a16:creationId xmlns:a16="http://schemas.microsoft.com/office/drawing/2014/main" id="{2FCD62AE-48DC-4D3E-8D27-C19C5E0229F1}"/>
              </a:ext>
            </a:extLst>
          </p:cNvPr>
          <p:cNvCxnSpPr>
            <a:cxnSpLocks/>
          </p:cNvCxnSpPr>
          <p:nvPr/>
        </p:nvCxnSpPr>
        <p:spPr>
          <a:xfrm flipH="1" flipV="1">
            <a:off x="1956269" y="3382795"/>
            <a:ext cx="9156" cy="97625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Rechte verbindingslijn 385">
            <a:extLst>
              <a:ext uri="{FF2B5EF4-FFF2-40B4-BE49-F238E27FC236}">
                <a16:creationId xmlns:a16="http://schemas.microsoft.com/office/drawing/2014/main" id="{8803B5A4-F9AD-4D1D-BF09-74C4694D043C}"/>
              </a:ext>
            </a:extLst>
          </p:cNvPr>
          <p:cNvCxnSpPr>
            <a:cxnSpLocks/>
          </p:cNvCxnSpPr>
          <p:nvPr/>
        </p:nvCxnSpPr>
        <p:spPr>
          <a:xfrm flipV="1">
            <a:off x="1145831" y="1487256"/>
            <a:ext cx="18509" cy="1039664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Afgeronde rechthoek 40">
            <a:extLst>
              <a:ext uri="{FF2B5EF4-FFF2-40B4-BE49-F238E27FC236}">
                <a16:creationId xmlns:a16="http://schemas.microsoft.com/office/drawing/2014/main" id="{AFAF2DF4-B8B4-4D18-B83E-2394712612D6}"/>
              </a:ext>
            </a:extLst>
          </p:cNvPr>
          <p:cNvSpPr/>
          <p:nvPr/>
        </p:nvSpPr>
        <p:spPr>
          <a:xfrm>
            <a:off x="7690645" y="102805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Marktpartijen bedienen en relaties onderhouden</a:t>
            </a:r>
          </a:p>
        </p:txBody>
      </p:sp>
      <p:sp>
        <p:nvSpPr>
          <p:cNvPr id="375" name="Afgeronde rechthoek 41">
            <a:extLst>
              <a:ext uri="{FF2B5EF4-FFF2-40B4-BE49-F238E27FC236}">
                <a16:creationId xmlns:a16="http://schemas.microsoft.com/office/drawing/2014/main" id="{D53CBC20-3C81-49AA-91C4-A45906490FCE}"/>
              </a:ext>
            </a:extLst>
          </p:cNvPr>
          <p:cNvSpPr/>
          <p:nvPr/>
        </p:nvSpPr>
        <p:spPr>
          <a:xfrm>
            <a:off x="6685877" y="102576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376" name="Afgeronde rechthoek 41">
            <a:extLst>
              <a:ext uri="{FF2B5EF4-FFF2-40B4-BE49-F238E27FC236}">
                <a16:creationId xmlns:a16="http://schemas.microsoft.com/office/drawing/2014/main" id="{5EFD798A-CB06-49AF-A615-718F1746766D}"/>
              </a:ext>
            </a:extLst>
          </p:cNvPr>
          <p:cNvSpPr/>
          <p:nvPr/>
        </p:nvSpPr>
        <p:spPr>
          <a:xfrm>
            <a:off x="5479478" y="103961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Marktprocessen uitvoeren/faciliteren</a:t>
            </a:r>
          </a:p>
        </p:txBody>
      </p:sp>
      <p:sp>
        <p:nvSpPr>
          <p:cNvPr id="379" name="Afgeronde rechthoek 41">
            <a:extLst>
              <a:ext uri="{FF2B5EF4-FFF2-40B4-BE49-F238E27FC236}">
                <a16:creationId xmlns:a16="http://schemas.microsoft.com/office/drawing/2014/main" id="{C78B87B1-6E95-4399-9AA6-E4BF689247EE}"/>
              </a:ext>
            </a:extLst>
          </p:cNvPr>
          <p:cNvSpPr/>
          <p:nvPr/>
        </p:nvSpPr>
        <p:spPr>
          <a:xfrm>
            <a:off x="3635778" y="104450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Delen van marktdata faciliteren</a:t>
            </a:r>
          </a:p>
        </p:txBody>
      </p:sp>
      <p:sp>
        <p:nvSpPr>
          <p:cNvPr id="24" name="Afgeronde rechthoek 24">
            <a:extLst>
              <a:ext uri="{FF2B5EF4-FFF2-40B4-BE49-F238E27FC236}">
                <a16:creationId xmlns:a16="http://schemas.microsoft.com/office/drawing/2014/main" id="{38048825-D738-4C0F-BA71-33FCC78E48CD}"/>
              </a:ext>
            </a:extLst>
          </p:cNvPr>
          <p:cNvSpPr/>
          <p:nvPr/>
        </p:nvSpPr>
        <p:spPr>
          <a:xfrm>
            <a:off x="7688401" y="422592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Factureren en innen</a:t>
            </a:r>
          </a:p>
        </p:txBody>
      </p:sp>
      <p:cxnSp>
        <p:nvCxnSpPr>
          <p:cNvPr id="366" name="Rechte verbindingslijn 365">
            <a:extLst>
              <a:ext uri="{FF2B5EF4-FFF2-40B4-BE49-F238E27FC236}">
                <a16:creationId xmlns:a16="http://schemas.microsoft.com/office/drawing/2014/main" id="{155E9892-D59C-4E5C-A6DB-8C4E5A301CF9}"/>
              </a:ext>
            </a:extLst>
          </p:cNvPr>
          <p:cNvCxnSpPr>
            <a:cxnSpLocks/>
          </p:cNvCxnSpPr>
          <p:nvPr/>
        </p:nvCxnSpPr>
        <p:spPr>
          <a:xfrm flipH="1" flipV="1">
            <a:off x="8450922" y="3370779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hthoek 194">
            <a:extLst>
              <a:ext uri="{FF2B5EF4-FFF2-40B4-BE49-F238E27FC236}">
                <a16:creationId xmlns:a16="http://schemas.microsoft.com/office/drawing/2014/main" id="{CAB9AE7A-6EA6-4221-8D3F-4AEDB7A438DA}"/>
              </a:ext>
            </a:extLst>
          </p:cNvPr>
          <p:cNvSpPr/>
          <p:nvPr/>
        </p:nvSpPr>
        <p:spPr>
          <a:xfrm>
            <a:off x="7048504" y="1629183"/>
            <a:ext cx="796371" cy="1509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nl-NL" sz="600" b="1">
                <a:solidFill>
                  <a:srgbClr val="625D62">
                    <a:lumMod val="50000"/>
                  </a:srgbClr>
                </a:solidFill>
                <a:latin typeface="Arial"/>
              </a:rPr>
              <a:t>Station</a:t>
            </a:r>
          </a:p>
          <a:p>
            <a:pPr algn="ctr">
              <a:defRPr/>
            </a:pPr>
            <a:r>
              <a:rPr lang="nl-NL" sz="600">
                <a:solidFill>
                  <a:srgbClr val="625D62">
                    <a:lumMod val="50000"/>
                  </a:srgbClr>
                </a:solidFill>
                <a:latin typeface="Arial"/>
              </a:rPr>
              <a:t>Uitvoering</a:t>
            </a:r>
          </a:p>
        </p:txBody>
      </p:sp>
      <p:sp>
        <p:nvSpPr>
          <p:cNvPr id="194" name="Rechthoek 193">
            <a:extLst>
              <a:ext uri="{FF2B5EF4-FFF2-40B4-BE49-F238E27FC236}">
                <a16:creationId xmlns:a16="http://schemas.microsoft.com/office/drawing/2014/main" id="{F3CEC916-1132-466E-A470-21B0259CF1EF}"/>
              </a:ext>
            </a:extLst>
          </p:cNvPr>
          <p:cNvSpPr/>
          <p:nvPr/>
        </p:nvSpPr>
        <p:spPr>
          <a:xfrm>
            <a:off x="5646457" y="1635670"/>
            <a:ext cx="796371" cy="1554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nl-NL" sz="600" b="1">
                <a:solidFill>
                  <a:srgbClr val="625D62">
                    <a:lumMod val="50000"/>
                  </a:srgbClr>
                </a:solidFill>
                <a:latin typeface="Arial"/>
              </a:rPr>
              <a:t>Station</a:t>
            </a:r>
          </a:p>
          <a:p>
            <a:pPr algn="ctr">
              <a:defRPr/>
            </a:pPr>
            <a:r>
              <a:rPr lang="nl-NL" sz="600">
                <a:solidFill>
                  <a:srgbClr val="625D62">
                    <a:lumMod val="50000"/>
                  </a:srgbClr>
                </a:solidFill>
                <a:latin typeface="Arial"/>
              </a:rPr>
              <a:t>Storingen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671CA03-64A3-49F5-80C1-F636BCCBD53C}"/>
              </a:ext>
            </a:extLst>
          </p:cNvPr>
          <p:cNvSpPr/>
          <p:nvPr/>
        </p:nvSpPr>
        <p:spPr>
          <a:xfrm>
            <a:off x="3743945" y="1516278"/>
            <a:ext cx="796371" cy="1964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nl-NL" sz="600" b="1">
                <a:solidFill>
                  <a:srgbClr val="625D62">
                    <a:lumMod val="50000"/>
                  </a:srgbClr>
                </a:solidFill>
                <a:latin typeface="Arial"/>
              </a:rPr>
              <a:t>Station</a:t>
            </a:r>
          </a:p>
          <a:p>
            <a:pPr algn="ctr">
              <a:defRPr/>
            </a:pPr>
            <a:r>
              <a:rPr lang="nl-NL" sz="600">
                <a:solidFill>
                  <a:srgbClr val="625D62">
                    <a:lumMod val="50000"/>
                  </a:srgbClr>
                </a:solidFill>
                <a:latin typeface="Arial"/>
              </a:rPr>
              <a:t>Voorbereiding en planning</a:t>
            </a:r>
          </a:p>
        </p:txBody>
      </p:sp>
      <p:sp>
        <p:nvSpPr>
          <p:cNvPr id="56" name="Afgeronde rechthoek 26">
            <a:extLst>
              <a:ext uri="{FF2B5EF4-FFF2-40B4-BE49-F238E27FC236}">
                <a16:creationId xmlns:a16="http://schemas.microsoft.com/office/drawing/2014/main" id="{33AA2A62-861F-4C23-A63D-6F29E5E4E33F}"/>
              </a:ext>
            </a:extLst>
          </p:cNvPr>
          <p:cNvSpPr/>
          <p:nvPr/>
        </p:nvSpPr>
        <p:spPr>
          <a:xfrm>
            <a:off x="6998907" y="281958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69" name="Afgeronde rechthoek 27">
            <a:extLst>
              <a:ext uri="{FF2B5EF4-FFF2-40B4-BE49-F238E27FC236}">
                <a16:creationId xmlns:a16="http://schemas.microsoft.com/office/drawing/2014/main" id="{4CA66D94-27F8-4808-86D9-29BB5D412217}"/>
              </a:ext>
            </a:extLst>
          </p:cNvPr>
          <p:cNvSpPr/>
          <p:nvPr/>
        </p:nvSpPr>
        <p:spPr>
          <a:xfrm>
            <a:off x="6998907" y="1843122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135" name="Afgeronde rechthoek 29">
            <a:extLst>
              <a:ext uri="{FF2B5EF4-FFF2-40B4-BE49-F238E27FC236}">
                <a16:creationId xmlns:a16="http://schemas.microsoft.com/office/drawing/2014/main" id="{C6C83CF9-7E95-43F8-BB69-75B3C66DEC95}"/>
              </a:ext>
            </a:extLst>
          </p:cNvPr>
          <p:cNvSpPr/>
          <p:nvPr/>
        </p:nvSpPr>
        <p:spPr>
          <a:xfrm>
            <a:off x="3632929" y="1845328"/>
            <a:ext cx="3306263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282" name="Ovaal 281">
            <a:extLst>
              <a:ext uri="{FF2B5EF4-FFF2-40B4-BE49-F238E27FC236}">
                <a16:creationId xmlns:a16="http://schemas.microsoft.com/office/drawing/2014/main" id="{F79F6740-DB14-4AE3-91C0-3B95F0F6D58E}"/>
              </a:ext>
            </a:extLst>
          </p:cNvPr>
          <p:cNvSpPr/>
          <p:nvPr/>
        </p:nvSpPr>
        <p:spPr>
          <a:xfrm>
            <a:off x="8061079" y="354057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29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2" name="Afgeronde rechthoek 19">
            <a:extLst>
              <a:ext uri="{FF2B5EF4-FFF2-40B4-BE49-F238E27FC236}">
                <a16:creationId xmlns:a16="http://schemas.microsoft.com/office/drawing/2014/main" id="{57CE44D4-48F1-44D3-B38F-4CFD044A4C30}"/>
              </a:ext>
            </a:extLst>
          </p:cNvPr>
          <p:cNvSpPr/>
          <p:nvPr/>
        </p:nvSpPr>
        <p:spPr>
          <a:xfrm>
            <a:off x="1763544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Contracten verwerven en beheren</a:t>
            </a:r>
          </a:p>
        </p:txBody>
      </p:sp>
      <p:sp>
        <p:nvSpPr>
          <p:cNvPr id="25" name="Afgeronde rechthoek 25">
            <a:extLst>
              <a:ext uri="{FF2B5EF4-FFF2-40B4-BE49-F238E27FC236}">
                <a16:creationId xmlns:a16="http://schemas.microsoft.com/office/drawing/2014/main" id="{0724BD47-8B36-4E17-9E30-6B8110F9125E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Inkomstenverlies beperken</a:t>
            </a:r>
          </a:p>
        </p:txBody>
      </p:sp>
      <p:sp>
        <p:nvSpPr>
          <p:cNvPr id="46" name="Afgeronde rechthoek 38">
            <a:extLst>
              <a:ext uri="{FF2B5EF4-FFF2-40B4-BE49-F238E27FC236}">
                <a16:creationId xmlns:a16="http://schemas.microsoft.com/office/drawing/2014/main" id="{C98A9BE1-6AE9-4643-8EB7-63DB11809DBD}"/>
              </a:ext>
            </a:extLst>
          </p:cNvPr>
          <p:cNvSpPr/>
          <p:nvPr/>
        </p:nvSpPr>
        <p:spPr>
          <a:xfrm>
            <a:off x="2119634" y="3881420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Metingen van energietransport en -netten ter beschikking stellen</a:t>
            </a:r>
          </a:p>
        </p:txBody>
      </p:sp>
      <p:sp>
        <p:nvSpPr>
          <p:cNvPr id="48" name="Afgeronde rechthoek 39">
            <a:extLst>
              <a:ext uri="{FF2B5EF4-FFF2-40B4-BE49-F238E27FC236}">
                <a16:creationId xmlns:a16="http://schemas.microsoft.com/office/drawing/2014/main" id="{EA45E958-F914-4E67-9E7A-2EED8267D7DD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Metingen van energietransport en -netten beschikbaar krijgen</a:t>
            </a:r>
          </a:p>
        </p:txBody>
      </p:sp>
      <p:sp>
        <p:nvSpPr>
          <p:cNvPr id="49" name="Afgeronde rechthoek 20">
            <a:extLst>
              <a:ext uri="{FF2B5EF4-FFF2-40B4-BE49-F238E27FC236}">
                <a16:creationId xmlns:a16="http://schemas.microsoft.com/office/drawing/2014/main" id="{6FAAC7D3-278F-451C-A63D-899341F95983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525" b="1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70" name="Afgeronde rechthoek 28">
            <a:extLst>
              <a:ext uri="{FF2B5EF4-FFF2-40B4-BE49-F238E27FC236}">
                <a16:creationId xmlns:a16="http://schemas.microsoft.com/office/drawing/2014/main" id="{C43C866A-474D-43D7-9E8F-60F1485EE157}"/>
              </a:ext>
            </a:extLst>
          </p:cNvPr>
          <p:cNvSpPr/>
          <p:nvPr/>
        </p:nvSpPr>
        <p:spPr>
          <a:xfrm>
            <a:off x="2700250" y="1831253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74" name="Afgeronde rechthoek 36">
            <a:extLst>
              <a:ext uri="{FF2B5EF4-FFF2-40B4-BE49-F238E27FC236}">
                <a16:creationId xmlns:a16="http://schemas.microsoft.com/office/drawing/2014/main" id="{60F65C31-CF8E-45B1-9860-4A2748DE41D8}"/>
              </a:ext>
            </a:extLst>
          </p:cNvPr>
          <p:cNvSpPr/>
          <p:nvPr/>
        </p:nvSpPr>
        <p:spPr>
          <a:xfrm>
            <a:off x="1773480" y="183455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sp>
        <p:nvSpPr>
          <p:cNvPr id="153" name="Afgeronde rechthoek 34">
            <a:extLst>
              <a:ext uri="{FF2B5EF4-FFF2-40B4-BE49-F238E27FC236}">
                <a16:creationId xmlns:a16="http://schemas.microsoft.com/office/drawing/2014/main" id="{D0C5DDD7-86F7-4B5E-AF3F-57D673D6EFDC}"/>
              </a:ext>
            </a:extLst>
          </p:cNvPr>
          <p:cNvSpPr/>
          <p:nvPr/>
        </p:nvSpPr>
        <p:spPr>
          <a:xfrm>
            <a:off x="41722" y="113768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Energienet richtlijnen en patronen vaststellen</a:t>
            </a:r>
          </a:p>
        </p:txBody>
      </p:sp>
      <p:sp>
        <p:nvSpPr>
          <p:cNvPr id="178" name="Afgeronde rechthoek 37">
            <a:extLst>
              <a:ext uri="{FF2B5EF4-FFF2-40B4-BE49-F238E27FC236}">
                <a16:creationId xmlns:a16="http://schemas.microsoft.com/office/drawing/2014/main" id="{A03D2789-6C85-4A7B-951C-7337135CD57F}"/>
              </a:ext>
            </a:extLst>
          </p:cNvPr>
          <p:cNvSpPr/>
          <p:nvPr/>
        </p:nvSpPr>
        <p:spPr>
          <a:xfrm>
            <a:off x="49342" y="1634171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Energienetten instandhouden</a:t>
            </a:r>
          </a:p>
        </p:txBody>
      </p:sp>
      <p:sp>
        <p:nvSpPr>
          <p:cNvPr id="201" name="Afgeronde rechthoek 37">
            <a:extLst>
              <a:ext uri="{FF2B5EF4-FFF2-40B4-BE49-F238E27FC236}">
                <a16:creationId xmlns:a16="http://schemas.microsoft.com/office/drawing/2014/main" id="{48DA207A-325C-448E-B1C4-4B08FF50B2F5}"/>
              </a:ext>
            </a:extLst>
          </p:cNvPr>
          <p:cNvSpPr/>
          <p:nvPr/>
        </p:nvSpPr>
        <p:spPr>
          <a:xfrm>
            <a:off x="6048192" y="2819587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Energienetten instandhouden</a:t>
            </a:r>
          </a:p>
        </p:txBody>
      </p:sp>
      <p:sp>
        <p:nvSpPr>
          <p:cNvPr id="208" name="Afgeronde rechthoek 33">
            <a:extLst>
              <a:ext uri="{FF2B5EF4-FFF2-40B4-BE49-F238E27FC236}">
                <a16:creationId xmlns:a16="http://schemas.microsoft.com/office/drawing/2014/main" id="{5895EBC3-61BC-44FA-B3F4-C17C1826E2D7}"/>
              </a:ext>
            </a:extLst>
          </p:cNvPr>
          <p:cNvSpPr/>
          <p:nvPr/>
        </p:nvSpPr>
        <p:spPr>
          <a:xfrm>
            <a:off x="509747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.2. Energietransport herstellen</a:t>
            </a:r>
          </a:p>
        </p:txBody>
      </p:sp>
      <p:sp>
        <p:nvSpPr>
          <p:cNvPr id="233" name="Afgeronde rechthoek 32">
            <a:extLst>
              <a:ext uri="{FF2B5EF4-FFF2-40B4-BE49-F238E27FC236}">
                <a16:creationId xmlns:a16="http://schemas.microsoft.com/office/drawing/2014/main" id="{192D61B9-CF08-45A1-B500-6E57B63C1ABC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.1. Energietransport  besturen</a:t>
            </a:r>
          </a:p>
        </p:txBody>
      </p:sp>
      <p:sp>
        <p:nvSpPr>
          <p:cNvPr id="242" name="Afgeronde rechthoek 30">
            <a:extLst>
              <a:ext uri="{FF2B5EF4-FFF2-40B4-BE49-F238E27FC236}">
                <a16:creationId xmlns:a16="http://schemas.microsoft.com/office/drawing/2014/main" id="{C8405CBD-DDEF-4C21-9AF6-DC68C0543982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5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268" name="Ovaal 267">
            <a:extLst>
              <a:ext uri="{FF2B5EF4-FFF2-40B4-BE49-F238E27FC236}">
                <a16:creationId xmlns:a16="http://schemas.microsoft.com/office/drawing/2014/main" id="{CEA61CB0-5146-4356-9B05-C55C872E2C99}"/>
              </a:ext>
            </a:extLst>
          </p:cNvPr>
          <p:cNvSpPr/>
          <p:nvPr/>
        </p:nvSpPr>
        <p:spPr>
          <a:xfrm>
            <a:off x="1612580" y="9255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sp>
        <p:nvSpPr>
          <p:cNvPr id="269" name="Ovaal 268">
            <a:extLst>
              <a:ext uri="{FF2B5EF4-FFF2-40B4-BE49-F238E27FC236}">
                <a16:creationId xmlns:a16="http://schemas.microsoft.com/office/drawing/2014/main" id="{ECEC9099-7374-40E7-B5CE-ECE2F327A697}"/>
              </a:ext>
            </a:extLst>
          </p:cNvPr>
          <p:cNvSpPr/>
          <p:nvPr/>
        </p:nvSpPr>
        <p:spPr>
          <a:xfrm>
            <a:off x="1616816" y="160663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sp>
        <p:nvSpPr>
          <p:cNvPr id="270" name="Ovaal 269">
            <a:extLst>
              <a:ext uri="{FF2B5EF4-FFF2-40B4-BE49-F238E27FC236}">
                <a16:creationId xmlns:a16="http://schemas.microsoft.com/office/drawing/2014/main" id="{6310CC02-A31F-4259-8144-1A2769681328}"/>
              </a:ext>
            </a:extLst>
          </p:cNvPr>
          <p:cNvSpPr/>
          <p:nvPr/>
        </p:nvSpPr>
        <p:spPr>
          <a:xfrm>
            <a:off x="2104226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271" name="Ovaal 270">
            <a:extLst>
              <a:ext uri="{FF2B5EF4-FFF2-40B4-BE49-F238E27FC236}">
                <a16:creationId xmlns:a16="http://schemas.microsoft.com/office/drawing/2014/main" id="{7D2A1D84-C037-4669-AD74-630C776A328F}"/>
              </a:ext>
            </a:extLst>
          </p:cNvPr>
          <p:cNvSpPr/>
          <p:nvPr/>
        </p:nvSpPr>
        <p:spPr>
          <a:xfrm>
            <a:off x="8064224" y="366733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7</a:t>
            </a:r>
          </a:p>
        </p:txBody>
      </p:sp>
      <p:sp>
        <p:nvSpPr>
          <p:cNvPr id="272" name="Ovaal 271">
            <a:extLst>
              <a:ext uri="{FF2B5EF4-FFF2-40B4-BE49-F238E27FC236}">
                <a16:creationId xmlns:a16="http://schemas.microsoft.com/office/drawing/2014/main" id="{53D6A3DC-73B6-4EE2-8201-311D5573EF05}"/>
              </a:ext>
            </a:extLst>
          </p:cNvPr>
          <p:cNvSpPr/>
          <p:nvPr/>
        </p:nvSpPr>
        <p:spPr>
          <a:xfrm>
            <a:off x="7035770" y="74044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8</a:t>
            </a:r>
          </a:p>
        </p:txBody>
      </p:sp>
      <p:sp>
        <p:nvSpPr>
          <p:cNvPr id="273" name="Ovaal 272">
            <a:extLst>
              <a:ext uri="{FF2B5EF4-FFF2-40B4-BE49-F238E27FC236}">
                <a16:creationId xmlns:a16="http://schemas.microsoft.com/office/drawing/2014/main" id="{26F58947-C8FB-4BCC-929D-D0212E8349D1}"/>
              </a:ext>
            </a:extLst>
          </p:cNvPr>
          <p:cNvSpPr/>
          <p:nvPr/>
        </p:nvSpPr>
        <p:spPr>
          <a:xfrm>
            <a:off x="2989890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sp>
        <p:nvSpPr>
          <p:cNvPr id="274" name="Ovaal 273">
            <a:extLst>
              <a:ext uri="{FF2B5EF4-FFF2-40B4-BE49-F238E27FC236}">
                <a16:creationId xmlns:a16="http://schemas.microsoft.com/office/drawing/2014/main" id="{5391368B-933A-4310-A3F0-3C5B518DCFF5}"/>
              </a:ext>
            </a:extLst>
          </p:cNvPr>
          <p:cNvSpPr/>
          <p:nvPr/>
        </p:nvSpPr>
        <p:spPr>
          <a:xfrm>
            <a:off x="7057610" y="354557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8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730B1E04-A12A-4002-9E78-81C85BFD48C6}"/>
              </a:ext>
            </a:extLst>
          </p:cNvPr>
          <p:cNvSpPr/>
          <p:nvPr/>
        </p:nvSpPr>
        <p:spPr>
          <a:xfrm>
            <a:off x="8059224" y="7376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7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468BA932-0E16-4A12-A172-B801A1E06762}"/>
              </a:ext>
            </a:extLst>
          </p:cNvPr>
          <p:cNvSpPr/>
          <p:nvPr/>
        </p:nvSpPr>
        <p:spPr>
          <a:xfrm>
            <a:off x="1469517" y="92628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CC3F80A1-3525-4F12-9F58-72C832953762}"/>
              </a:ext>
            </a:extLst>
          </p:cNvPr>
          <p:cNvSpPr/>
          <p:nvPr/>
        </p:nvSpPr>
        <p:spPr>
          <a:xfrm>
            <a:off x="1469517" y="1606633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ED0D0B27-72D3-40E8-A2C4-97F6374437FB}"/>
              </a:ext>
            </a:extLst>
          </p:cNvPr>
          <p:cNvSpPr/>
          <p:nvPr/>
        </p:nvSpPr>
        <p:spPr>
          <a:xfrm>
            <a:off x="2104226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83" name="Ovaal 282">
            <a:extLst>
              <a:ext uri="{FF2B5EF4-FFF2-40B4-BE49-F238E27FC236}">
                <a16:creationId xmlns:a16="http://schemas.microsoft.com/office/drawing/2014/main" id="{F2561F8B-25F8-4AE8-BAEC-EA9662A54AEC}"/>
              </a:ext>
            </a:extLst>
          </p:cNvPr>
          <p:cNvSpPr/>
          <p:nvPr/>
        </p:nvSpPr>
        <p:spPr>
          <a:xfrm>
            <a:off x="2994632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86" name="Ovaal 285">
            <a:extLst>
              <a:ext uri="{FF2B5EF4-FFF2-40B4-BE49-F238E27FC236}">
                <a16:creationId xmlns:a16="http://schemas.microsoft.com/office/drawing/2014/main" id="{9369F810-32E4-4BCF-9E25-873F75D48BEA}"/>
              </a:ext>
            </a:extLst>
          </p:cNvPr>
          <p:cNvSpPr/>
          <p:nvPr/>
        </p:nvSpPr>
        <p:spPr>
          <a:xfrm>
            <a:off x="2104226" y="2531327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87" name="Ovaal 286">
            <a:extLst>
              <a:ext uri="{FF2B5EF4-FFF2-40B4-BE49-F238E27FC236}">
                <a16:creationId xmlns:a16="http://schemas.microsoft.com/office/drawing/2014/main" id="{25E26A5C-75FD-4345-876D-404F2C7FC2C1}"/>
              </a:ext>
            </a:extLst>
          </p:cNvPr>
          <p:cNvSpPr/>
          <p:nvPr/>
        </p:nvSpPr>
        <p:spPr>
          <a:xfrm>
            <a:off x="2998354" y="252761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89" name="Stroomdiagram: Scheidingslijn 288">
            <a:extLst>
              <a:ext uri="{FF2B5EF4-FFF2-40B4-BE49-F238E27FC236}">
                <a16:creationId xmlns:a16="http://schemas.microsoft.com/office/drawing/2014/main" id="{B641EA05-1CFB-417C-A5AF-8816104153D9}"/>
              </a:ext>
            </a:extLst>
          </p:cNvPr>
          <p:cNvSpPr/>
          <p:nvPr/>
        </p:nvSpPr>
        <p:spPr>
          <a:xfrm>
            <a:off x="3809134" y="2524636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90" name="Ovaal 289">
            <a:extLst>
              <a:ext uri="{FF2B5EF4-FFF2-40B4-BE49-F238E27FC236}">
                <a16:creationId xmlns:a16="http://schemas.microsoft.com/office/drawing/2014/main" id="{B524AD44-7AE1-4103-A625-3114FCB827FC}"/>
              </a:ext>
            </a:extLst>
          </p:cNvPr>
          <p:cNvSpPr/>
          <p:nvPr/>
        </p:nvSpPr>
        <p:spPr>
          <a:xfrm>
            <a:off x="1770836" y="66829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291" name="Stroomdiagram: Scheidingslijn 290">
            <a:extLst>
              <a:ext uri="{FF2B5EF4-FFF2-40B4-BE49-F238E27FC236}">
                <a16:creationId xmlns:a16="http://schemas.microsoft.com/office/drawing/2014/main" id="{C7E94B1A-76E7-46D2-8B63-501239A1AC4A}"/>
              </a:ext>
            </a:extLst>
          </p:cNvPr>
          <p:cNvSpPr/>
          <p:nvPr/>
        </p:nvSpPr>
        <p:spPr>
          <a:xfrm rot="16200000">
            <a:off x="807821" y="1040933"/>
            <a:ext cx="440506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292" name="Ovaal 291">
            <a:extLst>
              <a:ext uri="{FF2B5EF4-FFF2-40B4-BE49-F238E27FC236}">
                <a16:creationId xmlns:a16="http://schemas.microsoft.com/office/drawing/2014/main" id="{09E204CE-A779-4076-8628-FB6ABC2692FF}"/>
              </a:ext>
            </a:extLst>
          </p:cNvPr>
          <p:cNvSpPr/>
          <p:nvPr/>
        </p:nvSpPr>
        <p:spPr>
          <a:xfrm>
            <a:off x="1770836" y="50529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293" name="Stroomdiagram: Scheidingslijn 292">
            <a:extLst>
              <a:ext uri="{FF2B5EF4-FFF2-40B4-BE49-F238E27FC236}">
                <a16:creationId xmlns:a16="http://schemas.microsoft.com/office/drawing/2014/main" id="{14BDA40D-A28D-441B-B073-7D9183FD8612}"/>
              </a:ext>
            </a:extLst>
          </p:cNvPr>
          <p:cNvSpPr/>
          <p:nvPr/>
        </p:nvSpPr>
        <p:spPr>
          <a:xfrm>
            <a:off x="7138610" y="2675288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8</a:t>
            </a:r>
          </a:p>
        </p:txBody>
      </p:sp>
      <p:sp>
        <p:nvSpPr>
          <p:cNvPr id="294" name="Stroomdiagram: Scheidingslijn 293">
            <a:extLst>
              <a:ext uri="{FF2B5EF4-FFF2-40B4-BE49-F238E27FC236}">
                <a16:creationId xmlns:a16="http://schemas.microsoft.com/office/drawing/2014/main" id="{2C4D0610-BE71-45C0-8EFB-C3E1794A51EB}"/>
              </a:ext>
            </a:extLst>
          </p:cNvPr>
          <p:cNvSpPr/>
          <p:nvPr/>
        </p:nvSpPr>
        <p:spPr>
          <a:xfrm>
            <a:off x="3809134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295" name="Ovaal 294">
            <a:extLst>
              <a:ext uri="{FF2B5EF4-FFF2-40B4-BE49-F238E27FC236}">
                <a16:creationId xmlns:a16="http://schemas.microsoft.com/office/drawing/2014/main" id="{0E045911-0555-4B67-B5BF-757C71726F9D}"/>
              </a:ext>
            </a:extLst>
          </p:cNvPr>
          <p:cNvSpPr/>
          <p:nvPr/>
        </p:nvSpPr>
        <p:spPr>
          <a:xfrm>
            <a:off x="943370" y="4246885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297" name="Ovaal 296">
            <a:extLst>
              <a:ext uri="{FF2B5EF4-FFF2-40B4-BE49-F238E27FC236}">
                <a16:creationId xmlns:a16="http://schemas.microsoft.com/office/drawing/2014/main" id="{69E04160-0581-4639-B3DD-1D928FDC0104}"/>
              </a:ext>
            </a:extLst>
          </p:cNvPr>
          <p:cNvSpPr/>
          <p:nvPr/>
        </p:nvSpPr>
        <p:spPr>
          <a:xfrm>
            <a:off x="2098914" y="268687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98" name="Ovaal 297">
            <a:extLst>
              <a:ext uri="{FF2B5EF4-FFF2-40B4-BE49-F238E27FC236}">
                <a16:creationId xmlns:a16="http://schemas.microsoft.com/office/drawing/2014/main" id="{0BD0AED3-C0F2-47B3-9CC3-601948DD5C14}"/>
              </a:ext>
            </a:extLst>
          </p:cNvPr>
          <p:cNvSpPr/>
          <p:nvPr/>
        </p:nvSpPr>
        <p:spPr>
          <a:xfrm>
            <a:off x="2998354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99" name="Stroomdiagram: Scheidingslijn 298">
            <a:extLst>
              <a:ext uri="{FF2B5EF4-FFF2-40B4-BE49-F238E27FC236}">
                <a16:creationId xmlns:a16="http://schemas.microsoft.com/office/drawing/2014/main" id="{861D74BB-C3AA-4930-9C59-7A67230F41E5}"/>
              </a:ext>
            </a:extLst>
          </p:cNvPr>
          <p:cNvSpPr/>
          <p:nvPr/>
        </p:nvSpPr>
        <p:spPr>
          <a:xfrm rot="16200000">
            <a:off x="464521" y="1228347"/>
            <a:ext cx="810812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00" name="Stroomdiagram: Scheidingslijn 299">
            <a:extLst>
              <a:ext uri="{FF2B5EF4-FFF2-40B4-BE49-F238E27FC236}">
                <a16:creationId xmlns:a16="http://schemas.microsoft.com/office/drawing/2014/main" id="{B5FC3D70-DA22-47F5-9648-D7E4CF74AC46}"/>
              </a:ext>
            </a:extLst>
          </p:cNvPr>
          <p:cNvSpPr/>
          <p:nvPr/>
        </p:nvSpPr>
        <p:spPr>
          <a:xfrm>
            <a:off x="5696571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301" name="Ovaal 300">
            <a:extLst>
              <a:ext uri="{FF2B5EF4-FFF2-40B4-BE49-F238E27FC236}">
                <a16:creationId xmlns:a16="http://schemas.microsoft.com/office/drawing/2014/main" id="{5C5BB900-A22F-46B4-8245-BF39665E26A8}"/>
              </a:ext>
            </a:extLst>
          </p:cNvPr>
          <p:cNvSpPr/>
          <p:nvPr/>
        </p:nvSpPr>
        <p:spPr>
          <a:xfrm>
            <a:off x="1086880" y="4248266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03" name="Ovaal 302">
            <a:extLst>
              <a:ext uri="{FF2B5EF4-FFF2-40B4-BE49-F238E27FC236}">
                <a16:creationId xmlns:a16="http://schemas.microsoft.com/office/drawing/2014/main" id="{1B9CBCB4-5FC2-44BA-A102-DEB9ACE76807}"/>
              </a:ext>
            </a:extLst>
          </p:cNvPr>
          <p:cNvSpPr/>
          <p:nvPr/>
        </p:nvSpPr>
        <p:spPr>
          <a:xfrm>
            <a:off x="1311994" y="90618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04" name="Ovaal 303">
            <a:extLst>
              <a:ext uri="{FF2B5EF4-FFF2-40B4-BE49-F238E27FC236}">
                <a16:creationId xmlns:a16="http://schemas.microsoft.com/office/drawing/2014/main" id="{56B79AD3-0D20-49DC-A6DA-BD31A8B637F6}"/>
              </a:ext>
            </a:extLst>
          </p:cNvPr>
          <p:cNvSpPr/>
          <p:nvPr/>
        </p:nvSpPr>
        <p:spPr>
          <a:xfrm>
            <a:off x="8070898" y="3818203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305" name="Stroomdiagram: Scheidingslijn 304">
            <a:extLst>
              <a:ext uri="{FF2B5EF4-FFF2-40B4-BE49-F238E27FC236}">
                <a16:creationId xmlns:a16="http://schemas.microsoft.com/office/drawing/2014/main" id="{20294869-C599-4182-92D3-EDA057995E2F}"/>
              </a:ext>
            </a:extLst>
          </p:cNvPr>
          <p:cNvSpPr/>
          <p:nvPr/>
        </p:nvSpPr>
        <p:spPr>
          <a:xfrm>
            <a:off x="3786686" y="3164171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306" name="Ovaal 305">
            <a:extLst>
              <a:ext uri="{FF2B5EF4-FFF2-40B4-BE49-F238E27FC236}">
                <a16:creationId xmlns:a16="http://schemas.microsoft.com/office/drawing/2014/main" id="{AEFBDA96-9071-479E-88E2-6CDC28EDA825}"/>
              </a:ext>
            </a:extLst>
          </p:cNvPr>
          <p:cNvSpPr/>
          <p:nvPr/>
        </p:nvSpPr>
        <p:spPr>
          <a:xfrm>
            <a:off x="1316669" y="160188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07" name="Ovaal 306">
            <a:extLst>
              <a:ext uri="{FF2B5EF4-FFF2-40B4-BE49-F238E27FC236}">
                <a16:creationId xmlns:a16="http://schemas.microsoft.com/office/drawing/2014/main" id="{804438A4-3D22-42B9-B2E1-95D6EB84AE43}"/>
              </a:ext>
            </a:extLst>
          </p:cNvPr>
          <p:cNvSpPr/>
          <p:nvPr/>
        </p:nvSpPr>
        <p:spPr>
          <a:xfrm>
            <a:off x="8070898" y="3967524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08" name="Ovaal 307">
            <a:extLst>
              <a:ext uri="{FF2B5EF4-FFF2-40B4-BE49-F238E27FC236}">
                <a16:creationId xmlns:a16="http://schemas.microsoft.com/office/drawing/2014/main" id="{5E066501-4477-4834-81DC-84346B1B0647}"/>
              </a:ext>
            </a:extLst>
          </p:cNvPr>
          <p:cNvSpPr/>
          <p:nvPr/>
        </p:nvSpPr>
        <p:spPr>
          <a:xfrm>
            <a:off x="7035770" y="140750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310" name="Ovaal 309">
            <a:extLst>
              <a:ext uri="{FF2B5EF4-FFF2-40B4-BE49-F238E27FC236}">
                <a16:creationId xmlns:a16="http://schemas.microsoft.com/office/drawing/2014/main" id="{E7F2D5E1-B5AE-4131-BAF6-2777CA9653C4}"/>
              </a:ext>
            </a:extLst>
          </p:cNvPr>
          <p:cNvSpPr/>
          <p:nvPr/>
        </p:nvSpPr>
        <p:spPr>
          <a:xfrm>
            <a:off x="8069223" y="1410606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11" name="Ovaal 310">
            <a:extLst>
              <a:ext uri="{FF2B5EF4-FFF2-40B4-BE49-F238E27FC236}">
                <a16:creationId xmlns:a16="http://schemas.microsoft.com/office/drawing/2014/main" id="{C0DB2A68-ABA5-48FB-9548-D5F9B921E51F}"/>
              </a:ext>
            </a:extLst>
          </p:cNvPr>
          <p:cNvSpPr/>
          <p:nvPr/>
        </p:nvSpPr>
        <p:spPr>
          <a:xfrm>
            <a:off x="1188413" y="1526520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 sz="7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Ovaal 311">
            <a:extLst>
              <a:ext uri="{FF2B5EF4-FFF2-40B4-BE49-F238E27FC236}">
                <a16:creationId xmlns:a16="http://schemas.microsoft.com/office/drawing/2014/main" id="{E11F70CE-BF6E-4A4C-85D3-C060D1FBD314}"/>
              </a:ext>
            </a:extLst>
          </p:cNvPr>
          <p:cNvSpPr/>
          <p:nvPr/>
        </p:nvSpPr>
        <p:spPr>
          <a:xfrm>
            <a:off x="3786685" y="3314835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13" name="Ovaal 312">
            <a:extLst>
              <a:ext uri="{FF2B5EF4-FFF2-40B4-BE49-F238E27FC236}">
                <a16:creationId xmlns:a16="http://schemas.microsoft.com/office/drawing/2014/main" id="{0C2A3653-B391-47BD-A34E-F30A31993A44}"/>
              </a:ext>
            </a:extLst>
          </p:cNvPr>
          <p:cNvSpPr/>
          <p:nvPr/>
        </p:nvSpPr>
        <p:spPr>
          <a:xfrm>
            <a:off x="1233332" y="424472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314" name="Ovaal 313">
            <a:extLst>
              <a:ext uri="{FF2B5EF4-FFF2-40B4-BE49-F238E27FC236}">
                <a16:creationId xmlns:a16="http://schemas.microsoft.com/office/drawing/2014/main" id="{DBE3A551-3EF3-4B12-8BFF-B872C5BDF290}"/>
              </a:ext>
            </a:extLst>
          </p:cNvPr>
          <p:cNvSpPr/>
          <p:nvPr/>
        </p:nvSpPr>
        <p:spPr>
          <a:xfrm>
            <a:off x="2482018" y="3596371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18" name="Ovaal 317">
            <a:extLst>
              <a:ext uri="{FF2B5EF4-FFF2-40B4-BE49-F238E27FC236}">
                <a16:creationId xmlns:a16="http://schemas.microsoft.com/office/drawing/2014/main" id="{181014AC-E56C-4740-94E4-166EF77C8D2D}"/>
              </a:ext>
            </a:extLst>
          </p:cNvPr>
          <p:cNvSpPr/>
          <p:nvPr/>
        </p:nvSpPr>
        <p:spPr>
          <a:xfrm>
            <a:off x="1378461" y="4249492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3</a:t>
            </a:r>
          </a:p>
        </p:txBody>
      </p:sp>
      <p:sp>
        <p:nvSpPr>
          <p:cNvPr id="319" name="Ovaal 318">
            <a:extLst>
              <a:ext uri="{FF2B5EF4-FFF2-40B4-BE49-F238E27FC236}">
                <a16:creationId xmlns:a16="http://schemas.microsoft.com/office/drawing/2014/main" id="{18C06A58-75DE-4924-8390-365B581A1A2E}"/>
              </a:ext>
            </a:extLst>
          </p:cNvPr>
          <p:cNvSpPr/>
          <p:nvPr/>
        </p:nvSpPr>
        <p:spPr>
          <a:xfrm>
            <a:off x="2482805" y="374338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4</a:t>
            </a:r>
          </a:p>
        </p:txBody>
      </p:sp>
      <p:cxnSp>
        <p:nvCxnSpPr>
          <p:cNvPr id="322" name="Rechte verbindingslijn 321">
            <a:extLst>
              <a:ext uri="{FF2B5EF4-FFF2-40B4-BE49-F238E27FC236}">
                <a16:creationId xmlns:a16="http://schemas.microsoft.com/office/drawing/2014/main" id="{D57A8B8A-EA72-4351-9A65-A37F9CDF1EB2}"/>
              </a:ext>
            </a:extLst>
          </p:cNvPr>
          <p:cNvCxnSpPr>
            <a:cxnSpLocks/>
            <a:stCxn id="297" idx="2"/>
          </p:cNvCxnSpPr>
          <p:nvPr/>
        </p:nvCxnSpPr>
        <p:spPr>
          <a:xfrm flipH="1" flipV="1">
            <a:off x="1188414" y="2758843"/>
            <a:ext cx="910500" cy="903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>
            <a:extLst>
              <a:ext uri="{FF2B5EF4-FFF2-40B4-BE49-F238E27FC236}">
                <a16:creationId xmlns:a16="http://schemas.microsoft.com/office/drawing/2014/main" id="{AF68CD85-AB85-44FF-9BD5-5A7A00E6B794}"/>
              </a:ext>
            </a:extLst>
          </p:cNvPr>
          <p:cNvCxnSpPr>
            <a:cxnSpLocks/>
            <a:endCxn id="269" idx="4"/>
          </p:cNvCxnSpPr>
          <p:nvPr/>
        </p:nvCxnSpPr>
        <p:spPr>
          <a:xfrm flipV="1">
            <a:off x="1696540" y="1768633"/>
            <a:ext cx="1276" cy="40751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Stroomdiagram: Scheidingslijn 330">
            <a:extLst>
              <a:ext uri="{FF2B5EF4-FFF2-40B4-BE49-F238E27FC236}">
                <a16:creationId xmlns:a16="http://schemas.microsoft.com/office/drawing/2014/main" id="{9ED5BEE2-83F4-4528-B42F-6ADB8EE28604}"/>
              </a:ext>
            </a:extLst>
          </p:cNvPr>
          <p:cNvSpPr/>
          <p:nvPr/>
        </p:nvSpPr>
        <p:spPr>
          <a:xfrm>
            <a:off x="3819226" y="3170557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96C68CC5-48C5-4DA6-AD9A-EF96E20A3AC5}"/>
              </a:ext>
            </a:extLst>
          </p:cNvPr>
          <p:cNvCxnSpPr>
            <a:cxnSpLocks/>
            <a:stCxn id="270" idx="2"/>
          </p:cNvCxnSpPr>
          <p:nvPr/>
        </p:nvCxnSpPr>
        <p:spPr>
          <a:xfrm flipH="1" flipV="1">
            <a:off x="1774580" y="2272886"/>
            <a:ext cx="329646" cy="6236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Rechte verbindingslijn 332">
            <a:extLst>
              <a:ext uri="{FF2B5EF4-FFF2-40B4-BE49-F238E27FC236}">
                <a16:creationId xmlns:a16="http://schemas.microsoft.com/office/drawing/2014/main" id="{C76F6046-2BB6-4E53-88C9-4BC540A39D58}"/>
              </a:ext>
            </a:extLst>
          </p:cNvPr>
          <p:cNvCxnSpPr>
            <a:cxnSpLocks/>
          </p:cNvCxnSpPr>
          <p:nvPr/>
        </p:nvCxnSpPr>
        <p:spPr>
          <a:xfrm>
            <a:off x="1683319" y="2166379"/>
            <a:ext cx="116409" cy="1065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Rechte verbindingslijn 337">
            <a:extLst>
              <a:ext uri="{FF2B5EF4-FFF2-40B4-BE49-F238E27FC236}">
                <a16:creationId xmlns:a16="http://schemas.microsoft.com/office/drawing/2014/main" id="{70A313E8-6B88-41F1-B69A-3DEC2C169141}"/>
              </a:ext>
            </a:extLst>
          </p:cNvPr>
          <p:cNvCxnSpPr>
            <a:cxnSpLocks/>
            <a:stCxn id="277" idx="2"/>
            <a:endCxn id="272" idx="6"/>
          </p:cNvCxnSpPr>
          <p:nvPr/>
        </p:nvCxnSpPr>
        <p:spPr>
          <a:xfrm flipH="1">
            <a:off x="7197771" y="818679"/>
            <a:ext cx="861454" cy="276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Rechte verbindingslijn 338">
            <a:extLst>
              <a:ext uri="{FF2B5EF4-FFF2-40B4-BE49-F238E27FC236}">
                <a16:creationId xmlns:a16="http://schemas.microsoft.com/office/drawing/2014/main" id="{5D56A065-4374-4149-A445-890B9FB6CB7F}"/>
              </a:ext>
            </a:extLst>
          </p:cNvPr>
          <p:cNvCxnSpPr>
            <a:cxnSpLocks/>
            <a:stCxn id="277" idx="6"/>
          </p:cNvCxnSpPr>
          <p:nvPr/>
        </p:nvCxnSpPr>
        <p:spPr>
          <a:xfrm flipV="1">
            <a:off x="8221225" y="813141"/>
            <a:ext cx="457853" cy="553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Rechte verbindingslijn 341">
            <a:extLst>
              <a:ext uri="{FF2B5EF4-FFF2-40B4-BE49-F238E27FC236}">
                <a16:creationId xmlns:a16="http://schemas.microsoft.com/office/drawing/2014/main" id="{1AEF30B9-553D-480D-B14B-528268C37738}"/>
              </a:ext>
            </a:extLst>
          </p:cNvPr>
          <p:cNvCxnSpPr>
            <a:cxnSpLocks/>
          </p:cNvCxnSpPr>
          <p:nvPr/>
        </p:nvCxnSpPr>
        <p:spPr>
          <a:xfrm flipV="1">
            <a:off x="8856442" y="966248"/>
            <a:ext cx="0" cy="1132857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Rechte verbindingslijn 346">
            <a:extLst>
              <a:ext uri="{FF2B5EF4-FFF2-40B4-BE49-F238E27FC236}">
                <a16:creationId xmlns:a16="http://schemas.microsoft.com/office/drawing/2014/main" id="{CCA0D189-F620-4267-A64B-D1BADA7DFC8A}"/>
              </a:ext>
            </a:extLst>
          </p:cNvPr>
          <p:cNvCxnSpPr>
            <a:cxnSpLocks/>
          </p:cNvCxnSpPr>
          <p:nvPr/>
        </p:nvCxnSpPr>
        <p:spPr>
          <a:xfrm flipV="1">
            <a:off x="8679077" y="2099105"/>
            <a:ext cx="177935" cy="18352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ED9E547C-980C-45AE-8122-47DB47B41193}"/>
              </a:ext>
            </a:extLst>
          </p:cNvPr>
          <p:cNvCxnSpPr>
            <a:cxnSpLocks/>
          </p:cNvCxnSpPr>
          <p:nvPr/>
        </p:nvCxnSpPr>
        <p:spPr>
          <a:xfrm flipH="1" flipV="1">
            <a:off x="8681222" y="813140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Rechte verbindingslijn 350">
            <a:extLst>
              <a:ext uri="{FF2B5EF4-FFF2-40B4-BE49-F238E27FC236}">
                <a16:creationId xmlns:a16="http://schemas.microsoft.com/office/drawing/2014/main" id="{6649B609-3AAC-4027-ABA6-0C573ECA634D}"/>
              </a:ext>
            </a:extLst>
          </p:cNvPr>
          <p:cNvCxnSpPr>
            <a:cxnSpLocks/>
          </p:cNvCxnSpPr>
          <p:nvPr/>
        </p:nvCxnSpPr>
        <p:spPr>
          <a:xfrm flipV="1">
            <a:off x="8874197" y="2421325"/>
            <a:ext cx="0" cy="113400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86FF660B-1C08-4C0C-B4DD-26A869D1AEA0}"/>
              </a:ext>
            </a:extLst>
          </p:cNvPr>
          <p:cNvCxnSpPr>
            <a:cxnSpLocks/>
          </p:cNvCxnSpPr>
          <p:nvPr/>
        </p:nvCxnSpPr>
        <p:spPr>
          <a:xfrm flipV="1">
            <a:off x="8696833" y="3545575"/>
            <a:ext cx="188261" cy="199363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echte verbindingslijn 352">
            <a:extLst>
              <a:ext uri="{FF2B5EF4-FFF2-40B4-BE49-F238E27FC236}">
                <a16:creationId xmlns:a16="http://schemas.microsoft.com/office/drawing/2014/main" id="{2060804D-0F3A-45A5-9737-5027F9D4B41F}"/>
              </a:ext>
            </a:extLst>
          </p:cNvPr>
          <p:cNvCxnSpPr>
            <a:cxnSpLocks/>
          </p:cNvCxnSpPr>
          <p:nvPr/>
        </p:nvCxnSpPr>
        <p:spPr>
          <a:xfrm flipH="1" flipV="1">
            <a:off x="8696833" y="2268218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94436F53-2BFF-475A-9D1A-50C394ABD18B}"/>
              </a:ext>
            </a:extLst>
          </p:cNvPr>
          <p:cNvCxnSpPr>
            <a:cxnSpLocks/>
          </p:cNvCxnSpPr>
          <p:nvPr/>
        </p:nvCxnSpPr>
        <p:spPr>
          <a:xfrm flipV="1">
            <a:off x="8188466" y="3744937"/>
            <a:ext cx="508367" cy="681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C582439B-C546-4237-9FFB-F51EBB8EA2B2}"/>
              </a:ext>
            </a:extLst>
          </p:cNvPr>
          <p:cNvCxnSpPr>
            <a:cxnSpLocks/>
          </p:cNvCxnSpPr>
          <p:nvPr/>
        </p:nvCxnSpPr>
        <p:spPr>
          <a:xfrm flipV="1">
            <a:off x="7214279" y="3621572"/>
            <a:ext cx="373046" cy="500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0B1FBD46-38D3-4581-99E9-EA14BD716A4D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7714626" y="3748332"/>
            <a:ext cx="349598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005D31F1-BF40-4670-A198-EB65149EF7C1}"/>
              </a:ext>
            </a:extLst>
          </p:cNvPr>
          <p:cNvCxnSpPr>
            <a:cxnSpLocks/>
          </p:cNvCxnSpPr>
          <p:nvPr/>
        </p:nvCxnSpPr>
        <p:spPr>
          <a:xfrm>
            <a:off x="7582140" y="3620654"/>
            <a:ext cx="161854" cy="139671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Rechte verbindingslijn 373">
            <a:extLst>
              <a:ext uri="{FF2B5EF4-FFF2-40B4-BE49-F238E27FC236}">
                <a16:creationId xmlns:a16="http://schemas.microsoft.com/office/drawing/2014/main" id="{8AD1CBDD-E15F-4A5B-9952-B0319EBA7D3C}"/>
              </a:ext>
            </a:extLst>
          </p:cNvPr>
          <p:cNvCxnSpPr>
            <a:cxnSpLocks/>
            <a:stCxn id="280" idx="4"/>
          </p:cNvCxnSpPr>
          <p:nvPr/>
        </p:nvCxnSpPr>
        <p:spPr>
          <a:xfrm>
            <a:off x="1550517" y="1768633"/>
            <a:ext cx="0" cy="428609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Rechte verbindingslijn 377">
            <a:extLst>
              <a:ext uri="{FF2B5EF4-FFF2-40B4-BE49-F238E27FC236}">
                <a16:creationId xmlns:a16="http://schemas.microsoft.com/office/drawing/2014/main" id="{CED75ECE-B5FE-4A75-8387-7F2049C47A95}"/>
              </a:ext>
            </a:extLst>
          </p:cNvPr>
          <p:cNvCxnSpPr>
            <a:cxnSpLocks/>
            <a:endCxn id="281" idx="2"/>
          </p:cNvCxnSpPr>
          <p:nvPr/>
        </p:nvCxnSpPr>
        <p:spPr>
          <a:xfrm>
            <a:off x="1795251" y="2442096"/>
            <a:ext cx="308975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450A7B6E-E680-477F-A0E2-39AF9AD721D3}"/>
              </a:ext>
            </a:extLst>
          </p:cNvPr>
          <p:cNvCxnSpPr>
            <a:cxnSpLocks/>
          </p:cNvCxnSpPr>
          <p:nvPr/>
        </p:nvCxnSpPr>
        <p:spPr>
          <a:xfrm flipH="1" flipV="1">
            <a:off x="1550517" y="2190869"/>
            <a:ext cx="252854" cy="24363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Rechte verbindingslijn 395">
            <a:extLst>
              <a:ext uri="{FF2B5EF4-FFF2-40B4-BE49-F238E27FC236}">
                <a16:creationId xmlns:a16="http://schemas.microsoft.com/office/drawing/2014/main" id="{1F134E2C-0D68-4349-BF6B-10A65E71C2A9}"/>
              </a:ext>
            </a:extLst>
          </p:cNvPr>
          <p:cNvCxnSpPr>
            <a:cxnSpLocks/>
          </p:cNvCxnSpPr>
          <p:nvPr/>
        </p:nvCxnSpPr>
        <p:spPr>
          <a:xfrm flipV="1">
            <a:off x="8760713" y="2529482"/>
            <a:ext cx="0" cy="94735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Rechte verbindingslijn 396">
            <a:extLst>
              <a:ext uri="{FF2B5EF4-FFF2-40B4-BE49-F238E27FC236}">
                <a16:creationId xmlns:a16="http://schemas.microsoft.com/office/drawing/2014/main" id="{D3B5FE04-0A65-4079-B402-AB907CD2BE4A}"/>
              </a:ext>
            </a:extLst>
          </p:cNvPr>
          <p:cNvCxnSpPr>
            <a:cxnSpLocks/>
          </p:cNvCxnSpPr>
          <p:nvPr/>
        </p:nvCxnSpPr>
        <p:spPr>
          <a:xfrm flipV="1">
            <a:off x="8615027" y="3476835"/>
            <a:ext cx="141739" cy="125835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Rechte verbindingslijn 397">
            <a:extLst>
              <a:ext uri="{FF2B5EF4-FFF2-40B4-BE49-F238E27FC236}">
                <a16:creationId xmlns:a16="http://schemas.microsoft.com/office/drawing/2014/main" id="{9119375A-40E2-4CF4-B59D-9B6CAD2B4FDA}"/>
              </a:ext>
            </a:extLst>
          </p:cNvPr>
          <p:cNvCxnSpPr>
            <a:cxnSpLocks/>
          </p:cNvCxnSpPr>
          <p:nvPr/>
        </p:nvCxnSpPr>
        <p:spPr>
          <a:xfrm flipH="1" flipV="1">
            <a:off x="8647229" y="2427409"/>
            <a:ext cx="109536" cy="10710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Rechte verbindingslijn 399">
            <a:extLst>
              <a:ext uri="{FF2B5EF4-FFF2-40B4-BE49-F238E27FC236}">
                <a16:creationId xmlns:a16="http://schemas.microsoft.com/office/drawing/2014/main" id="{8A57523C-B21C-403C-B2AB-94FAF746DFE8}"/>
              </a:ext>
            </a:extLst>
          </p:cNvPr>
          <p:cNvCxnSpPr>
            <a:cxnSpLocks/>
            <a:stCxn id="282" idx="6"/>
          </p:cNvCxnSpPr>
          <p:nvPr/>
        </p:nvCxnSpPr>
        <p:spPr>
          <a:xfrm flipV="1">
            <a:off x="8223079" y="3610299"/>
            <a:ext cx="398688" cy="11273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Rechte verbindingslijn 421">
            <a:extLst>
              <a:ext uri="{FF2B5EF4-FFF2-40B4-BE49-F238E27FC236}">
                <a16:creationId xmlns:a16="http://schemas.microsoft.com/office/drawing/2014/main" id="{1CDAFDB3-6E5A-40F7-A86E-8A8D0504226D}"/>
              </a:ext>
            </a:extLst>
          </p:cNvPr>
          <p:cNvCxnSpPr>
            <a:cxnSpLocks/>
            <a:endCxn id="286" idx="2"/>
          </p:cNvCxnSpPr>
          <p:nvPr/>
        </p:nvCxnSpPr>
        <p:spPr>
          <a:xfrm>
            <a:off x="1799728" y="2606020"/>
            <a:ext cx="304498" cy="630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Rechte verbindingslijn 425">
            <a:extLst>
              <a:ext uri="{FF2B5EF4-FFF2-40B4-BE49-F238E27FC236}">
                <a16:creationId xmlns:a16="http://schemas.microsoft.com/office/drawing/2014/main" id="{72A71B83-F5B9-49A6-A57A-F2F2E02CCE7D}"/>
              </a:ext>
            </a:extLst>
          </p:cNvPr>
          <p:cNvCxnSpPr>
            <a:cxnSpLocks/>
          </p:cNvCxnSpPr>
          <p:nvPr/>
        </p:nvCxnSpPr>
        <p:spPr>
          <a:xfrm flipH="1" flipV="1">
            <a:off x="1020814" y="1824951"/>
            <a:ext cx="794450" cy="78543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Rechte verbindingslijn 429">
            <a:extLst>
              <a:ext uri="{FF2B5EF4-FFF2-40B4-BE49-F238E27FC236}">
                <a16:creationId xmlns:a16="http://schemas.microsoft.com/office/drawing/2014/main" id="{7CA32BA0-E2F9-4620-AC8B-A42CA8470E9C}"/>
              </a:ext>
            </a:extLst>
          </p:cNvPr>
          <p:cNvCxnSpPr>
            <a:cxnSpLocks/>
            <a:stCxn id="291" idx="1"/>
          </p:cNvCxnSpPr>
          <p:nvPr/>
        </p:nvCxnSpPr>
        <p:spPr>
          <a:xfrm flipH="1">
            <a:off x="1027081" y="1342186"/>
            <a:ext cx="993" cy="50093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Rechte verbindingslijn 442">
            <a:extLst>
              <a:ext uri="{FF2B5EF4-FFF2-40B4-BE49-F238E27FC236}">
                <a16:creationId xmlns:a16="http://schemas.microsoft.com/office/drawing/2014/main" id="{6FE529F3-EBF4-4B56-BEEF-35543BD9C453}"/>
              </a:ext>
            </a:extLst>
          </p:cNvPr>
          <p:cNvCxnSpPr>
            <a:cxnSpLocks/>
            <a:endCxn id="295" idx="0"/>
          </p:cNvCxnSpPr>
          <p:nvPr/>
        </p:nvCxnSpPr>
        <p:spPr>
          <a:xfrm>
            <a:off x="1022062" y="2915659"/>
            <a:ext cx="2308" cy="13312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Rechte verbindingslijn 447">
            <a:extLst>
              <a:ext uri="{FF2B5EF4-FFF2-40B4-BE49-F238E27FC236}">
                <a16:creationId xmlns:a16="http://schemas.microsoft.com/office/drawing/2014/main" id="{BC8B3284-C04A-436D-8FE8-95ADBD31010D}"/>
              </a:ext>
            </a:extLst>
          </p:cNvPr>
          <p:cNvCxnSpPr>
            <a:cxnSpLocks/>
          </p:cNvCxnSpPr>
          <p:nvPr/>
        </p:nvCxnSpPr>
        <p:spPr>
          <a:xfrm flipH="1">
            <a:off x="1014861" y="2757800"/>
            <a:ext cx="184705" cy="15785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Rechte verbindingslijn 460">
            <a:extLst>
              <a:ext uri="{FF2B5EF4-FFF2-40B4-BE49-F238E27FC236}">
                <a16:creationId xmlns:a16="http://schemas.microsoft.com/office/drawing/2014/main" id="{1A3F19E1-6D28-43F1-8CBD-94ED32A22ED6}"/>
              </a:ext>
            </a:extLst>
          </p:cNvPr>
          <p:cNvCxnSpPr>
            <a:cxnSpLocks/>
          </p:cNvCxnSpPr>
          <p:nvPr/>
        </p:nvCxnSpPr>
        <p:spPr>
          <a:xfrm flipH="1">
            <a:off x="866536" y="1701713"/>
            <a:ext cx="9482" cy="71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Rechte verbindingslijn 464">
            <a:extLst>
              <a:ext uri="{FF2B5EF4-FFF2-40B4-BE49-F238E27FC236}">
                <a16:creationId xmlns:a16="http://schemas.microsoft.com/office/drawing/2014/main" id="{5A86F340-F2CC-4557-89F4-215113E7B791}"/>
              </a:ext>
            </a:extLst>
          </p:cNvPr>
          <p:cNvCxnSpPr>
            <a:cxnSpLocks/>
          </p:cNvCxnSpPr>
          <p:nvPr/>
        </p:nvCxnSpPr>
        <p:spPr>
          <a:xfrm flipH="1" flipV="1">
            <a:off x="861415" y="2383828"/>
            <a:ext cx="344118" cy="37307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Rechte verbindingslijn 475">
            <a:extLst>
              <a:ext uri="{FF2B5EF4-FFF2-40B4-BE49-F238E27FC236}">
                <a16:creationId xmlns:a16="http://schemas.microsoft.com/office/drawing/2014/main" id="{7F780E34-01DA-40E1-B021-AD17B5BE9975}"/>
              </a:ext>
            </a:extLst>
          </p:cNvPr>
          <p:cNvCxnSpPr>
            <a:cxnSpLocks/>
          </p:cNvCxnSpPr>
          <p:nvPr/>
        </p:nvCxnSpPr>
        <p:spPr>
          <a:xfrm>
            <a:off x="6087703" y="587349"/>
            <a:ext cx="223205" cy="1901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Rechte verbindingslijn 496">
            <a:extLst>
              <a:ext uri="{FF2B5EF4-FFF2-40B4-BE49-F238E27FC236}">
                <a16:creationId xmlns:a16="http://schemas.microsoft.com/office/drawing/2014/main" id="{22A69845-ADFA-401E-B86D-E099C140420E}"/>
              </a:ext>
            </a:extLst>
          </p:cNvPr>
          <p:cNvCxnSpPr>
            <a:cxnSpLocks/>
            <a:endCxn id="306" idx="4"/>
          </p:cNvCxnSpPr>
          <p:nvPr/>
        </p:nvCxnSpPr>
        <p:spPr>
          <a:xfrm flipV="1">
            <a:off x="1397669" y="1763880"/>
            <a:ext cx="0" cy="6574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Rechte verbindingslijn 499">
            <a:extLst>
              <a:ext uri="{FF2B5EF4-FFF2-40B4-BE49-F238E27FC236}">
                <a16:creationId xmlns:a16="http://schemas.microsoft.com/office/drawing/2014/main" id="{751E87A3-47AD-4D8B-BE4B-8BC786D2111C}"/>
              </a:ext>
            </a:extLst>
          </p:cNvPr>
          <p:cNvCxnSpPr>
            <a:cxnSpLocks/>
          </p:cNvCxnSpPr>
          <p:nvPr/>
        </p:nvCxnSpPr>
        <p:spPr>
          <a:xfrm flipH="1" flipV="1">
            <a:off x="1392994" y="2421325"/>
            <a:ext cx="825986" cy="81898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Rechte verbindingslijn 502">
            <a:extLst>
              <a:ext uri="{FF2B5EF4-FFF2-40B4-BE49-F238E27FC236}">
                <a16:creationId xmlns:a16="http://schemas.microsoft.com/office/drawing/2014/main" id="{ACA3D9A1-8B92-42A5-97BA-0E3BA66D1D60}"/>
              </a:ext>
            </a:extLst>
          </p:cNvPr>
          <p:cNvCxnSpPr>
            <a:cxnSpLocks/>
            <a:stCxn id="305" idx="1"/>
          </p:cNvCxnSpPr>
          <p:nvPr/>
        </p:nvCxnSpPr>
        <p:spPr>
          <a:xfrm flipH="1">
            <a:off x="2218980" y="3245171"/>
            <a:ext cx="1567706" cy="638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Rechte verbindingslijn 513">
            <a:extLst>
              <a:ext uri="{FF2B5EF4-FFF2-40B4-BE49-F238E27FC236}">
                <a16:creationId xmlns:a16="http://schemas.microsoft.com/office/drawing/2014/main" id="{97A610CC-ADF3-4714-9320-B983CD1F1DC3}"/>
              </a:ext>
            </a:extLst>
          </p:cNvPr>
          <p:cNvCxnSpPr>
            <a:cxnSpLocks/>
          </p:cNvCxnSpPr>
          <p:nvPr/>
        </p:nvCxnSpPr>
        <p:spPr>
          <a:xfrm flipH="1" flipV="1">
            <a:off x="4656625" y="3378853"/>
            <a:ext cx="4960" cy="1149481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Rechte verbindingslijn 515">
            <a:extLst>
              <a:ext uri="{FF2B5EF4-FFF2-40B4-BE49-F238E27FC236}">
                <a16:creationId xmlns:a16="http://schemas.microsoft.com/office/drawing/2014/main" id="{FF36E121-D843-4D04-9A10-0AFE957A65D1}"/>
              </a:ext>
            </a:extLst>
          </p:cNvPr>
          <p:cNvCxnSpPr>
            <a:cxnSpLocks/>
            <a:stCxn id="331" idx="3"/>
          </p:cNvCxnSpPr>
          <p:nvPr/>
        </p:nvCxnSpPr>
        <p:spPr>
          <a:xfrm>
            <a:off x="4488779" y="3251557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Rechte verbindingslijn 518">
            <a:extLst>
              <a:ext uri="{FF2B5EF4-FFF2-40B4-BE49-F238E27FC236}">
                <a16:creationId xmlns:a16="http://schemas.microsoft.com/office/drawing/2014/main" id="{41F0DC85-B554-4702-957C-447565F8516A}"/>
              </a:ext>
            </a:extLst>
          </p:cNvPr>
          <p:cNvCxnSpPr>
            <a:cxnSpLocks/>
          </p:cNvCxnSpPr>
          <p:nvPr/>
        </p:nvCxnSpPr>
        <p:spPr>
          <a:xfrm>
            <a:off x="1165625" y="4597987"/>
            <a:ext cx="180824" cy="14873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Rechte verbindingslijn 519">
            <a:extLst>
              <a:ext uri="{FF2B5EF4-FFF2-40B4-BE49-F238E27FC236}">
                <a16:creationId xmlns:a16="http://schemas.microsoft.com/office/drawing/2014/main" id="{81514A31-E4B1-4BFD-8B4A-F1484FC65287}"/>
              </a:ext>
            </a:extLst>
          </p:cNvPr>
          <p:cNvCxnSpPr>
            <a:cxnSpLocks/>
            <a:endCxn id="301" idx="4"/>
          </p:cNvCxnSpPr>
          <p:nvPr/>
        </p:nvCxnSpPr>
        <p:spPr>
          <a:xfrm flipV="1">
            <a:off x="1167880" y="4410266"/>
            <a:ext cx="0" cy="2005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echte verbindingslijn 523">
            <a:extLst>
              <a:ext uri="{FF2B5EF4-FFF2-40B4-BE49-F238E27FC236}">
                <a16:creationId xmlns:a16="http://schemas.microsoft.com/office/drawing/2014/main" id="{BCA7C095-02ED-4048-8636-217AD6DBEEEC}"/>
              </a:ext>
            </a:extLst>
          </p:cNvPr>
          <p:cNvCxnSpPr>
            <a:cxnSpLocks/>
          </p:cNvCxnSpPr>
          <p:nvPr/>
        </p:nvCxnSpPr>
        <p:spPr>
          <a:xfrm flipV="1">
            <a:off x="1335727" y="4742325"/>
            <a:ext cx="3120512" cy="440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Rechte verbindingslijn 526">
            <a:extLst>
              <a:ext uri="{FF2B5EF4-FFF2-40B4-BE49-F238E27FC236}">
                <a16:creationId xmlns:a16="http://schemas.microsoft.com/office/drawing/2014/main" id="{7E7A8A92-4D34-42BD-AE78-1913BEA45E1B}"/>
              </a:ext>
            </a:extLst>
          </p:cNvPr>
          <p:cNvCxnSpPr>
            <a:cxnSpLocks/>
          </p:cNvCxnSpPr>
          <p:nvPr/>
        </p:nvCxnSpPr>
        <p:spPr>
          <a:xfrm flipH="1">
            <a:off x="4428249" y="4528334"/>
            <a:ext cx="227807" cy="215607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Rechte verbindingslijn 534">
            <a:extLst>
              <a:ext uri="{FF2B5EF4-FFF2-40B4-BE49-F238E27FC236}">
                <a16:creationId xmlns:a16="http://schemas.microsoft.com/office/drawing/2014/main" id="{8BF88B58-C743-4B6A-9A0D-62897FB2183C}"/>
              </a:ext>
            </a:extLst>
          </p:cNvPr>
          <p:cNvCxnSpPr>
            <a:cxnSpLocks/>
            <a:endCxn id="301" idx="0"/>
          </p:cNvCxnSpPr>
          <p:nvPr/>
        </p:nvCxnSpPr>
        <p:spPr>
          <a:xfrm>
            <a:off x="1167880" y="3620654"/>
            <a:ext cx="0" cy="62761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Rechte verbindingslijn 540">
            <a:extLst>
              <a:ext uri="{FF2B5EF4-FFF2-40B4-BE49-F238E27FC236}">
                <a16:creationId xmlns:a16="http://schemas.microsoft.com/office/drawing/2014/main" id="{34982A99-8863-4A49-BBD6-EB254304D3EB}"/>
              </a:ext>
            </a:extLst>
          </p:cNvPr>
          <p:cNvCxnSpPr>
            <a:cxnSpLocks/>
          </p:cNvCxnSpPr>
          <p:nvPr/>
        </p:nvCxnSpPr>
        <p:spPr>
          <a:xfrm flipV="1">
            <a:off x="1315258" y="3498415"/>
            <a:ext cx="6286850" cy="1364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Rechte verbindingslijn 544">
            <a:extLst>
              <a:ext uri="{FF2B5EF4-FFF2-40B4-BE49-F238E27FC236}">
                <a16:creationId xmlns:a16="http://schemas.microsoft.com/office/drawing/2014/main" id="{6B09F5CC-65F0-45AF-B007-0E637838E06E}"/>
              </a:ext>
            </a:extLst>
          </p:cNvPr>
          <p:cNvCxnSpPr>
            <a:cxnSpLocks/>
          </p:cNvCxnSpPr>
          <p:nvPr/>
        </p:nvCxnSpPr>
        <p:spPr>
          <a:xfrm>
            <a:off x="7593615" y="3503435"/>
            <a:ext cx="433775" cy="39576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Rechte verbindingslijn 546">
            <a:extLst>
              <a:ext uri="{FF2B5EF4-FFF2-40B4-BE49-F238E27FC236}">
                <a16:creationId xmlns:a16="http://schemas.microsoft.com/office/drawing/2014/main" id="{E178613D-0303-429F-8D2B-0B9DC13A144F}"/>
              </a:ext>
            </a:extLst>
          </p:cNvPr>
          <p:cNvCxnSpPr>
            <a:cxnSpLocks/>
            <a:endCxn id="304" idx="2"/>
          </p:cNvCxnSpPr>
          <p:nvPr/>
        </p:nvCxnSpPr>
        <p:spPr>
          <a:xfrm flipV="1">
            <a:off x="7998562" y="3899203"/>
            <a:ext cx="72336" cy="416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Rechte verbindingslijn 553">
            <a:extLst>
              <a:ext uri="{FF2B5EF4-FFF2-40B4-BE49-F238E27FC236}">
                <a16:creationId xmlns:a16="http://schemas.microsoft.com/office/drawing/2014/main" id="{7AA67272-0B59-4E00-862B-287B4635CF5F}"/>
              </a:ext>
            </a:extLst>
          </p:cNvPr>
          <p:cNvCxnSpPr>
            <a:cxnSpLocks/>
            <a:stCxn id="314" idx="6"/>
          </p:cNvCxnSpPr>
          <p:nvPr/>
        </p:nvCxnSpPr>
        <p:spPr>
          <a:xfrm flipV="1">
            <a:off x="2644018" y="3655396"/>
            <a:ext cx="3518869" cy="219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Rechte verbindingslijn 557">
            <a:extLst>
              <a:ext uri="{FF2B5EF4-FFF2-40B4-BE49-F238E27FC236}">
                <a16:creationId xmlns:a16="http://schemas.microsoft.com/office/drawing/2014/main" id="{0C6ECC38-9A63-4AE9-A503-593FF17AB1FD}"/>
              </a:ext>
            </a:extLst>
          </p:cNvPr>
          <p:cNvCxnSpPr>
            <a:cxnSpLocks/>
            <a:stCxn id="319" idx="6"/>
          </p:cNvCxnSpPr>
          <p:nvPr/>
        </p:nvCxnSpPr>
        <p:spPr>
          <a:xfrm flipV="1">
            <a:off x="2644805" y="3814035"/>
            <a:ext cx="3575036" cy="103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Rechte verbindingslijn 563">
            <a:extLst>
              <a:ext uri="{FF2B5EF4-FFF2-40B4-BE49-F238E27FC236}">
                <a16:creationId xmlns:a16="http://schemas.microsoft.com/office/drawing/2014/main" id="{610B343C-86E3-42DC-BEC9-A9EF75E35714}"/>
              </a:ext>
            </a:extLst>
          </p:cNvPr>
          <p:cNvCxnSpPr>
            <a:cxnSpLocks/>
          </p:cNvCxnSpPr>
          <p:nvPr/>
        </p:nvCxnSpPr>
        <p:spPr>
          <a:xfrm flipH="1">
            <a:off x="1173269" y="3502971"/>
            <a:ext cx="153307" cy="12288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Rechte verbindingslijn 568">
            <a:extLst>
              <a:ext uri="{FF2B5EF4-FFF2-40B4-BE49-F238E27FC236}">
                <a16:creationId xmlns:a16="http://schemas.microsoft.com/office/drawing/2014/main" id="{747C2C55-E864-4FDD-B640-3222FDC6ACF6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1269413" y="1688520"/>
            <a:ext cx="0" cy="81253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Rechte verbindingslijn 571">
            <a:extLst>
              <a:ext uri="{FF2B5EF4-FFF2-40B4-BE49-F238E27FC236}">
                <a16:creationId xmlns:a16="http://schemas.microsoft.com/office/drawing/2014/main" id="{833A87A3-9CCD-42DC-9B08-8A99ADC5F3CB}"/>
              </a:ext>
            </a:extLst>
          </p:cNvPr>
          <p:cNvCxnSpPr>
            <a:cxnSpLocks/>
            <a:endCxn id="312" idx="2"/>
          </p:cNvCxnSpPr>
          <p:nvPr/>
        </p:nvCxnSpPr>
        <p:spPr>
          <a:xfrm>
            <a:off x="2162033" y="3389821"/>
            <a:ext cx="1624652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Rechte verbindingslijn 575">
            <a:extLst>
              <a:ext uri="{FF2B5EF4-FFF2-40B4-BE49-F238E27FC236}">
                <a16:creationId xmlns:a16="http://schemas.microsoft.com/office/drawing/2014/main" id="{1985B689-D6B3-4223-BADA-D64DD70F9738}"/>
              </a:ext>
            </a:extLst>
          </p:cNvPr>
          <p:cNvCxnSpPr>
            <a:cxnSpLocks/>
          </p:cNvCxnSpPr>
          <p:nvPr/>
        </p:nvCxnSpPr>
        <p:spPr>
          <a:xfrm flipH="1" flipV="1">
            <a:off x="1271026" y="2501054"/>
            <a:ext cx="891008" cy="8817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Rechte verbindingslijn 583">
            <a:extLst>
              <a:ext uri="{FF2B5EF4-FFF2-40B4-BE49-F238E27FC236}">
                <a16:creationId xmlns:a16="http://schemas.microsoft.com/office/drawing/2014/main" id="{A35321B3-7DE6-463C-817A-BD8961896E38}"/>
              </a:ext>
            </a:extLst>
          </p:cNvPr>
          <p:cNvCxnSpPr>
            <a:cxnSpLocks/>
            <a:stCxn id="312" idx="6"/>
          </p:cNvCxnSpPr>
          <p:nvPr/>
        </p:nvCxnSpPr>
        <p:spPr>
          <a:xfrm>
            <a:off x="3948685" y="3395835"/>
            <a:ext cx="560873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Rechte verbindingslijn 586">
            <a:extLst>
              <a:ext uri="{FF2B5EF4-FFF2-40B4-BE49-F238E27FC236}">
                <a16:creationId xmlns:a16="http://schemas.microsoft.com/office/drawing/2014/main" id="{3FFD430B-B813-4657-A26A-72719559280C}"/>
              </a:ext>
            </a:extLst>
          </p:cNvPr>
          <p:cNvCxnSpPr>
            <a:cxnSpLocks/>
          </p:cNvCxnSpPr>
          <p:nvPr/>
        </p:nvCxnSpPr>
        <p:spPr>
          <a:xfrm flipH="1" flipV="1">
            <a:off x="4340632" y="3401158"/>
            <a:ext cx="168926" cy="1313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Rechte verbindingslijn 589">
            <a:extLst>
              <a:ext uri="{FF2B5EF4-FFF2-40B4-BE49-F238E27FC236}">
                <a16:creationId xmlns:a16="http://schemas.microsoft.com/office/drawing/2014/main" id="{8303055B-1DD1-4DC9-B799-EF8B07EB260A}"/>
              </a:ext>
            </a:extLst>
          </p:cNvPr>
          <p:cNvCxnSpPr>
            <a:cxnSpLocks/>
          </p:cNvCxnSpPr>
          <p:nvPr/>
        </p:nvCxnSpPr>
        <p:spPr>
          <a:xfrm flipV="1">
            <a:off x="4500494" y="3528422"/>
            <a:ext cx="0" cy="90976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Rechte verbindingslijn 593">
            <a:extLst>
              <a:ext uri="{FF2B5EF4-FFF2-40B4-BE49-F238E27FC236}">
                <a16:creationId xmlns:a16="http://schemas.microsoft.com/office/drawing/2014/main" id="{3F002D1A-A18C-451A-84A6-4C8D284FC84A}"/>
              </a:ext>
            </a:extLst>
          </p:cNvPr>
          <p:cNvCxnSpPr>
            <a:cxnSpLocks/>
          </p:cNvCxnSpPr>
          <p:nvPr/>
        </p:nvCxnSpPr>
        <p:spPr>
          <a:xfrm>
            <a:off x="1395332" y="4577439"/>
            <a:ext cx="2978960" cy="128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Rechte verbindingslijn 596">
            <a:extLst>
              <a:ext uri="{FF2B5EF4-FFF2-40B4-BE49-F238E27FC236}">
                <a16:creationId xmlns:a16="http://schemas.microsoft.com/office/drawing/2014/main" id="{F5A9866E-4413-4F6D-8C8F-1505013AE64D}"/>
              </a:ext>
            </a:extLst>
          </p:cNvPr>
          <p:cNvCxnSpPr>
            <a:cxnSpLocks/>
          </p:cNvCxnSpPr>
          <p:nvPr/>
        </p:nvCxnSpPr>
        <p:spPr>
          <a:xfrm flipV="1">
            <a:off x="4340633" y="4438182"/>
            <a:ext cx="159862" cy="152071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Rechte verbindingslijn 602">
            <a:extLst>
              <a:ext uri="{FF2B5EF4-FFF2-40B4-BE49-F238E27FC236}">
                <a16:creationId xmlns:a16="http://schemas.microsoft.com/office/drawing/2014/main" id="{17F96F72-FF64-4843-BC24-F551CEBD05AD}"/>
              </a:ext>
            </a:extLst>
          </p:cNvPr>
          <p:cNvCxnSpPr>
            <a:cxnSpLocks/>
          </p:cNvCxnSpPr>
          <p:nvPr/>
        </p:nvCxnSpPr>
        <p:spPr>
          <a:xfrm>
            <a:off x="1311994" y="4510066"/>
            <a:ext cx="84378" cy="7503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Rechte verbindingslijn 608">
            <a:extLst>
              <a:ext uri="{FF2B5EF4-FFF2-40B4-BE49-F238E27FC236}">
                <a16:creationId xmlns:a16="http://schemas.microsoft.com/office/drawing/2014/main" id="{C783635F-0544-4535-AB62-C3474DC25404}"/>
              </a:ext>
            </a:extLst>
          </p:cNvPr>
          <p:cNvCxnSpPr>
            <a:cxnSpLocks/>
            <a:endCxn id="313" idx="4"/>
          </p:cNvCxnSpPr>
          <p:nvPr/>
        </p:nvCxnSpPr>
        <p:spPr>
          <a:xfrm flipV="1">
            <a:off x="1314332" y="4406723"/>
            <a:ext cx="0" cy="10334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Rechte verbindingslijn 615">
            <a:extLst>
              <a:ext uri="{FF2B5EF4-FFF2-40B4-BE49-F238E27FC236}">
                <a16:creationId xmlns:a16="http://schemas.microsoft.com/office/drawing/2014/main" id="{02021C68-294D-47BD-94E3-FE2EC001C3E1}"/>
              </a:ext>
            </a:extLst>
          </p:cNvPr>
          <p:cNvCxnSpPr>
            <a:cxnSpLocks/>
            <a:stCxn id="313" idx="0"/>
          </p:cNvCxnSpPr>
          <p:nvPr/>
        </p:nvCxnSpPr>
        <p:spPr>
          <a:xfrm flipV="1">
            <a:off x="1314332" y="3758371"/>
            <a:ext cx="0" cy="48635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Rechte verbindingslijn 618">
            <a:extLst>
              <a:ext uri="{FF2B5EF4-FFF2-40B4-BE49-F238E27FC236}">
                <a16:creationId xmlns:a16="http://schemas.microsoft.com/office/drawing/2014/main" id="{7C3F6FF5-ECC2-4898-AD27-15D41EB94676}"/>
              </a:ext>
            </a:extLst>
          </p:cNvPr>
          <p:cNvCxnSpPr>
            <a:cxnSpLocks/>
            <a:stCxn id="314" idx="2"/>
          </p:cNvCxnSpPr>
          <p:nvPr/>
        </p:nvCxnSpPr>
        <p:spPr>
          <a:xfrm flipH="1" flipV="1">
            <a:off x="1429946" y="3674429"/>
            <a:ext cx="1052072" cy="29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Rechte verbindingslijn 622">
            <a:extLst>
              <a:ext uri="{FF2B5EF4-FFF2-40B4-BE49-F238E27FC236}">
                <a16:creationId xmlns:a16="http://schemas.microsoft.com/office/drawing/2014/main" id="{F06D2DAF-3A80-493B-893F-089E56FBAA9A}"/>
              </a:ext>
            </a:extLst>
          </p:cNvPr>
          <p:cNvCxnSpPr>
            <a:cxnSpLocks/>
          </p:cNvCxnSpPr>
          <p:nvPr/>
        </p:nvCxnSpPr>
        <p:spPr>
          <a:xfrm flipH="1">
            <a:off x="1311995" y="3667332"/>
            <a:ext cx="117951" cy="8442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Rechte verbindingslijn 625">
            <a:extLst>
              <a:ext uri="{FF2B5EF4-FFF2-40B4-BE49-F238E27FC236}">
                <a16:creationId xmlns:a16="http://schemas.microsoft.com/office/drawing/2014/main" id="{6F729508-5E3C-4ECF-910E-877EE708A993}"/>
              </a:ext>
            </a:extLst>
          </p:cNvPr>
          <p:cNvCxnSpPr>
            <a:cxnSpLocks/>
            <a:endCxn id="319" idx="2"/>
          </p:cNvCxnSpPr>
          <p:nvPr/>
        </p:nvCxnSpPr>
        <p:spPr>
          <a:xfrm flipV="1">
            <a:off x="1460500" y="3824388"/>
            <a:ext cx="1022305" cy="1736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Rechte verbindingslijn 628">
            <a:extLst>
              <a:ext uri="{FF2B5EF4-FFF2-40B4-BE49-F238E27FC236}">
                <a16:creationId xmlns:a16="http://schemas.microsoft.com/office/drawing/2014/main" id="{30CD0CB1-0470-4F01-A007-A6EDD5891319}"/>
              </a:ext>
            </a:extLst>
          </p:cNvPr>
          <p:cNvCxnSpPr>
            <a:cxnSpLocks/>
            <a:stCxn id="318" idx="0"/>
          </p:cNvCxnSpPr>
          <p:nvPr/>
        </p:nvCxnSpPr>
        <p:spPr>
          <a:xfrm flipV="1">
            <a:off x="1459461" y="3841750"/>
            <a:ext cx="1039" cy="40774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Rechte verbindingslijn 632">
            <a:extLst>
              <a:ext uri="{FF2B5EF4-FFF2-40B4-BE49-F238E27FC236}">
                <a16:creationId xmlns:a16="http://schemas.microsoft.com/office/drawing/2014/main" id="{46490C8B-C4F9-462B-B3A6-548757AF91C8}"/>
              </a:ext>
            </a:extLst>
          </p:cNvPr>
          <p:cNvCxnSpPr>
            <a:cxnSpLocks/>
          </p:cNvCxnSpPr>
          <p:nvPr/>
        </p:nvCxnSpPr>
        <p:spPr>
          <a:xfrm flipH="1">
            <a:off x="6219842" y="3389821"/>
            <a:ext cx="516069" cy="42142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Rechte verbindingslijn 635">
            <a:extLst>
              <a:ext uri="{FF2B5EF4-FFF2-40B4-BE49-F238E27FC236}">
                <a16:creationId xmlns:a16="http://schemas.microsoft.com/office/drawing/2014/main" id="{1DB82626-1674-464B-B806-330D7D046D1C}"/>
              </a:ext>
            </a:extLst>
          </p:cNvPr>
          <p:cNvCxnSpPr>
            <a:cxnSpLocks/>
          </p:cNvCxnSpPr>
          <p:nvPr/>
        </p:nvCxnSpPr>
        <p:spPr>
          <a:xfrm flipH="1" flipV="1">
            <a:off x="6735911" y="3384963"/>
            <a:ext cx="1701631" cy="41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Rechte verbindingslijn 638">
            <a:extLst>
              <a:ext uri="{FF2B5EF4-FFF2-40B4-BE49-F238E27FC236}">
                <a16:creationId xmlns:a16="http://schemas.microsoft.com/office/drawing/2014/main" id="{EBF299C1-9116-45DF-BE80-E705187B7523}"/>
              </a:ext>
            </a:extLst>
          </p:cNvPr>
          <p:cNvCxnSpPr>
            <a:cxnSpLocks/>
          </p:cNvCxnSpPr>
          <p:nvPr/>
        </p:nvCxnSpPr>
        <p:spPr>
          <a:xfrm flipH="1">
            <a:off x="6162888" y="3269370"/>
            <a:ext cx="487220" cy="40119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Rechte verbindingslijn 639">
            <a:extLst>
              <a:ext uri="{FF2B5EF4-FFF2-40B4-BE49-F238E27FC236}">
                <a16:creationId xmlns:a16="http://schemas.microsoft.com/office/drawing/2014/main" id="{160C3F97-A243-4D17-89E4-2933CEDC6BDA}"/>
              </a:ext>
            </a:extLst>
          </p:cNvPr>
          <p:cNvCxnSpPr>
            <a:cxnSpLocks/>
          </p:cNvCxnSpPr>
          <p:nvPr/>
        </p:nvCxnSpPr>
        <p:spPr>
          <a:xfrm flipH="1">
            <a:off x="6632671" y="3258925"/>
            <a:ext cx="1751297" cy="1044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Rechte verbindingslijn 644">
            <a:extLst>
              <a:ext uri="{FF2B5EF4-FFF2-40B4-BE49-F238E27FC236}">
                <a16:creationId xmlns:a16="http://schemas.microsoft.com/office/drawing/2014/main" id="{DEFA12D1-9CC0-42D5-A3B5-C640EEB21823}"/>
              </a:ext>
            </a:extLst>
          </p:cNvPr>
          <p:cNvCxnSpPr>
            <a:cxnSpLocks/>
          </p:cNvCxnSpPr>
          <p:nvPr/>
        </p:nvCxnSpPr>
        <p:spPr>
          <a:xfrm flipH="1">
            <a:off x="8449093" y="3208638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Rechte verbindingslijn 645">
            <a:extLst>
              <a:ext uri="{FF2B5EF4-FFF2-40B4-BE49-F238E27FC236}">
                <a16:creationId xmlns:a16="http://schemas.microsoft.com/office/drawing/2014/main" id="{DB6ABA36-7C08-47B3-80F0-CCB3E649D01B}"/>
              </a:ext>
            </a:extLst>
          </p:cNvPr>
          <p:cNvCxnSpPr>
            <a:cxnSpLocks/>
          </p:cNvCxnSpPr>
          <p:nvPr/>
        </p:nvCxnSpPr>
        <p:spPr>
          <a:xfrm flipH="1" flipV="1">
            <a:off x="8629723" y="1465372"/>
            <a:ext cx="22508" cy="174326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Rechte verbindingslijn 648">
            <a:extLst>
              <a:ext uri="{FF2B5EF4-FFF2-40B4-BE49-F238E27FC236}">
                <a16:creationId xmlns:a16="http://schemas.microsoft.com/office/drawing/2014/main" id="{E08A90FB-DC08-48F9-82F8-F5B3D27566D5}"/>
              </a:ext>
            </a:extLst>
          </p:cNvPr>
          <p:cNvCxnSpPr>
            <a:cxnSpLocks/>
          </p:cNvCxnSpPr>
          <p:nvPr/>
        </p:nvCxnSpPr>
        <p:spPr>
          <a:xfrm flipH="1">
            <a:off x="8373682" y="3164172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Rechte verbindingslijn 663">
            <a:extLst>
              <a:ext uri="{FF2B5EF4-FFF2-40B4-BE49-F238E27FC236}">
                <a16:creationId xmlns:a16="http://schemas.microsoft.com/office/drawing/2014/main" id="{F7EB5A7C-FB43-4C55-B528-217E0CB4AB6E}"/>
              </a:ext>
            </a:extLst>
          </p:cNvPr>
          <p:cNvCxnSpPr>
            <a:cxnSpLocks/>
          </p:cNvCxnSpPr>
          <p:nvPr/>
        </p:nvCxnSpPr>
        <p:spPr>
          <a:xfrm>
            <a:off x="8450150" y="1338092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Rechte verbindingslijn 668">
            <a:extLst>
              <a:ext uri="{FF2B5EF4-FFF2-40B4-BE49-F238E27FC236}">
                <a16:creationId xmlns:a16="http://schemas.microsoft.com/office/drawing/2014/main" id="{278440A4-8A6D-464E-A760-1558822B389D}"/>
              </a:ext>
            </a:extLst>
          </p:cNvPr>
          <p:cNvCxnSpPr>
            <a:cxnSpLocks/>
          </p:cNvCxnSpPr>
          <p:nvPr/>
        </p:nvCxnSpPr>
        <p:spPr>
          <a:xfrm flipH="1" flipV="1">
            <a:off x="8487213" y="1595904"/>
            <a:ext cx="16258" cy="158045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Rechte verbindingslijn 671">
            <a:extLst>
              <a:ext uri="{FF2B5EF4-FFF2-40B4-BE49-F238E27FC236}">
                <a16:creationId xmlns:a16="http://schemas.microsoft.com/office/drawing/2014/main" id="{F75E7E9A-7C5D-4C48-B1D4-AEBCA35487AD}"/>
              </a:ext>
            </a:extLst>
          </p:cNvPr>
          <p:cNvCxnSpPr>
            <a:cxnSpLocks/>
          </p:cNvCxnSpPr>
          <p:nvPr/>
        </p:nvCxnSpPr>
        <p:spPr>
          <a:xfrm flipH="1" flipV="1">
            <a:off x="8363402" y="1494539"/>
            <a:ext cx="126718" cy="11518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Rechte verbindingslijn 674">
            <a:extLst>
              <a:ext uri="{FF2B5EF4-FFF2-40B4-BE49-F238E27FC236}">
                <a16:creationId xmlns:a16="http://schemas.microsoft.com/office/drawing/2014/main" id="{A85D510E-C1A6-45D1-9853-75451E18A311}"/>
              </a:ext>
            </a:extLst>
          </p:cNvPr>
          <p:cNvCxnSpPr>
            <a:cxnSpLocks/>
            <a:stCxn id="308" idx="6"/>
            <a:endCxn id="310" idx="2"/>
          </p:cNvCxnSpPr>
          <p:nvPr/>
        </p:nvCxnSpPr>
        <p:spPr>
          <a:xfrm>
            <a:off x="7197771" y="1488508"/>
            <a:ext cx="871453" cy="309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Rechte verbindingslijn 677">
            <a:extLst>
              <a:ext uri="{FF2B5EF4-FFF2-40B4-BE49-F238E27FC236}">
                <a16:creationId xmlns:a16="http://schemas.microsoft.com/office/drawing/2014/main" id="{4B8BB141-1441-4BCD-8D34-3B083BB3AF6F}"/>
              </a:ext>
            </a:extLst>
          </p:cNvPr>
          <p:cNvCxnSpPr>
            <a:cxnSpLocks/>
            <a:stCxn id="310" idx="6"/>
          </p:cNvCxnSpPr>
          <p:nvPr/>
        </p:nvCxnSpPr>
        <p:spPr>
          <a:xfrm>
            <a:off x="8231223" y="1491606"/>
            <a:ext cx="132179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Rechte verbindingslijn 680">
            <a:extLst>
              <a:ext uri="{FF2B5EF4-FFF2-40B4-BE49-F238E27FC236}">
                <a16:creationId xmlns:a16="http://schemas.microsoft.com/office/drawing/2014/main" id="{9EB56B76-0EA7-4327-AB93-1CF0762A0E50}"/>
              </a:ext>
            </a:extLst>
          </p:cNvPr>
          <p:cNvCxnSpPr>
            <a:cxnSpLocks/>
          </p:cNvCxnSpPr>
          <p:nvPr/>
        </p:nvCxnSpPr>
        <p:spPr>
          <a:xfrm flipH="1" flipV="1">
            <a:off x="8380060" y="325547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Rechte verbindingslijn 681">
            <a:extLst>
              <a:ext uri="{FF2B5EF4-FFF2-40B4-BE49-F238E27FC236}">
                <a16:creationId xmlns:a16="http://schemas.microsoft.com/office/drawing/2014/main" id="{DAEEF913-4C96-48AD-A9CC-D4A896759DB5}"/>
              </a:ext>
            </a:extLst>
          </p:cNvPr>
          <p:cNvCxnSpPr>
            <a:cxnSpLocks/>
          </p:cNvCxnSpPr>
          <p:nvPr/>
        </p:nvCxnSpPr>
        <p:spPr>
          <a:xfrm flipH="1">
            <a:off x="8380060" y="394159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Rechte verbindingslijn 682">
            <a:extLst>
              <a:ext uri="{FF2B5EF4-FFF2-40B4-BE49-F238E27FC236}">
                <a16:creationId xmlns:a16="http://schemas.microsoft.com/office/drawing/2014/main" id="{85AF699D-DD1C-4200-AE35-3D14B3F9E015}"/>
              </a:ext>
            </a:extLst>
          </p:cNvPr>
          <p:cNvCxnSpPr>
            <a:cxnSpLocks/>
          </p:cNvCxnSpPr>
          <p:nvPr/>
        </p:nvCxnSpPr>
        <p:spPr>
          <a:xfrm flipH="1" flipV="1">
            <a:off x="8498000" y="3357158"/>
            <a:ext cx="9778" cy="5890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Rechte verbindingslijn 686">
            <a:extLst>
              <a:ext uri="{FF2B5EF4-FFF2-40B4-BE49-F238E27FC236}">
                <a16:creationId xmlns:a16="http://schemas.microsoft.com/office/drawing/2014/main" id="{92DC81C5-46DA-4688-BD42-AF5A4205D50E}"/>
              </a:ext>
            </a:extLst>
          </p:cNvPr>
          <p:cNvCxnSpPr>
            <a:cxnSpLocks/>
            <a:endCxn id="307" idx="6"/>
          </p:cNvCxnSpPr>
          <p:nvPr/>
        </p:nvCxnSpPr>
        <p:spPr>
          <a:xfrm flipH="1">
            <a:off x="8232898" y="4040166"/>
            <a:ext cx="147161" cy="835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Rechte verbindingslijn 690">
            <a:extLst>
              <a:ext uri="{FF2B5EF4-FFF2-40B4-BE49-F238E27FC236}">
                <a16:creationId xmlns:a16="http://schemas.microsoft.com/office/drawing/2014/main" id="{D0E6DEAF-7F9A-49E9-8465-FB95A7B4704E}"/>
              </a:ext>
            </a:extLst>
          </p:cNvPr>
          <p:cNvCxnSpPr>
            <a:cxnSpLocks/>
            <a:stCxn id="307" idx="2"/>
            <a:endCxn id="309" idx="6"/>
          </p:cNvCxnSpPr>
          <p:nvPr/>
        </p:nvCxnSpPr>
        <p:spPr>
          <a:xfrm flipH="1">
            <a:off x="7219610" y="4048524"/>
            <a:ext cx="851288" cy="1454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al 191">
            <a:extLst>
              <a:ext uri="{FF2B5EF4-FFF2-40B4-BE49-F238E27FC236}">
                <a16:creationId xmlns:a16="http://schemas.microsoft.com/office/drawing/2014/main" id="{213DFCDD-D47A-4701-9A05-DA2431EB7B01}"/>
              </a:ext>
            </a:extLst>
          </p:cNvPr>
          <p:cNvSpPr/>
          <p:nvPr/>
        </p:nvSpPr>
        <p:spPr>
          <a:xfrm>
            <a:off x="7029112" y="90652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09" name="Ovaal 308">
            <a:extLst>
              <a:ext uri="{FF2B5EF4-FFF2-40B4-BE49-F238E27FC236}">
                <a16:creationId xmlns:a16="http://schemas.microsoft.com/office/drawing/2014/main" id="{737CFAD7-F69F-4DDD-8020-37EBA70465C8}"/>
              </a:ext>
            </a:extLst>
          </p:cNvPr>
          <p:cNvSpPr/>
          <p:nvPr/>
        </p:nvSpPr>
        <p:spPr>
          <a:xfrm>
            <a:off x="7057610" y="398207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210" name="Ovaal 209">
            <a:extLst>
              <a:ext uri="{FF2B5EF4-FFF2-40B4-BE49-F238E27FC236}">
                <a16:creationId xmlns:a16="http://schemas.microsoft.com/office/drawing/2014/main" id="{7467223B-34A1-4ACA-B2E1-9671C61EB467}"/>
              </a:ext>
            </a:extLst>
          </p:cNvPr>
          <p:cNvSpPr/>
          <p:nvPr/>
        </p:nvSpPr>
        <p:spPr>
          <a:xfrm>
            <a:off x="6551328" y="387566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11" name="Ovaal 210">
            <a:extLst>
              <a:ext uri="{FF2B5EF4-FFF2-40B4-BE49-F238E27FC236}">
                <a16:creationId xmlns:a16="http://schemas.microsoft.com/office/drawing/2014/main" id="{16F54841-4FEA-4EEF-AB2A-BC380273AB3B}"/>
              </a:ext>
            </a:extLst>
          </p:cNvPr>
          <p:cNvSpPr/>
          <p:nvPr/>
        </p:nvSpPr>
        <p:spPr>
          <a:xfrm>
            <a:off x="7521107" y="419704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4FB72814-CCE2-4149-9E65-506A03A45C80}"/>
              </a:ext>
            </a:extLst>
          </p:cNvPr>
          <p:cNvSpPr/>
          <p:nvPr/>
        </p:nvSpPr>
        <p:spPr>
          <a:xfrm>
            <a:off x="8046242" y="90174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13" name="Ovaal 212">
            <a:extLst>
              <a:ext uri="{FF2B5EF4-FFF2-40B4-BE49-F238E27FC236}">
                <a16:creationId xmlns:a16="http://schemas.microsoft.com/office/drawing/2014/main" id="{1C97FE6B-CF60-4FA1-8F72-588122758AD7}"/>
              </a:ext>
            </a:extLst>
          </p:cNvPr>
          <p:cNvSpPr/>
          <p:nvPr/>
        </p:nvSpPr>
        <p:spPr>
          <a:xfrm>
            <a:off x="2973143" y="388652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8793050A-16A0-4577-B786-07497853F3A3}"/>
              </a:ext>
            </a:extLst>
          </p:cNvPr>
          <p:cNvCxnSpPr>
            <a:cxnSpLocks/>
            <a:stCxn id="210" idx="2"/>
            <a:endCxn id="213" idx="6"/>
          </p:cNvCxnSpPr>
          <p:nvPr/>
        </p:nvCxnSpPr>
        <p:spPr>
          <a:xfrm flipH="1">
            <a:off x="3135142" y="3956667"/>
            <a:ext cx="3416186" cy="10857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Rechte verbindingslijn 234">
            <a:extLst>
              <a:ext uri="{FF2B5EF4-FFF2-40B4-BE49-F238E27FC236}">
                <a16:creationId xmlns:a16="http://schemas.microsoft.com/office/drawing/2014/main" id="{8CAE92CF-FC3D-4682-BD07-8FC08414F393}"/>
              </a:ext>
            </a:extLst>
          </p:cNvPr>
          <p:cNvCxnSpPr>
            <a:cxnSpLocks/>
            <a:stCxn id="237" idx="2"/>
            <a:endCxn id="238" idx="6"/>
          </p:cNvCxnSpPr>
          <p:nvPr/>
        </p:nvCxnSpPr>
        <p:spPr>
          <a:xfrm flipH="1">
            <a:off x="5639652" y="3241130"/>
            <a:ext cx="7371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al 236">
            <a:extLst>
              <a:ext uri="{FF2B5EF4-FFF2-40B4-BE49-F238E27FC236}">
                <a16:creationId xmlns:a16="http://schemas.microsoft.com/office/drawing/2014/main" id="{4296BDB3-84E6-4593-85E8-700FE8C6E860}"/>
              </a:ext>
            </a:extLst>
          </p:cNvPr>
          <p:cNvSpPr/>
          <p:nvPr/>
        </p:nvSpPr>
        <p:spPr>
          <a:xfrm>
            <a:off x="6376848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219932C5-783C-4DD8-9BFD-BA73E83654FB}"/>
              </a:ext>
            </a:extLst>
          </p:cNvPr>
          <p:cNvSpPr/>
          <p:nvPr/>
        </p:nvSpPr>
        <p:spPr>
          <a:xfrm>
            <a:off x="5477652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243" name="Ovaal 242">
            <a:extLst>
              <a:ext uri="{FF2B5EF4-FFF2-40B4-BE49-F238E27FC236}">
                <a16:creationId xmlns:a16="http://schemas.microsoft.com/office/drawing/2014/main" id="{9989F2A8-9F56-43E5-B9AE-A0639519E630}"/>
              </a:ext>
            </a:extLst>
          </p:cNvPr>
          <p:cNvSpPr/>
          <p:nvPr/>
        </p:nvSpPr>
        <p:spPr>
          <a:xfrm>
            <a:off x="3066320" y="293358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244" name="Rechte verbindingslijn 243">
            <a:extLst>
              <a:ext uri="{FF2B5EF4-FFF2-40B4-BE49-F238E27FC236}">
                <a16:creationId xmlns:a16="http://schemas.microsoft.com/office/drawing/2014/main" id="{B8D900A1-738F-4988-8E07-87FFCA2F469E}"/>
              </a:ext>
            </a:extLst>
          </p:cNvPr>
          <p:cNvCxnSpPr>
            <a:cxnSpLocks/>
            <a:stCxn id="211" idx="2"/>
          </p:cNvCxnSpPr>
          <p:nvPr/>
        </p:nvCxnSpPr>
        <p:spPr>
          <a:xfrm flipH="1">
            <a:off x="7020311" y="4278045"/>
            <a:ext cx="5007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chte verbindingslijn 245">
            <a:extLst>
              <a:ext uri="{FF2B5EF4-FFF2-40B4-BE49-F238E27FC236}">
                <a16:creationId xmlns:a16="http://schemas.microsoft.com/office/drawing/2014/main" id="{5487BD89-EBD3-4FD5-A3F7-C6DAB8B16466}"/>
              </a:ext>
            </a:extLst>
          </p:cNvPr>
          <p:cNvCxnSpPr>
            <a:cxnSpLocks/>
            <a:stCxn id="210" idx="5"/>
          </p:cNvCxnSpPr>
          <p:nvPr/>
        </p:nvCxnSpPr>
        <p:spPr>
          <a:xfrm>
            <a:off x="6689605" y="4013943"/>
            <a:ext cx="330707" cy="2641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1C323F63-5653-4FDE-8C9E-BDB21CF57BBD}"/>
              </a:ext>
            </a:extLst>
          </p:cNvPr>
          <p:cNvCxnSpPr>
            <a:cxnSpLocks/>
            <a:stCxn id="237" idx="6"/>
          </p:cNvCxnSpPr>
          <p:nvPr/>
        </p:nvCxnSpPr>
        <p:spPr>
          <a:xfrm flipV="1">
            <a:off x="6538848" y="3116432"/>
            <a:ext cx="94649" cy="12469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71DC4CCE-5E89-4827-9FE8-4A96C27383AA}"/>
              </a:ext>
            </a:extLst>
          </p:cNvPr>
          <p:cNvCxnSpPr>
            <a:cxnSpLocks/>
            <a:endCxn id="243" idx="2"/>
          </p:cNvCxnSpPr>
          <p:nvPr/>
        </p:nvCxnSpPr>
        <p:spPr>
          <a:xfrm>
            <a:off x="2792603" y="3012349"/>
            <a:ext cx="273717" cy="223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C3DC2CB7-B556-4D42-8931-A0E1CA5FCEC5}"/>
              </a:ext>
            </a:extLst>
          </p:cNvPr>
          <p:cNvCxnSpPr>
            <a:cxnSpLocks/>
          </p:cNvCxnSpPr>
          <p:nvPr/>
        </p:nvCxnSpPr>
        <p:spPr>
          <a:xfrm flipH="1" flipV="1">
            <a:off x="2635704" y="2865133"/>
            <a:ext cx="164995" cy="14744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FC39009E-307C-48EC-B7CC-AEA85CA081E8}"/>
              </a:ext>
            </a:extLst>
          </p:cNvPr>
          <p:cNvCxnSpPr>
            <a:cxnSpLocks/>
            <a:stCxn id="212" idx="2"/>
            <a:endCxn id="192" idx="6"/>
          </p:cNvCxnSpPr>
          <p:nvPr/>
        </p:nvCxnSpPr>
        <p:spPr>
          <a:xfrm flipH="1">
            <a:off x="7191112" y="982744"/>
            <a:ext cx="855131" cy="478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>
            <a:extLst>
              <a:ext uri="{FF2B5EF4-FFF2-40B4-BE49-F238E27FC236}">
                <a16:creationId xmlns:a16="http://schemas.microsoft.com/office/drawing/2014/main" id="{8FC5A847-938A-4EB9-B614-2DE0C796A2A7}"/>
              </a:ext>
            </a:extLst>
          </p:cNvPr>
          <p:cNvGrpSpPr/>
          <p:nvPr/>
        </p:nvGrpSpPr>
        <p:grpSpPr>
          <a:xfrm>
            <a:off x="3513034" y="3885206"/>
            <a:ext cx="2695947" cy="1028819"/>
            <a:chOff x="6584950" y="5080078"/>
            <a:chExt cx="3594596" cy="1371758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67A314-2277-467E-8818-E80C34103CA4}"/>
                </a:ext>
              </a:extLst>
            </p:cNvPr>
            <p:cNvSpPr/>
            <p:nvPr/>
          </p:nvSpPr>
          <p:spPr>
            <a:xfrm>
              <a:off x="6584950" y="5080078"/>
              <a:ext cx="3594596" cy="1371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nl-NL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6" name="Afgeronde rechthoek 33">
              <a:extLst>
                <a:ext uri="{FF2B5EF4-FFF2-40B4-BE49-F238E27FC236}">
                  <a16:creationId xmlns:a16="http://schemas.microsoft.com/office/drawing/2014/main" id="{C476A074-8ED4-4E46-B098-AEC597FBC5F3}"/>
                </a:ext>
              </a:extLst>
            </p:cNvPr>
            <p:cNvSpPr/>
            <p:nvPr/>
          </p:nvSpPr>
          <p:spPr>
            <a:xfrm>
              <a:off x="6638971" y="5294728"/>
              <a:ext cx="144000" cy="72000"/>
            </a:xfrm>
            <a:prstGeom prst="roundRect">
              <a:avLst/>
            </a:prstGeom>
            <a:solidFill>
              <a:srgbClr val="FFD1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97" name="Afgeronde rechthoek 34">
              <a:extLst>
                <a:ext uri="{FF2B5EF4-FFF2-40B4-BE49-F238E27FC236}">
                  <a16:creationId xmlns:a16="http://schemas.microsoft.com/office/drawing/2014/main" id="{B91C7FF5-310E-47B0-B9E7-539D4A2A4FD2}"/>
                </a:ext>
              </a:extLst>
            </p:cNvPr>
            <p:cNvSpPr/>
            <p:nvPr/>
          </p:nvSpPr>
          <p:spPr>
            <a:xfrm>
              <a:off x="6638971" y="5567976"/>
              <a:ext cx="144000" cy="72000"/>
            </a:xfrm>
            <a:prstGeom prst="roundRect">
              <a:avLst/>
            </a:prstGeom>
            <a:solidFill>
              <a:srgbClr val="A500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98" name="Afgeronde rechthoek 35">
              <a:extLst>
                <a:ext uri="{FF2B5EF4-FFF2-40B4-BE49-F238E27FC236}">
                  <a16:creationId xmlns:a16="http://schemas.microsoft.com/office/drawing/2014/main" id="{0B30CE51-FF07-4D0A-A0EE-4DF3EDF4A65A}"/>
                </a:ext>
              </a:extLst>
            </p:cNvPr>
            <p:cNvSpPr/>
            <p:nvPr/>
          </p:nvSpPr>
          <p:spPr>
            <a:xfrm>
              <a:off x="6638971" y="5704600"/>
              <a:ext cx="144000" cy="72000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99" name="Afgeronde rechthoek 36">
              <a:extLst>
                <a:ext uri="{FF2B5EF4-FFF2-40B4-BE49-F238E27FC236}">
                  <a16:creationId xmlns:a16="http://schemas.microsoft.com/office/drawing/2014/main" id="{8066CB99-3FED-461D-ABCD-E326438C29DA}"/>
                </a:ext>
              </a:extLst>
            </p:cNvPr>
            <p:cNvSpPr/>
            <p:nvPr/>
          </p:nvSpPr>
          <p:spPr>
            <a:xfrm>
              <a:off x="6638971" y="5431352"/>
              <a:ext cx="144000" cy="72000"/>
            </a:xfrm>
            <a:prstGeom prst="roundRect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00" name="Afgeronde rechthoek 37">
              <a:extLst>
                <a:ext uri="{FF2B5EF4-FFF2-40B4-BE49-F238E27FC236}">
                  <a16:creationId xmlns:a16="http://schemas.microsoft.com/office/drawing/2014/main" id="{167747FF-CC1F-4412-8D9E-C32273B24ADB}"/>
                </a:ext>
              </a:extLst>
            </p:cNvPr>
            <p:cNvSpPr/>
            <p:nvPr/>
          </p:nvSpPr>
          <p:spPr>
            <a:xfrm>
              <a:off x="6638971" y="5841224"/>
              <a:ext cx="144000" cy="72000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02" name="Afgeronde rechthoek 38">
              <a:extLst>
                <a:ext uri="{FF2B5EF4-FFF2-40B4-BE49-F238E27FC236}">
                  <a16:creationId xmlns:a16="http://schemas.microsoft.com/office/drawing/2014/main" id="{BE29FF0E-1F1E-4D14-8A4E-DE6284F13110}"/>
                </a:ext>
              </a:extLst>
            </p:cNvPr>
            <p:cNvSpPr/>
            <p:nvPr/>
          </p:nvSpPr>
          <p:spPr>
            <a:xfrm>
              <a:off x="6638971" y="5977848"/>
              <a:ext cx="144000" cy="720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03" name="Afgeronde rechthoek 39">
              <a:extLst>
                <a:ext uri="{FF2B5EF4-FFF2-40B4-BE49-F238E27FC236}">
                  <a16:creationId xmlns:a16="http://schemas.microsoft.com/office/drawing/2014/main" id="{4A422AD3-3559-4F3F-94B6-3FC7F54B6211}"/>
                </a:ext>
              </a:extLst>
            </p:cNvPr>
            <p:cNvSpPr/>
            <p:nvPr/>
          </p:nvSpPr>
          <p:spPr>
            <a:xfrm>
              <a:off x="6638971" y="6114472"/>
              <a:ext cx="144000" cy="72000"/>
            </a:xfrm>
            <a:prstGeom prst="roundRect">
              <a:avLst/>
            </a:prstGeom>
            <a:solidFill>
              <a:srgbClr val="B2C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04" name="Afgeronde rechthoek 40">
              <a:extLst>
                <a:ext uri="{FF2B5EF4-FFF2-40B4-BE49-F238E27FC236}">
                  <a16:creationId xmlns:a16="http://schemas.microsoft.com/office/drawing/2014/main" id="{0F1C4A49-3E5F-427B-84F1-CEF0EE906B45}"/>
                </a:ext>
              </a:extLst>
            </p:cNvPr>
            <p:cNvSpPr/>
            <p:nvPr/>
          </p:nvSpPr>
          <p:spPr>
            <a:xfrm>
              <a:off x="6638971" y="6251099"/>
              <a:ext cx="144000" cy="720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algn="ctr">
                <a:defRPr/>
              </a:pPr>
              <a:endParaRPr lang="nl-NL" sz="975" kern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205" name="Tijdelijke aanduiding voor verticale tekst 1">
              <a:extLst>
                <a:ext uri="{FF2B5EF4-FFF2-40B4-BE49-F238E27FC236}">
                  <a16:creationId xmlns:a16="http://schemas.microsoft.com/office/drawing/2014/main" id="{9847F71B-58F4-4002-9B5A-53DDD80EF492}"/>
                </a:ext>
              </a:extLst>
            </p:cNvPr>
            <p:cNvSpPr txBox="1">
              <a:spLocks/>
            </p:cNvSpPr>
            <p:nvPr/>
          </p:nvSpPr>
          <p:spPr>
            <a:xfrm>
              <a:off x="6850873" y="5120588"/>
              <a:ext cx="3303912" cy="124695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 b="1">
                  <a:solidFill>
                    <a:srgbClr val="4D4D4D"/>
                  </a:solidFill>
                </a:rPr>
                <a:t>Waardestromen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>
                  <a:solidFill>
                    <a:srgbClr val="4D4D4D"/>
                  </a:solidFill>
                </a:rPr>
                <a:t>Contracteren, aan- en afsluiten van gebruikers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>
                  <a:solidFill>
                    <a:srgbClr val="4D4D4D"/>
                  </a:solidFill>
                </a:rPr>
                <a:t>Reconstrueren van energienetten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 err="1">
                  <a:solidFill>
                    <a:srgbClr val="4D4D4D"/>
                  </a:solidFill>
                </a:rPr>
                <a:t>Netgedreven</a:t>
              </a:r>
              <a:r>
                <a:rPr lang="nl-NL" sz="675">
                  <a:solidFill>
                    <a:srgbClr val="4D4D4D"/>
                  </a:solidFill>
                </a:rPr>
                <a:t> aanpassen van energienetten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 err="1">
                  <a:solidFill>
                    <a:srgbClr val="4D4D4D"/>
                  </a:solidFill>
                </a:rPr>
                <a:t>Instandhouden</a:t>
              </a:r>
              <a:r>
                <a:rPr lang="nl-NL" sz="675">
                  <a:solidFill>
                    <a:srgbClr val="4D4D4D"/>
                  </a:solidFill>
                </a:rPr>
                <a:t> van energienetten (</a:t>
              </a:r>
              <a:r>
                <a:rPr lang="nl-NL" sz="675" err="1">
                  <a:solidFill>
                    <a:srgbClr val="4D4D4D"/>
                  </a:solidFill>
                </a:rPr>
                <a:t>onderhoud+storingherstel</a:t>
              </a:r>
              <a:r>
                <a:rPr lang="nl-NL" sz="675">
                  <a:solidFill>
                    <a:srgbClr val="4D4D4D"/>
                  </a:solidFill>
                </a:rPr>
                <a:t>)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>
                  <a:solidFill>
                    <a:srgbClr val="4D4D4D"/>
                  </a:solidFill>
                </a:rPr>
                <a:t>Managen van beschikbare energienetcapaciteit (</a:t>
              </a:r>
              <a:r>
                <a:rPr lang="nl-NL" sz="675" err="1">
                  <a:solidFill>
                    <a:srgbClr val="4D4D4D"/>
                  </a:solidFill>
                </a:rPr>
                <a:t>near</a:t>
              </a:r>
              <a:r>
                <a:rPr lang="nl-NL" sz="675">
                  <a:solidFill>
                    <a:srgbClr val="4D4D4D"/>
                  </a:solidFill>
                </a:rPr>
                <a:t> real time)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>
                  <a:solidFill>
                    <a:srgbClr val="4D4D4D"/>
                  </a:solidFill>
                </a:rPr>
                <a:t>Transporteren van energie (real time)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>
                  <a:solidFill>
                    <a:srgbClr val="4D4D4D"/>
                  </a:solidFill>
                </a:rPr>
                <a:t>Toewijzen van energie-uitwisseling</a:t>
              </a: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lang="nl-NL" sz="675">
                  <a:solidFill>
                    <a:srgbClr val="4D4D4D"/>
                  </a:solidFill>
                </a:rPr>
                <a:t>Beschikbaar stellen van netbeheerdata</a:t>
              </a:r>
            </a:p>
          </p:txBody>
        </p:sp>
      </p:grpSp>
      <p:sp>
        <p:nvSpPr>
          <p:cNvPr id="321" name="Ovaal 320">
            <a:extLst>
              <a:ext uri="{FF2B5EF4-FFF2-40B4-BE49-F238E27FC236}">
                <a16:creationId xmlns:a16="http://schemas.microsoft.com/office/drawing/2014/main" id="{D7C76EAC-F65E-46C8-BC85-7A102C8754F0}"/>
              </a:ext>
            </a:extLst>
          </p:cNvPr>
          <p:cNvSpPr/>
          <p:nvPr/>
        </p:nvSpPr>
        <p:spPr>
          <a:xfrm>
            <a:off x="8063822" y="3415100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4C3A45A1-77BA-443E-800F-CEA06B549ED9}"/>
              </a:ext>
            </a:extLst>
          </p:cNvPr>
          <p:cNvCxnSpPr>
            <a:cxnSpLocks/>
          </p:cNvCxnSpPr>
          <p:nvPr/>
        </p:nvCxnSpPr>
        <p:spPr>
          <a:xfrm flipH="1" flipV="1">
            <a:off x="8035261" y="2754934"/>
            <a:ext cx="109536" cy="1071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FEDDD868-85A8-47B8-A229-00AAE5C2AA36}"/>
              </a:ext>
            </a:extLst>
          </p:cNvPr>
          <p:cNvCxnSpPr>
            <a:cxnSpLocks/>
            <a:stCxn id="321" idx="0"/>
          </p:cNvCxnSpPr>
          <p:nvPr/>
        </p:nvCxnSpPr>
        <p:spPr>
          <a:xfrm flipH="1" flipV="1">
            <a:off x="8133901" y="2827188"/>
            <a:ext cx="10921" cy="5879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al 244">
            <a:extLst>
              <a:ext uri="{FF2B5EF4-FFF2-40B4-BE49-F238E27FC236}">
                <a16:creationId xmlns:a16="http://schemas.microsoft.com/office/drawing/2014/main" id="{7E5B65BE-22E5-424F-A938-6044D37B759C}"/>
              </a:ext>
            </a:extLst>
          </p:cNvPr>
          <p:cNvSpPr/>
          <p:nvPr/>
        </p:nvSpPr>
        <p:spPr>
          <a:xfrm>
            <a:off x="5731375" y="1265691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261" name="Ovaal 260">
            <a:extLst>
              <a:ext uri="{FF2B5EF4-FFF2-40B4-BE49-F238E27FC236}">
                <a16:creationId xmlns:a16="http://schemas.microsoft.com/office/drawing/2014/main" id="{601CA9D4-5CC3-4531-83B1-D0120F45D65E}"/>
              </a:ext>
            </a:extLst>
          </p:cNvPr>
          <p:cNvSpPr/>
          <p:nvPr/>
        </p:nvSpPr>
        <p:spPr>
          <a:xfrm>
            <a:off x="5741012" y="7465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9</a:t>
            </a:r>
          </a:p>
        </p:txBody>
      </p:sp>
      <p:sp>
        <p:nvSpPr>
          <p:cNvPr id="262" name="Ovaal 261">
            <a:extLst>
              <a:ext uri="{FF2B5EF4-FFF2-40B4-BE49-F238E27FC236}">
                <a16:creationId xmlns:a16="http://schemas.microsoft.com/office/drawing/2014/main" id="{A7D867B5-6623-487F-BCCC-993C197B6256}"/>
              </a:ext>
            </a:extLst>
          </p:cNvPr>
          <p:cNvSpPr/>
          <p:nvPr/>
        </p:nvSpPr>
        <p:spPr>
          <a:xfrm>
            <a:off x="4012547" y="1413202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sp>
        <p:nvSpPr>
          <p:cNvPr id="263" name="Ovaal 262">
            <a:extLst>
              <a:ext uri="{FF2B5EF4-FFF2-40B4-BE49-F238E27FC236}">
                <a16:creationId xmlns:a16="http://schemas.microsoft.com/office/drawing/2014/main" id="{2EE4E8E9-067A-4926-9827-ECD96D2229F2}"/>
              </a:ext>
            </a:extLst>
          </p:cNvPr>
          <p:cNvSpPr/>
          <p:nvPr/>
        </p:nvSpPr>
        <p:spPr>
          <a:xfrm>
            <a:off x="4006013" y="126381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cxnSp>
        <p:nvCxnSpPr>
          <p:cNvPr id="481" name="Rechte verbindingslijn 480">
            <a:extLst>
              <a:ext uri="{FF2B5EF4-FFF2-40B4-BE49-F238E27FC236}">
                <a16:creationId xmlns:a16="http://schemas.microsoft.com/office/drawing/2014/main" id="{B040E77B-AD77-40E0-B002-E004D8881D38}"/>
              </a:ext>
            </a:extLst>
          </p:cNvPr>
          <p:cNvCxnSpPr>
            <a:cxnSpLocks/>
          </p:cNvCxnSpPr>
          <p:nvPr/>
        </p:nvCxnSpPr>
        <p:spPr>
          <a:xfrm flipV="1">
            <a:off x="4604614" y="937747"/>
            <a:ext cx="8733" cy="157754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Rechte verbindingslijn 275">
            <a:extLst>
              <a:ext uri="{FF2B5EF4-FFF2-40B4-BE49-F238E27FC236}">
                <a16:creationId xmlns:a16="http://schemas.microsoft.com/office/drawing/2014/main" id="{A6AEBC70-ED08-43D6-9256-A151384DA05C}"/>
              </a:ext>
            </a:extLst>
          </p:cNvPr>
          <p:cNvCxnSpPr>
            <a:cxnSpLocks/>
          </p:cNvCxnSpPr>
          <p:nvPr/>
        </p:nvCxnSpPr>
        <p:spPr>
          <a:xfrm flipH="1" flipV="1">
            <a:off x="6494155" y="993038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C2EAD412-B1FA-4EA5-802D-DED33D84F2C5}"/>
              </a:ext>
            </a:extLst>
          </p:cNvPr>
          <p:cNvCxnSpPr>
            <a:cxnSpLocks/>
            <a:stCxn id="328" idx="1"/>
            <a:endCxn id="330" idx="1"/>
          </p:cNvCxnSpPr>
          <p:nvPr/>
        </p:nvCxnSpPr>
        <p:spPr>
          <a:xfrm flipH="1">
            <a:off x="4771680" y="2762674"/>
            <a:ext cx="2366931" cy="5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Stroomdiagram: Scheidingslijn 283">
            <a:extLst>
              <a:ext uri="{FF2B5EF4-FFF2-40B4-BE49-F238E27FC236}">
                <a16:creationId xmlns:a16="http://schemas.microsoft.com/office/drawing/2014/main" id="{BBB3E4A3-2ED6-40FB-944C-BD6C4D18B40A}"/>
              </a:ext>
            </a:extLst>
          </p:cNvPr>
          <p:cNvSpPr/>
          <p:nvPr/>
        </p:nvSpPr>
        <p:spPr>
          <a:xfrm>
            <a:off x="7125597" y="2361096"/>
            <a:ext cx="647105" cy="162000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288" name="Stroomdiagram: Scheidingslijn 287">
            <a:extLst>
              <a:ext uri="{FF2B5EF4-FFF2-40B4-BE49-F238E27FC236}">
                <a16:creationId xmlns:a16="http://schemas.microsoft.com/office/drawing/2014/main" id="{03F90CD9-05F9-484B-A719-1AAAD143EAFA}"/>
              </a:ext>
            </a:extLst>
          </p:cNvPr>
          <p:cNvSpPr/>
          <p:nvPr/>
        </p:nvSpPr>
        <p:spPr>
          <a:xfrm>
            <a:off x="7129318" y="2518604"/>
            <a:ext cx="647105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26" name="Stroomdiagram: Scheidingslijn 325">
            <a:extLst>
              <a:ext uri="{FF2B5EF4-FFF2-40B4-BE49-F238E27FC236}">
                <a16:creationId xmlns:a16="http://schemas.microsoft.com/office/drawing/2014/main" id="{6AB60EA4-526E-45AB-B1A6-F8652F3D27EC}"/>
              </a:ext>
            </a:extLst>
          </p:cNvPr>
          <p:cNvSpPr/>
          <p:nvPr/>
        </p:nvSpPr>
        <p:spPr>
          <a:xfrm>
            <a:off x="3834950" y="2367481"/>
            <a:ext cx="661179" cy="154764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327" name="Stroomdiagram: Scheidingslijn 326">
            <a:extLst>
              <a:ext uri="{FF2B5EF4-FFF2-40B4-BE49-F238E27FC236}">
                <a16:creationId xmlns:a16="http://schemas.microsoft.com/office/drawing/2014/main" id="{66987238-F5FD-4956-9346-C06AFD564136}"/>
              </a:ext>
            </a:extLst>
          </p:cNvPr>
          <p:cNvSpPr/>
          <p:nvPr/>
        </p:nvSpPr>
        <p:spPr>
          <a:xfrm>
            <a:off x="3841675" y="2531021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328" name="Stroomdiagram: Scheidingslijn 327">
            <a:extLst>
              <a:ext uri="{FF2B5EF4-FFF2-40B4-BE49-F238E27FC236}">
                <a16:creationId xmlns:a16="http://schemas.microsoft.com/office/drawing/2014/main" id="{F2A2061F-8C75-4185-A6AC-8503FC777D86}"/>
              </a:ext>
            </a:extLst>
          </p:cNvPr>
          <p:cNvSpPr/>
          <p:nvPr/>
        </p:nvSpPr>
        <p:spPr>
          <a:xfrm>
            <a:off x="7138611" y="2681674"/>
            <a:ext cx="629349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sp>
        <p:nvSpPr>
          <p:cNvPr id="329" name="Stroomdiagram: Scheidingslijn 328">
            <a:extLst>
              <a:ext uri="{FF2B5EF4-FFF2-40B4-BE49-F238E27FC236}">
                <a16:creationId xmlns:a16="http://schemas.microsoft.com/office/drawing/2014/main" id="{D3D67FD9-F993-45F7-8920-36821BA9C0F5}"/>
              </a:ext>
            </a:extLst>
          </p:cNvPr>
          <p:cNvSpPr/>
          <p:nvPr/>
        </p:nvSpPr>
        <p:spPr>
          <a:xfrm>
            <a:off x="3841674" y="2682319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96DA55E9-AFB1-4918-A813-9B660331CFFB}"/>
              </a:ext>
            </a:extLst>
          </p:cNvPr>
          <p:cNvCxnSpPr>
            <a:cxnSpLocks/>
            <a:stCxn id="278" idx="1"/>
            <a:endCxn id="273" idx="6"/>
          </p:cNvCxnSpPr>
          <p:nvPr/>
        </p:nvCxnSpPr>
        <p:spPr>
          <a:xfrm flipH="1" flipV="1">
            <a:off x="3151890" y="2279122"/>
            <a:ext cx="667336" cy="716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Rechte verbindingslijn 335">
            <a:extLst>
              <a:ext uri="{FF2B5EF4-FFF2-40B4-BE49-F238E27FC236}">
                <a16:creationId xmlns:a16="http://schemas.microsoft.com/office/drawing/2014/main" id="{8C779A1C-37D0-4DCC-969B-24BFEA14F485}"/>
              </a:ext>
            </a:extLst>
          </p:cNvPr>
          <p:cNvCxnSpPr>
            <a:cxnSpLocks/>
            <a:stCxn id="275" idx="1"/>
            <a:endCxn id="278" idx="3"/>
          </p:cNvCxnSpPr>
          <p:nvPr/>
        </p:nvCxnSpPr>
        <p:spPr>
          <a:xfrm flipH="1">
            <a:off x="4480405" y="2278243"/>
            <a:ext cx="2640450" cy="804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Rechte verbindingslijn 336">
            <a:extLst>
              <a:ext uri="{FF2B5EF4-FFF2-40B4-BE49-F238E27FC236}">
                <a16:creationId xmlns:a16="http://schemas.microsoft.com/office/drawing/2014/main" id="{F60686E7-555D-45D8-9B00-B731F5DB0282}"/>
              </a:ext>
            </a:extLst>
          </p:cNvPr>
          <p:cNvCxnSpPr>
            <a:cxnSpLocks/>
            <a:stCxn id="275" idx="3"/>
          </p:cNvCxnSpPr>
          <p:nvPr/>
        </p:nvCxnSpPr>
        <p:spPr>
          <a:xfrm flipV="1">
            <a:off x="7767959" y="2275275"/>
            <a:ext cx="911118" cy="296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Rechte verbindingslijn 386">
            <a:extLst>
              <a:ext uri="{FF2B5EF4-FFF2-40B4-BE49-F238E27FC236}">
                <a16:creationId xmlns:a16="http://schemas.microsoft.com/office/drawing/2014/main" id="{2D2C17D8-FF6D-489F-BAAB-B58E116F74A2}"/>
              </a:ext>
            </a:extLst>
          </p:cNvPr>
          <p:cNvCxnSpPr>
            <a:cxnSpLocks/>
            <a:stCxn id="326" idx="1"/>
            <a:endCxn id="283" idx="6"/>
          </p:cNvCxnSpPr>
          <p:nvPr/>
        </p:nvCxnSpPr>
        <p:spPr>
          <a:xfrm flipH="1" flipV="1">
            <a:off x="3156632" y="2442096"/>
            <a:ext cx="67831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Rechte verbindingslijn 389">
            <a:extLst>
              <a:ext uri="{FF2B5EF4-FFF2-40B4-BE49-F238E27FC236}">
                <a16:creationId xmlns:a16="http://schemas.microsoft.com/office/drawing/2014/main" id="{E873F416-002A-4607-A749-3EB3BD2613C1}"/>
              </a:ext>
            </a:extLst>
          </p:cNvPr>
          <p:cNvCxnSpPr>
            <a:cxnSpLocks/>
            <a:stCxn id="284" idx="1"/>
            <a:endCxn id="326" idx="3"/>
          </p:cNvCxnSpPr>
          <p:nvPr/>
        </p:nvCxnSpPr>
        <p:spPr>
          <a:xfrm flipH="1">
            <a:off x="4496130" y="2442096"/>
            <a:ext cx="262946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Rechte verbindingslijn 392">
            <a:extLst>
              <a:ext uri="{FF2B5EF4-FFF2-40B4-BE49-F238E27FC236}">
                <a16:creationId xmlns:a16="http://schemas.microsoft.com/office/drawing/2014/main" id="{7D512110-CCCB-4F99-9943-9C744940B1F4}"/>
              </a:ext>
            </a:extLst>
          </p:cNvPr>
          <p:cNvCxnSpPr>
            <a:cxnSpLocks/>
            <a:stCxn id="284" idx="3"/>
          </p:cNvCxnSpPr>
          <p:nvPr/>
        </p:nvCxnSpPr>
        <p:spPr>
          <a:xfrm flipV="1">
            <a:off x="7772702" y="2434503"/>
            <a:ext cx="874528" cy="759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Rechte verbindingslijn 414">
            <a:extLst>
              <a:ext uri="{FF2B5EF4-FFF2-40B4-BE49-F238E27FC236}">
                <a16:creationId xmlns:a16="http://schemas.microsoft.com/office/drawing/2014/main" id="{16C46455-8178-4CB1-A82F-55039808BE64}"/>
              </a:ext>
            </a:extLst>
          </p:cNvPr>
          <p:cNvCxnSpPr>
            <a:cxnSpLocks/>
            <a:stCxn id="287" idx="6"/>
            <a:endCxn id="289" idx="1"/>
          </p:cNvCxnSpPr>
          <p:nvPr/>
        </p:nvCxnSpPr>
        <p:spPr>
          <a:xfrm flipV="1">
            <a:off x="3160354" y="2605636"/>
            <a:ext cx="648780" cy="297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Rechte verbindingslijn 417">
            <a:extLst>
              <a:ext uri="{FF2B5EF4-FFF2-40B4-BE49-F238E27FC236}">
                <a16:creationId xmlns:a16="http://schemas.microsoft.com/office/drawing/2014/main" id="{0E699E33-B5EE-4F8B-95C0-F6461E98457E}"/>
              </a:ext>
            </a:extLst>
          </p:cNvPr>
          <p:cNvCxnSpPr>
            <a:cxnSpLocks/>
            <a:stCxn id="327" idx="3"/>
            <a:endCxn id="288" idx="1"/>
          </p:cNvCxnSpPr>
          <p:nvPr/>
        </p:nvCxnSpPr>
        <p:spPr>
          <a:xfrm flipV="1">
            <a:off x="4500495" y="2599604"/>
            <a:ext cx="2628824" cy="1241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Stroomdiagram: Scheidingslijn 438">
            <a:extLst>
              <a:ext uri="{FF2B5EF4-FFF2-40B4-BE49-F238E27FC236}">
                <a16:creationId xmlns:a16="http://schemas.microsoft.com/office/drawing/2014/main" id="{E4E18B19-10AB-4848-BF0B-FE0FE4D1F39E}"/>
              </a:ext>
            </a:extLst>
          </p:cNvPr>
          <p:cNvSpPr/>
          <p:nvPr/>
        </p:nvSpPr>
        <p:spPr>
          <a:xfrm rot="16200000">
            <a:off x="5977288" y="2415196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 sz="75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52" name="Rechte verbindingslijn 451">
            <a:extLst>
              <a:ext uri="{FF2B5EF4-FFF2-40B4-BE49-F238E27FC236}">
                <a16:creationId xmlns:a16="http://schemas.microsoft.com/office/drawing/2014/main" id="{C0971026-250F-4D9E-91E9-0E8F96087ADC}"/>
              </a:ext>
            </a:extLst>
          </p:cNvPr>
          <p:cNvCxnSpPr>
            <a:cxnSpLocks/>
            <a:stCxn id="294" idx="1"/>
            <a:endCxn id="298" idx="6"/>
          </p:cNvCxnSpPr>
          <p:nvPr/>
        </p:nvCxnSpPr>
        <p:spPr>
          <a:xfrm flipH="1">
            <a:off x="3160354" y="2756933"/>
            <a:ext cx="648780" cy="1070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Rechte verbindingslijn 454">
            <a:extLst>
              <a:ext uri="{FF2B5EF4-FFF2-40B4-BE49-F238E27FC236}">
                <a16:creationId xmlns:a16="http://schemas.microsoft.com/office/drawing/2014/main" id="{AD602C35-5EA6-4654-A6AE-6E7464A462FF}"/>
              </a:ext>
            </a:extLst>
          </p:cNvPr>
          <p:cNvCxnSpPr>
            <a:cxnSpLocks/>
            <a:stCxn id="300" idx="1"/>
            <a:endCxn id="329" idx="3"/>
          </p:cNvCxnSpPr>
          <p:nvPr/>
        </p:nvCxnSpPr>
        <p:spPr>
          <a:xfrm flipH="1">
            <a:off x="4488778" y="2756933"/>
            <a:ext cx="1207793" cy="638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>
            <a:extLst>
              <a:ext uri="{FF2B5EF4-FFF2-40B4-BE49-F238E27FC236}">
                <a16:creationId xmlns:a16="http://schemas.microsoft.com/office/drawing/2014/main" id="{58D99FCE-5E9C-4799-9791-A2234B7FB70E}"/>
              </a:ext>
            </a:extLst>
          </p:cNvPr>
          <p:cNvCxnSpPr>
            <a:cxnSpLocks/>
            <a:endCxn id="327" idx="3"/>
          </p:cNvCxnSpPr>
          <p:nvPr/>
        </p:nvCxnSpPr>
        <p:spPr>
          <a:xfrm flipH="1">
            <a:off x="4500494" y="2498725"/>
            <a:ext cx="105011" cy="11329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966A9137-DFBF-40BA-AC7D-6EB23344C9C4}"/>
              </a:ext>
            </a:extLst>
          </p:cNvPr>
          <p:cNvCxnSpPr>
            <a:cxnSpLocks/>
            <a:stCxn id="328" idx="3"/>
          </p:cNvCxnSpPr>
          <p:nvPr/>
        </p:nvCxnSpPr>
        <p:spPr>
          <a:xfrm flipV="1">
            <a:off x="7767960" y="2761604"/>
            <a:ext cx="282562" cy="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Rechte verbindingslijn 347">
            <a:extLst>
              <a:ext uri="{FF2B5EF4-FFF2-40B4-BE49-F238E27FC236}">
                <a16:creationId xmlns:a16="http://schemas.microsoft.com/office/drawing/2014/main" id="{4E4E741D-6406-4CD3-9450-72594CCFF620}"/>
              </a:ext>
            </a:extLst>
          </p:cNvPr>
          <p:cNvCxnSpPr>
            <a:cxnSpLocks/>
            <a:stCxn id="263" idx="6"/>
            <a:endCxn id="245" idx="2"/>
          </p:cNvCxnSpPr>
          <p:nvPr/>
        </p:nvCxnSpPr>
        <p:spPr>
          <a:xfrm>
            <a:off x="4168013" y="1344819"/>
            <a:ext cx="1563362" cy="187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Rechte verbindingslijn 229">
            <a:extLst>
              <a:ext uri="{FF2B5EF4-FFF2-40B4-BE49-F238E27FC236}">
                <a16:creationId xmlns:a16="http://schemas.microsoft.com/office/drawing/2014/main" id="{EBB9BAAE-3A7D-41B9-92DB-EC0FE32E5086}"/>
              </a:ext>
            </a:extLst>
          </p:cNvPr>
          <p:cNvCxnSpPr>
            <a:cxnSpLocks/>
            <a:endCxn id="210" idx="0"/>
          </p:cNvCxnSpPr>
          <p:nvPr/>
        </p:nvCxnSpPr>
        <p:spPr>
          <a:xfrm>
            <a:off x="6622867" y="1092042"/>
            <a:ext cx="9461" cy="278362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Rechte verbindingslijn 468">
            <a:extLst>
              <a:ext uri="{FF2B5EF4-FFF2-40B4-BE49-F238E27FC236}">
                <a16:creationId xmlns:a16="http://schemas.microsoft.com/office/drawing/2014/main" id="{738E1BBB-6AE5-4374-8146-314447FE519A}"/>
              </a:ext>
            </a:extLst>
          </p:cNvPr>
          <p:cNvCxnSpPr>
            <a:cxnSpLocks/>
            <a:stCxn id="439" idx="3"/>
          </p:cNvCxnSpPr>
          <p:nvPr/>
        </p:nvCxnSpPr>
        <p:spPr>
          <a:xfrm flipV="1">
            <a:off x="6300841" y="758101"/>
            <a:ext cx="4476" cy="141454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al 349">
            <a:extLst>
              <a:ext uri="{FF2B5EF4-FFF2-40B4-BE49-F238E27FC236}">
                <a16:creationId xmlns:a16="http://schemas.microsoft.com/office/drawing/2014/main" id="{BAE27B81-7B92-454E-A15A-E344AF5B3623}"/>
              </a:ext>
            </a:extLst>
          </p:cNvPr>
          <p:cNvSpPr/>
          <p:nvPr/>
        </p:nvSpPr>
        <p:spPr>
          <a:xfrm>
            <a:off x="5741012" y="912038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355" name="Rechte verbindingslijn 354">
            <a:extLst>
              <a:ext uri="{FF2B5EF4-FFF2-40B4-BE49-F238E27FC236}">
                <a16:creationId xmlns:a16="http://schemas.microsoft.com/office/drawing/2014/main" id="{CB3A7096-6AB4-44A1-91FA-2DD038BE4FB2}"/>
              </a:ext>
            </a:extLst>
          </p:cNvPr>
          <p:cNvCxnSpPr>
            <a:cxnSpLocks/>
            <a:stCxn id="350" idx="2"/>
            <a:endCxn id="383" idx="6"/>
          </p:cNvCxnSpPr>
          <p:nvPr/>
        </p:nvCxnSpPr>
        <p:spPr>
          <a:xfrm flipH="1" flipV="1">
            <a:off x="4173879" y="988219"/>
            <a:ext cx="1567133" cy="481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Rechte verbindingslijn 355">
            <a:extLst>
              <a:ext uri="{FF2B5EF4-FFF2-40B4-BE49-F238E27FC236}">
                <a16:creationId xmlns:a16="http://schemas.microsoft.com/office/drawing/2014/main" id="{4435440A-E5F2-4F08-9E71-CBB80955535E}"/>
              </a:ext>
            </a:extLst>
          </p:cNvPr>
          <p:cNvCxnSpPr>
            <a:cxnSpLocks/>
            <a:stCxn id="192" idx="2"/>
            <a:endCxn id="350" idx="6"/>
          </p:cNvCxnSpPr>
          <p:nvPr/>
        </p:nvCxnSpPr>
        <p:spPr>
          <a:xfrm flipH="1">
            <a:off x="5903012" y="987525"/>
            <a:ext cx="1126100" cy="5513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al 250">
            <a:extLst>
              <a:ext uri="{FF2B5EF4-FFF2-40B4-BE49-F238E27FC236}">
                <a16:creationId xmlns:a16="http://schemas.microsoft.com/office/drawing/2014/main" id="{602ED619-66CC-4F63-A107-DEA6730523D8}"/>
              </a:ext>
            </a:extLst>
          </p:cNvPr>
          <p:cNvSpPr/>
          <p:nvPr/>
        </p:nvSpPr>
        <p:spPr>
          <a:xfrm>
            <a:off x="2564976" y="147802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2A8F1C2B-FC82-4324-834B-53B6F82FA1F0}"/>
              </a:ext>
            </a:extLst>
          </p:cNvPr>
          <p:cNvCxnSpPr>
            <a:cxnSpLocks/>
            <a:stCxn id="258" idx="4"/>
          </p:cNvCxnSpPr>
          <p:nvPr/>
        </p:nvCxnSpPr>
        <p:spPr>
          <a:xfrm flipH="1">
            <a:off x="2642028" y="2178577"/>
            <a:ext cx="3949" cy="68842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A94B90E0-FD7D-4975-9A64-0E01AA1F389E}"/>
              </a:ext>
            </a:extLst>
          </p:cNvPr>
          <p:cNvCxnSpPr>
            <a:cxnSpLocks/>
            <a:endCxn id="251" idx="7"/>
          </p:cNvCxnSpPr>
          <p:nvPr/>
        </p:nvCxnSpPr>
        <p:spPr>
          <a:xfrm flipH="1">
            <a:off x="2703252" y="993037"/>
            <a:ext cx="599247" cy="50870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C7A48938-0E1A-472C-A91B-3EFB21B87889}"/>
              </a:ext>
            </a:extLst>
          </p:cNvPr>
          <p:cNvCxnSpPr>
            <a:cxnSpLocks/>
            <a:stCxn id="383" idx="2"/>
          </p:cNvCxnSpPr>
          <p:nvPr/>
        </p:nvCxnSpPr>
        <p:spPr>
          <a:xfrm flipH="1">
            <a:off x="3302499" y="988219"/>
            <a:ext cx="709380" cy="189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al 257">
            <a:extLst>
              <a:ext uri="{FF2B5EF4-FFF2-40B4-BE49-F238E27FC236}">
                <a16:creationId xmlns:a16="http://schemas.microsoft.com/office/drawing/2014/main" id="{04D2E7C5-2336-4525-8BF9-29923D218AB7}"/>
              </a:ext>
            </a:extLst>
          </p:cNvPr>
          <p:cNvSpPr/>
          <p:nvPr/>
        </p:nvSpPr>
        <p:spPr>
          <a:xfrm>
            <a:off x="2564976" y="201657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BF7E5EB0-2D69-43AB-B2B2-DA6988B93A0B}"/>
              </a:ext>
            </a:extLst>
          </p:cNvPr>
          <p:cNvCxnSpPr>
            <a:cxnSpLocks/>
            <a:stCxn id="251" idx="4"/>
            <a:endCxn id="258" idx="0"/>
          </p:cNvCxnSpPr>
          <p:nvPr/>
        </p:nvCxnSpPr>
        <p:spPr>
          <a:xfrm>
            <a:off x="2645976" y="1640022"/>
            <a:ext cx="0" cy="37655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Stroomdiagram: Scheidingslijn 329">
            <a:extLst>
              <a:ext uri="{FF2B5EF4-FFF2-40B4-BE49-F238E27FC236}">
                <a16:creationId xmlns:a16="http://schemas.microsoft.com/office/drawing/2014/main" id="{FBB16854-88A3-4542-A341-C1A4E3B5E53D}"/>
              </a:ext>
            </a:extLst>
          </p:cNvPr>
          <p:cNvSpPr/>
          <p:nvPr/>
        </p:nvSpPr>
        <p:spPr>
          <a:xfrm>
            <a:off x="4771680" y="2678361"/>
            <a:ext cx="1604536" cy="16962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249" name="Ovaal 248">
            <a:extLst>
              <a:ext uri="{FF2B5EF4-FFF2-40B4-BE49-F238E27FC236}">
                <a16:creationId xmlns:a16="http://schemas.microsoft.com/office/drawing/2014/main" id="{627F3481-9594-41DD-AF4D-09BA05211623}"/>
              </a:ext>
            </a:extLst>
          </p:cNvPr>
          <p:cNvSpPr/>
          <p:nvPr/>
        </p:nvSpPr>
        <p:spPr>
          <a:xfrm>
            <a:off x="8047965" y="59395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</a:t>
            </a:r>
          </a:p>
        </p:txBody>
      </p: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F33E26AD-9694-4954-8924-91D50A9AF873}"/>
              </a:ext>
            </a:extLst>
          </p:cNvPr>
          <p:cNvCxnSpPr>
            <a:cxnSpLocks/>
            <a:stCxn id="254" idx="6"/>
            <a:endCxn id="249" idx="2"/>
          </p:cNvCxnSpPr>
          <p:nvPr/>
        </p:nvCxnSpPr>
        <p:spPr>
          <a:xfrm flipV="1">
            <a:off x="7200675" y="674957"/>
            <a:ext cx="847290" cy="196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Rechte verbindingslijn 359">
            <a:extLst>
              <a:ext uri="{FF2B5EF4-FFF2-40B4-BE49-F238E27FC236}">
                <a16:creationId xmlns:a16="http://schemas.microsoft.com/office/drawing/2014/main" id="{9D1AA3D3-53D4-4C3E-A18A-D7631A58DED3}"/>
              </a:ext>
            </a:extLst>
          </p:cNvPr>
          <p:cNvCxnSpPr>
            <a:cxnSpLocks/>
            <a:stCxn id="318" idx="5"/>
          </p:cNvCxnSpPr>
          <p:nvPr/>
        </p:nvCxnSpPr>
        <p:spPr>
          <a:xfrm>
            <a:off x="1516737" y="4387768"/>
            <a:ext cx="67704" cy="5587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Rechte verbindingslijn 361">
            <a:extLst>
              <a:ext uri="{FF2B5EF4-FFF2-40B4-BE49-F238E27FC236}">
                <a16:creationId xmlns:a16="http://schemas.microsoft.com/office/drawing/2014/main" id="{2F1FEF5E-E6D5-4119-84F7-A89200AE6E59}"/>
              </a:ext>
            </a:extLst>
          </p:cNvPr>
          <p:cNvCxnSpPr>
            <a:cxnSpLocks/>
          </p:cNvCxnSpPr>
          <p:nvPr/>
        </p:nvCxnSpPr>
        <p:spPr>
          <a:xfrm flipV="1">
            <a:off x="1584441" y="4434876"/>
            <a:ext cx="250974" cy="330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Rechte verbindingslijn 363">
            <a:extLst>
              <a:ext uri="{FF2B5EF4-FFF2-40B4-BE49-F238E27FC236}">
                <a16:creationId xmlns:a16="http://schemas.microsoft.com/office/drawing/2014/main" id="{A8128268-64D1-4025-8E94-1735880912DF}"/>
              </a:ext>
            </a:extLst>
          </p:cNvPr>
          <p:cNvCxnSpPr>
            <a:cxnSpLocks/>
          </p:cNvCxnSpPr>
          <p:nvPr/>
        </p:nvCxnSpPr>
        <p:spPr>
          <a:xfrm flipV="1">
            <a:off x="1815264" y="4353598"/>
            <a:ext cx="127966" cy="81279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Rechte verbindingslijn 367">
            <a:extLst>
              <a:ext uri="{FF2B5EF4-FFF2-40B4-BE49-F238E27FC236}">
                <a16:creationId xmlns:a16="http://schemas.microsoft.com/office/drawing/2014/main" id="{D40361F5-2D2B-4972-9DDC-0B7FD9464867}"/>
              </a:ext>
            </a:extLst>
          </p:cNvPr>
          <p:cNvCxnSpPr>
            <a:cxnSpLocks/>
          </p:cNvCxnSpPr>
          <p:nvPr/>
        </p:nvCxnSpPr>
        <p:spPr>
          <a:xfrm flipH="1" flipV="1">
            <a:off x="8654996" y="3522346"/>
            <a:ext cx="1994" cy="5334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E7054219-A515-45F7-95AA-7EC6AA310FB2}"/>
              </a:ext>
            </a:extLst>
          </p:cNvPr>
          <p:cNvCxnSpPr>
            <a:cxnSpLocks/>
          </p:cNvCxnSpPr>
          <p:nvPr/>
        </p:nvCxnSpPr>
        <p:spPr>
          <a:xfrm flipV="1">
            <a:off x="8454769" y="4059768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Rechte verbindingslijn 369">
            <a:extLst>
              <a:ext uri="{FF2B5EF4-FFF2-40B4-BE49-F238E27FC236}">
                <a16:creationId xmlns:a16="http://schemas.microsoft.com/office/drawing/2014/main" id="{2D2C3F4E-50BE-478F-B2C8-66112AF16F1C}"/>
              </a:ext>
            </a:extLst>
          </p:cNvPr>
          <p:cNvCxnSpPr>
            <a:cxnSpLocks/>
          </p:cNvCxnSpPr>
          <p:nvPr/>
        </p:nvCxnSpPr>
        <p:spPr>
          <a:xfrm>
            <a:off x="8235453" y="4193661"/>
            <a:ext cx="229330" cy="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itel 1">
            <a:extLst>
              <a:ext uri="{FF2B5EF4-FFF2-40B4-BE49-F238E27FC236}">
                <a16:creationId xmlns:a16="http://schemas.microsoft.com/office/drawing/2014/main" id="{AC996B3B-28A9-4E54-9775-D21523838F56}"/>
              </a:ext>
            </a:extLst>
          </p:cNvPr>
          <p:cNvSpPr txBox="1">
            <a:spLocks/>
          </p:cNvSpPr>
          <p:nvPr/>
        </p:nvSpPr>
        <p:spPr>
          <a:xfrm>
            <a:off x="537770" y="16937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waardestroom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372" name="Tijdelijke aanduiding voor tekst 2">
            <a:extLst>
              <a:ext uri="{FF2B5EF4-FFF2-40B4-BE49-F238E27FC236}">
                <a16:creationId xmlns:a16="http://schemas.microsoft.com/office/drawing/2014/main" id="{E0F0E499-4EAD-49EE-B824-29DEA7768CD2}"/>
              </a:ext>
            </a:extLst>
          </p:cNvPr>
          <p:cNvSpPr txBox="1">
            <a:spLocks/>
          </p:cNvSpPr>
          <p:nvPr/>
        </p:nvSpPr>
        <p:spPr>
          <a:xfrm>
            <a:off x="515095" y="25312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US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Totaal</a:t>
            </a:r>
            <a:r>
              <a:rPr lang="en-US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</a:t>
            </a:r>
            <a:r>
              <a:rPr lang="en-US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overzicht</a:t>
            </a:r>
            <a:r>
              <a:rPr lang="en-US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</a:t>
            </a:r>
            <a:endParaRPr lang="nl-NL" sz="150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cxnSp>
        <p:nvCxnSpPr>
          <p:cNvPr id="380" name="Rechte verbindingslijn 379">
            <a:extLst>
              <a:ext uri="{FF2B5EF4-FFF2-40B4-BE49-F238E27FC236}">
                <a16:creationId xmlns:a16="http://schemas.microsoft.com/office/drawing/2014/main" id="{885E2132-A87A-421F-8B41-7C6FCC667681}"/>
              </a:ext>
            </a:extLst>
          </p:cNvPr>
          <p:cNvCxnSpPr>
            <a:cxnSpLocks/>
          </p:cNvCxnSpPr>
          <p:nvPr/>
        </p:nvCxnSpPr>
        <p:spPr>
          <a:xfrm>
            <a:off x="4429419" y="747449"/>
            <a:ext cx="191275" cy="19764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vaal 382">
            <a:extLst>
              <a:ext uri="{FF2B5EF4-FFF2-40B4-BE49-F238E27FC236}">
                <a16:creationId xmlns:a16="http://schemas.microsoft.com/office/drawing/2014/main" id="{BE93235C-EDFF-4AFF-AE05-4A17DA4FEE83}"/>
              </a:ext>
            </a:extLst>
          </p:cNvPr>
          <p:cNvSpPr/>
          <p:nvPr/>
        </p:nvSpPr>
        <p:spPr>
          <a:xfrm>
            <a:off x="4011879" y="907219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254" name="Ovaal 253">
            <a:extLst>
              <a:ext uri="{FF2B5EF4-FFF2-40B4-BE49-F238E27FC236}">
                <a16:creationId xmlns:a16="http://schemas.microsoft.com/office/drawing/2014/main" id="{01EACECF-0406-4CA7-95F2-B68BD7C5D858}"/>
              </a:ext>
            </a:extLst>
          </p:cNvPr>
          <p:cNvSpPr/>
          <p:nvPr/>
        </p:nvSpPr>
        <p:spPr>
          <a:xfrm>
            <a:off x="7038675" y="595919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2</a:t>
            </a:r>
          </a:p>
        </p:txBody>
      </p:sp>
      <p:cxnSp>
        <p:nvCxnSpPr>
          <p:cNvPr id="385" name="Rechte verbindingslijn 384">
            <a:extLst>
              <a:ext uri="{FF2B5EF4-FFF2-40B4-BE49-F238E27FC236}">
                <a16:creationId xmlns:a16="http://schemas.microsoft.com/office/drawing/2014/main" id="{FAC3A380-408C-4226-A3C8-DE09D393F986}"/>
              </a:ext>
            </a:extLst>
          </p:cNvPr>
          <p:cNvCxnSpPr>
            <a:cxnSpLocks/>
          </p:cNvCxnSpPr>
          <p:nvPr/>
        </p:nvCxnSpPr>
        <p:spPr>
          <a:xfrm flipH="1">
            <a:off x="1149600" y="654580"/>
            <a:ext cx="1207993" cy="84891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Rechte verbindingslijn 324">
            <a:extLst>
              <a:ext uri="{FF2B5EF4-FFF2-40B4-BE49-F238E27FC236}">
                <a16:creationId xmlns:a16="http://schemas.microsoft.com/office/drawing/2014/main" id="{F72FEDB2-473C-4AF2-BA9D-1DD729BC34F6}"/>
              </a:ext>
            </a:extLst>
          </p:cNvPr>
          <p:cNvCxnSpPr>
            <a:cxnSpLocks/>
            <a:stCxn id="261" idx="6"/>
            <a:endCxn id="272" idx="2"/>
          </p:cNvCxnSpPr>
          <p:nvPr/>
        </p:nvCxnSpPr>
        <p:spPr>
          <a:xfrm flipV="1">
            <a:off x="5903012" y="821444"/>
            <a:ext cx="1132758" cy="610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Rechte verbindingslijn 659">
            <a:extLst>
              <a:ext uri="{FF2B5EF4-FFF2-40B4-BE49-F238E27FC236}">
                <a16:creationId xmlns:a16="http://schemas.microsoft.com/office/drawing/2014/main" id="{11AD6668-1148-4E5F-8EED-3730BCB07E71}"/>
              </a:ext>
            </a:extLst>
          </p:cNvPr>
          <p:cNvCxnSpPr>
            <a:cxnSpLocks/>
          </p:cNvCxnSpPr>
          <p:nvPr/>
        </p:nvCxnSpPr>
        <p:spPr>
          <a:xfrm flipH="1">
            <a:off x="5893375" y="1342484"/>
            <a:ext cx="2556777" cy="420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vaal 284">
            <a:extLst>
              <a:ext uri="{FF2B5EF4-FFF2-40B4-BE49-F238E27FC236}">
                <a16:creationId xmlns:a16="http://schemas.microsoft.com/office/drawing/2014/main" id="{9C981C8C-30B8-482F-A30A-C01BA2730006}"/>
              </a:ext>
            </a:extLst>
          </p:cNvPr>
          <p:cNvSpPr/>
          <p:nvPr/>
        </p:nvSpPr>
        <p:spPr>
          <a:xfrm>
            <a:off x="8046242" y="43973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16" name="Ovaal 315">
            <a:extLst>
              <a:ext uri="{FF2B5EF4-FFF2-40B4-BE49-F238E27FC236}">
                <a16:creationId xmlns:a16="http://schemas.microsoft.com/office/drawing/2014/main" id="{7E444BA7-6F57-4929-A0C8-6C632161FD1A}"/>
              </a:ext>
            </a:extLst>
          </p:cNvPr>
          <p:cNvSpPr/>
          <p:nvPr/>
        </p:nvSpPr>
        <p:spPr>
          <a:xfrm>
            <a:off x="7036039" y="439782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17" name="Ovaal 316">
            <a:extLst>
              <a:ext uri="{FF2B5EF4-FFF2-40B4-BE49-F238E27FC236}">
                <a16:creationId xmlns:a16="http://schemas.microsoft.com/office/drawing/2014/main" id="{6D9504D1-3FC3-4A26-89E6-AAA002DA7AC8}"/>
              </a:ext>
            </a:extLst>
          </p:cNvPr>
          <p:cNvSpPr/>
          <p:nvPr/>
        </p:nvSpPr>
        <p:spPr>
          <a:xfrm>
            <a:off x="5358558" y="114475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727410D2-0986-4327-BA2A-F4A3436E11DE}"/>
              </a:ext>
            </a:extLst>
          </p:cNvPr>
          <p:cNvCxnSpPr>
            <a:cxnSpLocks/>
          </p:cNvCxnSpPr>
          <p:nvPr/>
        </p:nvCxnSpPr>
        <p:spPr>
          <a:xfrm flipH="1">
            <a:off x="4490597" y="3119386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Rechte verbindingslijn 381">
            <a:extLst>
              <a:ext uri="{FF2B5EF4-FFF2-40B4-BE49-F238E27FC236}">
                <a16:creationId xmlns:a16="http://schemas.microsoft.com/office/drawing/2014/main" id="{C2E6EE09-8285-45AE-96F1-1D7F2819E3DA}"/>
              </a:ext>
            </a:extLst>
          </p:cNvPr>
          <p:cNvCxnSpPr>
            <a:cxnSpLocks/>
          </p:cNvCxnSpPr>
          <p:nvPr/>
        </p:nvCxnSpPr>
        <p:spPr>
          <a:xfrm flipV="1">
            <a:off x="4672985" y="1687633"/>
            <a:ext cx="12899" cy="143310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Rechte verbindingslijn 388">
            <a:extLst>
              <a:ext uri="{FF2B5EF4-FFF2-40B4-BE49-F238E27FC236}">
                <a16:creationId xmlns:a16="http://schemas.microsoft.com/office/drawing/2014/main" id="{A58032FE-102C-47C9-86DE-A44325534BEC}"/>
              </a:ext>
            </a:extLst>
          </p:cNvPr>
          <p:cNvCxnSpPr>
            <a:cxnSpLocks/>
          </p:cNvCxnSpPr>
          <p:nvPr/>
        </p:nvCxnSpPr>
        <p:spPr>
          <a:xfrm flipH="1">
            <a:off x="4676186" y="1214767"/>
            <a:ext cx="432310" cy="4638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Ovaal 390">
            <a:extLst>
              <a:ext uri="{FF2B5EF4-FFF2-40B4-BE49-F238E27FC236}">
                <a16:creationId xmlns:a16="http://schemas.microsoft.com/office/drawing/2014/main" id="{859F1792-7447-47B3-8924-D275D6C7C56B}"/>
              </a:ext>
            </a:extLst>
          </p:cNvPr>
          <p:cNvSpPr/>
          <p:nvPr/>
        </p:nvSpPr>
        <p:spPr>
          <a:xfrm>
            <a:off x="2486405" y="344032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392" name="Rechte verbindingslijn 391">
            <a:extLst>
              <a:ext uri="{FF2B5EF4-FFF2-40B4-BE49-F238E27FC236}">
                <a16:creationId xmlns:a16="http://schemas.microsoft.com/office/drawing/2014/main" id="{0BB878DC-39CE-41C7-8205-D8417B3295A0}"/>
              </a:ext>
            </a:extLst>
          </p:cNvPr>
          <p:cNvCxnSpPr>
            <a:cxnSpLocks/>
          </p:cNvCxnSpPr>
          <p:nvPr/>
        </p:nvCxnSpPr>
        <p:spPr>
          <a:xfrm flipH="1">
            <a:off x="2454028" y="519499"/>
            <a:ext cx="1199753" cy="99373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Rechte verbindingslijn 393">
            <a:extLst>
              <a:ext uri="{FF2B5EF4-FFF2-40B4-BE49-F238E27FC236}">
                <a16:creationId xmlns:a16="http://schemas.microsoft.com/office/drawing/2014/main" id="{28B390EB-4B7A-4822-85EA-8CFCCD5ADC13}"/>
              </a:ext>
            </a:extLst>
          </p:cNvPr>
          <p:cNvCxnSpPr>
            <a:cxnSpLocks/>
            <a:stCxn id="316" idx="2"/>
          </p:cNvCxnSpPr>
          <p:nvPr/>
        </p:nvCxnSpPr>
        <p:spPr>
          <a:xfrm flipH="1" flipV="1">
            <a:off x="3647390" y="514851"/>
            <a:ext cx="3388649" cy="593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Rechte verbindingslijn 394">
            <a:extLst>
              <a:ext uri="{FF2B5EF4-FFF2-40B4-BE49-F238E27FC236}">
                <a16:creationId xmlns:a16="http://schemas.microsoft.com/office/drawing/2014/main" id="{313B3103-267F-45C0-A093-366FF082951A}"/>
              </a:ext>
            </a:extLst>
          </p:cNvPr>
          <p:cNvCxnSpPr>
            <a:cxnSpLocks/>
            <a:stCxn id="285" idx="2"/>
            <a:endCxn id="316" idx="6"/>
          </p:cNvCxnSpPr>
          <p:nvPr/>
        </p:nvCxnSpPr>
        <p:spPr>
          <a:xfrm flipH="1">
            <a:off x="7198039" y="520731"/>
            <a:ext cx="848204" cy="5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Rechte verbindingslijn 398">
            <a:extLst>
              <a:ext uri="{FF2B5EF4-FFF2-40B4-BE49-F238E27FC236}">
                <a16:creationId xmlns:a16="http://schemas.microsoft.com/office/drawing/2014/main" id="{D43C8977-A7EF-464E-85CC-9B1E0DD0CF30}"/>
              </a:ext>
            </a:extLst>
          </p:cNvPr>
          <p:cNvCxnSpPr>
            <a:cxnSpLocks/>
          </p:cNvCxnSpPr>
          <p:nvPr/>
        </p:nvCxnSpPr>
        <p:spPr>
          <a:xfrm flipH="1">
            <a:off x="2441882" y="1496630"/>
            <a:ext cx="18395" cy="162275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Rechte verbindingslijn 400">
            <a:extLst>
              <a:ext uri="{FF2B5EF4-FFF2-40B4-BE49-F238E27FC236}">
                <a16:creationId xmlns:a16="http://schemas.microsoft.com/office/drawing/2014/main" id="{42B5D533-6FBF-4002-B3E2-93899197E3D0}"/>
              </a:ext>
            </a:extLst>
          </p:cNvPr>
          <p:cNvCxnSpPr>
            <a:cxnSpLocks/>
          </p:cNvCxnSpPr>
          <p:nvPr/>
        </p:nvCxnSpPr>
        <p:spPr>
          <a:xfrm>
            <a:off x="2433855" y="3106908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Ovaal 401">
            <a:extLst>
              <a:ext uri="{FF2B5EF4-FFF2-40B4-BE49-F238E27FC236}">
                <a16:creationId xmlns:a16="http://schemas.microsoft.com/office/drawing/2014/main" id="{6A36D3D9-2CD9-40E7-8BE9-E768D1858BCE}"/>
              </a:ext>
            </a:extLst>
          </p:cNvPr>
          <p:cNvSpPr/>
          <p:nvPr/>
        </p:nvSpPr>
        <p:spPr>
          <a:xfrm>
            <a:off x="8064224" y="410848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403" name="Ovaal 402">
            <a:extLst>
              <a:ext uri="{FF2B5EF4-FFF2-40B4-BE49-F238E27FC236}">
                <a16:creationId xmlns:a16="http://schemas.microsoft.com/office/drawing/2014/main" id="{42E29E15-9004-4D0D-B820-6DC7FD75F876}"/>
              </a:ext>
            </a:extLst>
          </p:cNvPr>
          <p:cNvSpPr/>
          <p:nvPr/>
        </p:nvSpPr>
        <p:spPr>
          <a:xfrm>
            <a:off x="7272007" y="219427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sp>
        <p:nvSpPr>
          <p:cNvPr id="404" name="Ovaal 403">
            <a:extLst>
              <a:ext uri="{FF2B5EF4-FFF2-40B4-BE49-F238E27FC236}">
                <a16:creationId xmlns:a16="http://schemas.microsoft.com/office/drawing/2014/main" id="{9D27F5BE-800B-4756-AD4C-0674447A350E}"/>
              </a:ext>
            </a:extLst>
          </p:cNvPr>
          <p:cNvSpPr/>
          <p:nvPr/>
        </p:nvSpPr>
        <p:spPr>
          <a:xfrm>
            <a:off x="7394821" y="219408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sp>
        <p:nvSpPr>
          <p:cNvPr id="405" name="Ovaal 404">
            <a:extLst>
              <a:ext uri="{FF2B5EF4-FFF2-40B4-BE49-F238E27FC236}">
                <a16:creationId xmlns:a16="http://schemas.microsoft.com/office/drawing/2014/main" id="{B61652EA-D28B-4537-88A9-4C38824BDD95}"/>
              </a:ext>
            </a:extLst>
          </p:cNvPr>
          <p:cNvSpPr/>
          <p:nvPr/>
        </p:nvSpPr>
        <p:spPr>
          <a:xfrm>
            <a:off x="3851110" y="22092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406" name="Ovaal 405">
            <a:extLst>
              <a:ext uri="{FF2B5EF4-FFF2-40B4-BE49-F238E27FC236}">
                <a16:creationId xmlns:a16="http://schemas.microsoft.com/office/drawing/2014/main" id="{B18A3ACB-7798-403E-A5FA-6752D31D5125}"/>
              </a:ext>
            </a:extLst>
          </p:cNvPr>
          <p:cNvSpPr/>
          <p:nvPr/>
        </p:nvSpPr>
        <p:spPr>
          <a:xfrm>
            <a:off x="3973924" y="220906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278" name="Stroomdiagram: Scheidingslijn 277">
            <a:extLst>
              <a:ext uri="{FF2B5EF4-FFF2-40B4-BE49-F238E27FC236}">
                <a16:creationId xmlns:a16="http://schemas.microsoft.com/office/drawing/2014/main" id="{38A103E4-21C9-4082-9CF3-9D6EFD102844}"/>
              </a:ext>
            </a:extLst>
          </p:cNvPr>
          <p:cNvSpPr/>
          <p:nvPr/>
        </p:nvSpPr>
        <p:spPr>
          <a:xfrm>
            <a:off x="3819226" y="2201633"/>
            <a:ext cx="661179" cy="16931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5</a:t>
            </a:r>
          </a:p>
        </p:txBody>
      </p:sp>
      <p:sp>
        <p:nvSpPr>
          <p:cNvPr id="275" name="Stroomdiagram: Scheidingslijn 274">
            <a:extLst>
              <a:ext uri="{FF2B5EF4-FFF2-40B4-BE49-F238E27FC236}">
                <a16:creationId xmlns:a16="http://schemas.microsoft.com/office/drawing/2014/main" id="{2D2B18EC-3DAD-443D-99A8-620981F2E878}"/>
              </a:ext>
            </a:extLst>
          </p:cNvPr>
          <p:cNvSpPr/>
          <p:nvPr/>
        </p:nvSpPr>
        <p:spPr>
          <a:xfrm>
            <a:off x="7120855" y="2197242"/>
            <a:ext cx="647105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6</a:t>
            </a:r>
          </a:p>
        </p:txBody>
      </p:sp>
      <p:cxnSp>
        <p:nvCxnSpPr>
          <p:cNvPr id="473" name="Rechte verbindingslijn 472">
            <a:extLst>
              <a:ext uri="{FF2B5EF4-FFF2-40B4-BE49-F238E27FC236}">
                <a16:creationId xmlns:a16="http://schemas.microsoft.com/office/drawing/2014/main" id="{ECDCDC58-99EB-499C-AA40-24BB4EA2ADC9}"/>
              </a:ext>
            </a:extLst>
          </p:cNvPr>
          <p:cNvCxnSpPr>
            <a:cxnSpLocks/>
            <a:stCxn id="292" idx="6"/>
          </p:cNvCxnSpPr>
          <p:nvPr/>
        </p:nvCxnSpPr>
        <p:spPr>
          <a:xfrm>
            <a:off x="1932836" y="586298"/>
            <a:ext cx="4154868" cy="556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>
            <a:extLst>
              <a:ext uri="{FF2B5EF4-FFF2-40B4-BE49-F238E27FC236}">
                <a16:creationId xmlns:a16="http://schemas.microsoft.com/office/drawing/2014/main" id="{BF075DF7-316F-450F-944D-35D3D58F7E3F}"/>
              </a:ext>
            </a:extLst>
          </p:cNvPr>
          <p:cNvCxnSpPr>
            <a:cxnSpLocks/>
            <a:endCxn id="290" idx="6"/>
          </p:cNvCxnSpPr>
          <p:nvPr/>
        </p:nvCxnSpPr>
        <p:spPr>
          <a:xfrm flipH="1">
            <a:off x="1932836" y="747746"/>
            <a:ext cx="2500380" cy="154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Rechte verbindingslijn 265">
            <a:extLst>
              <a:ext uri="{FF2B5EF4-FFF2-40B4-BE49-F238E27FC236}">
                <a16:creationId xmlns:a16="http://schemas.microsoft.com/office/drawing/2014/main" id="{20D6B031-18AA-41C8-9A23-FAD8D108D82D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2357593" y="660640"/>
            <a:ext cx="4681082" cy="1628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Rechte verbindingslijn 322">
            <a:extLst>
              <a:ext uri="{FF2B5EF4-FFF2-40B4-BE49-F238E27FC236}">
                <a16:creationId xmlns:a16="http://schemas.microsoft.com/office/drawing/2014/main" id="{C5AC1E0A-B7C0-4C9F-B131-EC8724060D18}"/>
              </a:ext>
            </a:extLst>
          </p:cNvPr>
          <p:cNvCxnSpPr>
            <a:cxnSpLocks/>
            <a:stCxn id="269" idx="0"/>
            <a:endCxn id="268" idx="4"/>
          </p:cNvCxnSpPr>
          <p:nvPr/>
        </p:nvCxnSpPr>
        <p:spPr>
          <a:xfrm flipH="1" flipV="1">
            <a:off x="1693580" y="1087579"/>
            <a:ext cx="4236" cy="51905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Rechte verbindingslijn 366">
            <a:extLst>
              <a:ext uri="{FF2B5EF4-FFF2-40B4-BE49-F238E27FC236}">
                <a16:creationId xmlns:a16="http://schemas.microsoft.com/office/drawing/2014/main" id="{48F16AA6-C875-4A86-BF38-2B62ADD79657}"/>
              </a:ext>
            </a:extLst>
          </p:cNvPr>
          <p:cNvCxnSpPr>
            <a:cxnSpLocks/>
            <a:stCxn id="279" idx="4"/>
            <a:endCxn id="280" idx="0"/>
          </p:cNvCxnSpPr>
          <p:nvPr/>
        </p:nvCxnSpPr>
        <p:spPr>
          <a:xfrm>
            <a:off x="1550517" y="1088281"/>
            <a:ext cx="0" cy="51835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Rechte verbindingslijn 493">
            <a:extLst>
              <a:ext uri="{FF2B5EF4-FFF2-40B4-BE49-F238E27FC236}">
                <a16:creationId xmlns:a16="http://schemas.microsoft.com/office/drawing/2014/main" id="{E9AEB532-52CE-4162-9431-087BE34CB55A}"/>
              </a:ext>
            </a:extLst>
          </p:cNvPr>
          <p:cNvCxnSpPr>
            <a:cxnSpLocks/>
            <a:stCxn id="303" idx="4"/>
            <a:endCxn id="306" idx="0"/>
          </p:cNvCxnSpPr>
          <p:nvPr/>
        </p:nvCxnSpPr>
        <p:spPr>
          <a:xfrm>
            <a:off x="1392994" y="1068185"/>
            <a:ext cx="4675" cy="5336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5BA712EE-27BE-41F2-8397-DA58AAF3198D}"/>
              </a:ext>
            </a:extLst>
          </p:cNvPr>
          <p:cNvCxnSpPr>
            <a:cxnSpLocks/>
            <a:stCxn id="273" idx="2"/>
            <a:endCxn id="270" idx="6"/>
          </p:cNvCxnSpPr>
          <p:nvPr/>
        </p:nvCxnSpPr>
        <p:spPr>
          <a:xfrm flipH="1">
            <a:off x="2266225" y="2279122"/>
            <a:ext cx="723665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Rechte verbindingslijn 383">
            <a:extLst>
              <a:ext uri="{FF2B5EF4-FFF2-40B4-BE49-F238E27FC236}">
                <a16:creationId xmlns:a16="http://schemas.microsoft.com/office/drawing/2014/main" id="{49077539-E2AB-4796-88AA-E92CDBB9BEE9}"/>
              </a:ext>
            </a:extLst>
          </p:cNvPr>
          <p:cNvCxnSpPr>
            <a:cxnSpLocks/>
            <a:stCxn id="283" idx="2"/>
            <a:endCxn id="281" idx="6"/>
          </p:cNvCxnSpPr>
          <p:nvPr/>
        </p:nvCxnSpPr>
        <p:spPr>
          <a:xfrm flipH="1">
            <a:off x="2266226" y="2442096"/>
            <a:ext cx="728407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Rechte verbindingslijn 411">
            <a:extLst>
              <a:ext uri="{FF2B5EF4-FFF2-40B4-BE49-F238E27FC236}">
                <a16:creationId xmlns:a16="http://schemas.microsoft.com/office/drawing/2014/main" id="{79394454-4559-4662-9C05-05C1B1B481A8}"/>
              </a:ext>
            </a:extLst>
          </p:cNvPr>
          <p:cNvCxnSpPr>
            <a:cxnSpLocks/>
            <a:stCxn id="286" idx="6"/>
            <a:endCxn id="287" idx="2"/>
          </p:cNvCxnSpPr>
          <p:nvPr/>
        </p:nvCxnSpPr>
        <p:spPr>
          <a:xfrm flipV="1">
            <a:off x="2266226" y="2608614"/>
            <a:ext cx="732128" cy="371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233">
            <a:extLst>
              <a:ext uri="{FF2B5EF4-FFF2-40B4-BE49-F238E27FC236}">
                <a16:creationId xmlns:a16="http://schemas.microsoft.com/office/drawing/2014/main" id="{B3A7AAED-C345-4D15-B328-5C8CE836CEBA}"/>
              </a:ext>
            </a:extLst>
          </p:cNvPr>
          <p:cNvCxnSpPr>
            <a:cxnSpLocks/>
            <a:stCxn id="298" idx="2"/>
            <a:endCxn id="297" idx="6"/>
          </p:cNvCxnSpPr>
          <p:nvPr/>
        </p:nvCxnSpPr>
        <p:spPr>
          <a:xfrm flipH="1">
            <a:off x="2260914" y="2767636"/>
            <a:ext cx="737440" cy="24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918AA14F-6B05-4AA8-83F0-591851616C43}"/>
              </a:ext>
            </a:extLst>
          </p:cNvPr>
          <p:cNvCxnSpPr>
            <a:cxnSpLocks/>
          </p:cNvCxnSpPr>
          <p:nvPr/>
        </p:nvCxnSpPr>
        <p:spPr>
          <a:xfrm flipH="1">
            <a:off x="4505609" y="3202909"/>
            <a:ext cx="234847" cy="18952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Rechte verbindingslijn 406">
            <a:extLst>
              <a:ext uri="{FF2B5EF4-FFF2-40B4-BE49-F238E27FC236}">
                <a16:creationId xmlns:a16="http://schemas.microsoft.com/office/drawing/2014/main" id="{EE1C70CA-A2DB-4127-97BD-235043071C09}"/>
              </a:ext>
            </a:extLst>
          </p:cNvPr>
          <p:cNvCxnSpPr>
            <a:cxnSpLocks/>
          </p:cNvCxnSpPr>
          <p:nvPr/>
        </p:nvCxnSpPr>
        <p:spPr>
          <a:xfrm>
            <a:off x="4740456" y="2178577"/>
            <a:ext cx="0" cy="10373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echte verbindingslijn 407">
            <a:extLst>
              <a:ext uri="{FF2B5EF4-FFF2-40B4-BE49-F238E27FC236}">
                <a16:creationId xmlns:a16="http://schemas.microsoft.com/office/drawing/2014/main" id="{86104159-832F-4A55-849F-56BA23F97EA4}"/>
              </a:ext>
            </a:extLst>
          </p:cNvPr>
          <p:cNvCxnSpPr>
            <a:cxnSpLocks/>
          </p:cNvCxnSpPr>
          <p:nvPr/>
        </p:nvCxnSpPr>
        <p:spPr>
          <a:xfrm flipH="1" flipV="1">
            <a:off x="4480405" y="1967253"/>
            <a:ext cx="267292" cy="23713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echte verbindingslijn 408">
            <a:extLst>
              <a:ext uri="{FF2B5EF4-FFF2-40B4-BE49-F238E27FC236}">
                <a16:creationId xmlns:a16="http://schemas.microsoft.com/office/drawing/2014/main" id="{68F29B8D-C26D-4BAA-9B57-F02A9338B11D}"/>
              </a:ext>
            </a:extLst>
          </p:cNvPr>
          <p:cNvCxnSpPr>
            <a:cxnSpLocks/>
          </p:cNvCxnSpPr>
          <p:nvPr/>
        </p:nvCxnSpPr>
        <p:spPr>
          <a:xfrm>
            <a:off x="3855677" y="1964457"/>
            <a:ext cx="645499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echte verbindingslijn 409">
            <a:extLst>
              <a:ext uri="{FF2B5EF4-FFF2-40B4-BE49-F238E27FC236}">
                <a16:creationId xmlns:a16="http://schemas.microsoft.com/office/drawing/2014/main" id="{BFBABCDB-0277-47D8-A04A-6CA4EFFBFEA6}"/>
              </a:ext>
            </a:extLst>
          </p:cNvPr>
          <p:cNvCxnSpPr>
            <a:cxnSpLocks/>
          </p:cNvCxnSpPr>
          <p:nvPr/>
        </p:nvCxnSpPr>
        <p:spPr>
          <a:xfrm flipH="1" flipV="1">
            <a:off x="3625053" y="1736732"/>
            <a:ext cx="249108" cy="22396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Rechte verbindingslijn 410">
            <a:extLst>
              <a:ext uri="{FF2B5EF4-FFF2-40B4-BE49-F238E27FC236}">
                <a16:creationId xmlns:a16="http://schemas.microsoft.com/office/drawing/2014/main" id="{1591228B-BCFE-4653-8B50-7184DC60E16D}"/>
              </a:ext>
            </a:extLst>
          </p:cNvPr>
          <p:cNvCxnSpPr>
            <a:cxnSpLocks/>
          </p:cNvCxnSpPr>
          <p:nvPr/>
        </p:nvCxnSpPr>
        <p:spPr>
          <a:xfrm flipH="1">
            <a:off x="3625054" y="1057430"/>
            <a:ext cx="7875" cy="68985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Rechte verbindingslijn 412">
            <a:extLst>
              <a:ext uri="{FF2B5EF4-FFF2-40B4-BE49-F238E27FC236}">
                <a16:creationId xmlns:a16="http://schemas.microsoft.com/office/drawing/2014/main" id="{C20D63A8-B0EE-46A9-B981-6B02292103E1}"/>
              </a:ext>
            </a:extLst>
          </p:cNvPr>
          <p:cNvCxnSpPr>
            <a:cxnSpLocks/>
          </p:cNvCxnSpPr>
          <p:nvPr/>
        </p:nvCxnSpPr>
        <p:spPr>
          <a:xfrm flipH="1" flipV="1">
            <a:off x="3453997" y="903940"/>
            <a:ext cx="190341" cy="16697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Ovaal 413">
            <a:extLst>
              <a:ext uri="{FF2B5EF4-FFF2-40B4-BE49-F238E27FC236}">
                <a16:creationId xmlns:a16="http://schemas.microsoft.com/office/drawing/2014/main" id="{CFA5D78C-88E8-4F40-9A71-0AA2D756131B}"/>
              </a:ext>
            </a:extLst>
          </p:cNvPr>
          <p:cNvSpPr/>
          <p:nvPr/>
        </p:nvSpPr>
        <p:spPr>
          <a:xfrm>
            <a:off x="1768070" y="83937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90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cxnSp>
        <p:nvCxnSpPr>
          <p:cNvPr id="416" name="Rechte verbindingslijn 415">
            <a:extLst>
              <a:ext uri="{FF2B5EF4-FFF2-40B4-BE49-F238E27FC236}">
                <a16:creationId xmlns:a16="http://schemas.microsoft.com/office/drawing/2014/main" id="{DFBA5F35-4E95-475E-A016-6A7FF866CA9C}"/>
              </a:ext>
            </a:extLst>
          </p:cNvPr>
          <p:cNvCxnSpPr>
            <a:cxnSpLocks/>
          </p:cNvCxnSpPr>
          <p:nvPr/>
        </p:nvCxnSpPr>
        <p:spPr>
          <a:xfrm flipV="1">
            <a:off x="1912249" y="916080"/>
            <a:ext cx="1572495" cy="841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Stroomdiagram: Scheidingslijn 416">
            <a:extLst>
              <a:ext uri="{FF2B5EF4-FFF2-40B4-BE49-F238E27FC236}">
                <a16:creationId xmlns:a16="http://schemas.microsoft.com/office/drawing/2014/main" id="{D4C50121-9408-4D5E-87EE-7DD3296F5965}"/>
              </a:ext>
            </a:extLst>
          </p:cNvPr>
          <p:cNvSpPr/>
          <p:nvPr/>
        </p:nvSpPr>
        <p:spPr>
          <a:xfrm rot="16200000">
            <a:off x="985280" y="1047597"/>
            <a:ext cx="440506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19" name="Stroomdiagram: Scheidingslijn 418">
            <a:extLst>
              <a:ext uri="{FF2B5EF4-FFF2-40B4-BE49-F238E27FC236}">
                <a16:creationId xmlns:a16="http://schemas.microsoft.com/office/drawing/2014/main" id="{50BB3339-DCF9-4BC8-A202-B1422639689E}"/>
              </a:ext>
            </a:extLst>
          </p:cNvPr>
          <p:cNvSpPr/>
          <p:nvPr/>
        </p:nvSpPr>
        <p:spPr>
          <a:xfrm>
            <a:off x="1128204" y="903940"/>
            <a:ext cx="350465" cy="17896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endParaRPr lang="nl-NL" sz="7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Stroomdiagram: Scheidingslijn 419">
            <a:extLst>
              <a:ext uri="{FF2B5EF4-FFF2-40B4-BE49-F238E27FC236}">
                <a16:creationId xmlns:a16="http://schemas.microsoft.com/office/drawing/2014/main" id="{0BC239A1-B44B-4F15-8919-372715CB6EAD}"/>
              </a:ext>
            </a:extLst>
          </p:cNvPr>
          <p:cNvSpPr/>
          <p:nvPr/>
        </p:nvSpPr>
        <p:spPr>
          <a:xfrm>
            <a:off x="939814" y="1532417"/>
            <a:ext cx="376855" cy="149771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421" name="Stroomdiagram: Scheidingslijn 420">
            <a:extLst>
              <a:ext uri="{FF2B5EF4-FFF2-40B4-BE49-F238E27FC236}">
                <a16:creationId xmlns:a16="http://schemas.microsoft.com/office/drawing/2014/main" id="{AA579E73-E75A-4B03-8D8F-A5FCD70C0AA5}"/>
              </a:ext>
            </a:extLst>
          </p:cNvPr>
          <p:cNvSpPr/>
          <p:nvPr/>
        </p:nvSpPr>
        <p:spPr>
          <a:xfrm>
            <a:off x="1284066" y="1178885"/>
            <a:ext cx="350465" cy="154969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endParaRPr lang="nl-NL" sz="7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Stroomdiagram: Scheidingslijn 422">
            <a:extLst>
              <a:ext uri="{FF2B5EF4-FFF2-40B4-BE49-F238E27FC236}">
                <a16:creationId xmlns:a16="http://schemas.microsoft.com/office/drawing/2014/main" id="{D9042547-2990-4BE6-9221-03A79C800903}"/>
              </a:ext>
            </a:extLst>
          </p:cNvPr>
          <p:cNvSpPr/>
          <p:nvPr/>
        </p:nvSpPr>
        <p:spPr>
          <a:xfrm rot="16200000">
            <a:off x="1343096" y="1030830"/>
            <a:ext cx="440506" cy="162000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AAE680DA-F897-44CE-8761-81E5FA90AC63}"/>
              </a:ext>
            </a:extLst>
          </p:cNvPr>
          <p:cNvCxnSpPr>
            <a:cxnSpLocks/>
            <a:stCxn id="317" idx="2"/>
          </p:cNvCxnSpPr>
          <p:nvPr/>
        </p:nvCxnSpPr>
        <p:spPr>
          <a:xfrm flipH="1" flipV="1">
            <a:off x="5105029" y="1224691"/>
            <a:ext cx="253529" cy="106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Rechte verbindingslijn 344">
            <a:extLst>
              <a:ext uri="{FF2B5EF4-FFF2-40B4-BE49-F238E27FC236}">
                <a16:creationId xmlns:a16="http://schemas.microsoft.com/office/drawing/2014/main" id="{7CFB8B23-1DA3-4F78-91D8-D04A842983E0}"/>
              </a:ext>
            </a:extLst>
          </p:cNvPr>
          <p:cNvCxnSpPr>
            <a:cxnSpLocks/>
            <a:stCxn id="308" idx="2"/>
            <a:endCxn id="262" idx="6"/>
          </p:cNvCxnSpPr>
          <p:nvPr/>
        </p:nvCxnSpPr>
        <p:spPr>
          <a:xfrm flipH="1">
            <a:off x="4174547" y="1488509"/>
            <a:ext cx="2861223" cy="569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troomdiagram: Scheidingslijn 301">
            <a:extLst>
              <a:ext uri="{FF2B5EF4-FFF2-40B4-BE49-F238E27FC236}">
                <a16:creationId xmlns:a16="http://schemas.microsoft.com/office/drawing/2014/main" id="{54DEFF36-279C-454F-B0C4-FD0752877E07}"/>
              </a:ext>
            </a:extLst>
          </p:cNvPr>
          <p:cNvSpPr/>
          <p:nvPr/>
        </p:nvSpPr>
        <p:spPr>
          <a:xfrm rot="16200000">
            <a:off x="1479263" y="1042445"/>
            <a:ext cx="440506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nl-NL" sz="750">
                <a:solidFill>
                  <a:schemeClr val="tx1"/>
                </a:solidFill>
                <a:latin typeface="Arial"/>
              </a:rPr>
              <a:t>1</a:t>
            </a:r>
          </a:p>
        </p:txBody>
      </p:sp>
      <p:sp>
        <p:nvSpPr>
          <p:cNvPr id="315" name="Ovaal 314">
            <a:extLst>
              <a:ext uri="{FF2B5EF4-FFF2-40B4-BE49-F238E27FC236}">
                <a16:creationId xmlns:a16="http://schemas.microsoft.com/office/drawing/2014/main" id="{3BAC0706-7CE3-446E-9671-05DB300CE111}"/>
              </a:ext>
            </a:extLst>
          </p:cNvPr>
          <p:cNvSpPr/>
          <p:nvPr/>
        </p:nvSpPr>
        <p:spPr>
          <a:xfrm>
            <a:off x="4014030" y="76184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nl-NL" sz="750">
                <a:solidFill>
                  <a:srgbClr val="625D62">
                    <a:lumMod val="50000"/>
                  </a:srgbClr>
                </a:solidFill>
                <a:latin typeface="Arial"/>
              </a:rPr>
              <a:t>10</a:t>
            </a:r>
          </a:p>
        </p:txBody>
      </p:sp>
      <p:cxnSp>
        <p:nvCxnSpPr>
          <p:cNvPr id="320" name="Rechte verbindingslijn 319">
            <a:extLst>
              <a:ext uri="{FF2B5EF4-FFF2-40B4-BE49-F238E27FC236}">
                <a16:creationId xmlns:a16="http://schemas.microsoft.com/office/drawing/2014/main" id="{69265062-E779-4C04-B02F-4A1CA9A7291F}"/>
              </a:ext>
            </a:extLst>
          </p:cNvPr>
          <p:cNvCxnSpPr>
            <a:cxnSpLocks/>
            <a:stCxn id="315" idx="6"/>
            <a:endCxn id="261" idx="2"/>
          </p:cNvCxnSpPr>
          <p:nvPr/>
        </p:nvCxnSpPr>
        <p:spPr>
          <a:xfrm flipV="1">
            <a:off x="4176030" y="827553"/>
            <a:ext cx="1564982" cy="15292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Ovaal 353">
            <a:extLst>
              <a:ext uri="{FF2B5EF4-FFF2-40B4-BE49-F238E27FC236}">
                <a16:creationId xmlns:a16="http://schemas.microsoft.com/office/drawing/2014/main" id="{553F0019-2963-4419-B636-4F2BA77A17A4}"/>
              </a:ext>
            </a:extLst>
          </p:cNvPr>
          <p:cNvSpPr/>
          <p:nvPr/>
        </p:nvSpPr>
        <p:spPr>
          <a:xfrm>
            <a:off x="7035770" y="1511128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6</a:t>
            </a:r>
          </a:p>
        </p:txBody>
      </p:sp>
      <p:cxnSp>
        <p:nvCxnSpPr>
          <p:cNvPr id="377" name="Rechte verbindingslijn 376">
            <a:extLst>
              <a:ext uri="{FF2B5EF4-FFF2-40B4-BE49-F238E27FC236}">
                <a16:creationId xmlns:a16="http://schemas.microsoft.com/office/drawing/2014/main" id="{FC5AB637-E7F5-44EC-A6F8-6F0AA2149198}"/>
              </a:ext>
            </a:extLst>
          </p:cNvPr>
          <p:cNvCxnSpPr>
            <a:cxnSpLocks/>
          </p:cNvCxnSpPr>
          <p:nvPr/>
        </p:nvCxnSpPr>
        <p:spPr>
          <a:xfrm flipH="1" flipV="1">
            <a:off x="8131506" y="1708931"/>
            <a:ext cx="13291" cy="78227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Rechte verbindingslijn 387">
            <a:extLst>
              <a:ext uri="{FF2B5EF4-FFF2-40B4-BE49-F238E27FC236}">
                <a16:creationId xmlns:a16="http://schemas.microsoft.com/office/drawing/2014/main" id="{6CB40249-2CD4-4031-BD02-411EC1F7668C}"/>
              </a:ext>
            </a:extLst>
          </p:cNvPr>
          <p:cNvCxnSpPr>
            <a:cxnSpLocks/>
          </p:cNvCxnSpPr>
          <p:nvPr/>
        </p:nvCxnSpPr>
        <p:spPr>
          <a:xfrm flipH="1" flipV="1">
            <a:off x="7998345" y="1596437"/>
            <a:ext cx="136066" cy="12631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Rechte verbindingslijn 423">
            <a:extLst>
              <a:ext uri="{FF2B5EF4-FFF2-40B4-BE49-F238E27FC236}">
                <a16:creationId xmlns:a16="http://schemas.microsoft.com/office/drawing/2014/main" id="{523775BD-6253-4BF5-AC05-AE75F2B50845}"/>
              </a:ext>
            </a:extLst>
          </p:cNvPr>
          <p:cNvCxnSpPr>
            <a:cxnSpLocks/>
            <a:stCxn id="354" idx="6"/>
          </p:cNvCxnSpPr>
          <p:nvPr/>
        </p:nvCxnSpPr>
        <p:spPr>
          <a:xfrm>
            <a:off x="7197770" y="1592128"/>
            <a:ext cx="794695" cy="335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Rechte verbindingslijn 424">
            <a:extLst>
              <a:ext uri="{FF2B5EF4-FFF2-40B4-BE49-F238E27FC236}">
                <a16:creationId xmlns:a16="http://schemas.microsoft.com/office/drawing/2014/main" id="{FFB3FABC-BF62-4D6D-9DAC-906BE051BFC3}"/>
              </a:ext>
            </a:extLst>
          </p:cNvPr>
          <p:cNvCxnSpPr>
            <a:cxnSpLocks/>
            <a:endCxn id="288" idx="3"/>
          </p:cNvCxnSpPr>
          <p:nvPr/>
        </p:nvCxnSpPr>
        <p:spPr>
          <a:xfrm flipH="1">
            <a:off x="7776423" y="2589547"/>
            <a:ext cx="252404" cy="1005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Rechte verbindingslijn 426">
            <a:extLst>
              <a:ext uri="{FF2B5EF4-FFF2-40B4-BE49-F238E27FC236}">
                <a16:creationId xmlns:a16="http://schemas.microsoft.com/office/drawing/2014/main" id="{3C158885-F5E0-45A6-A3F9-7110AD491F34}"/>
              </a:ext>
            </a:extLst>
          </p:cNvPr>
          <p:cNvCxnSpPr>
            <a:cxnSpLocks/>
          </p:cNvCxnSpPr>
          <p:nvPr/>
        </p:nvCxnSpPr>
        <p:spPr>
          <a:xfrm flipH="1">
            <a:off x="8035956" y="2489956"/>
            <a:ext cx="105480" cy="109092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vaal 427">
            <a:extLst>
              <a:ext uri="{FF2B5EF4-FFF2-40B4-BE49-F238E27FC236}">
                <a16:creationId xmlns:a16="http://schemas.microsoft.com/office/drawing/2014/main" id="{C6F88507-D9BB-471A-A102-4818211FEE89}"/>
              </a:ext>
            </a:extLst>
          </p:cNvPr>
          <p:cNvSpPr/>
          <p:nvPr/>
        </p:nvSpPr>
        <p:spPr>
          <a:xfrm>
            <a:off x="7557334" y="378310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7</a:t>
            </a:r>
          </a:p>
        </p:txBody>
      </p:sp>
      <p:cxnSp>
        <p:nvCxnSpPr>
          <p:cNvPr id="429" name="Rechte verbindingslijn 428">
            <a:extLst>
              <a:ext uri="{FF2B5EF4-FFF2-40B4-BE49-F238E27FC236}">
                <a16:creationId xmlns:a16="http://schemas.microsoft.com/office/drawing/2014/main" id="{1D1FA9F3-EE57-4BD2-8CD2-90EB763648DC}"/>
              </a:ext>
            </a:extLst>
          </p:cNvPr>
          <p:cNvCxnSpPr>
            <a:cxnSpLocks/>
            <a:stCxn id="428" idx="7"/>
            <a:endCxn id="321" idx="3"/>
          </p:cNvCxnSpPr>
          <p:nvPr/>
        </p:nvCxnSpPr>
        <p:spPr>
          <a:xfrm flipV="1">
            <a:off x="7695610" y="3553376"/>
            <a:ext cx="391936" cy="25345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Ovaal 430">
            <a:extLst>
              <a:ext uri="{FF2B5EF4-FFF2-40B4-BE49-F238E27FC236}">
                <a16:creationId xmlns:a16="http://schemas.microsoft.com/office/drawing/2014/main" id="{018D6A1A-22B6-4CB6-89F8-B10CC4299E94}"/>
              </a:ext>
            </a:extLst>
          </p:cNvPr>
          <p:cNvSpPr/>
          <p:nvPr/>
        </p:nvSpPr>
        <p:spPr>
          <a:xfrm>
            <a:off x="4428695" y="114266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cxnSp>
        <p:nvCxnSpPr>
          <p:cNvPr id="432" name="Rechte verbindingslijn 431">
            <a:extLst>
              <a:ext uri="{FF2B5EF4-FFF2-40B4-BE49-F238E27FC236}">
                <a16:creationId xmlns:a16="http://schemas.microsoft.com/office/drawing/2014/main" id="{020212C8-4F96-49E5-AC07-6098A3CB531D}"/>
              </a:ext>
            </a:extLst>
          </p:cNvPr>
          <p:cNvCxnSpPr>
            <a:cxnSpLocks/>
            <a:stCxn id="317" idx="2"/>
            <a:endCxn id="431" idx="6"/>
          </p:cNvCxnSpPr>
          <p:nvPr/>
        </p:nvCxnSpPr>
        <p:spPr>
          <a:xfrm flipH="1" flipV="1">
            <a:off x="4590695" y="1223665"/>
            <a:ext cx="767863" cy="208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Stroomdiagram: Scheidingslijn 432">
            <a:extLst>
              <a:ext uri="{FF2B5EF4-FFF2-40B4-BE49-F238E27FC236}">
                <a16:creationId xmlns:a16="http://schemas.microsoft.com/office/drawing/2014/main" id="{015EFDC2-6D33-4FB8-BFEB-8FA9C7365CEF}"/>
              </a:ext>
            </a:extLst>
          </p:cNvPr>
          <p:cNvSpPr/>
          <p:nvPr/>
        </p:nvSpPr>
        <p:spPr>
          <a:xfrm>
            <a:off x="3778136" y="3308540"/>
            <a:ext cx="669553" cy="162000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434" name="Ovaal 433">
            <a:extLst>
              <a:ext uri="{FF2B5EF4-FFF2-40B4-BE49-F238E27FC236}">
                <a16:creationId xmlns:a16="http://schemas.microsoft.com/office/drawing/2014/main" id="{BCA45940-0ED0-45C2-A2DF-CA47F7137210}"/>
              </a:ext>
            </a:extLst>
          </p:cNvPr>
          <p:cNvSpPr/>
          <p:nvPr/>
        </p:nvSpPr>
        <p:spPr>
          <a:xfrm>
            <a:off x="1766262" y="990006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75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cxnSp>
        <p:nvCxnSpPr>
          <p:cNvPr id="435" name="Rechte verbindingslijn 434">
            <a:extLst>
              <a:ext uri="{FF2B5EF4-FFF2-40B4-BE49-F238E27FC236}">
                <a16:creationId xmlns:a16="http://schemas.microsoft.com/office/drawing/2014/main" id="{613D5440-180D-4505-87CA-4C14DE14C1AD}"/>
              </a:ext>
            </a:extLst>
          </p:cNvPr>
          <p:cNvCxnSpPr>
            <a:cxnSpLocks/>
            <a:endCxn id="434" idx="6"/>
          </p:cNvCxnSpPr>
          <p:nvPr/>
        </p:nvCxnSpPr>
        <p:spPr>
          <a:xfrm flipH="1">
            <a:off x="1928262" y="1066222"/>
            <a:ext cx="597465" cy="478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Rechte verbindingslijn 435">
            <a:extLst>
              <a:ext uri="{FF2B5EF4-FFF2-40B4-BE49-F238E27FC236}">
                <a16:creationId xmlns:a16="http://schemas.microsoft.com/office/drawing/2014/main" id="{1F1CB5CE-0477-457F-8EBD-48CF53BCD3B0}"/>
              </a:ext>
            </a:extLst>
          </p:cNvPr>
          <p:cNvCxnSpPr>
            <a:cxnSpLocks/>
            <a:endCxn id="251" idx="0"/>
          </p:cNvCxnSpPr>
          <p:nvPr/>
        </p:nvCxnSpPr>
        <p:spPr>
          <a:xfrm flipH="1">
            <a:off x="2645976" y="1169420"/>
            <a:ext cx="3727" cy="3086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Rechte verbindingslijn 436">
            <a:extLst>
              <a:ext uri="{FF2B5EF4-FFF2-40B4-BE49-F238E27FC236}">
                <a16:creationId xmlns:a16="http://schemas.microsoft.com/office/drawing/2014/main" id="{E0840E52-0F45-4405-A5EE-F56CC7A64BEA}"/>
              </a:ext>
            </a:extLst>
          </p:cNvPr>
          <p:cNvCxnSpPr>
            <a:cxnSpLocks/>
          </p:cNvCxnSpPr>
          <p:nvPr/>
        </p:nvCxnSpPr>
        <p:spPr>
          <a:xfrm flipH="1" flipV="1">
            <a:off x="2532311" y="1068497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prstClr val="white"/>
                </a:solidFill>
                <a:latin typeface="Microsoft JhengHei Light"/>
              </a:rPr>
              <a:t>Het bedrijf richting geven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prstClr val="white"/>
                </a:solidFill>
                <a:latin typeface="Microsoft JhengHei Light"/>
              </a:rPr>
              <a:t>Het bedrijf ondersteunen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90768E-B7D1-4332-B2A0-AF801127E433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nl-NL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10" name="Afgeronde rechthoek 16">
            <a:extLst>
              <a:ext uri="{FF2B5EF4-FFF2-40B4-BE49-F238E27FC236}">
                <a16:creationId xmlns:a16="http://schemas.microsoft.com/office/drawing/2014/main" id="{EAB09658-6E74-4AAE-A594-D91A97E46012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Ontwikkeling en instandhouding van energienetten besturen</a:t>
            </a:r>
          </a:p>
        </p:txBody>
      </p:sp>
      <p:sp>
        <p:nvSpPr>
          <p:cNvPr id="11" name="Afgeronde rechthoek 17">
            <a:extLst>
              <a:ext uri="{FF2B5EF4-FFF2-40B4-BE49-F238E27FC236}">
                <a16:creationId xmlns:a16="http://schemas.microsoft.com/office/drawing/2014/main" id="{EB3BD589-491C-43B7-875F-560B7568907E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Werkzaamheden</a:t>
            </a:r>
            <a:b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</a:b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uitvoeren aan</a:t>
            </a:r>
            <a:b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</a:b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energienetten</a:t>
            </a:r>
          </a:p>
        </p:txBody>
      </p:sp>
      <p:sp>
        <p:nvSpPr>
          <p:cNvPr id="13" name="Afgeronde rechthoek 21">
            <a:extLst>
              <a:ext uri="{FF2B5EF4-FFF2-40B4-BE49-F238E27FC236}">
                <a16:creationId xmlns:a16="http://schemas.microsoft.com/office/drawing/2014/main" id="{73133749-D37F-4D1B-BB6A-4CB329C3D1DC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Energietransport</a:t>
            </a:r>
            <a:b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</a:b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 en -netten meten</a:t>
            </a: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7CED5801-7075-4B8E-8A95-5C581DD9BE80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Klanten bedienen</a:t>
            </a:r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B94C1009-3464-4398-9947-942632D8D786}"/>
              </a:ext>
            </a:extLst>
          </p:cNvPr>
          <p:cNvSpPr/>
          <p:nvPr/>
        </p:nvSpPr>
        <p:spPr>
          <a:xfrm>
            <a:off x="6961087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De energiemarkt</a:t>
            </a:r>
          </a:p>
          <a:p>
            <a:pPr algn="ctr" defTabSz="767871">
              <a:defRPr/>
            </a:pPr>
            <a:r>
              <a:rPr lang="nl-NL" sz="1125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faciliteren</a:t>
            </a:r>
          </a:p>
        </p:txBody>
      </p:sp>
      <p:sp>
        <p:nvSpPr>
          <p:cNvPr id="17" name="Afgeronde rechthoek 18">
            <a:extLst>
              <a:ext uri="{FF2B5EF4-FFF2-40B4-BE49-F238E27FC236}">
                <a16:creationId xmlns:a16="http://schemas.microsoft.com/office/drawing/2014/main" id="{A5F08101-C88F-4023-A00A-66FEA3FCE2CA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1125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Energie transporteren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C8CF1C0-35C2-487E-929B-3AD144051E78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D4C98257-1FBA-4096-B41F-64304512F7D7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Niveau 1</a:t>
            </a:r>
          </a:p>
        </p:txBody>
      </p:sp>
    </p:spTree>
    <p:extLst>
      <p:ext uri="{BB962C8B-B14F-4D97-AF65-F5344CB8AC3E}">
        <p14:creationId xmlns:p14="http://schemas.microsoft.com/office/powerpoint/2010/main" val="406663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!!Klant">
            <a:extLst>
              <a:ext uri="{FF2B5EF4-FFF2-40B4-BE49-F238E27FC236}">
                <a16:creationId xmlns:a16="http://schemas.microsoft.com/office/drawing/2014/main" id="{5105CC38-3865-48AB-AE9A-DB10B1B66F99}"/>
              </a:ext>
            </a:extLst>
          </p:cNvPr>
          <p:cNvSpPr/>
          <p:nvPr/>
        </p:nvSpPr>
        <p:spPr>
          <a:xfrm>
            <a:off x="522000" y="1087439"/>
            <a:ext cx="1665000" cy="719312"/>
          </a:xfrm>
          <a:prstGeom prst="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5E872D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Klant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Bedrijfsobjecten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Niveau 1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8" name="!!Energienet">
            <a:extLst>
              <a:ext uri="{FF2B5EF4-FFF2-40B4-BE49-F238E27FC236}">
                <a16:creationId xmlns:a16="http://schemas.microsoft.com/office/drawing/2014/main" id="{E991AFA2-9EE0-4B83-8CA8-08E4B0A24A18}"/>
              </a:ext>
            </a:extLst>
          </p:cNvPr>
          <p:cNvSpPr/>
          <p:nvPr/>
        </p:nvSpPr>
        <p:spPr>
          <a:xfrm>
            <a:off x="3222000" y="2437400"/>
            <a:ext cx="1666796" cy="719937"/>
          </a:xfrm>
          <a:prstGeom prst="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Energienet</a:t>
            </a:r>
          </a:p>
        </p:txBody>
      </p:sp>
      <p:sp>
        <p:nvSpPr>
          <p:cNvPr id="29" name="!!Energietransport">
            <a:extLst>
              <a:ext uri="{FF2B5EF4-FFF2-40B4-BE49-F238E27FC236}">
                <a16:creationId xmlns:a16="http://schemas.microsoft.com/office/drawing/2014/main" id="{8CCBC9E7-40B5-4EA9-94D1-77D8FA9D0839}"/>
              </a:ext>
            </a:extLst>
          </p:cNvPr>
          <p:cNvSpPr/>
          <p:nvPr/>
        </p:nvSpPr>
        <p:spPr>
          <a:xfrm>
            <a:off x="5922000" y="2437400"/>
            <a:ext cx="1664067" cy="719937"/>
          </a:xfrm>
          <a:prstGeom prst="rect">
            <a:avLst/>
          </a:prstGeom>
          <a:solidFill>
            <a:srgbClr val="BFEEFF"/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Energietransport</a:t>
            </a:r>
          </a:p>
        </p:txBody>
      </p:sp>
      <p:sp>
        <p:nvSpPr>
          <p:cNvPr id="30" name="!!Meting">
            <a:extLst>
              <a:ext uri="{FF2B5EF4-FFF2-40B4-BE49-F238E27FC236}">
                <a16:creationId xmlns:a16="http://schemas.microsoft.com/office/drawing/2014/main" id="{D10C1A96-92CB-4412-9259-26F28F2CDC31}"/>
              </a:ext>
            </a:extLst>
          </p:cNvPr>
          <p:cNvSpPr/>
          <p:nvPr/>
        </p:nvSpPr>
        <p:spPr>
          <a:xfrm>
            <a:off x="3222000" y="3876750"/>
            <a:ext cx="4320000" cy="720587"/>
          </a:xfrm>
          <a:prstGeom prst="rect">
            <a:avLst/>
          </a:prstGeom>
          <a:solidFill>
            <a:srgbClr val="EDEBF9"/>
          </a:solidFill>
          <a:ln w="3175" cap="flat" cmpd="sng" algn="ctr">
            <a:solidFill>
              <a:srgbClr val="410F3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Meting</a:t>
            </a:r>
          </a:p>
        </p:txBody>
      </p:sp>
      <p:sp>
        <p:nvSpPr>
          <p:cNvPr id="31" name="!!Werk">
            <a:extLst>
              <a:ext uri="{FF2B5EF4-FFF2-40B4-BE49-F238E27FC236}">
                <a16:creationId xmlns:a16="http://schemas.microsoft.com/office/drawing/2014/main" id="{6A81781A-0D87-489F-8C1E-B875C57694C1}"/>
              </a:ext>
            </a:extLst>
          </p:cNvPr>
          <p:cNvSpPr/>
          <p:nvPr/>
        </p:nvSpPr>
        <p:spPr>
          <a:xfrm>
            <a:off x="522000" y="2437400"/>
            <a:ext cx="1665000" cy="719937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Werk</a:t>
            </a:r>
          </a:p>
        </p:txBody>
      </p:sp>
      <p:sp>
        <p:nvSpPr>
          <p:cNvPr id="33" name="!!Energiemarkt">
            <a:extLst>
              <a:ext uri="{FF2B5EF4-FFF2-40B4-BE49-F238E27FC236}">
                <a16:creationId xmlns:a16="http://schemas.microsoft.com/office/drawing/2014/main" id="{15C6166A-00FA-4E83-B27C-FD960CFB8E38}"/>
              </a:ext>
            </a:extLst>
          </p:cNvPr>
          <p:cNvSpPr/>
          <p:nvPr/>
        </p:nvSpPr>
        <p:spPr>
          <a:xfrm>
            <a:off x="3177000" y="1088026"/>
            <a:ext cx="4410000" cy="719312"/>
          </a:xfrm>
          <a:prstGeom prst="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Energiemarkt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AE50FBB-EDC7-4A79-97DD-174516E950D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 flipV="1">
            <a:off x="2187000" y="1447095"/>
            <a:ext cx="990000" cy="587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6774CB-96AA-48D7-A2B9-EA74398A5C3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055398" y="1806750"/>
            <a:ext cx="0" cy="6306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1A0BD9-726B-4B4E-B697-EDE97D6AF7B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54034" y="1806750"/>
            <a:ext cx="0" cy="63065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6D67B5-90BF-4506-8530-8DC9EBE486D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055398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8F00798-3F49-4173-B1E9-28A0DEC881B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754034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0C8AF3A-12CA-4488-8439-E096E38CD9B2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4888796" y="2797369"/>
            <a:ext cx="1033204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DCD54B9-7A0B-4ED9-81EF-E6BC44494835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2187000" y="2797369"/>
            <a:ext cx="1035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27280F8-073A-49E8-A00D-63391E2D2170}"/>
              </a:ext>
            </a:extLst>
          </p:cNvPr>
          <p:cNvSpPr txBox="1"/>
          <p:nvPr/>
        </p:nvSpPr>
        <p:spPr>
          <a:xfrm>
            <a:off x="2322000" y="2751750"/>
            <a:ext cx="129844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aan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09D22FA-E6AB-4B85-AA47-71345AEF393F}"/>
              </a:ext>
            </a:extLst>
          </p:cNvPr>
          <p:cNvSpPr txBox="1"/>
          <p:nvPr/>
        </p:nvSpPr>
        <p:spPr>
          <a:xfrm>
            <a:off x="5697000" y="2751750"/>
            <a:ext cx="99386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via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7D76F86-3902-4C75-B119-8AEFE7A0A19E}"/>
              </a:ext>
            </a:extLst>
          </p:cNvPr>
          <p:cNvSpPr txBox="1"/>
          <p:nvPr/>
        </p:nvSpPr>
        <p:spPr>
          <a:xfrm>
            <a:off x="5922000" y="2256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realisatie</a:t>
            </a: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van </a:t>
            </a:r>
            <a:r>
              <a:rPr kumimoji="0" lang="en-GB" sz="600" b="0" i="0" u="none" strike="noStrike" kern="1200" cap="none" spc="0" normalizeH="0" baseline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transportdienst</a:t>
            </a: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600" b="0" i="0" u="none" strike="noStrike" kern="1200" cap="none" spc="0" normalizeH="0" baseline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aangeboden</a:t>
            </a: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op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C727DD-8263-4F3D-97EC-979262C0371C}"/>
              </a:ext>
            </a:extLst>
          </p:cNvPr>
          <p:cNvSpPr txBox="1"/>
          <p:nvPr/>
        </p:nvSpPr>
        <p:spPr>
          <a:xfrm>
            <a:off x="3222000" y="2254419"/>
            <a:ext cx="1665000" cy="92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realisatie</a:t>
            </a: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van </a:t>
            </a:r>
            <a:r>
              <a:rPr kumimoji="0" lang="en-GB" sz="600" b="0" i="0" u="none" strike="noStrike" kern="1200" cap="none" spc="0" normalizeH="0" baseline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aansluitdienst</a:t>
            </a: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600" b="0" i="0" u="none" strike="noStrike" kern="1200" cap="none" spc="0" normalizeH="0" baseline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aangeboden</a:t>
            </a: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op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EFAA33D4-6765-46FF-8665-50FCA6E22B75}"/>
              </a:ext>
            </a:extLst>
          </p:cNvPr>
          <p:cNvSpPr txBox="1"/>
          <p:nvPr/>
        </p:nvSpPr>
        <p:spPr>
          <a:xfrm>
            <a:off x="2322000" y="1401750"/>
            <a:ext cx="327013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vrager op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F250BD8-4843-4927-A759-C9CF57ADDD26}"/>
              </a:ext>
            </a:extLst>
          </p:cNvPr>
          <p:cNvSpPr txBox="1"/>
          <p:nvPr/>
        </p:nvSpPr>
        <p:spPr>
          <a:xfrm>
            <a:off x="3222000" y="3694419"/>
            <a:ext cx="1665000" cy="92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van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C984B9C-8BA3-4235-8FA9-B058003020DE}"/>
              </a:ext>
            </a:extLst>
          </p:cNvPr>
          <p:cNvSpPr txBox="1"/>
          <p:nvPr/>
        </p:nvSpPr>
        <p:spPr>
          <a:xfrm>
            <a:off x="5922000" y="3651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van</a:t>
            </a:r>
          </a:p>
        </p:txBody>
      </p:sp>
    </p:spTree>
    <p:extLst>
      <p:ext uri="{BB962C8B-B14F-4D97-AF65-F5344CB8AC3E}">
        <p14:creationId xmlns:p14="http://schemas.microsoft.com/office/powerpoint/2010/main" val="2289298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!!Klant">
            <a:extLst>
              <a:ext uri="{FF2B5EF4-FFF2-40B4-BE49-F238E27FC236}">
                <a16:creationId xmlns:a16="http://schemas.microsoft.com/office/drawing/2014/main" id="{CC1687F5-75D9-4057-AD1A-8321CE9A6BC8}"/>
              </a:ext>
            </a:extLst>
          </p:cNvPr>
          <p:cNvSpPr/>
          <p:nvPr/>
        </p:nvSpPr>
        <p:spPr>
          <a:xfrm>
            <a:off x="52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Klant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68E26EA-7375-4F01-8215-CAAECCFB3084}"/>
              </a:ext>
            </a:extLst>
          </p:cNvPr>
          <p:cNvSpPr/>
          <p:nvPr/>
        </p:nvSpPr>
        <p:spPr>
          <a:xfrm>
            <a:off x="612000" y="99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Klant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10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Bedrijfsobjecten</a:t>
            </a:r>
            <a:endParaRPr kumimoji="0" lang="nl-NL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Alle niveaus</a:t>
            </a:r>
            <a:endParaRPr kumimoji="0" lang="nl-NL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82C9338-1F96-45B0-83FE-298CBCCC8A12}"/>
              </a:ext>
            </a:extLst>
          </p:cNvPr>
          <p:cNvSpPr/>
          <p:nvPr/>
        </p:nvSpPr>
        <p:spPr>
          <a:xfrm>
            <a:off x="657000" y="11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1111403-F385-4095-881C-5DD5EE30DD51}"/>
              </a:ext>
            </a:extLst>
          </p:cNvPr>
          <p:cNvSpPr/>
          <p:nvPr/>
        </p:nvSpPr>
        <p:spPr>
          <a:xfrm>
            <a:off x="612000" y="1446750"/>
            <a:ext cx="900000" cy="108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Klantinteractie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758B33C8-4D45-46A4-8A53-75FA8A08B949}"/>
              </a:ext>
            </a:extLst>
          </p:cNvPr>
          <p:cNvSpPr/>
          <p:nvPr/>
        </p:nvSpPr>
        <p:spPr>
          <a:xfrm>
            <a:off x="657000" y="16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Klantaanvraag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6EDB2D1-536A-4C63-B0E6-389F35CD8D10}"/>
              </a:ext>
            </a:extLst>
          </p:cNvPr>
          <p:cNvSpPr/>
          <p:nvPr/>
        </p:nvSpPr>
        <p:spPr>
          <a:xfrm>
            <a:off x="657000" y="18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Potentiële aanvraag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5EB9F87-649A-4C1A-9E80-A5E8E16A8D01}"/>
              </a:ext>
            </a:extLst>
          </p:cNvPr>
          <p:cNvSpPr/>
          <p:nvPr/>
        </p:nvSpPr>
        <p:spPr>
          <a:xfrm>
            <a:off x="657000" y="19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Klantcontactmoment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60BC3D-6169-4595-9EB2-911073D86D94}"/>
              </a:ext>
            </a:extLst>
          </p:cNvPr>
          <p:cNvSpPr/>
          <p:nvPr/>
        </p:nvSpPr>
        <p:spPr>
          <a:xfrm>
            <a:off x="657000" y="216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Klantnotificatie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984369E-1AF9-4A57-93DD-63DED683EEA6}"/>
              </a:ext>
            </a:extLst>
          </p:cNvPr>
          <p:cNvSpPr/>
          <p:nvPr/>
        </p:nvSpPr>
        <p:spPr>
          <a:xfrm>
            <a:off x="657000" y="234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Klantzaak</a:t>
            </a: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E165757D-310F-46F7-9C68-179EA932FFC5}"/>
              </a:ext>
            </a:extLst>
          </p:cNvPr>
          <p:cNvSpPr/>
          <p:nvPr/>
        </p:nvSpPr>
        <p:spPr>
          <a:xfrm>
            <a:off x="88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990E25C-0B74-4793-B659-F36C18D3D0C3}"/>
              </a:ext>
            </a:extLst>
          </p:cNvPr>
          <p:cNvSpPr/>
          <p:nvPr/>
        </p:nvSpPr>
        <p:spPr>
          <a:xfrm>
            <a:off x="612000" y="2616750"/>
            <a:ext cx="900000" cy="54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Klantovereenkomst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CA44023-9B09-4558-A3A8-4845C99C5798}"/>
              </a:ext>
            </a:extLst>
          </p:cNvPr>
          <p:cNvSpPr/>
          <p:nvPr/>
        </p:nvSpPr>
        <p:spPr>
          <a:xfrm>
            <a:off x="657000" y="279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Klantofferte</a:t>
            </a:r>
          </a:p>
        </p:txBody>
      </p:sp>
      <p:sp>
        <p:nvSpPr>
          <p:cNvPr id="89" name="!!3Klantovereenkomst">
            <a:extLst>
              <a:ext uri="{FF2B5EF4-FFF2-40B4-BE49-F238E27FC236}">
                <a16:creationId xmlns:a16="http://schemas.microsoft.com/office/drawing/2014/main" id="{C7C4CF21-2862-4F27-94E6-4F1597087079}"/>
              </a:ext>
            </a:extLst>
          </p:cNvPr>
          <p:cNvSpPr/>
          <p:nvPr/>
        </p:nvSpPr>
        <p:spPr>
          <a:xfrm>
            <a:off x="657000" y="29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Klantovereenkomst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95DCA934-EAFC-4CE6-BAF2-94D3F2091815}"/>
              </a:ext>
            </a:extLst>
          </p:cNvPr>
          <p:cNvSpPr/>
          <p:nvPr/>
        </p:nvSpPr>
        <p:spPr>
          <a:xfrm>
            <a:off x="612000" y="324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Klantverrekening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84D2294-733A-4F4F-A7FF-71DEDB5D1C38}"/>
              </a:ext>
            </a:extLst>
          </p:cNvPr>
          <p:cNvSpPr/>
          <p:nvPr/>
        </p:nvSpPr>
        <p:spPr>
          <a:xfrm>
            <a:off x="657000" y="34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Klantfactuur</a:t>
            </a:r>
          </a:p>
        </p:txBody>
      </p:sp>
      <p:sp>
        <p:nvSpPr>
          <p:cNvPr id="190" name="!!Energietransport">
            <a:extLst>
              <a:ext uri="{FF2B5EF4-FFF2-40B4-BE49-F238E27FC236}">
                <a16:creationId xmlns:a16="http://schemas.microsoft.com/office/drawing/2014/main" id="{B1724192-B55B-40EC-825A-736E7442AD48}"/>
              </a:ext>
            </a:extLst>
          </p:cNvPr>
          <p:cNvSpPr/>
          <p:nvPr/>
        </p:nvSpPr>
        <p:spPr>
          <a:xfrm>
            <a:off x="173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Energietransport</a:t>
            </a:r>
          </a:p>
        </p:txBody>
      </p:sp>
      <p:sp>
        <p:nvSpPr>
          <p:cNvPr id="191" name="!!Energienet">
            <a:extLst>
              <a:ext uri="{FF2B5EF4-FFF2-40B4-BE49-F238E27FC236}">
                <a16:creationId xmlns:a16="http://schemas.microsoft.com/office/drawing/2014/main" id="{69FC7E07-DD1E-4E74-9466-4ACFB3BEA97E}"/>
              </a:ext>
            </a:extLst>
          </p:cNvPr>
          <p:cNvSpPr/>
          <p:nvPr/>
        </p:nvSpPr>
        <p:spPr>
          <a:xfrm>
            <a:off x="295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Energienet</a:t>
            </a:r>
          </a:p>
        </p:txBody>
      </p:sp>
      <p:sp>
        <p:nvSpPr>
          <p:cNvPr id="192" name="!!Meting">
            <a:extLst>
              <a:ext uri="{FF2B5EF4-FFF2-40B4-BE49-F238E27FC236}">
                <a16:creationId xmlns:a16="http://schemas.microsoft.com/office/drawing/2014/main" id="{48840206-EE0E-456E-971D-BEA165F37F14}"/>
              </a:ext>
            </a:extLst>
          </p:cNvPr>
          <p:cNvSpPr/>
          <p:nvPr/>
        </p:nvSpPr>
        <p:spPr>
          <a:xfrm>
            <a:off x="416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Meting</a:t>
            </a:r>
          </a:p>
        </p:txBody>
      </p:sp>
      <p:sp>
        <p:nvSpPr>
          <p:cNvPr id="193" name="!!Werk">
            <a:extLst>
              <a:ext uri="{FF2B5EF4-FFF2-40B4-BE49-F238E27FC236}">
                <a16:creationId xmlns:a16="http://schemas.microsoft.com/office/drawing/2014/main" id="{94C3F32D-EA5B-4DA0-BB70-DEAFB8495ACF}"/>
              </a:ext>
            </a:extLst>
          </p:cNvPr>
          <p:cNvSpPr/>
          <p:nvPr/>
        </p:nvSpPr>
        <p:spPr>
          <a:xfrm>
            <a:off x="538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Werk</a:t>
            </a:r>
          </a:p>
        </p:txBody>
      </p:sp>
      <p:sp>
        <p:nvSpPr>
          <p:cNvPr id="194" name="!!Energiemarkt">
            <a:extLst>
              <a:ext uri="{FF2B5EF4-FFF2-40B4-BE49-F238E27FC236}">
                <a16:creationId xmlns:a16="http://schemas.microsoft.com/office/drawing/2014/main" id="{93C5B65A-134A-4BDB-8C85-35B4EF598158}"/>
              </a:ext>
            </a:extLst>
          </p:cNvPr>
          <p:cNvSpPr/>
          <p:nvPr/>
        </p:nvSpPr>
        <p:spPr>
          <a:xfrm>
            <a:off x="659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Energiemarkt</a:t>
            </a:r>
          </a:p>
        </p:txBody>
      </p:sp>
      <p:sp>
        <p:nvSpPr>
          <p:cNvPr id="195" name="Rechthoek 194">
            <a:extLst>
              <a:ext uri="{FF2B5EF4-FFF2-40B4-BE49-F238E27FC236}">
                <a16:creationId xmlns:a16="http://schemas.microsoft.com/office/drawing/2014/main" id="{94EA077D-49F6-4815-8A41-16AF21E3AA70}"/>
              </a:ext>
            </a:extLst>
          </p:cNvPr>
          <p:cNvSpPr/>
          <p:nvPr/>
        </p:nvSpPr>
        <p:spPr>
          <a:xfrm>
            <a:off x="70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196" name="Rechthoek 195">
            <a:extLst>
              <a:ext uri="{FF2B5EF4-FFF2-40B4-BE49-F238E27FC236}">
                <a16:creationId xmlns:a16="http://schemas.microsoft.com/office/drawing/2014/main" id="{A1262285-FC71-4406-AD7C-196C1D22DB4A}"/>
              </a:ext>
            </a:extLst>
          </p:cNvPr>
          <p:cNvSpPr/>
          <p:nvPr/>
        </p:nvSpPr>
        <p:spPr>
          <a:xfrm>
            <a:off x="106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197" name="Rechthoek 196">
            <a:extLst>
              <a:ext uri="{FF2B5EF4-FFF2-40B4-BE49-F238E27FC236}">
                <a16:creationId xmlns:a16="http://schemas.microsoft.com/office/drawing/2014/main" id="{E40DD842-142C-4569-A541-A81B3A3DBFAA}"/>
              </a:ext>
            </a:extLst>
          </p:cNvPr>
          <p:cNvSpPr/>
          <p:nvPr/>
        </p:nvSpPr>
        <p:spPr>
          <a:xfrm>
            <a:off x="124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198" name="Rechthoek 197">
            <a:extLst>
              <a:ext uri="{FF2B5EF4-FFF2-40B4-BE49-F238E27FC236}">
                <a16:creationId xmlns:a16="http://schemas.microsoft.com/office/drawing/2014/main" id="{2BC67393-1A20-4437-9C0A-91738E44408E}"/>
              </a:ext>
            </a:extLst>
          </p:cNvPr>
          <p:cNvSpPr/>
          <p:nvPr/>
        </p:nvSpPr>
        <p:spPr>
          <a:xfrm>
            <a:off x="1827000" y="996750"/>
            <a:ext cx="900000" cy="108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Transportbesturing</a:t>
            </a:r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3953BF21-8203-4B4D-96D9-EFCB8B253A29}"/>
              </a:ext>
            </a:extLst>
          </p:cNvPr>
          <p:cNvSpPr/>
          <p:nvPr/>
        </p:nvSpPr>
        <p:spPr>
          <a:xfrm>
            <a:off x="1872000" y="11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Energietransport</a:t>
            </a:r>
          </a:p>
        </p:txBody>
      </p:sp>
      <p:sp>
        <p:nvSpPr>
          <p:cNvPr id="200" name="Rechthoek 199">
            <a:extLst>
              <a:ext uri="{FF2B5EF4-FFF2-40B4-BE49-F238E27FC236}">
                <a16:creationId xmlns:a16="http://schemas.microsoft.com/office/drawing/2014/main" id="{7FBD5C83-A779-4A35-BB5F-9CD41DC030F2}"/>
              </a:ext>
            </a:extLst>
          </p:cNvPr>
          <p:cNvSpPr/>
          <p:nvPr/>
        </p:nvSpPr>
        <p:spPr>
          <a:xfrm>
            <a:off x="1872000" y="13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Bedieningssituatie</a:t>
            </a:r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AC3988FB-BFF0-4366-B482-F52DE585A1A8}"/>
              </a:ext>
            </a:extLst>
          </p:cNvPr>
          <p:cNvSpPr/>
          <p:nvPr/>
        </p:nvSpPr>
        <p:spPr>
          <a:xfrm>
            <a:off x="3042000" y="99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Energienet</a:t>
            </a:r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4244BABA-A371-4575-9D7D-38D270D685D0}"/>
              </a:ext>
            </a:extLst>
          </p:cNvPr>
          <p:cNvSpPr/>
          <p:nvPr/>
        </p:nvSpPr>
        <p:spPr>
          <a:xfrm>
            <a:off x="3087000" y="13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Netfunctie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C9B71DB7-818C-4494-AA89-141224D9FE04}"/>
              </a:ext>
            </a:extLst>
          </p:cNvPr>
          <p:cNvSpPr/>
          <p:nvPr/>
        </p:nvSpPr>
        <p:spPr>
          <a:xfrm>
            <a:off x="4257000" y="996750"/>
            <a:ext cx="900000" cy="360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Meting</a:t>
            </a: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CA2A8EA1-8577-4820-9EE9-9B8B6D13537F}"/>
              </a:ext>
            </a:extLst>
          </p:cNvPr>
          <p:cNvSpPr/>
          <p:nvPr/>
        </p:nvSpPr>
        <p:spPr>
          <a:xfrm>
            <a:off x="4302000" y="1176750"/>
            <a:ext cx="81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Meting</a:t>
            </a:r>
          </a:p>
        </p:txBody>
      </p:sp>
      <p:sp>
        <p:nvSpPr>
          <p:cNvPr id="207" name="Rechthoek 206">
            <a:extLst>
              <a:ext uri="{FF2B5EF4-FFF2-40B4-BE49-F238E27FC236}">
                <a16:creationId xmlns:a16="http://schemas.microsoft.com/office/drawing/2014/main" id="{A8971DBF-54C8-42EB-A331-BBD976F56847}"/>
              </a:ext>
            </a:extLst>
          </p:cNvPr>
          <p:cNvSpPr/>
          <p:nvPr/>
        </p:nvSpPr>
        <p:spPr>
          <a:xfrm>
            <a:off x="5472000" y="996750"/>
            <a:ext cx="900000" cy="27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Werkportfolio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57B674D7-B071-4374-9789-6DFCD9CA4B12}"/>
              </a:ext>
            </a:extLst>
          </p:cNvPr>
          <p:cNvSpPr/>
          <p:nvPr/>
        </p:nvSpPr>
        <p:spPr>
          <a:xfrm>
            <a:off x="6687000" y="996750"/>
            <a:ext cx="900000" cy="90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Marktpartij</a:t>
            </a:r>
          </a:p>
        </p:txBody>
      </p:sp>
      <p:sp>
        <p:nvSpPr>
          <p:cNvPr id="211" name="!!3Marktpartij">
            <a:extLst>
              <a:ext uri="{FF2B5EF4-FFF2-40B4-BE49-F238E27FC236}">
                <a16:creationId xmlns:a16="http://schemas.microsoft.com/office/drawing/2014/main" id="{80910924-F818-47EA-8249-EC2440D8A73F}"/>
              </a:ext>
            </a:extLst>
          </p:cNvPr>
          <p:cNvSpPr/>
          <p:nvPr/>
        </p:nvSpPr>
        <p:spPr>
          <a:xfrm>
            <a:off x="6732000" y="11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Marktpartij</a:t>
            </a: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2ABD10F4-20D9-44CD-A100-4378C5E27DE8}"/>
              </a:ext>
            </a:extLst>
          </p:cNvPr>
          <p:cNvSpPr/>
          <p:nvPr/>
        </p:nvSpPr>
        <p:spPr>
          <a:xfrm>
            <a:off x="6732000" y="13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Marktzaak</a:t>
            </a:r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ECBA1D1C-C693-42A7-B13A-3F3D6F5CA6DC}"/>
              </a:ext>
            </a:extLst>
          </p:cNvPr>
          <p:cNvSpPr/>
          <p:nvPr/>
        </p:nvSpPr>
        <p:spPr>
          <a:xfrm>
            <a:off x="6732000" y="15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Energiemarkt</a:t>
            </a:r>
          </a:p>
        </p:txBody>
      </p:sp>
      <p:sp>
        <p:nvSpPr>
          <p:cNvPr id="214" name="Rechthoek 213">
            <a:extLst>
              <a:ext uri="{FF2B5EF4-FFF2-40B4-BE49-F238E27FC236}">
                <a16:creationId xmlns:a16="http://schemas.microsoft.com/office/drawing/2014/main" id="{F359DECA-D486-4190-85E9-BF6FCC38FB88}"/>
              </a:ext>
            </a:extLst>
          </p:cNvPr>
          <p:cNvSpPr/>
          <p:nvPr/>
        </p:nvSpPr>
        <p:spPr>
          <a:xfrm>
            <a:off x="6732000" y="17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Marktovereenkomst</a:t>
            </a:r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75B8084D-F99E-45EC-82FB-F3F8E5D46732}"/>
              </a:ext>
            </a:extLst>
          </p:cNvPr>
          <p:cNvSpPr/>
          <p:nvPr/>
        </p:nvSpPr>
        <p:spPr>
          <a:xfrm>
            <a:off x="6687000" y="1986750"/>
            <a:ext cx="900000" cy="108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Aansluiting</a:t>
            </a: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267BBDA3-5184-4C65-A936-48F9F2CB63F4}"/>
              </a:ext>
            </a:extLst>
          </p:cNvPr>
          <p:cNvSpPr/>
          <p:nvPr/>
        </p:nvSpPr>
        <p:spPr>
          <a:xfrm>
            <a:off x="6732000" y="216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Aansluiting</a:t>
            </a:r>
          </a:p>
        </p:txBody>
      </p:sp>
      <p:sp>
        <p:nvSpPr>
          <p:cNvPr id="217" name="Rechthoek 216">
            <a:extLst>
              <a:ext uri="{FF2B5EF4-FFF2-40B4-BE49-F238E27FC236}">
                <a16:creationId xmlns:a16="http://schemas.microsoft.com/office/drawing/2014/main" id="{A79BD0C3-6C39-4773-A90E-7B46A8C3228E}"/>
              </a:ext>
            </a:extLst>
          </p:cNvPr>
          <p:cNvSpPr/>
          <p:nvPr/>
        </p:nvSpPr>
        <p:spPr>
          <a:xfrm>
            <a:off x="6732000" y="234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Aansluitobject</a:t>
            </a:r>
          </a:p>
        </p:txBody>
      </p:sp>
      <p:sp>
        <p:nvSpPr>
          <p:cNvPr id="218" name="!!3Grootverbruikmeetinrichting">
            <a:extLst>
              <a:ext uri="{FF2B5EF4-FFF2-40B4-BE49-F238E27FC236}">
                <a16:creationId xmlns:a16="http://schemas.microsoft.com/office/drawing/2014/main" id="{9525DED6-3B1B-42BB-A459-7631336DA6BE}"/>
              </a:ext>
            </a:extLst>
          </p:cNvPr>
          <p:cNvSpPr/>
          <p:nvPr/>
        </p:nvSpPr>
        <p:spPr>
          <a:xfrm>
            <a:off x="6732000" y="252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Grootverbruikmeetinrichting</a:t>
            </a:r>
          </a:p>
        </p:txBody>
      </p:sp>
      <p:sp>
        <p:nvSpPr>
          <p:cNvPr id="219" name="Rechthoek 218">
            <a:extLst>
              <a:ext uri="{FF2B5EF4-FFF2-40B4-BE49-F238E27FC236}">
                <a16:creationId xmlns:a16="http://schemas.microsoft.com/office/drawing/2014/main" id="{68DE76EC-6398-4A97-A389-D384C2BDBDDB}"/>
              </a:ext>
            </a:extLst>
          </p:cNvPr>
          <p:cNvSpPr/>
          <p:nvPr/>
        </p:nvSpPr>
        <p:spPr>
          <a:xfrm>
            <a:off x="6732000" y="270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Installatie</a:t>
            </a:r>
          </a:p>
        </p:txBody>
      </p:sp>
      <p:sp>
        <p:nvSpPr>
          <p:cNvPr id="220" name="Rechthoek 219">
            <a:extLst>
              <a:ext uri="{FF2B5EF4-FFF2-40B4-BE49-F238E27FC236}">
                <a16:creationId xmlns:a16="http://schemas.microsoft.com/office/drawing/2014/main" id="{0DC133C6-D801-4C11-957B-239AFE01DE3D}"/>
              </a:ext>
            </a:extLst>
          </p:cNvPr>
          <p:cNvSpPr/>
          <p:nvPr/>
        </p:nvSpPr>
        <p:spPr>
          <a:xfrm>
            <a:off x="6732000" y="288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Congestiegebied</a:t>
            </a:r>
          </a:p>
        </p:txBody>
      </p:sp>
      <p:sp>
        <p:nvSpPr>
          <p:cNvPr id="221" name="Rechthoek 220">
            <a:extLst>
              <a:ext uri="{FF2B5EF4-FFF2-40B4-BE49-F238E27FC236}">
                <a16:creationId xmlns:a16="http://schemas.microsoft.com/office/drawing/2014/main" id="{ED659769-3584-477F-B5EC-F8B8284DF09A}"/>
              </a:ext>
            </a:extLst>
          </p:cNvPr>
          <p:cNvSpPr/>
          <p:nvPr/>
        </p:nvSpPr>
        <p:spPr>
          <a:xfrm>
            <a:off x="6687000" y="3156750"/>
            <a:ext cx="900000" cy="126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Marktproces</a:t>
            </a:r>
          </a:p>
        </p:txBody>
      </p:sp>
      <p:sp>
        <p:nvSpPr>
          <p:cNvPr id="222" name="Rechthoek 221">
            <a:extLst>
              <a:ext uri="{FF2B5EF4-FFF2-40B4-BE49-F238E27FC236}">
                <a16:creationId xmlns:a16="http://schemas.microsoft.com/office/drawing/2014/main" id="{816DEA19-8F4A-45B2-94D3-1941B1213F57}"/>
              </a:ext>
            </a:extLst>
          </p:cNvPr>
          <p:cNvSpPr/>
          <p:nvPr/>
        </p:nvSpPr>
        <p:spPr>
          <a:xfrm>
            <a:off x="6732000" y="33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Marktverzoek</a:t>
            </a:r>
          </a:p>
        </p:txBody>
      </p:sp>
      <p:sp>
        <p:nvSpPr>
          <p:cNvPr id="223" name="!!3Energieprogramma of prognose">
            <a:extLst>
              <a:ext uri="{FF2B5EF4-FFF2-40B4-BE49-F238E27FC236}">
                <a16:creationId xmlns:a16="http://schemas.microsoft.com/office/drawing/2014/main" id="{CD7A640D-7AF7-4D5E-AA9B-93996A3054C9}"/>
              </a:ext>
            </a:extLst>
          </p:cNvPr>
          <p:cNvSpPr/>
          <p:nvPr/>
        </p:nvSpPr>
        <p:spPr>
          <a:xfrm>
            <a:off x="6732000" y="35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Energieprogramma of prognose</a:t>
            </a:r>
          </a:p>
        </p:txBody>
      </p:sp>
      <p:sp>
        <p:nvSpPr>
          <p:cNvPr id="224" name="Rechthoek 223">
            <a:extLst>
              <a:ext uri="{FF2B5EF4-FFF2-40B4-BE49-F238E27FC236}">
                <a16:creationId xmlns:a16="http://schemas.microsoft.com/office/drawing/2014/main" id="{9CC4DFAD-BFD7-4838-94D6-9838F7AD39B7}"/>
              </a:ext>
            </a:extLst>
          </p:cNvPr>
          <p:cNvSpPr/>
          <p:nvPr/>
        </p:nvSpPr>
        <p:spPr>
          <a:xfrm>
            <a:off x="6732000" y="369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Energie-uitwisseling</a:t>
            </a:r>
          </a:p>
        </p:txBody>
      </p:sp>
      <p:sp>
        <p:nvSpPr>
          <p:cNvPr id="225" name="Rechthoek 224">
            <a:extLst>
              <a:ext uri="{FF2B5EF4-FFF2-40B4-BE49-F238E27FC236}">
                <a16:creationId xmlns:a16="http://schemas.microsoft.com/office/drawing/2014/main" id="{9A8C1DF9-6514-44C6-B53D-C005D39A5042}"/>
              </a:ext>
            </a:extLst>
          </p:cNvPr>
          <p:cNvSpPr/>
          <p:nvPr/>
        </p:nvSpPr>
        <p:spPr>
          <a:xfrm>
            <a:off x="6732000" y="38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Marktfactuur</a:t>
            </a:r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755F6670-6B56-4FD6-8026-4795AC2B2D8F}"/>
              </a:ext>
            </a:extLst>
          </p:cNvPr>
          <p:cNvSpPr/>
          <p:nvPr/>
        </p:nvSpPr>
        <p:spPr>
          <a:xfrm>
            <a:off x="6732000" y="40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Opregel- of afregelbehoefte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FC0FDE7F-8461-4310-B102-2038DA30C602}"/>
              </a:ext>
            </a:extLst>
          </p:cNvPr>
          <p:cNvSpPr/>
          <p:nvPr/>
        </p:nvSpPr>
        <p:spPr>
          <a:xfrm>
            <a:off x="6732000" y="42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Opregel- of afregelaanbod</a:t>
            </a:r>
          </a:p>
        </p:txBody>
      </p:sp>
      <p:sp>
        <p:nvSpPr>
          <p:cNvPr id="228" name="Rechthoek 227">
            <a:extLst>
              <a:ext uri="{FF2B5EF4-FFF2-40B4-BE49-F238E27FC236}">
                <a16:creationId xmlns:a16="http://schemas.microsoft.com/office/drawing/2014/main" id="{3BF0B441-4295-43CD-87D9-F9891393D96B}"/>
              </a:ext>
            </a:extLst>
          </p:cNvPr>
          <p:cNvSpPr/>
          <p:nvPr/>
        </p:nvSpPr>
        <p:spPr>
          <a:xfrm>
            <a:off x="6687000" y="4506750"/>
            <a:ext cx="900000" cy="36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Gegevensverstrekking</a:t>
            </a:r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834741CC-EBA9-4FE8-B17C-A2CE40B51F57}"/>
              </a:ext>
            </a:extLst>
          </p:cNvPr>
          <p:cNvSpPr/>
          <p:nvPr/>
        </p:nvSpPr>
        <p:spPr>
          <a:xfrm>
            <a:off x="6732000" y="468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Toestemming van aangeslotene</a:t>
            </a:r>
          </a:p>
        </p:txBody>
      </p:sp>
      <p:sp>
        <p:nvSpPr>
          <p:cNvPr id="230" name="!!3Netcomponentconfiguratie">
            <a:extLst>
              <a:ext uri="{FF2B5EF4-FFF2-40B4-BE49-F238E27FC236}">
                <a16:creationId xmlns:a16="http://schemas.microsoft.com/office/drawing/2014/main" id="{41B3F29B-5279-4D9D-B851-E47518796821}"/>
              </a:ext>
            </a:extLst>
          </p:cNvPr>
          <p:cNvSpPr/>
          <p:nvPr/>
        </p:nvSpPr>
        <p:spPr>
          <a:xfrm>
            <a:off x="3087000" y="15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Netcomponentconfiguratie</a:t>
            </a:r>
          </a:p>
        </p:txBody>
      </p:sp>
      <p:sp>
        <p:nvSpPr>
          <p:cNvPr id="231" name="Rechthoek 230">
            <a:extLst>
              <a:ext uri="{FF2B5EF4-FFF2-40B4-BE49-F238E27FC236}">
                <a16:creationId xmlns:a16="http://schemas.microsoft.com/office/drawing/2014/main" id="{27737CCD-2FB8-4B65-BA37-5D8D41620C29}"/>
              </a:ext>
            </a:extLst>
          </p:cNvPr>
          <p:cNvSpPr/>
          <p:nvPr/>
        </p:nvSpPr>
        <p:spPr>
          <a:xfrm>
            <a:off x="3087000" y="17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Omgevingsanalyse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D5FA7EB2-1597-45D9-AE40-949C67B4B1CF}"/>
              </a:ext>
            </a:extLst>
          </p:cNvPr>
          <p:cNvSpPr/>
          <p:nvPr/>
        </p:nvSpPr>
        <p:spPr>
          <a:xfrm>
            <a:off x="3087000" y="18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Zakelijk recht of tracévergunning</a:t>
            </a:r>
          </a:p>
        </p:txBody>
      </p:sp>
      <p:sp>
        <p:nvSpPr>
          <p:cNvPr id="233" name="Rechthoek 232">
            <a:extLst>
              <a:ext uri="{FF2B5EF4-FFF2-40B4-BE49-F238E27FC236}">
                <a16:creationId xmlns:a16="http://schemas.microsoft.com/office/drawing/2014/main" id="{9F399621-B250-485B-8C37-BAAC6927A4A3}"/>
              </a:ext>
            </a:extLst>
          </p:cNvPr>
          <p:cNvSpPr/>
          <p:nvPr/>
        </p:nvSpPr>
        <p:spPr>
          <a:xfrm>
            <a:off x="3042000" y="216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Netverandering</a:t>
            </a:r>
          </a:p>
        </p:txBody>
      </p:sp>
      <p:sp>
        <p:nvSpPr>
          <p:cNvPr id="234" name="Rechthoek 233">
            <a:extLst>
              <a:ext uri="{FF2B5EF4-FFF2-40B4-BE49-F238E27FC236}">
                <a16:creationId xmlns:a16="http://schemas.microsoft.com/office/drawing/2014/main" id="{CEF52957-6470-4DA7-8720-255DAF8C1E8B}"/>
              </a:ext>
            </a:extLst>
          </p:cNvPr>
          <p:cNvSpPr/>
          <p:nvPr/>
        </p:nvSpPr>
        <p:spPr>
          <a:xfrm>
            <a:off x="3087000" y="252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Netberekening</a:t>
            </a:r>
          </a:p>
        </p:txBody>
      </p:sp>
      <p:sp>
        <p:nvSpPr>
          <p:cNvPr id="235" name="Rechthoek 234">
            <a:extLst>
              <a:ext uri="{FF2B5EF4-FFF2-40B4-BE49-F238E27FC236}">
                <a16:creationId xmlns:a16="http://schemas.microsoft.com/office/drawing/2014/main" id="{80F69209-2C33-4B04-86D9-B3E5B1110C97}"/>
              </a:ext>
            </a:extLst>
          </p:cNvPr>
          <p:cNvSpPr/>
          <p:nvPr/>
        </p:nvSpPr>
        <p:spPr>
          <a:xfrm>
            <a:off x="3087000" y="270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Capaciteitsknelpunt</a:t>
            </a:r>
          </a:p>
        </p:txBody>
      </p:sp>
      <p:sp>
        <p:nvSpPr>
          <p:cNvPr id="236" name="Rechthoek 235">
            <a:extLst>
              <a:ext uri="{FF2B5EF4-FFF2-40B4-BE49-F238E27FC236}">
                <a16:creationId xmlns:a16="http://schemas.microsoft.com/office/drawing/2014/main" id="{06853E20-8050-4750-A0D1-A8C9F1E95DD7}"/>
              </a:ext>
            </a:extLst>
          </p:cNvPr>
          <p:cNvSpPr/>
          <p:nvPr/>
        </p:nvSpPr>
        <p:spPr>
          <a:xfrm>
            <a:off x="3087000" y="28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Netaanpassingsopdracht</a:t>
            </a: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37ED6FD8-2EB9-4EF1-BE2B-1F649BFFB000}"/>
              </a:ext>
            </a:extLst>
          </p:cNvPr>
          <p:cNvSpPr/>
          <p:nvPr/>
        </p:nvSpPr>
        <p:spPr>
          <a:xfrm>
            <a:off x="3087000" y="306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Investeringsplan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DFA871A2-04EE-4F8A-97D0-50C66169009E}"/>
              </a:ext>
            </a:extLst>
          </p:cNvPr>
          <p:cNvSpPr/>
          <p:nvPr/>
        </p:nvSpPr>
        <p:spPr>
          <a:xfrm>
            <a:off x="3042000" y="333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Netkwaliteit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62A12900-9205-434E-A7F1-5CEA3B01DE7D}"/>
              </a:ext>
            </a:extLst>
          </p:cNvPr>
          <p:cNvSpPr/>
          <p:nvPr/>
        </p:nvSpPr>
        <p:spPr>
          <a:xfrm>
            <a:off x="3087000" y="35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Netcomponentconditie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0856D1-63E7-4587-BC46-388DFC35B8BC}"/>
              </a:ext>
            </a:extLst>
          </p:cNvPr>
          <p:cNvSpPr/>
          <p:nvPr/>
        </p:nvSpPr>
        <p:spPr>
          <a:xfrm>
            <a:off x="3087000" y="36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Kwaliteitsknelpunt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98DB95AB-4761-46AD-8447-FF6B3EE7FB5E}"/>
              </a:ext>
            </a:extLst>
          </p:cNvPr>
          <p:cNvSpPr/>
          <p:nvPr/>
        </p:nvSpPr>
        <p:spPr>
          <a:xfrm>
            <a:off x="3087000" y="38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Onderhouds- of inspectieplan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6FB82A54-356F-4539-9343-23E77F8129C6}"/>
              </a:ext>
            </a:extLst>
          </p:cNvPr>
          <p:cNvSpPr/>
          <p:nvPr/>
        </p:nvSpPr>
        <p:spPr>
          <a:xfrm>
            <a:off x="3087000" y="40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Onderhouds- of inspectieopdracht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5C879B11-F09E-49C8-BAF7-51415C953EBD}"/>
              </a:ext>
            </a:extLst>
          </p:cNvPr>
          <p:cNvSpPr/>
          <p:nvPr/>
        </p:nvSpPr>
        <p:spPr>
          <a:xfrm>
            <a:off x="3087000" y="42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Graafbericht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97CACB5D-A047-4DF5-B84E-CA8500ABE954}"/>
              </a:ext>
            </a:extLst>
          </p:cNvPr>
          <p:cNvSpPr/>
          <p:nvPr/>
        </p:nvSpPr>
        <p:spPr>
          <a:xfrm>
            <a:off x="3042000" y="4506750"/>
            <a:ext cx="900000" cy="36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Netbeleid</a:t>
            </a:r>
          </a:p>
        </p:txBody>
      </p:sp>
      <p:sp>
        <p:nvSpPr>
          <p:cNvPr id="246" name="Rechthoek 245">
            <a:extLst>
              <a:ext uri="{FF2B5EF4-FFF2-40B4-BE49-F238E27FC236}">
                <a16:creationId xmlns:a16="http://schemas.microsoft.com/office/drawing/2014/main" id="{A351AF6D-6B64-4409-9245-7FF64A8C9580}"/>
              </a:ext>
            </a:extLst>
          </p:cNvPr>
          <p:cNvSpPr/>
          <p:nvPr/>
        </p:nvSpPr>
        <p:spPr>
          <a:xfrm>
            <a:off x="3087000" y="46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Technische bedrijfsstandaard</a:t>
            </a:r>
          </a:p>
        </p:txBody>
      </p:sp>
      <p:sp>
        <p:nvSpPr>
          <p:cNvPr id="251" name="Rechthoek 250">
            <a:extLst>
              <a:ext uri="{FF2B5EF4-FFF2-40B4-BE49-F238E27FC236}">
                <a16:creationId xmlns:a16="http://schemas.microsoft.com/office/drawing/2014/main" id="{AF1BA21E-8632-4CA3-B9FA-6320C7D12C43}"/>
              </a:ext>
            </a:extLst>
          </p:cNvPr>
          <p:cNvSpPr/>
          <p:nvPr/>
        </p:nvSpPr>
        <p:spPr>
          <a:xfrm>
            <a:off x="1872000" y="15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Bedieningshandeling</a:t>
            </a:r>
          </a:p>
        </p:txBody>
      </p:sp>
      <p:sp>
        <p:nvSpPr>
          <p:cNvPr id="252" name="Rechthoek 251">
            <a:extLst>
              <a:ext uri="{FF2B5EF4-FFF2-40B4-BE49-F238E27FC236}">
                <a16:creationId xmlns:a16="http://schemas.microsoft.com/office/drawing/2014/main" id="{5FEC0537-E86C-4CBA-B3DC-066477124A18}"/>
              </a:ext>
            </a:extLst>
          </p:cNvPr>
          <p:cNvSpPr/>
          <p:nvPr/>
        </p:nvSpPr>
        <p:spPr>
          <a:xfrm>
            <a:off x="1872000" y="171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Opregel- of afregelactie</a:t>
            </a:r>
          </a:p>
        </p:txBody>
      </p:sp>
      <p:sp>
        <p:nvSpPr>
          <p:cNvPr id="253" name="Rechthoek 252">
            <a:extLst>
              <a:ext uri="{FF2B5EF4-FFF2-40B4-BE49-F238E27FC236}">
                <a16:creationId xmlns:a16="http://schemas.microsoft.com/office/drawing/2014/main" id="{DF054EE2-C3A0-4A93-91DA-1E4AD2823B60}"/>
              </a:ext>
            </a:extLst>
          </p:cNvPr>
          <p:cNvSpPr/>
          <p:nvPr/>
        </p:nvSpPr>
        <p:spPr>
          <a:xfrm>
            <a:off x="1872000" y="18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Netcomponentprestatie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F93216A2-7F04-4B2C-B746-DF1183E19FE7}"/>
              </a:ext>
            </a:extLst>
          </p:cNvPr>
          <p:cNvSpPr/>
          <p:nvPr/>
        </p:nvSpPr>
        <p:spPr>
          <a:xfrm>
            <a:off x="1827000" y="2166750"/>
            <a:ext cx="900000" cy="54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Transportafwijking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12BD0838-CCD0-48AB-BC8E-045632F13BBD}"/>
              </a:ext>
            </a:extLst>
          </p:cNvPr>
          <p:cNvSpPr/>
          <p:nvPr/>
        </p:nvSpPr>
        <p:spPr>
          <a:xfrm>
            <a:off x="1872000" y="234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Storing</a:t>
            </a:r>
          </a:p>
        </p:txBody>
      </p:sp>
      <p:sp>
        <p:nvSpPr>
          <p:cNvPr id="261" name="Rechthoek 260">
            <a:extLst>
              <a:ext uri="{FF2B5EF4-FFF2-40B4-BE49-F238E27FC236}">
                <a16:creationId xmlns:a16="http://schemas.microsoft.com/office/drawing/2014/main" id="{B55FCF50-26DC-4B41-92F2-ADBF39BDBE19}"/>
              </a:ext>
            </a:extLst>
          </p:cNvPr>
          <p:cNvSpPr/>
          <p:nvPr/>
        </p:nvSpPr>
        <p:spPr>
          <a:xfrm>
            <a:off x="1827000" y="2796750"/>
            <a:ext cx="900000" cy="54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Transportplanning</a:t>
            </a:r>
          </a:p>
        </p:txBody>
      </p:sp>
      <p:sp>
        <p:nvSpPr>
          <p:cNvPr id="262" name="!!3Transportberekening">
            <a:extLst>
              <a:ext uri="{FF2B5EF4-FFF2-40B4-BE49-F238E27FC236}">
                <a16:creationId xmlns:a16="http://schemas.microsoft.com/office/drawing/2014/main" id="{3B8215E1-CBFC-43DB-83A7-A71D4FC03826}"/>
              </a:ext>
            </a:extLst>
          </p:cNvPr>
          <p:cNvSpPr/>
          <p:nvPr/>
        </p:nvSpPr>
        <p:spPr>
          <a:xfrm>
            <a:off x="1872000" y="29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Transportberekening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A508D745-F558-47FE-A32D-70A30CE1C231}"/>
              </a:ext>
            </a:extLst>
          </p:cNvPr>
          <p:cNvSpPr/>
          <p:nvPr/>
        </p:nvSpPr>
        <p:spPr>
          <a:xfrm>
            <a:off x="1872000" y="31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Bedieningsplan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2BF250A8-35B5-4737-B119-B9803FA95947}"/>
              </a:ext>
            </a:extLst>
          </p:cNvPr>
          <p:cNvSpPr/>
          <p:nvPr/>
        </p:nvSpPr>
        <p:spPr>
          <a:xfrm>
            <a:off x="1872000" y="252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Onderbreking</a:t>
            </a:r>
          </a:p>
        </p:txBody>
      </p:sp>
      <p:sp>
        <p:nvSpPr>
          <p:cNvPr id="265" name="Rechthoek 264">
            <a:extLst>
              <a:ext uri="{FF2B5EF4-FFF2-40B4-BE49-F238E27FC236}">
                <a16:creationId xmlns:a16="http://schemas.microsoft.com/office/drawing/2014/main" id="{26EDBB07-61D6-49BC-BEF5-7B18C3338CCC}"/>
              </a:ext>
            </a:extLst>
          </p:cNvPr>
          <p:cNvSpPr/>
          <p:nvPr/>
        </p:nvSpPr>
        <p:spPr>
          <a:xfrm>
            <a:off x="3087000" y="11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Netcomponent</a:t>
            </a:r>
          </a:p>
        </p:txBody>
      </p:sp>
      <p:sp>
        <p:nvSpPr>
          <p:cNvPr id="266" name="Rechthoek 265">
            <a:extLst>
              <a:ext uri="{FF2B5EF4-FFF2-40B4-BE49-F238E27FC236}">
                <a16:creationId xmlns:a16="http://schemas.microsoft.com/office/drawing/2014/main" id="{52E3F021-AB30-47AC-B061-0104884F7458}"/>
              </a:ext>
            </a:extLst>
          </p:cNvPr>
          <p:cNvSpPr/>
          <p:nvPr/>
        </p:nvSpPr>
        <p:spPr>
          <a:xfrm>
            <a:off x="331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267" name="Rechthoek 266">
            <a:extLst>
              <a:ext uri="{FF2B5EF4-FFF2-40B4-BE49-F238E27FC236}">
                <a16:creationId xmlns:a16="http://schemas.microsoft.com/office/drawing/2014/main" id="{338FA9D6-9A39-4601-A049-EE7B2A7B5DD7}"/>
              </a:ext>
            </a:extLst>
          </p:cNvPr>
          <p:cNvSpPr/>
          <p:nvPr/>
        </p:nvSpPr>
        <p:spPr>
          <a:xfrm>
            <a:off x="313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268" name="Rechthoek 267">
            <a:extLst>
              <a:ext uri="{FF2B5EF4-FFF2-40B4-BE49-F238E27FC236}">
                <a16:creationId xmlns:a16="http://schemas.microsoft.com/office/drawing/2014/main" id="{9676BF8B-E9E3-4C7E-B68A-2A958A09B782}"/>
              </a:ext>
            </a:extLst>
          </p:cNvPr>
          <p:cNvSpPr/>
          <p:nvPr/>
        </p:nvSpPr>
        <p:spPr>
          <a:xfrm>
            <a:off x="349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269" name="Rechthoek 268">
            <a:extLst>
              <a:ext uri="{FF2B5EF4-FFF2-40B4-BE49-F238E27FC236}">
                <a16:creationId xmlns:a16="http://schemas.microsoft.com/office/drawing/2014/main" id="{D1893E41-5916-4322-B10F-3269D4C835F7}"/>
              </a:ext>
            </a:extLst>
          </p:cNvPr>
          <p:cNvSpPr/>
          <p:nvPr/>
        </p:nvSpPr>
        <p:spPr>
          <a:xfrm>
            <a:off x="367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nl-NL" sz="300">
              <a:solidFill>
                <a:schemeClr val="tx1"/>
              </a:solidFill>
            </a:endParaRP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B11587A9-B767-4041-B711-BB2F0F73BAE1}"/>
              </a:ext>
            </a:extLst>
          </p:cNvPr>
          <p:cNvSpPr/>
          <p:nvPr/>
        </p:nvSpPr>
        <p:spPr>
          <a:xfrm>
            <a:off x="5472000" y="135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Werkopdracht</a:t>
            </a: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D9DD172C-4D02-4DAB-A11C-107910306D89}"/>
              </a:ext>
            </a:extLst>
          </p:cNvPr>
          <p:cNvSpPr/>
          <p:nvPr/>
        </p:nvSpPr>
        <p:spPr>
          <a:xfrm>
            <a:off x="5517000" y="15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Werkopdracht</a:t>
            </a: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0D36E902-64DF-41E9-B21A-230C6D7DF3C4}"/>
              </a:ext>
            </a:extLst>
          </p:cNvPr>
          <p:cNvSpPr/>
          <p:nvPr/>
        </p:nvSpPr>
        <p:spPr>
          <a:xfrm>
            <a:off x="5472000" y="1806750"/>
            <a:ext cx="900000" cy="90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Werkactiviteit</a:t>
            </a:r>
          </a:p>
        </p:txBody>
      </p:sp>
      <p:sp>
        <p:nvSpPr>
          <p:cNvPr id="274" name="Rechthoek 273">
            <a:extLst>
              <a:ext uri="{FF2B5EF4-FFF2-40B4-BE49-F238E27FC236}">
                <a16:creationId xmlns:a16="http://schemas.microsoft.com/office/drawing/2014/main" id="{5EFF135A-785D-4B60-814E-8E4525EFC788}"/>
              </a:ext>
            </a:extLst>
          </p:cNvPr>
          <p:cNvSpPr/>
          <p:nvPr/>
        </p:nvSpPr>
        <p:spPr>
          <a:xfrm>
            <a:off x="5517000" y="198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Voorlopig of definitief ontwerp</a:t>
            </a:r>
          </a:p>
        </p:txBody>
      </p:sp>
      <p:sp>
        <p:nvSpPr>
          <p:cNvPr id="275" name="Rechthoek 274">
            <a:extLst>
              <a:ext uri="{FF2B5EF4-FFF2-40B4-BE49-F238E27FC236}">
                <a16:creationId xmlns:a16="http://schemas.microsoft.com/office/drawing/2014/main" id="{4668048B-5EF7-48CB-81E5-E2652222281A}"/>
              </a:ext>
            </a:extLst>
          </p:cNvPr>
          <p:cNvSpPr/>
          <p:nvPr/>
        </p:nvSpPr>
        <p:spPr>
          <a:xfrm>
            <a:off x="5517000" y="216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Werkplan</a:t>
            </a:r>
          </a:p>
        </p:txBody>
      </p:sp>
      <p:sp>
        <p:nvSpPr>
          <p:cNvPr id="276" name="Rechthoek 275">
            <a:extLst>
              <a:ext uri="{FF2B5EF4-FFF2-40B4-BE49-F238E27FC236}">
                <a16:creationId xmlns:a16="http://schemas.microsoft.com/office/drawing/2014/main" id="{2CD79CB8-49C2-4134-9C75-E07A3FB0514E}"/>
              </a:ext>
            </a:extLst>
          </p:cNvPr>
          <p:cNvSpPr/>
          <p:nvPr/>
        </p:nvSpPr>
        <p:spPr>
          <a:xfrm>
            <a:off x="5517000" y="234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Inzet van mensen</a:t>
            </a:r>
          </a:p>
        </p:txBody>
      </p:sp>
      <p:sp>
        <p:nvSpPr>
          <p:cNvPr id="277" name="Rechthoek 276">
            <a:extLst>
              <a:ext uri="{FF2B5EF4-FFF2-40B4-BE49-F238E27FC236}">
                <a16:creationId xmlns:a16="http://schemas.microsoft.com/office/drawing/2014/main" id="{03DCB9F0-DA56-48E8-BFE0-15A6632179B0}"/>
              </a:ext>
            </a:extLst>
          </p:cNvPr>
          <p:cNvSpPr/>
          <p:nvPr/>
        </p:nvSpPr>
        <p:spPr>
          <a:xfrm>
            <a:off x="5517000" y="252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Werkactiviteit</a:t>
            </a:r>
          </a:p>
        </p:txBody>
      </p:sp>
      <p:sp>
        <p:nvSpPr>
          <p:cNvPr id="278" name="Rechthoek 277">
            <a:extLst>
              <a:ext uri="{FF2B5EF4-FFF2-40B4-BE49-F238E27FC236}">
                <a16:creationId xmlns:a16="http://schemas.microsoft.com/office/drawing/2014/main" id="{9F105096-2847-4BA1-A130-CFD75D43F740}"/>
              </a:ext>
            </a:extLst>
          </p:cNvPr>
          <p:cNvSpPr/>
          <p:nvPr/>
        </p:nvSpPr>
        <p:spPr>
          <a:xfrm>
            <a:off x="5472000" y="2796750"/>
            <a:ext cx="900000" cy="12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nl-NL" sz="500">
                <a:solidFill>
                  <a:schemeClr val="tx1"/>
                </a:solidFill>
              </a:rPr>
              <a:t>Werkmiddel</a:t>
            </a:r>
          </a:p>
        </p:txBody>
      </p:sp>
      <p:sp>
        <p:nvSpPr>
          <p:cNvPr id="279" name="Rechthoek 278">
            <a:extLst>
              <a:ext uri="{FF2B5EF4-FFF2-40B4-BE49-F238E27FC236}">
                <a16:creationId xmlns:a16="http://schemas.microsoft.com/office/drawing/2014/main" id="{5582CAD9-8E8B-4693-999C-8E01D0F2C29D}"/>
              </a:ext>
            </a:extLst>
          </p:cNvPr>
          <p:cNvSpPr/>
          <p:nvPr/>
        </p:nvSpPr>
        <p:spPr>
          <a:xfrm>
            <a:off x="5517000" y="29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Uitvoeringsbestek</a:t>
            </a:r>
          </a:p>
        </p:txBody>
      </p:sp>
      <p:sp>
        <p:nvSpPr>
          <p:cNvPr id="280" name="Rechthoek 279">
            <a:extLst>
              <a:ext uri="{FF2B5EF4-FFF2-40B4-BE49-F238E27FC236}">
                <a16:creationId xmlns:a16="http://schemas.microsoft.com/office/drawing/2014/main" id="{43714740-AB53-4133-AAB0-7EE86C6F8A37}"/>
              </a:ext>
            </a:extLst>
          </p:cNvPr>
          <p:cNvSpPr/>
          <p:nvPr/>
        </p:nvSpPr>
        <p:spPr>
          <a:xfrm>
            <a:off x="5517000" y="315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Uitvoeringscapaciteit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D4AB0777-D33B-481B-93AE-0F416651B6FE}"/>
              </a:ext>
            </a:extLst>
          </p:cNvPr>
          <p:cNvSpPr/>
          <p:nvPr/>
        </p:nvSpPr>
        <p:spPr>
          <a:xfrm>
            <a:off x="5517000" y="33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Materiaal</a:t>
            </a:r>
          </a:p>
        </p:txBody>
      </p:sp>
      <p:sp>
        <p:nvSpPr>
          <p:cNvPr id="282" name="Rechthoek 281">
            <a:extLst>
              <a:ext uri="{FF2B5EF4-FFF2-40B4-BE49-F238E27FC236}">
                <a16:creationId xmlns:a16="http://schemas.microsoft.com/office/drawing/2014/main" id="{07384D2C-38D5-4ECF-B5F3-9B7CED3B6CE1}"/>
              </a:ext>
            </a:extLst>
          </p:cNvPr>
          <p:cNvSpPr/>
          <p:nvPr/>
        </p:nvSpPr>
        <p:spPr>
          <a:xfrm>
            <a:off x="5517000" y="351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Materieel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DAED703E-E7F2-4166-A704-74BF5CCEA572}"/>
              </a:ext>
            </a:extLst>
          </p:cNvPr>
          <p:cNvSpPr/>
          <p:nvPr/>
        </p:nvSpPr>
        <p:spPr>
          <a:xfrm>
            <a:off x="5517000" y="369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Goederenbeweging</a:t>
            </a:r>
          </a:p>
        </p:txBody>
      </p:sp>
      <p:sp>
        <p:nvSpPr>
          <p:cNvPr id="285" name="Rechthoek 284">
            <a:extLst>
              <a:ext uri="{FF2B5EF4-FFF2-40B4-BE49-F238E27FC236}">
                <a16:creationId xmlns:a16="http://schemas.microsoft.com/office/drawing/2014/main" id="{2D876E98-AC83-4E76-9560-3EBE14FEAC0E}"/>
              </a:ext>
            </a:extLst>
          </p:cNvPr>
          <p:cNvSpPr/>
          <p:nvPr/>
        </p:nvSpPr>
        <p:spPr>
          <a:xfrm>
            <a:off x="5517000" y="38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Uitvoeringsvergunning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1A066416-91AA-40F9-95D8-F451FEBF42B1}"/>
              </a:ext>
            </a:extLst>
          </p:cNvPr>
          <p:cNvSpPr/>
          <p:nvPr/>
        </p:nvSpPr>
        <p:spPr>
          <a:xfrm>
            <a:off x="3087000" y="234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>
                <a:solidFill>
                  <a:schemeClr val="tx1"/>
                </a:solidFill>
              </a:rPr>
              <a:t>Functioneel ontwerp</a:t>
            </a:r>
          </a:p>
        </p:txBody>
      </p:sp>
    </p:spTree>
    <p:extLst>
      <p:ext uri="{BB962C8B-B14F-4D97-AF65-F5344CB8AC3E}">
        <p14:creationId xmlns:p14="http://schemas.microsoft.com/office/powerpoint/2010/main" val="2386163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0EE273E4-E2B8-4FC2-925A-7F71155041F8}"/>
              </a:ext>
            </a:extLst>
          </p:cNvPr>
          <p:cNvSpPr/>
          <p:nvPr/>
        </p:nvSpPr>
        <p:spPr>
          <a:xfrm>
            <a:off x="4482000" y="2616750"/>
            <a:ext cx="45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Meting</a:t>
            </a:r>
          </a:p>
        </p:txBody>
      </p:sp>
      <p:sp>
        <p:nvSpPr>
          <p:cNvPr id="130" name="!!3Transportberekening">
            <a:extLst>
              <a:ext uri="{FF2B5EF4-FFF2-40B4-BE49-F238E27FC236}">
                <a16:creationId xmlns:a16="http://schemas.microsoft.com/office/drawing/2014/main" id="{192D2248-BA64-4865-B297-E83378558E83}"/>
              </a:ext>
            </a:extLst>
          </p:cNvPr>
          <p:cNvSpPr/>
          <p:nvPr/>
        </p:nvSpPr>
        <p:spPr>
          <a:xfrm>
            <a:off x="497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Transportberekening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F82E50B-24B1-4EA1-92C6-B578C0EC2A60}"/>
              </a:ext>
            </a:extLst>
          </p:cNvPr>
          <p:cNvCxnSpPr>
            <a:cxnSpLocks/>
            <a:stCxn id="245" idx="2"/>
            <a:endCxn id="130" idx="0"/>
          </p:cNvCxnSpPr>
          <p:nvPr/>
        </p:nvCxnSpPr>
        <p:spPr>
          <a:xfrm>
            <a:off x="5202000" y="239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AFCFCB5-9225-41AB-AE47-B920E56C7AC9}"/>
              </a:ext>
            </a:extLst>
          </p:cNvPr>
          <p:cNvCxnSpPr>
            <a:cxnSpLocks/>
            <a:endCxn id="104" idx="0"/>
          </p:cNvCxnSpPr>
          <p:nvPr/>
        </p:nvCxnSpPr>
        <p:spPr>
          <a:xfrm>
            <a:off x="4707000" y="2391750"/>
            <a:ext cx="0" cy="225000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694016D-CA03-418E-8512-106F3DC9EC38}"/>
              </a:ext>
            </a:extLst>
          </p:cNvPr>
          <p:cNvCxnSpPr>
            <a:cxnSpLocks/>
            <a:endCxn id="279" idx="1"/>
          </p:cNvCxnSpPr>
          <p:nvPr/>
        </p:nvCxnSpPr>
        <p:spPr>
          <a:xfrm>
            <a:off x="4932000" y="4124250"/>
            <a:ext cx="540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hthoek 146">
            <a:extLst>
              <a:ext uri="{FF2B5EF4-FFF2-40B4-BE49-F238E27FC236}">
                <a16:creationId xmlns:a16="http://schemas.microsoft.com/office/drawing/2014/main" id="{262C2EAC-6C3B-4638-84E4-64EE33878892}"/>
              </a:ext>
            </a:extLst>
          </p:cNvPr>
          <p:cNvSpPr/>
          <p:nvPr/>
        </p:nvSpPr>
        <p:spPr>
          <a:xfrm>
            <a:off x="522000" y="816750"/>
            <a:ext cx="490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</a:t>
            </a:r>
          </a:p>
        </p:txBody>
      </p:sp>
      <p:sp>
        <p:nvSpPr>
          <p:cNvPr id="148" name="Rechthoek 147">
            <a:extLst>
              <a:ext uri="{FF2B5EF4-FFF2-40B4-BE49-F238E27FC236}">
                <a16:creationId xmlns:a16="http://schemas.microsoft.com/office/drawing/2014/main" id="{F38EEC88-5E07-46A6-951B-AFFEDF0AF548}"/>
              </a:ext>
            </a:extLst>
          </p:cNvPr>
          <p:cNvSpPr/>
          <p:nvPr/>
        </p:nvSpPr>
        <p:spPr>
          <a:xfrm>
            <a:off x="522000" y="117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Klantaanvraag</a:t>
            </a:r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3213161B-2332-4950-9BCF-1F6F9E483B51}"/>
              </a:ext>
            </a:extLst>
          </p:cNvPr>
          <p:cNvSpPr/>
          <p:nvPr/>
        </p:nvSpPr>
        <p:spPr>
          <a:xfrm>
            <a:off x="151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Potentiële aanvraag</a:t>
            </a:r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3289E695-89D8-49AC-BB96-B9A6C42102A6}"/>
              </a:ext>
            </a:extLst>
          </p:cNvPr>
          <p:cNvSpPr/>
          <p:nvPr/>
        </p:nvSpPr>
        <p:spPr>
          <a:xfrm>
            <a:off x="2007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Klantnotificatie</a:t>
            </a:r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CD5FF611-1D54-465A-B2FB-554EE4BCAF07}"/>
              </a:ext>
            </a:extLst>
          </p:cNvPr>
          <p:cNvSpPr/>
          <p:nvPr/>
        </p:nvSpPr>
        <p:spPr>
          <a:xfrm>
            <a:off x="250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Klantcontactmoment</a:t>
            </a:r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38CA4B56-117F-4DF1-9D8A-F0436385219E}"/>
              </a:ext>
            </a:extLst>
          </p:cNvPr>
          <p:cNvSpPr/>
          <p:nvPr/>
        </p:nvSpPr>
        <p:spPr>
          <a:xfrm>
            <a:off x="2997000" y="1176750"/>
            <a:ext cx="243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t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Klantzaak</a:t>
            </a:r>
          </a:p>
        </p:txBody>
      </p:sp>
      <p:sp>
        <p:nvSpPr>
          <p:cNvPr id="155" name="Rechthoek 154">
            <a:extLst>
              <a:ext uri="{FF2B5EF4-FFF2-40B4-BE49-F238E27FC236}">
                <a16:creationId xmlns:a16="http://schemas.microsoft.com/office/drawing/2014/main" id="{18EE81D6-C189-43A6-8B9E-5ABB59530A24}"/>
              </a:ext>
            </a:extLst>
          </p:cNvPr>
          <p:cNvSpPr/>
          <p:nvPr/>
        </p:nvSpPr>
        <p:spPr>
          <a:xfrm>
            <a:off x="497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Marktzaak</a:t>
            </a:r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3AB05AB4-850B-458E-9973-422F782EA1C5}"/>
              </a:ext>
            </a:extLst>
          </p:cNvPr>
          <p:cNvSpPr/>
          <p:nvPr/>
        </p:nvSpPr>
        <p:spPr>
          <a:xfrm>
            <a:off x="349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Congestiegebied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305BE1C8-C8D1-4E1E-B3DF-AA48FFB4DC05}"/>
              </a:ext>
            </a:extLst>
          </p:cNvPr>
          <p:cNvSpPr/>
          <p:nvPr/>
        </p:nvSpPr>
        <p:spPr>
          <a:xfrm>
            <a:off x="448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Marktverzoek</a:t>
            </a:r>
          </a:p>
        </p:txBody>
      </p:sp>
      <p:sp>
        <p:nvSpPr>
          <p:cNvPr id="159" name="Rechthoek 158">
            <a:extLst>
              <a:ext uri="{FF2B5EF4-FFF2-40B4-BE49-F238E27FC236}">
                <a16:creationId xmlns:a16="http://schemas.microsoft.com/office/drawing/2014/main" id="{5F3A1283-5D62-4225-9035-08FF5519EFF8}"/>
              </a:ext>
            </a:extLst>
          </p:cNvPr>
          <p:cNvSpPr/>
          <p:nvPr/>
        </p:nvSpPr>
        <p:spPr>
          <a:xfrm>
            <a:off x="596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Marktfactuur</a:t>
            </a:r>
          </a:p>
        </p:txBody>
      </p:sp>
      <p:sp>
        <p:nvSpPr>
          <p:cNvPr id="160" name="Rechthoek 159">
            <a:extLst>
              <a:ext uri="{FF2B5EF4-FFF2-40B4-BE49-F238E27FC236}">
                <a16:creationId xmlns:a16="http://schemas.microsoft.com/office/drawing/2014/main" id="{9C78F43D-21DD-4A59-AA16-97B0C945EEAB}"/>
              </a:ext>
            </a:extLst>
          </p:cNvPr>
          <p:cNvSpPr/>
          <p:nvPr/>
        </p:nvSpPr>
        <p:spPr>
          <a:xfrm>
            <a:off x="299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Toestemming van aangeslotene</a:t>
            </a:r>
          </a:p>
        </p:txBody>
      </p:sp>
      <p:sp>
        <p:nvSpPr>
          <p:cNvPr id="161" name="Rechthoek 160">
            <a:extLst>
              <a:ext uri="{FF2B5EF4-FFF2-40B4-BE49-F238E27FC236}">
                <a16:creationId xmlns:a16="http://schemas.microsoft.com/office/drawing/2014/main" id="{8F6F8CB2-A62A-4670-A62C-8D7470412A30}"/>
              </a:ext>
            </a:extLst>
          </p:cNvPr>
          <p:cNvSpPr/>
          <p:nvPr/>
        </p:nvSpPr>
        <p:spPr>
          <a:xfrm>
            <a:off x="250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Installatie</a:t>
            </a:r>
          </a:p>
        </p:txBody>
      </p:sp>
      <p:sp>
        <p:nvSpPr>
          <p:cNvPr id="162" name="Rechthoek 161">
            <a:extLst>
              <a:ext uri="{FF2B5EF4-FFF2-40B4-BE49-F238E27FC236}">
                <a16:creationId xmlns:a16="http://schemas.microsoft.com/office/drawing/2014/main" id="{F9137359-C2A4-45F1-BEF2-E99DCD81D3A6}"/>
              </a:ext>
            </a:extLst>
          </p:cNvPr>
          <p:cNvSpPr/>
          <p:nvPr/>
        </p:nvSpPr>
        <p:spPr>
          <a:xfrm>
            <a:off x="200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Aansluitobject</a:t>
            </a:r>
          </a:p>
        </p:txBody>
      </p:sp>
      <p:sp>
        <p:nvSpPr>
          <p:cNvPr id="163" name="Rechthoek 162">
            <a:extLst>
              <a:ext uri="{FF2B5EF4-FFF2-40B4-BE49-F238E27FC236}">
                <a16:creationId xmlns:a16="http://schemas.microsoft.com/office/drawing/2014/main" id="{44C55FC6-C42C-4FC8-B526-959560F95D8B}"/>
              </a:ext>
            </a:extLst>
          </p:cNvPr>
          <p:cNvSpPr/>
          <p:nvPr/>
        </p:nvSpPr>
        <p:spPr>
          <a:xfrm>
            <a:off x="522000" y="153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Klantofferte</a:t>
            </a:r>
          </a:p>
        </p:txBody>
      </p:sp>
      <p:sp>
        <p:nvSpPr>
          <p:cNvPr id="164" name="!!3Klantovereenkomst">
            <a:extLst>
              <a:ext uri="{FF2B5EF4-FFF2-40B4-BE49-F238E27FC236}">
                <a16:creationId xmlns:a16="http://schemas.microsoft.com/office/drawing/2014/main" id="{954FAB3B-9FA4-4B7B-9796-E9B2507ECE94}"/>
              </a:ext>
            </a:extLst>
          </p:cNvPr>
          <p:cNvSpPr/>
          <p:nvPr/>
        </p:nvSpPr>
        <p:spPr>
          <a:xfrm>
            <a:off x="522000" y="189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Klantovereenkomst</a:t>
            </a:r>
          </a:p>
        </p:txBody>
      </p:sp>
      <p:sp>
        <p:nvSpPr>
          <p:cNvPr id="165" name="Rechthoek 164">
            <a:extLst>
              <a:ext uri="{FF2B5EF4-FFF2-40B4-BE49-F238E27FC236}">
                <a16:creationId xmlns:a16="http://schemas.microsoft.com/office/drawing/2014/main" id="{A18E0173-DD69-4B8D-A798-439EE2B18E66}"/>
              </a:ext>
            </a:extLst>
          </p:cNvPr>
          <p:cNvSpPr/>
          <p:nvPr/>
        </p:nvSpPr>
        <p:spPr>
          <a:xfrm>
            <a:off x="3042000" y="1242000"/>
            <a:ext cx="315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Claimzaak</a:t>
            </a:r>
          </a:p>
        </p:txBody>
      </p:sp>
      <p:sp>
        <p:nvSpPr>
          <p:cNvPr id="166" name="Rechthoek 165">
            <a:extLst>
              <a:ext uri="{FF2B5EF4-FFF2-40B4-BE49-F238E27FC236}">
                <a16:creationId xmlns:a16="http://schemas.microsoft.com/office/drawing/2014/main" id="{C5D6CFA3-23F1-4411-9C32-69159EE81E15}"/>
              </a:ext>
            </a:extLst>
          </p:cNvPr>
          <p:cNvSpPr/>
          <p:nvPr/>
        </p:nvSpPr>
        <p:spPr>
          <a:xfrm>
            <a:off x="3402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Compensatiezaak</a:t>
            </a:r>
          </a:p>
        </p:txBody>
      </p:sp>
      <p:sp>
        <p:nvSpPr>
          <p:cNvPr id="167" name="Rechthoek 166">
            <a:extLst>
              <a:ext uri="{FF2B5EF4-FFF2-40B4-BE49-F238E27FC236}">
                <a16:creationId xmlns:a16="http://schemas.microsoft.com/office/drawing/2014/main" id="{CDD1B08E-0E65-4AA3-81F1-E48E9B1EF5A8}"/>
              </a:ext>
            </a:extLst>
          </p:cNvPr>
          <p:cNvSpPr/>
          <p:nvPr/>
        </p:nvSpPr>
        <p:spPr>
          <a:xfrm>
            <a:off x="3807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 err="1">
                <a:solidFill>
                  <a:schemeClr val="tx1"/>
                </a:solidFill>
              </a:rPr>
              <a:t>Contractloze</a:t>
            </a:r>
            <a:r>
              <a:rPr lang="nl-NL" sz="250">
                <a:solidFill>
                  <a:schemeClr val="tx1"/>
                </a:solidFill>
              </a:rPr>
              <a:t> zaak</a:t>
            </a:r>
          </a:p>
        </p:txBody>
      </p:sp>
      <p:sp>
        <p:nvSpPr>
          <p:cNvPr id="168" name="Rechthoek 167">
            <a:extLst>
              <a:ext uri="{FF2B5EF4-FFF2-40B4-BE49-F238E27FC236}">
                <a16:creationId xmlns:a16="http://schemas.microsoft.com/office/drawing/2014/main" id="{D7DB230B-8156-4BC6-9870-CE4F5A697352}"/>
              </a:ext>
            </a:extLst>
          </p:cNvPr>
          <p:cNvSpPr/>
          <p:nvPr/>
        </p:nvSpPr>
        <p:spPr>
          <a:xfrm>
            <a:off x="4212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Energiefraudezaak</a:t>
            </a:r>
          </a:p>
        </p:txBody>
      </p:sp>
      <p:sp>
        <p:nvSpPr>
          <p:cNvPr id="169" name="Rechthoek 168">
            <a:extLst>
              <a:ext uri="{FF2B5EF4-FFF2-40B4-BE49-F238E27FC236}">
                <a16:creationId xmlns:a16="http://schemas.microsoft.com/office/drawing/2014/main" id="{747367C5-EEAC-4609-BAF4-F9E4D2C8E479}"/>
              </a:ext>
            </a:extLst>
          </p:cNvPr>
          <p:cNvSpPr/>
          <p:nvPr/>
        </p:nvSpPr>
        <p:spPr>
          <a:xfrm>
            <a:off x="4617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Klachtzaak</a:t>
            </a:r>
          </a:p>
        </p:txBody>
      </p:sp>
      <p:sp>
        <p:nvSpPr>
          <p:cNvPr id="170" name="Rechthoek 169">
            <a:extLst>
              <a:ext uri="{FF2B5EF4-FFF2-40B4-BE49-F238E27FC236}">
                <a16:creationId xmlns:a16="http://schemas.microsoft.com/office/drawing/2014/main" id="{27DB074B-78BF-4BC1-94ED-1F9083160B3B}"/>
              </a:ext>
            </a:extLst>
          </p:cNvPr>
          <p:cNvSpPr/>
          <p:nvPr/>
        </p:nvSpPr>
        <p:spPr>
          <a:xfrm>
            <a:off x="50238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Schadezaak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8FB6ABBB-6BF4-493F-BA2F-0ACE49648A39}"/>
              </a:ext>
            </a:extLst>
          </p:cNvPr>
          <p:cNvSpPr/>
          <p:nvPr/>
        </p:nvSpPr>
        <p:spPr>
          <a:xfrm>
            <a:off x="2007000" y="1896750"/>
            <a:ext cx="193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Aansluiting</a:t>
            </a:r>
          </a:p>
        </p:txBody>
      </p:sp>
      <p:sp>
        <p:nvSpPr>
          <p:cNvPr id="172" name="!!3Marktpartij">
            <a:extLst>
              <a:ext uri="{FF2B5EF4-FFF2-40B4-BE49-F238E27FC236}">
                <a16:creationId xmlns:a16="http://schemas.microsoft.com/office/drawing/2014/main" id="{C150128C-7DDE-4714-AFCE-DDD756353CD6}"/>
              </a:ext>
            </a:extLst>
          </p:cNvPr>
          <p:cNvSpPr/>
          <p:nvPr/>
        </p:nvSpPr>
        <p:spPr>
          <a:xfrm>
            <a:off x="4482000" y="1896750"/>
            <a:ext cx="94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Marktpartij</a:t>
            </a:r>
          </a:p>
        </p:txBody>
      </p:sp>
      <p:sp>
        <p:nvSpPr>
          <p:cNvPr id="173" name="Rechthoek 172">
            <a:extLst>
              <a:ext uri="{FF2B5EF4-FFF2-40B4-BE49-F238E27FC236}">
                <a16:creationId xmlns:a16="http://schemas.microsoft.com/office/drawing/2014/main" id="{6C7F971A-7E20-4597-A9E3-174C2E7CF3A5}"/>
              </a:ext>
            </a:extLst>
          </p:cNvPr>
          <p:cNvSpPr/>
          <p:nvPr/>
        </p:nvSpPr>
        <p:spPr>
          <a:xfrm>
            <a:off x="5967000" y="189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Marktovereenkomst</a:t>
            </a:r>
          </a:p>
        </p:txBody>
      </p:sp>
      <p:cxnSp>
        <p:nvCxnSpPr>
          <p:cNvPr id="174" name="Rechte verbindingslijn 173">
            <a:extLst>
              <a:ext uri="{FF2B5EF4-FFF2-40B4-BE49-F238E27FC236}">
                <a16:creationId xmlns:a16="http://schemas.microsoft.com/office/drawing/2014/main" id="{A053887E-A49E-4819-B6E0-72702AB4DF9C}"/>
              </a:ext>
            </a:extLst>
          </p:cNvPr>
          <p:cNvCxnSpPr>
            <a:cxnSpLocks/>
            <a:stCxn id="164" idx="0"/>
            <a:endCxn id="163" idx="2"/>
          </p:cNvCxnSpPr>
          <p:nvPr/>
        </p:nvCxnSpPr>
        <p:spPr>
          <a:xfrm flipV="1">
            <a:off x="994500" y="167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echte verbindingslijn 174">
            <a:extLst>
              <a:ext uri="{FF2B5EF4-FFF2-40B4-BE49-F238E27FC236}">
                <a16:creationId xmlns:a16="http://schemas.microsoft.com/office/drawing/2014/main" id="{B372FBA8-4C7A-4719-9FED-BDEACB3280AA}"/>
              </a:ext>
            </a:extLst>
          </p:cNvPr>
          <p:cNvCxnSpPr>
            <a:cxnSpLocks/>
            <a:stCxn id="163" idx="0"/>
            <a:endCxn id="148" idx="2"/>
          </p:cNvCxnSpPr>
          <p:nvPr/>
        </p:nvCxnSpPr>
        <p:spPr>
          <a:xfrm flipV="1">
            <a:off x="994500" y="131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175">
            <a:extLst>
              <a:ext uri="{FF2B5EF4-FFF2-40B4-BE49-F238E27FC236}">
                <a16:creationId xmlns:a16="http://schemas.microsoft.com/office/drawing/2014/main" id="{AA6E3E88-85D0-442B-809C-84F3AB1478CF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9945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echte verbindingslijn 176">
            <a:extLst>
              <a:ext uri="{FF2B5EF4-FFF2-40B4-BE49-F238E27FC236}">
                <a16:creationId xmlns:a16="http://schemas.microsoft.com/office/drawing/2014/main" id="{6835AE63-F05A-425C-BD25-4E928669341C}"/>
              </a:ext>
            </a:extLst>
          </p:cNvPr>
          <p:cNvCxnSpPr>
            <a:cxnSpLocks/>
            <a:stCxn id="150" idx="0"/>
          </p:cNvCxnSpPr>
          <p:nvPr/>
        </p:nvCxnSpPr>
        <p:spPr>
          <a:xfrm flipV="1">
            <a:off x="173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echte verbindingslijn 177">
            <a:extLst>
              <a:ext uri="{FF2B5EF4-FFF2-40B4-BE49-F238E27FC236}">
                <a16:creationId xmlns:a16="http://schemas.microsoft.com/office/drawing/2014/main" id="{22236E55-420A-4520-9A13-2FD43AADC0E9}"/>
              </a:ext>
            </a:extLst>
          </p:cNvPr>
          <p:cNvCxnSpPr>
            <a:cxnSpLocks/>
            <a:stCxn id="151" idx="0"/>
          </p:cNvCxnSpPr>
          <p:nvPr/>
        </p:nvCxnSpPr>
        <p:spPr>
          <a:xfrm flipV="1">
            <a:off x="2232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181">
            <a:extLst>
              <a:ext uri="{FF2B5EF4-FFF2-40B4-BE49-F238E27FC236}">
                <a16:creationId xmlns:a16="http://schemas.microsoft.com/office/drawing/2014/main" id="{73521C71-B2A2-4F1B-A9D9-20DE84AE1A59}"/>
              </a:ext>
            </a:extLst>
          </p:cNvPr>
          <p:cNvCxnSpPr>
            <a:cxnSpLocks/>
            <a:stCxn id="153" idx="0"/>
          </p:cNvCxnSpPr>
          <p:nvPr/>
        </p:nvCxnSpPr>
        <p:spPr>
          <a:xfrm flipV="1">
            <a:off x="272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echte verbindingslijn 184">
            <a:extLst>
              <a:ext uri="{FF2B5EF4-FFF2-40B4-BE49-F238E27FC236}">
                <a16:creationId xmlns:a16="http://schemas.microsoft.com/office/drawing/2014/main" id="{11BE001E-3DB4-4906-BE67-3276DE15EFFC}"/>
              </a:ext>
            </a:extLst>
          </p:cNvPr>
          <p:cNvCxnSpPr>
            <a:cxnSpLocks/>
            <a:stCxn id="154" idx="0"/>
          </p:cNvCxnSpPr>
          <p:nvPr/>
        </p:nvCxnSpPr>
        <p:spPr>
          <a:xfrm flipV="1">
            <a:off x="4212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echte verbindingslijn 187">
            <a:extLst>
              <a:ext uri="{FF2B5EF4-FFF2-40B4-BE49-F238E27FC236}">
                <a16:creationId xmlns:a16="http://schemas.microsoft.com/office/drawing/2014/main" id="{925D0D25-DAC9-41B6-BE49-252334A48BFD}"/>
              </a:ext>
            </a:extLst>
          </p:cNvPr>
          <p:cNvCxnSpPr>
            <a:cxnSpLocks/>
            <a:stCxn id="164" idx="3"/>
            <a:endCxn id="171" idx="1"/>
          </p:cNvCxnSpPr>
          <p:nvPr/>
        </p:nvCxnSpPr>
        <p:spPr>
          <a:xfrm>
            <a:off x="1467000" y="1964250"/>
            <a:ext cx="540000" cy="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Rechte verbindingslijn 190">
            <a:extLst>
              <a:ext uri="{FF2B5EF4-FFF2-40B4-BE49-F238E27FC236}">
                <a16:creationId xmlns:a16="http://schemas.microsoft.com/office/drawing/2014/main" id="{48D59191-82F8-4DA0-9601-61856B3DA59E}"/>
              </a:ext>
            </a:extLst>
          </p:cNvPr>
          <p:cNvCxnSpPr>
            <a:cxnSpLocks/>
            <a:stCxn id="162" idx="2"/>
          </p:cNvCxnSpPr>
          <p:nvPr/>
        </p:nvCxnSpPr>
        <p:spPr>
          <a:xfrm>
            <a:off x="223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118A2984-846E-4E41-B50C-EB8A95D5A91B}"/>
              </a:ext>
            </a:extLst>
          </p:cNvPr>
          <p:cNvCxnSpPr>
            <a:cxnSpLocks/>
            <a:stCxn id="161" idx="2"/>
          </p:cNvCxnSpPr>
          <p:nvPr/>
        </p:nvCxnSpPr>
        <p:spPr>
          <a:xfrm>
            <a:off x="272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echte verbindingslijn 196">
            <a:extLst>
              <a:ext uri="{FF2B5EF4-FFF2-40B4-BE49-F238E27FC236}">
                <a16:creationId xmlns:a16="http://schemas.microsoft.com/office/drawing/2014/main" id="{D28D5E1A-5CE5-45EB-A136-D77DD3D12712}"/>
              </a:ext>
            </a:extLst>
          </p:cNvPr>
          <p:cNvCxnSpPr>
            <a:cxnSpLocks/>
            <a:stCxn id="160" idx="2"/>
          </p:cNvCxnSpPr>
          <p:nvPr/>
        </p:nvCxnSpPr>
        <p:spPr>
          <a:xfrm>
            <a:off x="322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199">
            <a:extLst>
              <a:ext uri="{FF2B5EF4-FFF2-40B4-BE49-F238E27FC236}">
                <a16:creationId xmlns:a16="http://schemas.microsoft.com/office/drawing/2014/main" id="{66CE5C84-D60C-41F9-8EC0-35817C1B4EAA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371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echte verbindingslijn 202">
            <a:extLst>
              <a:ext uri="{FF2B5EF4-FFF2-40B4-BE49-F238E27FC236}">
                <a16:creationId xmlns:a16="http://schemas.microsoft.com/office/drawing/2014/main" id="{98E1E89B-E08C-4AD8-9766-B571B2581BE2}"/>
              </a:ext>
            </a:extLst>
          </p:cNvPr>
          <p:cNvCxnSpPr>
            <a:cxnSpLocks/>
            <a:stCxn id="171" idx="3"/>
            <a:endCxn id="172" idx="1"/>
          </p:cNvCxnSpPr>
          <p:nvPr/>
        </p:nvCxnSpPr>
        <p:spPr>
          <a:xfrm>
            <a:off x="3942000" y="196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echte verbindingslijn 205">
            <a:extLst>
              <a:ext uri="{FF2B5EF4-FFF2-40B4-BE49-F238E27FC236}">
                <a16:creationId xmlns:a16="http://schemas.microsoft.com/office/drawing/2014/main" id="{9723EB7D-0F22-41A8-BFC4-771E7A616B4F}"/>
              </a:ext>
            </a:extLst>
          </p:cNvPr>
          <p:cNvCxnSpPr>
            <a:cxnSpLocks/>
            <a:stCxn id="157" idx="2"/>
          </p:cNvCxnSpPr>
          <p:nvPr/>
        </p:nvCxnSpPr>
        <p:spPr>
          <a:xfrm>
            <a:off x="470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2E96C03B-D942-4DAE-B271-6BA5098A5655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520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393BF0AB-0B79-4EF4-8338-C3D2DAEE2126}"/>
              </a:ext>
            </a:extLst>
          </p:cNvPr>
          <p:cNvCxnSpPr>
            <a:cxnSpLocks/>
            <a:stCxn id="172" idx="3"/>
            <a:endCxn id="173" idx="1"/>
          </p:cNvCxnSpPr>
          <p:nvPr/>
        </p:nvCxnSpPr>
        <p:spPr>
          <a:xfrm>
            <a:off x="5427000" y="196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echte verbindingslijn 215">
            <a:extLst>
              <a:ext uri="{FF2B5EF4-FFF2-40B4-BE49-F238E27FC236}">
                <a16:creationId xmlns:a16="http://schemas.microsoft.com/office/drawing/2014/main" id="{3799BCA0-66CC-44B0-AB01-C7111D0203C1}"/>
              </a:ext>
            </a:extLst>
          </p:cNvPr>
          <p:cNvCxnSpPr>
            <a:cxnSpLocks/>
            <a:stCxn id="173" idx="0"/>
            <a:endCxn id="159" idx="2"/>
          </p:cNvCxnSpPr>
          <p:nvPr/>
        </p:nvCxnSpPr>
        <p:spPr>
          <a:xfrm flipV="1">
            <a:off x="619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kstvak 218">
            <a:extLst>
              <a:ext uri="{FF2B5EF4-FFF2-40B4-BE49-F238E27FC236}">
                <a16:creationId xmlns:a16="http://schemas.microsoft.com/office/drawing/2014/main" id="{BC1D4124-4A2E-4B59-AF01-113317B1070D}"/>
              </a:ext>
            </a:extLst>
          </p:cNvPr>
          <p:cNvSpPr txBox="1"/>
          <p:nvPr/>
        </p:nvSpPr>
        <p:spPr>
          <a:xfrm>
            <a:off x="522000" y="180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aanvaarding van</a:t>
            </a:r>
          </a:p>
        </p:txBody>
      </p:sp>
      <p:sp>
        <p:nvSpPr>
          <p:cNvPr id="220" name="Tekstvak 219">
            <a:extLst>
              <a:ext uri="{FF2B5EF4-FFF2-40B4-BE49-F238E27FC236}">
                <a16:creationId xmlns:a16="http://schemas.microsoft.com/office/drawing/2014/main" id="{A6DE23FC-46CF-4772-99E0-83021C714347}"/>
              </a:ext>
            </a:extLst>
          </p:cNvPr>
          <p:cNvSpPr txBox="1"/>
          <p:nvPr/>
        </p:nvSpPr>
        <p:spPr>
          <a:xfrm>
            <a:off x="522000" y="135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verzoek om</a:t>
            </a:r>
          </a:p>
        </p:txBody>
      </p:sp>
      <p:sp>
        <p:nvSpPr>
          <p:cNvPr id="221" name="Tekstvak 220">
            <a:extLst>
              <a:ext uri="{FF2B5EF4-FFF2-40B4-BE49-F238E27FC236}">
                <a16:creationId xmlns:a16="http://schemas.microsoft.com/office/drawing/2014/main" id="{05F4CB6B-B383-4349-B849-2BD0A24849CC}"/>
              </a:ext>
            </a:extLst>
          </p:cNvPr>
          <p:cNvSpPr txBox="1"/>
          <p:nvPr/>
        </p:nvSpPr>
        <p:spPr>
          <a:xfrm>
            <a:off x="1737000" y="1941750"/>
            <a:ext cx="211596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250"/>
              <a:t>onderwerp van</a:t>
            </a:r>
          </a:p>
        </p:txBody>
      </p:sp>
      <p:sp>
        <p:nvSpPr>
          <p:cNvPr id="222" name="Tekstvak 221">
            <a:extLst>
              <a:ext uri="{FF2B5EF4-FFF2-40B4-BE49-F238E27FC236}">
                <a16:creationId xmlns:a16="http://schemas.microsoft.com/office/drawing/2014/main" id="{0C5E094D-8C3E-43F7-9EA2-5DDA3A10C6C2}"/>
              </a:ext>
            </a:extLst>
          </p:cNvPr>
          <p:cNvSpPr txBox="1"/>
          <p:nvPr/>
        </p:nvSpPr>
        <p:spPr>
          <a:xfrm>
            <a:off x="522000" y="99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indiener van</a:t>
            </a:r>
          </a:p>
        </p:txBody>
      </p:sp>
      <p:sp>
        <p:nvSpPr>
          <p:cNvPr id="223" name="Tekstvak 222">
            <a:extLst>
              <a:ext uri="{FF2B5EF4-FFF2-40B4-BE49-F238E27FC236}">
                <a16:creationId xmlns:a16="http://schemas.microsoft.com/office/drawing/2014/main" id="{47AE3D3C-8839-46F3-8F93-8303F7178856}"/>
              </a:ext>
            </a:extLst>
          </p:cNvPr>
          <p:cNvSpPr txBox="1"/>
          <p:nvPr/>
        </p:nvSpPr>
        <p:spPr>
          <a:xfrm>
            <a:off x="1512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door</a:t>
            </a:r>
          </a:p>
        </p:txBody>
      </p:sp>
      <p:sp>
        <p:nvSpPr>
          <p:cNvPr id="224" name="Tekstvak 223">
            <a:extLst>
              <a:ext uri="{FF2B5EF4-FFF2-40B4-BE49-F238E27FC236}">
                <a16:creationId xmlns:a16="http://schemas.microsoft.com/office/drawing/2014/main" id="{26D3EC92-DE5D-4E11-8C4E-52E378A848DD}"/>
              </a:ext>
            </a:extLst>
          </p:cNvPr>
          <p:cNvSpPr txBox="1"/>
          <p:nvPr/>
        </p:nvSpPr>
        <p:spPr>
          <a:xfrm>
            <a:off x="2007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aan</a:t>
            </a:r>
          </a:p>
        </p:txBody>
      </p:sp>
      <p:sp>
        <p:nvSpPr>
          <p:cNvPr id="226" name="Tekstvak 225">
            <a:extLst>
              <a:ext uri="{FF2B5EF4-FFF2-40B4-BE49-F238E27FC236}">
                <a16:creationId xmlns:a16="http://schemas.microsoft.com/office/drawing/2014/main" id="{ED88AA51-8EC7-44C5-A57B-7431F3F8854D}"/>
              </a:ext>
            </a:extLst>
          </p:cNvPr>
          <p:cNvSpPr txBox="1"/>
          <p:nvPr/>
        </p:nvSpPr>
        <p:spPr>
          <a:xfrm>
            <a:off x="2502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met</a:t>
            </a:r>
          </a:p>
        </p:txBody>
      </p:sp>
      <p:sp>
        <p:nvSpPr>
          <p:cNvPr id="227" name="Tekstvak 226">
            <a:extLst>
              <a:ext uri="{FF2B5EF4-FFF2-40B4-BE49-F238E27FC236}">
                <a16:creationId xmlns:a16="http://schemas.microsoft.com/office/drawing/2014/main" id="{2ABEA750-7FC1-46EE-8B2A-1CF9E6B3C79C}"/>
              </a:ext>
            </a:extLst>
          </p:cNvPr>
          <p:cNvSpPr txBox="1"/>
          <p:nvPr/>
        </p:nvSpPr>
        <p:spPr>
          <a:xfrm>
            <a:off x="2997000" y="1000372"/>
            <a:ext cx="243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betrokkene in</a:t>
            </a:r>
          </a:p>
        </p:txBody>
      </p:sp>
      <p:sp>
        <p:nvSpPr>
          <p:cNvPr id="228" name="Tekstvak 227">
            <a:extLst>
              <a:ext uri="{FF2B5EF4-FFF2-40B4-BE49-F238E27FC236}">
                <a16:creationId xmlns:a16="http://schemas.microsoft.com/office/drawing/2014/main" id="{F18343B8-8F2F-4FC7-AC9C-7A4FFE01CD98}"/>
              </a:ext>
            </a:extLst>
          </p:cNvPr>
          <p:cNvSpPr txBox="1"/>
          <p:nvPr/>
        </p:nvSpPr>
        <p:spPr>
          <a:xfrm>
            <a:off x="2007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met</a:t>
            </a:r>
          </a:p>
        </p:txBody>
      </p:sp>
      <p:sp>
        <p:nvSpPr>
          <p:cNvPr id="229" name="Tekstvak 228">
            <a:extLst>
              <a:ext uri="{FF2B5EF4-FFF2-40B4-BE49-F238E27FC236}">
                <a16:creationId xmlns:a16="http://schemas.microsoft.com/office/drawing/2014/main" id="{017185B6-DD15-475C-8BFD-8C70FF0883EB}"/>
              </a:ext>
            </a:extLst>
          </p:cNvPr>
          <p:cNvSpPr txBox="1"/>
          <p:nvPr/>
        </p:nvSpPr>
        <p:spPr>
          <a:xfrm>
            <a:off x="250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met</a:t>
            </a:r>
          </a:p>
        </p:txBody>
      </p:sp>
      <p:sp>
        <p:nvSpPr>
          <p:cNvPr id="230" name="Tekstvak 229">
            <a:extLst>
              <a:ext uri="{FF2B5EF4-FFF2-40B4-BE49-F238E27FC236}">
                <a16:creationId xmlns:a16="http://schemas.microsoft.com/office/drawing/2014/main" id="{29E018DD-D25D-4C38-816E-D01FB6274C66}"/>
              </a:ext>
            </a:extLst>
          </p:cNvPr>
          <p:cNvSpPr txBox="1"/>
          <p:nvPr/>
        </p:nvSpPr>
        <p:spPr>
          <a:xfrm>
            <a:off x="2997000" y="17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sp>
        <p:nvSpPr>
          <p:cNvPr id="231" name="Tekstvak 230">
            <a:extLst>
              <a:ext uri="{FF2B5EF4-FFF2-40B4-BE49-F238E27FC236}">
                <a16:creationId xmlns:a16="http://schemas.microsoft.com/office/drawing/2014/main" id="{54F57D88-0933-4714-9737-22B67B71CBC6}"/>
              </a:ext>
            </a:extLst>
          </p:cNvPr>
          <p:cNvSpPr txBox="1"/>
          <p:nvPr/>
        </p:nvSpPr>
        <p:spPr>
          <a:xfrm>
            <a:off x="349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in</a:t>
            </a:r>
          </a:p>
        </p:txBody>
      </p:sp>
      <p:sp>
        <p:nvSpPr>
          <p:cNvPr id="232" name="Tekstvak 231">
            <a:extLst>
              <a:ext uri="{FF2B5EF4-FFF2-40B4-BE49-F238E27FC236}">
                <a16:creationId xmlns:a16="http://schemas.microsoft.com/office/drawing/2014/main" id="{7728ED89-736E-45DB-B709-932D76F1D766}"/>
              </a:ext>
            </a:extLst>
          </p:cNvPr>
          <p:cNvSpPr txBox="1"/>
          <p:nvPr/>
        </p:nvSpPr>
        <p:spPr>
          <a:xfrm>
            <a:off x="448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indiener van</a:t>
            </a:r>
          </a:p>
        </p:txBody>
      </p:sp>
      <p:sp>
        <p:nvSpPr>
          <p:cNvPr id="233" name="Tekstvak 232">
            <a:extLst>
              <a:ext uri="{FF2B5EF4-FFF2-40B4-BE49-F238E27FC236}">
                <a16:creationId xmlns:a16="http://schemas.microsoft.com/office/drawing/2014/main" id="{D4341066-4658-489B-B0E6-2C8D015798D3}"/>
              </a:ext>
            </a:extLst>
          </p:cNvPr>
          <p:cNvSpPr txBox="1"/>
          <p:nvPr/>
        </p:nvSpPr>
        <p:spPr>
          <a:xfrm>
            <a:off x="4977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betrokkene in</a:t>
            </a:r>
          </a:p>
        </p:txBody>
      </p:sp>
      <p:sp>
        <p:nvSpPr>
          <p:cNvPr id="234" name="Tekstvak 233">
            <a:extLst>
              <a:ext uri="{FF2B5EF4-FFF2-40B4-BE49-F238E27FC236}">
                <a16:creationId xmlns:a16="http://schemas.microsoft.com/office/drawing/2014/main" id="{79353488-46F0-4DF7-B295-CA674B1AB327}"/>
              </a:ext>
            </a:extLst>
          </p:cNvPr>
          <p:cNvSpPr txBox="1"/>
          <p:nvPr/>
        </p:nvSpPr>
        <p:spPr>
          <a:xfrm>
            <a:off x="5967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sp>
        <p:nvSpPr>
          <p:cNvPr id="235" name="Tekstvak 234">
            <a:extLst>
              <a:ext uri="{FF2B5EF4-FFF2-40B4-BE49-F238E27FC236}">
                <a16:creationId xmlns:a16="http://schemas.microsoft.com/office/drawing/2014/main" id="{2A9573DB-69A5-4089-BDC9-6090D0FB97E6}"/>
              </a:ext>
            </a:extLst>
          </p:cNvPr>
          <p:cNvSpPr txBox="1"/>
          <p:nvPr/>
        </p:nvSpPr>
        <p:spPr>
          <a:xfrm>
            <a:off x="4302000" y="1941750"/>
            <a:ext cx="121828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250"/>
              <a:t>actief op</a:t>
            </a:r>
          </a:p>
        </p:txBody>
      </p:sp>
      <p:sp>
        <p:nvSpPr>
          <p:cNvPr id="236" name="Tekstvak 235">
            <a:extLst>
              <a:ext uri="{FF2B5EF4-FFF2-40B4-BE49-F238E27FC236}">
                <a16:creationId xmlns:a16="http://schemas.microsoft.com/office/drawing/2014/main" id="{2AD628A5-A1C6-4B94-8EA3-62C15BE3093F}"/>
              </a:ext>
            </a:extLst>
          </p:cNvPr>
          <p:cNvSpPr txBox="1"/>
          <p:nvPr/>
        </p:nvSpPr>
        <p:spPr>
          <a:xfrm>
            <a:off x="5472000" y="1941750"/>
            <a:ext cx="189154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250"/>
              <a:t>wederpartij in</a:t>
            </a:r>
          </a:p>
        </p:txBody>
      </p:sp>
      <p:sp>
        <p:nvSpPr>
          <p:cNvPr id="238" name="Rechthoek 237">
            <a:extLst>
              <a:ext uri="{FF2B5EF4-FFF2-40B4-BE49-F238E27FC236}">
                <a16:creationId xmlns:a16="http://schemas.microsoft.com/office/drawing/2014/main" id="{6D05A5EB-A438-4D0B-8C57-7F8743ABD027}"/>
              </a:ext>
            </a:extLst>
          </p:cNvPr>
          <p:cNvSpPr/>
          <p:nvPr/>
        </p:nvSpPr>
        <p:spPr>
          <a:xfrm>
            <a:off x="4482000" y="3336750"/>
            <a:ext cx="450000" cy="85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7200" rtlCol="0" anchor="t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Netcomponent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ED60F799-8274-4B02-B45B-D40CE89F85CF}"/>
              </a:ext>
            </a:extLst>
          </p:cNvPr>
          <p:cNvSpPr/>
          <p:nvPr/>
        </p:nvSpPr>
        <p:spPr>
          <a:xfrm>
            <a:off x="4527000" y="3471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Primaire netcomponent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9D0EC4FF-C3B3-44E6-8C41-9EC853A37FC7}"/>
              </a:ext>
            </a:extLst>
          </p:cNvPr>
          <p:cNvSpPr/>
          <p:nvPr/>
        </p:nvSpPr>
        <p:spPr>
          <a:xfrm>
            <a:off x="4527000" y="3606750"/>
            <a:ext cx="360000" cy="27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7200" bIns="7200" rtlCol="0" anchor="t"/>
          <a:lstStyle/>
          <a:p>
            <a:pPr algn="ctr"/>
            <a:r>
              <a:rPr lang="nl-NL" sz="250" dirty="0">
                <a:solidFill>
                  <a:schemeClr val="tx1"/>
                </a:solidFill>
              </a:rPr>
              <a:t>Secundaire netcomponent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8C6A8F-DF67-472A-A928-62FFFD35E9A5}"/>
              </a:ext>
            </a:extLst>
          </p:cNvPr>
          <p:cNvSpPr/>
          <p:nvPr/>
        </p:nvSpPr>
        <p:spPr>
          <a:xfrm>
            <a:off x="4527000" y="3921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 dirty="0">
                <a:solidFill>
                  <a:schemeClr val="tx1"/>
                </a:solidFill>
              </a:rPr>
              <a:t>Tertiaire netcomponent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D6AF3E93-44FC-41BC-901C-3B47F1AA7AA8}"/>
              </a:ext>
            </a:extLst>
          </p:cNvPr>
          <p:cNvSpPr/>
          <p:nvPr/>
        </p:nvSpPr>
        <p:spPr>
          <a:xfrm>
            <a:off x="4527000" y="4056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Telecomcomponent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58E760B6-0ACB-432C-BE79-1074DEE0D187}"/>
              </a:ext>
            </a:extLst>
          </p:cNvPr>
          <p:cNvSpPr/>
          <p:nvPr/>
        </p:nvSpPr>
        <p:spPr>
          <a:xfrm>
            <a:off x="4572000" y="3741750"/>
            <a:ext cx="27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250">
                <a:solidFill>
                  <a:schemeClr val="tx1"/>
                </a:solidFill>
              </a:rPr>
              <a:t>Kleinverbruik-meetinrichting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6E5EF708-7142-464C-A557-211A6FB9A31F}"/>
              </a:ext>
            </a:extLst>
          </p:cNvPr>
          <p:cNvSpPr/>
          <p:nvPr/>
        </p:nvSpPr>
        <p:spPr>
          <a:xfrm>
            <a:off x="2997000" y="2256750"/>
            <a:ext cx="193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Energie-uitwisseling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18B96239-3568-4D49-8FA1-CC4BE5517F36}"/>
              </a:ext>
            </a:extLst>
          </p:cNvPr>
          <p:cNvSpPr/>
          <p:nvPr/>
        </p:nvSpPr>
        <p:spPr>
          <a:xfrm>
            <a:off x="4977000" y="225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 err="1">
                <a:solidFill>
                  <a:schemeClr val="tx1"/>
                </a:solidFill>
              </a:rPr>
              <a:t>Opregel</a:t>
            </a:r>
            <a:r>
              <a:rPr lang="nl-NL" sz="300">
                <a:solidFill>
                  <a:schemeClr val="tx1"/>
                </a:solidFill>
              </a:rPr>
              <a:t>- of afregelbehoefte</a:t>
            </a:r>
          </a:p>
        </p:txBody>
      </p:sp>
      <p:sp>
        <p:nvSpPr>
          <p:cNvPr id="246" name="!!3Energieprogramma of prognose">
            <a:extLst>
              <a:ext uri="{FF2B5EF4-FFF2-40B4-BE49-F238E27FC236}">
                <a16:creationId xmlns:a16="http://schemas.microsoft.com/office/drawing/2014/main" id="{6810EDDB-33EA-4D68-BD9B-39B687024B9D}"/>
              </a:ext>
            </a:extLst>
          </p:cNvPr>
          <p:cNvSpPr/>
          <p:nvPr/>
        </p:nvSpPr>
        <p:spPr>
          <a:xfrm>
            <a:off x="3492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Energieprogramma</a:t>
            </a:r>
          </a:p>
          <a:p>
            <a:pPr algn="ctr"/>
            <a:r>
              <a:rPr lang="nl-NL" sz="300">
                <a:solidFill>
                  <a:schemeClr val="tx1"/>
                </a:solidFill>
              </a:rPr>
              <a:t>of prognose</a:t>
            </a:r>
          </a:p>
        </p:txBody>
      </p:sp>
      <p:sp>
        <p:nvSpPr>
          <p:cNvPr id="247" name="Rechthoek 246">
            <a:extLst>
              <a:ext uri="{FF2B5EF4-FFF2-40B4-BE49-F238E27FC236}">
                <a16:creationId xmlns:a16="http://schemas.microsoft.com/office/drawing/2014/main" id="{C5C92BDC-BD32-4553-B624-7275F341C9F4}"/>
              </a:ext>
            </a:extLst>
          </p:cNvPr>
          <p:cNvSpPr/>
          <p:nvPr/>
        </p:nvSpPr>
        <p:spPr>
          <a:xfrm>
            <a:off x="2997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Energiemarkt</a:t>
            </a:r>
          </a:p>
        </p:txBody>
      </p:sp>
      <p:sp>
        <p:nvSpPr>
          <p:cNvPr id="248" name="!!3Grootverbruikmeetinrichting">
            <a:extLst>
              <a:ext uri="{FF2B5EF4-FFF2-40B4-BE49-F238E27FC236}">
                <a16:creationId xmlns:a16="http://schemas.microsoft.com/office/drawing/2014/main" id="{BD7626C8-170D-4E31-B6BA-F834BFDD118C}"/>
              </a:ext>
            </a:extLst>
          </p:cNvPr>
          <p:cNvSpPr/>
          <p:nvPr/>
        </p:nvSpPr>
        <p:spPr>
          <a:xfrm>
            <a:off x="3987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Grootverbruik-meetinrichting</a:t>
            </a:r>
          </a:p>
        </p:txBody>
      </p: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D93767EA-6D71-47E2-AB2C-D620861B2E5B}"/>
              </a:ext>
            </a:extLst>
          </p:cNvPr>
          <p:cNvCxnSpPr>
            <a:cxnSpLocks/>
            <a:stCxn id="238" idx="0"/>
          </p:cNvCxnSpPr>
          <p:nvPr/>
        </p:nvCxnSpPr>
        <p:spPr>
          <a:xfrm flipV="1">
            <a:off x="470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1433A653-CA7F-4B3C-9016-F251D9719FDA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3222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25BA2DC6-0D38-4E49-9E23-EE597A48B753}"/>
              </a:ext>
            </a:extLst>
          </p:cNvPr>
          <p:cNvCxnSpPr>
            <a:cxnSpLocks/>
            <a:stCxn id="246" idx="0"/>
          </p:cNvCxnSpPr>
          <p:nvPr/>
        </p:nvCxnSpPr>
        <p:spPr>
          <a:xfrm flipV="1">
            <a:off x="3717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Rechte verbindingslijn 261">
            <a:extLst>
              <a:ext uri="{FF2B5EF4-FFF2-40B4-BE49-F238E27FC236}">
                <a16:creationId xmlns:a16="http://schemas.microsoft.com/office/drawing/2014/main" id="{6A8B97D5-534F-4B9D-9F42-291D477740AD}"/>
              </a:ext>
            </a:extLst>
          </p:cNvPr>
          <p:cNvCxnSpPr>
            <a:cxnSpLocks/>
            <a:stCxn id="248" idx="0"/>
          </p:cNvCxnSpPr>
          <p:nvPr/>
        </p:nvCxnSpPr>
        <p:spPr>
          <a:xfrm flipV="1">
            <a:off x="4212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C57FE433-A429-4781-8278-5498BCE1D783}"/>
              </a:ext>
            </a:extLst>
          </p:cNvPr>
          <p:cNvCxnSpPr>
            <a:cxnSpLocks/>
          </p:cNvCxnSpPr>
          <p:nvPr/>
        </p:nvCxnSpPr>
        <p:spPr>
          <a:xfrm flipV="1">
            <a:off x="3492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chte verbindingslijn 272">
            <a:extLst>
              <a:ext uri="{FF2B5EF4-FFF2-40B4-BE49-F238E27FC236}">
                <a16:creationId xmlns:a16="http://schemas.microsoft.com/office/drawing/2014/main" id="{A32BD664-DEE1-481D-80FD-96BDCE05390E}"/>
              </a:ext>
            </a:extLst>
          </p:cNvPr>
          <p:cNvCxnSpPr>
            <a:cxnSpLocks/>
          </p:cNvCxnSpPr>
          <p:nvPr/>
        </p:nvCxnSpPr>
        <p:spPr>
          <a:xfrm flipV="1">
            <a:off x="4707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hthoek 278">
            <a:extLst>
              <a:ext uri="{FF2B5EF4-FFF2-40B4-BE49-F238E27FC236}">
                <a16:creationId xmlns:a16="http://schemas.microsoft.com/office/drawing/2014/main" id="{94738B9F-13B7-435A-859F-7AF1870CBE70}"/>
              </a:ext>
            </a:extLst>
          </p:cNvPr>
          <p:cNvSpPr/>
          <p:nvPr/>
        </p:nvSpPr>
        <p:spPr>
          <a:xfrm>
            <a:off x="5472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Materiaal</a:t>
            </a:r>
          </a:p>
        </p:txBody>
      </p:sp>
      <p:sp>
        <p:nvSpPr>
          <p:cNvPr id="282" name="Tekstvak 281">
            <a:extLst>
              <a:ext uri="{FF2B5EF4-FFF2-40B4-BE49-F238E27FC236}">
                <a16:creationId xmlns:a16="http://schemas.microsoft.com/office/drawing/2014/main" id="{B86B8EA0-BA94-4718-8BFF-AD0EEDFA2C68}"/>
              </a:ext>
            </a:extLst>
          </p:cNvPr>
          <p:cNvSpPr txBox="1"/>
          <p:nvPr/>
        </p:nvSpPr>
        <p:spPr>
          <a:xfrm>
            <a:off x="4977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sp>
        <p:nvSpPr>
          <p:cNvPr id="283" name="Tekstvak 282">
            <a:extLst>
              <a:ext uri="{FF2B5EF4-FFF2-40B4-BE49-F238E27FC236}">
                <a16:creationId xmlns:a16="http://schemas.microsoft.com/office/drawing/2014/main" id="{A86BFC21-7BB0-4776-AACA-65901E0AB97B}"/>
              </a:ext>
            </a:extLst>
          </p:cNvPr>
          <p:cNvSpPr txBox="1"/>
          <p:nvPr/>
        </p:nvSpPr>
        <p:spPr>
          <a:xfrm>
            <a:off x="4482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van</a:t>
            </a:r>
          </a:p>
        </p:txBody>
      </p:sp>
      <p:sp>
        <p:nvSpPr>
          <p:cNvPr id="284" name="Tekstvak 283">
            <a:extLst>
              <a:ext uri="{FF2B5EF4-FFF2-40B4-BE49-F238E27FC236}">
                <a16:creationId xmlns:a16="http://schemas.microsoft.com/office/drawing/2014/main" id="{B57DDC37-34DC-431D-9CC2-FEA0D86BED44}"/>
              </a:ext>
            </a:extLst>
          </p:cNvPr>
          <p:cNvSpPr txBox="1"/>
          <p:nvPr/>
        </p:nvSpPr>
        <p:spPr>
          <a:xfrm>
            <a:off x="448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ingezet op</a:t>
            </a:r>
          </a:p>
        </p:txBody>
      </p:sp>
      <p:sp>
        <p:nvSpPr>
          <p:cNvPr id="285" name="Tekstvak 284">
            <a:extLst>
              <a:ext uri="{FF2B5EF4-FFF2-40B4-BE49-F238E27FC236}">
                <a16:creationId xmlns:a16="http://schemas.microsoft.com/office/drawing/2014/main" id="{36D725DD-6086-4FE8-8492-6AB082BC0E30}"/>
              </a:ext>
            </a:extLst>
          </p:cNvPr>
          <p:cNvSpPr txBox="1"/>
          <p:nvPr/>
        </p:nvSpPr>
        <p:spPr>
          <a:xfrm>
            <a:off x="5247000" y="4101750"/>
            <a:ext cx="152286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nl-NL" sz="250"/>
              <a:t>ingezet als</a:t>
            </a:r>
          </a:p>
        </p:txBody>
      </p: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79E4CB69-FC72-40E3-AEF0-21111392D222}"/>
              </a:ext>
            </a:extLst>
          </p:cNvPr>
          <p:cNvCxnSpPr>
            <a:cxnSpLocks/>
          </p:cNvCxnSpPr>
          <p:nvPr/>
        </p:nvCxnSpPr>
        <p:spPr>
          <a:xfrm flipV="1">
            <a:off x="2727000" y="2031750"/>
            <a:ext cx="0" cy="94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kstvak 286">
            <a:extLst>
              <a:ext uri="{FF2B5EF4-FFF2-40B4-BE49-F238E27FC236}">
                <a16:creationId xmlns:a16="http://schemas.microsoft.com/office/drawing/2014/main" id="{6DCE37EF-4CC5-426C-A034-99F13C64DFE3}"/>
              </a:ext>
            </a:extLst>
          </p:cNvPr>
          <p:cNvSpPr txBox="1"/>
          <p:nvPr/>
        </p:nvSpPr>
        <p:spPr>
          <a:xfrm>
            <a:off x="2502000" y="28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realisatie van</a:t>
            </a:r>
          </a:p>
        </p:txBody>
      </p: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78F1AA3-D86A-4FF4-A335-AFB2C2BA2F7F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4707000" y="2751750"/>
            <a:ext cx="0" cy="225000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kstvak 289">
            <a:extLst>
              <a:ext uri="{FF2B5EF4-FFF2-40B4-BE49-F238E27FC236}">
                <a16:creationId xmlns:a16="http://schemas.microsoft.com/office/drawing/2014/main" id="{2A138561-503D-4DE3-A6B6-F8321AB5599B}"/>
              </a:ext>
            </a:extLst>
          </p:cNvPr>
          <p:cNvSpPr txBox="1"/>
          <p:nvPr/>
        </p:nvSpPr>
        <p:spPr>
          <a:xfrm>
            <a:off x="448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van of met</a:t>
            </a:r>
          </a:p>
        </p:txBody>
      </p:sp>
      <p:cxnSp>
        <p:nvCxnSpPr>
          <p:cNvPr id="294" name="Rechte verbindingslijn 293">
            <a:extLst>
              <a:ext uri="{FF2B5EF4-FFF2-40B4-BE49-F238E27FC236}">
                <a16:creationId xmlns:a16="http://schemas.microsoft.com/office/drawing/2014/main" id="{364FF334-4A19-4189-A214-2432F000DD47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5202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kstvak 294">
            <a:extLst>
              <a:ext uri="{FF2B5EF4-FFF2-40B4-BE49-F238E27FC236}">
                <a16:creationId xmlns:a16="http://schemas.microsoft.com/office/drawing/2014/main" id="{61690978-67A6-424C-9031-237CBD1D47B8}"/>
              </a:ext>
            </a:extLst>
          </p:cNvPr>
          <p:cNvSpPr txBox="1"/>
          <p:nvPr/>
        </p:nvSpPr>
        <p:spPr>
          <a:xfrm>
            <a:off x="4977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 basis van</a:t>
            </a:r>
          </a:p>
        </p:txBody>
      </p:sp>
      <p:sp>
        <p:nvSpPr>
          <p:cNvPr id="297" name="Rechthoek 296">
            <a:extLst>
              <a:ext uri="{FF2B5EF4-FFF2-40B4-BE49-F238E27FC236}">
                <a16:creationId xmlns:a16="http://schemas.microsoft.com/office/drawing/2014/main" id="{54C64854-1944-442C-8E13-A3546A76F66F}"/>
              </a:ext>
            </a:extLst>
          </p:cNvPr>
          <p:cNvSpPr/>
          <p:nvPr/>
        </p:nvSpPr>
        <p:spPr>
          <a:xfrm>
            <a:off x="5967000" y="225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 err="1">
                <a:solidFill>
                  <a:schemeClr val="tx1"/>
                </a:solidFill>
              </a:rPr>
              <a:t>Opregel</a:t>
            </a:r>
            <a:r>
              <a:rPr lang="nl-NL" sz="300">
                <a:solidFill>
                  <a:schemeClr val="tx1"/>
                </a:solidFill>
              </a:rPr>
              <a:t>- of afregelaanbod</a:t>
            </a:r>
          </a:p>
        </p:txBody>
      </p:sp>
      <p:cxnSp>
        <p:nvCxnSpPr>
          <p:cNvPr id="298" name="Rechte verbindingslijn 297">
            <a:extLst>
              <a:ext uri="{FF2B5EF4-FFF2-40B4-BE49-F238E27FC236}">
                <a16:creationId xmlns:a16="http://schemas.microsoft.com/office/drawing/2014/main" id="{10D47F05-FD54-4222-A50A-07D719D69736}"/>
              </a:ext>
            </a:extLst>
          </p:cNvPr>
          <p:cNvCxnSpPr>
            <a:cxnSpLocks/>
            <a:stCxn id="245" idx="3"/>
            <a:endCxn id="297" idx="1"/>
          </p:cNvCxnSpPr>
          <p:nvPr/>
        </p:nvCxnSpPr>
        <p:spPr>
          <a:xfrm>
            <a:off x="5427000" y="232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kstvak 298">
            <a:extLst>
              <a:ext uri="{FF2B5EF4-FFF2-40B4-BE49-F238E27FC236}">
                <a16:creationId xmlns:a16="http://schemas.microsoft.com/office/drawing/2014/main" id="{DCA68B68-6729-44D3-BFC9-53F63F586325}"/>
              </a:ext>
            </a:extLst>
          </p:cNvPr>
          <p:cNvSpPr txBox="1"/>
          <p:nvPr/>
        </p:nvSpPr>
        <p:spPr>
          <a:xfrm>
            <a:off x="5472000" y="2301750"/>
            <a:ext cx="166713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250"/>
              <a:t>verzoek om</a:t>
            </a:r>
          </a:p>
        </p:txBody>
      </p: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DC3C9E76-B320-40B6-8BE6-F88D2E8F3E3A}"/>
              </a:ext>
            </a:extLst>
          </p:cNvPr>
          <p:cNvCxnSpPr>
            <a:cxnSpLocks/>
            <a:stCxn id="297" idx="0"/>
            <a:endCxn id="173" idx="2"/>
          </p:cNvCxnSpPr>
          <p:nvPr/>
        </p:nvCxnSpPr>
        <p:spPr>
          <a:xfrm flipV="1">
            <a:off x="6192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kstvak 302">
            <a:extLst>
              <a:ext uri="{FF2B5EF4-FFF2-40B4-BE49-F238E27FC236}">
                <a16:creationId xmlns:a16="http://schemas.microsoft.com/office/drawing/2014/main" id="{C194191D-48C5-4B10-9A05-70D684ED68A0}"/>
              </a:ext>
            </a:extLst>
          </p:cNvPr>
          <p:cNvSpPr txBox="1"/>
          <p:nvPr/>
        </p:nvSpPr>
        <p:spPr>
          <a:xfrm>
            <a:off x="5967000" y="2076750"/>
            <a:ext cx="45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afspraak over of</a:t>
            </a:r>
          </a:p>
          <a:p>
            <a:pPr algn="ctr"/>
            <a:r>
              <a:rPr lang="nl-NL" sz="250"/>
              <a:t>aanvaarding van</a:t>
            </a:r>
          </a:p>
        </p:txBody>
      </p:sp>
      <p:sp>
        <p:nvSpPr>
          <p:cNvPr id="306" name="Rechthoek 305">
            <a:extLst>
              <a:ext uri="{FF2B5EF4-FFF2-40B4-BE49-F238E27FC236}">
                <a16:creationId xmlns:a16="http://schemas.microsoft.com/office/drawing/2014/main" id="{CEE2DFDE-DD7B-410C-B069-F17F88317575}"/>
              </a:ext>
            </a:extLst>
          </p:cNvPr>
          <p:cNvSpPr/>
          <p:nvPr/>
        </p:nvSpPr>
        <p:spPr>
          <a:xfrm>
            <a:off x="5472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Bedieningssituatie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:a16="http://schemas.microsoft.com/office/drawing/2014/main" id="{FEBB4D48-48CE-4A91-A1E6-7F771854F94B}"/>
              </a:ext>
            </a:extLst>
          </p:cNvPr>
          <p:cNvSpPr/>
          <p:nvPr/>
        </p:nvSpPr>
        <p:spPr>
          <a:xfrm>
            <a:off x="596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 err="1">
                <a:solidFill>
                  <a:schemeClr val="tx1"/>
                </a:solidFill>
              </a:rPr>
              <a:t>Opregel</a:t>
            </a:r>
            <a:r>
              <a:rPr lang="nl-NL" sz="300">
                <a:solidFill>
                  <a:schemeClr val="tx1"/>
                </a:solidFill>
              </a:rPr>
              <a:t>- of afregelactie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:a16="http://schemas.microsoft.com/office/drawing/2014/main" id="{4C431D2C-8E3E-44FD-ACFA-876F5BA9B329}"/>
              </a:ext>
            </a:extLst>
          </p:cNvPr>
          <p:cNvSpPr/>
          <p:nvPr/>
        </p:nvSpPr>
        <p:spPr>
          <a:xfrm>
            <a:off x="6462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Energietransport</a:t>
            </a:r>
          </a:p>
        </p:txBody>
      </p:sp>
      <p:sp>
        <p:nvSpPr>
          <p:cNvPr id="309" name="Rechthoek 308">
            <a:extLst>
              <a:ext uri="{FF2B5EF4-FFF2-40B4-BE49-F238E27FC236}">
                <a16:creationId xmlns:a16="http://schemas.microsoft.com/office/drawing/2014/main" id="{D364C907-6E09-472C-9701-CBE4C21CE64B}"/>
              </a:ext>
            </a:extLst>
          </p:cNvPr>
          <p:cNvSpPr/>
          <p:nvPr/>
        </p:nvSpPr>
        <p:spPr>
          <a:xfrm>
            <a:off x="695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Netcomponentprestatie</a:t>
            </a:r>
          </a:p>
        </p:txBody>
      </p:sp>
      <p:cxnSp>
        <p:nvCxnSpPr>
          <p:cNvPr id="313" name="Rechte verbindingslijn 312">
            <a:extLst>
              <a:ext uri="{FF2B5EF4-FFF2-40B4-BE49-F238E27FC236}">
                <a16:creationId xmlns:a16="http://schemas.microsoft.com/office/drawing/2014/main" id="{FB00609C-69C8-4CEF-A256-B0C228F84AC4}"/>
              </a:ext>
            </a:extLst>
          </p:cNvPr>
          <p:cNvCxnSpPr>
            <a:cxnSpLocks/>
          </p:cNvCxnSpPr>
          <p:nvPr/>
        </p:nvCxnSpPr>
        <p:spPr>
          <a:xfrm>
            <a:off x="5697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kstvak 313">
            <a:extLst>
              <a:ext uri="{FF2B5EF4-FFF2-40B4-BE49-F238E27FC236}">
                <a16:creationId xmlns:a16="http://schemas.microsoft.com/office/drawing/2014/main" id="{FF5E99EF-62A4-4D85-AEEE-D9FBC1AE5F8C}"/>
              </a:ext>
            </a:extLst>
          </p:cNvPr>
          <p:cNvSpPr txBox="1"/>
          <p:nvPr/>
        </p:nvSpPr>
        <p:spPr>
          <a:xfrm>
            <a:off x="547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van</a:t>
            </a:r>
          </a:p>
        </p:txBody>
      </p:sp>
      <p:cxnSp>
        <p:nvCxnSpPr>
          <p:cNvPr id="315" name="Rechte verbindingslijn 314">
            <a:extLst>
              <a:ext uri="{FF2B5EF4-FFF2-40B4-BE49-F238E27FC236}">
                <a16:creationId xmlns:a16="http://schemas.microsoft.com/office/drawing/2014/main" id="{2429CDB8-C66F-44FB-BB4D-FF0E8D0A78DB}"/>
              </a:ext>
            </a:extLst>
          </p:cNvPr>
          <p:cNvCxnSpPr>
            <a:cxnSpLocks/>
          </p:cNvCxnSpPr>
          <p:nvPr/>
        </p:nvCxnSpPr>
        <p:spPr>
          <a:xfrm>
            <a:off x="6687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kstvak 315">
            <a:extLst>
              <a:ext uri="{FF2B5EF4-FFF2-40B4-BE49-F238E27FC236}">
                <a16:creationId xmlns:a16="http://schemas.microsoft.com/office/drawing/2014/main" id="{08E97A12-AC31-4BE4-9B54-89CC16EEE2CB}"/>
              </a:ext>
            </a:extLst>
          </p:cNvPr>
          <p:cNvSpPr txBox="1"/>
          <p:nvPr/>
        </p:nvSpPr>
        <p:spPr>
          <a:xfrm>
            <a:off x="646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</a:t>
            </a:r>
          </a:p>
        </p:txBody>
      </p:sp>
      <p:cxnSp>
        <p:nvCxnSpPr>
          <p:cNvPr id="317" name="Rechte verbindingslijn 316">
            <a:extLst>
              <a:ext uri="{FF2B5EF4-FFF2-40B4-BE49-F238E27FC236}">
                <a16:creationId xmlns:a16="http://schemas.microsoft.com/office/drawing/2014/main" id="{4E94405D-49EF-4935-9A9C-3FC41D90289D}"/>
              </a:ext>
            </a:extLst>
          </p:cNvPr>
          <p:cNvCxnSpPr>
            <a:cxnSpLocks/>
            <a:stCxn id="309" idx="2"/>
          </p:cNvCxnSpPr>
          <p:nvPr/>
        </p:nvCxnSpPr>
        <p:spPr>
          <a:xfrm>
            <a:off x="7182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kstvak 317">
            <a:extLst>
              <a:ext uri="{FF2B5EF4-FFF2-40B4-BE49-F238E27FC236}">
                <a16:creationId xmlns:a16="http://schemas.microsoft.com/office/drawing/2014/main" id="{94E1D853-737A-4349-B533-8430DBB98A6B}"/>
              </a:ext>
            </a:extLst>
          </p:cNvPr>
          <p:cNvSpPr txBox="1"/>
          <p:nvPr/>
        </p:nvSpPr>
        <p:spPr>
          <a:xfrm>
            <a:off x="6957000" y="2803994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</a:t>
            </a:r>
          </a:p>
        </p:txBody>
      </p:sp>
      <p:cxnSp>
        <p:nvCxnSpPr>
          <p:cNvPr id="319" name="Rechte verbindingslijn 318">
            <a:extLst>
              <a:ext uri="{FF2B5EF4-FFF2-40B4-BE49-F238E27FC236}">
                <a16:creationId xmlns:a16="http://schemas.microsoft.com/office/drawing/2014/main" id="{E1C240EC-CA47-4B2C-A96E-F4160FCF9E2F}"/>
              </a:ext>
            </a:extLst>
          </p:cNvPr>
          <p:cNvCxnSpPr>
            <a:cxnSpLocks/>
          </p:cNvCxnSpPr>
          <p:nvPr/>
        </p:nvCxnSpPr>
        <p:spPr>
          <a:xfrm>
            <a:off x="6192000" y="239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kstvak 319">
            <a:extLst>
              <a:ext uri="{FF2B5EF4-FFF2-40B4-BE49-F238E27FC236}">
                <a16:creationId xmlns:a16="http://schemas.microsoft.com/office/drawing/2014/main" id="{2575D741-DD90-4528-B9DD-1234F500F5B8}"/>
              </a:ext>
            </a:extLst>
          </p:cNvPr>
          <p:cNvSpPr txBox="1"/>
          <p:nvPr/>
        </p:nvSpPr>
        <p:spPr>
          <a:xfrm>
            <a:off x="5967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afroep van</a:t>
            </a:r>
          </a:p>
        </p:txBody>
      </p:sp>
      <p:sp>
        <p:nvSpPr>
          <p:cNvPr id="250" name="Rechthoek 249">
            <a:extLst>
              <a:ext uri="{FF2B5EF4-FFF2-40B4-BE49-F238E27FC236}">
                <a16:creationId xmlns:a16="http://schemas.microsoft.com/office/drawing/2014/main" id="{C5E9680F-975C-40B5-897F-0C00FDDEFE9B}"/>
              </a:ext>
            </a:extLst>
          </p:cNvPr>
          <p:cNvSpPr/>
          <p:nvPr/>
        </p:nvSpPr>
        <p:spPr>
          <a:xfrm>
            <a:off x="2502000" y="2976750"/>
            <a:ext cx="4905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Netfunctie</a:t>
            </a:r>
          </a:p>
        </p:txBody>
      </p:sp>
      <p:sp>
        <p:nvSpPr>
          <p:cNvPr id="321" name="Rechthoek 320">
            <a:extLst>
              <a:ext uri="{FF2B5EF4-FFF2-40B4-BE49-F238E27FC236}">
                <a16:creationId xmlns:a16="http://schemas.microsoft.com/office/drawing/2014/main" id="{591A998A-F0FE-4E3F-8B78-C69C59D3ACB0}"/>
              </a:ext>
            </a:extLst>
          </p:cNvPr>
          <p:cNvSpPr/>
          <p:nvPr/>
        </p:nvSpPr>
        <p:spPr>
          <a:xfrm>
            <a:off x="596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Omgevingsanalyse</a:t>
            </a:r>
          </a:p>
        </p:txBody>
      </p:sp>
      <p:sp>
        <p:nvSpPr>
          <p:cNvPr id="322" name="!!3Netcomponentconfiguratie">
            <a:extLst>
              <a:ext uri="{FF2B5EF4-FFF2-40B4-BE49-F238E27FC236}">
                <a16:creationId xmlns:a16="http://schemas.microsoft.com/office/drawing/2014/main" id="{50214D17-7934-473E-BD89-A8D9A20C3003}"/>
              </a:ext>
            </a:extLst>
          </p:cNvPr>
          <p:cNvSpPr/>
          <p:nvPr/>
        </p:nvSpPr>
        <p:spPr>
          <a:xfrm>
            <a:off x="5472000" y="351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Netcomponent-configuratie</a:t>
            </a:r>
          </a:p>
        </p:txBody>
      </p:sp>
      <p:sp>
        <p:nvSpPr>
          <p:cNvPr id="323" name="Rechthoek 322">
            <a:extLst>
              <a:ext uri="{FF2B5EF4-FFF2-40B4-BE49-F238E27FC236}">
                <a16:creationId xmlns:a16="http://schemas.microsoft.com/office/drawing/2014/main" id="{4EDCAFD0-CFE4-4771-A47E-9BD4CF8BE223}"/>
              </a:ext>
            </a:extLst>
          </p:cNvPr>
          <p:cNvSpPr/>
          <p:nvPr/>
        </p:nvSpPr>
        <p:spPr>
          <a:xfrm>
            <a:off x="5472000" y="369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Netcomponentconditie</a:t>
            </a:r>
          </a:p>
        </p:txBody>
      </p:sp>
      <p:cxnSp>
        <p:nvCxnSpPr>
          <p:cNvPr id="327" name="Rechte verbindingslijn 326">
            <a:extLst>
              <a:ext uri="{FF2B5EF4-FFF2-40B4-BE49-F238E27FC236}">
                <a16:creationId xmlns:a16="http://schemas.microsoft.com/office/drawing/2014/main" id="{2E28AED5-C5A5-4827-A1B1-32189DB6A428}"/>
              </a:ext>
            </a:extLst>
          </p:cNvPr>
          <p:cNvCxnSpPr>
            <a:cxnSpLocks/>
          </p:cNvCxnSpPr>
          <p:nvPr/>
        </p:nvCxnSpPr>
        <p:spPr>
          <a:xfrm flipV="1">
            <a:off x="668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B4C81D51-7801-4F49-951D-3025DFA9FE67}"/>
              </a:ext>
            </a:extLst>
          </p:cNvPr>
          <p:cNvCxnSpPr>
            <a:cxnSpLocks/>
            <a:stCxn id="322" idx="1"/>
          </p:cNvCxnSpPr>
          <p:nvPr/>
        </p:nvCxnSpPr>
        <p:spPr>
          <a:xfrm flipH="1">
            <a:off x="4932000" y="3584250"/>
            <a:ext cx="54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kstvak 329">
            <a:extLst>
              <a:ext uri="{FF2B5EF4-FFF2-40B4-BE49-F238E27FC236}">
                <a16:creationId xmlns:a16="http://schemas.microsoft.com/office/drawing/2014/main" id="{F2266004-5315-4E4D-A24A-083F274873A3}"/>
              </a:ext>
            </a:extLst>
          </p:cNvPr>
          <p:cNvSpPr txBox="1"/>
          <p:nvPr/>
        </p:nvSpPr>
        <p:spPr>
          <a:xfrm>
            <a:off x="5337000" y="3561750"/>
            <a:ext cx="51297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250"/>
              <a:t>van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A8C495D6-192F-496D-99C8-BC9202EDD4B0}"/>
              </a:ext>
            </a:extLst>
          </p:cNvPr>
          <p:cNvCxnSpPr>
            <a:cxnSpLocks/>
            <a:stCxn id="323" idx="1"/>
            <a:endCxn id="238" idx="3"/>
          </p:cNvCxnSpPr>
          <p:nvPr/>
        </p:nvCxnSpPr>
        <p:spPr>
          <a:xfrm flipH="1">
            <a:off x="4932000" y="3764250"/>
            <a:ext cx="54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kstvak 335">
            <a:extLst>
              <a:ext uri="{FF2B5EF4-FFF2-40B4-BE49-F238E27FC236}">
                <a16:creationId xmlns:a16="http://schemas.microsoft.com/office/drawing/2014/main" id="{A44964AA-4152-4C26-ADC9-87CD639D27A3}"/>
              </a:ext>
            </a:extLst>
          </p:cNvPr>
          <p:cNvSpPr txBox="1"/>
          <p:nvPr/>
        </p:nvSpPr>
        <p:spPr>
          <a:xfrm>
            <a:off x="5337000" y="3741750"/>
            <a:ext cx="51297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250"/>
              <a:t>van</a:t>
            </a:r>
          </a:p>
        </p:txBody>
      </p:sp>
      <p:sp>
        <p:nvSpPr>
          <p:cNvPr id="339" name="Rechthoek 338">
            <a:extLst>
              <a:ext uri="{FF2B5EF4-FFF2-40B4-BE49-F238E27FC236}">
                <a16:creationId xmlns:a16="http://schemas.microsoft.com/office/drawing/2014/main" id="{2FC8F2C2-825B-4010-8C3B-D6703B0EB8E6}"/>
              </a:ext>
            </a:extLst>
          </p:cNvPr>
          <p:cNvSpPr/>
          <p:nvPr/>
        </p:nvSpPr>
        <p:spPr>
          <a:xfrm>
            <a:off x="646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Zakelijk recht of tracévergunning</a:t>
            </a:r>
          </a:p>
        </p:txBody>
      </p:sp>
      <p:sp>
        <p:nvSpPr>
          <p:cNvPr id="340" name="Rechthoek 339">
            <a:extLst>
              <a:ext uri="{FF2B5EF4-FFF2-40B4-BE49-F238E27FC236}">
                <a16:creationId xmlns:a16="http://schemas.microsoft.com/office/drawing/2014/main" id="{FF722354-9A83-4231-B3D3-B705CE3A4166}"/>
              </a:ext>
            </a:extLst>
          </p:cNvPr>
          <p:cNvSpPr/>
          <p:nvPr/>
        </p:nvSpPr>
        <p:spPr>
          <a:xfrm>
            <a:off x="695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Graafbericht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910ECEA8-E9DA-49B6-AFCE-50B1ABD6561B}"/>
              </a:ext>
            </a:extLst>
          </p:cNvPr>
          <p:cNvCxnSpPr>
            <a:cxnSpLocks/>
          </p:cNvCxnSpPr>
          <p:nvPr/>
        </p:nvCxnSpPr>
        <p:spPr>
          <a:xfrm flipV="1">
            <a:off x="619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kstvak 341">
            <a:extLst>
              <a:ext uri="{FF2B5EF4-FFF2-40B4-BE49-F238E27FC236}">
                <a16:creationId xmlns:a16="http://schemas.microsoft.com/office/drawing/2014/main" id="{8FCB6DF4-A4FE-46A2-A660-9452886B0AD1}"/>
              </a:ext>
            </a:extLst>
          </p:cNvPr>
          <p:cNvSpPr txBox="1"/>
          <p:nvPr/>
        </p:nvSpPr>
        <p:spPr>
          <a:xfrm>
            <a:off x="646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9BBCFB7B-1FCC-4DA2-A3D7-9C7D5BE77157}"/>
              </a:ext>
            </a:extLst>
          </p:cNvPr>
          <p:cNvCxnSpPr>
            <a:cxnSpLocks/>
          </p:cNvCxnSpPr>
          <p:nvPr/>
        </p:nvCxnSpPr>
        <p:spPr>
          <a:xfrm flipV="1">
            <a:off x="718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kstvak 343">
            <a:extLst>
              <a:ext uri="{FF2B5EF4-FFF2-40B4-BE49-F238E27FC236}">
                <a16:creationId xmlns:a16="http://schemas.microsoft.com/office/drawing/2014/main" id="{AFB69B53-E206-48CD-9C92-CFB1CEF38F7A}"/>
              </a:ext>
            </a:extLst>
          </p:cNvPr>
          <p:cNvSpPr txBox="1"/>
          <p:nvPr/>
        </p:nvSpPr>
        <p:spPr>
          <a:xfrm>
            <a:off x="695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in gebied van</a:t>
            </a:r>
          </a:p>
        </p:txBody>
      </p:sp>
      <p:sp>
        <p:nvSpPr>
          <p:cNvPr id="345" name="Titel 1">
            <a:extLst>
              <a:ext uri="{FF2B5EF4-FFF2-40B4-BE49-F238E27FC236}">
                <a16:creationId xmlns:a16="http://schemas.microsoft.com/office/drawing/2014/main" id="{B43FC0A3-514A-42F6-97A0-38EB1CAA2430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itchFamily="34" charset="0"/>
              </a:rPr>
              <a:t>Bedrijfsobjecten</a:t>
            </a:r>
            <a:endParaRPr kumimoji="0" lang="nl-NL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346" name="Tijdelijke aanduiding voor tekst 2">
            <a:extLst>
              <a:ext uri="{FF2B5EF4-FFF2-40B4-BE49-F238E27FC236}">
                <a16:creationId xmlns:a16="http://schemas.microsoft.com/office/drawing/2014/main" id="{488255A0-905E-47E6-A255-DDA6246D6628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Niveau 3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347" name="Rechthoek 346">
            <a:extLst>
              <a:ext uri="{FF2B5EF4-FFF2-40B4-BE49-F238E27FC236}">
                <a16:creationId xmlns:a16="http://schemas.microsoft.com/office/drawing/2014/main" id="{78362EDE-8338-46C7-A367-B9A32783EBFA}"/>
              </a:ext>
            </a:extLst>
          </p:cNvPr>
          <p:cNvSpPr/>
          <p:nvPr/>
        </p:nvSpPr>
        <p:spPr>
          <a:xfrm>
            <a:off x="497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Uitvoeringsvergunning</a:t>
            </a:r>
          </a:p>
        </p:txBody>
      </p:sp>
      <p:sp>
        <p:nvSpPr>
          <p:cNvPr id="348" name="Rechthoek 347">
            <a:extLst>
              <a:ext uri="{FF2B5EF4-FFF2-40B4-BE49-F238E27FC236}">
                <a16:creationId xmlns:a16="http://schemas.microsoft.com/office/drawing/2014/main" id="{28C8042E-1AC0-49F9-A833-5664BE1F6DAC}"/>
              </a:ext>
            </a:extLst>
          </p:cNvPr>
          <p:cNvSpPr/>
          <p:nvPr/>
        </p:nvSpPr>
        <p:spPr>
          <a:xfrm>
            <a:off x="5472000" y="4416750"/>
            <a:ext cx="94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Goederenbeweging</a:t>
            </a:r>
          </a:p>
        </p:txBody>
      </p:sp>
      <p:sp>
        <p:nvSpPr>
          <p:cNvPr id="349" name="Rechthoek 348">
            <a:extLst>
              <a:ext uri="{FF2B5EF4-FFF2-40B4-BE49-F238E27FC236}">
                <a16:creationId xmlns:a16="http://schemas.microsoft.com/office/drawing/2014/main" id="{F90DDEF4-5E79-4531-A1D8-3F330A1FD2D3}"/>
              </a:ext>
            </a:extLst>
          </p:cNvPr>
          <p:cNvSpPr/>
          <p:nvPr/>
        </p:nvSpPr>
        <p:spPr>
          <a:xfrm>
            <a:off x="6462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Inzet van mensen</a:t>
            </a:r>
          </a:p>
        </p:txBody>
      </p:sp>
      <p:sp>
        <p:nvSpPr>
          <p:cNvPr id="351" name="Rechthoek 350">
            <a:extLst>
              <a:ext uri="{FF2B5EF4-FFF2-40B4-BE49-F238E27FC236}">
                <a16:creationId xmlns:a16="http://schemas.microsoft.com/office/drawing/2014/main" id="{D341DB65-F926-4E37-BFF2-3290D3F85DFD}"/>
              </a:ext>
            </a:extLst>
          </p:cNvPr>
          <p:cNvSpPr/>
          <p:nvPr/>
        </p:nvSpPr>
        <p:spPr>
          <a:xfrm>
            <a:off x="4977000" y="4776750"/>
            <a:ext cx="193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Werkactiviteit</a:t>
            </a:r>
          </a:p>
        </p:txBody>
      </p: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90303E17-52D0-41E6-8101-8DA7D9B3A794}"/>
              </a:ext>
            </a:extLst>
          </p:cNvPr>
          <p:cNvCxnSpPr>
            <a:cxnSpLocks/>
            <a:endCxn id="279" idx="2"/>
          </p:cNvCxnSpPr>
          <p:nvPr/>
        </p:nvCxnSpPr>
        <p:spPr>
          <a:xfrm flipV="1">
            <a:off x="5697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kstvak 352">
            <a:extLst>
              <a:ext uri="{FF2B5EF4-FFF2-40B4-BE49-F238E27FC236}">
                <a16:creationId xmlns:a16="http://schemas.microsoft.com/office/drawing/2014/main" id="{5582479D-35A5-4BD2-8A78-0F55CAFA988A}"/>
              </a:ext>
            </a:extLst>
          </p:cNvPr>
          <p:cNvSpPr txBox="1"/>
          <p:nvPr/>
        </p:nvSpPr>
        <p:spPr>
          <a:xfrm>
            <a:off x="547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van</a:t>
            </a:r>
          </a:p>
        </p:txBody>
      </p:sp>
      <p:sp>
        <p:nvSpPr>
          <p:cNvPr id="356" name="Rechthoek 355">
            <a:extLst>
              <a:ext uri="{FF2B5EF4-FFF2-40B4-BE49-F238E27FC236}">
                <a16:creationId xmlns:a16="http://schemas.microsoft.com/office/drawing/2014/main" id="{AFC3711E-2947-4527-886C-24F04A0EB824}"/>
              </a:ext>
            </a:extLst>
          </p:cNvPr>
          <p:cNvSpPr/>
          <p:nvPr/>
        </p:nvSpPr>
        <p:spPr>
          <a:xfrm>
            <a:off x="5967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Materieel</a:t>
            </a:r>
          </a:p>
        </p:txBody>
      </p: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B8049117-50D8-4FF8-A914-E2F225931932}"/>
              </a:ext>
            </a:extLst>
          </p:cNvPr>
          <p:cNvCxnSpPr>
            <a:cxnSpLocks/>
            <a:endCxn id="356" idx="2"/>
          </p:cNvCxnSpPr>
          <p:nvPr/>
        </p:nvCxnSpPr>
        <p:spPr>
          <a:xfrm flipV="1">
            <a:off x="619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kstvak 357">
            <a:extLst>
              <a:ext uri="{FF2B5EF4-FFF2-40B4-BE49-F238E27FC236}">
                <a16:creationId xmlns:a16="http://schemas.microsoft.com/office/drawing/2014/main" id="{E687C8EE-B5B6-48C5-BE2D-1226D19AF32F}"/>
              </a:ext>
            </a:extLst>
          </p:cNvPr>
          <p:cNvSpPr txBox="1"/>
          <p:nvPr/>
        </p:nvSpPr>
        <p:spPr>
          <a:xfrm>
            <a:off x="596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van</a:t>
            </a:r>
          </a:p>
        </p:txBody>
      </p:sp>
      <p:sp>
        <p:nvSpPr>
          <p:cNvPr id="362" name="Rechthoek 361">
            <a:extLst>
              <a:ext uri="{FF2B5EF4-FFF2-40B4-BE49-F238E27FC236}">
                <a16:creationId xmlns:a16="http://schemas.microsoft.com/office/drawing/2014/main" id="{335CEFA3-993F-4DA3-B226-1B87F0B179F5}"/>
              </a:ext>
            </a:extLst>
          </p:cNvPr>
          <p:cNvSpPr/>
          <p:nvPr/>
        </p:nvSpPr>
        <p:spPr>
          <a:xfrm>
            <a:off x="6462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Uitvoeringscapaciteit</a:t>
            </a:r>
          </a:p>
        </p:txBody>
      </p: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25DF7AFD-CECC-4406-9122-709736AB3FB9}"/>
              </a:ext>
            </a:extLst>
          </p:cNvPr>
          <p:cNvCxnSpPr>
            <a:cxnSpLocks/>
            <a:endCxn id="362" idx="2"/>
          </p:cNvCxnSpPr>
          <p:nvPr/>
        </p:nvCxnSpPr>
        <p:spPr>
          <a:xfrm flipV="1">
            <a:off x="6687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kstvak 363">
            <a:extLst>
              <a:ext uri="{FF2B5EF4-FFF2-40B4-BE49-F238E27FC236}">
                <a16:creationId xmlns:a16="http://schemas.microsoft.com/office/drawing/2014/main" id="{5FB58197-853A-4EF7-975E-775C6596E314}"/>
              </a:ext>
            </a:extLst>
          </p:cNvPr>
          <p:cNvSpPr txBox="1"/>
          <p:nvPr/>
        </p:nvSpPr>
        <p:spPr>
          <a:xfrm>
            <a:off x="646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uit</a:t>
            </a:r>
          </a:p>
        </p:txBody>
      </p: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A60FD4D3-8063-4228-B740-3EEA99B5DB53}"/>
              </a:ext>
            </a:extLst>
          </p:cNvPr>
          <p:cNvCxnSpPr>
            <a:cxnSpLocks/>
          </p:cNvCxnSpPr>
          <p:nvPr/>
        </p:nvCxnSpPr>
        <p:spPr>
          <a:xfrm flipV="1">
            <a:off x="6687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kstvak 365">
            <a:extLst>
              <a:ext uri="{FF2B5EF4-FFF2-40B4-BE49-F238E27FC236}">
                <a16:creationId xmlns:a16="http://schemas.microsoft.com/office/drawing/2014/main" id="{5F4AA477-F0CE-47F8-9BB7-88CC8C22266F}"/>
              </a:ext>
            </a:extLst>
          </p:cNvPr>
          <p:cNvSpPr txBox="1"/>
          <p:nvPr/>
        </p:nvSpPr>
        <p:spPr>
          <a:xfrm>
            <a:off x="6462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B3BEAA02-E3DB-44F2-B455-B2D019DFA70C}"/>
              </a:ext>
            </a:extLst>
          </p:cNvPr>
          <p:cNvCxnSpPr>
            <a:cxnSpLocks/>
            <a:stCxn id="351" idx="0"/>
            <a:endCxn id="348" idx="2"/>
          </p:cNvCxnSpPr>
          <p:nvPr/>
        </p:nvCxnSpPr>
        <p:spPr>
          <a:xfrm flipV="1">
            <a:off x="59445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kstvak 369">
            <a:extLst>
              <a:ext uri="{FF2B5EF4-FFF2-40B4-BE49-F238E27FC236}">
                <a16:creationId xmlns:a16="http://schemas.microsoft.com/office/drawing/2014/main" id="{F0310352-4304-4515-8E6E-7E2FCEFC2F61}"/>
              </a:ext>
            </a:extLst>
          </p:cNvPr>
          <p:cNvSpPr txBox="1"/>
          <p:nvPr/>
        </p:nvSpPr>
        <p:spPr>
          <a:xfrm>
            <a:off x="5472000" y="4600372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cxnSp>
        <p:nvCxnSpPr>
          <p:cNvPr id="371" name="Rechte verbindingslijn 370">
            <a:extLst>
              <a:ext uri="{FF2B5EF4-FFF2-40B4-BE49-F238E27FC236}">
                <a16:creationId xmlns:a16="http://schemas.microsoft.com/office/drawing/2014/main" id="{A2E01EED-E552-4375-A09E-2309023A570B}"/>
              </a:ext>
            </a:extLst>
          </p:cNvPr>
          <p:cNvCxnSpPr>
            <a:cxnSpLocks/>
          </p:cNvCxnSpPr>
          <p:nvPr/>
        </p:nvCxnSpPr>
        <p:spPr>
          <a:xfrm flipV="1">
            <a:off x="520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kstvak 371">
            <a:extLst>
              <a:ext uri="{FF2B5EF4-FFF2-40B4-BE49-F238E27FC236}">
                <a16:creationId xmlns:a16="http://schemas.microsoft.com/office/drawing/2014/main" id="{B8604BBB-5256-452C-B3E0-0B987A08E887}"/>
              </a:ext>
            </a:extLst>
          </p:cNvPr>
          <p:cNvSpPr txBox="1"/>
          <p:nvPr/>
        </p:nvSpPr>
        <p:spPr>
          <a:xfrm>
            <a:off x="497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sp>
        <p:nvSpPr>
          <p:cNvPr id="373" name="Rechthoek 372">
            <a:extLst>
              <a:ext uri="{FF2B5EF4-FFF2-40B4-BE49-F238E27FC236}">
                <a16:creationId xmlns:a16="http://schemas.microsoft.com/office/drawing/2014/main" id="{E5467DC3-AC40-4F0B-8DE3-09374D227E9D}"/>
              </a:ext>
            </a:extLst>
          </p:cNvPr>
          <p:cNvSpPr/>
          <p:nvPr/>
        </p:nvSpPr>
        <p:spPr>
          <a:xfrm>
            <a:off x="1017000" y="2976750"/>
            <a:ext cx="144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Onderbreking</a:t>
            </a:r>
          </a:p>
        </p:txBody>
      </p:sp>
      <p:sp>
        <p:nvSpPr>
          <p:cNvPr id="376" name="Rechthoek 375">
            <a:extLst>
              <a:ext uri="{FF2B5EF4-FFF2-40B4-BE49-F238E27FC236}">
                <a16:creationId xmlns:a16="http://schemas.microsoft.com/office/drawing/2014/main" id="{DFA13F7F-9F4C-42DE-AA16-821DCB609A90}"/>
              </a:ext>
            </a:extLst>
          </p:cNvPr>
          <p:cNvSpPr/>
          <p:nvPr/>
        </p:nvSpPr>
        <p:spPr>
          <a:xfrm>
            <a:off x="2007000" y="3336750"/>
            <a:ext cx="945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Storing</a:t>
            </a:r>
          </a:p>
        </p:txBody>
      </p:sp>
      <p:sp>
        <p:nvSpPr>
          <p:cNvPr id="377" name="Rechthoek 376">
            <a:extLst>
              <a:ext uri="{FF2B5EF4-FFF2-40B4-BE49-F238E27FC236}">
                <a16:creationId xmlns:a16="http://schemas.microsoft.com/office/drawing/2014/main" id="{71057BAB-FFEA-4422-8C4F-11FFF5078CF5}"/>
              </a:ext>
            </a:extLst>
          </p:cNvPr>
          <p:cNvSpPr/>
          <p:nvPr/>
        </p:nvSpPr>
        <p:spPr>
          <a:xfrm>
            <a:off x="1017000" y="3336750"/>
            <a:ext cx="945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Bedieningshandeling</a:t>
            </a:r>
          </a:p>
        </p:txBody>
      </p:sp>
      <p:sp>
        <p:nvSpPr>
          <p:cNvPr id="379" name="Rechthoek 378">
            <a:extLst>
              <a:ext uri="{FF2B5EF4-FFF2-40B4-BE49-F238E27FC236}">
                <a16:creationId xmlns:a16="http://schemas.microsoft.com/office/drawing/2014/main" id="{BFD4CB75-9F97-47D9-B84D-8A3B2D7B20EF}"/>
              </a:ext>
            </a:extLst>
          </p:cNvPr>
          <p:cNvSpPr/>
          <p:nvPr/>
        </p:nvSpPr>
        <p:spPr>
          <a:xfrm>
            <a:off x="1017000" y="369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Bedieningsplan</a:t>
            </a:r>
          </a:p>
        </p:txBody>
      </p:sp>
      <p:sp>
        <p:nvSpPr>
          <p:cNvPr id="380" name="Rechthoek 379">
            <a:extLst>
              <a:ext uri="{FF2B5EF4-FFF2-40B4-BE49-F238E27FC236}">
                <a16:creationId xmlns:a16="http://schemas.microsoft.com/office/drawing/2014/main" id="{C565BFEB-CF65-426C-9222-79F91CF2A3B1}"/>
              </a:ext>
            </a:extLst>
          </p:cNvPr>
          <p:cNvSpPr/>
          <p:nvPr/>
        </p:nvSpPr>
        <p:spPr>
          <a:xfrm>
            <a:off x="1017000" y="225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Klantfactuur</a:t>
            </a:r>
          </a:p>
        </p:txBody>
      </p: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769A16F7-73B9-4596-9A9A-40764070D47A}"/>
              </a:ext>
            </a:extLst>
          </p:cNvPr>
          <p:cNvCxnSpPr>
            <a:cxnSpLocks/>
            <a:stCxn id="380" idx="0"/>
          </p:cNvCxnSpPr>
          <p:nvPr/>
        </p:nvCxnSpPr>
        <p:spPr>
          <a:xfrm flipV="1">
            <a:off x="1242000" y="203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kstvak 381">
            <a:extLst>
              <a:ext uri="{FF2B5EF4-FFF2-40B4-BE49-F238E27FC236}">
                <a16:creationId xmlns:a16="http://schemas.microsoft.com/office/drawing/2014/main" id="{74A9D0BF-D7B0-42FF-ACDD-5FCB407B04FA}"/>
              </a:ext>
            </a:extLst>
          </p:cNvPr>
          <p:cNvSpPr txBox="1"/>
          <p:nvPr/>
        </p:nvSpPr>
        <p:spPr>
          <a:xfrm>
            <a:off x="1017000" y="20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cxnSp>
        <p:nvCxnSpPr>
          <p:cNvPr id="383" name="Rechte verbindingslijn 382">
            <a:extLst>
              <a:ext uri="{FF2B5EF4-FFF2-40B4-BE49-F238E27FC236}">
                <a16:creationId xmlns:a16="http://schemas.microsoft.com/office/drawing/2014/main" id="{EF5C3A61-FDB6-41ED-B069-393646B148AA}"/>
              </a:ext>
            </a:extLst>
          </p:cNvPr>
          <p:cNvCxnSpPr>
            <a:cxnSpLocks/>
          </p:cNvCxnSpPr>
          <p:nvPr/>
        </p:nvCxnSpPr>
        <p:spPr>
          <a:xfrm>
            <a:off x="2232000" y="2031750"/>
            <a:ext cx="0" cy="94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kstvak 383">
            <a:extLst>
              <a:ext uri="{FF2B5EF4-FFF2-40B4-BE49-F238E27FC236}">
                <a16:creationId xmlns:a16="http://schemas.microsoft.com/office/drawing/2014/main" id="{99C64108-2067-4A81-8823-FD801FE1D26F}"/>
              </a:ext>
            </a:extLst>
          </p:cNvPr>
          <p:cNvSpPr txBox="1"/>
          <p:nvPr/>
        </p:nvSpPr>
        <p:spPr>
          <a:xfrm>
            <a:off x="2007000" y="28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</a:t>
            </a:r>
          </a:p>
        </p:txBody>
      </p:sp>
      <p:cxnSp>
        <p:nvCxnSpPr>
          <p:cNvPr id="386" name="Rechte verbindingslijn 385">
            <a:extLst>
              <a:ext uri="{FF2B5EF4-FFF2-40B4-BE49-F238E27FC236}">
                <a16:creationId xmlns:a16="http://schemas.microsoft.com/office/drawing/2014/main" id="{B418FC2C-CF77-4178-BAA1-AC2DA74598E9}"/>
              </a:ext>
            </a:extLst>
          </p:cNvPr>
          <p:cNvCxnSpPr>
            <a:cxnSpLocks/>
          </p:cNvCxnSpPr>
          <p:nvPr/>
        </p:nvCxnSpPr>
        <p:spPr>
          <a:xfrm>
            <a:off x="22320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kstvak 386">
            <a:extLst>
              <a:ext uri="{FF2B5EF4-FFF2-40B4-BE49-F238E27FC236}">
                <a16:creationId xmlns:a16="http://schemas.microsoft.com/office/drawing/2014/main" id="{B744B79F-B654-4A86-9E8D-10883E4BE677}"/>
              </a:ext>
            </a:extLst>
          </p:cNvPr>
          <p:cNvSpPr txBox="1"/>
          <p:nvPr/>
        </p:nvSpPr>
        <p:spPr>
          <a:xfrm>
            <a:off x="2007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oorzaak van</a:t>
            </a:r>
          </a:p>
        </p:txBody>
      </p:sp>
      <p:cxnSp>
        <p:nvCxnSpPr>
          <p:cNvPr id="388" name="Rechte verbindingslijn 387">
            <a:extLst>
              <a:ext uri="{FF2B5EF4-FFF2-40B4-BE49-F238E27FC236}">
                <a16:creationId xmlns:a16="http://schemas.microsoft.com/office/drawing/2014/main" id="{895631E2-1848-4DA0-8FF6-D467F4E7EF57}"/>
              </a:ext>
            </a:extLst>
          </p:cNvPr>
          <p:cNvCxnSpPr>
            <a:cxnSpLocks/>
          </p:cNvCxnSpPr>
          <p:nvPr/>
        </p:nvCxnSpPr>
        <p:spPr>
          <a:xfrm>
            <a:off x="27270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kstvak 388">
            <a:extLst>
              <a:ext uri="{FF2B5EF4-FFF2-40B4-BE49-F238E27FC236}">
                <a16:creationId xmlns:a16="http://schemas.microsoft.com/office/drawing/2014/main" id="{35BE2C53-AEA3-4753-B345-6AA33374CCD5}"/>
              </a:ext>
            </a:extLst>
          </p:cNvPr>
          <p:cNvSpPr txBox="1"/>
          <p:nvPr/>
        </p:nvSpPr>
        <p:spPr>
          <a:xfrm>
            <a:off x="2502000" y="3156750"/>
            <a:ext cx="45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oorzaak van of</a:t>
            </a:r>
          </a:p>
          <a:p>
            <a:pPr algn="ctr"/>
            <a:r>
              <a:rPr lang="nl-NL" sz="250"/>
              <a:t>niet beschikbaar door</a:t>
            </a:r>
          </a:p>
        </p:txBody>
      </p:sp>
      <p:cxnSp>
        <p:nvCxnSpPr>
          <p:cNvPr id="390" name="Rechte verbindingslijn 389">
            <a:extLst>
              <a:ext uri="{FF2B5EF4-FFF2-40B4-BE49-F238E27FC236}">
                <a16:creationId xmlns:a16="http://schemas.microsoft.com/office/drawing/2014/main" id="{3CB6ABC2-5237-4216-B733-B4C9DCD64C87}"/>
              </a:ext>
            </a:extLst>
          </p:cNvPr>
          <p:cNvCxnSpPr>
            <a:cxnSpLocks/>
            <a:endCxn id="377" idx="0"/>
          </p:cNvCxnSpPr>
          <p:nvPr/>
        </p:nvCxnSpPr>
        <p:spPr>
          <a:xfrm>
            <a:off x="14895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kstvak 390">
            <a:extLst>
              <a:ext uri="{FF2B5EF4-FFF2-40B4-BE49-F238E27FC236}">
                <a16:creationId xmlns:a16="http://schemas.microsoft.com/office/drawing/2014/main" id="{BD9B4B0B-E1CB-4219-8891-65D4188C5DFE}"/>
              </a:ext>
            </a:extLst>
          </p:cNvPr>
          <p:cNvSpPr txBox="1"/>
          <p:nvPr/>
        </p:nvSpPr>
        <p:spPr>
          <a:xfrm>
            <a:off x="1017000" y="3253994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begin of einde van</a:t>
            </a:r>
          </a:p>
        </p:txBody>
      </p:sp>
      <p:cxnSp>
        <p:nvCxnSpPr>
          <p:cNvPr id="394" name="Rechte verbindingslijn 393">
            <a:extLst>
              <a:ext uri="{FF2B5EF4-FFF2-40B4-BE49-F238E27FC236}">
                <a16:creationId xmlns:a16="http://schemas.microsoft.com/office/drawing/2014/main" id="{D0F8BE2C-C762-4103-BA9B-E0EDCB9AB279}"/>
              </a:ext>
            </a:extLst>
          </p:cNvPr>
          <p:cNvCxnSpPr>
            <a:cxnSpLocks/>
          </p:cNvCxnSpPr>
          <p:nvPr/>
        </p:nvCxnSpPr>
        <p:spPr>
          <a:xfrm>
            <a:off x="1242000" y="347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kstvak 394">
            <a:extLst>
              <a:ext uri="{FF2B5EF4-FFF2-40B4-BE49-F238E27FC236}">
                <a16:creationId xmlns:a16="http://schemas.microsoft.com/office/drawing/2014/main" id="{C29E0D4C-7281-48DF-86DF-1E28F8784EA1}"/>
              </a:ext>
            </a:extLst>
          </p:cNvPr>
          <p:cNvSpPr txBox="1"/>
          <p:nvPr/>
        </p:nvSpPr>
        <p:spPr>
          <a:xfrm>
            <a:off x="1017000" y="35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gepland in</a:t>
            </a:r>
          </a:p>
        </p:txBody>
      </p:sp>
      <p:sp>
        <p:nvSpPr>
          <p:cNvPr id="396" name="Rechthoek 395">
            <a:extLst>
              <a:ext uri="{FF2B5EF4-FFF2-40B4-BE49-F238E27FC236}">
                <a16:creationId xmlns:a16="http://schemas.microsoft.com/office/drawing/2014/main" id="{D6C5697C-2F4C-43C4-9B23-60FAB48A1EE7}"/>
              </a:ext>
            </a:extLst>
          </p:cNvPr>
          <p:cNvSpPr/>
          <p:nvPr/>
        </p:nvSpPr>
        <p:spPr>
          <a:xfrm>
            <a:off x="1512000" y="4416750"/>
            <a:ext cx="94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Werkplan</a:t>
            </a:r>
          </a:p>
        </p:txBody>
      </p:sp>
      <p:cxnSp>
        <p:nvCxnSpPr>
          <p:cNvPr id="397" name="Rechte verbindingslijn 396">
            <a:extLst>
              <a:ext uri="{FF2B5EF4-FFF2-40B4-BE49-F238E27FC236}">
                <a16:creationId xmlns:a16="http://schemas.microsoft.com/office/drawing/2014/main" id="{F897C333-230B-4BDE-8BA8-005BB6EF79DA}"/>
              </a:ext>
            </a:extLst>
          </p:cNvPr>
          <p:cNvCxnSpPr>
            <a:cxnSpLocks/>
          </p:cNvCxnSpPr>
          <p:nvPr/>
        </p:nvCxnSpPr>
        <p:spPr>
          <a:xfrm>
            <a:off x="1737000" y="3471750"/>
            <a:ext cx="0" cy="94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kstvak 397">
            <a:extLst>
              <a:ext uri="{FF2B5EF4-FFF2-40B4-BE49-F238E27FC236}">
                <a16:creationId xmlns:a16="http://schemas.microsoft.com/office/drawing/2014/main" id="{D3000528-FB07-4810-8727-14274F4F9CEA}"/>
              </a:ext>
            </a:extLst>
          </p:cNvPr>
          <p:cNvSpPr txBox="1"/>
          <p:nvPr/>
        </p:nvSpPr>
        <p:spPr>
          <a:xfrm>
            <a:off x="1512000" y="35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gepland in</a:t>
            </a:r>
          </a:p>
        </p:txBody>
      </p:sp>
      <p:sp>
        <p:nvSpPr>
          <p:cNvPr id="399" name="Rechthoek 398">
            <a:extLst>
              <a:ext uri="{FF2B5EF4-FFF2-40B4-BE49-F238E27FC236}">
                <a16:creationId xmlns:a16="http://schemas.microsoft.com/office/drawing/2014/main" id="{4F12AEE6-B3D3-4EDE-AD40-6EC2AC07E1AC}"/>
              </a:ext>
            </a:extLst>
          </p:cNvPr>
          <p:cNvSpPr/>
          <p:nvPr/>
        </p:nvSpPr>
        <p:spPr>
          <a:xfrm>
            <a:off x="522000" y="4776750"/>
            <a:ext cx="391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Werkopdracht</a:t>
            </a:r>
          </a:p>
        </p:txBody>
      </p:sp>
      <p:cxnSp>
        <p:nvCxnSpPr>
          <p:cNvPr id="403" name="Rechte verbindingslijn 402">
            <a:extLst>
              <a:ext uri="{FF2B5EF4-FFF2-40B4-BE49-F238E27FC236}">
                <a16:creationId xmlns:a16="http://schemas.microsoft.com/office/drawing/2014/main" id="{C71D49D1-5B69-49C8-9298-42A4626C7717}"/>
              </a:ext>
            </a:extLst>
          </p:cNvPr>
          <p:cNvCxnSpPr>
            <a:cxnSpLocks/>
            <a:endCxn id="351" idx="1"/>
          </p:cNvCxnSpPr>
          <p:nvPr/>
        </p:nvCxnSpPr>
        <p:spPr>
          <a:xfrm>
            <a:off x="4437000" y="4844250"/>
            <a:ext cx="540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kstvak 403">
            <a:extLst>
              <a:ext uri="{FF2B5EF4-FFF2-40B4-BE49-F238E27FC236}">
                <a16:creationId xmlns:a16="http://schemas.microsoft.com/office/drawing/2014/main" id="{AA475E64-1DAA-4B72-BD04-4C767348F076}"/>
              </a:ext>
            </a:extLst>
          </p:cNvPr>
          <p:cNvSpPr txBox="1"/>
          <p:nvPr/>
        </p:nvSpPr>
        <p:spPr>
          <a:xfrm>
            <a:off x="4527000" y="4821750"/>
            <a:ext cx="21961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r>
              <a:rPr lang="nl-NL" sz="250"/>
              <a:t>autorisatie voor</a:t>
            </a:r>
          </a:p>
        </p:txBody>
      </p:sp>
      <p:cxnSp>
        <p:nvCxnSpPr>
          <p:cNvPr id="407" name="Rechte verbindingslijn 406">
            <a:extLst>
              <a:ext uri="{FF2B5EF4-FFF2-40B4-BE49-F238E27FC236}">
                <a16:creationId xmlns:a16="http://schemas.microsoft.com/office/drawing/2014/main" id="{15EC3796-51B8-4960-ADE1-97E478D47DB8}"/>
              </a:ext>
            </a:extLst>
          </p:cNvPr>
          <p:cNvCxnSpPr>
            <a:cxnSpLocks/>
          </p:cNvCxnSpPr>
          <p:nvPr/>
        </p:nvCxnSpPr>
        <p:spPr>
          <a:xfrm flipV="1">
            <a:off x="1242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kstvak 407">
            <a:extLst>
              <a:ext uri="{FF2B5EF4-FFF2-40B4-BE49-F238E27FC236}">
                <a16:creationId xmlns:a16="http://schemas.microsoft.com/office/drawing/2014/main" id="{2C1BDDF9-2976-40BE-AA1F-AC620EBB073D}"/>
              </a:ext>
            </a:extLst>
          </p:cNvPr>
          <p:cNvSpPr txBox="1"/>
          <p:nvPr/>
        </p:nvSpPr>
        <p:spPr>
          <a:xfrm>
            <a:off x="1017000" y="46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 uitvoering van</a:t>
            </a:r>
          </a:p>
        </p:txBody>
      </p:sp>
      <p:cxnSp>
        <p:nvCxnSpPr>
          <p:cNvPr id="410" name="Rechte verbindingslijn 409">
            <a:extLst>
              <a:ext uri="{FF2B5EF4-FFF2-40B4-BE49-F238E27FC236}">
                <a16:creationId xmlns:a16="http://schemas.microsoft.com/office/drawing/2014/main" id="{A4994578-6C2C-41DE-9AC2-A21BC3C090B0}"/>
              </a:ext>
            </a:extLst>
          </p:cNvPr>
          <p:cNvCxnSpPr>
            <a:cxnSpLocks/>
            <a:endCxn id="396" idx="2"/>
          </p:cNvCxnSpPr>
          <p:nvPr/>
        </p:nvCxnSpPr>
        <p:spPr>
          <a:xfrm flipV="1">
            <a:off x="19845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ekstvak 410">
            <a:extLst>
              <a:ext uri="{FF2B5EF4-FFF2-40B4-BE49-F238E27FC236}">
                <a16:creationId xmlns:a16="http://schemas.microsoft.com/office/drawing/2014/main" id="{11626D88-0CC2-46F1-99C5-06F334732A53}"/>
              </a:ext>
            </a:extLst>
          </p:cNvPr>
          <p:cNvSpPr txBox="1"/>
          <p:nvPr/>
        </p:nvSpPr>
        <p:spPr>
          <a:xfrm>
            <a:off x="1512000" y="468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 uitvoering van</a:t>
            </a:r>
          </a:p>
        </p:txBody>
      </p:sp>
      <p:cxnSp>
        <p:nvCxnSpPr>
          <p:cNvPr id="413" name="Rechte verbindingslijn 412">
            <a:extLst>
              <a:ext uri="{FF2B5EF4-FFF2-40B4-BE49-F238E27FC236}">
                <a16:creationId xmlns:a16="http://schemas.microsoft.com/office/drawing/2014/main" id="{1E2FE67D-0743-46B6-BB83-28C42A92A4CE}"/>
              </a:ext>
            </a:extLst>
          </p:cNvPr>
          <p:cNvCxnSpPr>
            <a:cxnSpLocks/>
          </p:cNvCxnSpPr>
          <p:nvPr/>
        </p:nvCxnSpPr>
        <p:spPr>
          <a:xfrm flipV="1">
            <a:off x="2727000" y="3471750"/>
            <a:ext cx="0" cy="130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kstvak 413">
            <a:extLst>
              <a:ext uri="{FF2B5EF4-FFF2-40B4-BE49-F238E27FC236}">
                <a16:creationId xmlns:a16="http://schemas.microsoft.com/office/drawing/2014/main" id="{2676EDAE-9903-479D-AC0F-1DECF000DE53}"/>
              </a:ext>
            </a:extLst>
          </p:cNvPr>
          <p:cNvSpPr txBox="1"/>
          <p:nvPr/>
        </p:nvSpPr>
        <p:spPr>
          <a:xfrm>
            <a:off x="2502000" y="35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sp>
        <p:nvSpPr>
          <p:cNvPr id="417" name="Rechthoek 416">
            <a:extLst>
              <a:ext uri="{FF2B5EF4-FFF2-40B4-BE49-F238E27FC236}">
                <a16:creationId xmlns:a16="http://schemas.microsoft.com/office/drawing/2014/main" id="{55D4A615-5532-4FE6-A4CE-3291DCA9FF31}"/>
              </a:ext>
            </a:extLst>
          </p:cNvPr>
          <p:cNvSpPr/>
          <p:nvPr/>
        </p:nvSpPr>
        <p:spPr>
          <a:xfrm>
            <a:off x="299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Voorlopig of definitief ontwerp</a:t>
            </a:r>
          </a:p>
        </p:txBody>
      </p:sp>
      <p:sp>
        <p:nvSpPr>
          <p:cNvPr id="418" name="Rechthoek 417">
            <a:extLst>
              <a:ext uri="{FF2B5EF4-FFF2-40B4-BE49-F238E27FC236}">
                <a16:creationId xmlns:a16="http://schemas.microsoft.com/office/drawing/2014/main" id="{64958334-06A9-4B9C-917B-41669FB7AD0A}"/>
              </a:ext>
            </a:extLst>
          </p:cNvPr>
          <p:cNvSpPr/>
          <p:nvPr/>
        </p:nvSpPr>
        <p:spPr>
          <a:xfrm>
            <a:off x="2007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Uitvoeringsbestek</a:t>
            </a:r>
          </a:p>
        </p:txBody>
      </p:sp>
      <p:cxnSp>
        <p:nvCxnSpPr>
          <p:cNvPr id="422" name="Rechte verbindingslijn 421">
            <a:extLst>
              <a:ext uri="{FF2B5EF4-FFF2-40B4-BE49-F238E27FC236}">
                <a16:creationId xmlns:a16="http://schemas.microsoft.com/office/drawing/2014/main" id="{52FBC6E2-174D-4B8E-A291-97D68DB414E4}"/>
              </a:ext>
            </a:extLst>
          </p:cNvPr>
          <p:cNvCxnSpPr>
            <a:cxnSpLocks/>
            <a:stCxn id="418" idx="2"/>
          </p:cNvCxnSpPr>
          <p:nvPr/>
        </p:nvCxnSpPr>
        <p:spPr>
          <a:xfrm>
            <a:off x="223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Rechthoek 425">
            <a:extLst>
              <a:ext uri="{FF2B5EF4-FFF2-40B4-BE49-F238E27FC236}">
                <a16:creationId xmlns:a16="http://schemas.microsoft.com/office/drawing/2014/main" id="{DAD1EE2C-C01F-4A4E-9C52-A82B3D25135E}"/>
              </a:ext>
            </a:extLst>
          </p:cNvPr>
          <p:cNvSpPr/>
          <p:nvPr/>
        </p:nvSpPr>
        <p:spPr>
          <a:xfrm>
            <a:off x="2007000" y="369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Technische bedrijfsstandaard</a:t>
            </a:r>
          </a:p>
        </p:txBody>
      </p:sp>
      <p:sp>
        <p:nvSpPr>
          <p:cNvPr id="428" name="Tekstvak 427">
            <a:extLst>
              <a:ext uri="{FF2B5EF4-FFF2-40B4-BE49-F238E27FC236}">
                <a16:creationId xmlns:a16="http://schemas.microsoft.com/office/drawing/2014/main" id="{C42F5646-EC27-4B2F-BF17-673D6DD8071B}"/>
              </a:ext>
            </a:extLst>
          </p:cNvPr>
          <p:cNvSpPr txBox="1"/>
          <p:nvPr/>
        </p:nvSpPr>
        <p:spPr>
          <a:xfrm>
            <a:off x="200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conform</a:t>
            </a:r>
          </a:p>
        </p:txBody>
      </p:sp>
      <p:cxnSp>
        <p:nvCxnSpPr>
          <p:cNvPr id="431" name="Rechte verbindingslijn 430">
            <a:extLst>
              <a:ext uri="{FF2B5EF4-FFF2-40B4-BE49-F238E27FC236}">
                <a16:creationId xmlns:a16="http://schemas.microsoft.com/office/drawing/2014/main" id="{3A38577D-DA79-416D-972E-7DDB83AE9E2C}"/>
              </a:ext>
            </a:extLst>
          </p:cNvPr>
          <p:cNvCxnSpPr>
            <a:cxnSpLocks/>
            <a:stCxn id="418" idx="0"/>
            <a:endCxn id="426" idx="2"/>
          </p:cNvCxnSpPr>
          <p:nvPr/>
        </p:nvCxnSpPr>
        <p:spPr>
          <a:xfrm flipV="1">
            <a:off x="2232000" y="383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echthoek 440">
            <a:extLst>
              <a:ext uri="{FF2B5EF4-FFF2-40B4-BE49-F238E27FC236}">
                <a16:creationId xmlns:a16="http://schemas.microsoft.com/office/drawing/2014/main" id="{197D56FF-D10F-47B9-BD5E-DAF8EDB8004E}"/>
              </a:ext>
            </a:extLst>
          </p:cNvPr>
          <p:cNvSpPr/>
          <p:nvPr/>
        </p:nvSpPr>
        <p:spPr>
          <a:xfrm>
            <a:off x="2997000" y="3696750"/>
            <a:ext cx="144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Netaanpassingsopdracht</a:t>
            </a:r>
          </a:p>
        </p:txBody>
      </p:sp>
      <p:sp>
        <p:nvSpPr>
          <p:cNvPr id="442" name="Rechthoek 441">
            <a:extLst>
              <a:ext uri="{FF2B5EF4-FFF2-40B4-BE49-F238E27FC236}">
                <a16:creationId xmlns:a16="http://schemas.microsoft.com/office/drawing/2014/main" id="{E17DAABB-4E53-4C50-B19C-F6E28C0C76B5}"/>
              </a:ext>
            </a:extLst>
          </p:cNvPr>
          <p:cNvSpPr/>
          <p:nvPr/>
        </p:nvSpPr>
        <p:spPr>
          <a:xfrm>
            <a:off x="3987000" y="405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Onderhouds- of inspectieplan</a:t>
            </a:r>
          </a:p>
        </p:txBody>
      </p:sp>
      <p:sp>
        <p:nvSpPr>
          <p:cNvPr id="443" name="Rechthoek 442">
            <a:extLst>
              <a:ext uri="{FF2B5EF4-FFF2-40B4-BE49-F238E27FC236}">
                <a16:creationId xmlns:a16="http://schemas.microsoft.com/office/drawing/2014/main" id="{78CCEF8B-782C-493C-BD18-B61AA082496E}"/>
              </a:ext>
            </a:extLst>
          </p:cNvPr>
          <p:cNvSpPr/>
          <p:nvPr/>
        </p:nvSpPr>
        <p:spPr>
          <a:xfrm>
            <a:off x="3987000" y="4416750"/>
            <a:ext cx="945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Onderhouds- of inspectieopdracht</a:t>
            </a:r>
          </a:p>
        </p:txBody>
      </p:sp>
      <p:cxnSp>
        <p:nvCxnSpPr>
          <p:cNvPr id="444" name="Rechte verbindingslijn 443">
            <a:extLst>
              <a:ext uri="{FF2B5EF4-FFF2-40B4-BE49-F238E27FC236}">
                <a16:creationId xmlns:a16="http://schemas.microsoft.com/office/drawing/2014/main" id="{B4BAC3E2-FFCD-4D7A-877A-D36B39C89B75}"/>
              </a:ext>
            </a:extLst>
          </p:cNvPr>
          <p:cNvCxnSpPr>
            <a:cxnSpLocks/>
          </p:cNvCxnSpPr>
          <p:nvPr/>
        </p:nvCxnSpPr>
        <p:spPr>
          <a:xfrm flipV="1">
            <a:off x="4212000" y="419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ekstvak 444">
            <a:extLst>
              <a:ext uri="{FF2B5EF4-FFF2-40B4-BE49-F238E27FC236}">
                <a16:creationId xmlns:a16="http://schemas.microsoft.com/office/drawing/2014/main" id="{3B4F8B10-EEAA-482A-8664-8A67A6E2F2AE}"/>
              </a:ext>
            </a:extLst>
          </p:cNvPr>
          <p:cNvSpPr txBox="1"/>
          <p:nvPr/>
        </p:nvSpPr>
        <p:spPr>
          <a:xfrm>
            <a:off x="398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gepland in</a:t>
            </a:r>
          </a:p>
        </p:txBody>
      </p:sp>
      <p:cxnSp>
        <p:nvCxnSpPr>
          <p:cNvPr id="446" name="Rechte verbindingslijn 445">
            <a:extLst>
              <a:ext uri="{FF2B5EF4-FFF2-40B4-BE49-F238E27FC236}">
                <a16:creationId xmlns:a16="http://schemas.microsoft.com/office/drawing/2014/main" id="{C95CE255-912C-4FA0-9012-3491676839A3}"/>
              </a:ext>
            </a:extLst>
          </p:cNvPr>
          <p:cNvCxnSpPr>
            <a:cxnSpLocks/>
            <a:endCxn id="238" idx="2"/>
          </p:cNvCxnSpPr>
          <p:nvPr/>
        </p:nvCxnSpPr>
        <p:spPr>
          <a:xfrm flipV="1">
            <a:off x="4707000" y="419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kstvak 448">
            <a:extLst>
              <a:ext uri="{FF2B5EF4-FFF2-40B4-BE49-F238E27FC236}">
                <a16:creationId xmlns:a16="http://schemas.microsoft.com/office/drawing/2014/main" id="{C08777ED-436B-4F42-9F9E-8738832A0B65}"/>
              </a:ext>
            </a:extLst>
          </p:cNvPr>
          <p:cNvSpPr txBox="1"/>
          <p:nvPr/>
        </p:nvSpPr>
        <p:spPr>
          <a:xfrm>
            <a:off x="448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cxnSp>
        <p:nvCxnSpPr>
          <p:cNvPr id="450" name="Rechte verbindingslijn 449">
            <a:extLst>
              <a:ext uri="{FF2B5EF4-FFF2-40B4-BE49-F238E27FC236}">
                <a16:creationId xmlns:a16="http://schemas.microsoft.com/office/drawing/2014/main" id="{B99148E1-FCAB-49FD-8ED4-C62959821C69}"/>
              </a:ext>
            </a:extLst>
          </p:cNvPr>
          <p:cNvCxnSpPr>
            <a:cxnSpLocks/>
          </p:cNvCxnSpPr>
          <p:nvPr/>
        </p:nvCxnSpPr>
        <p:spPr>
          <a:xfrm flipV="1">
            <a:off x="3717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kstvak 450">
            <a:extLst>
              <a:ext uri="{FF2B5EF4-FFF2-40B4-BE49-F238E27FC236}">
                <a16:creationId xmlns:a16="http://schemas.microsoft.com/office/drawing/2014/main" id="{AF6B06A9-93D2-44D1-8609-F2B067E87877}"/>
              </a:ext>
            </a:extLst>
          </p:cNvPr>
          <p:cNvSpPr txBox="1"/>
          <p:nvPr/>
        </p:nvSpPr>
        <p:spPr>
          <a:xfrm>
            <a:off x="3492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sp>
        <p:nvSpPr>
          <p:cNvPr id="454" name="Rechthoek 453">
            <a:extLst>
              <a:ext uri="{FF2B5EF4-FFF2-40B4-BE49-F238E27FC236}">
                <a16:creationId xmlns:a16="http://schemas.microsoft.com/office/drawing/2014/main" id="{72B0A2FD-EAC0-41F5-B25A-2CD4AFD8BDD2}"/>
              </a:ext>
            </a:extLst>
          </p:cNvPr>
          <p:cNvSpPr/>
          <p:nvPr/>
        </p:nvSpPr>
        <p:spPr>
          <a:xfrm>
            <a:off x="547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Netberekening</a:t>
            </a:r>
          </a:p>
        </p:txBody>
      </p:sp>
      <p:sp>
        <p:nvSpPr>
          <p:cNvPr id="455" name="Rechthoek 454">
            <a:extLst>
              <a:ext uri="{FF2B5EF4-FFF2-40B4-BE49-F238E27FC236}">
                <a16:creationId xmlns:a16="http://schemas.microsoft.com/office/drawing/2014/main" id="{9D0A4249-3629-493E-9082-CC85232044AB}"/>
              </a:ext>
            </a:extLst>
          </p:cNvPr>
          <p:cNvSpPr/>
          <p:nvPr/>
        </p:nvSpPr>
        <p:spPr>
          <a:xfrm>
            <a:off x="349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Kwaliteitsknelpunt</a:t>
            </a:r>
          </a:p>
        </p:txBody>
      </p:sp>
      <p:sp>
        <p:nvSpPr>
          <p:cNvPr id="456" name="Rechthoek 455">
            <a:extLst>
              <a:ext uri="{FF2B5EF4-FFF2-40B4-BE49-F238E27FC236}">
                <a16:creationId xmlns:a16="http://schemas.microsoft.com/office/drawing/2014/main" id="{F6A17CB5-D73C-4DAE-A114-B25EE9CD3617}"/>
              </a:ext>
            </a:extLst>
          </p:cNvPr>
          <p:cNvSpPr/>
          <p:nvPr/>
        </p:nvSpPr>
        <p:spPr>
          <a:xfrm>
            <a:off x="398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Capaciteitsknelpunt</a:t>
            </a:r>
          </a:p>
        </p:txBody>
      </p:sp>
      <p:sp>
        <p:nvSpPr>
          <p:cNvPr id="457" name="Rechthoek 456">
            <a:extLst>
              <a:ext uri="{FF2B5EF4-FFF2-40B4-BE49-F238E27FC236}">
                <a16:creationId xmlns:a16="http://schemas.microsoft.com/office/drawing/2014/main" id="{3FC41CBB-BC68-4B9B-AE9B-1746736A81CE}"/>
              </a:ext>
            </a:extLst>
          </p:cNvPr>
          <p:cNvSpPr/>
          <p:nvPr/>
        </p:nvSpPr>
        <p:spPr>
          <a:xfrm>
            <a:off x="299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Investeringsplan</a:t>
            </a:r>
          </a:p>
        </p:txBody>
      </p: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0B56642E-182C-4987-8F59-0A9C4885DCB2}"/>
              </a:ext>
            </a:extLst>
          </p:cNvPr>
          <p:cNvCxnSpPr>
            <a:cxnSpLocks/>
          </p:cNvCxnSpPr>
          <p:nvPr/>
        </p:nvCxnSpPr>
        <p:spPr>
          <a:xfrm flipV="1">
            <a:off x="569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kstvak 458">
            <a:extLst>
              <a:ext uri="{FF2B5EF4-FFF2-40B4-BE49-F238E27FC236}">
                <a16:creationId xmlns:a16="http://schemas.microsoft.com/office/drawing/2014/main" id="{1A10D877-D115-42BD-BE4C-F71889BDD948}"/>
              </a:ext>
            </a:extLst>
          </p:cNvPr>
          <p:cNvSpPr txBox="1"/>
          <p:nvPr/>
        </p:nvSpPr>
        <p:spPr>
          <a:xfrm>
            <a:off x="547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 basis van</a:t>
            </a:r>
          </a:p>
        </p:txBody>
      </p:sp>
      <p:cxnSp>
        <p:nvCxnSpPr>
          <p:cNvPr id="460" name="Rechte verbindingslijn 459">
            <a:extLst>
              <a:ext uri="{FF2B5EF4-FFF2-40B4-BE49-F238E27FC236}">
                <a16:creationId xmlns:a16="http://schemas.microsoft.com/office/drawing/2014/main" id="{7764F64E-2248-4779-B77C-41BB2C65C63F}"/>
              </a:ext>
            </a:extLst>
          </p:cNvPr>
          <p:cNvCxnSpPr>
            <a:cxnSpLocks/>
          </p:cNvCxnSpPr>
          <p:nvPr/>
        </p:nvCxnSpPr>
        <p:spPr>
          <a:xfrm flipV="1">
            <a:off x="371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kstvak 460">
            <a:extLst>
              <a:ext uri="{FF2B5EF4-FFF2-40B4-BE49-F238E27FC236}">
                <a16:creationId xmlns:a16="http://schemas.microsoft.com/office/drawing/2014/main" id="{5A5ECC6D-27D2-4793-BEC8-7476E0BC1AEA}"/>
              </a:ext>
            </a:extLst>
          </p:cNvPr>
          <p:cNvSpPr txBox="1"/>
          <p:nvPr/>
        </p:nvSpPr>
        <p:spPr>
          <a:xfrm>
            <a:off x="3492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oorzaak van</a:t>
            </a:r>
          </a:p>
        </p:txBody>
      </p:sp>
      <p:cxnSp>
        <p:nvCxnSpPr>
          <p:cNvPr id="462" name="Rechte verbindingslijn 461">
            <a:extLst>
              <a:ext uri="{FF2B5EF4-FFF2-40B4-BE49-F238E27FC236}">
                <a16:creationId xmlns:a16="http://schemas.microsoft.com/office/drawing/2014/main" id="{4C713392-937C-4FEF-9EDE-BA0591AA442A}"/>
              </a:ext>
            </a:extLst>
          </p:cNvPr>
          <p:cNvCxnSpPr>
            <a:cxnSpLocks/>
          </p:cNvCxnSpPr>
          <p:nvPr/>
        </p:nvCxnSpPr>
        <p:spPr>
          <a:xfrm flipV="1">
            <a:off x="421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kstvak 462">
            <a:extLst>
              <a:ext uri="{FF2B5EF4-FFF2-40B4-BE49-F238E27FC236}">
                <a16:creationId xmlns:a16="http://schemas.microsoft.com/office/drawing/2014/main" id="{6361AABB-9400-4329-AE2A-DBFD34E0FEA3}"/>
              </a:ext>
            </a:extLst>
          </p:cNvPr>
          <p:cNvSpPr txBox="1"/>
          <p:nvPr/>
        </p:nvSpPr>
        <p:spPr>
          <a:xfrm>
            <a:off x="398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oorzaak van</a:t>
            </a:r>
          </a:p>
        </p:txBody>
      </p:sp>
      <p:cxnSp>
        <p:nvCxnSpPr>
          <p:cNvPr id="464" name="Rechte verbindingslijn 463">
            <a:extLst>
              <a:ext uri="{FF2B5EF4-FFF2-40B4-BE49-F238E27FC236}">
                <a16:creationId xmlns:a16="http://schemas.microsoft.com/office/drawing/2014/main" id="{A5F1FD90-06E9-47C8-B542-CAD2464DDB97}"/>
              </a:ext>
            </a:extLst>
          </p:cNvPr>
          <p:cNvCxnSpPr>
            <a:cxnSpLocks/>
          </p:cNvCxnSpPr>
          <p:nvPr/>
        </p:nvCxnSpPr>
        <p:spPr>
          <a:xfrm flipV="1">
            <a:off x="3717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kstvak 464">
            <a:extLst>
              <a:ext uri="{FF2B5EF4-FFF2-40B4-BE49-F238E27FC236}">
                <a16:creationId xmlns:a16="http://schemas.microsoft.com/office/drawing/2014/main" id="{A206EC13-3515-47C5-88AB-3173C487A0EE}"/>
              </a:ext>
            </a:extLst>
          </p:cNvPr>
          <p:cNvSpPr txBox="1"/>
          <p:nvPr/>
        </p:nvSpPr>
        <p:spPr>
          <a:xfrm>
            <a:off x="3492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mitigatie van</a:t>
            </a:r>
          </a:p>
        </p:txBody>
      </p:sp>
      <p:cxnSp>
        <p:nvCxnSpPr>
          <p:cNvPr id="466" name="Rechte verbindingslijn 465">
            <a:extLst>
              <a:ext uri="{FF2B5EF4-FFF2-40B4-BE49-F238E27FC236}">
                <a16:creationId xmlns:a16="http://schemas.microsoft.com/office/drawing/2014/main" id="{A571ED01-A2D8-4929-AA12-9A84B36251AC}"/>
              </a:ext>
            </a:extLst>
          </p:cNvPr>
          <p:cNvCxnSpPr>
            <a:cxnSpLocks/>
          </p:cNvCxnSpPr>
          <p:nvPr/>
        </p:nvCxnSpPr>
        <p:spPr>
          <a:xfrm flipV="1">
            <a:off x="4212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kstvak 466">
            <a:extLst>
              <a:ext uri="{FF2B5EF4-FFF2-40B4-BE49-F238E27FC236}">
                <a16:creationId xmlns:a16="http://schemas.microsoft.com/office/drawing/2014/main" id="{7CF2D7C0-431A-433E-8BF1-66D8ACD9DC56}"/>
              </a:ext>
            </a:extLst>
          </p:cNvPr>
          <p:cNvSpPr txBox="1"/>
          <p:nvPr/>
        </p:nvSpPr>
        <p:spPr>
          <a:xfrm>
            <a:off x="398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mitigatie van</a:t>
            </a:r>
          </a:p>
        </p:txBody>
      </p:sp>
      <p:cxnSp>
        <p:nvCxnSpPr>
          <p:cNvPr id="468" name="Rechte verbindingslijn 467">
            <a:extLst>
              <a:ext uri="{FF2B5EF4-FFF2-40B4-BE49-F238E27FC236}">
                <a16:creationId xmlns:a16="http://schemas.microsoft.com/office/drawing/2014/main" id="{5FF7D63E-426A-4BFB-B690-828C76F5022C}"/>
              </a:ext>
            </a:extLst>
          </p:cNvPr>
          <p:cNvCxnSpPr>
            <a:cxnSpLocks/>
            <a:stCxn id="457" idx="2"/>
          </p:cNvCxnSpPr>
          <p:nvPr/>
        </p:nvCxnSpPr>
        <p:spPr>
          <a:xfrm>
            <a:off x="3222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kstvak 468">
            <a:extLst>
              <a:ext uri="{FF2B5EF4-FFF2-40B4-BE49-F238E27FC236}">
                <a16:creationId xmlns:a16="http://schemas.microsoft.com/office/drawing/2014/main" id="{87A380D6-9F2D-4D3A-845E-FC069D01D640}"/>
              </a:ext>
            </a:extLst>
          </p:cNvPr>
          <p:cNvSpPr txBox="1"/>
          <p:nvPr/>
        </p:nvSpPr>
        <p:spPr>
          <a:xfrm>
            <a:off x="299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gepland in</a:t>
            </a:r>
          </a:p>
        </p:txBody>
      </p:sp>
      <p:cxnSp>
        <p:nvCxnSpPr>
          <p:cNvPr id="470" name="Rechte verbindingslijn 469">
            <a:extLst>
              <a:ext uri="{FF2B5EF4-FFF2-40B4-BE49-F238E27FC236}">
                <a16:creationId xmlns:a16="http://schemas.microsoft.com/office/drawing/2014/main" id="{B8D7ABFF-F577-4A5D-A117-808017BBF6D7}"/>
              </a:ext>
            </a:extLst>
          </p:cNvPr>
          <p:cNvCxnSpPr>
            <a:cxnSpLocks/>
          </p:cNvCxnSpPr>
          <p:nvPr/>
        </p:nvCxnSpPr>
        <p:spPr>
          <a:xfrm flipV="1">
            <a:off x="747000" y="2031750"/>
            <a:ext cx="0" cy="27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kstvak 470">
            <a:extLst>
              <a:ext uri="{FF2B5EF4-FFF2-40B4-BE49-F238E27FC236}">
                <a16:creationId xmlns:a16="http://schemas.microsoft.com/office/drawing/2014/main" id="{DD65D176-4A9F-423A-A845-E4AB13BAAB50}"/>
              </a:ext>
            </a:extLst>
          </p:cNvPr>
          <p:cNvSpPr txBox="1"/>
          <p:nvPr/>
        </p:nvSpPr>
        <p:spPr>
          <a:xfrm>
            <a:off x="522000" y="20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sp>
        <p:nvSpPr>
          <p:cNvPr id="476" name="Tekstvak 475">
            <a:extLst>
              <a:ext uri="{FF2B5EF4-FFF2-40B4-BE49-F238E27FC236}">
                <a16:creationId xmlns:a16="http://schemas.microsoft.com/office/drawing/2014/main" id="{21EB1527-2E56-46ED-ABDB-0998F96A0B1E}"/>
              </a:ext>
            </a:extLst>
          </p:cNvPr>
          <p:cNvSpPr txBox="1"/>
          <p:nvPr/>
        </p:nvSpPr>
        <p:spPr>
          <a:xfrm>
            <a:off x="3267000" y="21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</a:t>
            </a:r>
          </a:p>
        </p:txBody>
      </p:sp>
      <p:sp>
        <p:nvSpPr>
          <p:cNvPr id="477" name="Tekstvak 476">
            <a:extLst>
              <a:ext uri="{FF2B5EF4-FFF2-40B4-BE49-F238E27FC236}">
                <a16:creationId xmlns:a16="http://schemas.microsoft.com/office/drawing/2014/main" id="{30D1731B-D186-4371-A6D7-706E6D7A3BBC}"/>
              </a:ext>
            </a:extLst>
          </p:cNvPr>
          <p:cNvSpPr txBox="1"/>
          <p:nvPr/>
        </p:nvSpPr>
        <p:spPr>
          <a:xfrm>
            <a:off x="2997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verhandeld op</a:t>
            </a:r>
          </a:p>
        </p:txBody>
      </p:sp>
      <p:sp>
        <p:nvSpPr>
          <p:cNvPr id="478" name="Tekstvak 477">
            <a:extLst>
              <a:ext uri="{FF2B5EF4-FFF2-40B4-BE49-F238E27FC236}">
                <a16:creationId xmlns:a16="http://schemas.microsoft.com/office/drawing/2014/main" id="{20BECE24-39B5-4243-A56A-8AFEA647352D}"/>
              </a:ext>
            </a:extLst>
          </p:cNvPr>
          <p:cNvSpPr txBox="1"/>
          <p:nvPr/>
        </p:nvSpPr>
        <p:spPr>
          <a:xfrm>
            <a:off x="3492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gepland in</a:t>
            </a:r>
          </a:p>
        </p:txBody>
      </p:sp>
      <p:sp>
        <p:nvSpPr>
          <p:cNvPr id="479" name="Tekstvak 478">
            <a:extLst>
              <a:ext uri="{FF2B5EF4-FFF2-40B4-BE49-F238E27FC236}">
                <a16:creationId xmlns:a16="http://schemas.microsoft.com/office/drawing/2014/main" id="{5EAB86BB-F34E-47FD-973A-EFF46FD8B7EB}"/>
              </a:ext>
            </a:extLst>
          </p:cNvPr>
          <p:cNvSpPr txBox="1"/>
          <p:nvPr/>
        </p:nvSpPr>
        <p:spPr>
          <a:xfrm>
            <a:off x="3987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gemeten met</a:t>
            </a:r>
          </a:p>
        </p:txBody>
      </p:sp>
      <p:sp>
        <p:nvSpPr>
          <p:cNvPr id="480" name="Tekstvak 479">
            <a:extLst>
              <a:ext uri="{FF2B5EF4-FFF2-40B4-BE49-F238E27FC236}">
                <a16:creationId xmlns:a16="http://schemas.microsoft.com/office/drawing/2014/main" id="{605F5CE3-BF42-4FAB-AB09-233ABC37E02F}"/>
              </a:ext>
            </a:extLst>
          </p:cNvPr>
          <p:cNvSpPr txBox="1"/>
          <p:nvPr/>
        </p:nvSpPr>
        <p:spPr>
          <a:xfrm>
            <a:off x="4482000" y="21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toegewezen aan</a:t>
            </a:r>
          </a:p>
        </p:txBody>
      </p:sp>
      <p:cxnSp>
        <p:nvCxnSpPr>
          <p:cNvPr id="237" name="Rechte verbindingslijn 236">
            <a:extLst>
              <a:ext uri="{FF2B5EF4-FFF2-40B4-BE49-F238E27FC236}">
                <a16:creationId xmlns:a16="http://schemas.microsoft.com/office/drawing/2014/main" id="{FE05D22D-C50A-4F18-8429-45D53022E306}"/>
              </a:ext>
            </a:extLst>
          </p:cNvPr>
          <p:cNvCxnSpPr>
            <a:cxnSpLocks/>
          </p:cNvCxnSpPr>
          <p:nvPr/>
        </p:nvCxnSpPr>
        <p:spPr>
          <a:xfrm>
            <a:off x="421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kstvak 248">
            <a:extLst>
              <a:ext uri="{FF2B5EF4-FFF2-40B4-BE49-F238E27FC236}">
                <a16:creationId xmlns:a16="http://schemas.microsoft.com/office/drawing/2014/main" id="{124F0E6A-FEA5-42E1-9896-3DD68068EF62}"/>
              </a:ext>
            </a:extLst>
          </p:cNvPr>
          <p:cNvSpPr txBox="1"/>
          <p:nvPr/>
        </p:nvSpPr>
        <p:spPr>
          <a:xfrm>
            <a:off x="398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basis voor</a:t>
            </a:r>
          </a:p>
        </p:txBody>
      </p:sp>
      <p:sp>
        <p:nvSpPr>
          <p:cNvPr id="251" name="Tekstvak 250">
            <a:extLst>
              <a:ext uri="{FF2B5EF4-FFF2-40B4-BE49-F238E27FC236}">
                <a16:creationId xmlns:a16="http://schemas.microsoft.com/office/drawing/2014/main" id="{34D1D09D-E307-41D3-A145-51BAA4AC38DB}"/>
              </a:ext>
            </a:extLst>
          </p:cNvPr>
          <p:cNvSpPr txBox="1"/>
          <p:nvPr/>
        </p:nvSpPr>
        <p:spPr>
          <a:xfrm>
            <a:off x="2007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opgenomen in</a:t>
            </a:r>
          </a:p>
        </p:txBody>
      </p: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A076AFD2-5B81-474B-9F8C-167C0754585C}"/>
              </a:ext>
            </a:extLst>
          </p:cNvPr>
          <p:cNvCxnSpPr>
            <a:cxnSpLocks/>
            <a:stCxn id="255" idx="0"/>
          </p:cNvCxnSpPr>
          <p:nvPr/>
        </p:nvCxnSpPr>
        <p:spPr>
          <a:xfrm flipV="1">
            <a:off x="3222000" y="383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kstvak 253">
            <a:extLst>
              <a:ext uri="{FF2B5EF4-FFF2-40B4-BE49-F238E27FC236}">
                <a16:creationId xmlns:a16="http://schemas.microsoft.com/office/drawing/2014/main" id="{477355B1-F5AA-4432-A361-DAC39505CC0C}"/>
              </a:ext>
            </a:extLst>
          </p:cNvPr>
          <p:cNvSpPr txBox="1"/>
          <p:nvPr/>
        </p:nvSpPr>
        <p:spPr>
          <a:xfrm>
            <a:off x="2997000" y="39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voor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F8F1870E-CFCB-4729-B4F5-12C1FABB10FB}"/>
              </a:ext>
            </a:extLst>
          </p:cNvPr>
          <p:cNvSpPr/>
          <p:nvPr/>
        </p:nvSpPr>
        <p:spPr>
          <a:xfrm>
            <a:off x="2997000" y="405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300">
                <a:solidFill>
                  <a:schemeClr val="tx1"/>
                </a:solidFill>
              </a:rPr>
              <a:t>Functioneel ontwerp</a:t>
            </a:r>
          </a:p>
        </p:txBody>
      </p:sp>
      <p:cxnSp>
        <p:nvCxnSpPr>
          <p:cNvPr id="260" name="Rechte verbindingslijn 259">
            <a:extLst>
              <a:ext uri="{FF2B5EF4-FFF2-40B4-BE49-F238E27FC236}">
                <a16:creationId xmlns:a16="http://schemas.microsoft.com/office/drawing/2014/main" id="{A3D0ACFD-4257-49EF-8508-4D4E400CCCFB}"/>
              </a:ext>
            </a:extLst>
          </p:cNvPr>
          <p:cNvCxnSpPr>
            <a:cxnSpLocks/>
            <a:stCxn id="255" idx="2"/>
          </p:cNvCxnSpPr>
          <p:nvPr/>
        </p:nvCxnSpPr>
        <p:spPr>
          <a:xfrm>
            <a:off x="322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kstvak 260">
            <a:extLst>
              <a:ext uri="{FF2B5EF4-FFF2-40B4-BE49-F238E27FC236}">
                <a16:creationId xmlns:a16="http://schemas.microsoft.com/office/drawing/2014/main" id="{B8129D32-E2E4-4FE9-9F4C-88DE6C9618DE}"/>
              </a:ext>
            </a:extLst>
          </p:cNvPr>
          <p:cNvSpPr txBox="1"/>
          <p:nvPr/>
        </p:nvSpPr>
        <p:spPr>
          <a:xfrm>
            <a:off x="299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conform</a:t>
            </a:r>
          </a:p>
        </p:txBody>
      </p:sp>
      <p:sp>
        <p:nvSpPr>
          <p:cNvPr id="328" name="Tekstvak 327">
            <a:extLst>
              <a:ext uri="{FF2B5EF4-FFF2-40B4-BE49-F238E27FC236}">
                <a16:creationId xmlns:a16="http://schemas.microsoft.com/office/drawing/2014/main" id="{552E1927-5248-49CB-8FBF-AF29171928E7}"/>
              </a:ext>
            </a:extLst>
          </p:cNvPr>
          <p:cNvSpPr txBox="1"/>
          <p:nvPr/>
        </p:nvSpPr>
        <p:spPr>
          <a:xfrm>
            <a:off x="596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250"/>
              <a:t>in gebied van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24BC277-5E18-4CB3-BDB0-6DF6EDA624FA}"/>
              </a:ext>
            </a:extLst>
          </p:cNvPr>
          <p:cNvSpPr txBox="1"/>
          <p:nvPr/>
        </p:nvSpPr>
        <p:spPr>
          <a:xfrm>
            <a:off x="2952000" y="141750"/>
            <a:ext cx="418500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nl-NL" sz="600"/>
              <a:t>Relaties zijn te lezen in natuurlijke taal door lidwoorden en een vervoeging van ‘(kan) zijn’ in te voegen. Bijvoorbeeld: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l-NL" sz="600"/>
              <a:t>Een klant kan de indiener zijn van een klantaanvraag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l-NL" sz="600"/>
              <a:t>Een klantaanvraag is een verzoek om een klantofferte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nl-NL" sz="600"/>
              <a:t>Enzovoort</a:t>
            </a:r>
          </a:p>
        </p:txBody>
      </p:sp>
    </p:spTree>
    <p:extLst>
      <p:ext uri="{BB962C8B-B14F-4D97-AF65-F5344CB8AC3E}">
        <p14:creationId xmlns:p14="http://schemas.microsoft.com/office/powerpoint/2010/main" val="9545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el 1">
            <a:extLst>
              <a:ext uri="{FF2B5EF4-FFF2-40B4-BE49-F238E27FC236}">
                <a16:creationId xmlns:a16="http://schemas.microsoft.com/office/drawing/2014/main" id="{B43FC0A3-514A-42F6-97A0-38EB1CAA2430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itchFamily="34" charset="0"/>
              </a:rPr>
              <a:t>Bedrijfsobjecten</a:t>
            </a:r>
            <a:endParaRPr kumimoji="0" lang="nl-NL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346" name="Tijdelijke aanduiding voor tekst 2">
            <a:extLst>
              <a:ext uri="{FF2B5EF4-FFF2-40B4-BE49-F238E27FC236}">
                <a16:creationId xmlns:a16="http://schemas.microsoft.com/office/drawing/2014/main" id="{488255A0-905E-47E6-A255-DDA6246D6628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Thema flexibele energie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49" name="!!3Transportberekening">
            <a:extLst>
              <a:ext uri="{FF2B5EF4-FFF2-40B4-BE49-F238E27FC236}">
                <a16:creationId xmlns:a16="http://schemas.microsoft.com/office/drawing/2014/main" id="{8EA2A6EA-BFCE-413D-8968-A73A0AE5CF46}"/>
              </a:ext>
            </a:extLst>
          </p:cNvPr>
          <p:cNvSpPr/>
          <p:nvPr/>
        </p:nvSpPr>
        <p:spPr>
          <a:xfrm>
            <a:off x="3627000" y="2706750"/>
            <a:ext cx="720000" cy="27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Transport-berekening</a:t>
            </a:r>
          </a:p>
        </p:txBody>
      </p:sp>
      <p:cxnSp>
        <p:nvCxnSpPr>
          <p:cNvPr id="251" name="Rechte verbindingslijn 250">
            <a:extLst>
              <a:ext uri="{FF2B5EF4-FFF2-40B4-BE49-F238E27FC236}">
                <a16:creationId xmlns:a16="http://schemas.microsoft.com/office/drawing/2014/main" id="{5DD096DF-C7E4-4C84-903B-CCB479F08786}"/>
              </a:ext>
            </a:extLst>
          </p:cNvPr>
          <p:cNvCxnSpPr>
            <a:cxnSpLocks/>
            <a:endCxn id="272" idx="2"/>
          </p:cNvCxnSpPr>
          <p:nvPr/>
        </p:nvCxnSpPr>
        <p:spPr>
          <a:xfrm flipV="1">
            <a:off x="2457000" y="2346750"/>
            <a:ext cx="0" cy="360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echthoek 251">
            <a:extLst>
              <a:ext uri="{FF2B5EF4-FFF2-40B4-BE49-F238E27FC236}">
                <a16:creationId xmlns:a16="http://schemas.microsoft.com/office/drawing/2014/main" id="{6B4CA111-D59F-4DE5-96A1-F756225D3AE7}"/>
              </a:ext>
            </a:extLst>
          </p:cNvPr>
          <p:cNvSpPr/>
          <p:nvPr/>
        </p:nvSpPr>
        <p:spPr>
          <a:xfrm>
            <a:off x="1332000" y="1450820"/>
            <a:ext cx="72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Marktfactuur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9454D644-F62B-4B78-B0FA-E1D1D640F3ED}"/>
              </a:ext>
            </a:extLst>
          </p:cNvPr>
          <p:cNvSpPr/>
          <p:nvPr/>
        </p:nvSpPr>
        <p:spPr>
          <a:xfrm>
            <a:off x="1332000" y="2076750"/>
            <a:ext cx="72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Marktovereenkomst</a:t>
            </a:r>
          </a:p>
        </p:txBody>
      </p: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23BD17F2-06BB-462E-A0F6-AD09D6FE8DBC}"/>
              </a:ext>
            </a:extLst>
          </p:cNvPr>
          <p:cNvCxnSpPr>
            <a:cxnSpLocks/>
            <a:stCxn id="254" idx="0"/>
            <a:endCxn id="252" idx="2"/>
          </p:cNvCxnSpPr>
          <p:nvPr/>
        </p:nvCxnSpPr>
        <p:spPr>
          <a:xfrm flipV="1">
            <a:off x="1692000" y="1720820"/>
            <a:ext cx="0" cy="35593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hthoek 257">
            <a:extLst>
              <a:ext uri="{FF2B5EF4-FFF2-40B4-BE49-F238E27FC236}">
                <a16:creationId xmlns:a16="http://schemas.microsoft.com/office/drawing/2014/main" id="{1D6E1A68-B676-42E8-8011-6926330B0DE1}"/>
              </a:ext>
            </a:extLst>
          </p:cNvPr>
          <p:cNvSpPr/>
          <p:nvPr/>
        </p:nvSpPr>
        <p:spPr>
          <a:xfrm>
            <a:off x="567000" y="816750"/>
            <a:ext cx="378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Energie-uitwisseling</a:t>
            </a:r>
          </a:p>
        </p:txBody>
      </p:sp>
      <p:sp>
        <p:nvSpPr>
          <p:cNvPr id="260" name="Rechthoek 259">
            <a:extLst>
              <a:ext uri="{FF2B5EF4-FFF2-40B4-BE49-F238E27FC236}">
                <a16:creationId xmlns:a16="http://schemas.microsoft.com/office/drawing/2014/main" id="{08DC8B47-44EB-42DA-804C-41E8525A16AD}"/>
              </a:ext>
            </a:extLst>
          </p:cNvPr>
          <p:cNvSpPr/>
          <p:nvPr/>
        </p:nvSpPr>
        <p:spPr>
          <a:xfrm>
            <a:off x="2097000" y="3336750"/>
            <a:ext cx="225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Opregel- of afregelbehoefte</a:t>
            </a:r>
          </a:p>
        </p:txBody>
      </p:sp>
      <p:sp>
        <p:nvSpPr>
          <p:cNvPr id="261" name="!!3Energieprogramma of prognose">
            <a:extLst>
              <a:ext uri="{FF2B5EF4-FFF2-40B4-BE49-F238E27FC236}">
                <a16:creationId xmlns:a16="http://schemas.microsoft.com/office/drawing/2014/main" id="{239586D9-839C-48B6-947A-B75226CF5D4E}"/>
              </a:ext>
            </a:extLst>
          </p:cNvPr>
          <p:cNvSpPr/>
          <p:nvPr/>
        </p:nvSpPr>
        <p:spPr>
          <a:xfrm>
            <a:off x="3627000" y="2076750"/>
            <a:ext cx="72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Energieprogramma</a:t>
            </a:r>
          </a:p>
          <a:p>
            <a:pPr algn="ctr"/>
            <a:r>
              <a:rPr lang="nl-NL" sz="600">
                <a:solidFill>
                  <a:schemeClr val="tx1"/>
                </a:solidFill>
              </a:rPr>
              <a:t>of prognose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B3E14759-737E-4DE2-9B6E-046FFC603807}"/>
              </a:ext>
            </a:extLst>
          </p:cNvPr>
          <p:cNvSpPr/>
          <p:nvPr/>
        </p:nvSpPr>
        <p:spPr>
          <a:xfrm>
            <a:off x="3627000" y="3966750"/>
            <a:ext cx="72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Energiemarkt</a:t>
            </a:r>
          </a:p>
        </p:txBody>
      </p:sp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1217693C-595E-424B-AAD5-E38E28D04384}"/>
              </a:ext>
            </a:extLst>
          </p:cNvPr>
          <p:cNvCxnSpPr>
            <a:cxnSpLocks/>
            <a:stCxn id="263" idx="0"/>
          </p:cNvCxnSpPr>
          <p:nvPr/>
        </p:nvCxnSpPr>
        <p:spPr>
          <a:xfrm flipV="1">
            <a:off x="3987000" y="360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Rechte verbindingslijn 265">
            <a:extLst>
              <a:ext uri="{FF2B5EF4-FFF2-40B4-BE49-F238E27FC236}">
                <a16:creationId xmlns:a16="http://schemas.microsoft.com/office/drawing/2014/main" id="{E983A805-AFAF-4073-A3F3-69EE9EE1FFD0}"/>
              </a:ext>
            </a:extLst>
          </p:cNvPr>
          <p:cNvCxnSpPr>
            <a:cxnSpLocks/>
            <a:stCxn id="261" idx="0"/>
          </p:cNvCxnSpPr>
          <p:nvPr/>
        </p:nvCxnSpPr>
        <p:spPr>
          <a:xfrm flipV="1">
            <a:off x="3987000" y="1086750"/>
            <a:ext cx="0" cy="99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hthoek 268">
            <a:extLst>
              <a:ext uri="{FF2B5EF4-FFF2-40B4-BE49-F238E27FC236}">
                <a16:creationId xmlns:a16="http://schemas.microsoft.com/office/drawing/2014/main" id="{34266232-AAC5-496F-AAE4-CA95BC8EB193}"/>
              </a:ext>
            </a:extLst>
          </p:cNvPr>
          <p:cNvSpPr/>
          <p:nvPr/>
        </p:nvSpPr>
        <p:spPr>
          <a:xfrm>
            <a:off x="574900" y="2706750"/>
            <a:ext cx="22421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Opregel- of afregelaanbod</a:t>
            </a:r>
          </a:p>
        </p:txBody>
      </p:sp>
      <p:cxnSp>
        <p:nvCxnSpPr>
          <p:cNvPr id="270" name="Rechte verbindingslijn 269">
            <a:extLst>
              <a:ext uri="{FF2B5EF4-FFF2-40B4-BE49-F238E27FC236}">
                <a16:creationId xmlns:a16="http://schemas.microsoft.com/office/drawing/2014/main" id="{BF8618D1-20A1-4D8B-A1A5-9A8D87FC16E8}"/>
              </a:ext>
            </a:extLst>
          </p:cNvPr>
          <p:cNvCxnSpPr>
            <a:cxnSpLocks/>
            <a:stCxn id="269" idx="0"/>
            <a:endCxn id="254" idx="2"/>
          </p:cNvCxnSpPr>
          <p:nvPr/>
        </p:nvCxnSpPr>
        <p:spPr>
          <a:xfrm flipH="1" flipV="1">
            <a:off x="1692000" y="2346750"/>
            <a:ext cx="395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hthoek 271">
            <a:extLst>
              <a:ext uri="{FF2B5EF4-FFF2-40B4-BE49-F238E27FC236}">
                <a16:creationId xmlns:a16="http://schemas.microsoft.com/office/drawing/2014/main" id="{905F4498-E435-47C1-B475-1ECBA0A9C905}"/>
              </a:ext>
            </a:extLst>
          </p:cNvPr>
          <p:cNvSpPr/>
          <p:nvPr/>
        </p:nvSpPr>
        <p:spPr>
          <a:xfrm>
            <a:off x="2097000" y="2076750"/>
            <a:ext cx="720000" cy="27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Opregel- of afregelactie</a:t>
            </a:r>
          </a:p>
        </p:txBody>
      </p:sp>
      <p:sp>
        <p:nvSpPr>
          <p:cNvPr id="277" name="Tekstvak 276">
            <a:extLst>
              <a:ext uri="{FF2B5EF4-FFF2-40B4-BE49-F238E27FC236}">
                <a16:creationId xmlns:a16="http://schemas.microsoft.com/office/drawing/2014/main" id="{C55C19ED-BD5A-40CE-BEB1-F9837FA4463C}"/>
              </a:ext>
            </a:extLst>
          </p:cNvPr>
          <p:cNvSpPr txBox="1"/>
          <p:nvPr/>
        </p:nvSpPr>
        <p:spPr>
          <a:xfrm>
            <a:off x="1332000" y="1896750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basis voor</a:t>
            </a:r>
          </a:p>
        </p:txBody>
      </p:sp>
      <p:sp>
        <p:nvSpPr>
          <p:cNvPr id="280" name="!!3Klantovereenkomst">
            <a:extLst>
              <a:ext uri="{FF2B5EF4-FFF2-40B4-BE49-F238E27FC236}">
                <a16:creationId xmlns:a16="http://schemas.microsoft.com/office/drawing/2014/main" id="{A94D7D8F-DC83-4753-A3F6-5CE8B79B3036}"/>
              </a:ext>
            </a:extLst>
          </p:cNvPr>
          <p:cNvSpPr/>
          <p:nvPr/>
        </p:nvSpPr>
        <p:spPr>
          <a:xfrm>
            <a:off x="567000" y="2076750"/>
            <a:ext cx="720000" cy="27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Klantovereenkomst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CE2EFC3A-1D21-4FF6-8B61-93BAD6BE4319}"/>
              </a:ext>
            </a:extLst>
          </p:cNvPr>
          <p:cNvSpPr/>
          <p:nvPr/>
        </p:nvSpPr>
        <p:spPr>
          <a:xfrm>
            <a:off x="567000" y="1446750"/>
            <a:ext cx="720000" cy="27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Klantfactuur</a:t>
            </a:r>
          </a:p>
        </p:txBody>
      </p:sp>
      <p:cxnSp>
        <p:nvCxnSpPr>
          <p:cNvPr id="288" name="Rechte verbindingslijn 287">
            <a:extLst>
              <a:ext uri="{FF2B5EF4-FFF2-40B4-BE49-F238E27FC236}">
                <a16:creationId xmlns:a16="http://schemas.microsoft.com/office/drawing/2014/main" id="{C83257D2-1AE8-44FF-B775-28CDB87F4A62}"/>
              </a:ext>
            </a:extLst>
          </p:cNvPr>
          <p:cNvCxnSpPr>
            <a:cxnSpLocks/>
            <a:stCxn id="281" idx="0"/>
          </p:cNvCxnSpPr>
          <p:nvPr/>
        </p:nvCxnSpPr>
        <p:spPr>
          <a:xfrm flipV="1">
            <a:off x="927000" y="1086750"/>
            <a:ext cx="0" cy="360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kstvak 290">
            <a:extLst>
              <a:ext uri="{FF2B5EF4-FFF2-40B4-BE49-F238E27FC236}">
                <a16:creationId xmlns:a16="http://schemas.microsoft.com/office/drawing/2014/main" id="{2470FF90-8DBF-42B4-9237-685545DAC2A4}"/>
              </a:ext>
            </a:extLst>
          </p:cNvPr>
          <p:cNvSpPr txBox="1"/>
          <p:nvPr/>
        </p:nvSpPr>
        <p:spPr>
          <a:xfrm>
            <a:off x="567000" y="118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hoeveelheid in</a:t>
            </a:r>
          </a:p>
        </p:txBody>
      </p:sp>
      <p:sp>
        <p:nvSpPr>
          <p:cNvPr id="293" name="Rechthoek 292">
            <a:extLst>
              <a:ext uri="{FF2B5EF4-FFF2-40B4-BE49-F238E27FC236}">
                <a16:creationId xmlns:a16="http://schemas.microsoft.com/office/drawing/2014/main" id="{CC0DB012-FD99-4447-8257-02ACF53AD099}"/>
              </a:ext>
            </a:extLst>
          </p:cNvPr>
          <p:cNvSpPr/>
          <p:nvPr/>
        </p:nvSpPr>
        <p:spPr>
          <a:xfrm>
            <a:off x="1332000" y="3966750"/>
            <a:ext cx="1485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Congestiegebied</a:t>
            </a:r>
          </a:p>
        </p:txBody>
      </p:sp>
      <p:sp>
        <p:nvSpPr>
          <p:cNvPr id="296" name="Rechthoek 295">
            <a:extLst>
              <a:ext uri="{FF2B5EF4-FFF2-40B4-BE49-F238E27FC236}">
                <a16:creationId xmlns:a16="http://schemas.microsoft.com/office/drawing/2014/main" id="{A5BAF8FD-1616-4BF1-8D94-FAA8F0ABB763}"/>
              </a:ext>
            </a:extLst>
          </p:cNvPr>
          <p:cNvSpPr/>
          <p:nvPr/>
        </p:nvSpPr>
        <p:spPr>
          <a:xfrm>
            <a:off x="567000" y="3966750"/>
            <a:ext cx="720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Installatie</a:t>
            </a:r>
          </a:p>
        </p:txBody>
      </p:sp>
      <p:sp>
        <p:nvSpPr>
          <p:cNvPr id="300" name="Rechthoek 299">
            <a:extLst>
              <a:ext uri="{FF2B5EF4-FFF2-40B4-BE49-F238E27FC236}">
                <a16:creationId xmlns:a16="http://schemas.microsoft.com/office/drawing/2014/main" id="{5B919B13-EA3C-4AE8-9088-DD74D952B7FA}"/>
              </a:ext>
            </a:extLst>
          </p:cNvPr>
          <p:cNvSpPr/>
          <p:nvPr/>
        </p:nvSpPr>
        <p:spPr>
          <a:xfrm>
            <a:off x="567000" y="3336750"/>
            <a:ext cx="1485000" cy="27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Aansluiting</a:t>
            </a:r>
          </a:p>
        </p:txBody>
      </p:sp>
      <p:sp>
        <p:nvSpPr>
          <p:cNvPr id="301" name="Rechthoek 300">
            <a:extLst>
              <a:ext uri="{FF2B5EF4-FFF2-40B4-BE49-F238E27FC236}">
                <a16:creationId xmlns:a16="http://schemas.microsoft.com/office/drawing/2014/main" id="{4FAC4ACF-B5C1-4169-8DEC-98B319D66D9D}"/>
              </a:ext>
            </a:extLst>
          </p:cNvPr>
          <p:cNvSpPr/>
          <p:nvPr/>
        </p:nvSpPr>
        <p:spPr>
          <a:xfrm>
            <a:off x="567000" y="4596750"/>
            <a:ext cx="720000" cy="27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Netberekening</a:t>
            </a:r>
          </a:p>
        </p:txBody>
      </p:sp>
      <p:sp>
        <p:nvSpPr>
          <p:cNvPr id="304" name="Rechthoek 303">
            <a:extLst>
              <a:ext uri="{FF2B5EF4-FFF2-40B4-BE49-F238E27FC236}">
                <a16:creationId xmlns:a16="http://schemas.microsoft.com/office/drawing/2014/main" id="{2D86F804-4A4A-4808-B816-0D2038F00C03}"/>
              </a:ext>
            </a:extLst>
          </p:cNvPr>
          <p:cNvSpPr/>
          <p:nvPr/>
        </p:nvSpPr>
        <p:spPr>
          <a:xfrm>
            <a:off x="2097000" y="4596750"/>
            <a:ext cx="720000" cy="27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nl-NL" sz="600">
                <a:solidFill>
                  <a:schemeClr val="tx1"/>
                </a:solidFill>
              </a:rPr>
              <a:t>Capaciteitsknelpunt</a:t>
            </a:r>
          </a:p>
        </p:txBody>
      </p:sp>
      <p:cxnSp>
        <p:nvCxnSpPr>
          <p:cNvPr id="305" name="Rechte verbindingslijn 304">
            <a:extLst>
              <a:ext uri="{FF2B5EF4-FFF2-40B4-BE49-F238E27FC236}">
                <a16:creationId xmlns:a16="http://schemas.microsoft.com/office/drawing/2014/main" id="{F4AFF009-DEF9-4BAE-9C19-BED97E8611EC}"/>
              </a:ext>
            </a:extLst>
          </p:cNvPr>
          <p:cNvCxnSpPr>
            <a:cxnSpLocks/>
            <a:stCxn id="301" idx="3"/>
            <a:endCxn id="304" idx="1"/>
          </p:cNvCxnSpPr>
          <p:nvPr/>
        </p:nvCxnSpPr>
        <p:spPr>
          <a:xfrm>
            <a:off x="1287000" y="4731750"/>
            <a:ext cx="81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kstvak 309">
            <a:extLst>
              <a:ext uri="{FF2B5EF4-FFF2-40B4-BE49-F238E27FC236}">
                <a16:creationId xmlns:a16="http://schemas.microsoft.com/office/drawing/2014/main" id="{7AF79861-9A8D-4921-B9DE-E5C9ECA84B41}"/>
              </a:ext>
            </a:extLst>
          </p:cNvPr>
          <p:cNvSpPr txBox="1"/>
          <p:nvPr/>
        </p:nvSpPr>
        <p:spPr>
          <a:xfrm>
            <a:off x="1647000" y="4686750"/>
            <a:ext cx="357470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500"/>
              <a:t>uitkomst van</a:t>
            </a:r>
          </a:p>
        </p:txBody>
      </p:sp>
      <p:cxnSp>
        <p:nvCxnSpPr>
          <p:cNvPr id="311" name="Rechte verbindingslijn 310">
            <a:extLst>
              <a:ext uri="{FF2B5EF4-FFF2-40B4-BE49-F238E27FC236}">
                <a16:creationId xmlns:a16="http://schemas.microsoft.com/office/drawing/2014/main" id="{950319F7-ACF5-4897-9617-128685337D05}"/>
              </a:ext>
            </a:extLst>
          </p:cNvPr>
          <p:cNvCxnSpPr>
            <a:cxnSpLocks/>
            <a:stCxn id="252" idx="0"/>
          </p:cNvCxnSpPr>
          <p:nvPr/>
        </p:nvCxnSpPr>
        <p:spPr>
          <a:xfrm flipV="1">
            <a:off x="1692000" y="109082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Rechte verbindingslijn 311">
            <a:extLst>
              <a:ext uri="{FF2B5EF4-FFF2-40B4-BE49-F238E27FC236}">
                <a16:creationId xmlns:a16="http://schemas.microsoft.com/office/drawing/2014/main" id="{A5A3FECC-0CAA-4E3F-B17A-0EE41A2EF5D8}"/>
              </a:ext>
            </a:extLst>
          </p:cNvPr>
          <p:cNvCxnSpPr>
            <a:cxnSpLocks/>
            <a:stCxn id="281" idx="2"/>
            <a:endCxn id="280" idx="0"/>
          </p:cNvCxnSpPr>
          <p:nvPr/>
        </p:nvCxnSpPr>
        <p:spPr>
          <a:xfrm>
            <a:off x="927000" y="1716750"/>
            <a:ext cx="0" cy="360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kstvak 323">
            <a:extLst>
              <a:ext uri="{FF2B5EF4-FFF2-40B4-BE49-F238E27FC236}">
                <a16:creationId xmlns:a16="http://schemas.microsoft.com/office/drawing/2014/main" id="{479BB1AB-CC9E-4BC2-904E-15847DDAF0A2}"/>
              </a:ext>
            </a:extLst>
          </p:cNvPr>
          <p:cNvSpPr txBox="1"/>
          <p:nvPr/>
        </p:nvSpPr>
        <p:spPr>
          <a:xfrm>
            <a:off x="567000" y="1896750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basis voor</a:t>
            </a:r>
          </a:p>
        </p:txBody>
      </p:sp>
      <p:sp>
        <p:nvSpPr>
          <p:cNvPr id="276" name="Tekstvak 275">
            <a:extLst>
              <a:ext uri="{FF2B5EF4-FFF2-40B4-BE49-F238E27FC236}">
                <a16:creationId xmlns:a16="http://schemas.microsoft.com/office/drawing/2014/main" id="{6B59DF92-B396-4771-98A1-D9400354B97B}"/>
              </a:ext>
            </a:extLst>
          </p:cNvPr>
          <p:cNvSpPr txBox="1"/>
          <p:nvPr/>
        </p:nvSpPr>
        <p:spPr>
          <a:xfrm>
            <a:off x="1332000" y="118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hoeveelheid in</a:t>
            </a:r>
          </a:p>
        </p:txBody>
      </p:sp>
      <p:cxnSp>
        <p:nvCxnSpPr>
          <p:cNvPr id="325" name="Rechte verbindingslijn 324">
            <a:extLst>
              <a:ext uri="{FF2B5EF4-FFF2-40B4-BE49-F238E27FC236}">
                <a16:creationId xmlns:a16="http://schemas.microsoft.com/office/drawing/2014/main" id="{F8DBE55E-46DE-45FF-818E-1939D763AC76}"/>
              </a:ext>
            </a:extLst>
          </p:cNvPr>
          <p:cNvCxnSpPr>
            <a:cxnSpLocks/>
            <a:stCxn id="272" idx="0"/>
            <a:endCxn id="258" idx="2"/>
          </p:cNvCxnSpPr>
          <p:nvPr/>
        </p:nvCxnSpPr>
        <p:spPr>
          <a:xfrm flipV="1">
            <a:off x="2457000" y="1086750"/>
            <a:ext cx="0" cy="99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kstvak 277">
            <a:extLst>
              <a:ext uri="{FF2B5EF4-FFF2-40B4-BE49-F238E27FC236}">
                <a16:creationId xmlns:a16="http://schemas.microsoft.com/office/drawing/2014/main" id="{C23642F1-8B71-4341-860D-39A21A4A2C46}"/>
              </a:ext>
            </a:extLst>
          </p:cNvPr>
          <p:cNvSpPr txBox="1"/>
          <p:nvPr/>
        </p:nvSpPr>
        <p:spPr>
          <a:xfrm>
            <a:off x="2097000" y="118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gewijzigd door</a:t>
            </a:r>
          </a:p>
        </p:txBody>
      </p:sp>
      <p:sp>
        <p:nvSpPr>
          <p:cNvPr id="326" name="Tekstvak 325">
            <a:extLst>
              <a:ext uri="{FF2B5EF4-FFF2-40B4-BE49-F238E27FC236}">
                <a16:creationId xmlns:a16="http://schemas.microsoft.com/office/drawing/2014/main" id="{18CDDB2A-6B34-4516-9C03-816CD35D1EA1}"/>
              </a:ext>
            </a:extLst>
          </p:cNvPr>
          <p:cNvSpPr txBox="1"/>
          <p:nvPr/>
        </p:nvSpPr>
        <p:spPr>
          <a:xfrm>
            <a:off x="3627000" y="118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gepland in</a:t>
            </a:r>
          </a:p>
        </p:txBody>
      </p:sp>
      <p:sp>
        <p:nvSpPr>
          <p:cNvPr id="331" name="Tekstvak 330">
            <a:extLst>
              <a:ext uri="{FF2B5EF4-FFF2-40B4-BE49-F238E27FC236}">
                <a16:creationId xmlns:a16="http://schemas.microsoft.com/office/drawing/2014/main" id="{A71DDE6B-53CE-46FE-82A2-31AE87B7FB24}"/>
              </a:ext>
            </a:extLst>
          </p:cNvPr>
          <p:cNvSpPr txBox="1"/>
          <p:nvPr/>
        </p:nvSpPr>
        <p:spPr>
          <a:xfrm>
            <a:off x="2097000" y="244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afroep van</a:t>
            </a:r>
          </a:p>
        </p:txBody>
      </p:sp>
      <p:sp>
        <p:nvSpPr>
          <p:cNvPr id="332" name="Tekstvak 331">
            <a:extLst>
              <a:ext uri="{FF2B5EF4-FFF2-40B4-BE49-F238E27FC236}">
                <a16:creationId xmlns:a16="http://schemas.microsoft.com/office/drawing/2014/main" id="{9F6D9EBC-2E73-4226-BA25-E6573A77E159}"/>
              </a:ext>
            </a:extLst>
          </p:cNvPr>
          <p:cNvSpPr txBox="1"/>
          <p:nvPr/>
        </p:nvSpPr>
        <p:spPr>
          <a:xfrm>
            <a:off x="1332000" y="2399444"/>
            <a:ext cx="7200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afspraak over of</a:t>
            </a:r>
          </a:p>
          <a:p>
            <a:pPr algn="ctr"/>
            <a:r>
              <a:rPr lang="nl-NL" sz="500"/>
              <a:t>aanvaarding van</a:t>
            </a:r>
          </a:p>
        </p:txBody>
      </p:sp>
      <p:cxnSp>
        <p:nvCxnSpPr>
          <p:cNvPr id="333" name="Rechte verbindingslijn 332">
            <a:extLst>
              <a:ext uri="{FF2B5EF4-FFF2-40B4-BE49-F238E27FC236}">
                <a16:creationId xmlns:a16="http://schemas.microsoft.com/office/drawing/2014/main" id="{DA319E48-15F8-4AEB-849E-AAEF8105727B}"/>
              </a:ext>
            </a:extLst>
          </p:cNvPr>
          <p:cNvCxnSpPr>
            <a:cxnSpLocks/>
            <a:stCxn id="280" idx="2"/>
          </p:cNvCxnSpPr>
          <p:nvPr/>
        </p:nvCxnSpPr>
        <p:spPr>
          <a:xfrm>
            <a:off x="927000" y="2346750"/>
            <a:ext cx="0" cy="360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kstvak 333">
            <a:extLst>
              <a:ext uri="{FF2B5EF4-FFF2-40B4-BE49-F238E27FC236}">
                <a16:creationId xmlns:a16="http://schemas.microsoft.com/office/drawing/2014/main" id="{AC520BA9-C4C8-4837-A920-345808758C34}"/>
              </a:ext>
            </a:extLst>
          </p:cNvPr>
          <p:cNvSpPr txBox="1"/>
          <p:nvPr/>
        </p:nvSpPr>
        <p:spPr>
          <a:xfrm>
            <a:off x="567000" y="2399444"/>
            <a:ext cx="7200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afspraak over of</a:t>
            </a:r>
          </a:p>
          <a:p>
            <a:pPr algn="ctr"/>
            <a:r>
              <a:rPr lang="nl-NL" sz="500"/>
              <a:t>aanvaarding van</a:t>
            </a:r>
          </a:p>
        </p:txBody>
      </p:sp>
      <p:cxnSp>
        <p:nvCxnSpPr>
          <p:cNvPr id="337" name="Rechte verbindingslijn 336">
            <a:extLst>
              <a:ext uri="{FF2B5EF4-FFF2-40B4-BE49-F238E27FC236}">
                <a16:creationId xmlns:a16="http://schemas.microsoft.com/office/drawing/2014/main" id="{795BBBA3-BF0D-4E4F-8080-B8EE09E8205B}"/>
              </a:ext>
            </a:extLst>
          </p:cNvPr>
          <p:cNvCxnSpPr>
            <a:cxnSpLocks/>
            <a:stCxn id="300" idx="0"/>
          </p:cNvCxnSpPr>
          <p:nvPr/>
        </p:nvCxnSpPr>
        <p:spPr>
          <a:xfrm flipV="1">
            <a:off x="1309500" y="297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kstvak 337">
            <a:extLst>
              <a:ext uri="{FF2B5EF4-FFF2-40B4-BE49-F238E27FC236}">
                <a16:creationId xmlns:a16="http://schemas.microsoft.com/office/drawing/2014/main" id="{0D7318CD-1C2A-4312-9688-16FFEFF77764}"/>
              </a:ext>
            </a:extLst>
          </p:cNvPr>
          <p:cNvSpPr txBox="1"/>
          <p:nvPr/>
        </p:nvSpPr>
        <p:spPr>
          <a:xfrm>
            <a:off x="567000" y="3075200"/>
            <a:ext cx="1485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beschikbaar op</a:t>
            </a:r>
          </a:p>
        </p:txBody>
      </p:sp>
      <p:cxnSp>
        <p:nvCxnSpPr>
          <p:cNvPr id="350" name="Rechte verbindingslijn 349">
            <a:extLst>
              <a:ext uri="{FF2B5EF4-FFF2-40B4-BE49-F238E27FC236}">
                <a16:creationId xmlns:a16="http://schemas.microsoft.com/office/drawing/2014/main" id="{55AD29AE-E90A-42DB-9913-019E8C353855}"/>
              </a:ext>
            </a:extLst>
          </p:cNvPr>
          <p:cNvCxnSpPr>
            <a:cxnSpLocks/>
            <a:stCxn id="296" idx="0"/>
          </p:cNvCxnSpPr>
          <p:nvPr/>
        </p:nvCxnSpPr>
        <p:spPr>
          <a:xfrm flipV="1">
            <a:off x="927000" y="360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kstvak 353">
            <a:extLst>
              <a:ext uri="{FF2B5EF4-FFF2-40B4-BE49-F238E27FC236}">
                <a16:creationId xmlns:a16="http://schemas.microsoft.com/office/drawing/2014/main" id="{EFC282FC-D8E6-4025-AE18-CE8DB66C162D}"/>
              </a:ext>
            </a:extLst>
          </p:cNvPr>
          <p:cNvSpPr txBox="1"/>
          <p:nvPr/>
        </p:nvSpPr>
        <p:spPr>
          <a:xfrm>
            <a:off x="567000" y="379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achter</a:t>
            </a:r>
          </a:p>
        </p:txBody>
      </p:sp>
      <p:cxnSp>
        <p:nvCxnSpPr>
          <p:cNvPr id="355" name="Rechte verbindingslijn 354">
            <a:extLst>
              <a:ext uri="{FF2B5EF4-FFF2-40B4-BE49-F238E27FC236}">
                <a16:creationId xmlns:a16="http://schemas.microsoft.com/office/drawing/2014/main" id="{0C965CCB-ACB2-41BF-8C7E-C5D32776CF7B}"/>
              </a:ext>
            </a:extLst>
          </p:cNvPr>
          <p:cNvCxnSpPr>
            <a:cxnSpLocks/>
          </p:cNvCxnSpPr>
          <p:nvPr/>
        </p:nvCxnSpPr>
        <p:spPr>
          <a:xfrm>
            <a:off x="2457000" y="360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kstvak 366">
            <a:extLst>
              <a:ext uri="{FF2B5EF4-FFF2-40B4-BE49-F238E27FC236}">
                <a16:creationId xmlns:a16="http://schemas.microsoft.com/office/drawing/2014/main" id="{F14A6490-867B-40E9-8767-29F864911C99}"/>
              </a:ext>
            </a:extLst>
          </p:cNvPr>
          <p:cNvSpPr txBox="1"/>
          <p:nvPr/>
        </p:nvSpPr>
        <p:spPr>
          <a:xfrm>
            <a:off x="2097000" y="3696750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in</a:t>
            </a:r>
          </a:p>
        </p:txBody>
      </p:sp>
      <p:cxnSp>
        <p:nvCxnSpPr>
          <p:cNvPr id="368" name="Rechte verbindingslijn 367">
            <a:extLst>
              <a:ext uri="{FF2B5EF4-FFF2-40B4-BE49-F238E27FC236}">
                <a16:creationId xmlns:a16="http://schemas.microsoft.com/office/drawing/2014/main" id="{001D2BFD-022A-40A4-AAC8-7D399BFED5CF}"/>
              </a:ext>
            </a:extLst>
          </p:cNvPr>
          <p:cNvCxnSpPr>
            <a:cxnSpLocks/>
          </p:cNvCxnSpPr>
          <p:nvPr/>
        </p:nvCxnSpPr>
        <p:spPr>
          <a:xfrm>
            <a:off x="1692000" y="360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kstvak 374">
            <a:extLst>
              <a:ext uri="{FF2B5EF4-FFF2-40B4-BE49-F238E27FC236}">
                <a16:creationId xmlns:a16="http://schemas.microsoft.com/office/drawing/2014/main" id="{D995FCF9-8A69-4722-A4F4-9B74BE86E47A}"/>
              </a:ext>
            </a:extLst>
          </p:cNvPr>
          <p:cNvSpPr txBox="1"/>
          <p:nvPr/>
        </p:nvSpPr>
        <p:spPr>
          <a:xfrm>
            <a:off x="3627000" y="370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geuit op</a:t>
            </a:r>
          </a:p>
        </p:txBody>
      </p:sp>
      <p:cxnSp>
        <p:nvCxnSpPr>
          <p:cNvPr id="378" name="Rechte verbindingslijn 377">
            <a:extLst>
              <a:ext uri="{FF2B5EF4-FFF2-40B4-BE49-F238E27FC236}">
                <a16:creationId xmlns:a16="http://schemas.microsoft.com/office/drawing/2014/main" id="{7E302880-C38F-4B4D-A985-3B4736953DD4}"/>
              </a:ext>
            </a:extLst>
          </p:cNvPr>
          <p:cNvCxnSpPr>
            <a:cxnSpLocks/>
            <a:endCxn id="304" idx="0"/>
          </p:cNvCxnSpPr>
          <p:nvPr/>
        </p:nvCxnSpPr>
        <p:spPr>
          <a:xfrm>
            <a:off x="2457000" y="423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kstvak 384">
            <a:extLst>
              <a:ext uri="{FF2B5EF4-FFF2-40B4-BE49-F238E27FC236}">
                <a16:creationId xmlns:a16="http://schemas.microsoft.com/office/drawing/2014/main" id="{9343590C-E3EA-4D11-9D01-5B4ABD90342F}"/>
              </a:ext>
            </a:extLst>
          </p:cNvPr>
          <p:cNvSpPr txBox="1"/>
          <p:nvPr/>
        </p:nvSpPr>
        <p:spPr>
          <a:xfrm>
            <a:off x="2097000" y="4416750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oorzaak van</a:t>
            </a:r>
          </a:p>
        </p:txBody>
      </p:sp>
      <p:cxnSp>
        <p:nvCxnSpPr>
          <p:cNvPr id="392" name="Rechte verbindingslijn 391">
            <a:extLst>
              <a:ext uri="{FF2B5EF4-FFF2-40B4-BE49-F238E27FC236}">
                <a16:creationId xmlns:a16="http://schemas.microsoft.com/office/drawing/2014/main" id="{3B9FBAEC-D1C3-4461-BD39-77D89ADC7974}"/>
              </a:ext>
            </a:extLst>
          </p:cNvPr>
          <p:cNvCxnSpPr>
            <a:cxnSpLocks/>
            <a:stCxn id="249" idx="2"/>
          </p:cNvCxnSpPr>
          <p:nvPr/>
        </p:nvCxnSpPr>
        <p:spPr>
          <a:xfrm>
            <a:off x="3987000" y="2976750"/>
            <a:ext cx="0" cy="360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kstvak 392">
            <a:extLst>
              <a:ext uri="{FF2B5EF4-FFF2-40B4-BE49-F238E27FC236}">
                <a16:creationId xmlns:a16="http://schemas.microsoft.com/office/drawing/2014/main" id="{C9C25C3F-B610-4A45-AEE6-48B4C49B3242}"/>
              </a:ext>
            </a:extLst>
          </p:cNvPr>
          <p:cNvSpPr txBox="1"/>
          <p:nvPr/>
        </p:nvSpPr>
        <p:spPr>
          <a:xfrm>
            <a:off x="3627000" y="316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uitkomst van</a:t>
            </a:r>
          </a:p>
        </p:txBody>
      </p:sp>
      <p:cxnSp>
        <p:nvCxnSpPr>
          <p:cNvPr id="400" name="Rechte verbindingslijn 399">
            <a:extLst>
              <a:ext uri="{FF2B5EF4-FFF2-40B4-BE49-F238E27FC236}">
                <a16:creationId xmlns:a16="http://schemas.microsoft.com/office/drawing/2014/main" id="{664EE849-0EC8-4623-B76A-E9256CDA2D37}"/>
              </a:ext>
            </a:extLst>
          </p:cNvPr>
          <p:cNvCxnSpPr>
            <a:cxnSpLocks/>
            <a:stCxn id="261" idx="2"/>
            <a:endCxn id="249" idx="0"/>
          </p:cNvCxnSpPr>
          <p:nvPr/>
        </p:nvCxnSpPr>
        <p:spPr>
          <a:xfrm>
            <a:off x="3987000" y="2346750"/>
            <a:ext cx="0" cy="360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kstvak 400">
            <a:extLst>
              <a:ext uri="{FF2B5EF4-FFF2-40B4-BE49-F238E27FC236}">
                <a16:creationId xmlns:a16="http://schemas.microsoft.com/office/drawing/2014/main" id="{77A1AF02-C4DF-4366-A47A-F5EAB60E3B90}"/>
              </a:ext>
            </a:extLst>
          </p:cNvPr>
          <p:cNvSpPr txBox="1"/>
          <p:nvPr/>
        </p:nvSpPr>
        <p:spPr>
          <a:xfrm>
            <a:off x="3627000" y="244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meegenomen in</a:t>
            </a:r>
          </a:p>
        </p:txBody>
      </p:sp>
      <p:cxnSp>
        <p:nvCxnSpPr>
          <p:cNvPr id="406" name="Rechte verbindingslijn 405">
            <a:extLst>
              <a:ext uri="{FF2B5EF4-FFF2-40B4-BE49-F238E27FC236}">
                <a16:creationId xmlns:a16="http://schemas.microsoft.com/office/drawing/2014/main" id="{0DFA0CDD-E444-4B61-94D1-A819CD667BF5}"/>
              </a:ext>
            </a:extLst>
          </p:cNvPr>
          <p:cNvCxnSpPr>
            <a:cxnSpLocks/>
          </p:cNvCxnSpPr>
          <p:nvPr/>
        </p:nvCxnSpPr>
        <p:spPr>
          <a:xfrm>
            <a:off x="2457000" y="2976750"/>
            <a:ext cx="0" cy="360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kstvak 408">
            <a:extLst>
              <a:ext uri="{FF2B5EF4-FFF2-40B4-BE49-F238E27FC236}">
                <a16:creationId xmlns:a16="http://schemas.microsoft.com/office/drawing/2014/main" id="{DDEF03BA-F319-4666-9265-394B7AD33845}"/>
              </a:ext>
            </a:extLst>
          </p:cNvPr>
          <p:cNvSpPr txBox="1"/>
          <p:nvPr/>
        </p:nvSpPr>
        <p:spPr>
          <a:xfrm>
            <a:off x="2097000" y="3156750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verzoek om</a:t>
            </a:r>
          </a:p>
        </p:txBody>
      </p:sp>
      <p:cxnSp>
        <p:nvCxnSpPr>
          <p:cNvPr id="412" name="Rechte verbindingslijn 411">
            <a:extLst>
              <a:ext uri="{FF2B5EF4-FFF2-40B4-BE49-F238E27FC236}">
                <a16:creationId xmlns:a16="http://schemas.microsoft.com/office/drawing/2014/main" id="{E3A8103A-2550-4226-B657-0AFEB61C31B4}"/>
              </a:ext>
            </a:extLst>
          </p:cNvPr>
          <p:cNvCxnSpPr>
            <a:cxnSpLocks/>
            <a:stCxn id="249" idx="1"/>
            <a:endCxn id="269" idx="3"/>
          </p:cNvCxnSpPr>
          <p:nvPr/>
        </p:nvCxnSpPr>
        <p:spPr>
          <a:xfrm flipH="1">
            <a:off x="2817000" y="2841750"/>
            <a:ext cx="810000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Tekstvak 414">
            <a:extLst>
              <a:ext uri="{FF2B5EF4-FFF2-40B4-BE49-F238E27FC236}">
                <a16:creationId xmlns:a16="http://schemas.microsoft.com/office/drawing/2014/main" id="{5FE2DF57-5DB0-4E9C-B083-9A5730515786}"/>
              </a:ext>
            </a:extLst>
          </p:cNvPr>
          <p:cNvSpPr txBox="1"/>
          <p:nvPr/>
        </p:nvSpPr>
        <p:spPr>
          <a:xfrm>
            <a:off x="2907000" y="2796750"/>
            <a:ext cx="455253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500"/>
              <a:t>meegenomen in</a:t>
            </a:r>
          </a:p>
        </p:txBody>
      </p:sp>
      <p:cxnSp>
        <p:nvCxnSpPr>
          <p:cNvPr id="416" name="Rechte verbindingslijn 415">
            <a:extLst>
              <a:ext uri="{FF2B5EF4-FFF2-40B4-BE49-F238E27FC236}">
                <a16:creationId xmlns:a16="http://schemas.microsoft.com/office/drawing/2014/main" id="{C6399D2D-EE10-4844-8DE0-871A34497AFA}"/>
              </a:ext>
            </a:extLst>
          </p:cNvPr>
          <p:cNvCxnSpPr>
            <a:cxnSpLocks/>
            <a:stCxn id="272" idx="3"/>
            <a:endCxn id="261" idx="1"/>
          </p:cNvCxnSpPr>
          <p:nvPr/>
        </p:nvCxnSpPr>
        <p:spPr>
          <a:xfrm>
            <a:off x="2817000" y="2211750"/>
            <a:ext cx="810000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kstvak 419">
            <a:extLst>
              <a:ext uri="{FF2B5EF4-FFF2-40B4-BE49-F238E27FC236}">
                <a16:creationId xmlns:a16="http://schemas.microsoft.com/office/drawing/2014/main" id="{33694FE2-BF41-4809-B4D7-565D0BA746D4}"/>
              </a:ext>
            </a:extLst>
          </p:cNvPr>
          <p:cNvSpPr txBox="1"/>
          <p:nvPr/>
        </p:nvSpPr>
        <p:spPr>
          <a:xfrm>
            <a:off x="3132000" y="2166750"/>
            <a:ext cx="407163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500"/>
              <a:t>gewijzigd door</a:t>
            </a:r>
          </a:p>
        </p:txBody>
      </p:sp>
      <p:graphicFrame>
        <p:nvGraphicFramePr>
          <p:cNvPr id="110" name="Tabel 110">
            <a:extLst>
              <a:ext uri="{FF2B5EF4-FFF2-40B4-BE49-F238E27FC236}">
                <a16:creationId xmlns:a16="http://schemas.microsoft.com/office/drawing/2014/main" id="{F3E8BBCE-4569-4C16-93EE-87A67D672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82017"/>
              </p:ext>
            </p:extLst>
          </p:nvPr>
        </p:nvGraphicFramePr>
        <p:xfrm>
          <a:off x="4842000" y="816751"/>
          <a:ext cx="2880000" cy="350520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3115422101"/>
                    </a:ext>
                  </a:extLst>
                </a:gridCol>
                <a:gridCol w="1710000">
                  <a:extLst>
                    <a:ext uri="{9D8B030D-6E8A-4147-A177-3AD203B41FA5}">
                      <a16:colId xmlns:a16="http://schemas.microsoft.com/office/drawing/2014/main" val="452924276"/>
                    </a:ext>
                  </a:extLst>
                </a:gridCol>
              </a:tblGrid>
              <a:tr h="159825">
                <a:tc>
                  <a:txBody>
                    <a:bodyPr/>
                    <a:lstStyle/>
                    <a:p>
                      <a:r>
                        <a:rPr lang="nl-NL" sz="700"/>
                        <a:t>Bedrijfsobject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Verwante begrippen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35626"/>
                  </a:ext>
                </a:extLst>
              </a:tr>
              <a:tr h="222451">
                <a:tc>
                  <a:txBody>
                    <a:bodyPr/>
                    <a:lstStyle/>
                    <a:p>
                      <a:r>
                        <a:rPr lang="nl-NL" sz="700" err="1"/>
                        <a:t>Opregel</a:t>
                      </a:r>
                      <a:r>
                        <a:rPr lang="nl-NL" sz="700"/>
                        <a:t>- of afregelactie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 err="1"/>
                        <a:t>Redispatch</a:t>
                      </a:r>
                      <a:endParaRPr lang="nl-NL" sz="700"/>
                    </a:p>
                    <a:p>
                      <a:r>
                        <a:rPr lang="nl-NL" sz="700" err="1"/>
                        <a:t>Curtailment</a:t>
                      </a:r>
                      <a:endParaRPr lang="nl-NL" sz="700"/>
                    </a:p>
                    <a:p>
                      <a:r>
                        <a:rPr lang="nl-NL" sz="700"/>
                        <a:t>Afschakeling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086189"/>
                  </a:ext>
                </a:extLst>
              </a:tr>
              <a:tr h="280123">
                <a:tc>
                  <a:txBody>
                    <a:bodyPr/>
                    <a:lstStyle/>
                    <a:p>
                      <a:r>
                        <a:rPr lang="nl-NL" sz="700" err="1"/>
                        <a:t>Opregel</a:t>
                      </a:r>
                      <a:r>
                        <a:rPr lang="nl-NL" sz="700"/>
                        <a:t>- of afregelaanbod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Bieding </a:t>
                      </a:r>
                      <a:r>
                        <a:rPr lang="nl-NL" sz="700" err="1"/>
                        <a:t>balanceringsenergie</a:t>
                      </a:r>
                      <a:endParaRPr lang="nl-NL" sz="700"/>
                    </a:p>
                    <a:p>
                      <a:r>
                        <a:rPr lang="nl-NL" sz="700"/>
                        <a:t>Bieding </a:t>
                      </a:r>
                      <a:r>
                        <a:rPr lang="nl-NL" sz="700" err="1"/>
                        <a:t>redispatch</a:t>
                      </a:r>
                      <a:endParaRPr lang="nl-NL" sz="700"/>
                    </a:p>
                    <a:p>
                      <a:r>
                        <a:rPr lang="nl-NL" sz="700" err="1"/>
                        <a:t>Balanceringscapaciteit</a:t>
                      </a:r>
                      <a:endParaRPr lang="nl-NL" sz="700"/>
                    </a:p>
                    <a:p>
                      <a:r>
                        <a:rPr lang="nl-NL" sz="700" err="1"/>
                        <a:t>Redispatchcapaciteit</a:t>
                      </a:r>
                      <a:endParaRPr lang="nl-NL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815776"/>
                  </a:ext>
                </a:extLst>
              </a:tr>
              <a:tr h="164778">
                <a:tc>
                  <a:txBody>
                    <a:bodyPr/>
                    <a:lstStyle/>
                    <a:p>
                      <a:r>
                        <a:rPr lang="nl-NL" sz="700" err="1"/>
                        <a:t>Opregel</a:t>
                      </a:r>
                      <a:r>
                        <a:rPr lang="nl-NL" sz="700"/>
                        <a:t>- of afregelbehoefte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Congestieverwachting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6141"/>
                  </a:ext>
                </a:extLst>
              </a:tr>
              <a:tr h="164778">
                <a:tc>
                  <a:txBody>
                    <a:bodyPr/>
                    <a:lstStyle/>
                    <a:p>
                      <a:r>
                        <a:rPr lang="nl-NL" sz="700"/>
                        <a:t>Transportberekening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Loadflowberekening</a:t>
                      </a:r>
                    </a:p>
                    <a:p>
                      <a:r>
                        <a:rPr lang="nl-NL" sz="700"/>
                        <a:t>Netveiligheidsanalyse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4163"/>
                  </a:ext>
                </a:extLst>
              </a:tr>
              <a:tr h="395468">
                <a:tc>
                  <a:txBody>
                    <a:bodyPr/>
                    <a:lstStyle/>
                    <a:p>
                      <a:r>
                        <a:rPr lang="nl-NL" sz="700"/>
                        <a:t>Klantovereenkomst</a:t>
                      </a:r>
                    </a:p>
                    <a:p>
                      <a:r>
                        <a:rPr lang="nl-NL" sz="700"/>
                        <a:t>Marktovereenkomst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Non-</a:t>
                      </a:r>
                      <a:r>
                        <a:rPr lang="nl-NL" sz="700" err="1"/>
                        <a:t>firm</a:t>
                      </a:r>
                      <a:r>
                        <a:rPr lang="nl-NL" sz="700"/>
                        <a:t> ATO</a:t>
                      </a:r>
                    </a:p>
                    <a:p>
                      <a:r>
                        <a:rPr lang="nl-NL" sz="700"/>
                        <a:t>Restrictiecontract</a:t>
                      </a:r>
                    </a:p>
                    <a:p>
                      <a:r>
                        <a:rPr lang="nl-NL" sz="700"/>
                        <a:t>Vraagresponsovereenkomst</a:t>
                      </a:r>
                    </a:p>
                    <a:p>
                      <a:r>
                        <a:rPr lang="nl-NL" sz="700"/>
                        <a:t>Overeenkomst voor </a:t>
                      </a:r>
                      <a:r>
                        <a:rPr lang="nl-NL" sz="700" err="1"/>
                        <a:t>redispatchcapaciteit</a:t>
                      </a:r>
                      <a:endParaRPr lang="nl-NL" sz="700"/>
                    </a:p>
                    <a:p>
                      <a:r>
                        <a:rPr lang="nl-NL" sz="700"/>
                        <a:t>Overeenkomst voor </a:t>
                      </a:r>
                      <a:r>
                        <a:rPr lang="nl-NL" sz="700" err="1"/>
                        <a:t>balanceringscapaciteit</a:t>
                      </a:r>
                      <a:endParaRPr lang="nl-NL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630185"/>
                  </a:ext>
                </a:extLst>
              </a:tr>
              <a:tr h="222451">
                <a:tc>
                  <a:txBody>
                    <a:bodyPr/>
                    <a:lstStyle/>
                    <a:p>
                      <a:r>
                        <a:rPr lang="nl-NL" sz="700"/>
                        <a:t>Installatie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Elektriciteitsproductie-eenheid</a:t>
                      </a:r>
                    </a:p>
                    <a:p>
                      <a:r>
                        <a:rPr lang="nl-NL" sz="700"/>
                        <a:t>Vraagsturing leverende verbruikseenheid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151469"/>
                  </a:ext>
                </a:extLst>
              </a:tr>
              <a:tr h="280123">
                <a:tc>
                  <a:txBody>
                    <a:bodyPr/>
                    <a:lstStyle/>
                    <a:p>
                      <a:r>
                        <a:rPr lang="nl-NL" sz="700"/>
                        <a:t>Energie-uitwisseling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700"/>
                        <a:t>Reservevermogen</a:t>
                      </a:r>
                    </a:p>
                    <a:p>
                      <a:r>
                        <a:rPr lang="nl-NL" sz="700"/>
                        <a:t>Noodvermogen</a:t>
                      </a:r>
                    </a:p>
                    <a:p>
                      <a:r>
                        <a:rPr lang="nl-NL" sz="700"/>
                        <a:t>Regelvermogen</a:t>
                      </a:r>
                    </a:p>
                    <a:p>
                      <a:r>
                        <a:rPr lang="nl-NL" sz="700"/>
                        <a:t>Blindvermogen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675775"/>
                  </a:ext>
                </a:extLst>
              </a:tr>
            </a:tbl>
          </a:graphicData>
        </a:graphic>
      </p:graphicFrame>
      <p:sp>
        <p:nvSpPr>
          <p:cNvPr id="374" name="Tekstvak 373">
            <a:extLst>
              <a:ext uri="{FF2B5EF4-FFF2-40B4-BE49-F238E27FC236}">
                <a16:creationId xmlns:a16="http://schemas.microsoft.com/office/drawing/2014/main" id="{4C4C67BB-33E6-464A-859D-3A23B13D1B43}"/>
              </a:ext>
            </a:extLst>
          </p:cNvPr>
          <p:cNvSpPr txBox="1"/>
          <p:nvPr/>
        </p:nvSpPr>
        <p:spPr>
          <a:xfrm>
            <a:off x="1332000" y="3700597"/>
            <a:ext cx="72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nl-NL" sz="500"/>
              <a:t>in</a:t>
            </a:r>
          </a:p>
        </p:txBody>
      </p:sp>
      <p:cxnSp>
        <p:nvCxnSpPr>
          <p:cNvPr id="153" name="Rechte verbindingslijn 152">
            <a:extLst>
              <a:ext uri="{FF2B5EF4-FFF2-40B4-BE49-F238E27FC236}">
                <a16:creationId xmlns:a16="http://schemas.microsoft.com/office/drawing/2014/main" id="{6A0530AE-388F-4844-A158-C20E875B66E4}"/>
              </a:ext>
            </a:extLst>
          </p:cNvPr>
          <p:cNvCxnSpPr>
            <a:cxnSpLocks/>
            <a:stCxn id="300" idx="1"/>
            <a:endCxn id="258" idx="1"/>
          </p:cNvCxnSpPr>
          <p:nvPr/>
        </p:nvCxnSpPr>
        <p:spPr>
          <a:xfrm rot="10800000">
            <a:off x="567000" y="951750"/>
            <a:ext cx="12700" cy="2520000"/>
          </a:xfrm>
          <a:prstGeom prst="bentConnector3">
            <a:avLst>
              <a:gd name="adj1" fmla="val 1800000"/>
            </a:avLst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kstvak 155">
            <a:extLst>
              <a:ext uri="{FF2B5EF4-FFF2-40B4-BE49-F238E27FC236}">
                <a16:creationId xmlns:a16="http://schemas.microsoft.com/office/drawing/2014/main" id="{FC137F79-9469-42B1-87BD-15E24879EE04}"/>
              </a:ext>
            </a:extLst>
          </p:cNvPr>
          <p:cNvSpPr txBox="1"/>
          <p:nvPr/>
        </p:nvSpPr>
        <p:spPr>
          <a:xfrm>
            <a:off x="432000" y="906750"/>
            <a:ext cx="70532" cy="769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nl-NL" sz="500"/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30930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94000" y="418656"/>
            <a:ext cx="7200000" cy="720000"/>
          </a:xfrm>
        </p:spPr>
        <p:txBody>
          <a:bodyPr/>
          <a:lstStyle/>
          <a:p>
            <a:r>
              <a:rPr lang="nl-NL"/>
              <a:t>Bijlage A </a:t>
            </a:r>
            <a:r>
              <a:rPr lang="nl-NL" err="1"/>
              <a:t>Mapping</a:t>
            </a:r>
            <a:r>
              <a:rPr lang="nl-NL"/>
              <a:t> </a:t>
            </a:r>
            <a:r>
              <a:rPr lang="nl-NL" err="1"/>
              <a:t>eTOM</a:t>
            </a:r>
            <a:r>
              <a:rPr lang="nl-NL"/>
              <a:t> model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9" y="773698"/>
            <a:ext cx="8210282" cy="3733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2" name="Tijdelijke aanduiding voor dianummer 2">
            <a:extLst>
              <a:ext uri="{FF2B5EF4-FFF2-40B4-BE49-F238E27FC236}">
                <a16:creationId xmlns:a16="http://schemas.microsoft.com/office/drawing/2014/main" id="{8C959C32-C6B3-4CD0-83AA-309F22A5AEB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829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Bijlage</a:t>
            </a:r>
            <a:r>
              <a:rPr lang="en-US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A: Mapping </a:t>
            </a:r>
            <a:r>
              <a:rPr lang="en-US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eTOM</a:t>
            </a:r>
            <a:r>
              <a:rPr lang="en-US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model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79" y="1078304"/>
            <a:ext cx="8152327" cy="3486955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828197" y="3446361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Leverancier strategie bepalen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1870086" y="3446360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Leveranciers werven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2868013" y="3446359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Leveranciers beheren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5831021" y="2394794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Resource / workforce planning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3" name="Tijdelijke aanduiding voor dianummer 2">
            <a:extLst>
              <a:ext uri="{FF2B5EF4-FFF2-40B4-BE49-F238E27FC236}">
                <a16:creationId xmlns:a16="http://schemas.microsoft.com/office/drawing/2014/main" id="{08CB787A-75A7-4B4C-88BE-A29D10CC8504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46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Bijlage</a:t>
            </a:r>
            <a:r>
              <a:rPr lang="en-US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A: Mapping </a:t>
            </a:r>
            <a:r>
              <a:rPr lang="en-US" err="1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eTOM</a:t>
            </a:r>
            <a:r>
              <a:rPr lang="en-US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model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4" y="1151854"/>
            <a:ext cx="8422783" cy="14198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0" y="2856996"/>
            <a:ext cx="7125766" cy="929191"/>
          </a:xfrm>
          <a:prstGeom prst="rect">
            <a:avLst/>
          </a:prstGeom>
        </p:spPr>
      </p:pic>
      <p:sp>
        <p:nvSpPr>
          <p:cNvPr id="12" name="Afgeronde rechthoek 11"/>
          <p:cNvSpPr/>
          <p:nvPr/>
        </p:nvSpPr>
        <p:spPr>
          <a:xfrm>
            <a:off x="888774" y="1831972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Strategische Planning &amp; Ontwikkeling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210069" y="1684846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Financieel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3385038" y="1636366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Kennis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3392665" y="1997969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Innovatie, R&amp;D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471429" y="1684846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Stakeholder en relatie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6653579" y="1773721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(Financieel) Risico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6745835" y="2394794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Audit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5031335" y="3609231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Personeels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6392925" y="3609230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Data Management &amp; Data Governance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784650" y="3654589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784650" y="4090117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IT Ontwikkeling en Beheer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1753674" y="3655687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Project, programma en portfolio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1753674" y="4090117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Performance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2722698" y="4090117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Huisvestings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6392925" y="4014139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Data Analytics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888774" y="2218676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 Architectuur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8" name="Afgeronde rechthoek 27"/>
          <p:cNvSpPr/>
          <p:nvPr/>
        </p:nvSpPr>
        <p:spPr>
          <a:xfrm>
            <a:off x="5447345" y="2041720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Regulering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9" name="Afgeronde rechthoek 28"/>
          <p:cNvSpPr/>
          <p:nvPr/>
        </p:nvSpPr>
        <p:spPr>
          <a:xfrm>
            <a:off x="4440513" y="2052688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Juridische Zaken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7675622" y="1773721"/>
            <a:ext cx="945000" cy="353912"/>
          </a:xfrm>
          <a:prstGeom prst="roundRect">
            <a:avLst/>
          </a:prstGeom>
          <a:solidFill>
            <a:srgbClr val="BFEEFF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Continuïteits Management</a:t>
            </a:r>
            <a:endParaRPr kumimoji="0" lang="nl-NL" sz="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2" name="Tijdelijke aanduiding voor dianummer 2">
            <a:extLst>
              <a:ext uri="{FF2B5EF4-FFF2-40B4-BE49-F238E27FC236}">
                <a16:creationId xmlns:a16="http://schemas.microsoft.com/office/drawing/2014/main" id="{1D81F4B0-7E85-46C3-B102-7B0D8D2E48B0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0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6">
            <a:extLst>
              <a:ext uri="{FF2B5EF4-FFF2-40B4-BE49-F238E27FC236}">
                <a16:creationId xmlns:a16="http://schemas.microsoft.com/office/drawing/2014/main" id="{CEBA1228-15FC-419B-A55C-E00CB00A62BA}"/>
              </a:ext>
            </a:extLst>
          </p:cNvPr>
          <p:cNvSpPr/>
          <p:nvPr/>
        </p:nvSpPr>
        <p:spPr>
          <a:xfrm>
            <a:off x="549321" y="822933"/>
            <a:ext cx="6695293" cy="60072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7871">
              <a:defRPr/>
            </a:pPr>
            <a:r>
              <a:rPr lang="nl-NL" sz="1050" b="1" kern="0">
                <a:solidFill>
                  <a:srgbClr val="000000"/>
                </a:solidFill>
                <a:latin typeface="Microsoft JhengHei Light"/>
              </a:rPr>
              <a:t>1. Klanten bedienen</a:t>
            </a:r>
          </a:p>
        </p:txBody>
      </p:sp>
      <p:sp>
        <p:nvSpPr>
          <p:cNvPr id="7" name="Afgeronde rechthoek 7">
            <a:extLst>
              <a:ext uri="{FF2B5EF4-FFF2-40B4-BE49-F238E27FC236}">
                <a16:creationId xmlns:a16="http://schemas.microsoft.com/office/drawing/2014/main" id="{8998159B-7303-4A41-A7CC-94769A5968D7}"/>
              </a:ext>
            </a:extLst>
          </p:cNvPr>
          <p:cNvSpPr/>
          <p:nvPr/>
        </p:nvSpPr>
        <p:spPr>
          <a:xfrm>
            <a:off x="601876" y="1060546"/>
            <a:ext cx="6588738" cy="32941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Het vermogen om klanten te bedienen, </a:t>
            </a:r>
          </a:p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zodat zij onze producten en diensten afnemen en optimaal gebruiken.</a:t>
            </a:r>
          </a:p>
        </p:txBody>
      </p:sp>
      <p:sp>
        <p:nvSpPr>
          <p:cNvPr id="8" name="Afgeronde rechthoek 8">
            <a:extLst>
              <a:ext uri="{FF2B5EF4-FFF2-40B4-BE49-F238E27FC236}">
                <a16:creationId xmlns:a16="http://schemas.microsoft.com/office/drawing/2014/main" id="{926BCF35-17F7-4E3D-A987-498EB46ACEDC}"/>
              </a:ext>
            </a:extLst>
          </p:cNvPr>
          <p:cNvSpPr/>
          <p:nvPr/>
        </p:nvSpPr>
        <p:spPr>
          <a:xfrm>
            <a:off x="547870" y="3577239"/>
            <a:ext cx="6696744" cy="60072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7871">
              <a:defRPr/>
            </a:pPr>
            <a:r>
              <a:rPr lang="nl-NL" sz="1050" b="1" kern="0">
                <a:solidFill>
                  <a:srgbClr val="000000"/>
                </a:solidFill>
                <a:latin typeface="Microsoft JhengHei Light"/>
              </a:rPr>
              <a:t>5. Werkzaamheden uitvoeren aan energienetten</a:t>
            </a:r>
          </a:p>
          <a:p>
            <a:pPr defTabSz="767871">
              <a:defRPr/>
            </a:pPr>
            <a:endParaRPr lang="nl-NL" sz="1050" b="1" kern="0">
              <a:solidFill>
                <a:srgbClr val="000000"/>
              </a:solidFill>
              <a:latin typeface="Microsoft JhengHei Light"/>
            </a:endParaRPr>
          </a:p>
        </p:txBody>
      </p:sp>
      <p:sp>
        <p:nvSpPr>
          <p:cNvPr id="9" name="Afgeronde rechthoek 9">
            <a:extLst>
              <a:ext uri="{FF2B5EF4-FFF2-40B4-BE49-F238E27FC236}">
                <a16:creationId xmlns:a16="http://schemas.microsoft.com/office/drawing/2014/main" id="{249F2911-625B-4FCA-97F2-F409E9385D33}"/>
              </a:ext>
            </a:extLst>
          </p:cNvPr>
          <p:cNvSpPr/>
          <p:nvPr/>
        </p:nvSpPr>
        <p:spPr>
          <a:xfrm>
            <a:off x="601877" y="3814852"/>
            <a:ext cx="6588737" cy="32941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Het vermogen om werkzaamheden aan de energienetten uit te voeren, zoals aanleg, vervanging of onderhoud, </a:t>
            </a:r>
          </a:p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zodat de werkzaamheden efficiënt en voorspelbaar worden uitgevoerd. </a:t>
            </a:r>
          </a:p>
        </p:txBody>
      </p:sp>
      <p:sp>
        <p:nvSpPr>
          <p:cNvPr id="10" name="Afgeronde rechthoek 10">
            <a:extLst>
              <a:ext uri="{FF2B5EF4-FFF2-40B4-BE49-F238E27FC236}">
                <a16:creationId xmlns:a16="http://schemas.microsoft.com/office/drawing/2014/main" id="{2F8CB203-E430-45AC-983A-125E2FD0C8BB}"/>
              </a:ext>
            </a:extLst>
          </p:cNvPr>
          <p:cNvSpPr/>
          <p:nvPr/>
        </p:nvSpPr>
        <p:spPr>
          <a:xfrm>
            <a:off x="549321" y="1471005"/>
            <a:ext cx="6696744" cy="646937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7871">
              <a:defRPr/>
            </a:pPr>
            <a:r>
              <a:rPr lang="nl-NL" sz="1050" b="1" kern="0">
                <a:solidFill>
                  <a:srgbClr val="000000"/>
                </a:solidFill>
                <a:latin typeface="Microsoft JhengHei Light"/>
              </a:rPr>
              <a:t>2. Energie transporteren</a:t>
            </a:r>
          </a:p>
        </p:txBody>
      </p:sp>
      <p:sp>
        <p:nvSpPr>
          <p:cNvPr id="11" name="Afgeronde rechthoek 11">
            <a:extLst>
              <a:ext uri="{FF2B5EF4-FFF2-40B4-BE49-F238E27FC236}">
                <a16:creationId xmlns:a16="http://schemas.microsoft.com/office/drawing/2014/main" id="{661826B5-E514-4E03-9A21-BD76367FD09F}"/>
              </a:ext>
            </a:extLst>
          </p:cNvPr>
          <p:cNvSpPr/>
          <p:nvPr/>
        </p:nvSpPr>
        <p:spPr>
          <a:xfrm>
            <a:off x="603328" y="1762624"/>
            <a:ext cx="6588737" cy="32941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Het vermogen om energieaanbod en -afname bij elkaar te brengen, te balanceren en in continuïteit te waarborgen, </a:t>
            </a:r>
          </a:p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zodat de klanten energie krijgen binnen de geldende eisen.</a:t>
            </a:r>
          </a:p>
        </p:txBody>
      </p:sp>
      <p:sp>
        <p:nvSpPr>
          <p:cNvPr id="12" name="Afgeronde rechthoek 12">
            <a:extLst>
              <a:ext uri="{FF2B5EF4-FFF2-40B4-BE49-F238E27FC236}">
                <a16:creationId xmlns:a16="http://schemas.microsoft.com/office/drawing/2014/main" id="{5D319F86-FF87-45D2-8107-E25344CEF1AB}"/>
              </a:ext>
            </a:extLst>
          </p:cNvPr>
          <p:cNvSpPr/>
          <p:nvPr/>
        </p:nvSpPr>
        <p:spPr>
          <a:xfrm>
            <a:off x="547870" y="2173083"/>
            <a:ext cx="6696744" cy="646937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7871">
              <a:defRPr/>
            </a:pPr>
            <a:r>
              <a:rPr lang="nl-NL" sz="1050" b="1" kern="0">
                <a:solidFill>
                  <a:srgbClr val="000000">
                    <a:lumMod val="95000"/>
                    <a:lumOff val="5000"/>
                  </a:srgbClr>
                </a:solidFill>
                <a:latin typeface="Microsoft JhengHei Light"/>
              </a:rPr>
              <a:t>3. Ontwikkeling en instandhouding van energienetten besturen</a:t>
            </a:r>
          </a:p>
        </p:txBody>
      </p:sp>
      <p:sp>
        <p:nvSpPr>
          <p:cNvPr id="13" name="Afgeronde rechthoek 13">
            <a:extLst>
              <a:ext uri="{FF2B5EF4-FFF2-40B4-BE49-F238E27FC236}">
                <a16:creationId xmlns:a16="http://schemas.microsoft.com/office/drawing/2014/main" id="{C62CCE19-C15C-4C9B-BD30-0C917CFBE2BB}"/>
              </a:ext>
            </a:extLst>
          </p:cNvPr>
          <p:cNvSpPr/>
          <p:nvPr/>
        </p:nvSpPr>
        <p:spPr>
          <a:xfrm>
            <a:off x="601877" y="2437738"/>
            <a:ext cx="6588737" cy="32941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Het vermogen om energienetten te ontwikkelen en op het afgesproken niveau beschikbaar te houden, </a:t>
            </a:r>
          </a:p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zodat het energienet continu aan de gestelde eisen voldoet.</a:t>
            </a:r>
          </a:p>
        </p:txBody>
      </p:sp>
      <p:sp>
        <p:nvSpPr>
          <p:cNvPr id="14" name="Afgeronde rechthoek 14">
            <a:extLst>
              <a:ext uri="{FF2B5EF4-FFF2-40B4-BE49-F238E27FC236}">
                <a16:creationId xmlns:a16="http://schemas.microsoft.com/office/drawing/2014/main" id="{0AB3850A-5C5D-414A-9468-DEBB35C1C830}"/>
              </a:ext>
            </a:extLst>
          </p:cNvPr>
          <p:cNvSpPr/>
          <p:nvPr/>
        </p:nvSpPr>
        <p:spPr>
          <a:xfrm>
            <a:off x="547870" y="2875161"/>
            <a:ext cx="6696744" cy="646937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7871">
              <a:defRPr/>
            </a:pPr>
            <a:r>
              <a:rPr lang="nl-NL" sz="1050" b="1" kern="0">
                <a:solidFill>
                  <a:srgbClr val="000000"/>
                </a:solidFill>
                <a:latin typeface="Microsoft JhengHei Light"/>
              </a:rPr>
              <a:t>4. Energietransport en -netten meten</a:t>
            </a:r>
          </a:p>
        </p:txBody>
      </p:sp>
      <p:sp>
        <p:nvSpPr>
          <p:cNvPr id="15" name="Afgeronde rechthoek 15">
            <a:extLst>
              <a:ext uri="{FF2B5EF4-FFF2-40B4-BE49-F238E27FC236}">
                <a16:creationId xmlns:a16="http://schemas.microsoft.com/office/drawing/2014/main" id="{4865FC60-12B2-487D-8DC5-7670D5A3F9D8}"/>
              </a:ext>
            </a:extLst>
          </p:cNvPr>
          <p:cNvSpPr/>
          <p:nvPr/>
        </p:nvSpPr>
        <p:spPr>
          <a:xfrm>
            <a:off x="601877" y="3139816"/>
            <a:ext cx="6588737" cy="32941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Het vermogen om energietransport en -netten waar te nemen en metingen beschikbaar te maken, </a:t>
            </a:r>
          </a:p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zodat andere </a:t>
            </a:r>
            <a:r>
              <a:rPr lang="nl-NL" sz="825" kern="0" err="1">
                <a:solidFill>
                  <a:srgbClr val="000000"/>
                </a:solidFill>
                <a:latin typeface="Microsoft JhengHei Light"/>
              </a:rPr>
              <a:t>capabilities</a:t>
            </a: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 metingen kunnen gebruiken.</a:t>
            </a:r>
          </a:p>
        </p:txBody>
      </p:sp>
      <p:sp>
        <p:nvSpPr>
          <p:cNvPr id="16" name="Afgeronde rechthoek 18">
            <a:extLst>
              <a:ext uri="{FF2B5EF4-FFF2-40B4-BE49-F238E27FC236}">
                <a16:creationId xmlns:a16="http://schemas.microsoft.com/office/drawing/2014/main" id="{5129A145-A40D-4643-9572-150C6A0E8A7C}"/>
              </a:ext>
            </a:extLst>
          </p:cNvPr>
          <p:cNvSpPr/>
          <p:nvPr/>
        </p:nvSpPr>
        <p:spPr>
          <a:xfrm>
            <a:off x="549321" y="4225311"/>
            <a:ext cx="6696744" cy="600727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7871">
              <a:defRPr/>
            </a:pPr>
            <a:r>
              <a:rPr lang="nl-NL" sz="975" b="1" kern="0">
                <a:solidFill>
                  <a:srgbClr val="000000"/>
                </a:solidFill>
                <a:latin typeface="Microsoft JhengHei Light"/>
              </a:rPr>
              <a:t>6. De energiemarkt faciliteren</a:t>
            </a:r>
          </a:p>
        </p:txBody>
      </p:sp>
      <p:sp>
        <p:nvSpPr>
          <p:cNvPr id="17" name="Afgeronde rechthoek 19">
            <a:extLst>
              <a:ext uri="{FF2B5EF4-FFF2-40B4-BE49-F238E27FC236}">
                <a16:creationId xmlns:a16="http://schemas.microsoft.com/office/drawing/2014/main" id="{CA383852-7017-47D7-9AF0-E917CA34906A}"/>
              </a:ext>
            </a:extLst>
          </p:cNvPr>
          <p:cNvSpPr/>
          <p:nvPr/>
        </p:nvSpPr>
        <p:spPr>
          <a:xfrm>
            <a:off x="603328" y="4462924"/>
            <a:ext cx="6588737" cy="32941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Het vermogen om met de partijen in de energiemarkt data uit te wisselen, volledig en op het juiste moment, </a:t>
            </a:r>
          </a:p>
          <a:p>
            <a:pPr algn="ctr" defTabSz="767871">
              <a:defRPr/>
            </a:pPr>
            <a:r>
              <a:rPr lang="nl-NL" sz="825" kern="0">
                <a:solidFill>
                  <a:srgbClr val="000000"/>
                </a:solidFill>
                <a:latin typeface="Microsoft JhengHei Light"/>
              </a:rPr>
              <a:t>om de marktwerking te garanderen.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2BD0472A-5653-40B2-8513-420918F3DCAE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01B316BB-2752-411B-BDF7-7B23A08626CD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Toelichting niveau 1 </a:t>
            </a:r>
            <a:r>
              <a:rPr lang="nl-NL" sz="1500" err="1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endParaRPr lang="nl-NL" sz="150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0642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prstClr val="white"/>
                </a:solidFill>
                <a:latin typeface="Microsoft JhengHei Light"/>
              </a:rPr>
              <a:t>7. Het bedrijf richting geven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prstClr val="white"/>
                </a:solidFill>
                <a:latin typeface="Microsoft JhengHei Light"/>
              </a:rPr>
              <a:t>8. Het bedrijf ondersteunen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C45AE59-06E5-45C7-89C5-9D8BEFDD99AE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nl-NL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536D77B3-AFC5-4640-8819-0016927F0B79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3. Ontwikkeling en instandhouding van energienetten besturen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0A4C66AA-354B-4C08-92FE-4F6408388D61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5. Werkzaamheden</a:t>
            </a:r>
            <a:b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</a:b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uitvoeren aan</a:t>
            </a:r>
            <a:b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</a:b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energienetten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BE181384-3FF9-4CB3-965A-C0A31BB822F6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2 Energie transporteren</a:t>
            </a:r>
          </a:p>
        </p:txBody>
      </p:sp>
      <p:sp>
        <p:nvSpPr>
          <p:cNvPr id="20" name="Afgeronde rechthoek 21">
            <a:extLst>
              <a:ext uri="{FF2B5EF4-FFF2-40B4-BE49-F238E27FC236}">
                <a16:creationId xmlns:a16="http://schemas.microsoft.com/office/drawing/2014/main" id="{69BB2D12-7507-4027-A159-C88E830B84E0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4. Energietransport en -netten meten</a:t>
            </a:r>
          </a:p>
        </p:txBody>
      </p:sp>
      <p:sp>
        <p:nvSpPr>
          <p:cNvPr id="26" name="Afgeronde rechthoek 26">
            <a:extLst>
              <a:ext uri="{FF2B5EF4-FFF2-40B4-BE49-F238E27FC236}">
                <a16:creationId xmlns:a16="http://schemas.microsoft.com/office/drawing/2014/main" id="{5C188D77-5BC7-47C8-A022-4062E1D8FC44}"/>
              </a:ext>
            </a:extLst>
          </p:cNvPr>
          <p:cNvSpPr/>
          <p:nvPr/>
        </p:nvSpPr>
        <p:spPr>
          <a:xfrm>
            <a:off x="5735881" y="3636737"/>
            <a:ext cx="1050365" cy="46041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Werkzaamheden faciliteren</a:t>
            </a:r>
          </a:p>
        </p:txBody>
      </p:sp>
      <p:sp>
        <p:nvSpPr>
          <p:cNvPr id="27" name="Afgeronde rechthoek 27">
            <a:extLst>
              <a:ext uri="{FF2B5EF4-FFF2-40B4-BE49-F238E27FC236}">
                <a16:creationId xmlns:a16="http://schemas.microsoft.com/office/drawing/2014/main" id="{2167D6F3-72D1-4C56-A948-D28C75CF3D28}"/>
              </a:ext>
            </a:extLst>
          </p:cNvPr>
          <p:cNvSpPr/>
          <p:nvPr/>
        </p:nvSpPr>
        <p:spPr>
          <a:xfrm>
            <a:off x="5735881" y="3095883"/>
            <a:ext cx="1050365" cy="46232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Werkzaamheden uitvoeren</a:t>
            </a:r>
          </a:p>
        </p:txBody>
      </p:sp>
      <p:sp>
        <p:nvSpPr>
          <p:cNvPr id="28" name="Afgeronde rechthoek 28">
            <a:extLst>
              <a:ext uri="{FF2B5EF4-FFF2-40B4-BE49-F238E27FC236}">
                <a16:creationId xmlns:a16="http://schemas.microsoft.com/office/drawing/2014/main" id="{2E67119D-A914-446F-B9AA-2B3E35921A08}"/>
              </a:ext>
            </a:extLst>
          </p:cNvPr>
          <p:cNvSpPr/>
          <p:nvPr/>
        </p:nvSpPr>
        <p:spPr>
          <a:xfrm>
            <a:off x="5735881" y="2039952"/>
            <a:ext cx="1050365" cy="473863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Werkzaamheden-portfolio opstellen en onderhouden</a:t>
            </a:r>
          </a:p>
        </p:txBody>
      </p:sp>
      <p:sp>
        <p:nvSpPr>
          <p:cNvPr id="29" name="Afgeronde rechthoek 29">
            <a:extLst>
              <a:ext uri="{FF2B5EF4-FFF2-40B4-BE49-F238E27FC236}">
                <a16:creationId xmlns:a16="http://schemas.microsoft.com/office/drawing/2014/main" id="{9C5D609B-3C16-4A78-A206-16480CDCB607}"/>
              </a:ext>
            </a:extLst>
          </p:cNvPr>
          <p:cNvSpPr/>
          <p:nvPr/>
        </p:nvSpPr>
        <p:spPr>
          <a:xfrm>
            <a:off x="5735881" y="2559014"/>
            <a:ext cx="1050365" cy="461898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Regievoeren over werkzaamheden</a:t>
            </a:r>
          </a:p>
        </p:txBody>
      </p:sp>
      <p:sp>
        <p:nvSpPr>
          <p:cNvPr id="30" name="Afgeronde rechthoek 30">
            <a:extLst>
              <a:ext uri="{FF2B5EF4-FFF2-40B4-BE49-F238E27FC236}">
                <a16:creationId xmlns:a16="http://schemas.microsoft.com/office/drawing/2014/main" id="{1D97E840-E518-4565-A3E6-AB06FEDFFA0B}"/>
              </a:ext>
            </a:extLst>
          </p:cNvPr>
          <p:cNvSpPr/>
          <p:nvPr/>
        </p:nvSpPr>
        <p:spPr>
          <a:xfrm>
            <a:off x="1775605" y="3281381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Transport- en bedieningsplannen maken</a:t>
            </a:r>
          </a:p>
        </p:txBody>
      </p:sp>
      <p:sp>
        <p:nvSpPr>
          <p:cNvPr id="32" name="Afgeronde rechthoek 32">
            <a:extLst>
              <a:ext uri="{FF2B5EF4-FFF2-40B4-BE49-F238E27FC236}">
                <a16:creationId xmlns:a16="http://schemas.microsoft.com/office/drawing/2014/main" id="{8D955AAD-7D2B-4B1B-A3F9-4FEAA3DB0D78}"/>
              </a:ext>
            </a:extLst>
          </p:cNvPr>
          <p:cNvSpPr/>
          <p:nvPr/>
        </p:nvSpPr>
        <p:spPr>
          <a:xfrm>
            <a:off x="1775605" y="2039952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Energietransport verzorgen</a:t>
            </a:r>
          </a:p>
        </p:txBody>
      </p:sp>
      <p:sp>
        <p:nvSpPr>
          <p:cNvPr id="33" name="Afgeronde rechthoek 33">
            <a:extLst>
              <a:ext uri="{FF2B5EF4-FFF2-40B4-BE49-F238E27FC236}">
                <a16:creationId xmlns:a16="http://schemas.microsoft.com/office/drawing/2014/main" id="{EAB71119-D457-47B6-9059-B1D4A89BD59B}"/>
              </a:ext>
            </a:extLst>
          </p:cNvPr>
          <p:cNvSpPr/>
          <p:nvPr/>
        </p:nvSpPr>
        <p:spPr>
          <a:xfrm>
            <a:off x="1775605" y="2666336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Energietransport herstellen</a:t>
            </a:r>
          </a:p>
        </p:txBody>
      </p:sp>
      <p:sp>
        <p:nvSpPr>
          <p:cNvPr id="34" name="Afgeronde rechthoek 34">
            <a:extLst>
              <a:ext uri="{FF2B5EF4-FFF2-40B4-BE49-F238E27FC236}">
                <a16:creationId xmlns:a16="http://schemas.microsoft.com/office/drawing/2014/main" id="{AE0C4761-A5EA-468F-BC31-868A79170E2D}"/>
              </a:ext>
            </a:extLst>
          </p:cNvPr>
          <p:cNvSpPr/>
          <p:nvPr/>
        </p:nvSpPr>
        <p:spPr>
          <a:xfrm>
            <a:off x="3072605" y="328138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Energienetrichtlijnen en -patronen vaststellen</a:t>
            </a:r>
          </a:p>
        </p:txBody>
      </p:sp>
      <p:sp>
        <p:nvSpPr>
          <p:cNvPr id="36" name="Afgeronde rechthoek 36">
            <a:extLst>
              <a:ext uri="{FF2B5EF4-FFF2-40B4-BE49-F238E27FC236}">
                <a16:creationId xmlns:a16="http://schemas.microsoft.com/office/drawing/2014/main" id="{2F926E74-BE1A-453C-898F-41984F792199}"/>
              </a:ext>
            </a:extLst>
          </p:cNvPr>
          <p:cNvSpPr/>
          <p:nvPr/>
        </p:nvSpPr>
        <p:spPr>
          <a:xfrm>
            <a:off x="3072605" y="2039952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Energienetten uitbreiden, vervangen, en vernieuwen</a:t>
            </a:r>
          </a:p>
        </p:txBody>
      </p:sp>
      <p:sp>
        <p:nvSpPr>
          <p:cNvPr id="37" name="Afgeronde rechthoek 37">
            <a:extLst>
              <a:ext uri="{FF2B5EF4-FFF2-40B4-BE49-F238E27FC236}">
                <a16:creationId xmlns:a16="http://schemas.microsoft.com/office/drawing/2014/main" id="{697DF920-59F0-4FD7-AEC0-D767DAB708CD}"/>
              </a:ext>
            </a:extLst>
          </p:cNvPr>
          <p:cNvSpPr/>
          <p:nvPr/>
        </p:nvSpPr>
        <p:spPr>
          <a:xfrm>
            <a:off x="3072605" y="2666335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Energienetten instandhouden</a:t>
            </a:r>
          </a:p>
        </p:txBody>
      </p:sp>
      <p:sp>
        <p:nvSpPr>
          <p:cNvPr id="38" name="Afgeronde rechthoek 38">
            <a:extLst>
              <a:ext uri="{FF2B5EF4-FFF2-40B4-BE49-F238E27FC236}">
                <a16:creationId xmlns:a16="http://schemas.microsoft.com/office/drawing/2014/main" id="{E46ACB59-2D31-42B4-9C28-3164810BD077}"/>
              </a:ext>
            </a:extLst>
          </p:cNvPr>
          <p:cNvSpPr/>
          <p:nvPr/>
        </p:nvSpPr>
        <p:spPr>
          <a:xfrm>
            <a:off x="4369930" y="3095883"/>
            <a:ext cx="1056695" cy="554071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Metingen van energietransport en    -netten ter beschikking stellen</a:t>
            </a:r>
          </a:p>
        </p:txBody>
      </p:sp>
      <p:sp>
        <p:nvSpPr>
          <p:cNvPr id="39" name="Afgeronde rechthoek 39">
            <a:extLst>
              <a:ext uri="{FF2B5EF4-FFF2-40B4-BE49-F238E27FC236}">
                <a16:creationId xmlns:a16="http://schemas.microsoft.com/office/drawing/2014/main" id="{83EEE2C0-AE7F-4233-BBA7-ECEDA198F2FB}"/>
              </a:ext>
            </a:extLst>
          </p:cNvPr>
          <p:cNvSpPr/>
          <p:nvPr/>
        </p:nvSpPr>
        <p:spPr>
          <a:xfrm>
            <a:off x="4369930" y="2039952"/>
            <a:ext cx="1056695" cy="554071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Metingen van energietransport en    -netten beschikbaar krijgen</a:t>
            </a:r>
          </a:p>
        </p:txBody>
      </p:sp>
      <p:sp>
        <p:nvSpPr>
          <p:cNvPr id="42" name="Afgeronde rechthoek 14">
            <a:extLst>
              <a:ext uri="{FF2B5EF4-FFF2-40B4-BE49-F238E27FC236}">
                <a16:creationId xmlns:a16="http://schemas.microsoft.com/office/drawing/2014/main" id="{9E1402D7-BA79-4087-B726-88F163123B1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1. Klanten bedienen</a:t>
            </a:r>
          </a:p>
        </p:txBody>
      </p:sp>
      <p:sp>
        <p:nvSpPr>
          <p:cNvPr id="44" name="Afgeronde rechthoek 19">
            <a:extLst>
              <a:ext uri="{FF2B5EF4-FFF2-40B4-BE49-F238E27FC236}">
                <a16:creationId xmlns:a16="http://schemas.microsoft.com/office/drawing/2014/main" id="{57CE44D4-48F1-44D3-B38F-4CFD044A4C30}"/>
              </a:ext>
            </a:extLst>
          </p:cNvPr>
          <p:cNvSpPr/>
          <p:nvPr/>
        </p:nvSpPr>
        <p:spPr>
          <a:xfrm>
            <a:off x="482338" y="2559014"/>
            <a:ext cx="1050365" cy="47416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Contracten verwerven en beheren</a:t>
            </a:r>
          </a:p>
        </p:txBody>
      </p:sp>
      <p:sp>
        <p:nvSpPr>
          <p:cNvPr id="45" name="Afgeronde rechthoek 20">
            <a:extLst>
              <a:ext uri="{FF2B5EF4-FFF2-40B4-BE49-F238E27FC236}">
                <a16:creationId xmlns:a16="http://schemas.microsoft.com/office/drawing/2014/main" id="{9C421D21-0A26-40F2-BBBB-C05095E24E96}"/>
              </a:ext>
            </a:extLst>
          </p:cNvPr>
          <p:cNvSpPr/>
          <p:nvPr/>
        </p:nvSpPr>
        <p:spPr>
          <a:xfrm>
            <a:off x="482338" y="2039952"/>
            <a:ext cx="1050365" cy="473863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Klanten bedienen en relaties onderhouden</a:t>
            </a:r>
          </a:p>
        </p:txBody>
      </p:sp>
      <p:sp>
        <p:nvSpPr>
          <p:cNvPr id="46" name="Afgeronde rechthoek 24">
            <a:extLst>
              <a:ext uri="{FF2B5EF4-FFF2-40B4-BE49-F238E27FC236}">
                <a16:creationId xmlns:a16="http://schemas.microsoft.com/office/drawing/2014/main" id="{38048825-D738-4C0F-BA71-33FCC78E48CD}"/>
              </a:ext>
            </a:extLst>
          </p:cNvPr>
          <p:cNvSpPr/>
          <p:nvPr/>
        </p:nvSpPr>
        <p:spPr>
          <a:xfrm>
            <a:off x="482338" y="3095883"/>
            <a:ext cx="1050365" cy="486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Factureren en innen</a:t>
            </a:r>
          </a:p>
        </p:txBody>
      </p:sp>
      <p:sp>
        <p:nvSpPr>
          <p:cNvPr id="47" name="Afgeronde rechthoek 25">
            <a:extLst>
              <a:ext uri="{FF2B5EF4-FFF2-40B4-BE49-F238E27FC236}">
                <a16:creationId xmlns:a16="http://schemas.microsoft.com/office/drawing/2014/main" id="{0724BD47-8B36-4E17-9E30-6B8110F9125E}"/>
              </a:ext>
            </a:extLst>
          </p:cNvPr>
          <p:cNvSpPr/>
          <p:nvPr/>
        </p:nvSpPr>
        <p:spPr>
          <a:xfrm>
            <a:off x="482338" y="3636737"/>
            <a:ext cx="1050365" cy="46041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871">
              <a:defRPr/>
            </a:pPr>
            <a:r>
              <a:rPr lang="nl-NL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Inkomstenverlies beperken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E4203040-0B10-485A-90DC-39B9578B10E9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CE95523-D6F5-46AE-9760-C2E9AD4D789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Niveau 2</a:t>
            </a:r>
          </a:p>
        </p:txBody>
      </p:sp>
      <p:sp>
        <p:nvSpPr>
          <p:cNvPr id="55" name="Afgeronde rechthoek 15">
            <a:extLst>
              <a:ext uri="{FF2B5EF4-FFF2-40B4-BE49-F238E27FC236}">
                <a16:creationId xmlns:a16="http://schemas.microsoft.com/office/drawing/2014/main" id="{5FCDDF9A-7D17-4DBE-B166-33C4892F3D9B}"/>
              </a:ext>
            </a:extLst>
          </p:cNvPr>
          <p:cNvSpPr/>
          <p:nvPr/>
        </p:nvSpPr>
        <p:spPr>
          <a:xfrm>
            <a:off x="6952959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900" b="1" kern="0">
                <a:solidFill>
                  <a:schemeClr val="bg2">
                    <a:lumMod val="50000"/>
                  </a:schemeClr>
                </a:solidFill>
                <a:latin typeface="Microsoft JhengHei Light"/>
              </a:rPr>
              <a:t>6. De energiemarkt faciliteren</a:t>
            </a:r>
          </a:p>
        </p:txBody>
      </p:sp>
      <p:sp>
        <p:nvSpPr>
          <p:cNvPr id="56" name="Afgeronde rechthoek 40">
            <a:extLst>
              <a:ext uri="{FF2B5EF4-FFF2-40B4-BE49-F238E27FC236}">
                <a16:creationId xmlns:a16="http://schemas.microsoft.com/office/drawing/2014/main" id="{4EAF04AF-11AA-4BEB-A680-56FEC8A24CE5}"/>
              </a:ext>
            </a:extLst>
          </p:cNvPr>
          <p:cNvSpPr/>
          <p:nvPr/>
        </p:nvSpPr>
        <p:spPr>
          <a:xfrm>
            <a:off x="7013531" y="2039952"/>
            <a:ext cx="1066823" cy="46232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Marktpartijen bedienen en relaties onderhouden</a:t>
            </a:r>
            <a:endParaRPr lang="nl-NL" sz="750" b="1" strike="sngStrike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57" name="Afgeronde rechthoek 41">
            <a:extLst>
              <a:ext uri="{FF2B5EF4-FFF2-40B4-BE49-F238E27FC236}">
                <a16:creationId xmlns:a16="http://schemas.microsoft.com/office/drawing/2014/main" id="{CED98557-310E-4AE5-9D38-35E3E83CE03A}"/>
              </a:ext>
            </a:extLst>
          </p:cNvPr>
          <p:cNvSpPr/>
          <p:nvPr/>
        </p:nvSpPr>
        <p:spPr>
          <a:xfrm>
            <a:off x="7013531" y="3095883"/>
            <a:ext cx="1066823" cy="46232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Marktprocessen uitvoeren/faciliteren</a:t>
            </a:r>
          </a:p>
        </p:txBody>
      </p:sp>
      <p:sp>
        <p:nvSpPr>
          <p:cNvPr id="58" name="Afgeronde rechthoek 40">
            <a:extLst>
              <a:ext uri="{FF2B5EF4-FFF2-40B4-BE49-F238E27FC236}">
                <a16:creationId xmlns:a16="http://schemas.microsoft.com/office/drawing/2014/main" id="{401F5030-BF87-4A03-A9EB-976DA76B2857}"/>
              </a:ext>
            </a:extLst>
          </p:cNvPr>
          <p:cNvSpPr/>
          <p:nvPr/>
        </p:nvSpPr>
        <p:spPr>
          <a:xfrm>
            <a:off x="7013531" y="2559014"/>
            <a:ext cx="1066823" cy="45543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Marktdata beheren</a:t>
            </a:r>
          </a:p>
        </p:txBody>
      </p:sp>
      <p:sp>
        <p:nvSpPr>
          <p:cNvPr id="59" name="Afgeronde rechthoek 41">
            <a:extLst>
              <a:ext uri="{FF2B5EF4-FFF2-40B4-BE49-F238E27FC236}">
                <a16:creationId xmlns:a16="http://schemas.microsoft.com/office/drawing/2014/main" id="{175E5D94-146A-4501-9D19-43012CC4BC35}"/>
              </a:ext>
            </a:extLst>
          </p:cNvPr>
          <p:cNvSpPr/>
          <p:nvPr/>
        </p:nvSpPr>
        <p:spPr>
          <a:xfrm>
            <a:off x="7013531" y="3636736"/>
            <a:ext cx="1066823" cy="460417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625D62">
                    <a:lumMod val="50000"/>
                  </a:srgbClr>
                </a:solidFill>
                <a:latin typeface="Microsoft JhengHei Light"/>
              </a:rPr>
              <a:t>.4. </a:t>
            </a: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Delen van marktdata faciliteren</a:t>
            </a:r>
          </a:p>
          <a:p>
            <a:pPr algn="ctr" defTabSz="767871">
              <a:defRPr/>
            </a:pPr>
            <a:endParaRPr lang="nl-NL" sz="750" b="1" kern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63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10455815" y="-3810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750" kern="0">
                <a:solidFill>
                  <a:prstClr val="white"/>
                </a:solidFill>
                <a:latin typeface="Microsoft JhengHei Light"/>
              </a:rPr>
              <a:t>Het bedrijf richting geven</a:t>
            </a:r>
          </a:p>
        </p:txBody>
      </p:sp>
      <p:sp>
        <p:nvSpPr>
          <p:cNvPr id="2" name="Afgeronde rechthoek 14">
            <a:extLst>
              <a:ext uri="{FF2B5EF4-FFF2-40B4-BE49-F238E27FC236}">
                <a16:creationId xmlns:a16="http://schemas.microsoft.com/office/drawing/2014/main" id="{E6D54ABA-43D4-404A-B312-0CA06A680C41}"/>
              </a:ext>
            </a:extLst>
          </p:cNvPr>
          <p:cNvSpPr/>
          <p:nvPr/>
        </p:nvSpPr>
        <p:spPr>
          <a:xfrm>
            <a:off x="10437938" y="1523767"/>
            <a:ext cx="2207273" cy="545826"/>
          </a:xfrm>
          <a:prstGeom prst="roundRect">
            <a:avLst>
              <a:gd name="adj" fmla="val 6014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1.2. Contracten verwerven en beheren</a:t>
            </a:r>
          </a:p>
        </p:txBody>
      </p:sp>
      <p:sp>
        <p:nvSpPr>
          <p:cNvPr id="4" name="Afgeronde rechthoek 16">
            <a:extLst>
              <a:ext uri="{FF2B5EF4-FFF2-40B4-BE49-F238E27FC236}">
                <a16:creationId xmlns:a16="http://schemas.microsoft.com/office/drawing/2014/main" id="{CC90A80C-6242-4CBE-B5DE-C5275CA7D362}"/>
              </a:ext>
            </a:extLst>
          </p:cNvPr>
          <p:cNvSpPr/>
          <p:nvPr/>
        </p:nvSpPr>
        <p:spPr>
          <a:xfrm>
            <a:off x="10447995" y="275868"/>
            <a:ext cx="2197890" cy="1224457"/>
          </a:xfrm>
          <a:prstGeom prst="roundRect">
            <a:avLst>
              <a:gd name="adj" fmla="val 3977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>
                <a:solidFill>
                  <a:srgbClr val="080808"/>
                </a:solidFill>
                <a:latin typeface="Microsoft JhengHei Light"/>
              </a:rPr>
              <a:t>1.1. Klanten bedienen en relaties onderhouden</a:t>
            </a:r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6AA55FF6-B510-4E20-8415-684BD9DA454F}"/>
              </a:ext>
            </a:extLst>
          </p:cNvPr>
          <p:cNvSpPr/>
          <p:nvPr/>
        </p:nvSpPr>
        <p:spPr>
          <a:xfrm>
            <a:off x="10444088" y="2749973"/>
            <a:ext cx="2211336" cy="1515406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1.4. Inkomstenverlies beperken</a:t>
            </a:r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EBF9EAC-3B37-4E94-B366-11969694156A}"/>
              </a:ext>
            </a:extLst>
          </p:cNvPr>
          <p:cNvSpPr/>
          <p:nvPr/>
        </p:nvSpPr>
        <p:spPr>
          <a:xfrm>
            <a:off x="10447996" y="2094365"/>
            <a:ext cx="2210730" cy="624023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1.3. Factureren en innen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2AE7B0BA-3758-4960-A548-B2B28B225FA2}"/>
              </a:ext>
            </a:extLst>
          </p:cNvPr>
          <p:cNvGraphicFramePr>
            <a:graphicFrameLocks noGrp="1"/>
          </p:cNvGraphicFramePr>
          <p:nvPr/>
        </p:nvGraphicFramePr>
        <p:xfrm>
          <a:off x="10425098" y="2937254"/>
          <a:ext cx="2351065" cy="1262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Schade verhalen veroorzaakt door derden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Inkomstenverlies in processen opsporen en voorkomen (revenu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assurance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Technisch netverlies opsporen en voorkomen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Storingscompensatie bepalen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18737075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Schadevergoeding bij schade veroorzaakt door werkzaamheden bepalen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4940403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Contractloze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aansluitingen bewaken/verminderen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24893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Fraude bestrijden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12111891"/>
                  </a:ext>
                </a:extLst>
              </a:tr>
            </a:tbl>
          </a:graphicData>
        </a:graphic>
      </p:graphicFrame>
      <p:graphicFrame>
        <p:nvGraphicFramePr>
          <p:cNvPr id="11" name="Tabel 3">
            <a:extLst>
              <a:ext uri="{FF2B5EF4-FFF2-40B4-BE49-F238E27FC236}">
                <a16:creationId xmlns:a16="http://schemas.microsoft.com/office/drawing/2014/main" id="{BE7BE7FB-CF89-4CE0-9037-E7C31642E056}"/>
              </a:ext>
            </a:extLst>
          </p:cNvPr>
          <p:cNvGraphicFramePr>
            <a:graphicFrameLocks noGrp="1"/>
          </p:cNvGraphicFramePr>
          <p:nvPr/>
        </p:nvGraphicFramePr>
        <p:xfrm>
          <a:off x="10429875" y="2253262"/>
          <a:ext cx="2351065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Vergoeding voor geleverde diensten berekenen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Factuur maken en versturen</a:t>
                      </a:r>
                      <a:endParaRPr kumimoji="0" lang="nl-NL" sz="700" b="0" i="0" u="none" strike="sng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Openstaande vorderingen beheren en innen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B615E6E1-5F18-474C-84F9-6720379EE344}"/>
              </a:ext>
            </a:extLst>
          </p:cNvPr>
          <p:cNvGraphicFramePr>
            <a:graphicFrameLocks noGrp="1"/>
          </p:cNvGraphicFramePr>
          <p:nvPr/>
        </p:nvGraphicFramePr>
        <p:xfrm>
          <a:off x="10445757" y="1666204"/>
          <a:ext cx="2245083" cy="406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508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Producten aan klanten offreren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Contracten/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SLA's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afsluiten, aanpassen, beheren en beëindigen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13" name="Tabel 3">
            <a:extLst>
              <a:ext uri="{FF2B5EF4-FFF2-40B4-BE49-F238E27FC236}">
                <a16:creationId xmlns:a16="http://schemas.microsoft.com/office/drawing/2014/main" id="{AC91644C-CAD3-4DC8-A2E5-CB068817191C}"/>
              </a:ext>
            </a:extLst>
          </p:cNvPr>
          <p:cNvGraphicFramePr>
            <a:graphicFrameLocks noGrp="1"/>
          </p:cNvGraphicFramePr>
          <p:nvPr/>
        </p:nvGraphicFramePr>
        <p:xfrm>
          <a:off x="10429875" y="435965"/>
          <a:ext cx="2241031" cy="986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3635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Service verlenen aan klanten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in kanalen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Melding/vraag/verzoek van k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lanten aannemen en behandelen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Contactpersoon/verantwoordelijke voor locatie bepalen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Relatie met klanten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onderhouden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Energievraag inventariseren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D83FBD43-4849-4820-8F78-3E3A4999C485}"/>
              </a:ext>
            </a:extLst>
          </p:cNvPr>
          <p:cNvSpPr/>
          <p:nvPr/>
        </p:nvSpPr>
        <p:spPr>
          <a:xfrm>
            <a:off x="12685643" y="2365723"/>
            <a:ext cx="2213824" cy="721183"/>
          </a:xfrm>
          <a:prstGeom prst="roundRect">
            <a:avLst>
              <a:gd name="adj" fmla="val 3777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2.3. Transport- en bedieningsplannen maken</a:t>
            </a:r>
          </a:p>
          <a:p>
            <a:pPr algn="ctr" defTabSz="767871">
              <a:defRPr/>
            </a:pPr>
            <a:endParaRPr lang="nl-NL" sz="750" b="1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id="{2416F53C-47D2-44C6-BDA1-373020FF1DE3}"/>
              </a:ext>
            </a:extLst>
          </p:cNvPr>
          <p:cNvSpPr/>
          <p:nvPr/>
        </p:nvSpPr>
        <p:spPr>
          <a:xfrm>
            <a:off x="12685643" y="273946"/>
            <a:ext cx="2213824" cy="1103727"/>
          </a:xfrm>
          <a:prstGeom prst="roundRect">
            <a:avLst>
              <a:gd name="adj" fmla="val 4219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2.1. Energietransport verzorgen</a:t>
            </a:r>
          </a:p>
        </p:txBody>
      </p:sp>
      <p:sp>
        <p:nvSpPr>
          <p:cNvPr id="21" name="Afgeronde rechthoek 12">
            <a:extLst>
              <a:ext uri="{FF2B5EF4-FFF2-40B4-BE49-F238E27FC236}">
                <a16:creationId xmlns:a16="http://schemas.microsoft.com/office/drawing/2014/main" id="{C2D1CA29-3E80-499F-A84B-CA798CCC86DE}"/>
              </a:ext>
            </a:extLst>
          </p:cNvPr>
          <p:cNvSpPr/>
          <p:nvPr/>
        </p:nvSpPr>
        <p:spPr>
          <a:xfrm>
            <a:off x="12685643" y="1421455"/>
            <a:ext cx="2213824" cy="912613"/>
          </a:xfrm>
          <a:prstGeom prst="roundRect">
            <a:avLst>
              <a:gd name="adj" fmla="val 5133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2.2. Energietransport herstellen</a:t>
            </a:r>
          </a:p>
        </p:txBody>
      </p:sp>
      <p:graphicFrame>
        <p:nvGraphicFramePr>
          <p:cNvPr id="22" name="Tabel 3">
            <a:extLst>
              <a:ext uri="{FF2B5EF4-FFF2-40B4-BE49-F238E27FC236}">
                <a16:creationId xmlns:a16="http://schemas.microsoft.com/office/drawing/2014/main" id="{0659E3B3-03E7-4B31-8764-C269098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85412"/>
              </p:ext>
            </p:extLst>
          </p:nvPr>
        </p:nvGraphicFramePr>
        <p:xfrm>
          <a:off x="12681633" y="2564487"/>
          <a:ext cx="2294899" cy="480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4899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8083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Transport plannen en analyseren</a:t>
                      </a:r>
                      <a:endParaRPr kumimoji="0" lang="nl-NL" sz="700" b="0" i="0" u="none" strike="sng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Impact van (geplande) onderbrekingen bepalen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Bedieningsplannen opstellen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199792913"/>
                  </a:ext>
                </a:extLst>
              </a:tr>
            </a:tbl>
          </a:graphicData>
        </a:graphic>
      </p:graphicFrame>
      <p:graphicFrame>
        <p:nvGraphicFramePr>
          <p:cNvPr id="24" name="Tabel 3">
            <a:extLst>
              <a:ext uri="{FF2B5EF4-FFF2-40B4-BE49-F238E27FC236}">
                <a16:creationId xmlns:a16="http://schemas.microsoft.com/office/drawing/2014/main" id="{531547D7-9D01-4CFE-8279-A2D007C2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368536"/>
              </p:ext>
            </p:extLst>
          </p:nvPr>
        </p:nvGraphicFramePr>
        <p:xfrm>
          <a:off x="12676361" y="454283"/>
          <a:ext cx="2221015" cy="8648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01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Energietransport bewaken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Werking van netcomponenten bewaken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Energietransport besturen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586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Energienetten in/uitbedrijf nemen op afstand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Energienetten opnemen in de besturing van energietransport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</a:tbl>
          </a:graphicData>
        </a:graphic>
      </p:graphicFrame>
      <p:sp>
        <p:nvSpPr>
          <p:cNvPr id="25" name="Afgeronde rechthoek 11">
            <a:extLst>
              <a:ext uri="{FF2B5EF4-FFF2-40B4-BE49-F238E27FC236}">
                <a16:creationId xmlns:a16="http://schemas.microsoft.com/office/drawing/2014/main" id="{008DB169-1756-4765-B054-B2CC72910D54}"/>
              </a:ext>
            </a:extLst>
          </p:cNvPr>
          <p:cNvSpPr/>
          <p:nvPr/>
        </p:nvSpPr>
        <p:spPr>
          <a:xfrm>
            <a:off x="14935571" y="4183707"/>
            <a:ext cx="2344822" cy="118204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3.3. Energienet richtlijnen en -patronen vaststellen</a:t>
            </a:r>
          </a:p>
        </p:txBody>
      </p:sp>
      <p:sp>
        <p:nvSpPr>
          <p:cNvPr id="31" name="Afgeronde rechthoek 11">
            <a:extLst>
              <a:ext uri="{FF2B5EF4-FFF2-40B4-BE49-F238E27FC236}">
                <a16:creationId xmlns:a16="http://schemas.microsoft.com/office/drawing/2014/main" id="{5BD2501F-7619-47F5-AA09-4A9252070195}"/>
              </a:ext>
            </a:extLst>
          </p:cNvPr>
          <p:cNvSpPr/>
          <p:nvPr/>
        </p:nvSpPr>
        <p:spPr>
          <a:xfrm>
            <a:off x="14935571" y="2503424"/>
            <a:ext cx="2344823" cy="1645947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3.2. Energienetten </a:t>
            </a:r>
            <a:r>
              <a:rPr lang="nl-NL" sz="750" b="1" kern="0" err="1">
                <a:solidFill>
                  <a:srgbClr val="080808"/>
                </a:solidFill>
                <a:latin typeface="Microsoft JhengHei Light"/>
              </a:rPr>
              <a:t>instandhouden</a:t>
            </a:r>
            <a:endParaRPr lang="nl-NL" sz="750" b="1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67" name="Afgeronde rechthoek 11">
            <a:extLst>
              <a:ext uri="{FF2B5EF4-FFF2-40B4-BE49-F238E27FC236}">
                <a16:creationId xmlns:a16="http://schemas.microsoft.com/office/drawing/2014/main" id="{51D3183E-87BB-4BD2-A363-1B181B6F7065}"/>
              </a:ext>
            </a:extLst>
          </p:cNvPr>
          <p:cNvSpPr/>
          <p:nvPr/>
        </p:nvSpPr>
        <p:spPr>
          <a:xfrm>
            <a:off x="14935571" y="273945"/>
            <a:ext cx="2344823" cy="2199244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3.1. Energienetten uitbreiden, vervangen, en vernieuwen</a:t>
            </a:r>
          </a:p>
        </p:txBody>
      </p:sp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717086AD-750D-4399-A1AF-66423EDEE37C}"/>
              </a:ext>
            </a:extLst>
          </p:cNvPr>
          <p:cNvGraphicFramePr>
            <a:graphicFrameLocks noGrp="1"/>
          </p:cNvGraphicFramePr>
          <p:nvPr/>
        </p:nvGraphicFramePr>
        <p:xfrm>
          <a:off x="14924596" y="4350265"/>
          <a:ext cx="233764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641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Visie op energienetten ontwikkelen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Strategische risico’s op energienetten vaststellen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Strategie op energienetten ontwikkelen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Beleid en standaardisatie van energienetten opstellen en onderhouden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Netcomponenten ontwikkelen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Externe regelgeving in richtlijnen vertalen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40700211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algn="l" fontAlgn="b"/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0" marR="0" marT="21600" marB="21600" anchor="b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graphicFrame>
        <p:nvGraphicFramePr>
          <p:cNvPr id="71" name="Tabel 3">
            <a:extLst>
              <a:ext uri="{FF2B5EF4-FFF2-40B4-BE49-F238E27FC236}">
                <a16:creationId xmlns:a16="http://schemas.microsoft.com/office/drawing/2014/main" id="{441C155D-8676-4A7C-8F27-A3E604E7CBC2}"/>
              </a:ext>
            </a:extLst>
          </p:cNvPr>
          <p:cNvGraphicFramePr>
            <a:graphicFrameLocks noGrp="1"/>
          </p:cNvGraphicFramePr>
          <p:nvPr/>
        </p:nvGraphicFramePr>
        <p:xfrm>
          <a:off x="14889940" y="2662864"/>
          <a:ext cx="2445559" cy="1475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Net(componenten)toestand inventariseren en analyseren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Netrisico’s op kwaliteit bepalen en waarderen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32292864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Alternatieven voor mitigatie kwaliteitsrisico analyseren en mitigerende maatregelen bepalen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(Meer)jarenplanning voor onderhoud en inspecties bepalen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Opdracht voor uitvoering van onderhoud en inspectie verstrekken en bewaken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Storingen onderzoeken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Graafschade voorkomen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22829673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F3BD293-6937-47CA-88B1-31152D7E49B9}"/>
              </a:ext>
            </a:extLst>
          </p:cNvPr>
          <p:cNvGraphicFramePr>
            <a:graphicFrameLocks noGrp="1"/>
          </p:cNvGraphicFramePr>
          <p:nvPr/>
        </p:nvGraphicFramePr>
        <p:xfrm>
          <a:off x="14887066" y="552622"/>
          <a:ext cx="2445559" cy="18820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55043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(Veranderde) behoefte aan capaciteit en </a:t>
                      </a:r>
                      <a:b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functionaliteit inventariseren en analyseren/simuleren 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Netrisico’s op capaciteit en/of functionaliteit </a:t>
                      </a:r>
                      <a:b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bepalen en waarderen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Alternatieven voor mitigatie risico op capaciteit </a:t>
                      </a:r>
                      <a:b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en/of functionaliteit analyseren en mitigerende maatregelen bepalen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50777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Meerjaren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)planning voor maatregelen op capaciteit en/of functionaliteit opstellen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5859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Programma van eisen/functioneel ontwerp opstellen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140771595"/>
                  </a:ext>
                </a:extLst>
              </a:tr>
              <a:tr h="16281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Omgevingsanalyses verrichten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7873697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Tracé vergunningen verkrijgen/zakelijk recht vestigen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8453171"/>
                  </a:ext>
                </a:extLst>
              </a:tr>
              <a:tr h="27527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..8. Opdracht voor uitvoeren van netaanpassing verstrekken, bewaken en administratief verwerken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sp>
        <p:nvSpPr>
          <p:cNvPr id="89" name="Afgeronde rechthoek 16">
            <a:extLst>
              <a:ext uri="{FF2B5EF4-FFF2-40B4-BE49-F238E27FC236}">
                <a16:creationId xmlns:a16="http://schemas.microsoft.com/office/drawing/2014/main" id="{F4A12FAC-8850-45DD-B06C-CE4FA72B7A29}"/>
              </a:ext>
            </a:extLst>
          </p:cNvPr>
          <p:cNvSpPr/>
          <p:nvPr/>
        </p:nvSpPr>
        <p:spPr>
          <a:xfrm>
            <a:off x="17303306" y="1720162"/>
            <a:ext cx="2213538" cy="1755998"/>
          </a:xfrm>
          <a:prstGeom prst="roundRect">
            <a:avLst>
              <a:gd name="adj" fmla="val 3691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50" b="1">
                <a:solidFill>
                  <a:srgbClr val="080808"/>
                </a:solidFill>
                <a:latin typeface="Microsoft JhengHei Light"/>
              </a:rPr>
              <a:t>5.3. Werkzaamheden uitvoeren</a:t>
            </a:r>
          </a:p>
        </p:txBody>
      </p:sp>
      <p:sp>
        <p:nvSpPr>
          <p:cNvPr id="91" name="Afgeronde rechthoek 11">
            <a:extLst>
              <a:ext uri="{FF2B5EF4-FFF2-40B4-BE49-F238E27FC236}">
                <a16:creationId xmlns:a16="http://schemas.microsoft.com/office/drawing/2014/main" id="{CEF34795-C2E3-4221-A5EE-544ACE71B558}"/>
              </a:ext>
            </a:extLst>
          </p:cNvPr>
          <p:cNvSpPr/>
          <p:nvPr/>
        </p:nvSpPr>
        <p:spPr>
          <a:xfrm>
            <a:off x="17303306" y="278370"/>
            <a:ext cx="2199935" cy="550231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>
                <a:solidFill>
                  <a:srgbClr val="080808"/>
                </a:solidFill>
                <a:latin typeface="Microsoft JhengHei Light"/>
              </a:rPr>
              <a:t>5.1. Werkzaamheden-portfolio opstellen en onderhouden</a:t>
            </a:r>
          </a:p>
        </p:txBody>
      </p:sp>
      <p:sp>
        <p:nvSpPr>
          <p:cNvPr id="93" name="Afgeronde rechthoek 12">
            <a:extLst>
              <a:ext uri="{FF2B5EF4-FFF2-40B4-BE49-F238E27FC236}">
                <a16:creationId xmlns:a16="http://schemas.microsoft.com/office/drawing/2014/main" id="{14882FA8-9F56-47AE-9CDF-586B6650A423}"/>
              </a:ext>
            </a:extLst>
          </p:cNvPr>
          <p:cNvSpPr/>
          <p:nvPr/>
        </p:nvSpPr>
        <p:spPr>
          <a:xfrm>
            <a:off x="17303306" y="854289"/>
            <a:ext cx="2213538" cy="842443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>
                <a:solidFill>
                  <a:srgbClr val="080808"/>
                </a:solidFill>
                <a:latin typeface="Microsoft JhengHei Light"/>
              </a:rPr>
              <a:t>5.2. Regievoeren over werkzaamheden</a:t>
            </a:r>
          </a:p>
        </p:txBody>
      </p:sp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AA4C10A7-7170-4C50-804C-C77D6B976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64225"/>
              </p:ext>
            </p:extLst>
          </p:nvPr>
        </p:nvGraphicFramePr>
        <p:xfrm>
          <a:off x="17289575" y="1897555"/>
          <a:ext cx="2174078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4078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Voorlopige en definitieve ontwerpen van energienetten opstellen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Uitvoering van werkzaamheden voorbereiden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Werkzaamheden operationeel plannen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Werkomgevingen veiligstellen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Werkzaamheden uitvoeren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Netcomponenten in/uit bedrijf nemen op locatie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Werkzaamheden en netcomponenten administratief opleveren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714797"/>
                  </a:ext>
                </a:extLst>
              </a:tr>
            </a:tbl>
          </a:graphicData>
        </a:graphic>
      </p:graphicFrame>
      <p:graphicFrame>
        <p:nvGraphicFramePr>
          <p:cNvPr id="99" name="Tabel 3">
            <a:extLst>
              <a:ext uri="{FF2B5EF4-FFF2-40B4-BE49-F238E27FC236}">
                <a16:creationId xmlns:a16="http://schemas.microsoft.com/office/drawing/2014/main" id="{C5ED3945-6B94-4491-9E65-125F2DE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897"/>
              </p:ext>
            </p:extLst>
          </p:nvPr>
        </p:nvGraphicFramePr>
        <p:xfrm>
          <a:off x="17264189" y="1058775"/>
          <a:ext cx="2279593" cy="6220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59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Werkzaamheden adviseren aan opdrachtgevers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Opdrachten geven aan uitvoering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Werkzaamheden coördineren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2379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Werkzaamheden evalueren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graphicFrame>
        <p:nvGraphicFramePr>
          <p:cNvPr id="101" name="Tabel 3">
            <a:extLst>
              <a:ext uri="{FF2B5EF4-FFF2-40B4-BE49-F238E27FC236}">
                <a16:creationId xmlns:a16="http://schemas.microsoft.com/office/drawing/2014/main" id="{4D958DF5-130C-4ACF-B19A-CB58E55A0081}"/>
              </a:ext>
            </a:extLst>
          </p:cNvPr>
          <p:cNvGraphicFramePr>
            <a:graphicFrameLocks noGrp="1"/>
          </p:cNvGraphicFramePr>
          <p:nvPr/>
        </p:nvGraphicFramePr>
        <p:xfrm>
          <a:off x="17285849" y="536666"/>
          <a:ext cx="2257933" cy="281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793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Portfolio van werkzaamheden opstellen en onderhouden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sp>
        <p:nvSpPr>
          <p:cNvPr id="103" name="Afgeronde rechthoek 18">
            <a:extLst>
              <a:ext uri="{FF2B5EF4-FFF2-40B4-BE49-F238E27FC236}">
                <a16:creationId xmlns:a16="http://schemas.microsoft.com/office/drawing/2014/main" id="{D9D7CC37-BDBF-4A14-B85C-168E70E5B49D}"/>
              </a:ext>
            </a:extLst>
          </p:cNvPr>
          <p:cNvSpPr/>
          <p:nvPr/>
        </p:nvSpPr>
        <p:spPr>
          <a:xfrm>
            <a:off x="19534048" y="275868"/>
            <a:ext cx="2111244" cy="1047659"/>
          </a:xfrm>
          <a:prstGeom prst="roundRect">
            <a:avLst>
              <a:gd name="adj" fmla="val 5918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6.1. Marktpartijen bedienen en relaties </a:t>
            </a:r>
          </a:p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onderhouden</a:t>
            </a:r>
            <a:endParaRPr lang="nl-NL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07" name="Afgeronde rechthoek 18">
            <a:extLst>
              <a:ext uri="{FF2B5EF4-FFF2-40B4-BE49-F238E27FC236}">
                <a16:creationId xmlns:a16="http://schemas.microsoft.com/office/drawing/2014/main" id="{B6F6A372-C214-4295-BD78-8852006568A1}"/>
              </a:ext>
            </a:extLst>
          </p:cNvPr>
          <p:cNvSpPr/>
          <p:nvPr/>
        </p:nvSpPr>
        <p:spPr>
          <a:xfrm>
            <a:off x="19534048" y="1356503"/>
            <a:ext cx="2111244" cy="775973"/>
          </a:xfrm>
          <a:prstGeom prst="roundRect">
            <a:avLst>
              <a:gd name="adj" fmla="val 7112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6.2. Marktdata beheren</a:t>
            </a:r>
          </a:p>
        </p:txBody>
      </p:sp>
      <p:sp>
        <p:nvSpPr>
          <p:cNvPr id="109" name="Afgeronde rechthoek 19">
            <a:extLst>
              <a:ext uri="{FF2B5EF4-FFF2-40B4-BE49-F238E27FC236}">
                <a16:creationId xmlns:a16="http://schemas.microsoft.com/office/drawing/2014/main" id="{114D2AF7-5194-4295-98B9-168405BB8DE1}"/>
              </a:ext>
            </a:extLst>
          </p:cNvPr>
          <p:cNvSpPr/>
          <p:nvPr/>
        </p:nvSpPr>
        <p:spPr>
          <a:xfrm>
            <a:off x="19534048" y="3489518"/>
            <a:ext cx="2111244" cy="773422"/>
          </a:xfrm>
          <a:prstGeom prst="roundRect">
            <a:avLst>
              <a:gd name="adj" fmla="val 8307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6.4. Delen van marktdata faciliteren</a:t>
            </a:r>
          </a:p>
        </p:txBody>
      </p:sp>
      <p:graphicFrame>
        <p:nvGraphicFramePr>
          <p:cNvPr id="111" name="Tabel 3">
            <a:extLst>
              <a:ext uri="{FF2B5EF4-FFF2-40B4-BE49-F238E27FC236}">
                <a16:creationId xmlns:a16="http://schemas.microsoft.com/office/drawing/2014/main" id="{31DD8178-6EE8-4794-857B-135B89BB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11865"/>
              </p:ext>
            </p:extLst>
          </p:nvPr>
        </p:nvGraphicFramePr>
        <p:xfrm>
          <a:off x="19536599" y="3731703"/>
          <a:ext cx="2221513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7639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Marktdata beschikbaar maken voor partijen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Open data beschikbaar maken voor derden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78664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Toestemming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7846606"/>
                  </a:ext>
                </a:extLst>
              </a:tr>
            </a:tbl>
          </a:graphicData>
        </a:graphic>
      </p:graphicFrame>
      <p:graphicFrame>
        <p:nvGraphicFramePr>
          <p:cNvPr id="113" name="Tabel 3">
            <a:extLst>
              <a:ext uri="{FF2B5EF4-FFF2-40B4-BE49-F238E27FC236}">
                <a16:creationId xmlns:a16="http://schemas.microsoft.com/office/drawing/2014/main" id="{B017B5A0-BF69-499C-AB8C-C57319CF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72402"/>
              </p:ext>
            </p:extLst>
          </p:nvPr>
        </p:nvGraphicFramePr>
        <p:xfrm>
          <a:off x="19508591" y="1630501"/>
          <a:ext cx="2221513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Aansluitingen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Installaties achter aansluitingen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Congestiegebieden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546936799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15" name="Afgeronde rechthoek 18">
            <a:extLst>
              <a:ext uri="{FF2B5EF4-FFF2-40B4-BE49-F238E27FC236}">
                <a16:creationId xmlns:a16="http://schemas.microsoft.com/office/drawing/2014/main" id="{EA59CBA2-C3DA-4CD2-966E-B39AA63DE890}"/>
              </a:ext>
            </a:extLst>
          </p:cNvPr>
          <p:cNvSpPr/>
          <p:nvPr/>
        </p:nvSpPr>
        <p:spPr>
          <a:xfrm>
            <a:off x="19534048" y="2181660"/>
            <a:ext cx="2111244" cy="1274883"/>
          </a:xfrm>
          <a:prstGeom prst="roundRect">
            <a:avLst>
              <a:gd name="adj" fmla="val 6515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6.3. Marktprocessen uitvoeren/faciliteren</a:t>
            </a:r>
          </a:p>
        </p:txBody>
      </p:sp>
      <p:graphicFrame>
        <p:nvGraphicFramePr>
          <p:cNvPr id="117" name="Tabel 3">
            <a:extLst>
              <a:ext uri="{FF2B5EF4-FFF2-40B4-BE49-F238E27FC236}">
                <a16:creationId xmlns:a16="http://schemas.microsoft.com/office/drawing/2014/main" id="{9C716175-C6FC-4309-BD0C-688C1DD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99543"/>
              </p:ext>
            </p:extLst>
          </p:nvPr>
        </p:nvGraphicFramePr>
        <p:xfrm>
          <a:off x="19500113" y="2398044"/>
          <a:ext cx="2221513" cy="1135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2197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Marktprocedures uitvoeren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61529431"/>
                  </a:ext>
                </a:extLst>
              </a:tr>
              <a:tr h="169015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Energieplanning uitwisselen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93825776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Energie-uitwisseling vaststellen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620291979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Energie-uitwisseling toewijzen aan marktpartijen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Opregel- en afregelbehoefte communiceren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599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Opregel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- en afregelaanbod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9599">
                <a:tc>
                  <a:txBody>
                    <a:bodyPr/>
                    <a:lstStyle/>
                    <a:p>
                      <a:pPr marL="179388" indent="-179388"/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665566942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83F2F83-508D-40EF-A272-090F2F173E22}"/>
              </a:ext>
            </a:extLst>
          </p:cNvPr>
          <p:cNvSpPr/>
          <p:nvPr/>
        </p:nvSpPr>
        <p:spPr>
          <a:xfrm>
            <a:off x="10455815" y="540385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750" kern="0">
                <a:solidFill>
                  <a:prstClr val="white"/>
                </a:solidFill>
                <a:latin typeface="Microsoft JhengHei Light"/>
              </a:rPr>
              <a:t>Het bedrijf ondersteunen</a:t>
            </a:r>
          </a:p>
        </p:txBody>
      </p:sp>
      <p:sp>
        <p:nvSpPr>
          <p:cNvPr id="87" name="Afgeronde rechthoek 13">
            <a:extLst>
              <a:ext uri="{FF2B5EF4-FFF2-40B4-BE49-F238E27FC236}">
                <a16:creationId xmlns:a16="http://schemas.microsoft.com/office/drawing/2014/main" id="{7675AAC2-4905-4DB9-9FEE-5CC5A65E01DD}"/>
              </a:ext>
            </a:extLst>
          </p:cNvPr>
          <p:cNvSpPr/>
          <p:nvPr/>
        </p:nvSpPr>
        <p:spPr>
          <a:xfrm>
            <a:off x="17303306" y="3512322"/>
            <a:ext cx="2209767" cy="1325867"/>
          </a:xfrm>
          <a:prstGeom prst="roundRect">
            <a:avLst>
              <a:gd name="adj" fmla="val 3286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nl-NL" sz="750" b="1">
                <a:solidFill>
                  <a:srgbClr val="000000"/>
                </a:solidFill>
                <a:latin typeface="Microsoft JhengHei Light"/>
              </a:rPr>
              <a:t>5.4. Werkzaamheden faciliteren</a:t>
            </a:r>
          </a:p>
        </p:txBody>
      </p:sp>
      <p:graphicFrame>
        <p:nvGraphicFramePr>
          <p:cNvPr id="95" name="Tabel 3">
            <a:extLst>
              <a:ext uri="{FF2B5EF4-FFF2-40B4-BE49-F238E27FC236}">
                <a16:creationId xmlns:a16="http://schemas.microsoft.com/office/drawing/2014/main" id="{0F81E10E-DD1C-4704-A811-3C945F65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3376"/>
              </p:ext>
            </p:extLst>
          </p:nvPr>
        </p:nvGraphicFramePr>
        <p:xfrm>
          <a:off x="17301368" y="3753215"/>
          <a:ext cx="2260405" cy="1005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040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 Uitvoeringsbestekken opstellen en onderhouden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Uitvoeringscapaciteit managen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Toepassing/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uitnutting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van contracten met derden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Goederen en diensten afroepen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Magazijnen en voorraden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Goederen fysiek distribueren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D6E12A07-F709-4453-A2D8-DB16244B3951}"/>
              </a:ext>
            </a:extLst>
          </p:cNvPr>
          <p:cNvSpPr txBox="1">
            <a:spLocks/>
          </p:cNvSpPr>
          <p:nvPr/>
        </p:nvSpPr>
        <p:spPr>
          <a:xfrm>
            <a:off x="3235610" y="6252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Niveau 3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FBB4BB9-3B9C-411E-8568-E7844188022A}"/>
              </a:ext>
            </a:extLst>
          </p:cNvPr>
          <p:cNvSpPr txBox="1">
            <a:spLocks/>
          </p:cNvSpPr>
          <p:nvPr/>
        </p:nvSpPr>
        <p:spPr>
          <a:xfrm>
            <a:off x="460761" y="627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graphicFrame>
        <p:nvGraphicFramePr>
          <p:cNvPr id="52" name="Tabel 3">
            <a:extLst>
              <a:ext uri="{FF2B5EF4-FFF2-40B4-BE49-F238E27FC236}">
                <a16:creationId xmlns:a16="http://schemas.microsoft.com/office/drawing/2014/main" id="{E29BE100-C1CC-4706-AA68-C6A40ED18413}"/>
              </a:ext>
            </a:extLst>
          </p:cNvPr>
          <p:cNvGraphicFramePr>
            <a:graphicFrameLocks noGrp="1"/>
          </p:cNvGraphicFramePr>
          <p:nvPr/>
        </p:nvGraphicFramePr>
        <p:xfrm>
          <a:off x="19497677" y="604240"/>
          <a:ext cx="2199936" cy="623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9936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Relatie met marktpartijen onderhouden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412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Vragen van marktpartijen afhandelen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60572625"/>
                  </a:ext>
                </a:extLst>
              </a:tr>
              <a:tr h="146163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Contracten voor markdiensten afsluiten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61518511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Energiemarkten beheren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265448905"/>
                  </a:ext>
                </a:extLst>
              </a:tr>
            </a:tbl>
          </a:graphicData>
        </a:graphic>
      </p:graphicFrame>
      <p:sp>
        <p:nvSpPr>
          <p:cNvPr id="49" name="Afgeronde rechthoek 11">
            <a:extLst>
              <a:ext uri="{FF2B5EF4-FFF2-40B4-BE49-F238E27FC236}">
                <a16:creationId xmlns:a16="http://schemas.microsoft.com/office/drawing/2014/main" id="{29F135E8-45D3-47F4-A8C4-15B91AC42E35}"/>
              </a:ext>
            </a:extLst>
          </p:cNvPr>
          <p:cNvSpPr/>
          <p:nvPr/>
        </p:nvSpPr>
        <p:spPr>
          <a:xfrm>
            <a:off x="12692478" y="3124052"/>
            <a:ext cx="2209837" cy="1001627"/>
          </a:xfrm>
          <a:prstGeom prst="roundRect">
            <a:avLst>
              <a:gd name="adj" fmla="val 6498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4.1. Metingen van energietransport en -netten beschikbaar krijgen</a:t>
            </a:r>
          </a:p>
        </p:txBody>
      </p:sp>
      <p:graphicFrame>
        <p:nvGraphicFramePr>
          <p:cNvPr id="53" name="Tabel 3">
            <a:extLst>
              <a:ext uri="{FF2B5EF4-FFF2-40B4-BE49-F238E27FC236}">
                <a16:creationId xmlns:a16="http://schemas.microsoft.com/office/drawing/2014/main" id="{2F3E0AA6-918F-4AF3-B6C4-D38F9AAC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15461"/>
              </p:ext>
            </p:extLst>
          </p:nvPr>
        </p:nvGraphicFramePr>
        <p:xfrm>
          <a:off x="12653291" y="3381239"/>
          <a:ext cx="2372132" cy="8126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2132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6612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Energietransport en -netten waarnemen en omzetten in metingen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Metingen verzamelen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6516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Metingen interpretabel maken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31523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Metingen valideren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441935083"/>
                  </a:ext>
                </a:extLst>
              </a:tr>
            </a:tbl>
          </a:graphicData>
        </a:graphic>
      </p:graphicFrame>
      <p:sp>
        <p:nvSpPr>
          <p:cNvPr id="54" name="Afgeronde rechthoek 13">
            <a:extLst>
              <a:ext uri="{FF2B5EF4-FFF2-40B4-BE49-F238E27FC236}">
                <a16:creationId xmlns:a16="http://schemas.microsoft.com/office/drawing/2014/main" id="{3B9CB171-6630-4603-901D-E4A213AC636A}"/>
              </a:ext>
            </a:extLst>
          </p:cNvPr>
          <p:cNvSpPr/>
          <p:nvPr/>
        </p:nvSpPr>
        <p:spPr>
          <a:xfrm>
            <a:off x="12695147" y="4162173"/>
            <a:ext cx="2220473" cy="683494"/>
          </a:xfrm>
          <a:prstGeom prst="roundRect">
            <a:avLst>
              <a:gd name="adj" fmla="val 5532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50" b="1" kern="0">
                <a:solidFill>
                  <a:srgbClr val="080808"/>
                </a:solidFill>
                <a:latin typeface="Microsoft JhengHei Light"/>
              </a:rPr>
              <a:t>4.2. Metingen van energietransport en -netten ter beschikking stellen</a:t>
            </a:r>
          </a:p>
        </p:txBody>
      </p:sp>
      <p:graphicFrame>
        <p:nvGraphicFramePr>
          <p:cNvPr id="55" name="Tabel 3">
            <a:extLst>
              <a:ext uri="{FF2B5EF4-FFF2-40B4-BE49-F238E27FC236}">
                <a16:creationId xmlns:a16="http://schemas.microsoft.com/office/drawing/2014/main" id="{DE56AB74-63FD-483F-8A5A-3D832894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32543"/>
              </p:ext>
            </p:extLst>
          </p:nvPr>
        </p:nvGraphicFramePr>
        <p:xfrm>
          <a:off x="12654076" y="4471511"/>
          <a:ext cx="2371347" cy="3506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36239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Metingen direct beschikbaar maken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Metingen op afroep beschikbaar maken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47" name="Tabel 3">
            <a:extLst>
              <a:ext uri="{FF2B5EF4-FFF2-40B4-BE49-F238E27FC236}">
                <a16:creationId xmlns:a16="http://schemas.microsoft.com/office/drawing/2014/main" id="{2007E8AE-0F5A-4E88-B2E9-B1021B9847B6}"/>
              </a:ext>
            </a:extLst>
          </p:cNvPr>
          <p:cNvGraphicFramePr>
            <a:graphicFrameLocks noGrp="1"/>
          </p:cNvGraphicFramePr>
          <p:nvPr/>
        </p:nvGraphicFramePr>
        <p:xfrm>
          <a:off x="12681413" y="1568487"/>
          <a:ext cx="2211406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140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Storingen classificeren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Storingen toewijzen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Storingen analyseren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3282712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Storingen en onderbrekingen oplossen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Definitief herstel storingen initiëren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9AD64F67-7BEB-464B-962D-AC034F465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253"/>
            <a:ext cx="9144000" cy="46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chemeClr val="bg1"/>
                </a:solidFill>
                <a:latin typeface="Microsoft JhengHei Light"/>
              </a:rPr>
              <a:t>7. Het bedrijf richting geven</a:t>
            </a:r>
            <a:endParaRPr lang="nl-NL" sz="1050" kern="0">
              <a:solidFill>
                <a:schemeClr val="bg1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1571678" y="1486892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 Visie, strategie &amp; beleid opstellen</a:t>
            </a:r>
          </a:p>
        </p:txBody>
      </p:sp>
      <p:sp>
        <p:nvSpPr>
          <p:cNvPr id="31" name="Afgeronde rechthoek 30"/>
          <p:cNvSpPr/>
          <p:nvPr/>
        </p:nvSpPr>
        <p:spPr>
          <a:xfrm>
            <a:off x="2655472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 Strategische en operationele performance bewaken</a:t>
            </a:r>
          </a:p>
        </p:txBody>
      </p:sp>
      <p:sp>
        <p:nvSpPr>
          <p:cNvPr id="32" name="Afgeronde rechthoek 31"/>
          <p:cNvSpPr/>
          <p:nvPr/>
        </p:nvSpPr>
        <p:spPr>
          <a:xfrm>
            <a:off x="476906" y="2583134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.7 Stakeholders en relaties informeren en beheren</a:t>
            </a:r>
          </a:p>
        </p:txBody>
      </p:sp>
      <p:sp>
        <p:nvSpPr>
          <p:cNvPr id="33" name="Afgeronde rechthoek 32"/>
          <p:cNvSpPr/>
          <p:nvPr/>
        </p:nvSpPr>
        <p:spPr>
          <a:xfrm>
            <a:off x="1601747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.8 Wet- en regelgeving bewaken en bijsturen</a:t>
            </a:r>
          </a:p>
        </p:txBody>
      </p:sp>
      <p:sp>
        <p:nvSpPr>
          <p:cNvPr id="34" name="Afgeronde rechthoek 33"/>
          <p:cNvSpPr/>
          <p:nvPr/>
        </p:nvSpPr>
        <p:spPr>
          <a:xfrm>
            <a:off x="4817133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.11 Sector- samenwerking ontwikkelen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514350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 Markt onderzoeken &amp; analyseren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3744203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.10 Onderzoek en Innovatie besturen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2666540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.9 Organisatie ontwikkelen &amp; transformeren</a:t>
            </a:r>
          </a:p>
        </p:txBody>
      </p:sp>
      <p:sp>
        <p:nvSpPr>
          <p:cNvPr id="38" name="Afgeronde rechthoek 18">
            <a:extLst>
              <a:ext uri="{FF2B5EF4-FFF2-40B4-BE49-F238E27FC236}">
                <a16:creationId xmlns:a16="http://schemas.microsoft.com/office/drawing/2014/main" id="{FEED4710-6F9E-4E71-A07E-355A00AE0074}"/>
              </a:ext>
            </a:extLst>
          </p:cNvPr>
          <p:cNvSpPr/>
          <p:nvPr/>
        </p:nvSpPr>
        <p:spPr>
          <a:xfrm>
            <a:off x="3787964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 Enterprise Architectuur definiëren</a:t>
            </a:r>
          </a:p>
        </p:txBody>
      </p:sp>
      <p:sp>
        <p:nvSpPr>
          <p:cNvPr id="39" name="Afgeronde rechthoek 28">
            <a:extLst>
              <a:ext uri="{FF2B5EF4-FFF2-40B4-BE49-F238E27FC236}">
                <a16:creationId xmlns:a16="http://schemas.microsoft.com/office/drawing/2014/main" id="{1CCC0945-0E0C-47D0-AFCA-009F16B82147}"/>
              </a:ext>
            </a:extLst>
          </p:cNvPr>
          <p:cNvSpPr/>
          <p:nvPr/>
        </p:nvSpPr>
        <p:spPr>
          <a:xfrm>
            <a:off x="5887844" y="2569146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.12 Financiering van de onderneming garanderen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4871758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.5 Positionering bepalen en het merk definiëren</a:t>
            </a:r>
          </a:p>
        </p:txBody>
      </p:sp>
      <p:sp>
        <p:nvSpPr>
          <p:cNvPr id="41" name="Afgeronde rechthoek 40"/>
          <p:cNvSpPr/>
          <p:nvPr/>
        </p:nvSpPr>
        <p:spPr>
          <a:xfrm>
            <a:off x="5876775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.6 Marketing en communicatie strategie en beleid bepalen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533DB7D-D50D-4A68-8F74-23D53D068521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domein 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E5C25818-5E91-45CA-891D-2495BF7B96B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Het bedrijf richting geven – Niveau 2</a:t>
            </a:r>
          </a:p>
        </p:txBody>
      </p:sp>
      <p:sp>
        <p:nvSpPr>
          <p:cNvPr id="22" name="Tijdelijke aanduiding voor dianummer 2">
            <a:extLst>
              <a:ext uri="{FF2B5EF4-FFF2-40B4-BE49-F238E27FC236}">
                <a16:creationId xmlns:a16="http://schemas.microsoft.com/office/drawing/2014/main" id="{95033B0C-E121-4FEA-B39C-5B8C9906360E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7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0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392084" y="662547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8. Het bedrijf ondersteunen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3961076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 Leveranciers werven, contracteren en beheren</a:t>
            </a:r>
          </a:p>
        </p:txBody>
      </p:sp>
      <p:sp>
        <p:nvSpPr>
          <p:cNvPr id="56" name="Afgeronde rechthoek 55"/>
          <p:cNvSpPr/>
          <p:nvPr/>
        </p:nvSpPr>
        <p:spPr>
          <a:xfrm>
            <a:off x="7195676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.14 Kwaliteit bewaken en bijsturen</a:t>
            </a:r>
          </a:p>
        </p:txBody>
      </p:sp>
      <p:sp>
        <p:nvSpPr>
          <p:cNvPr id="57" name="Afgeronde rechthoek 56"/>
          <p:cNvSpPr/>
          <p:nvPr/>
        </p:nvSpPr>
        <p:spPr>
          <a:xfrm>
            <a:off x="2814434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.17 Financiën bewaken en besturen</a:t>
            </a:r>
          </a:p>
        </p:txBody>
      </p:sp>
      <p:sp>
        <p:nvSpPr>
          <p:cNvPr id="58" name="Afgeronde rechthoek 57"/>
          <p:cNvSpPr/>
          <p:nvPr/>
        </p:nvSpPr>
        <p:spPr>
          <a:xfrm>
            <a:off x="5115220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.12 Processen definiëren, bewaken, besturen en verbeteren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2814434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 Informatie voorziening ontwikkelen en onderhouden</a:t>
            </a:r>
          </a:p>
        </p:txBody>
      </p:sp>
      <p:sp>
        <p:nvSpPr>
          <p:cNvPr id="60" name="Afgeronde rechthoek 59"/>
          <p:cNvSpPr/>
          <p:nvPr/>
        </p:nvSpPr>
        <p:spPr>
          <a:xfrm>
            <a:off x="498707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 Kennis, data &amp; documenten beheren</a:t>
            </a:r>
          </a:p>
        </p:txBody>
      </p:sp>
      <p:sp>
        <p:nvSpPr>
          <p:cNvPr id="61" name="Afgeronde rechthoek 60"/>
          <p:cNvSpPr/>
          <p:nvPr/>
        </p:nvSpPr>
        <p:spPr>
          <a:xfrm>
            <a:off x="3961076" y="3569818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.18 Personeel werven, ontwikkelen en beheren</a:t>
            </a:r>
          </a:p>
        </p:txBody>
      </p:sp>
      <p:sp>
        <p:nvSpPr>
          <p:cNvPr id="62" name="Afgeronde rechthoek 61"/>
          <p:cNvSpPr/>
          <p:nvPr/>
        </p:nvSpPr>
        <p:spPr>
          <a:xfrm>
            <a:off x="6142841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.6 Gebouwen en inventaris beheren</a:t>
            </a:r>
          </a:p>
        </p:txBody>
      </p:sp>
      <p:sp>
        <p:nvSpPr>
          <p:cNvPr id="63" name="Afgeronde rechthoek 62"/>
          <p:cNvSpPr/>
          <p:nvPr/>
        </p:nvSpPr>
        <p:spPr>
          <a:xfrm>
            <a:off x="498707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.15 Veiligheid, gezondheid en milieu bewaken en bijsturen</a:t>
            </a:r>
          </a:p>
        </p:txBody>
      </p:sp>
      <p:sp>
        <p:nvSpPr>
          <p:cNvPr id="64" name="Afgeronde rechthoek 63"/>
          <p:cNvSpPr/>
          <p:nvPr/>
        </p:nvSpPr>
        <p:spPr>
          <a:xfrm>
            <a:off x="498707" y="24739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.8 Producten en diensten ontwikkelen en beheren</a:t>
            </a:r>
          </a:p>
        </p:txBody>
      </p:sp>
      <p:sp>
        <p:nvSpPr>
          <p:cNvPr id="65" name="Afgeronde rechthoek 64"/>
          <p:cNvSpPr/>
          <p:nvPr/>
        </p:nvSpPr>
        <p:spPr>
          <a:xfrm>
            <a:off x="1656571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.9 Klantervaring monitoren en beïnvloeden</a:t>
            </a:r>
          </a:p>
        </p:txBody>
      </p:sp>
      <p:sp>
        <p:nvSpPr>
          <p:cNvPr id="66" name="Afgeronde rechthoek 65"/>
          <p:cNvSpPr/>
          <p:nvPr/>
        </p:nvSpPr>
        <p:spPr>
          <a:xfrm>
            <a:off x="1652850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.16 Risico's bewaken en bijsturen</a:t>
            </a:r>
          </a:p>
        </p:txBody>
      </p:sp>
      <p:sp>
        <p:nvSpPr>
          <p:cNvPr id="67" name="Afgeronde rechthoek 66"/>
          <p:cNvSpPr/>
          <p:nvPr/>
        </p:nvSpPr>
        <p:spPr>
          <a:xfrm>
            <a:off x="3961076" y="24739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.11 Projecten, </a:t>
            </a:r>
            <a:b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</a:br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programma's en </a:t>
            </a:r>
            <a:b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</a:br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portfolio's besturen</a:t>
            </a:r>
          </a:p>
        </p:txBody>
      </p:sp>
      <p:sp>
        <p:nvSpPr>
          <p:cNvPr id="68" name="Afgeronde rechthoek 67"/>
          <p:cNvSpPr/>
          <p:nvPr/>
        </p:nvSpPr>
        <p:spPr>
          <a:xfrm>
            <a:off x="1656571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 Informatie beveiliging &amp; privacy garanderen</a:t>
            </a:r>
          </a:p>
        </p:txBody>
      </p:sp>
      <p:sp>
        <p:nvSpPr>
          <p:cNvPr id="69" name="Afgeronde rechthoek 68"/>
          <p:cNvSpPr/>
          <p:nvPr/>
        </p:nvSpPr>
        <p:spPr>
          <a:xfrm>
            <a:off x="2814434" y="250304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.10 Klant communicatie en campagnes uitvoeren</a:t>
            </a:r>
          </a:p>
        </p:txBody>
      </p:sp>
      <p:sp>
        <p:nvSpPr>
          <p:cNvPr id="70" name="Afgeronde rechthoek 69"/>
          <p:cNvSpPr/>
          <p:nvPr/>
        </p:nvSpPr>
        <p:spPr>
          <a:xfrm>
            <a:off x="5107718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.19 Juridische zaken besturen en bewaken</a:t>
            </a:r>
          </a:p>
        </p:txBody>
      </p:sp>
      <p:sp>
        <p:nvSpPr>
          <p:cNvPr id="71" name="Afgeronde rechthoek 70"/>
          <p:cNvSpPr/>
          <p:nvPr/>
        </p:nvSpPr>
        <p:spPr>
          <a:xfrm>
            <a:off x="6142841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.13 Externe verantwoording afleggen</a:t>
            </a:r>
          </a:p>
        </p:txBody>
      </p:sp>
      <p:sp>
        <p:nvSpPr>
          <p:cNvPr id="72" name="Afgeronde rechthoek 71"/>
          <p:cNvSpPr/>
          <p:nvPr/>
        </p:nvSpPr>
        <p:spPr>
          <a:xfrm>
            <a:off x="5074308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.5 Middelen verkrijgen en beheren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7195676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.7 Crisissen beheersen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r>
              <a:rPr lang="nl-NL" sz="2100">
                <a:solidFill>
                  <a:srgbClr val="821E7D"/>
                </a:solidFill>
                <a:latin typeface="Microsoft JhengHei Light"/>
              </a:rPr>
              <a:t> per domein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Het bedrijf ondersteunen – Niveau 2</a:t>
            </a:r>
          </a:p>
        </p:txBody>
      </p:sp>
      <p:sp>
        <p:nvSpPr>
          <p:cNvPr id="29" name="Afgeronde rechthoek 69">
            <a:extLst>
              <a:ext uri="{FF2B5EF4-FFF2-40B4-BE49-F238E27FC236}">
                <a16:creationId xmlns:a16="http://schemas.microsoft.com/office/drawing/2014/main" id="{146D695F-9792-4A7A-AD96-B7BF35E0744B}"/>
              </a:ext>
            </a:extLst>
          </p:cNvPr>
          <p:cNvSpPr/>
          <p:nvPr/>
        </p:nvSpPr>
        <p:spPr>
          <a:xfrm>
            <a:off x="6142841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nl-NL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.20 </a:t>
            </a:r>
            <a:r>
              <a:rPr lang="en-US" sz="788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Data science, engineering &amp; analytics </a:t>
            </a:r>
            <a:r>
              <a:rPr lang="en-US" sz="788" b="1" kern="0" err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toepassen</a:t>
            </a:r>
            <a:endParaRPr lang="nl-NL" sz="788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04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9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3364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3068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1208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909127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90528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7313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Vijfhoek 28"/>
          <p:cNvSpPr/>
          <p:nvPr/>
        </p:nvSpPr>
        <p:spPr>
          <a:xfrm>
            <a:off x="469802" y="4054534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2957" y="1352239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13910"/>
            <a:ext cx="3231299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 b="1">
                <a:solidFill>
                  <a:srgbClr val="4D4D4D"/>
                </a:solidFill>
              </a:rPr>
              <a:t>Product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Aansluiting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Reconstructie energienet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Toekomstbestendig energienet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Betrouwbaar energienet</a:t>
            </a: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Transportcapaciteit</a:t>
            </a:r>
          </a:p>
          <a:p>
            <a:pPr marL="0" indent="0" defTabSz="539354">
              <a:lnSpc>
                <a:spcPct val="150000"/>
              </a:lnSpc>
              <a:spcBef>
                <a:spcPts val="4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Afgeleverde energie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Toegewezen energie-uitwisseling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Netbeheerdata </a:t>
            </a: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626031" y="913910"/>
            <a:ext cx="6739246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 b="1" err="1">
                <a:solidFill>
                  <a:srgbClr val="4D4D4D"/>
                </a:solidFill>
              </a:rPr>
              <a:t>waardestroom</a:t>
            </a:r>
            <a:endParaRPr lang="nl-NL" sz="1200" b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Contracteren, aan- en afsluiten van gebruikers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Reconstrueren van energienetten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 err="1">
                <a:solidFill>
                  <a:srgbClr val="4D4D4D"/>
                </a:solidFill>
              </a:rPr>
              <a:t>Netgedreven</a:t>
            </a:r>
            <a:r>
              <a:rPr lang="nl-NL" sz="1200">
                <a:solidFill>
                  <a:srgbClr val="4D4D4D"/>
                </a:solidFill>
              </a:rPr>
              <a:t> aanpassen van energienetten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 err="1">
                <a:solidFill>
                  <a:srgbClr val="4D4D4D"/>
                </a:solidFill>
              </a:rPr>
              <a:t>Instandhouden</a:t>
            </a:r>
            <a:r>
              <a:rPr lang="nl-NL" sz="1200">
                <a:solidFill>
                  <a:srgbClr val="4D4D4D"/>
                </a:solidFill>
              </a:rPr>
              <a:t> van energienetten </a:t>
            </a:r>
            <a:r>
              <a:rPr lang="nl-NL" sz="788">
                <a:solidFill>
                  <a:srgbClr val="4D4D4D"/>
                </a:solidFill>
              </a:rPr>
              <a:t>(</a:t>
            </a:r>
            <a:r>
              <a:rPr lang="nl-NL" sz="788" err="1">
                <a:solidFill>
                  <a:srgbClr val="4D4D4D"/>
                </a:solidFill>
              </a:rPr>
              <a:t>onderhoud+storingherstel</a:t>
            </a:r>
            <a:r>
              <a:rPr lang="nl-NL" sz="788">
                <a:solidFill>
                  <a:srgbClr val="4D4D4D"/>
                </a:solidFill>
              </a:rPr>
              <a:t>)</a:t>
            </a:r>
            <a:endParaRPr lang="nl-NL" sz="1200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Managen van beschikbare energienetcapaciteit </a:t>
            </a:r>
            <a:r>
              <a:rPr lang="nl-NL" sz="788">
                <a:solidFill>
                  <a:srgbClr val="4D4D4D"/>
                </a:solidFill>
              </a:rPr>
              <a:t>(</a:t>
            </a:r>
            <a:r>
              <a:rPr lang="nl-NL" sz="788" err="1">
                <a:solidFill>
                  <a:srgbClr val="4D4D4D"/>
                </a:solidFill>
              </a:rPr>
              <a:t>near</a:t>
            </a:r>
            <a:r>
              <a:rPr lang="nl-NL" sz="788">
                <a:solidFill>
                  <a:srgbClr val="4D4D4D"/>
                </a:solidFill>
              </a:rPr>
              <a:t> real time)</a:t>
            </a:r>
            <a:endParaRPr lang="nl-NL" sz="1200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Transporteren van energie </a:t>
            </a:r>
            <a:r>
              <a:rPr lang="nl-NL" sz="788">
                <a:solidFill>
                  <a:srgbClr val="4D4D4D"/>
                </a:solidFill>
              </a:rPr>
              <a:t>(real time)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Toewijzen van energie-uitwisseling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Beschikbaar stellen van netbeheerdata</a:t>
            </a:r>
          </a:p>
        </p:txBody>
      </p:sp>
      <p:sp>
        <p:nvSpPr>
          <p:cNvPr id="33" name="Tijdelijke aanduiding voor verticale tekst 1"/>
          <p:cNvSpPr txBox="1">
            <a:spLocks/>
          </p:cNvSpPr>
          <p:nvPr/>
        </p:nvSpPr>
        <p:spPr>
          <a:xfrm>
            <a:off x="7149848" y="913910"/>
            <a:ext cx="1802505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 b="1">
                <a:solidFill>
                  <a:srgbClr val="4D4D4D"/>
                </a:solidFill>
              </a:rPr>
              <a:t>Markt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Klant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Overheid, Klant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Maatschappij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Maatschappij, Klant</a:t>
            </a: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Maatschappij</a:t>
            </a:r>
          </a:p>
          <a:p>
            <a:pPr marL="0" indent="0" defTabSz="539354">
              <a:lnSpc>
                <a:spcPct val="150000"/>
              </a:lnSpc>
              <a:spcBef>
                <a:spcPts val="4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Klant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Marktpartij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nl-NL" sz="1200">
                <a:solidFill>
                  <a:srgbClr val="4D4D4D"/>
                </a:solidFill>
              </a:rPr>
              <a:t>Marktpartij, Maatschappij</a:t>
            </a:r>
          </a:p>
        </p:txBody>
      </p:sp>
      <p:sp>
        <p:nvSpPr>
          <p:cNvPr id="34" name="Afgeronde rechthoek 33"/>
          <p:cNvSpPr/>
          <p:nvPr/>
        </p:nvSpPr>
        <p:spPr>
          <a:xfrm>
            <a:off x="163316" y="1381697"/>
            <a:ext cx="239091" cy="181579"/>
          </a:xfrm>
          <a:prstGeom prst="round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Afgeronde rechthoek 34"/>
          <p:cNvSpPr/>
          <p:nvPr/>
        </p:nvSpPr>
        <p:spPr>
          <a:xfrm>
            <a:off x="163316" y="2175202"/>
            <a:ext cx="239091" cy="181579"/>
          </a:xfrm>
          <a:prstGeom prst="roundRect">
            <a:avLst/>
          </a:prstGeom>
          <a:solidFill>
            <a:srgbClr val="A500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6" name="Afgeronde rechthoek 35"/>
          <p:cNvSpPr/>
          <p:nvPr/>
        </p:nvSpPr>
        <p:spPr>
          <a:xfrm>
            <a:off x="163316" y="2527727"/>
            <a:ext cx="239091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7" name="Afgeronde rechthoek 36"/>
          <p:cNvSpPr/>
          <p:nvPr/>
        </p:nvSpPr>
        <p:spPr>
          <a:xfrm>
            <a:off x="163316" y="1763635"/>
            <a:ext cx="239091" cy="18157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8" name="Afgeronde rechthoek 37"/>
          <p:cNvSpPr/>
          <p:nvPr/>
        </p:nvSpPr>
        <p:spPr>
          <a:xfrm>
            <a:off x="163316" y="2909128"/>
            <a:ext cx="239091" cy="181579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9" name="Afgeronde rechthoek 38"/>
          <p:cNvSpPr/>
          <p:nvPr/>
        </p:nvSpPr>
        <p:spPr>
          <a:xfrm>
            <a:off x="163316" y="3290529"/>
            <a:ext cx="239091" cy="18157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163316" y="3664710"/>
            <a:ext cx="239091" cy="181579"/>
          </a:xfrm>
          <a:prstGeom prst="roundRect">
            <a:avLst/>
          </a:prstGeom>
          <a:solidFill>
            <a:srgbClr val="B2C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163316" y="4053329"/>
            <a:ext cx="239091" cy="18157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nl-NL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Waarde stromen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Waarde stromen, Producten en Markten</a:t>
            </a:r>
            <a:endParaRPr lang="nl-NL" sz="150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366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Netbeheer_Nederland_Kleuren">
      <a:dk1>
        <a:srgbClr val="000000"/>
      </a:dk1>
      <a:lt1>
        <a:srgbClr val="FFFFFF"/>
      </a:lt1>
      <a:dk2>
        <a:srgbClr val="002D41"/>
      </a:dk2>
      <a:lt2>
        <a:srgbClr val="939598"/>
      </a:lt2>
      <a:accent1>
        <a:srgbClr val="002D41"/>
      </a:accent1>
      <a:accent2>
        <a:srgbClr val="005F87"/>
      </a:accent2>
      <a:accent3>
        <a:srgbClr val="649BB9"/>
      </a:accent3>
      <a:accent4>
        <a:srgbClr val="00AA78"/>
      </a:accent4>
      <a:accent5>
        <a:srgbClr val="C8D75A"/>
      </a:accent5>
      <a:accent6>
        <a:srgbClr val="C8B49B"/>
      </a:accent6>
      <a:hlink>
        <a:srgbClr val="649BB9"/>
      </a:hlink>
      <a:folHlink>
        <a:srgbClr val="005F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sjabloon Netbeheer Nederland (1)" id="{05589944-0C82-43C5-BBF7-06CBA087887F}" vid="{ED690D8C-33AC-4120-90D5-14E221A8530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E6DB72C25854290EC97E16B43B069" ma:contentTypeVersion="13" ma:contentTypeDescription="Een nieuw document maken." ma:contentTypeScope="" ma:versionID="0f116278c97e2e24944b8f3f7e003b19">
  <xsd:schema xmlns:xsd="http://www.w3.org/2001/XMLSchema" xmlns:xs="http://www.w3.org/2001/XMLSchema" xmlns:p="http://schemas.microsoft.com/office/2006/metadata/properties" xmlns:ns2="eaffc9ab-06c9-4fd1-be9e-10cf9aff85e0" xmlns:ns3="65263b26-36e8-4400-b55e-2cfd2deca88d" targetNamespace="http://schemas.microsoft.com/office/2006/metadata/properties" ma:root="true" ma:fieldsID="0f03b97627008a50d9c9d28b653b083b" ns2:_="" ns3:_="">
    <xsd:import namespace="eaffc9ab-06c9-4fd1-be9e-10cf9aff85e0"/>
    <xsd:import namespace="65263b26-36e8-4400-b55e-2cfd2deca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fc9ab-06c9-4fd1-be9e-10cf9aff8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3b26-36e8-4400-b55e-2cfd2dec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05715-3188-49DE-A4F2-72E95916F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CF2DC-C042-47B3-94B2-4023DE1776F9}">
  <ds:schemaRefs>
    <ds:schemaRef ds:uri="http://purl.org/dc/elements/1.1/"/>
    <ds:schemaRef ds:uri="http://schemas.microsoft.com/office/2006/metadata/properties"/>
    <ds:schemaRef ds:uri="245c1edb-bc94-4549-a776-6d3dc7e5fd9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4ee42d-796a-4c74-b5ca-30f32e5db0e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640104-7347-4636-AF2E-310620951B5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4048</Words>
  <Application>Microsoft Office PowerPoint</Application>
  <PresentationFormat>Diavoorstelling (16:9)</PresentationFormat>
  <Paragraphs>1168</Paragraphs>
  <Slides>36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Microsoft JhengHei Light</vt:lpstr>
      <vt:lpstr>Arial</vt:lpstr>
      <vt:lpstr>Calibri</vt:lpstr>
      <vt:lpstr>Calibri Light</vt:lpstr>
      <vt:lpstr>Wingdings</vt:lpstr>
      <vt:lpstr>Office-thema</vt:lpstr>
      <vt:lpstr>Release 2.0 – Het NBility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Waardestromen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Bijlage A Mapping eTOM model</vt:lpstr>
      <vt:lpstr>Bijlage A: Mapping eTOM model</vt:lpstr>
      <vt:lpstr>Bijlage A: Mapping eTOM model</vt:lpstr>
    </vt:vector>
  </TitlesOfParts>
  <Manager/>
  <Company>Netbeheer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Netbeheer Nederland presentatie</dc:title>
  <dc:subject/>
  <dc:creator>Gebruiker</dc:creator>
  <cp:keywords/>
  <dc:description>Netbeheer Nederland - versie 1 - junl 2018
Ontwerp: Ontwerpwerk
Template: Ton Persoon</dc:description>
  <cp:lastModifiedBy>Severin, S (Sefanja)</cp:lastModifiedBy>
  <cp:revision>1</cp:revision>
  <dcterms:created xsi:type="dcterms:W3CDTF">2017-04-18T07:59:26Z</dcterms:created>
  <dcterms:modified xsi:type="dcterms:W3CDTF">2022-05-13T13:34:04Z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0x0101007ADE6DB72C25854290EC97E16B43B069</vt:lpwstr>
  </property>
  <property fmtid="{D5CDD505-2E9C-101B-9397-08002B2CF9AE}" pid="3" name="Order">
    <vt:r8>83800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89999a2b-9a21-4e6e-bf76-863fcb82bc91_Enabled">
    <vt:lpwstr>true</vt:lpwstr>
  </property>
  <property fmtid="{D5CDD505-2E9C-101B-9397-08002B2CF9AE}" pid="9" name="MSIP_Label_89999a2b-9a21-4e6e-bf76-863fcb82bc91_SetDate">
    <vt:lpwstr>2021-05-26T13:40:45Z</vt:lpwstr>
  </property>
  <property fmtid="{D5CDD505-2E9C-101B-9397-08002B2CF9AE}" pid="10" name="MSIP_Label_89999a2b-9a21-4e6e-bf76-863fcb82bc91_Method">
    <vt:lpwstr>Standard</vt:lpwstr>
  </property>
  <property fmtid="{D5CDD505-2E9C-101B-9397-08002B2CF9AE}" pid="11" name="MSIP_Label_89999a2b-9a21-4e6e-bf76-863fcb82bc91_Name">
    <vt:lpwstr>Intern</vt:lpwstr>
  </property>
  <property fmtid="{D5CDD505-2E9C-101B-9397-08002B2CF9AE}" pid="12" name="MSIP_Label_89999a2b-9a21-4e6e-bf76-863fcb82bc91_SiteId">
    <vt:lpwstr>40ce6286-0e4a-4500-8bb1-bf46447c5f7f</vt:lpwstr>
  </property>
  <property fmtid="{D5CDD505-2E9C-101B-9397-08002B2CF9AE}" pid="13" name="MSIP_Label_89999a2b-9a21-4e6e-bf76-863fcb82bc91_ActionId">
    <vt:lpwstr>410ad35e-663d-4dc6-8bc0-4f00443abe59</vt:lpwstr>
  </property>
  <property fmtid="{D5CDD505-2E9C-101B-9397-08002B2CF9AE}" pid="14" name="MSIP_Label_89999a2b-9a21-4e6e-bf76-863fcb82bc91_ContentBits">
    <vt:lpwstr>0</vt:lpwstr>
  </property>
  <property fmtid="{D5CDD505-2E9C-101B-9397-08002B2CF9AE}" pid="15" name="StdDataClassificatie">
    <vt:lpwstr>Intern</vt:lpwstr>
  </property>
  <property fmtid="{D5CDD505-2E9C-101B-9397-08002B2CF9AE}" pid="16" name="StdDataClassificatieDoelgroep">
    <vt:lpwstr/>
  </property>
</Properties>
</file>