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1"/>
  </p:notesMasterIdLst>
  <p:sldIdLst>
    <p:sldId id="285" r:id="rId5"/>
    <p:sldId id="649" r:id="rId6"/>
    <p:sldId id="736" r:id="rId7"/>
    <p:sldId id="737" r:id="rId8"/>
    <p:sldId id="6768" r:id="rId9"/>
    <p:sldId id="6829" r:id="rId10"/>
    <p:sldId id="6830" r:id="rId11"/>
    <p:sldId id="6861" r:id="rId12"/>
    <p:sldId id="6873" r:id="rId13"/>
    <p:sldId id="6867" r:id="rId14"/>
    <p:sldId id="6862" r:id="rId15"/>
    <p:sldId id="6872" r:id="rId16"/>
    <p:sldId id="6871" r:id="rId17"/>
    <p:sldId id="6870" r:id="rId18"/>
    <p:sldId id="6869" r:id="rId19"/>
    <p:sldId id="6836" r:id="rId20"/>
    <p:sldId id="6837" r:id="rId21"/>
    <p:sldId id="6838" r:id="rId22"/>
    <p:sldId id="6881" r:id="rId23"/>
    <p:sldId id="6908" r:id="rId24"/>
    <p:sldId id="738" r:id="rId25"/>
    <p:sldId id="6767" r:id="rId26"/>
    <p:sldId id="6769" r:id="rId27"/>
    <p:sldId id="6772" r:id="rId28"/>
    <p:sldId id="6770" r:id="rId29"/>
    <p:sldId id="6788" r:id="rId30"/>
    <p:sldId id="6782" r:id="rId31"/>
    <p:sldId id="6783" r:id="rId32"/>
    <p:sldId id="6781" r:id="rId33"/>
    <p:sldId id="625" r:id="rId34"/>
    <p:sldId id="624" r:id="rId35"/>
    <p:sldId id="6810" r:id="rId36"/>
    <p:sldId id="707" r:id="rId37"/>
    <p:sldId id="6778" r:id="rId38"/>
    <p:sldId id="672" r:id="rId39"/>
    <p:sldId id="6779" r:id="rId40"/>
    <p:sldId id="646" r:id="rId41"/>
    <p:sldId id="647" r:id="rId42"/>
    <p:sldId id="648" r:id="rId43"/>
    <p:sldId id="6839" r:id="rId44"/>
    <p:sldId id="6840" r:id="rId45"/>
    <p:sldId id="6793" r:id="rId46"/>
    <p:sldId id="6792" r:id="rId47"/>
    <p:sldId id="6828" r:id="rId48"/>
    <p:sldId id="6876" r:id="rId49"/>
    <p:sldId id="6901" r:id="rId50"/>
    <p:sldId id="6860" r:id="rId51"/>
    <p:sldId id="6877" r:id="rId52"/>
    <p:sldId id="6878" r:id="rId53"/>
    <p:sldId id="6880" r:id="rId54"/>
    <p:sldId id="6863" r:id="rId55"/>
    <p:sldId id="6865" r:id="rId56"/>
    <p:sldId id="6866" r:id="rId57"/>
    <p:sldId id="6827" r:id="rId58"/>
    <p:sldId id="6831" r:id="rId59"/>
    <p:sldId id="6833" r:id="rId60"/>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aap, AJ van der (Ton)" initials="KAvd(" lastIdx="20" clrIdx="0">
    <p:extLst>
      <p:ext uri="{19B8F6BF-5375-455C-9EA6-DF929625EA0E}">
        <p15:presenceInfo xmlns:p15="http://schemas.microsoft.com/office/powerpoint/2012/main" userId="S::Ton.vanderKnaap@stedin.net::6eda09ce-6d8f-4650-ae8e-76b6551931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AED0"/>
    <a:srgbClr val="008CBE"/>
    <a:srgbClr val="60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D78B4-9949-4B34-8C3B-11BB0997A34F}" v="2" dt="2023-12-22T08:08:40.7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0" d="100"/>
          <a:sy n="120" d="100"/>
        </p:scale>
        <p:origin x="712" y="5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verin, S (Sefanja)" userId="99325c90-fb6f-426e-9744-e02f59114d16" providerId="ADAL" clId="{402E17F5-1F0D-432F-B97D-A81752693FE7}"/>
    <pc:docChg chg="undo redo custSel addSld delSld modSld">
      <pc:chgData name="Severin, S (Sefanja)" userId="99325c90-fb6f-426e-9744-e02f59114d16" providerId="ADAL" clId="{402E17F5-1F0D-432F-B97D-A81752693FE7}" dt="2023-03-19T16:51:58.229" v="114"/>
      <pc:docMkLst>
        <pc:docMk/>
      </pc:docMkLst>
      <pc:sldChg chg="addSp delSp modSp mod">
        <pc:chgData name="Severin, S (Sefanja)" userId="99325c90-fb6f-426e-9744-e02f59114d16" providerId="ADAL" clId="{402E17F5-1F0D-432F-B97D-A81752693FE7}" dt="2023-03-19T16:10:41.823" v="113" actId="20577"/>
        <pc:sldMkLst>
          <pc:docMk/>
          <pc:sldMk cId="2720594976" sldId="6810"/>
        </pc:sldMkLst>
        <pc:spChg chg="mod">
          <ac:chgData name="Severin, S (Sefanja)" userId="99325c90-fb6f-426e-9744-e02f59114d16" providerId="ADAL" clId="{402E17F5-1F0D-432F-B97D-A81752693FE7}" dt="2023-03-19T16:10:41.823" v="113" actId="20577"/>
          <ac:spMkLst>
            <pc:docMk/>
            <pc:sldMk cId="2720594976" sldId="6810"/>
            <ac:spMk id="8" creationId="{00000000-0000-0000-0000-000000000000}"/>
          </ac:spMkLst>
        </pc:spChg>
        <pc:graphicFrameChg chg="add del mod">
          <ac:chgData name="Severin, S (Sefanja)" userId="99325c90-fb6f-426e-9744-e02f59114d16" providerId="ADAL" clId="{402E17F5-1F0D-432F-B97D-A81752693FE7}" dt="2023-03-19T16:06:04.041" v="9"/>
          <ac:graphicFrameMkLst>
            <pc:docMk/>
            <pc:sldMk cId="2720594976" sldId="6810"/>
            <ac:graphicFrameMk id="3" creationId="{51AEF8A8-2B11-6B75-8013-0A718654CED1}"/>
          </ac:graphicFrameMkLst>
        </pc:graphicFrameChg>
      </pc:sldChg>
      <pc:sldChg chg="del">
        <pc:chgData name="Severin, S (Sefanja)" userId="99325c90-fb6f-426e-9744-e02f59114d16" providerId="ADAL" clId="{402E17F5-1F0D-432F-B97D-A81752693FE7}" dt="2023-03-19T13:33:21.598" v="1" actId="47"/>
        <pc:sldMkLst>
          <pc:docMk/>
          <pc:sldMk cId="2386163231" sldId="6826"/>
        </pc:sldMkLst>
      </pc:sldChg>
      <pc:sldChg chg="add modTransition">
        <pc:chgData name="Severin, S (Sefanja)" userId="99325c90-fb6f-426e-9744-e02f59114d16" providerId="ADAL" clId="{402E17F5-1F0D-432F-B97D-A81752693FE7}" dt="2023-03-19T16:51:58.229" v="114"/>
        <pc:sldMkLst>
          <pc:docMk/>
          <pc:sldMk cId="1988599951" sldId="6868"/>
        </pc:sldMkLst>
      </pc:sldChg>
    </pc:docChg>
  </pc:docChgLst>
  <pc:docChgLst>
    <pc:chgData name="Lex de Wolff" userId="S::lex.de.wolff_alliander.com#ext#@edsn.onmicrosoft.com::842c0f73-aa79-47ef-93a1-14263045c94a" providerId="AD" clId="Web-{E094D311-4D26-4242-A50A-CC3D530BA4CC}"/>
    <pc:docChg chg="modSld">
      <pc:chgData name="Lex de Wolff" userId="S::lex.de.wolff_alliander.com#ext#@edsn.onmicrosoft.com::842c0f73-aa79-47ef-93a1-14263045c94a" providerId="AD" clId="Web-{E094D311-4D26-4242-A50A-CC3D530BA4CC}" dt="2023-03-07T08:49:14.535" v="1" actId="1076"/>
      <pc:docMkLst>
        <pc:docMk/>
      </pc:docMkLst>
      <pc:sldChg chg="modSp">
        <pc:chgData name="Lex de Wolff" userId="S::lex.de.wolff_alliander.com#ext#@edsn.onmicrosoft.com::842c0f73-aa79-47ef-93a1-14263045c94a" providerId="AD" clId="Web-{E094D311-4D26-4242-A50A-CC3D530BA4CC}" dt="2023-03-07T08:48:59.409" v="0" actId="20577"/>
        <pc:sldMkLst>
          <pc:docMk/>
          <pc:sldMk cId="820850131" sldId="285"/>
        </pc:sldMkLst>
        <pc:spChg chg="mod">
          <ac:chgData name="Lex de Wolff" userId="S::lex.de.wolff_alliander.com#ext#@edsn.onmicrosoft.com::842c0f73-aa79-47ef-93a1-14263045c94a" providerId="AD" clId="Web-{E094D311-4D26-4242-A50A-CC3D530BA4CC}" dt="2023-03-07T08:48:59.409" v="0"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E094D311-4D26-4242-A50A-CC3D530BA4CC}" dt="2023-03-07T08:49:14.535" v="1" actId="1076"/>
        <pc:sldMkLst>
          <pc:docMk/>
          <pc:sldMk cId="45730112" sldId="649"/>
        </pc:sldMkLst>
        <pc:picChg chg="mod">
          <ac:chgData name="Lex de Wolff" userId="S::lex.de.wolff_alliander.com#ext#@edsn.onmicrosoft.com::842c0f73-aa79-47ef-93a1-14263045c94a" providerId="AD" clId="Web-{E094D311-4D26-4242-A50A-CC3D530BA4CC}" dt="2023-03-07T08:49:14.535" v="1" actId="1076"/>
          <ac:picMkLst>
            <pc:docMk/>
            <pc:sldMk cId="45730112" sldId="649"/>
            <ac:picMk id="11" creationId="{0BE59FEF-0444-49C2-AD86-A606C435560C}"/>
          </ac:picMkLst>
        </pc:picChg>
      </pc:sldChg>
    </pc:docChg>
  </pc:docChgLst>
  <pc:docChgLst>
    <pc:chgData name="Knaap, AJ van der (Ton)" userId="S::ton.vanderknaap_stedin.net#ext#@edsn.onmicrosoft.com::125449a3-1c5b-445e-98ff-cbb4cad9dcc1" providerId="AD" clId="Web-{B8E29B12-2D6F-446C-9405-F7C174336B24}"/>
    <pc:docChg chg="modSld">
      <pc:chgData name="Knaap, AJ van der (Ton)" userId="S::ton.vanderknaap_stedin.net#ext#@edsn.onmicrosoft.com::125449a3-1c5b-445e-98ff-cbb4cad9dcc1" providerId="AD" clId="Web-{B8E29B12-2D6F-446C-9405-F7C174336B24}" dt="2023-12-07T07:08:09.014" v="60"/>
      <pc:docMkLst>
        <pc:docMk/>
      </pc:docMkLst>
      <pc:sldChg chg="modSp">
        <pc:chgData name="Knaap, AJ van der (Ton)" userId="S::ton.vanderknaap_stedin.net#ext#@edsn.onmicrosoft.com::125449a3-1c5b-445e-98ff-cbb4cad9dcc1" providerId="AD" clId="Web-{B8E29B12-2D6F-446C-9405-F7C174336B24}" dt="2023-12-07T07:07:33.700" v="14" actId="20577"/>
        <pc:sldMkLst>
          <pc:docMk/>
          <pc:sldMk cId="2175455182" sldId="737"/>
        </pc:sldMkLst>
        <pc:spChg chg="mod">
          <ac:chgData name="Knaap, AJ van der (Ton)" userId="S::ton.vanderknaap_stedin.net#ext#@edsn.onmicrosoft.com::125449a3-1c5b-445e-98ff-cbb4cad9dcc1" providerId="AD" clId="Web-{B8E29B12-2D6F-446C-9405-F7C174336B24}" dt="2023-12-07T07:07:33.700" v="14" actId="20577"/>
          <ac:spMkLst>
            <pc:docMk/>
            <pc:sldMk cId="2175455182" sldId="737"/>
            <ac:spMk id="6" creationId="{C113AC2B-AF31-48D7-8C57-4A714F53A4F6}"/>
          </ac:spMkLst>
        </pc:spChg>
      </pc:sldChg>
      <pc:sldChg chg="delSp modSp">
        <pc:chgData name="Knaap, AJ van der (Ton)" userId="S::ton.vanderknaap_stedin.net#ext#@edsn.onmicrosoft.com::125449a3-1c5b-445e-98ff-cbb4cad9dcc1" providerId="AD" clId="Web-{B8E29B12-2D6F-446C-9405-F7C174336B24}" dt="2023-12-07T07:08:09.014" v="60"/>
        <pc:sldMkLst>
          <pc:docMk/>
          <pc:sldMk cId="2004239437" sldId="6839"/>
        </pc:sldMkLst>
        <pc:spChg chg="del">
          <ac:chgData name="Knaap, AJ van der (Ton)" userId="S::ton.vanderknaap_stedin.net#ext#@edsn.onmicrosoft.com::125449a3-1c5b-445e-98ff-cbb4cad9dcc1" providerId="AD" clId="Web-{B8E29B12-2D6F-446C-9405-F7C174336B24}" dt="2023-12-07T07:08:06.607" v="59"/>
          <ac:spMkLst>
            <pc:docMk/>
            <pc:sldMk cId="2004239437" sldId="6839"/>
            <ac:spMk id="4" creationId="{74332CAC-D446-4BD4-94A3-C723FC01262D}"/>
          </ac:spMkLst>
        </pc:spChg>
        <pc:spChg chg="del">
          <ac:chgData name="Knaap, AJ van der (Ton)" userId="S::ton.vanderknaap_stedin.net#ext#@edsn.onmicrosoft.com::125449a3-1c5b-445e-98ff-cbb4cad9dcc1" providerId="AD" clId="Web-{B8E29B12-2D6F-446C-9405-F7C174336B24}" dt="2023-12-07T07:08:09.014" v="60"/>
          <ac:spMkLst>
            <pc:docMk/>
            <pc:sldMk cId="2004239437" sldId="6839"/>
            <ac:spMk id="5" creationId="{9B307D83-273A-4B77-9A3F-06E52E396496}"/>
          </ac:spMkLst>
        </pc:spChg>
        <pc:spChg chg="mod">
          <ac:chgData name="Knaap, AJ van der (Ton)" userId="S::ton.vanderknaap_stedin.net#ext#@edsn.onmicrosoft.com::125449a3-1c5b-445e-98ff-cbb4cad9dcc1" providerId="AD" clId="Web-{B8E29B12-2D6F-446C-9405-F7C174336B24}" dt="2023-12-07T07:08:03.967" v="58" actId="20577"/>
          <ac:spMkLst>
            <pc:docMk/>
            <pc:sldMk cId="2004239437" sldId="6839"/>
            <ac:spMk id="7" creationId="{B1B1F0CA-1379-48D7-BA40-1F26E2D66021}"/>
          </ac:spMkLst>
        </pc:spChg>
      </pc:sldChg>
    </pc:docChg>
  </pc:docChgLst>
  <pc:docChgLst>
    <pc:chgData name="Lex de Wolff" userId="S::lex.de.wolff_alliander.com#ext#@edsn.onmicrosoft.com::842c0f73-aa79-47ef-93a1-14263045c94a" providerId="AD" clId="Web-{2276B5FB-E03D-42AB-8B89-DB63BC4504CF}"/>
    <pc:docChg chg="modSld">
      <pc:chgData name="Lex de Wolff" userId="S::lex.de.wolff_alliander.com#ext#@edsn.onmicrosoft.com::842c0f73-aa79-47ef-93a1-14263045c94a" providerId="AD" clId="Web-{2276B5FB-E03D-42AB-8B89-DB63BC4504CF}" dt="2023-03-10T12:27:48.601" v="11" actId="20577"/>
      <pc:docMkLst>
        <pc:docMk/>
      </pc:docMkLst>
      <pc:sldChg chg="modSp">
        <pc:chgData name="Lex de Wolff" userId="S::lex.de.wolff_alliander.com#ext#@edsn.onmicrosoft.com::842c0f73-aa79-47ef-93a1-14263045c94a" providerId="AD" clId="Web-{2276B5FB-E03D-42AB-8B89-DB63BC4504CF}" dt="2023-03-10T12:27:39.538" v="9" actId="20577"/>
        <pc:sldMkLst>
          <pc:docMk/>
          <pc:sldMk cId="1240818579" sldId="707"/>
        </pc:sldMkLst>
        <pc:spChg chg="mod">
          <ac:chgData name="Lex de Wolff" userId="S::lex.de.wolff_alliander.com#ext#@edsn.onmicrosoft.com::842c0f73-aa79-47ef-93a1-14263045c94a" providerId="AD" clId="Web-{2276B5FB-E03D-42AB-8B89-DB63BC4504CF}" dt="2023-03-10T12:27:39.538" v="9" actId="20577"/>
          <ac:spMkLst>
            <pc:docMk/>
            <pc:sldMk cId="1240818579" sldId="707"/>
            <ac:spMk id="8" creationId="{E8F599CE-D5B1-4B5A-9773-8B8E46A33384}"/>
          </ac:spMkLst>
        </pc:spChg>
      </pc:sldChg>
      <pc:sldChg chg="modSp">
        <pc:chgData name="Lex de Wolff" userId="S::lex.de.wolff_alliander.com#ext#@edsn.onmicrosoft.com::842c0f73-aa79-47ef-93a1-14263045c94a" providerId="AD" clId="Web-{2276B5FB-E03D-42AB-8B89-DB63BC4504CF}" dt="2023-03-10T12:27:48.601" v="11" actId="20577"/>
        <pc:sldMkLst>
          <pc:docMk/>
          <pc:sldMk cId="3116032051" sldId="6779"/>
        </pc:sldMkLst>
        <pc:spChg chg="mod">
          <ac:chgData name="Lex de Wolff" userId="S::lex.de.wolff_alliander.com#ext#@edsn.onmicrosoft.com::842c0f73-aa79-47ef-93a1-14263045c94a" providerId="AD" clId="Web-{2276B5FB-E03D-42AB-8B89-DB63BC4504CF}" dt="2023-03-10T12:27:48.601" v="11" actId="20577"/>
          <ac:spMkLst>
            <pc:docMk/>
            <pc:sldMk cId="3116032051" sldId="6779"/>
            <ac:spMk id="7" creationId="{C216CA69-FB32-4C36-A626-85FC5BF070F6}"/>
          </ac:spMkLst>
        </pc:spChg>
      </pc:sldChg>
      <pc:sldChg chg="delSp">
        <pc:chgData name="Lex de Wolff" userId="S::lex.de.wolff_alliander.com#ext#@edsn.onmicrosoft.com::842c0f73-aa79-47ef-93a1-14263045c94a" providerId="AD" clId="Web-{2276B5FB-E03D-42AB-8B89-DB63BC4504CF}" dt="2023-03-10T12:27:10.021" v="1"/>
        <pc:sldMkLst>
          <pc:docMk/>
          <pc:sldMk cId="2156943341" sldId="6831"/>
        </pc:sldMkLst>
        <pc:picChg chg="del">
          <ac:chgData name="Lex de Wolff" userId="S::lex.de.wolff_alliander.com#ext#@edsn.onmicrosoft.com::842c0f73-aa79-47ef-93a1-14263045c94a" providerId="AD" clId="Web-{2276B5FB-E03D-42AB-8B89-DB63BC4504CF}" dt="2023-03-10T12:27:10.021" v="1"/>
          <ac:picMkLst>
            <pc:docMk/>
            <pc:sldMk cId="2156943341" sldId="6831"/>
            <ac:picMk id="49" creationId="{54131054-DD61-46C0-A35E-F693FED1AD49}"/>
          </ac:picMkLst>
        </pc:picChg>
      </pc:sldChg>
      <pc:sldChg chg="delSp">
        <pc:chgData name="Lex de Wolff" userId="S::lex.de.wolff_alliander.com#ext#@edsn.onmicrosoft.com::842c0f73-aa79-47ef-93a1-14263045c94a" providerId="AD" clId="Web-{2276B5FB-E03D-42AB-8B89-DB63BC4504CF}" dt="2023-03-10T12:27:03.521" v="0"/>
        <pc:sldMkLst>
          <pc:docMk/>
          <pc:sldMk cId="82281994" sldId="6865"/>
        </pc:sldMkLst>
        <pc:picChg chg="del">
          <ac:chgData name="Lex de Wolff" userId="S::lex.de.wolff_alliander.com#ext#@edsn.onmicrosoft.com::842c0f73-aa79-47ef-93a1-14263045c94a" providerId="AD" clId="Web-{2276B5FB-E03D-42AB-8B89-DB63BC4504CF}" dt="2023-03-10T12:27:03.521" v="0"/>
          <ac:picMkLst>
            <pc:docMk/>
            <pc:sldMk cId="82281994" sldId="6865"/>
            <ac:picMk id="49" creationId="{54131054-DD61-46C0-A35E-F693FED1AD49}"/>
          </ac:picMkLst>
        </pc:picChg>
      </pc:sldChg>
    </pc:docChg>
  </pc:docChgLst>
  <pc:docChgLst>
    <pc:chgData name="Knaap, AJ van der (Ton)" userId="6eda09ce-6d8f-4650-ae8e-76b65519316c" providerId="ADAL" clId="{CA57F37C-F36C-41EB-8976-1B4FCE9280B2}"/>
    <pc:docChg chg="addSld delSld modSld">
      <pc:chgData name="Knaap, AJ van der (Ton)" userId="6eda09ce-6d8f-4650-ae8e-76b65519316c" providerId="ADAL" clId="{CA57F37C-F36C-41EB-8976-1B4FCE9280B2}" dt="2023-03-17T08:29:40.295" v="6" actId="47"/>
      <pc:docMkLst>
        <pc:docMk/>
      </pc:docMkLst>
      <pc:sldChg chg="del">
        <pc:chgData name="Knaap, AJ van der (Ton)" userId="6eda09ce-6d8f-4650-ae8e-76b65519316c" providerId="ADAL" clId="{CA57F37C-F36C-41EB-8976-1B4FCE9280B2}" dt="2023-03-17T08:29:25.430" v="3" actId="47"/>
        <pc:sldMkLst>
          <pc:docMk/>
          <pc:sldMk cId="498754887" sldId="6857"/>
        </pc:sldMkLst>
      </pc:sldChg>
      <pc:sldChg chg="addSp modSp add del">
        <pc:chgData name="Knaap, AJ van der (Ton)" userId="6eda09ce-6d8f-4650-ae8e-76b65519316c" providerId="ADAL" clId="{CA57F37C-F36C-41EB-8976-1B4FCE9280B2}" dt="2023-03-17T08:29:37.266" v="5"/>
        <pc:sldMkLst>
          <pc:docMk/>
          <pc:sldMk cId="1040795807" sldId="6862"/>
        </pc:sldMkLst>
        <pc:picChg chg="add mod">
          <ac:chgData name="Knaap, AJ van der (Ton)" userId="6eda09ce-6d8f-4650-ae8e-76b65519316c" providerId="ADAL" clId="{CA57F37C-F36C-41EB-8976-1B4FCE9280B2}" dt="2023-03-17T08:29:37.266" v="5"/>
          <ac:picMkLst>
            <pc:docMk/>
            <pc:sldMk cId="1040795807" sldId="6862"/>
            <ac:picMk id="2" creationId="{6187E777-1129-19D1-C685-DECB8124D563}"/>
          </ac:picMkLst>
        </pc:picChg>
      </pc:sldChg>
      <pc:sldChg chg="addSp modSp add">
        <pc:chgData name="Knaap, AJ van der (Ton)" userId="6eda09ce-6d8f-4650-ae8e-76b65519316c" providerId="ADAL" clId="{CA57F37C-F36C-41EB-8976-1B4FCE9280B2}" dt="2023-03-17T08:18:46.275" v="1"/>
        <pc:sldMkLst>
          <pc:docMk/>
          <pc:sldMk cId="1031403032" sldId="6867"/>
        </pc:sldMkLst>
        <pc:picChg chg="add mod">
          <ac:chgData name="Knaap, AJ van der (Ton)" userId="6eda09ce-6d8f-4650-ae8e-76b65519316c" providerId="ADAL" clId="{CA57F37C-F36C-41EB-8976-1B4FCE9280B2}" dt="2023-03-17T08:18:46.275" v="1"/>
          <ac:picMkLst>
            <pc:docMk/>
            <pc:sldMk cId="1031403032" sldId="6867"/>
            <ac:picMk id="9" creationId="{512D06AC-9695-B27A-4D3B-A2A1ACD7DCB4}"/>
          </ac:picMkLst>
        </pc:picChg>
      </pc:sldChg>
      <pc:sldChg chg="addSp modSp add del">
        <pc:chgData name="Knaap, AJ van der (Ton)" userId="6eda09ce-6d8f-4650-ae8e-76b65519316c" providerId="ADAL" clId="{CA57F37C-F36C-41EB-8976-1B4FCE9280B2}" dt="2023-03-17T08:29:40.295" v="6" actId="47"/>
        <pc:sldMkLst>
          <pc:docMk/>
          <pc:sldMk cId="3250573491" sldId="6868"/>
        </pc:sldMkLst>
        <pc:picChg chg="add mod">
          <ac:chgData name="Knaap, AJ van der (Ton)" userId="6eda09ce-6d8f-4650-ae8e-76b65519316c" providerId="ADAL" clId="{CA57F37C-F36C-41EB-8976-1B4FCE9280B2}" dt="2023-03-17T08:18:58.841" v="2"/>
          <ac:picMkLst>
            <pc:docMk/>
            <pc:sldMk cId="3250573491" sldId="6868"/>
            <ac:picMk id="3" creationId="{5808A4A7-F613-35C3-E2A5-C27504269C54}"/>
          </ac:picMkLst>
        </pc:picChg>
      </pc:sldChg>
    </pc:docChg>
  </pc:docChgLst>
  <pc:docChgLst>
    <pc:chgData name="Lex de Wolff" userId="S::lex.de.wolff_alliander.com#ext#@edsn.onmicrosoft.com::842c0f73-aa79-47ef-93a1-14263045c94a" providerId="AD" clId="Web-{51B2BE1D-098A-4EB5-8823-A53F698D0DD3}"/>
    <pc:docChg chg="modSld sldOrd">
      <pc:chgData name="Lex de Wolff" userId="S::lex.de.wolff_alliander.com#ext#@edsn.onmicrosoft.com::842c0f73-aa79-47ef-93a1-14263045c94a" providerId="AD" clId="Web-{51B2BE1D-098A-4EB5-8823-A53F698D0DD3}" dt="2023-11-22T13:48:59.989" v="23" actId="20577"/>
      <pc:docMkLst>
        <pc:docMk/>
      </pc:docMkLst>
      <pc:sldChg chg="modSp">
        <pc:chgData name="Lex de Wolff" userId="S::lex.de.wolff_alliander.com#ext#@edsn.onmicrosoft.com::842c0f73-aa79-47ef-93a1-14263045c94a" providerId="AD" clId="Web-{51B2BE1D-098A-4EB5-8823-A53F698D0DD3}" dt="2023-11-22T13:45:09.232" v="4" actId="20577"/>
        <pc:sldMkLst>
          <pc:docMk/>
          <pc:sldMk cId="820850131" sldId="285"/>
        </pc:sldMkLst>
        <pc:spChg chg="mod">
          <ac:chgData name="Lex de Wolff" userId="S::lex.de.wolff_alliander.com#ext#@edsn.onmicrosoft.com::842c0f73-aa79-47ef-93a1-14263045c94a" providerId="AD" clId="Web-{51B2BE1D-098A-4EB5-8823-A53F698D0DD3}" dt="2023-11-22T13:45:04.966" v="0" actId="20577"/>
          <ac:spMkLst>
            <pc:docMk/>
            <pc:sldMk cId="820850131" sldId="285"/>
            <ac:spMk id="2" creationId="{00000000-0000-0000-0000-000000000000}"/>
          </ac:spMkLst>
        </pc:spChg>
        <pc:spChg chg="mod">
          <ac:chgData name="Lex de Wolff" userId="S::lex.de.wolff_alliander.com#ext#@edsn.onmicrosoft.com::842c0f73-aa79-47ef-93a1-14263045c94a" providerId="AD" clId="Web-{51B2BE1D-098A-4EB5-8823-A53F698D0DD3}" dt="2023-11-22T13:45:09.232" v="4" actId="20577"/>
          <ac:spMkLst>
            <pc:docMk/>
            <pc:sldMk cId="820850131" sldId="285"/>
            <ac:spMk id="5" creationId="{00000000-0000-0000-0000-000000000000}"/>
          </ac:spMkLst>
        </pc:spChg>
      </pc:sldChg>
      <pc:sldChg chg="ord">
        <pc:chgData name="Lex de Wolff" userId="S::lex.de.wolff_alliander.com#ext#@edsn.onmicrosoft.com::842c0f73-aa79-47ef-93a1-14263045c94a" providerId="AD" clId="Web-{51B2BE1D-098A-4EB5-8823-A53F698D0DD3}" dt="2023-11-22T13:48:24.613" v="19"/>
        <pc:sldMkLst>
          <pc:docMk/>
          <pc:sldMk cId="3374097524" sldId="624"/>
        </pc:sldMkLst>
      </pc:sldChg>
      <pc:sldChg chg="modSp">
        <pc:chgData name="Lex de Wolff" userId="S::lex.de.wolff_alliander.com#ext#@edsn.onmicrosoft.com::842c0f73-aa79-47ef-93a1-14263045c94a" providerId="AD" clId="Web-{51B2BE1D-098A-4EB5-8823-A53F698D0DD3}" dt="2023-11-22T13:48:59.989" v="23" actId="20577"/>
        <pc:sldMkLst>
          <pc:docMk/>
          <pc:sldMk cId="1240818579" sldId="707"/>
        </pc:sldMkLst>
        <pc:spChg chg="mod">
          <ac:chgData name="Lex de Wolff" userId="S::lex.de.wolff_alliander.com#ext#@edsn.onmicrosoft.com::842c0f73-aa79-47ef-93a1-14263045c94a" providerId="AD" clId="Web-{51B2BE1D-098A-4EB5-8823-A53F698D0DD3}" dt="2023-11-22T13:48:59.989" v="23" actId="20577"/>
          <ac:spMkLst>
            <pc:docMk/>
            <pc:sldMk cId="1240818579" sldId="707"/>
            <ac:spMk id="8" creationId="{E8F599CE-D5B1-4B5A-9773-8B8E46A33384}"/>
          </ac:spMkLst>
        </pc:spChg>
      </pc:sldChg>
      <pc:sldChg chg="modSp">
        <pc:chgData name="Lex de Wolff" userId="S::lex.de.wolff_alliander.com#ext#@edsn.onmicrosoft.com::842c0f73-aa79-47ef-93a1-14263045c94a" providerId="AD" clId="Web-{51B2BE1D-098A-4EB5-8823-A53F698D0DD3}" dt="2023-11-22T13:47:22.814" v="11" actId="20577"/>
        <pc:sldMkLst>
          <pc:docMk/>
          <pc:sldMk cId="2094754343" sldId="6767"/>
        </pc:sldMkLst>
        <pc:spChg chg="mod">
          <ac:chgData name="Lex de Wolff" userId="S::lex.de.wolff_alliander.com#ext#@edsn.onmicrosoft.com::842c0f73-aa79-47ef-93a1-14263045c94a" providerId="AD" clId="Web-{51B2BE1D-098A-4EB5-8823-A53F698D0DD3}" dt="2023-11-22T13:47:22.814" v="11" actId="20577"/>
          <ac:spMkLst>
            <pc:docMk/>
            <pc:sldMk cId="2094754343" sldId="6767"/>
            <ac:spMk id="2" creationId="{3C87374C-259E-40D3-B916-E0E7E03F05DE}"/>
          </ac:spMkLst>
        </pc:spChg>
      </pc:sldChg>
      <pc:sldChg chg="modSp">
        <pc:chgData name="Lex de Wolff" userId="S::lex.de.wolff_alliander.com#ext#@edsn.onmicrosoft.com::842c0f73-aa79-47ef-93a1-14263045c94a" providerId="AD" clId="Web-{51B2BE1D-098A-4EB5-8823-A53F698D0DD3}" dt="2023-11-22T13:47:57.221" v="18" actId="20577"/>
        <pc:sldMkLst>
          <pc:docMk/>
          <pc:sldMk cId="888489137" sldId="6772"/>
        </pc:sldMkLst>
        <pc:spChg chg="mod">
          <ac:chgData name="Lex de Wolff" userId="S::lex.de.wolff_alliander.com#ext#@edsn.onmicrosoft.com::842c0f73-aa79-47ef-93a1-14263045c94a" providerId="AD" clId="Web-{51B2BE1D-098A-4EB5-8823-A53F698D0DD3}" dt="2023-11-22T13:47:57.221" v="18" actId="20577"/>
          <ac:spMkLst>
            <pc:docMk/>
            <pc:sldMk cId="888489137" sldId="6772"/>
            <ac:spMk id="7" creationId="{22B01B1F-910B-408C-9A00-1CFDF5D16BFD}"/>
          </ac:spMkLst>
        </pc:spChg>
      </pc:sldChg>
      <pc:sldChg chg="delSp modSp">
        <pc:chgData name="Lex de Wolff" userId="S::lex.de.wolff_alliander.com#ext#@edsn.onmicrosoft.com::842c0f73-aa79-47ef-93a1-14263045c94a" providerId="AD" clId="Web-{51B2BE1D-098A-4EB5-8823-A53F698D0DD3}" dt="2023-11-22T13:46:49.688" v="8"/>
        <pc:sldMkLst>
          <pc:docMk/>
          <pc:sldMk cId="1064487569" sldId="6838"/>
        </pc:sldMkLst>
        <pc:spChg chg="del">
          <ac:chgData name="Lex de Wolff" userId="S::lex.de.wolff_alliander.com#ext#@edsn.onmicrosoft.com::842c0f73-aa79-47ef-93a1-14263045c94a" providerId="AD" clId="Web-{51B2BE1D-098A-4EB5-8823-A53F698D0DD3}" dt="2023-11-22T13:46:43.625" v="7"/>
          <ac:spMkLst>
            <pc:docMk/>
            <pc:sldMk cId="1064487569" sldId="6838"/>
            <ac:spMk id="262" creationId="{A7D867B5-6623-487F-BCCC-993C197B6256}"/>
          </ac:spMkLst>
        </pc:spChg>
        <pc:spChg chg="del">
          <ac:chgData name="Lex de Wolff" userId="S::lex.de.wolff_alliander.com#ext#@edsn.onmicrosoft.com::842c0f73-aa79-47ef-93a1-14263045c94a" providerId="AD" clId="Web-{51B2BE1D-098A-4EB5-8823-A53F698D0DD3}" dt="2023-11-22T13:46:40.985" v="6"/>
          <ac:spMkLst>
            <pc:docMk/>
            <pc:sldMk cId="1064487569" sldId="6838"/>
            <ac:spMk id="263" creationId="{2EE4E8E9-067A-4926-9827-ECD96D2229F2}"/>
          </ac:spMkLst>
        </pc:spChg>
        <pc:cxnChg chg="del mod">
          <ac:chgData name="Lex de Wolff" userId="S::lex.de.wolff_alliander.com#ext#@edsn.onmicrosoft.com::842c0f73-aa79-47ef-93a1-14263045c94a" providerId="AD" clId="Web-{51B2BE1D-098A-4EB5-8823-A53F698D0DD3}" dt="2023-11-22T13:46:49.688" v="8"/>
          <ac:cxnSpMkLst>
            <pc:docMk/>
            <pc:sldMk cId="1064487569" sldId="6838"/>
            <ac:cxnSpMk id="345" creationId="{7CFB8B23-1DA3-4F78-91D8-D04A842983E0}"/>
          </ac:cxnSpMkLst>
        </pc:cxnChg>
        <pc:cxnChg chg="del mod">
          <ac:chgData name="Lex de Wolff" userId="S::lex.de.wolff_alliander.com#ext#@edsn.onmicrosoft.com::842c0f73-aa79-47ef-93a1-14263045c94a" providerId="AD" clId="Web-{51B2BE1D-098A-4EB5-8823-A53F698D0DD3}" dt="2023-11-22T13:46:37.141" v="5"/>
          <ac:cxnSpMkLst>
            <pc:docMk/>
            <pc:sldMk cId="1064487569" sldId="6838"/>
            <ac:cxnSpMk id="348" creationId="{4E4E741D-6406-4CD3-9450-72594CCFF620}"/>
          </ac:cxnSpMkLst>
        </pc:cxnChg>
      </pc:sldChg>
    </pc:docChg>
  </pc:docChgLst>
  <pc:docChgLst>
    <pc:chgData name="Lex de Wolff" userId="S::lex.de.wolff_alliander.com#ext#@edsn.onmicrosoft.com::842c0f73-aa79-47ef-93a1-14263045c94a" providerId="AD" clId="Web-{3E8BF966-3BE8-411A-8158-5C557E1A4F8C}"/>
    <pc:docChg chg="addSld modSld">
      <pc:chgData name="Lex de Wolff" userId="S::lex.de.wolff_alliander.com#ext#@edsn.onmicrosoft.com::842c0f73-aa79-47ef-93a1-14263045c94a" providerId="AD" clId="Web-{3E8BF966-3BE8-411A-8158-5C557E1A4F8C}" dt="2023-11-23T08:02:20.542" v="1"/>
      <pc:docMkLst>
        <pc:docMk/>
      </pc:docMkLst>
      <pc:sldChg chg="addSp add">
        <pc:chgData name="Lex de Wolff" userId="S::lex.de.wolff_alliander.com#ext#@edsn.onmicrosoft.com::842c0f73-aa79-47ef-93a1-14263045c94a" providerId="AD" clId="Web-{3E8BF966-3BE8-411A-8158-5C557E1A4F8C}" dt="2023-11-23T08:02:20.542" v="1"/>
        <pc:sldMkLst>
          <pc:docMk/>
          <pc:sldMk cId="2120114063" sldId="6881"/>
        </pc:sldMkLst>
        <pc:picChg chg="add">
          <ac:chgData name="Lex de Wolff" userId="S::lex.de.wolff_alliander.com#ext#@edsn.onmicrosoft.com::842c0f73-aa79-47ef-93a1-14263045c94a" providerId="AD" clId="Web-{3E8BF966-3BE8-411A-8158-5C557E1A4F8C}" dt="2023-11-23T08:02:20.542" v="1"/>
          <ac:picMkLst>
            <pc:docMk/>
            <pc:sldMk cId="2120114063" sldId="6881"/>
            <ac:picMk id="55" creationId="{FDE526B5-8666-7F07-04A5-EF8ACFB487BB}"/>
          </ac:picMkLst>
        </pc:picChg>
      </pc:sldChg>
    </pc:docChg>
  </pc:docChgLst>
  <pc:docChgLst>
    <pc:chgData name="Netrick Klaver" userId="S::nklaver_rendo.nl#ext#@edsn.onmicrosoft.com::c56e556b-7e12-4152-83a6-5cba5fc3a4df" providerId="AD" clId="Web-{B0BA69F9-E9DE-7BA7-E366-A68BA8984BBD}"/>
    <pc:docChg chg="modSld">
      <pc:chgData name="Netrick Klaver" userId="S::nklaver_rendo.nl#ext#@edsn.onmicrosoft.com::c56e556b-7e12-4152-83a6-5cba5fc3a4df" providerId="AD" clId="Web-{B0BA69F9-E9DE-7BA7-E366-A68BA8984BBD}" dt="2023-03-14T13:17:52.358" v="0" actId="20577"/>
      <pc:docMkLst>
        <pc:docMk/>
      </pc:docMkLst>
      <pc:sldChg chg="modSp">
        <pc:chgData name="Netrick Klaver" userId="S::nklaver_rendo.nl#ext#@edsn.onmicrosoft.com::c56e556b-7e12-4152-83a6-5cba5fc3a4df" providerId="AD" clId="Web-{B0BA69F9-E9DE-7BA7-E366-A68BA8984BBD}" dt="2023-03-14T13:17:52.358" v="0" actId="20577"/>
        <pc:sldMkLst>
          <pc:docMk/>
          <pc:sldMk cId="498754887" sldId="6857"/>
        </pc:sldMkLst>
        <pc:spChg chg="mod">
          <ac:chgData name="Netrick Klaver" userId="S::nklaver_rendo.nl#ext#@edsn.onmicrosoft.com::c56e556b-7e12-4152-83a6-5cba5fc3a4df" providerId="AD" clId="Web-{B0BA69F9-E9DE-7BA7-E366-A68BA8984BBD}" dt="2023-03-14T13:17:52.358" v="0" actId="20577"/>
          <ac:spMkLst>
            <pc:docMk/>
            <pc:sldMk cId="498754887" sldId="6857"/>
            <ac:spMk id="2" creationId="{B0F4FAD3-5D47-E35C-0EB6-E661551BD13D}"/>
          </ac:spMkLst>
        </pc:spChg>
      </pc:sldChg>
    </pc:docChg>
  </pc:docChgLst>
  <pc:docChgLst>
    <pc:chgData name="Knaap, AJ van der (Ton)" userId="6eda09ce-6d8f-4650-ae8e-76b65519316c" providerId="ADAL" clId="{47FD78B4-9949-4B34-8C3B-11BB0997A34F}"/>
    <pc:docChg chg="delSld modSld">
      <pc:chgData name="Knaap, AJ van der (Ton)" userId="6eda09ce-6d8f-4650-ae8e-76b65519316c" providerId="ADAL" clId="{47FD78B4-9949-4B34-8C3B-11BB0997A34F}" dt="2023-12-22T08:08:43.470" v="1" actId="47"/>
      <pc:docMkLst>
        <pc:docMk/>
      </pc:docMkLst>
      <pc:sldChg chg="addSp modSp">
        <pc:chgData name="Knaap, AJ van der (Ton)" userId="6eda09ce-6d8f-4650-ae8e-76b65519316c" providerId="ADAL" clId="{47FD78B4-9949-4B34-8C3B-11BB0997A34F}" dt="2023-12-22T08:08:40.721" v="0"/>
        <pc:sldMkLst>
          <pc:docMk/>
          <pc:sldMk cId="1040795807" sldId="6862"/>
        </pc:sldMkLst>
        <pc:picChg chg="add mod">
          <ac:chgData name="Knaap, AJ van der (Ton)" userId="6eda09ce-6d8f-4650-ae8e-76b65519316c" providerId="ADAL" clId="{47FD78B4-9949-4B34-8C3B-11BB0997A34F}" dt="2023-12-22T08:08:40.721" v="0"/>
          <ac:picMkLst>
            <pc:docMk/>
            <pc:sldMk cId="1040795807" sldId="6862"/>
            <ac:picMk id="2" creationId="{73DF5EFB-A5A8-529B-F45E-F8DF19F7927C}"/>
          </ac:picMkLst>
        </pc:picChg>
      </pc:sldChg>
      <pc:sldChg chg="del">
        <pc:chgData name="Knaap, AJ van der (Ton)" userId="6eda09ce-6d8f-4650-ae8e-76b65519316c" providerId="ADAL" clId="{47FD78B4-9949-4B34-8C3B-11BB0997A34F}" dt="2023-12-22T08:08:43.470" v="1" actId="47"/>
        <pc:sldMkLst>
          <pc:docMk/>
          <pc:sldMk cId="3980304804" sldId="6879"/>
        </pc:sldMkLst>
      </pc:sldChg>
    </pc:docChg>
  </pc:docChgLst>
  <pc:docChgLst>
    <pc:chgData name="Knaap, AJ van der (Ton)" userId="6eda09ce-6d8f-4650-ae8e-76b65519316c" providerId="ADAL" clId="{A3A4240D-083D-4CA6-9DA2-EAC0B2726A6D}"/>
    <pc:docChg chg="custSel delSld modSld">
      <pc:chgData name="Knaap, AJ van der (Ton)" userId="6eda09ce-6d8f-4650-ae8e-76b65519316c" providerId="ADAL" clId="{A3A4240D-083D-4CA6-9DA2-EAC0B2726A6D}" dt="2023-02-06T20:39:19.506" v="50" actId="47"/>
      <pc:docMkLst>
        <pc:docMk/>
      </pc:docMkLst>
      <pc:sldChg chg="modSp mod">
        <pc:chgData name="Knaap, AJ van der (Ton)" userId="6eda09ce-6d8f-4650-ae8e-76b65519316c" providerId="ADAL" clId="{A3A4240D-083D-4CA6-9DA2-EAC0B2726A6D}" dt="2023-02-06T20:33:23.090" v="9" actId="20577"/>
        <pc:sldMkLst>
          <pc:docMk/>
          <pc:sldMk cId="820850131" sldId="285"/>
        </pc:sldMkLst>
        <pc:spChg chg="mod">
          <ac:chgData name="Knaap, AJ van der (Ton)" userId="6eda09ce-6d8f-4650-ae8e-76b65519316c" providerId="ADAL" clId="{A3A4240D-083D-4CA6-9DA2-EAC0B2726A6D}" dt="2023-02-06T20:33:23.090" v="9" actId="20577"/>
          <ac:spMkLst>
            <pc:docMk/>
            <pc:sldMk cId="820850131" sldId="285"/>
            <ac:spMk id="5" creationId="{00000000-0000-0000-0000-000000000000}"/>
          </ac:spMkLst>
        </pc:spChg>
      </pc:sldChg>
      <pc:sldChg chg="modSp mod">
        <pc:chgData name="Knaap, AJ van der (Ton)" userId="6eda09ce-6d8f-4650-ae8e-76b65519316c" providerId="ADAL" clId="{A3A4240D-083D-4CA6-9DA2-EAC0B2726A6D}" dt="2023-02-06T20:33:37.087" v="11" actId="20577"/>
        <pc:sldMkLst>
          <pc:docMk/>
          <pc:sldMk cId="2338240279" sldId="736"/>
        </pc:sldMkLst>
        <pc:spChg chg="mod">
          <ac:chgData name="Knaap, AJ van der (Ton)" userId="6eda09ce-6d8f-4650-ae8e-76b65519316c" providerId="ADAL" clId="{A3A4240D-083D-4CA6-9DA2-EAC0B2726A6D}" dt="2023-02-06T20:33:37.087" v="11" actId="20577"/>
          <ac:spMkLst>
            <pc:docMk/>
            <pc:sldMk cId="2338240279" sldId="736"/>
            <ac:spMk id="2" creationId="{B3354EF7-F22D-43FB-A328-FCECC123FCDF}"/>
          </ac:spMkLst>
        </pc:spChg>
      </pc:sldChg>
      <pc:sldChg chg="addSp delSp modSp mod">
        <pc:chgData name="Knaap, AJ van der (Ton)" userId="6eda09ce-6d8f-4650-ae8e-76b65519316c" providerId="ADAL" clId="{A3A4240D-083D-4CA6-9DA2-EAC0B2726A6D}" dt="2023-02-06T20:39:11.633" v="49" actId="14100"/>
        <pc:sldMkLst>
          <pc:docMk/>
          <pc:sldMk cId="2175455182" sldId="737"/>
        </pc:sldMkLst>
        <pc:spChg chg="mod">
          <ac:chgData name="Knaap, AJ van der (Ton)" userId="6eda09ce-6d8f-4650-ae8e-76b65519316c" providerId="ADAL" clId="{A3A4240D-083D-4CA6-9DA2-EAC0B2726A6D}" dt="2023-02-06T20:37:45.296" v="42" actId="404"/>
          <ac:spMkLst>
            <pc:docMk/>
            <pc:sldMk cId="2175455182" sldId="737"/>
            <ac:spMk id="6" creationId="{C113AC2B-AF31-48D7-8C57-4A714F53A4F6}"/>
          </ac:spMkLst>
        </pc:spChg>
        <pc:picChg chg="add mod">
          <ac:chgData name="Knaap, AJ van der (Ton)" userId="6eda09ce-6d8f-4650-ae8e-76b65519316c" providerId="ADAL" clId="{A3A4240D-083D-4CA6-9DA2-EAC0B2726A6D}" dt="2023-02-06T20:39:11.633" v="49" actId="14100"/>
          <ac:picMkLst>
            <pc:docMk/>
            <pc:sldMk cId="2175455182" sldId="737"/>
            <ac:picMk id="2" creationId="{B9717821-C9D6-49D6-10DD-DE669C5079CA}"/>
          </ac:picMkLst>
        </pc:picChg>
        <pc:picChg chg="del">
          <ac:chgData name="Knaap, AJ van der (Ton)" userId="6eda09ce-6d8f-4650-ae8e-76b65519316c" providerId="ADAL" clId="{A3A4240D-083D-4CA6-9DA2-EAC0B2726A6D}" dt="2023-02-06T20:38:52.551" v="43" actId="478"/>
          <ac:picMkLst>
            <pc:docMk/>
            <pc:sldMk cId="2175455182" sldId="737"/>
            <ac:picMk id="7" creationId="{59CEC9C7-33BE-45E1-922B-4B565F796558}"/>
          </ac:picMkLst>
        </pc:picChg>
      </pc:sldChg>
      <pc:sldChg chg="modSp del mod">
        <pc:chgData name="Knaap, AJ van der (Ton)" userId="6eda09ce-6d8f-4650-ae8e-76b65519316c" providerId="ADAL" clId="{A3A4240D-083D-4CA6-9DA2-EAC0B2726A6D}" dt="2023-02-06T20:39:19.506" v="50" actId="47"/>
        <pc:sldMkLst>
          <pc:docMk/>
          <pc:sldMk cId="1578054440" sldId="6771"/>
        </pc:sldMkLst>
        <pc:spChg chg="mod">
          <ac:chgData name="Knaap, AJ van der (Ton)" userId="6eda09ce-6d8f-4650-ae8e-76b65519316c" providerId="ADAL" clId="{A3A4240D-083D-4CA6-9DA2-EAC0B2726A6D}" dt="2023-02-06T20:37:31.604" v="37" actId="21"/>
          <ac:spMkLst>
            <pc:docMk/>
            <pc:sldMk cId="1578054440" sldId="6771"/>
            <ac:spMk id="6" creationId="{C113AC2B-AF31-48D7-8C57-4A714F53A4F6}"/>
          </ac:spMkLst>
        </pc:spChg>
      </pc:sldChg>
    </pc:docChg>
  </pc:docChgLst>
  <pc:docChgLst>
    <pc:chgData name="Lex de Wolff" userId="S::lex.de.wolff_alliander.com#ext#@edsn.onmicrosoft.com::842c0f73-aa79-47ef-93a1-14263045c94a" providerId="AD" clId="Web-{27BAC292-B8E8-41CC-8802-3DA85BBCFAF6}"/>
    <pc:docChg chg="delSld modSld">
      <pc:chgData name="Lex de Wolff" userId="S::lex.de.wolff_alliander.com#ext#@edsn.onmicrosoft.com::842c0f73-aa79-47ef-93a1-14263045c94a" providerId="AD" clId="Web-{27BAC292-B8E8-41CC-8802-3DA85BBCFAF6}" dt="2023-11-23T08:00:22.721" v="42" actId="20577"/>
      <pc:docMkLst>
        <pc:docMk/>
      </pc:docMkLst>
      <pc:sldChg chg="addSp delSp modSp">
        <pc:chgData name="Lex de Wolff" userId="S::lex.de.wolff_alliander.com#ext#@edsn.onmicrosoft.com::842c0f73-aa79-47ef-93a1-14263045c94a" providerId="AD" clId="Web-{27BAC292-B8E8-41CC-8802-3DA85BBCFAF6}" dt="2023-11-23T08:00:13.330" v="36" actId="20577"/>
        <pc:sldMkLst>
          <pc:docMk/>
          <pc:sldMk cId="1277633658" sldId="672"/>
        </pc:sldMkLst>
        <pc:spChg chg="mod">
          <ac:chgData name="Lex de Wolff" userId="S::lex.de.wolff_alliander.com#ext#@edsn.onmicrosoft.com::842c0f73-aa79-47ef-93a1-14263045c94a" providerId="AD" clId="Web-{27BAC292-B8E8-41CC-8802-3DA85BBCFAF6}" dt="2023-11-23T08:00:13.330" v="36" actId="20577"/>
          <ac:spMkLst>
            <pc:docMk/>
            <pc:sldMk cId="1277633658" sldId="672"/>
            <ac:spMk id="2" creationId="{00000000-0000-0000-0000-000000000000}"/>
          </ac:spMkLst>
        </pc:spChg>
        <pc:picChg chg="add mod ord">
          <ac:chgData name="Lex de Wolff" userId="S::lex.de.wolff_alliander.com#ext#@edsn.onmicrosoft.com::842c0f73-aa79-47ef-93a1-14263045c94a" providerId="AD" clId="Web-{27BAC292-B8E8-41CC-8802-3DA85BBCFAF6}" dt="2023-11-23T07:59:12.500" v="29"/>
          <ac:picMkLst>
            <pc:docMk/>
            <pc:sldMk cId="1277633658" sldId="672"/>
            <ac:picMk id="3" creationId="{71C66522-9AF4-0849-05B3-770FBBB74AB9}"/>
          </ac:picMkLst>
        </pc:picChg>
        <pc:picChg chg="del">
          <ac:chgData name="Lex de Wolff" userId="S::lex.de.wolff_alliander.com#ext#@edsn.onmicrosoft.com::842c0f73-aa79-47ef-93a1-14263045c94a" providerId="AD" clId="Web-{27BAC292-B8E8-41CC-8802-3DA85BBCFAF6}" dt="2023-11-23T07:59:17.672" v="30"/>
          <ac:picMkLst>
            <pc:docMk/>
            <pc:sldMk cId="1277633658" sldId="672"/>
            <ac:picMk id="4" creationId="{00000000-0000-0000-0000-000000000000}"/>
          </ac:picMkLst>
        </pc:picChg>
        <pc:cxnChg chg="mod">
          <ac:chgData name="Lex de Wolff" userId="S::lex.de.wolff_alliander.com#ext#@edsn.onmicrosoft.com::842c0f73-aa79-47ef-93a1-14263045c94a" providerId="AD" clId="Web-{27BAC292-B8E8-41CC-8802-3DA85BBCFAF6}" dt="2023-11-23T07:59:31.938" v="32" actId="14100"/>
          <ac:cxnSpMkLst>
            <pc:docMk/>
            <pc:sldMk cId="1277633658" sldId="672"/>
            <ac:cxnSpMk id="43" creationId="{00000000-0000-0000-0000-000000000000}"/>
          </ac:cxnSpMkLst>
        </pc:cxnChg>
        <pc:cxnChg chg="mod">
          <ac:chgData name="Lex de Wolff" userId="S::lex.de.wolff_alliander.com#ext#@edsn.onmicrosoft.com::842c0f73-aa79-47ef-93a1-14263045c94a" providerId="AD" clId="Web-{27BAC292-B8E8-41CC-8802-3DA85BBCFAF6}" dt="2023-11-23T07:59:26.297" v="31" actId="14100"/>
          <ac:cxnSpMkLst>
            <pc:docMk/>
            <pc:sldMk cId="1277633658" sldId="672"/>
            <ac:cxnSpMk id="45" creationId="{00000000-0000-0000-0000-000000000000}"/>
          </ac:cxnSpMkLst>
        </pc:cxnChg>
      </pc:sldChg>
      <pc:sldChg chg="modSp">
        <pc:chgData name="Lex de Wolff" userId="S::lex.de.wolff_alliander.com#ext#@edsn.onmicrosoft.com::842c0f73-aa79-47ef-93a1-14263045c94a" providerId="AD" clId="Web-{27BAC292-B8E8-41CC-8802-3DA85BBCFAF6}" dt="2023-11-23T08:00:22.721" v="42" actId="20577"/>
        <pc:sldMkLst>
          <pc:docMk/>
          <pc:sldMk cId="3642153600" sldId="6778"/>
        </pc:sldMkLst>
        <pc:spChg chg="mod">
          <ac:chgData name="Lex de Wolff" userId="S::lex.de.wolff_alliander.com#ext#@edsn.onmicrosoft.com::842c0f73-aa79-47ef-93a1-14263045c94a" providerId="AD" clId="Web-{27BAC292-B8E8-41CC-8802-3DA85BBCFAF6}" dt="2023-11-23T08:00:22.721" v="42" actId="20577"/>
          <ac:spMkLst>
            <pc:docMk/>
            <pc:sldMk cId="3642153600" sldId="6778"/>
            <ac:spMk id="7" creationId="{C216CA69-FB32-4C36-A626-85FC5BF070F6}"/>
          </ac:spMkLst>
        </pc:spChg>
      </pc:sldChg>
      <pc:sldChg chg="del">
        <pc:chgData name="Lex de Wolff" userId="S::lex.de.wolff_alliander.com#ext#@edsn.onmicrosoft.com::842c0f73-aa79-47ef-93a1-14263045c94a" providerId="AD" clId="Web-{27BAC292-B8E8-41CC-8802-3DA85BBCFAF6}" dt="2023-11-23T07:56:36.385" v="22"/>
        <pc:sldMkLst>
          <pc:docMk/>
          <pc:sldMk cId="939374590" sldId="6794"/>
        </pc:sldMkLst>
      </pc:sldChg>
      <pc:sldChg chg="modSp">
        <pc:chgData name="Lex de Wolff" userId="S::lex.de.wolff_alliander.com#ext#@edsn.onmicrosoft.com::842c0f73-aa79-47ef-93a1-14263045c94a" providerId="AD" clId="Web-{27BAC292-B8E8-41CC-8802-3DA85BBCFAF6}" dt="2023-11-23T07:54:36.709" v="21" actId="20577"/>
        <pc:sldMkLst>
          <pc:docMk/>
          <pc:sldMk cId="1064487569" sldId="6838"/>
        </pc:sldMkLst>
        <pc:spChg chg="mod">
          <ac:chgData name="Lex de Wolff" userId="S::lex.de.wolff_alliander.com#ext#@edsn.onmicrosoft.com::842c0f73-aa79-47ef-93a1-14263045c94a" providerId="AD" clId="Web-{27BAC292-B8E8-41CC-8802-3DA85BBCFAF6}" dt="2023-11-23T07:54:36.709" v="21" actId="20577"/>
          <ac:spMkLst>
            <pc:docMk/>
            <pc:sldMk cId="1064487569" sldId="6838"/>
            <ac:spMk id="205" creationId="{9847F71B-58F4-4002-9B5A-53DDD80EF492}"/>
          </ac:spMkLst>
        </pc:spChg>
        <pc:spChg chg="mod">
          <ac:chgData name="Lex de Wolff" userId="S::lex.de.wolff_alliander.com#ext#@edsn.onmicrosoft.com::842c0f73-aa79-47ef-93a1-14263045c94a" providerId="AD" clId="Web-{27BAC292-B8E8-41CC-8802-3DA85BBCFAF6}" dt="2023-11-23T07:54:20.317" v="14" actId="20577"/>
          <ac:spMkLst>
            <pc:docMk/>
            <pc:sldMk cId="1064487569" sldId="6838"/>
            <ac:spMk id="371" creationId="{AC996B3B-28A9-4E54-9775-D21523838F56}"/>
          </ac:spMkLst>
        </pc:spChg>
      </pc:sldChg>
      <pc:sldChg chg="modSp">
        <pc:chgData name="Lex de Wolff" userId="S::lex.de.wolff_alliander.com#ext#@edsn.onmicrosoft.com::842c0f73-aa79-47ef-93a1-14263045c94a" providerId="AD" clId="Web-{27BAC292-B8E8-41CC-8802-3DA85BBCFAF6}" dt="2023-11-23T07:54:05.692" v="10" actId="20577"/>
        <pc:sldMkLst>
          <pc:docMk/>
          <pc:sldMk cId="3217770644" sldId="6869"/>
        </pc:sldMkLst>
        <pc:spChg chg="mod">
          <ac:chgData name="Lex de Wolff" userId="S::lex.de.wolff_alliander.com#ext#@edsn.onmicrosoft.com::842c0f73-aa79-47ef-93a1-14263045c94a" providerId="AD" clId="Web-{27BAC292-B8E8-41CC-8802-3DA85BBCFAF6}" dt="2023-11-23T07:54:05.692" v="10" actId="20577"/>
          <ac:spMkLst>
            <pc:docMk/>
            <pc:sldMk cId="3217770644" sldId="6869"/>
            <ac:spMk id="12" creationId="{AD89C286-C3FA-A8B6-E309-249490EB593A}"/>
          </ac:spMkLst>
        </pc:spChg>
      </pc:sldChg>
    </pc:docChg>
  </pc:docChgLst>
  <pc:docChgLst>
    <pc:chgData name="Lex de Wolff" userId="S::lex.de.wolff_alliander.com#ext#@edsn.onmicrosoft.com::842c0f73-aa79-47ef-93a1-14263045c94a" providerId="AD" clId="Web-{8D87D4F0-F8FA-436B-A7FE-FE1BA4F88FD4}"/>
    <pc:docChg chg="addSld modSld">
      <pc:chgData name="Lex de Wolff" userId="S::lex.de.wolff_alliander.com#ext#@edsn.onmicrosoft.com::842c0f73-aa79-47ef-93a1-14263045c94a" providerId="AD" clId="Web-{8D87D4F0-F8FA-436B-A7FE-FE1BA4F88FD4}" dt="2023-03-10T08:34:44.983" v="16" actId="20577"/>
      <pc:docMkLst>
        <pc:docMk/>
      </pc:docMkLst>
      <pc:sldChg chg="modSp">
        <pc:chgData name="Lex de Wolff" userId="S::lex.de.wolff_alliander.com#ext#@edsn.onmicrosoft.com::842c0f73-aa79-47ef-93a1-14263045c94a" providerId="AD" clId="Web-{8D87D4F0-F8FA-436B-A7FE-FE1BA4F88FD4}" dt="2023-03-10T08:34:31.107" v="12" actId="20577"/>
        <pc:sldMkLst>
          <pc:docMk/>
          <pc:sldMk cId="1816341875" sldId="6863"/>
        </pc:sldMkLst>
        <pc:spChg chg="mod">
          <ac:chgData name="Lex de Wolff" userId="S::lex.de.wolff_alliander.com#ext#@edsn.onmicrosoft.com::842c0f73-aa79-47ef-93a1-14263045c94a" providerId="AD" clId="Web-{8D87D4F0-F8FA-436B-A7FE-FE1BA4F88FD4}" dt="2023-03-10T08:34:31.107" v="12"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8D87D4F0-F8FA-436B-A7FE-FE1BA4F88FD4}" dt="2023-03-10T08:33:39.449" v="6" actId="20577"/>
          <ac:spMkLst>
            <pc:docMk/>
            <pc:sldMk cId="1816341875" sldId="6863"/>
            <ac:spMk id="3" creationId="{73C699F1-965A-4A85-888A-4826A00F8947}"/>
          </ac:spMkLst>
        </pc:spChg>
      </pc:sldChg>
      <pc:sldChg chg="modSp add replId">
        <pc:chgData name="Lex de Wolff" userId="S::lex.de.wolff_alliander.com#ext#@edsn.onmicrosoft.com::842c0f73-aa79-47ef-93a1-14263045c94a" providerId="AD" clId="Web-{8D87D4F0-F8FA-436B-A7FE-FE1BA4F88FD4}" dt="2023-03-10T08:34:44.983" v="16" actId="20577"/>
        <pc:sldMkLst>
          <pc:docMk/>
          <pc:sldMk cId="2585823478" sldId="6867"/>
        </pc:sldMkLst>
        <pc:spChg chg="mod">
          <ac:chgData name="Lex de Wolff" userId="S::lex.de.wolff_alliander.com#ext#@edsn.onmicrosoft.com::842c0f73-aa79-47ef-93a1-14263045c94a" providerId="AD" clId="Web-{8D87D4F0-F8FA-436B-A7FE-FE1BA4F88FD4}" dt="2023-03-10T08:34:35.389" v="15" actId="20577"/>
          <ac:spMkLst>
            <pc:docMk/>
            <pc:sldMk cId="2585823478" sldId="6867"/>
            <ac:spMk id="2" creationId="{C561B1A8-5368-48CF-BEE0-BA6F4BA73B0A}"/>
          </ac:spMkLst>
        </pc:spChg>
        <pc:spChg chg="mod">
          <ac:chgData name="Lex de Wolff" userId="S::lex.de.wolff_alliander.com#ext#@edsn.onmicrosoft.com::842c0f73-aa79-47ef-93a1-14263045c94a" providerId="AD" clId="Web-{8D87D4F0-F8FA-436B-A7FE-FE1BA4F88FD4}" dt="2023-03-10T08:34:44.983" v="16" actId="20577"/>
          <ac:spMkLst>
            <pc:docMk/>
            <pc:sldMk cId="2585823478" sldId="6867"/>
            <ac:spMk id="3" creationId="{73C699F1-965A-4A85-888A-4826A00F8947}"/>
          </ac:spMkLst>
        </pc:spChg>
      </pc:sldChg>
    </pc:docChg>
  </pc:docChgLst>
  <pc:docChgLst>
    <pc:chgData name="Severin, S (Sefanja)" userId="99325c90-fb6f-426e-9744-e02f59114d16" providerId="ADAL" clId="{103D8D99-7CAC-4CB3-8F4F-9DF3DD765BFC}"/>
    <pc:docChg chg="undo redo custSel addSld delSld modSld">
      <pc:chgData name="Severin, S (Sefanja)" userId="99325c90-fb6f-426e-9744-e02f59114d16" providerId="ADAL" clId="{103D8D99-7CAC-4CB3-8F4F-9DF3DD765BFC}" dt="2023-12-06T12:42:59.553" v="24" actId="27636"/>
      <pc:docMkLst>
        <pc:docMk/>
      </pc:docMkLst>
      <pc:sldChg chg="modSp mod">
        <pc:chgData name="Severin, S (Sefanja)" userId="99325c90-fb6f-426e-9744-e02f59114d16" providerId="ADAL" clId="{103D8D99-7CAC-4CB3-8F4F-9DF3DD765BFC}" dt="2023-12-06T12:42:59.553" v="24" actId="27636"/>
        <pc:sldMkLst>
          <pc:docMk/>
          <pc:sldMk cId="2720594976" sldId="6810"/>
        </pc:sldMkLst>
        <pc:spChg chg="mod">
          <ac:chgData name="Severin, S (Sefanja)" userId="99325c90-fb6f-426e-9744-e02f59114d16" providerId="ADAL" clId="{103D8D99-7CAC-4CB3-8F4F-9DF3DD765BFC}" dt="2023-12-06T12:42:59.553" v="24" actId="27636"/>
          <ac:spMkLst>
            <pc:docMk/>
            <pc:sldMk cId="2720594976" sldId="6810"/>
            <ac:spMk id="8" creationId="{00000000-0000-0000-0000-000000000000}"/>
          </ac:spMkLst>
        </pc:spChg>
      </pc:sldChg>
      <pc:sldChg chg="modSp mod">
        <pc:chgData name="Severin, S (Sefanja)" userId="99325c90-fb6f-426e-9744-e02f59114d16" providerId="ADAL" clId="{103D8D99-7CAC-4CB3-8F4F-9DF3DD765BFC}" dt="2023-12-01T12:58:21.296" v="12" actId="20577"/>
        <pc:sldMkLst>
          <pc:docMk/>
          <pc:sldMk cId="735508357" sldId="6836"/>
        </pc:sldMkLst>
        <pc:spChg chg="mod">
          <ac:chgData name="Severin, S (Sefanja)" userId="99325c90-fb6f-426e-9744-e02f59114d16" providerId="ADAL" clId="{103D8D99-7CAC-4CB3-8F4F-9DF3DD765BFC}" dt="2023-12-01T12:58:21.296" v="12" actId="20577"/>
          <ac:spMkLst>
            <pc:docMk/>
            <pc:sldMk cId="735508357" sldId="6836"/>
            <ac:spMk id="69" creationId="{BAA492CB-E02B-4D33-BF82-C1CF7D1ADCEE}"/>
          </ac:spMkLst>
        </pc:spChg>
      </pc:sldChg>
      <pc:sldChg chg="modSp mod">
        <pc:chgData name="Severin, S (Sefanja)" userId="99325c90-fb6f-426e-9744-e02f59114d16" providerId="ADAL" clId="{103D8D99-7CAC-4CB3-8F4F-9DF3DD765BFC}" dt="2023-12-01T12:58:17.425" v="9" actId="20577"/>
        <pc:sldMkLst>
          <pc:docMk/>
          <pc:sldMk cId="3148209720" sldId="6837"/>
        </pc:sldMkLst>
        <pc:spChg chg="mod">
          <ac:chgData name="Severin, S (Sefanja)" userId="99325c90-fb6f-426e-9744-e02f59114d16" providerId="ADAL" clId="{103D8D99-7CAC-4CB3-8F4F-9DF3DD765BFC}" dt="2023-12-01T12:58:17.425" v="9" actId="20577"/>
          <ac:spMkLst>
            <pc:docMk/>
            <pc:sldMk cId="3148209720" sldId="6837"/>
            <ac:spMk id="65" creationId="{70EAA10E-53D3-4517-BE27-74E0CD5E0E97}"/>
          </ac:spMkLst>
        </pc:spChg>
      </pc:sldChg>
      <pc:sldChg chg="modSp mod">
        <pc:chgData name="Severin, S (Sefanja)" userId="99325c90-fb6f-426e-9744-e02f59114d16" providerId="ADAL" clId="{103D8D99-7CAC-4CB3-8F4F-9DF3DD765BFC}" dt="2023-12-01T12:58:39.656" v="13" actId="20577"/>
        <pc:sldMkLst>
          <pc:docMk/>
          <pc:sldMk cId="1064487569" sldId="6838"/>
        </pc:sldMkLst>
        <pc:spChg chg="mod">
          <ac:chgData name="Severin, S (Sefanja)" userId="99325c90-fb6f-426e-9744-e02f59114d16" providerId="ADAL" clId="{103D8D99-7CAC-4CB3-8F4F-9DF3DD765BFC}" dt="2023-12-01T12:58:39.656" v="13" actId="20577"/>
          <ac:spMkLst>
            <pc:docMk/>
            <pc:sldMk cId="1064487569" sldId="6838"/>
            <ac:spMk id="372" creationId="{E0F0E499-4EAD-49EE-B824-29DEA7768CD2}"/>
          </ac:spMkLst>
        </pc:spChg>
      </pc:sldChg>
      <pc:sldChg chg="del">
        <pc:chgData name="Severin, S (Sefanja)" userId="99325c90-fb6f-426e-9744-e02f59114d16" providerId="ADAL" clId="{103D8D99-7CAC-4CB3-8F4F-9DF3DD765BFC}" dt="2023-11-29T22:18:36.438" v="2" actId="2696"/>
        <pc:sldMkLst>
          <pc:docMk/>
          <pc:sldMk cId="1988599951" sldId="6868"/>
        </pc:sldMkLst>
      </pc:sldChg>
      <pc:sldChg chg="modSp mod">
        <pc:chgData name="Severin, S (Sefanja)" userId="99325c90-fb6f-426e-9744-e02f59114d16" providerId="ADAL" clId="{103D8D99-7CAC-4CB3-8F4F-9DF3DD765BFC}" dt="2023-12-01T12:57:52.900" v="7" actId="20577"/>
        <pc:sldMkLst>
          <pc:docMk/>
          <pc:sldMk cId="2106754102" sldId="6870"/>
        </pc:sldMkLst>
        <pc:spChg chg="mod">
          <ac:chgData name="Severin, S (Sefanja)" userId="99325c90-fb6f-426e-9744-e02f59114d16" providerId="ADAL" clId="{103D8D99-7CAC-4CB3-8F4F-9DF3DD765BFC}" dt="2023-12-01T12:57:52.900" v="7" actId="20577"/>
          <ac:spMkLst>
            <pc:docMk/>
            <pc:sldMk cId="2106754102" sldId="6870"/>
            <ac:spMk id="32" creationId="{00000000-0000-0000-0000-000000000000}"/>
          </ac:spMkLst>
        </pc:spChg>
      </pc:sldChg>
      <pc:sldChg chg="modSp mod">
        <pc:chgData name="Severin, S (Sefanja)" userId="99325c90-fb6f-426e-9744-e02f59114d16" providerId="ADAL" clId="{103D8D99-7CAC-4CB3-8F4F-9DF3DD765BFC}" dt="2023-12-01T12:58:03.971" v="8" actId="20577"/>
        <pc:sldMkLst>
          <pc:docMk/>
          <pc:sldMk cId="4098147925" sldId="6871"/>
        </pc:sldMkLst>
        <pc:spChg chg="mod">
          <ac:chgData name="Severin, S (Sefanja)" userId="99325c90-fb6f-426e-9744-e02f59114d16" providerId="ADAL" clId="{103D8D99-7CAC-4CB3-8F4F-9DF3DD765BFC}" dt="2023-12-01T12:58:03.971" v="8" actId="20577"/>
          <ac:spMkLst>
            <pc:docMk/>
            <pc:sldMk cId="4098147925" sldId="6871"/>
            <ac:spMk id="32" creationId="{00000000-0000-0000-0000-000000000000}"/>
          </ac:spMkLst>
        </pc:spChg>
      </pc:sldChg>
      <pc:sldChg chg="modSp add del mod">
        <pc:chgData name="Severin, S (Sefanja)" userId="99325c90-fb6f-426e-9744-e02f59114d16" providerId="ADAL" clId="{103D8D99-7CAC-4CB3-8F4F-9DF3DD765BFC}" dt="2023-11-29T22:49:37.109" v="5" actId="20577"/>
        <pc:sldMkLst>
          <pc:docMk/>
          <pc:sldMk cId="178334598" sldId="6908"/>
        </pc:sldMkLst>
        <pc:spChg chg="mod">
          <ac:chgData name="Severin, S (Sefanja)" userId="99325c90-fb6f-426e-9744-e02f59114d16" providerId="ADAL" clId="{103D8D99-7CAC-4CB3-8F4F-9DF3DD765BFC}" dt="2023-11-29T22:49:37.109" v="5" actId="20577"/>
          <ac:spMkLst>
            <pc:docMk/>
            <pc:sldMk cId="178334598" sldId="6908"/>
            <ac:spMk id="92" creationId="{7BD2D990-713F-47EC-9317-58FA09C75FEC}"/>
          </ac:spMkLst>
        </pc:spChg>
      </pc:sldChg>
    </pc:docChg>
  </pc:docChgLst>
  <pc:docChgLst>
    <pc:chgData name="Lex de Wolff" userId="S::lex.de.wolff_alliander.com#ext#@edsn.onmicrosoft.com::842c0f73-aa79-47ef-93a1-14263045c94a" providerId="AD" clId="Web-{9259F76D-6B82-4B81-B6F3-21C3E034484F}"/>
    <pc:docChg chg="addSld delSld modSld">
      <pc:chgData name="Lex de Wolff" userId="S::lex.de.wolff_alliander.com#ext#@edsn.onmicrosoft.com::842c0f73-aa79-47ef-93a1-14263045c94a" providerId="AD" clId="Web-{9259F76D-6B82-4B81-B6F3-21C3E034484F}" dt="2023-11-22T13:56:35.284" v="30"/>
      <pc:docMkLst>
        <pc:docMk/>
      </pc:docMkLst>
      <pc:sldChg chg="addSp delSp">
        <pc:chgData name="Lex de Wolff" userId="S::lex.de.wolff_alliander.com#ext#@edsn.onmicrosoft.com::842c0f73-aa79-47ef-93a1-14263045c94a" providerId="AD" clId="Web-{9259F76D-6B82-4B81-B6F3-21C3E034484F}" dt="2023-11-22T13:55:13.406" v="25"/>
        <pc:sldMkLst>
          <pc:docMk/>
          <pc:sldMk cId="3374097524" sldId="624"/>
        </pc:sldMkLst>
        <pc:picChg chg="del">
          <ac:chgData name="Lex de Wolff" userId="S::lex.de.wolff_alliander.com#ext#@edsn.onmicrosoft.com::842c0f73-aa79-47ef-93a1-14263045c94a" providerId="AD" clId="Web-{9259F76D-6B82-4B81-B6F3-21C3E034484F}" dt="2023-11-22T13:55:13.406" v="25"/>
          <ac:picMkLst>
            <pc:docMk/>
            <pc:sldMk cId="3374097524" sldId="624"/>
            <ac:picMk id="3" creationId="{3AB7F116-1291-4505-A157-F400E05B3CBD}"/>
          </ac:picMkLst>
        </pc:picChg>
        <pc:picChg chg="add">
          <ac:chgData name="Lex de Wolff" userId="S::lex.de.wolff_alliander.com#ext#@edsn.onmicrosoft.com::842c0f73-aa79-47ef-93a1-14263045c94a" providerId="AD" clId="Web-{9259F76D-6B82-4B81-B6F3-21C3E034484F}" dt="2023-11-22T13:55:10.249" v="24"/>
          <ac:picMkLst>
            <pc:docMk/>
            <pc:sldMk cId="3374097524" sldId="624"/>
            <ac:picMk id="5" creationId="{BB012758-09AE-5657-2D02-089FDBF42945}"/>
          </ac:picMkLst>
        </pc:picChg>
      </pc:sldChg>
      <pc:sldChg chg="addSp delSp">
        <pc:chgData name="Lex de Wolff" userId="S::lex.de.wolff_alliander.com#ext#@edsn.onmicrosoft.com::842c0f73-aa79-47ef-93a1-14263045c94a" providerId="AD" clId="Web-{9259F76D-6B82-4B81-B6F3-21C3E034484F}" dt="2023-11-22T13:55:06.983" v="23"/>
        <pc:sldMkLst>
          <pc:docMk/>
          <pc:sldMk cId="2701283928" sldId="625"/>
        </pc:sldMkLst>
        <pc:picChg chg="add">
          <ac:chgData name="Lex de Wolff" userId="S::lex.de.wolff_alliander.com#ext#@edsn.onmicrosoft.com::842c0f73-aa79-47ef-93a1-14263045c94a" providerId="AD" clId="Web-{9259F76D-6B82-4B81-B6F3-21C3E034484F}" dt="2023-11-22T13:55:03.686" v="22"/>
          <ac:picMkLst>
            <pc:docMk/>
            <pc:sldMk cId="2701283928" sldId="625"/>
            <ac:picMk id="4" creationId="{AC4C6BD9-FB4A-533F-523C-3CBAE9AB2F42}"/>
          </ac:picMkLst>
        </pc:picChg>
        <pc:picChg chg="del">
          <ac:chgData name="Lex de Wolff" userId="S::lex.de.wolff_alliander.com#ext#@edsn.onmicrosoft.com::842c0f73-aa79-47ef-93a1-14263045c94a" providerId="AD" clId="Web-{9259F76D-6B82-4B81-B6F3-21C3E034484F}" dt="2023-11-22T13:55:06.983" v="23"/>
          <ac:picMkLst>
            <pc:docMk/>
            <pc:sldMk cId="2701283928" sldId="625"/>
            <ac:picMk id="6" creationId="{79151679-9B87-4974-88F9-568695A886B7}"/>
          </ac:picMkLst>
        </pc:picChg>
      </pc:sldChg>
      <pc:sldChg chg="modSp">
        <pc:chgData name="Lex de Wolff" userId="S::lex.de.wolff_alliander.com#ext#@edsn.onmicrosoft.com::842c0f73-aa79-47ef-93a1-14263045c94a" providerId="AD" clId="Web-{9259F76D-6B82-4B81-B6F3-21C3E034484F}" dt="2023-11-22T13:55:41.703" v="29" actId="20577"/>
        <pc:sldMkLst>
          <pc:docMk/>
          <pc:sldMk cId="2338240279" sldId="736"/>
        </pc:sldMkLst>
        <pc:spChg chg="mod">
          <ac:chgData name="Lex de Wolff" userId="S::lex.de.wolff_alliander.com#ext#@edsn.onmicrosoft.com::842c0f73-aa79-47ef-93a1-14263045c94a" providerId="AD" clId="Web-{9259F76D-6B82-4B81-B6F3-21C3E034484F}" dt="2023-11-22T13:55:41.703" v="29" actId="20577"/>
          <ac:spMkLst>
            <pc:docMk/>
            <pc:sldMk cId="2338240279" sldId="736"/>
            <ac:spMk id="2" creationId="{B3354EF7-F22D-43FB-A328-FCECC123FCDF}"/>
          </ac:spMkLst>
        </pc:spChg>
      </pc:sldChg>
      <pc:sldChg chg="addSp delSp">
        <pc:chgData name="Lex de Wolff" userId="S::lex.de.wolff_alliander.com#ext#@edsn.onmicrosoft.com::842c0f73-aa79-47ef-93a1-14263045c94a" providerId="AD" clId="Web-{9259F76D-6B82-4B81-B6F3-21C3E034484F}" dt="2023-11-22T13:55:00.093" v="21"/>
        <pc:sldMkLst>
          <pc:docMk/>
          <pc:sldMk cId="2794511864" sldId="6781"/>
        </pc:sldMkLst>
        <pc:picChg chg="add">
          <ac:chgData name="Lex de Wolff" userId="S::lex.de.wolff_alliander.com#ext#@edsn.onmicrosoft.com::842c0f73-aa79-47ef-93a1-14263045c94a" providerId="AD" clId="Web-{9259F76D-6B82-4B81-B6F3-21C3E034484F}" dt="2023-11-22T13:54:56.967" v="20"/>
          <ac:picMkLst>
            <pc:docMk/>
            <pc:sldMk cId="2794511864" sldId="6781"/>
            <ac:picMk id="3" creationId="{2EC3A0EC-00A8-8857-6790-1F8E1E429328}"/>
          </ac:picMkLst>
        </pc:picChg>
        <pc:picChg chg="del">
          <ac:chgData name="Lex de Wolff" userId="S::lex.de.wolff_alliander.com#ext#@edsn.onmicrosoft.com::842c0f73-aa79-47ef-93a1-14263045c94a" providerId="AD" clId="Web-{9259F76D-6B82-4B81-B6F3-21C3E034484F}" dt="2023-11-22T13:55:00.093" v="21"/>
          <ac:picMkLst>
            <pc:docMk/>
            <pc:sldMk cId="2794511864" sldId="6781"/>
            <ac:picMk id="6" creationId="{6CB07470-A751-45CA-BE2E-D3FFF0574AD9}"/>
          </ac:picMkLst>
        </pc:picChg>
      </pc:sldChg>
      <pc:sldChg chg="addSp delSp">
        <pc:chgData name="Lex de Wolff" userId="S::lex.de.wolff_alliander.com#ext#@edsn.onmicrosoft.com::842c0f73-aa79-47ef-93a1-14263045c94a" providerId="AD" clId="Web-{9259F76D-6B82-4B81-B6F3-21C3E034484F}" dt="2023-11-22T13:54:38.904" v="17"/>
        <pc:sldMkLst>
          <pc:docMk/>
          <pc:sldMk cId="1782195774" sldId="6782"/>
        </pc:sldMkLst>
        <pc:picChg chg="add">
          <ac:chgData name="Lex de Wolff" userId="S::lex.de.wolff_alliander.com#ext#@edsn.onmicrosoft.com::842c0f73-aa79-47ef-93a1-14263045c94a" providerId="AD" clId="Web-{9259F76D-6B82-4B81-B6F3-21C3E034484F}" dt="2023-11-22T13:54:00.825" v="14"/>
          <ac:picMkLst>
            <pc:docMk/>
            <pc:sldMk cId="1782195774" sldId="6782"/>
            <ac:picMk id="3" creationId="{4B516A26-6E31-AE08-F8A7-E548FECC0B72}"/>
          </ac:picMkLst>
        </pc:picChg>
        <pc:picChg chg="del">
          <ac:chgData name="Lex de Wolff" userId="S::lex.de.wolff_alliander.com#ext#@edsn.onmicrosoft.com::842c0f73-aa79-47ef-93a1-14263045c94a" providerId="AD" clId="Web-{9259F76D-6B82-4B81-B6F3-21C3E034484F}" dt="2023-11-22T13:54:38.904" v="17"/>
          <ac:picMkLst>
            <pc:docMk/>
            <pc:sldMk cId="1782195774" sldId="6782"/>
            <ac:picMk id="6" creationId="{6CB07470-A751-45CA-BE2E-D3FFF0574AD9}"/>
          </ac:picMkLst>
        </pc:picChg>
      </pc:sldChg>
      <pc:sldChg chg="addSp delSp">
        <pc:chgData name="Lex de Wolff" userId="S::lex.de.wolff_alliander.com#ext#@edsn.onmicrosoft.com::842c0f73-aa79-47ef-93a1-14263045c94a" providerId="AD" clId="Web-{9259F76D-6B82-4B81-B6F3-21C3E034484F}" dt="2023-11-22T13:54:49.952" v="19"/>
        <pc:sldMkLst>
          <pc:docMk/>
          <pc:sldMk cId="1506480182" sldId="6783"/>
        </pc:sldMkLst>
        <pc:picChg chg="add">
          <ac:chgData name="Lex de Wolff" userId="S::lex.de.wolff_alliander.com#ext#@edsn.onmicrosoft.com::842c0f73-aa79-47ef-93a1-14263045c94a" providerId="AD" clId="Web-{9259F76D-6B82-4B81-B6F3-21C3E034484F}" dt="2023-11-22T13:54:45.795" v="18"/>
          <ac:picMkLst>
            <pc:docMk/>
            <pc:sldMk cId="1506480182" sldId="6783"/>
            <ac:picMk id="3" creationId="{B4AE1EA6-12B8-C6E7-9F94-8D9393FC1DBC}"/>
          </ac:picMkLst>
        </pc:picChg>
        <pc:picChg chg="del">
          <ac:chgData name="Lex de Wolff" userId="S::lex.de.wolff_alliander.com#ext#@edsn.onmicrosoft.com::842c0f73-aa79-47ef-93a1-14263045c94a" providerId="AD" clId="Web-{9259F76D-6B82-4B81-B6F3-21C3E034484F}" dt="2023-11-22T13:54:49.952" v="19"/>
          <ac:picMkLst>
            <pc:docMk/>
            <pc:sldMk cId="1506480182" sldId="6783"/>
            <ac:picMk id="6" creationId="{6CB07470-A751-45CA-BE2E-D3FFF0574AD9}"/>
          </ac:picMkLst>
        </pc:picChg>
      </pc:sldChg>
      <pc:sldChg chg="addSp delSp modSp">
        <pc:chgData name="Lex de Wolff" userId="S::lex.de.wolff_alliander.com#ext#@edsn.onmicrosoft.com::842c0f73-aa79-47ef-93a1-14263045c94a" providerId="AD" clId="Web-{9259F76D-6B82-4B81-B6F3-21C3E034484F}" dt="2023-11-22T13:54:31.217" v="16"/>
        <pc:sldMkLst>
          <pc:docMk/>
          <pc:sldMk cId="1438438835" sldId="6788"/>
        </pc:sldMkLst>
        <pc:picChg chg="mod">
          <ac:chgData name="Lex de Wolff" userId="S::lex.de.wolff_alliander.com#ext#@edsn.onmicrosoft.com::842c0f73-aa79-47ef-93a1-14263045c94a" providerId="AD" clId="Web-{9259F76D-6B82-4B81-B6F3-21C3E034484F}" dt="2023-11-22T13:53:51.590" v="12" actId="1076"/>
          <ac:picMkLst>
            <pc:docMk/>
            <pc:sldMk cId="1438438835" sldId="6788"/>
            <ac:picMk id="3" creationId="{3AB7F116-1291-4505-A157-F400E05B3CBD}"/>
          </ac:picMkLst>
        </pc:picChg>
        <pc:picChg chg="add del">
          <ac:chgData name="Lex de Wolff" userId="S::lex.de.wolff_alliander.com#ext#@edsn.onmicrosoft.com::842c0f73-aa79-47ef-93a1-14263045c94a" providerId="AD" clId="Web-{9259F76D-6B82-4B81-B6F3-21C3E034484F}" dt="2023-11-22T13:53:54.856" v="13"/>
          <ac:picMkLst>
            <pc:docMk/>
            <pc:sldMk cId="1438438835" sldId="6788"/>
            <ac:picMk id="5" creationId="{E9984BEA-DDF1-9E8C-6683-404683A0966E}"/>
          </ac:picMkLst>
        </pc:picChg>
        <pc:picChg chg="add del">
          <ac:chgData name="Lex de Wolff" userId="S::lex.de.wolff_alliander.com#ext#@edsn.onmicrosoft.com::842c0f73-aa79-47ef-93a1-14263045c94a" providerId="AD" clId="Web-{9259F76D-6B82-4B81-B6F3-21C3E034484F}" dt="2023-11-22T13:54:31.217" v="16"/>
          <ac:picMkLst>
            <pc:docMk/>
            <pc:sldMk cId="1438438835" sldId="6788"/>
            <ac:picMk id="27" creationId="{DF24C4B2-F73E-6885-F9FF-1769C4E0905D}"/>
          </ac:picMkLst>
        </pc:picChg>
      </pc:sldChg>
      <pc:sldChg chg="addSp delSp">
        <pc:chgData name="Lex de Wolff" userId="S::lex.de.wolff_alliander.com#ext#@edsn.onmicrosoft.com::842c0f73-aa79-47ef-93a1-14263045c94a" providerId="AD" clId="Web-{9259F76D-6B82-4B81-B6F3-21C3E034484F}" dt="2023-11-22T13:55:20.984" v="27"/>
        <pc:sldMkLst>
          <pc:docMk/>
          <pc:sldMk cId="2720594976" sldId="6810"/>
        </pc:sldMkLst>
        <pc:picChg chg="add">
          <ac:chgData name="Lex de Wolff" userId="S::lex.de.wolff_alliander.com#ext#@edsn.onmicrosoft.com::842c0f73-aa79-47ef-93a1-14263045c94a" providerId="AD" clId="Web-{9259F76D-6B82-4B81-B6F3-21C3E034484F}" dt="2023-11-22T13:55:17.281" v="26"/>
          <ac:picMkLst>
            <pc:docMk/>
            <pc:sldMk cId="2720594976" sldId="6810"/>
            <ac:picMk id="4" creationId="{5B8BDDEB-C8E9-E744-5194-EF9BA9DC75D7}"/>
          </ac:picMkLst>
        </pc:picChg>
        <pc:picChg chg="del">
          <ac:chgData name="Lex de Wolff" userId="S::lex.de.wolff_alliander.com#ext#@edsn.onmicrosoft.com::842c0f73-aa79-47ef-93a1-14263045c94a" providerId="AD" clId="Web-{9259F76D-6B82-4B81-B6F3-21C3E034484F}" dt="2023-11-22T13:55:20.984" v="27"/>
          <ac:picMkLst>
            <pc:docMk/>
            <pc:sldMk cId="2720594976" sldId="6810"/>
            <ac:picMk id="6" creationId="{79151679-9B87-4974-88F9-568695A886B7}"/>
          </ac:picMkLst>
        </pc:picChg>
      </pc:sldChg>
      <pc:sldChg chg="del">
        <pc:chgData name="Lex de Wolff" userId="S::lex.de.wolff_alliander.com#ext#@edsn.onmicrosoft.com::842c0f73-aa79-47ef-93a1-14263045c94a" providerId="AD" clId="Web-{9259F76D-6B82-4B81-B6F3-21C3E034484F}" dt="2023-11-22T13:53:06.401" v="10"/>
        <pc:sldMkLst>
          <pc:docMk/>
          <pc:sldMk cId="352606259" sldId="6834"/>
        </pc:sldMkLst>
      </pc:sldChg>
      <pc:sldChg chg="del">
        <pc:chgData name="Lex de Wolff" userId="S::lex.de.wolff_alliander.com#ext#@edsn.onmicrosoft.com::842c0f73-aa79-47ef-93a1-14263045c94a" providerId="AD" clId="Web-{9259F76D-6B82-4B81-B6F3-21C3E034484F}" dt="2023-11-22T13:53:06.385" v="9"/>
        <pc:sldMkLst>
          <pc:docMk/>
          <pc:sldMk cId="3787675763" sldId="6835"/>
        </pc:sldMkLst>
      </pc:sldChg>
      <pc:sldChg chg="del">
        <pc:chgData name="Lex de Wolff" userId="S::lex.de.wolff_alliander.com#ext#@edsn.onmicrosoft.com::842c0f73-aa79-47ef-93a1-14263045c94a" providerId="AD" clId="Web-{9259F76D-6B82-4B81-B6F3-21C3E034484F}" dt="2023-11-22T13:53:06.385" v="8"/>
        <pc:sldMkLst>
          <pc:docMk/>
          <pc:sldMk cId="1713559566" sldId="6864"/>
        </pc:sldMkLst>
      </pc:sldChg>
      <pc:sldChg chg="addSp">
        <pc:chgData name="Lex de Wolff" userId="S::lex.de.wolff_alliander.com#ext#@edsn.onmicrosoft.com::842c0f73-aa79-47ef-93a1-14263045c94a" providerId="AD" clId="Web-{9259F76D-6B82-4B81-B6F3-21C3E034484F}" dt="2023-11-22T13:56:35.284" v="30"/>
        <pc:sldMkLst>
          <pc:docMk/>
          <pc:sldMk cId="1988599951" sldId="6868"/>
        </pc:sldMkLst>
        <pc:picChg chg="add">
          <ac:chgData name="Lex de Wolff" userId="S::lex.de.wolff_alliander.com#ext#@edsn.onmicrosoft.com::842c0f73-aa79-47ef-93a1-14263045c94a" providerId="AD" clId="Web-{9259F76D-6B82-4B81-B6F3-21C3E034484F}" dt="2023-11-22T13:56:35.284" v="30"/>
          <ac:picMkLst>
            <pc:docMk/>
            <pc:sldMk cId="1988599951" sldId="6868"/>
            <ac:picMk id="4" creationId="{43D99614-03F5-4303-EC49-D37F2DA074F1}"/>
          </ac:picMkLst>
        </pc:picChg>
      </pc:sldChg>
      <pc:sldChg chg="addSp add">
        <pc:chgData name="Lex de Wolff" userId="S::lex.de.wolff_alliander.com#ext#@edsn.onmicrosoft.com::842c0f73-aa79-47ef-93a1-14263045c94a" providerId="AD" clId="Web-{9259F76D-6B82-4B81-B6F3-21C3E034484F}" dt="2023-11-22T13:52:56.307" v="7"/>
        <pc:sldMkLst>
          <pc:docMk/>
          <pc:sldMk cId="3217770644" sldId="6869"/>
        </pc:sldMkLst>
        <pc:picChg chg="add">
          <ac:chgData name="Lex de Wolff" userId="S::lex.de.wolff_alliander.com#ext#@edsn.onmicrosoft.com::842c0f73-aa79-47ef-93a1-14263045c94a" providerId="AD" clId="Web-{9259F76D-6B82-4B81-B6F3-21C3E034484F}" dt="2023-11-22T13:52:56.307" v="7"/>
          <ac:picMkLst>
            <pc:docMk/>
            <pc:sldMk cId="3217770644" sldId="6869"/>
            <ac:picMk id="20" creationId="{E16BD39F-76F7-7B5F-E833-8B001490B410}"/>
          </ac:picMkLst>
        </pc:picChg>
      </pc:sldChg>
      <pc:sldChg chg="addSp add">
        <pc:chgData name="Lex de Wolff" userId="S::lex.de.wolff_alliander.com#ext#@edsn.onmicrosoft.com::842c0f73-aa79-47ef-93a1-14263045c94a" providerId="AD" clId="Web-{9259F76D-6B82-4B81-B6F3-21C3E034484F}" dt="2023-11-22T13:52:53.307" v="6"/>
        <pc:sldMkLst>
          <pc:docMk/>
          <pc:sldMk cId="2106754102" sldId="6870"/>
        </pc:sldMkLst>
        <pc:picChg chg="add">
          <ac:chgData name="Lex de Wolff" userId="S::lex.de.wolff_alliander.com#ext#@edsn.onmicrosoft.com::842c0f73-aa79-47ef-93a1-14263045c94a" providerId="AD" clId="Web-{9259F76D-6B82-4B81-B6F3-21C3E034484F}" dt="2023-11-22T13:52:53.307" v="6"/>
          <ac:picMkLst>
            <pc:docMk/>
            <pc:sldMk cId="2106754102" sldId="6870"/>
            <ac:picMk id="4" creationId="{216AD1E3-8D27-F90D-C045-95D1222E930A}"/>
          </ac:picMkLst>
        </pc:picChg>
      </pc:sldChg>
      <pc:sldChg chg="addSp add">
        <pc:chgData name="Lex de Wolff" userId="S::lex.de.wolff_alliander.com#ext#@edsn.onmicrosoft.com::842c0f73-aa79-47ef-93a1-14263045c94a" providerId="AD" clId="Web-{9259F76D-6B82-4B81-B6F3-21C3E034484F}" dt="2023-11-22T13:52:49.900" v="5"/>
        <pc:sldMkLst>
          <pc:docMk/>
          <pc:sldMk cId="4098147925" sldId="6871"/>
        </pc:sldMkLst>
        <pc:picChg chg="add">
          <ac:chgData name="Lex de Wolff" userId="S::lex.de.wolff_alliander.com#ext#@edsn.onmicrosoft.com::842c0f73-aa79-47ef-93a1-14263045c94a" providerId="AD" clId="Web-{9259F76D-6B82-4B81-B6F3-21C3E034484F}" dt="2023-11-22T13:52:49.900" v="5"/>
          <ac:picMkLst>
            <pc:docMk/>
            <pc:sldMk cId="4098147925" sldId="6871"/>
            <ac:picMk id="9" creationId="{010FB992-AD5C-FF09-C442-148A41353470}"/>
          </ac:picMkLst>
        </pc:picChg>
      </pc:sldChg>
      <pc:sldChg chg="addSp add">
        <pc:chgData name="Lex de Wolff" userId="S::lex.de.wolff_alliander.com#ext#@edsn.onmicrosoft.com::842c0f73-aa79-47ef-93a1-14263045c94a" providerId="AD" clId="Web-{9259F76D-6B82-4B81-B6F3-21C3E034484F}" dt="2023-11-22T13:52:46.588" v="4"/>
        <pc:sldMkLst>
          <pc:docMk/>
          <pc:sldMk cId="463773701" sldId="6872"/>
        </pc:sldMkLst>
        <pc:picChg chg="add">
          <ac:chgData name="Lex de Wolff" userId="S::lex.de.wolff_alliander.com#ext#@edsn.onmicrosoft.com::842c0f73-aa79-47ef-93a1-14263045c94a" providerId="AD" clId="Web-{9259F76D-6B82-4B81-B6F3-21C3E034484F}" dt="2023-11-22T13:52:46.588" v="4"/>
          <ac:picMkLst>
            <pc:docMk/>
            <pc:sldMk cId="463773701" sldId="6872"/>
            <ac:picMk id="6" creationId="{828F422E-3D9E-F7D1-4A37-CBBB7F54726E}"/>
          </ac:picMkLst>
        </pc:picChg>
      </pc:sldChg>
    </pc:docChg>
  </pc:docChgLst>
  <pc:docChgLst>
    <pc:chgData name="Lex de Wolff" userId="S::lex.de.wolff_alliander.com#ext#@edsn.onmicrosoft.com::842c0f73-aa79-47ef-93a1-14263045c94a" providerId="AD" clId="Web-{C98E3E8D-C289-4C65-9160-E27770D74F6E}"/>
    <pc:docChg chg="addSld delSld modSld">
      <pc:chgData name="Lex de Wolff" userId="S::lex.de.wolff_alliander.com#ext#@edsn.onmicrosoft.com::842c0f73-aa79-47ef-93a1-14263045c94a" providerId="AD" clId="Web-{C98E3E8D-C289-4C65-9160-E27770D74F6E}" dt="2023-11-22T17:33:41.891" v="162"/>
      <pc:docMkLst>
        <pc:docMk/>
      </pc:docMkLst>
      <pc:sldChg chg="addSp delSp modSp add del">
        <pc:chgData name="Lex de Wolff" userId="S::lex.de.wolff_alliander.com#ext#@edsn.onmicrosoft.com::842c0f73-aa79-47ef-93a1-14263045c94a" providerId="AD" clId="Web-{C98E3E8D-C289-4C65-9160-E27770D74F6E}" dt="2023-11-22T17:32:32.420" v="147" actId="20577"/>
        <pc:sldMkLst>
          <pc:docMk/>
          <pc:sldMk cId="2545775204" sldId="6860"/>
        </pc:sldMkLst>
        <pc:spChg chg="add mod">
          <ac:chgData name="Lex de Wolff" userId="S::lex.de.wolff_alliander.com#ext#@edsn.onmicrosoft.com::842c0f73-aa79-47ef-93a1-14263045c94a" providerId="AD" clId="Web-{C98E3E8D-C289-4C65-9160-E27770D74F6E}" dt="2023-11-22T17:32:32.420" v="147" actId="20577"/>
          <ac:spMkLst>
            <pc:docMk/>
            <pc:sldMk cId="2545775204" sldId="6860"/>
            <ac:spMk id="5" creationId="{0ECC2E98-9108-FB34-BF25-84E0ACA53752}"/>
          </ac:spMkLst>
        </pc:spChg>
        <pc:spChg chg="add del">
          <ac:chgData name="Lex de Wolff" userId="S::lex.de.wolff_alliander.com#ext#@edsn.onmicrosoft.com::842c0f73-aa79-47ef-93a1-14263045c94a" providerId="AD" clId="Web-{C98E3E8D-C289-4C65-9160-E27770D74F6E}" dt="2023-11-22T17:32:15.903" v="144"/>
          <ac:spMkLst>
            <pc:docMk/>
            <pc:sldMk cId="2545775204" sldId="6860"/>
            <ac:spMk id="15" creationId="{9D510A4A-C1D4-7450-794E-D7285E55D0D6}"/>
          </ac:spMkLst>
        </pc:spChg>
        <pc:spChg chg="add">
          <ac:chgData name="Lex de Wolff" userId="S::lex.de.wolff_alliander.com#ext#@edsn.onmicrosoft.com::842c0f73-aa79-47ef-93a1-14263045c94a" providerId="AD" clId="Web-{C98E3E8D-C289-4C65-9160-E27770D74F6E}" dt="2023-11-22T17:32:26.513" v="146"/>
          <ac:spMkLst>
            <pc:docMk/>
            <pc:sldMk cId="2545775204" sldId="6860"/>
            <ac:spMk id="18" creationId="{957D8E14-22E8-E5D5-5532-4E08342A88BB}"/>
          </ac:spMkLst>
        </pc:spChg>
        <pc:spChg chg="add del">
          <ac:chgData name="Lex de Wolff" userId="S::lex.de.wolff_alliander.com#ext#@edsn.onmicrosoft.com::842c0f73-aa79-47ef-93a1-14263045c94a" providerId="AD" clId="Web-{C98E3E8D-C289-4C65-9160-E27770D74F6E}" dt="2023-11-22T15:37:57.995" v="101"/>
          <ac:spMkLst>
            <pc:docMk/>
            <pc:sldMk cId="2545775204" sldId="6860"/>
            <ac:spMk id="18" creationId="{C5AEE541-30B1-C3B8-8CB8-1FE1495E9648}"/>
          </ac:spMkLst>
        </pc:spChg>
        <pc:spChg chg="add del">
          <ac:chgData name="Lex de Wolff" userId="S::lex.de.wolff_alliander.com#ext#@edsn.onmicrosoft.com::842c0f73-aa79-47ef-93a1-14263045c94a" providerId="AD" clId="Web-{C98E3E8D-C289-4C65-9160-E27770D74F6E}" dt="2023-11-22T15:37:57.995" v="100"/>
          <ac:spMkLst>
            <pc:docMk/>
            <pc:sldMk cId="2545775204" sldId="6860"/>
            <ac:spMk id="19" creationId="{74883098-8B12-EB8C-677A-5CB9F5E1481F}"/>
          </ac:spMkLst>
        </pc:spChg>
        <pc:spChg chg="add del">
          <ac:chgData name="Lex de Wolff" userId="S::lex.de.wolff_alliander.com#ext#@edsn.onmicrosoft.com::842c0f73-aa79-47ef-93a1-14263045c94a" providerId="AD" clId="Web-{C98E3E8D-C289-4C65-9160-E27770D74F6E}" dt="2023-11-22T15:37:57.995" v="99"/>
          <ac:spMkLst>
            <pc:docMk/>
            <pc:sldMk cId="2545775204" sldId="6860"/>
            <ac:spMk id="20" creationId="{D06C3AF2-CB8D-4130-0FCF-53D32D14B0F8}"/>
          </ac:spMkLst>
        </pc:spChg>
        <pc:spChg chg="add del">
          <ac:chgData name="Lex de Wolff" userId="S::lex.de.wolff_alliander.com#ext#@edsn.onmicrosoft.com::842c0f73-aa79-47ef-93a1-14263045c94a" providerId="AD" clId="Web-{C98E3E8D-C289-4C65-9160-E27770D74F6E}" dt="2023-11-22T15:37:57.995" v="98"/>
          <ac:spMkLst>
            <pc:docMk/>
            <pc:sldMk cId="2545775204" sldId="6860"/>
            <ac:spMk id="23" creationId="{FAB95285-6E8F-210E-BD52-67CDABDE1AE7}"/>
          </ac:spMkLst>
        </pc:spChg>
        <pc:spChg chg="add del">
          <ac:chgData name="Lex de Wolff" userId="S::lex.de.wolff_alliander.com#ext#@edsn.onmicrosoft.com::842c0f73-aa79-47ef-93a1-14263045c94a" providerId="AD" clId="Web-{C98E3E8D-C289-4C65-9160-E27770D74F6E}" dt="2023-11-22T15:37:57.995" v="97"/>
          <ac:spMkLst>
            <pc:docMk/>
            <pc:sldMk cId="2545775204" sldId="6860"/>
            <ac:spMk id="26" creationId="{B7C79A36-F2DB-E548-EF91-3AFE20E02034}"/>
          </ac:spMkLst>
        </pc:spChg>
        <pc:spChg chg="add del">
          <ac:chgData name="Lex de Wolff" userId="S::lex.de.wolff_alliander.com#ext#@edsn.onmicrosoft.com::842c0f73-aa79-47ef-93a1-14263045c94a" providerId="AD" clId="Web-{C98E3E8D-C289-4C65-9160-E27770D74F6E}" dt="2023-11-22T15:37:57.995" v="92"/>
          <ac:spMkLst>
            <pc:docMk/>
            <pc:sldMk cId="2545775204" sldId="6860"/>
            <ac:spMk id="32" creationId="{E559D369-E466-CB76-9D36-D15BD33DCFD7}"/>
          </ac:spMkLst>
        </pc:spChg>
        <pc:spChg chg="add del">
          <ac:chgData name="Lex de Wolff" userId="S::lex.de.wolff_alliander.com#ext#@edsn.onmicrosoft.com::842c0f73-aa79-47ef-93a1-14263045c94a" providerId="AD" clId="Web-{C98E3E8D-C289-4C65-9160-E27770D74F6E}" dt="2023-11-22T15:37:57.995" v="91"/>
          <ac:spMkLst>
            <pc:docMk/>
            <pc:sldMk cId="2545775204" sldId="6860"/>
            <ac:spMk id="33" creationId="{4C3CD1E9-6417-299A-5449-E1B595DE67B5}"/>
          </ac:spMkLst>
        </pc:spChg>
        <pc:spChg chg="add del">
          <ac:chgData name="Lex de Wolff" userId="S::lex.de.wolff_alliander.com#ext#@edsn.onmicrosoft.com::842c0f73-aa79-47ef-93a1-14263045c94a" providerId="AD" clId="Web-{C98E3E8D-C289-4C65-9160-E27770D74F6E}" dt="2023-11-22T15:37:57.995" v="90"/>
          <ac:spMkLst>
            <pc:docMk/>
            <pc:sldMk cId="2545775204" sldId="6860"/>
            <ac:spMk id="34" creationId="{6ABF85FE-3474-C682-5292-848B90CBB4F1}"/>
          </ac:spMkLst>
        </pc:spChg>
        <pc:spChg chg="add del">
          <ac:chgData name="Lex de Wolff" userId="S::lex.de.wolff_alliander.com#ext#@edsn.onmicrosoft.com::842c0f73-aa79-47ef-93a1-14263045c94a" providerId="AD" clId="Web-{C98E3E8D-C289-4C65-9160-E27770D74F6E}" dt="2023-11-22T15:37:57.995" v="87"/>
          <ac:spMkLst>
            <pc:docMk/>
            <pc:sldMk cId="2545775204" sldId="6860"/>
            <ac:spMk id="37" creationId="{6DAFE5FC-AB2D-BD5D-F674-1F7BE7C99040}"/>
          </ac:spMkLst>
        </pc:spChg>
        <pc:spChg chg="add del">
          <ac:chgData name="Lex de Wolff" userId="S::lex.de.wolff_alliander.com#ext#@edsn.onmicrosoft.com::842c0f73-aa79-47ef-93a1-14263045c94a" providerId="AD" clId="Web-{C98E3E8D-C289-4C65-9160-E27770D74F6E}" dt="2023-11-22T15:37:57.995" v="86"/>
          <ac:spMkLst>
            <pc:docMk/>
            <pc:sldMk cId="2545775204" sldId="6860"/>
            <ac:spMk id="38" creationId="{06A87E7F-FE89-62BF-F4D9-07285D3F7323}"/>
          </ac:spMkLst>
        </pc:spChg>
        <pc:spChg chg="add del">
          <ac:chgData name="Lex de Wolff" userId="S::lex.de.wolff_alliander.com#ext#@edsn.onmicrosoft.com::842c0f73-aa79-47ef-93a1-14263045c94a" providerId="AD" clId="Web-{C98E3E8D-C289-4C65-9160-E27770D74F6E}" dt="2023-11-22T15:37:57.995" v="85"/>
          <ac:spMkLst>
            <pc:docMk/>
            <pc:sldMk cId="2545775204" sldId="6860"/>
            <ac:spMk id="39" creationId="{A8765C90-7BF2-6C75-C2C5-0CD1F13AF710}"/>
          </ac:spMkLst>
        </pc:spChg>
        <pc:spChg chg="add del">
          <ac:chgData name="Lex de Wolff" userId="S::lex.de.wolff_alliander.com#ext#@edsn.onmicrosoft.com::842c0f73-aa79-47ef-93a1-14263045c94a" providerId="AD" clId="Web-{C98E3E8D-C289-4C65-9160-E27770D74F6E}" dt="2023-11-22T15:37:57.995" v="81"/>
          <ac:spMkLst>
            <pc:docMk/>
            <pc:sldMk cId="2545775204" sldId="6860"/>
            <ac:spMk id="43" creationId="{92E2E6B7-5C0B-FF03-6013-9AECD7AED0C5}"/>
          </ac:spMkLst>
        </pc:spChg>
        <pc:spChg chg="add del">
          <ac:chgData name="Lex de Wolff" userId="S::lex.de.wolff_alliander.com#ext#@edsn.onmicrosoft.com::842c0f73-aa79-47ef-93a1-14263045c94a" providerId="AD" clId="Web-{C98E3E8D-C289-4C65-9160-E27770D74F6E}" dt="2023-11-22T15:37:57.995" v="80"/>
          <ac:spMkLst>
            <pc:docMk/>
            <pc:sldMk cId="2545775204" sldId="6860"/>
            <ac:spMk id="44" creationId="{2E3A509E-44FF-A5A7-7A48-CDDCCB31FE75}"/>
          </ac:spMkLst>
        </pc:spChg>
        <pc:spChg chg="add del">
          <ac:chgData name="Lex de Wolff" userId="S::lex.de.wolff_alliander.com#ext#@edsn.onmicrosoft.com::842c0f73-aa79-47ef-93a1-14263045c94a" providerId="AD" clId="Web-{C98E3E8D-C289-4C65-9160-E27770D74F6E}" dt="2023-11-22T15:37:57.995" v="79"/>
          <ac:spMkLst>
            <pc:docMk/>
            <pc:sldMk cId="2545775204" sldId="6860"/>
            <ac:spMk id="45" creationId="{76639ABA-A5CB-E8D7-71FD-5D14E7F3D1DA}"/>
          </ac:spMkLst>
        </pc:spChg>
        <pc:spChg chg="del">
          <ac:chgData name="Lex de Wolff" userId="S::lex.de.wolff_alliander.com#ext#@edsn.onmicrosoft.com::842c0f73-aa79-47ef-93a1-14263045c94a" providerId="AD" clId="Web-{C98E3E8D-C289-4C65-9160-E27770D74F6E}" dt="2023-11-22T15:35:21.133" v="17"/>
          <ac:spMkLst>
            <pc:docMk/>
            <pc:sldMk cId="2545775204" sldId="6860"/>
            <ac:spMk id="50" creationId="{D6E12A07-F709-4453-A2D8-DB16244B3951}"/>
          </ac:spMkLst>
        </pc:spChg>
        <pc:spChg chg="del">
          <ac:chgData name="Lex de Wolff" userId="S::lex.de.wolff_alliander.com#ext#@edsn.onmicrosoft.com::842c0f73-aa79-47ef-93a1-14263045c94a" providerId="AD" clId="Web-{C98E3E8D-C289-4C65-9160-E27770D74F6E}" dt="2023-11-22T15:35:18.086" v="16"/>
          <ac:spMkLst>
            <pc:docMk/>
            <pc:sldMk cId="2545775204" sldId="6860"/>
            <ac:spMk id="51" creationId="{4FBB4BB9-3B9C-411E-8568-E7844188022A}"/>
          </ac:spMkLst>
        </pc:spChg>
        <pc:spChg chg="add del">
          <ac:chgData name="Lex de Wolff" userId="S::lex.de.wolff_alliander.com#ext#@edsn.onmicrosoft.com::842c0f73-aa79-47ef-93a1-14263045c94a" providerId="AD" clId="Web-{C98E3E8D-C289-4C65-9160-E27770D74F6E}" dt="2023-11-22T15:37:57.995" v="75"/>
          <ac:spMkLst>
            <pc:docMk/>
            <pc:sldMk cId="2545775204" sldId="6860"/>
            <ac:spMk id="57" creationId="{B4613847-4A23-2699-A912-CCB386C07452}"/>
          </ac:spMkLst>
        </pc:spChg>
        <pc:spChg chg="add del">
          <ac:chgData name="Lex de Wolff" userId="S::lex.de.wolff_alliander.com#ext#@edsn.onmicrosoft.com::842c0f73-aa79-47ef-93a1-14263045c94a" providerId="AD" clId="Web-{C98E3E8D-C289-4C65-9160-E27770D74F6E}" dt="2023-11-22T15:37:57.995" v="74"/>
          <ac:spMkLst>
            <pc:docMk/>
            <pc:sldMk cId="2545775204" sldId="6860"/>
            <ac:spMk id="58" creationId="{81F5D20A-736E-A1C5-995C-14617038CD25}"/>
          </ac:spMkLst>
        </pc:spChg>
        <pc:spChg chg="add del">
          <ac:chgData name="Lex de Wolff" userId="S::lex.de.wolff_alliander.com#ext#@edsn.onmicrosoft.com::842c0f73-aa79-47ef-93a1-14263045c94a" providerId="AD" clId="Web-{C98E3E8D-C289-4C65-9160-E27770D74F6E}" dt="2023-11-22T15:37:57.995" v="73"/>
          <ac:spMkLst>
            <pc:docMk/>
            <pc:sldMk cId="2545775204" sldId="6860"/>
            <ac:spMk id="59" creationId="{66A942C8-11D7-B852-0D8F-3EEF9CE22D65}"/>
          </ac:spMkLst>
        </pc:spChg>
        <pc:spChg chg="add del">
          <ac:chgData name="Lex de Wolff" userId="S::lex.de.wolff_alliander.com#ext#@edsn.onmicrosoft.com::842c0f73-aa79-47ef-93a1-14263045c94a" providerId="AD" clId="Web-{C98E3E8D-C289-4C65-9160-E27770D74F6E}" dt="2023-11-22T15:37:57.995" v="72"/>
          <ac:spMkLst>
            <pc:docMk/>
            <pc:sldMk cId="2545775204" sldId="6860"/>
            <ac:spMk id="60" creationId="{8B169666-8314-B3D0-C6DC-2846EED41BC3}"/>
          </ac:spMkLst>
        </pc:spChg>
        <pc:spChg chg="add del">
          <ac:chgData name="Lex de Wolff" userId="S::lex.de.wolff_alliander.com#ext#@edsn.onmicrosoft.com::842c0f73-aa79-47ef-93a1-14263045c94a" providerId="AD" clId="Web-{C98E3E8D-C289-4C65-9160-E27770D74F6E}" dt="2023-11-22T15:37:57.995" v="71"/>
          <ac:spMkLst>
            <pc:docMk/>
            <pc:sldMk cId="2545775204" sldId="6860"/>
            <ac:spMk id="61" creationId="{0A299187-DBAC-6E2F-4716-B45A43D28FF7}"/>
          </ac:spMkLst>
        </pc:spChg>
        <pc:spChg chg="add del">
          <ac:chgData name="Lex de Wolff" userId="S::lex.de.wolff_alliander.com#ext#@edsn.onmicrosoft.com::842c0f73-aa79-47ef-93a1-14263045c94a" providerId="AD" clId="Web-{C98E3E8D-C289-4C65-9160-E27770D74F6E}" dt="2023-11-22T15:37:57.995" v="70"/>
          <ac:spMkLst>
            <pc:docMk/>
            <pc:sldMk cId="2545775204" sldId="6860"/>
            <ac:spMk id="62" creationId="{042F792E-2BFC-ACEA-5EE6-54087F3A4086}"/>
          </ac:spMkLst>
        </pc:spChg>
        <pc:spChg chg="add del">
          <ac:chgData name="Lex de Wolff" userId="S::lex.de.wolff_alliander.com#ext#@edsn.onmicrosoft.com::842c0f73-aa79-47ef-93a1-14263045c94a" providerId="AD" clId="Web-{C98E3E8D-C289-4C65-9160-E27770D74F6E}" dt="2023-11-22T15:37:57.995" v="68"/>
          <ac:spMkLst>
            <pc:docMk/>
            <pc:sldMk cId="2545775204" sldId="6860"/>
            <ac:spMk id="64" creationId="{2096DE1E-6BE6-B517-082B-9FCB790C8FF7}"/>
          </ac:spMkLst>
        </pc:spChg>
        <pc:spChg chg="add del">
          <ac:chgData name="Lex de Wolff" userId="S::lex.de.wolff_alliander.com#ext#@edsn.onmicrosoft.com::842c0f73-aa79-47ef-93a1-14263045c94a" providerId="AD" clId="Web-{C98E3E8D-C289-4C65-9160-E27770D74F6E}" dt="2023-11-22T15:37:57.995" v="66"/>
          <ac:spMkLst>
            <pc:docMk/>
            <pc:sldMk cId="2545775204" sldId="6860"/>
            <ac:spMk id="66" creationId="{F0FEA088-483A-F913-DDFC-ED75AC694431}"/>
          </ac:spMkLst>
        </pc:spChg>
        <pc:graphicFrameChg chg="add del">
          <ac:chgData name="Lex de Wolff" userId="S::lex.de.wolff_alliander.com#ext#@edsn.onmicrosoft.com::842c0f73-aa79-47ef-93a1-14263045c94a" providerId="AD" clId="Web-{C98E3E8D-C289-4C65-9160-E27770D74F6E}" dt="2023-11-22T15:37:57.995" v="96"/>
          <ac:graphicFrameMkLst>
            <pc:docMk/>
            <pc:sldMk cId="2545775204" sldId="6860"/>
            <ac:graphicFrameMk id="27" creationId="{DDD6276F-F062-354F-89C3-6761105C7927}"/>
          </ac:graphicFrameMkLst>
        </pc:graphicFrameChg>
        <pc:graphicFrameChg chg="add del">
          <ac:chgData name="Lex de Wolff" userId="S::lex.de.wolff_alliander.com#ext#@edsn.onmicrosoft.com::842c0f73-aa79-47ef-93a1-14263045c94a" providerId="AD" clId="Web-{C98E3E8D-C289-4C65-9160-E27770D74F6E}" dt="2023-11-22T15:37:57.995" v="95"/>
          <ac:graphicFrameMkLst>
            <pc:docMk/>
            <pc:sldMk cId="2545775204" sldId="6860"/>
            <ac:graphicFrameMk id="28" creationId="{D2B40DD3-ED91-D947-2B3C-FCFAC1971C61}"/>
          </ac:graphicFrameMkLst>
        </pc:graphicFrameChg>
        <pc:graphicFrameChg chg="add del">
          <ac:chgData name="Lex de Wolff" userId="S::lex.de.wolff_alliander.com#ext#@edsn.onmicrosoft.com::842c0f73-aa79-47ef-93a1-14263045c94a" providerId="AD" clId="Web-{C98E3E8D-C289-4C65-9160-E27770D74F6E}" dt="2023-11-22T15:37:57.995" v="94"/>
          <ac:graphicFrameMkLst>
            <pc:docMk/>
            <pc:sldMk cId="2545775204" sldId="6860"/>
            <ac:graphicFrameMk id="29" creationId="{5D1058B1-BAD4-0947-C987-2342271E9A82}"/>
          </ac:graphicFrameMkLst>
        </pc:graphicFrameChg>
        <pc:graphicFrameChg chg="add del">
          <ac:chgData name="Lex de Wolff" userId="S::lex.de.wolff_alliander.com#ext#@edsn.onmicrosoft.com::842c0f73-aa79-47ef-93a1-14263045c94a" providerId="AD" clId="Web-{C98E3E8D-C289-4C65-9160-E27770D74F6E}" dt="2023-11-22T15:37:57.995" v="93"/>
          <ac:graphicFrameMkLst>
            <pc:docMk/>
            <pc:sldMk cId="2545775204" sldId="6860"/>
            <ac:graphicFrameMk id="30" creationId="{A08E25DD-0816-02BB-5BA1-098153FD559A}"/>
          </ac:graphicFrameMkLst>
        </pc:graphicFrameChg>
        <pc:graphicFrameChg chg="add del">
          <ac:chgData name="Lex de Wolff" userId="S::lex.de.wolff_alliander.com#ext#@edsn.onmicrosoft.com::842c0f73-aa79-47ef-93a1-14263045c94a" providerId="AD" clId="Web-{C98E3E8D-C289-4C65-9160-E27770D74F6E}" dt="2023-11-22T15:37:57.995" v="89"/>
          <ac:graphicFrameMkLst>
            <pc:docMk/>
            <pc:sldMk cId="2545775204" sldId="6860"/>
            <ac:graphicFrameMk id="35" creationId="{1378CAAC-0284-34AD-7140-D8CCF96904A2}"/>
          </ac:graphicFrameMkLst>
        </pc:graphicFrameChg>
        <pc:graphicFrameChg chg="add del">
          <ac:chgData name="Lex de Wolff" userId="S::lex.de.wolff_alliander.com#ext#@edsn.onmicrosoft.com::842c0f73-aa79-47ef-93a1-14263045c94a" providerId="AD" clId="Web-{C98E3E8D-C289-4C65-9160-E27770D74F6E}" dt="2023-11-22T15:37:57.995" v="88"/>
          <ac:graphicFrameMkLst>
            <pc:docMk/>
            <pc:sldMk cId="2545775204" sldId="6860"/>
            <ac:graphicFrameMk id="36" creationId="{18F5C209-DFFF-1233-7F27-C076B7DA2DC6}"/>
          </ac:graphicFrameMkLst>
        </pc:graphicFrameChg>
        <pc:graphicFrameChg chg="add del">
          <ac:chgData name="Lex de Wolff" userId="S::lex.de.wolff_alliander.com#ext#@edsn.onmicrosoft.com::842c0f73-aa79-47ef-93a1-14263045c94a" providerId="AD" clId="Web-{C98E3E8D-C289-4C65-9160-E27770D74F6E}" dt="2023-11-22T15:37:57.995" v="84"/>
          <ac:graphicFrameMkLst>
            <pc:docMk/>
            <pc:sldMk cId="2545775204" sldId="6860"/>
            <ac:graphicFrameMk id="40" creationId="{72E77FC6-6C4D-ACA0-486F-8798F13EFDB7}"/>
          </ac:graphicFrameMkLst>
        </pc:graphicFrameChg>
        <pc:graphicFrameChg chg="add del">
          <ac:chgData name="Lex de Wolff" userId="S::lex.de.wolff_alliander.com#ext#@edsn.onmicrosoft.com::842c0f73-aa79-47ef-93a1-14263045c94a" providerId="AD" clId="Web-{C98E3E8D-C289-4C65-9160-E27770D74F6E}" dt="2023-11-22T15:37:57.995" v="83"/>
          <ac:graphicFrameMkLst>
            <pc:docMk/>
            <pc:sldMk cId="2545775204" sldId="6860"/>
            <ac:graphicFrameMk id="41" creationId="{78051BFE-ED16-5877-0F94-910A45729364}"/>
          </ac:graphicFrameMkLst>
        </pc:graphicFrameChg>
        <pc:graphicFrameChg chg="add del">
          <ac:chgData name="Lex de Wolff" userId="S::lex.de.wolff_alliander.com#ext#@edsn.onmicrosoft.com::842c0f73-aa79-47ef-93a1-14263045c94a" providerId="AD" clId="Web-{C98E3E8D-C289-4C65-9160-E27770D74F6E}" dt="2023-11-22T15:37:57.995" v="82"/>
          <ac:graphicFrameMkLst>
            <pc:docMk/>
            <pc:sldMk cId="2545775204" sldId="6860"/>
            <ac:graphicFrameMk id="42" creationId="{6BC63B6D-C34B-D8E6-8497-F2B8EAA0013E}"/>
          </ac:graphicFrameMkLst>
        </pc:graphicFrameChg>
        <pc:graphicFrameChg chg="add del">
          <ac:chgData name="Lex de Wolff" userId="S::lex.de.wolff_alliander.com#ext#@edsn.onmicrosoft.com::842c0f73-aa79-47ef-93a1-14263045c94a" providerId="AD" clId="Web-{C98E3E8D-C289-4C65-9160-E27770D74F6E}" dt="2023-11-22T15:37:57.995" v="78"/>
          <ac:graphicFrameMkLst>
            <pc:docMk/>
            <pc:sldMk cId="2545775204" sldId="6860"/>
            <ac:graphicFrameMk id="46" creationId="{8B56BCFB-885A-FB17-E3AE-4772C65B8AFC}"/>
          </ac:graphicFrameMkLst>
        </pc:graphicFrameChg>
        <pc:graphicFrameChg chg="add del">
          <ac:chgData name="Lex de Wolff" userId="S::lex.de.wolff_alliander.com#ext#@edsn.onmicrosoft.com::842c0f73-aa79-47ef-93a1-14263045c94a" providerId="AD" clId="Web-{C98E3E8D-C289-4C65-9160-E27770D74F6E}" dt="2023-11-22T15:37:57.995" v="77"/>
          <ac:graphicFrameMkLst>
            <pc:docMk/>
            <pc:sldMk cId="2545775204" sldId="6860"/>
            <ac:graphicFrameMk id="48" creationId="{7BA79925-E0FC-B581-404D-7A9AFAEEE63F}"/>
          </ac:graphicFrameMkLst>
        </pc:graphicFrameChg>
        <pc:graphicFrameChg chg="mod modGraphic">
          <ac:chgData name="Lex de Wolff" userId="S::lex.de.wolff_alliander.com#ext#@edsn.onmicrosoft.com::842c0f73-aa79-47ef-93a1-14263045c94a" providerId="AD" clId="Web-{C98E3E8D-C289-4C65-9160-E27770D74F6E}" dt="2023-11-22T15:36:49.572" v="25"/>
          <ac:graphicFrameMkLst>
            <pc:docMk/>
            <pc:sldMk cId="2545775204" sldId="6860"/>
            <ac:graphicFrameMk id="53" creationId="{2F3E0AA6-918F-4AF3-B6C4-D38F9AACD772}"/>
          </ac:graphicFrameMkLst>
        </pc:graphicFrameChg>
        <pc:graphicFrameChg chg="mod modGraphic">
          <ac:chgData name="Lex de Wolff" userId="S::lex.de.wolff_alliander.com#ext#@edsn.onmicrosoft.com::842c0f73-aa79-47ef-93a1-14263045c94a" providerId="AD" clId="Web-{C98E3E8D-C289-4C65-9160-E27770D74F6E}" dt="2023-11-22T15:36:11.634" v="22"/>
          <ac:graphicFrameMkLst>
            <pc:docMk/>
            <pc:sldMk cId="2545775204" sldId="6860"/>
            <ac:graphicFrameMk id="55" creationId="{DE56AB74-63FD-483F-8A5A-3D83289410EE}"/>
          </ac:graphicFrameMkLst>
        </pc:graphicFrameChg>
        <pc:graphicFrameChg chg="add del">
          <ac:chgData name="Lex de Wolff" userId="S::lex.de.wolff_alliander.com#ext#@edsn.onmicrosoft.com::842c0f73-aa79-47ef-93a1-14263045c94a" providerId="AD" clId="Web-{C98E3E8D-C289-4C65-9160-E27770D74F6E}" dt="2023-11-22T15:37:57.995" v="76"/>
          <ac:graphicFrameMkLst>
            <pc:docMk/>
            <pc:sldMk cId="2545775204" sldId="6860"/>
            <ac:graphicFrameMk id="56" creationId="{B2C37916-70B5-94C1-4D63-06F3BF6FA1C1}"/>
          </ac:graphicFrameMkLst>
        </pc:graphicFrameChg>
        <pc:graphicFrameChg chg="add del">
          <ac:chgData name="Lex de Wolff" userId="S::lex.de.wolff_alliander.com#ext#@edsn.onmicrosoft.com::842c0f73-aa79-47ef-93a1-14263045c94a" providerId="AD" clId="Web-{C98E3E8D-C289-4C65-9160-E27770D74F6E}" dt="2023-11-22T15:37:57.995" v="69"/>
          <ac:graphicFrameMkLst>
            <pc:docMk/>
            <pc:sldMk cId="2545775204" sldId="6860"/>
            <ac:graphicFrameMk id="63" creationId="{F21B2416-E781-CF75-103A-3F0C80B0ED8A}"/>
          </ac:graphicFrameMkLst>
        </pc:graphicFrameChg>
        <pc:graphicFrameChg chg="add del">
          <ac:chgData name="Lex de Wolff" userId="S::lex.de.wolff_alliander.com#ext#@edsn.onmicrosoft.com::842c0f73-aa79-47ef-93a1-14263045c94a" providerId="AD" clId="Web-{C98E3E8D-C289-4C65-9160-E27770D74F6E}" dt="2023-11-22T15:37:57.995" v="67"/>
          <ac:graphicFrameMkLst>
            <pc:docMk/>
            <pc:sldMk cId="2545775204" sldId="6860"/>
            <ac:graphicFrameMk id="65" creationId="{34D9FB75-66CB-1431-6FCC-D1640922EBFC}"/>
          </ac:graphicFrameMkLst>
        </pc:graphicFrameChg>
        <pc:graphicFrameChg chg="add del">
          <ac:chgData name="Lex de Wolff" userId="S::lex.de.wolff_alliander.com#ext#@edsn.onmicrosoft.com::842c0f73-aa79-47ef-93a1-14263045c94a" providerId="AD" clId="Web-{C98E3E8D-C289-4C65-9160-E27770D74F6E}" dt="2023-11-22T15:37:57.995" v="65"/>
          <ac:graphicFrameMkLst>
            <pc:docMk/>
            <pc:sldMk cId="2545775204" sldId="6860"/>
            <ac:graphicFrameMk id="68" creationId="{0E9D7ABB-2492-F83A-CECF-952FBC7C449E}"/>
          </ac:graphicFrameMkLst>
        </pc:graphicFrameChg>
        <pc:graphicFrameChg chg="add del">
          <ac:chgData name="Lex de Wolff" userId="S::lex.de.wolff_alliander.com#ext#@edsn.onmicrosoft.com::842c0f73-aa79-47ef-93a1-14263045c94a" providerId="AD" clId="Web-{C98E3E8D-C289-4C65-9160-E27770D74F6E}" dt="2023-11-22T15:37:57.995" v="64"/>
          <ac:graphicFrameMkLst>
            <pc:docMk/>
            <pc:sldMk cId="2545775204" sldId="6860"/>
            <ac:graphicFrameMk id="70" creationId="{13E7672D-9CC5-19D6-750E-471E16C5AC97}"/>
          </ac:graphicFrameMkLst>
        </pc:graphicFrameChg>
        <pc:picChg chg="del">
          <ac:chgData name="Lex de Wolff" userId="S::lex.de.wolff_alliander.com#ext#@edsn.onmicrosoft.com::842c0f73-aa79-47ef-93a1-14263045c94a" providerId="AD" clId="Web-{C98E3E8D-C289-4C65-9160-E27770D74F6E}" dt="2023-11-22T15:35:10.211" v="15"/>
          <ac:picMkLst>
            <pc:docMk/>
            <pc:sldMk cId="2545775204" sldId="6860"/>
            <ac:picMk id="3" creationId="{4AC9F3E1-1B90-C11F-73FC-27141945A679}"/>
          </ac:picMkLst>
        </pc:picChg>
        <pc:picChg chg="del">
          <ac:chgData name="Lex de Wolff" userId="S::lex.de.wolff_alliander.com#ext#@edsn.onmicrosoft.com::842c0f73-aa79-47ef-93a1-14263045c94a" providerId="AD" clId="Web-{C98E3E8D-C289-4C65-9160-E27770D74F6E}" dt="2023-11-22T15:34:51.726" v="14"/>
          <ac:picMkLst>
            <pc:docMk/>
            <pc:sldMk cId="2545775204" sldId="6860"/>
            <ac:picMk id="5" creationId="{6E3D6BB1-427B-E1BF-54DF-4248E71E1502}"/>
          </ac:picMkLst>
        </pc:picChg>
      </pc:sldChg>
      <pc:sldChg chg="addSp add">
        <pc:chgData name="Lex de Wolff" userId="S::lex.de.wolff_alliander.com#ext#@edsn.onmicrosoft.com::842c0f73-aa79-47ef-93a1-14263045c94a" providerId="AD" clId="Web-{C98E3E8D-C289-4C65-9160-E27770D74F6E}" dt="2023-11-22T15:39:49.653" v="102"/>
        <pc:sldMkLst>
          <pc:docMk/>
          <pc:sldMk cId="3948997514" sldId="6873"/>
        </pc:sldMkLst>
        <pc:picChg chg="add">
          <ac:chgData name="Lex de Wolff" userId="S::lex.de.wolff_alliander.com#ext#@edsn.onmicrosoft.com::842c0f73-aa79-47ef-93a1-14263045c94a" providerId="AD" clId="Web-{C98E3E8D-C289-4C65-9160-E27770D74F6E}" dt="2023-11-22T15:39:49.653" v="102"/>
          <ac:picMkLst>
            <pc:docMk/>
            <pc:sldMk cId="3948997514" sldId="6873"/>
            <ac:picMk id="5" creationId="{AFACD056-DF57-2C79-08AC-46430DD636C5}"/>
          </ac:picMkLst>
        </pc:picChg>
      </pc:sldChg>
      <pc:sldChg chg="delSp modSp add del replId">
        <pc:chgData name="Lex de Wolff" userId="S::lex.de.wolff_alliander.com#ext#@edsn.onmicrosoft.com::842c0f73-aa79-47ef-93a1-14263045c94a" providerId="AD" clId="Web-{C98E3E8D-C289-4C65-9160-E27770D74F6E}" dt="2023-11-22T15:41:36.843" v="110"/>
        <pc:sldMkLst>
          <pc:docMk/>
          <pc:sldMk cId="2851513118" sldId="6874"/>
        </pc:sldMkLst>
        <pc:spChg chg="mod">
          <ac:chgData name="Lex de Wolff" userId="S::lex.de.wolff_alliander.com#ext#@edsn.onmicrosoft.com::842c0f73-aa79-47ef-93a1-14263045c94a" providerId="AD" clId="Web-{C98E3E8D-C289-4C65-9160-E27770D74F6E}" dt="2023-11-22T15:32:40.537" v="6" actId="20577"/>
          <ac:spMkLst>
            <pc:docMk/>
            <pc:sldMk cId="2851513118" sldId="6874"/>
            <ac:spMk id="48" creationId="{E11E79AD-09C4-4C13-93CA-F5C01A133423}"/>
          </ac:spMkLst>
        </pc:spChg>
        <pc:spChg chg="mod">
          <ac:chgData name="Lex de Wolff" userId="S::lex.de.wolff_alliander.com#ext#@edsn.onmicrosoft.com::842c0f73-aa79-47ef-93a1-14263045c94a" providerId="AD" clId="Web-{C98E3E8D-C289-4C65-9160-E27770D74F6E}" dt="2023-11-22T15:41:08.202" v="107" actId="1076"/>
          <ac:spMkLst>
            <pc:docMk/>
            <pc:sldMk cId="2851513118" sldId="6874"/>
            <ac:spMk id="51" creationId="{4FBB4BB9-3B9C-411E-8568-E7844188022A}"/>
          </ac:spMkLst>
        </pc:spChg>
        <pc:picChg chg="del">
          <ac:chgData name="Lex de Wolff" userId="S::lex.de.wolff_alliander.com#ext#@edsn.onmicrosoft.com::842c0f73-aa79-47ef-93a1-14263045c94a" providerId="AD" clId="Web-{C98E3E8D-C289-4C65-9160-E27770D74F6E}" dt="2023-11-22T15:32:47.115" v="7"/>
          <ac:picMkLst>
            <pc:docMk/>
            <pc:sldMk cId="2851513118" sldId="6874"/>
            <ac:picMk id="75" creationId="{14597584-698F-F247-0466-F729482FBC88}"/>
          </ac:picMkLst>
        </pc:picChg>
      </pc:sldChg>
      <pc:sldChg chg="delSp modSp add del replId">
        <pc:chgData name="Lex de Wolff" userId="S::lex.de.wolff_alliander.com#ext#@edsn.onmicrosoft.com::842c0f73-aa79-47ef-93a1-14263045c94a" providerId="AD" clId="Web-{C98E3E8D-C289-4C65-9160-E27770D74F6E}" dt="2023-11-22T15:35:36.508" v="19"/>
        <pc:sldMkLst>
          <pc:docMk/>
          <pc:sldMk cId="2494871732" sldId="6875"/>
        </pc:sldMkLst>
        <pc:spChg chg="del">
          <ac:chgData name="Lex de Wolff" userId="S::lex.de.wolff_alliander.com#ext#@edsn.onmicrosoft.com::842c0f73-aa79-47ef-93a1-14263045c94a" providerId="AD" clId="Web-{C98E3E8D-C289-4C65-9160-E27770D74F6E}" dt="2023-11-22T15:32:31.271" v="5"/>
          <ac:spMkLst>
            <pc:docMk/>
            <pc:sldMk cId="2494871732" sldId="6875"/>
            <ac:spMk id="3" creationId="{32595890-43A4-7A48-564C-E491BE60FD53}"/>
          </ac:spMkLst>
        </pc:spChg>
        <pc:spChg chg="mod">
          <ac:chgData name="Lex de Wolff" userId="S::lex.de.wolff_alliander.com#ext#@edsn.onmicrosoft.com::842c0f73-aa79-47ef-93a1-14263045c94a" providerId="AD" clId="Web-{C98E3E8D-C289-4C65-9160-E27770D74F6E}" dt="2023-11-22T15:32:25.974" v="3" actId="20577"/>
          <ac:spMkLst>
            <pc:docMk/>
            <pc:sldMk cId="2494871732" sldId="6875"/>
            <ac:spMk id="5" creationId="{84FF3B11-7E00-4F44-8481-A57C3565964D}"/>
          </ac:spMkLst>
        </pc:spChg>
        <pc:picChg chg="del">
          <ac:chgData name="Lex de Wolff" userId="S::lex.de.wolff_alliander.com#ext#@edsn.onmicrosoft.com::842c0f73-aa79-47ef-93a1-14263045c94a" providerId="AD" clId="Web-{C98E3E8D-C289-4C65-9160-E27770D74F6E}" dt="2023-11-22T15:32:27.411" v="4"/>
          <ac:picMkLst>
            <pc:docMk/>
            <pc:sldMk cId="2494871732" sldId="6875"/>
            <ac:picMk id="19" creationId="{C93BFA0A-A848-9CCA-251B-C11777A9CB77}"/>
          </ac:picMkLst>
        </pc:picChg>
      </pc:sldChg>
      <pc:sldChg chg="addSp delSp modSp add replId">
        <pc:chgData name="Lex de Wolff" userId="S::lex.de.wolff_alliander.com#ext#@edsn.onmicrosoft.com::842c0f73-aa79-47ef-93a1-14263045c94a" providerId="AD" clId="Web-{C98E3E8D-C289-4C65-9160-E27770D74F6E}" dt="2023-11-22T15:33:15.256" v="11"/>
        <pc:sldMkLst>
          <pc:docMk/>
          <pc:sldMk cId="396588239" sldId="6876"/>
        </pc:sldMkLst>
        <pc:spChg chg="mod">
          <ac:chgData name="Lex de Wolff" userId="S::lex.de.wolff_alliander.com#ext#@edsn.onmicrosoft.com::842c0f73-aa79-47ef-93a1-14263045c94a" providerId="AD" clId="Web-{C98E3E8D-C289-4C65-9160-E27770D74F6E}" dt="2023-11-22T15:33:11.787" v="10" actId="20577"/>
          <ac:spMkLst>
            <pc:docMk/>
            <pc:sldMk cId="396588239" sldId="6876"/>
            <ac:spMk id="2" creationId="{C561B1A8-5368-48CF-BEE0-BA6F4BA73B0A}"/>
          </ac:spMkLst>
        </pc:spChg>
        <pc:spChg chg="del">
          <ac:chgData name="Lex de Wolff" userId="S::lex.de.wolff_alliander.com#ext#@edsn.onmicrosoft.com::842c0f73-aa79-47ef-93a1-14263045c94a" providerId="AD" clId="Web-{C98E3E8D-C289-4C65-9160-E27770D74F6E}" dt="2023-11-22T15:33:15.256" v="11"/>
          <ac:spMkLst>
            <pc:docMk/>
            <pc:sldMk cId="396588239" sldId="6876"/>
            <ac:spMk id="3" creationId="{73C699F1-965A-4A85-888A-4826A00F8947}"/>
          </ac:spMkLst>
        </pc:spChg>
        <pc:spChg chg="add mod">
          <ac:chgData name="Lex de Wolff" userId="S::lex.de.wolff_alliander.com#ext#@edsn.onmicrosoft.com::842c0f73-aa79-47ef-93a1-14263045c94a" providerId="AD" clId="Web-{C98E3E8D-C289-4C65-9160-E27770D74F6E}" dt="2023-11-22T15:33:15.256" v="11"/>
          <ac:spMkLst>
            <pc:docMk/>
            <pc:sldMk cId="396588239" sldId="6876"/>
            <ac:spMk id="5" creationId="{5814FA08-884B-B3B3-B0AC-C0B4FB52EAA8}"/>
          </ac:spMkLst>
        </pc:spChg>
      </pc:sldChg>
      <pc:sldChg chg="addSp delSp modSp add replId">
        <pc:chgData name="Lex de Wolff" userId="S::lex.de.wolff_alliander.com#ext#@edsn.onmicrosoft.com::842c0f73-aa79-47ef-93a1-14263045c94a" providerId="AD" clId="Web-{C98E3E8D-C289-4C65-9160-E27770D74F6E}" dt="2023-11-22T17:33:41.891" v="162"/>
        <pc:sldMkLst>
          <pc:docMk/>
          <pc:sldMk cId="1571716389" sldId="6877"/>
        </pc:sldMkLst>
        <pc:spChg chg="add">
          <ac:chgData name="Lex de Wolff" userId="S::lex.de.wolff_alliander.com#ext#@edsn.onmicrosoft.com::842c0f73-aa79-47ef-93a1-14263045c94a" providerId="AD" clId="Web-{C98E3E8D-C289-4C65-9160-E27770D74F6E}" dt="2023-11-22T17:32:59.921" v="151"/>
          <ac:spMkLst>
            <pc:docMk/>
            <pc:sldMk cId="1571716389" sldId="6877"/>
            <ac:spMk id="5" creationId="{3DFF7C16-4728-17C8-44F2-2FA165EFC7A9}"/>
          </ac:spMkLst>
        </pc:spChg>
        <pc:spChg chg="add del mod">
          <ac:chgData name="Lex de Wolff" userId="S::lex.de.wolff_alliander.com#ext#@edsn.onmicrosoft.com::842c0f73-aa79-47ef-93a1-14263045c94a" providerId="AD" clId="Web-{C98E3E8D-C289-4C65-9160-E27770D74F6E}" dt="2023-11-22T17:33:41.891" v="162"/>
          <ac:spMkLst>
            <pc:docMk/>
            <pc:sldMk cId="1571716389" sldId="6877"/>
            <ac:spMk id="7" creationId="{18C3EF5B-E360-00EF-29B3-C2B320F47587}"/>
          </ac:spMkLst>
        </pc:spChg>
        <pc:spChg chg="add mod">
          <ac:chgData name="Lex de Wolff" userId="S::lex.de.wolff_alliander.com#ext#@edsn.onmicrosoft.com::842c0f73-aa79-47ef-93a1-14263045c94a" providerId="AD" clId="Web-{C98E3E8D-C289-4C65-9160-E27770D74F6E}" dt="2023-11-22T17:33:38.735" v="161" actId="20577"/>
          <ac:spMkLst>
            <pc:docMk/>
            <pc:sldMk cId="1571716389" sldId="6877"/>
            <ac:spMk id="18" creationId="{1C895773-CAAB-77D8-FD6D-89E85C8F6C1C}"/>
          </ac:spMkLst>
        </pc:spChg>
        <pc:spChg chg="del mod">
          <ac:chgData name="Lex de Wolff" userId="S::lex.de.wolff_alliander.com#ext#@edsn.onmicrosoft.com::842c0f73-aa79-47ef-93a1-14263045c94a" providerId="AD" clId="Web-{C98E3E8D-C289-4C65-9160-E27770D74F6E}" dt="2023-11-22T17:32:47.967" v="149"/>
          <ac:spMkLst>
            <pc:docMk/>
            <pc:sldMk cId="1571716389" sldId="6877"/>
            <ac:spMk id="50" creationId="{D6E12A07-F709-4453-A2D8-DB16244B3951}"/>
          </ac:spMkLst>
        </pc:spChg>
        <pc:spChg chg="del mod">
          <ac:chgData name="Lex de Wolff" userId="S::lex.de.wolff_alliander.com#ext#@edsn.onmicrosoft.com::842c0f73-aa79-47ef-93a1-14263045c94a" providerId="AD" clId="Web-{C98E3E8D-C289-4C65-9160-E27770D74F6E}" dt="2023-11-22T17:32:51.842" v="150"/>
          <ac:spMkLst>
            <pc:docMk/>
            <pc:sldMk cId="1571716389" sldId="6877"/>
            <ac:spMk id="51" creationId="{4FBB4BB9-3B9C-411E-8568-E7844188022A}"/>
          </ac:spMkLst>
        </pc:spChg>
        <pc:graphicFrameChg chg="mod modGraphic">
          <ac:chgData name="Lex de Wolff" userId="S::lex.de.wolff_alliander.com#ext#@edsn.onmicrosoft.com::842c0f73-aa79-47ef-93a1-14263045c94a" providerId="AD" clId="Web-{C98E3E8D-C289-4C65-9160-E27770D74F6E}" dt="2023-11-22T15:42:33" v="114"/>
          <ac:graphicFrameMkLst>
            <pc:docMk/>
            <pc:sldMk cId="1571716389" sldId="6877"/>
            <ac:graphicFrameMk id="55" creationId="{DE56AB74-63FD-483F-8A5A-3D83289410EE}"/>
          </ac:graphicFrameMkLst>
        </pc:graphicFrameChg>
        <pc:graphicFrameChg chg="mod modGraphic">
          <ac:chgData name="Lex de Wolff" userId="S::lex.de.wolff_alliander.com#ext#@edsn.onmicrosoft.com::842c0f73-aa79-47ef-93a1-14263045c94a" providerId="AD" clId="Web-{C98E3E8D-C289-4C65-9160-E27770D74F6E}" dt="2023-11-22T15:42:56.360" v="117"/>
          <ac:graphicFrameMkLst>
            <pc:docMk/>
            <pc:sldMk cId="1571716389" sldId="6877"/>
            <ac:graphicFrameMk id="111" creationId="{31DD8178-6EE8-4794-857B-135B89BB75D3}"/>
          </ac:graphicFrameMkLst>
        </pc:graphicFrameChg>
        <pc:picChg chg="del">
          <ac:chgData name="Lex de Wolff" userId="S::lex.de.wolff_alliander.com#ext#@edsn.onmicrosoft.com::842c0f73-aa79-47ef-93a1-14263045c94a" providerId="AD" clId="Web-{C98E3E8D-C289-4C65-9160-E27770D74F6E}" dt="2023-11-22T15:40:13.091" v="104"/>
          <ac:picMkLst>
            <pc:docMk/>
            <pc:sldMk cId="1571716389" sldId="6877"/>
            <ac:picMk id="5" creationId="{AFACD056-DF57-2C79-08AC-46430DD636C5}"/>
          </ac:picMkLst>
        </pc:picChg>
        <pc:picChg chg="del">
          <ac:chgData name="Lex de Wolff" userId="S::lex.de.wolff_alliander.com#ext#@edsn.onmicrosoft.com::842c0f73-aa79-47ef-93a1-14263045c94a" providerId="AD" clId="Web-{C98E3E8D-C289-4C65-9160-E27770D74F6E}" dt="2023-11-22T15:41:31.764" v="109"/>
          <ac:picMkLst>
            <pc:docMk/>
            <pc:sldMk cId="1571716389" sldId="6877"/>
            <ac:picMk id="75" creationId="{B4BB3907-6F54-D92A-830E-152C156B8754}"/>
          </ac:picMkLst>
        </pc:picChg>
      </pc:sldChg>
      <pc:sldChg chg="addSp delSp modSp add replId">
        <pc:chgData name="Lex de Wolff" userId="S::lex.de.wolff_alliander.com#ext#@edsn.onmicrosoft.com::842c0f73-aa79-47ef-93a1-14263045c94a" providerId="AD" clId="Web-{C98E3E8D-C289-4C65-9160-E27770D74F6E}" dt="2023-11-22T17:31:25.573" v="143" actId="20577"/>
        <pc:sldMkLst>
          <pc:docMk/>
          <pc:sldMk cId="2068024261" sldId="6878"/>
        </pc:sldMkLst>
        <pc:spChg chg="mod">
          <ac:chgData name="Lex de Wolff" userId="S::lex.de.wolff_alliander.com#ext#@edsn.onmicrosoft.com::842c0f73-aa79-47ef-93a1-14263045c94a" providerId="AD" clId="Web-{C98E3E8D-C289-4C65-9160-E27770D74F6E}" dt="2023-11-22T17:31:25.573" v="143" actId="20577"/>
          <ac:spMkLst>
            <pc:docMk/>
            <pc:sldMk cId="2068024261" sldId="6878"/>
            <ac:spMk id="26" creationId="{FD0885E7-BD1B-4759-8CFB-EC413E55E2C5}"/>
          </ac:spMkLst>
        </pc:spChg>
        <pc:spChg chg="add del mod">
          <ac:chgData name="Lex de Wolff" userId="S::lex.de.wolff_alliander.com#ext#@edsn.onmicrosoft.com::842c0f73-aa79-47ef-93a1-14263045c94a" providerId="AD" clId="Web-{C98E3E8D-C289-4C65-9160-E27770D74F6E}" dt="2023-11-22T17:31:03.666" v="139" actId="20577"/>
          <ac:spMkLst>
            <pc:docMk/>
            <pc:sldMk cId="2068024261" sldId="6878"/>
            <ac:spMk id="27" creationId="{5ABF6066-5601-4451-810B-6442C591E684}"/>
          </ac:spMkLst>
        </pc:spChg>
        <pc:picChg chg="del">
          <ac:chgData name="Lex de Wolff" userId="S::lex.de.wolff_alliander.com#ext#@edsn.onmicrosoft.com::842c0f73-aa79-47ef-93a1-14263045c94a" providerId="AD" clId="Web-{C98E3E8D-C289-4C65-9160-E27770D74F6E}" dt="2023-11-22T17:27:15.454" v="119"/>
          <ac:picMkLst>
            <pc:docMk/>
            <pc:sldMk cId="2068024261" sldId="6878"/>
            <ac:picMk id="2" creationId="{6187E777-1129-19D1-C685-DECB8124D563}"/>
          </ac:picMkLst>
        </pc:picChg>
        <pc:picChg chg="del">
          <ac:chgData name="Lex de Wolff" userId="S::lex.de.wolff_alliander.com#ext#@edsn.onmicrosoft.com::842c0f73-aa79-47ef-93a1-14263045c94a" providerId="AD" clId="Web-{C98E3E8D-C289-4C65-9160-E27770D74F6E}" dt="2023-11-22T17:28:33.145" v="120"/>
          <ac:picMkLst>
            <pc:docMk/>
            <pc:sldMk cId="2068024261" sldId="6878"/>
            <ac:picMk id="3" creationId="{FFF6A106-4330-7FB5-E61D-CA6C37B0BAEC}"/>
          </ac:picMkLst>
        </pc:picChg>
      </pc:sldChg>
    </pc:docChg>
  </pc:docChgLst>
  <pc:docChgLst>
    <pc:chgData name="Knaap, AJ van der (Ton)" userId="6eda09ce-6d8f-4650-ae8e-76b65519316c" providerId="ADAL" clId="{82D3ED49-65B3-4F00-970D-463ADB02AD1B}"/>
    <pc:docChg chg="custSel modSld">
      <pc:chgData name="Knaap, AJ van der (Ton)" userId="6eda09ce-6d8f-4650-ae8e-76b65519316c" providerId="ADAL" clId="{82D3ED49-65B3-4F00-970D-463ADB02AD1B}" dt="2023-04-18T07:09:06.672" v="9" actId="14100"/>
      <pc:docMkLst>
        <pc:docMk/>
      </pc:docMkLst>
      <pc:sldChg chg="addSp modSp mod">
        <pc:chgData name="Knaap, AJ van der (Ton)" userId="6eda09ce-6d8f-4650-ae8e-76b65519316c" providerId="ADAL" clId="{82D3ED49-65B3-4F00-970D-463ADB02AD1B}" dt="2023-04-18T07:09:06.672" v="9" actId="14100"/>
        <pc:sldMkLst>
          <pc:docMk/>
          <pc:sldMk cId="82281994" sldId="6865"/>
        </pc:sldMkLst>
        <pc:spChg chg="add mod">
          <ac:chgData name="Knaap, AJ van der (Ton)" userId="6eda09ce-6d8f-4650-ae8e-76b65519316c" providerId="ADAL" clId="{82D3ED49-65B3-4F00-970D-463ADB02AD1B}" dt="2023-04-18T07:09:06.672" v="9" actId="14100"/>
          <ac:spMkLst>
            <pc:docMk/>
            <pc:sldMk cId="82281994" sldId="6865"/>
            <ac:spMk id="3" creationId="{32595890-43A4-7A48-564C-E491BE60FD53}"/>
          </ac:spMkLst>
        </pc:spChg>
      </pc:sldChg>
      <pc:sldChg chg="addSp delSp modSp mod">
        <pc:chgData name="Knaap, AJ van der (Ton)" userId="6eda09ce-6d8f-4650-ae8e-76b65519316c" providerId="ADAL" clId="{82D3ED49-65B3-4F00-970D-463ADB02AD1B}" dt="2023-04-18T07:08:13.913" v="2" actId="21"/>
        <pc:sldMkLst>
          <pc:docMk/>
          <pc:sldMk cId="1454904009" sldId="6866"/>
        </pc:sldMkLst>
        <pc:spChg chg="add del mod">
          <ac:chgData name="Knaap, AJ van der (Ton)" userId="6eda09ce-6d8f-4650-ae8e-76b65519316c" providerId="ADAL" clId="{82D3ED49-65B3-4F00-970D-463ADB02AD1B}" dt="2023-04-18T07:08:13.913" v="2" actId="21"/>
          <ac:spMkLst>
            <pc:docMk/>
            <pc:sldMk cId="1454904009" sldId="6866"/>
            <ac:spMk id="3" creationId="{BBAAD590-FF7E-F1A3-574D-8C741333E348}"/>
          </ac:spMkLst>
        </pc:spChg>
      </pc:sldChg>
    </pc:docChg>
  </pc:docChgLst>
  <pc:docChgLst>
    <pc:chgData name="Lex de Wolff" userId="S::lex.de.wolff_alliander.com#ext#@edsn.onmicrosoft.com::842c0f73-aa79-47ef-93a1-14263045c94a" providerId="AD" clId="Web-{5584DDE9-EC01-4FE2-A3E4-84B3E4ED2723}"/>
    <pc:docChg chg="addSld delSld modSld">
      <pc:chgData name="Lex de Wolff" userId="S::lex.de.wolff_alliander.com#ext#@edsn.onmicrosoft.com::842c0f73-aa79-47ef-93a1-14263045c94a" providerId="AD" clId="Web-{5584DDE9-EC01-4FE2-A3E4-84B3E4ED2723}" dt="2023-11-23T08:24:21.817" v="27" actId="20577"/>
      <pc:docMkLst>
        <pc:docMk/>
      </pc:docMkLst>
      <pc:sldChg chg="modSp">
        <pc:chgData name="Lex de Wolff" userId="S::lex.de.wolff_alliander.com#ext#@edsn.onmicrosoft.com::842c0f73-aa79-47ef-93a1-14263045c94a" providerId="AD" clId="Web-{5584DDE9-EC01-4FE2-A3E4-84B3E4ED2723}" dt="2023-11-23T08:24:21.817" v="27" actId="20577"/>
        <pc:sldMkLst>
          <pc:docMk/>
          <pc:sldMk cId="1674253676" sldId="6792"/>
        </pc:sldMkLst>
        <pc:spChg chg="mod">
          <ac:chgData name="Lex de Wolff" userId="S::lex.de.wolff_alliander.com#ext#@edsn.onmicrosoft.com::842c0f73-aa79-47ef-93a1-14263045c94a" providerId="AD" clId="Web-{5584DDE9-EC01-4FE2-A3E4-84B3E4ED2723}" dt="2023-11-23T08:24:21.817" v="27" actId="20577"/>
          <ac:spMkLst>
            <pc:docMk/>
            <pc:sldMk cId="1674253676" sldId="6792"/>
            <ac:spMk id="6" creationId="{A0C29DA8-E62D-4B51-9506-E7AB8C2BDFFD}"/>
          </ac:spMkLst>
        </pc:spChg>
        <pc:spChg chg="mod">
          <ac:chgData name="Lex de Wolff" userId="S::lex.de.wolff_alliander.com#ext#@edsn.onmicrosoft.com::842c0f73-aa79-47ef-93a1-14263045c94a" providerId="AD" clId="Web-{5584DDE9-EC01-4FE2-A3E4-84B3E4ED2723}" dt="2023-11-23T08:23:10.549" v="20" actId="20577"/>
          <ac:spMkLst>
            <pc:docMk/>
            <pc:sldMk cId="1674253676" sldId="6792"/>
            <ac:spMk id="31" creationId="{39392ACA-4DB3-4FB0-B82B-940AABC5833B}"/>
          </ac:spMkLst>
        </pc:spChg>
      </pc:sldChg>
      <pc:sldChg chg="addSp delSp">
        <pc:chgData name="Lex de Wolff" userId="S::lex.de.wolff_alliander.com#ext#@edsn.onmicrosoft.com::842c0f73-aa79-47ef-93a1-14263045c94a" providerId="AD" clId="Web-{5584DDE9-EC01-4FE2-A3E4-84B3E4ED2723}" dt="2023-11-23T08:13:12.031" v="4"/>
        <pc:sldMkLst>
          <pc:docMk/>
          <pc:sldMk cId="396588239" sldId="6876"/>
        </pc:sldMkLst>
        <pc:spChg chg="add">
          <ac:chgData name="Lex de Wolff" userId="S::lex.de.wolff_alliander.com#ext#@edsn.onmicrosoft.com::842c0f73-aa79-47ef-93a1-14263045c94a" providerId="AD" clId="Web-{5584DDE9-EC01-4FE2-A3E4-84B3E4ED2723}" dt="2023-11-23T08:13:04.421" v="3"/>
          <ac:spMkLst>
            <pc:docMk/>
            <pc:sldMk cId="396588239" sldId="6876"/>
            <ac:spMk id="3" creationId="{20F9FE90-9A14-C1AE-ECD5-C7F554941B31}"/>
          </ac:spMkLst>
        </pc:spChg>
        <pc:spChg chg="del">
          <ac:chgData name="Lex de Wolff" userId="S::lex.de.wolff_alliander.com#ext#@edsn.onmicrosoft.com::842c0f73-aa79-47ef-93a1-14263045c94a" providerId="AD" clId="Web-{5584DDE9-EC01-4FE2-A3E4-84B3E4ED2723}" dt="2023-11-23T08:13:12.031" v="4"/>
          <ac:spMkLst>
            <pc:docMk/>
            <pc:sldMk cId="396588239" sldId="6876"/>
            <ac:spMk id="5" creationId="{5814FA08-884B-B3B3-B0AC-C0B4FB52EAA8}"/>
          </ac:spMkLst>
        </pc:spChg>
      </pc:sldChg>
      <pc:sldChg chg="addSp delSp modSp add del">
        <pc:chgData name="Lex de Wolff" userId="S::lex.de.wolff_alliander.com#ext#@edsn.onmicrosoft.com::842c0f73-aa79-47ef-93a1-14263045c94a" providerId="AD" clId="Web-{5584DDE9-EC01-4FE2-A3E4-84B3E4ED2723}" dt="2023-11-23T08:13:18.922" v="5"/>
        <pc:sldMkLst>
          <pc:docMk/>
          <pc:sldMk cId="4020432020" sldId="6887"/>
        </pc:sldMkLst>
        <pc:spChg chg="del">
          <ac:chgData name="Lex de Wolff" userId="S::lex.de.wolff_alliander.com#ext#@edsn.onmicrosoft.com::842c0f73-aa79-47ef-93a1-14263045c94a" providerId="AD" clId="Web-{5584DDE9-EC01-4FE2-A3E4-84B3E4ED2723}" dt="2023-11-23T08:13:00.531" v="2"/>
          <ac:spMkLst>
            <pc:docMk/>
            <pc:sldMk cId="4020432020" sldId="6887"/>
            <ac:spMk id="3" creationId="{73C699F1-965A-4A85-888A-4826A00F8947}"/>
          </ac:spMkLst>
        </pc:spChg>
        <pc:spChg chg="add mod">
          <ac:chgData name="Lex de Wolff" userId="S::lex.de.wolff_alliander.com#ext#@edsn.onmicrosoft.com::842c0f73-aa79-47ef-93a1-14263045c94a" providerId="AD" clId="Web-{5584DDE9-EC01-4FE2-A3E4-84B3E4ED2723}" dt="2023-11-23T08:13:00.531" v="2"/>
          <ac:spMkLst>
            <pc:docMk/>
            <pc:sldMk cId="4020432020" sldId="6887"/>
            <ac:spMk id="6" creationId="{0E5CD557-4418-BBE0-0CBC-E2C34CAA1C6E}"/>
          </ac:spMkLst>
        </pc:spChg>
      </pc:sldChg>
      <pc:sldChg chg="addSp delSp modSp add">
        <pc:chgData name="Lex de Wolff" userId="S::lex.de.wolff_alliander.com#ext#@edsn.onmicrosoft.com::842c0f73-aa79-47ef-93a1-14263045c94a" providerId="AD" clId="Web-{5584DDE9-EC01-4FE2-A3E4-84B3E4ED2723}" dt="2023-11-23T08:14:10.064" v="10"/>
        <pc:sldMkLst>
          <pc:docMk/>
          <pc:sldMk cId="3358840600" sldId="6901"/>
        </pc:sldMkLst>
        <pc:spChg chg="mod">
          <ac:chgData name="Lex de Wolff" userId="S::lex.de.wolff_alliander.com#ext#@edsn.onmicrosoft.com::842c0f73-aa79-47ef-93a1-14263045c94a" providerId="AD" clId="Web-{5584DDE9-EC01-4FE2-A3E4-84B3E4ED2723}" dt="2023-11-23T08:14:04.439" v="8" actId="1076"/>
          <ac:spMkLst>
            <pc:docMk/>
            <pc:sldMk cId="3358840600" sldId="6901"/>
            <ac:spMk id="2" creationId="{C0E224B0-E50F-ED56-A511-05D775362891}"/>
          </ac:spMkLst>
        </pc:spChg>
        <pc:spChg chg="add del">
          <ac:chgData name="Lex de Wolff" userId="S::lex.de.wolff_alliander.com#ext#@edsn.onmicrosoft.com::842c0f73-aa79-47ef-93a1-14263045c94a" providerId="AD" clId="Web-{5584DDE9-EC01-4FE2-A3E4-84B3E4ED2723}" dt="2023-11-23T08:14:10.064" v="10"/>
          <ac:spMkLst>
            <pc:docMk/>
            <pc:sldMk cId="3358840600" sldId="6901"/>
            <ac:spMk id="12" creationId="{51815745-5622-1746-4FAA-78D4F56B28D1}"/>
          </ac:spMkLst>
        </pc:spChg>
      </pc:sldChg>
    </pc:docChg>
  </pc:docChgLst>
  <pc:docChgLst>
    <pc:chgData name="Lex de Wolff" userId="S::lex.de.wolff_alliander.com#ext#@edsn.onmicrosoft.com::842c0f73-aa79-47ef-93a1-14263045c94a" providerId="AD" clId="Web-{DAF407C5-C266-47CB-A853-560155C78999}"/>
    <pc:docChg chg="delSld modSld">
      <pc:chgData name="Lex de Wolff" userId="S::lex.de.wolff_alliander.com#ext#@edsn.onmicrosoft.com::842c0f73-aa79-47ef-93a1-14263045c94a" providerId="AD" clId="Web-{DAF407C5-C266-47CB-A853-560155C78999}" dt="2023-03-10T12:00:34.424" v="178" actId="20577"/>
      <pc:docMkLst>
        <pc:docMk/>
      </pc:docMkLst>
      <pc:sldChg chg="modSp">
        <pc:chgData name="Lex de Wolff" userId="S::lex.de.wolff_alliander.com#ext#@edsn.onmicrosoft.com::842c0f73-aa79-47ef-93a1-14263045c94a" providerId="AD" clId="Web-{DAF407C5-C266-47CB-A853-560155C78999}" dt="2023-03-10T12:00:34.424" v="178" actId="20577"/>
        <pc:sldMkLst>
          <pc:docMk/>
          <pc:sldMk cId="1816341875" sldId="6863"/>
        </pc:sldMkLst>
        <pc:spChg chg="mod">
          <ac:chgData name="Lex de Wolff" userId="S::lex.de.wolff_alliander.com#ext#@edsn.onmicrosoft.com::842c0f73-aa79-47ef-93a1-14263045c94a" providerId="AD" clId="Web-{DAF407C5-C266-47CB-A853-560155C78999}" dt="2023-03-10T11:55:04.522" v="105" actId="20577"/>
          <ac:spMkLst>
            <pc:docMk/>
            <pc:sldMk cId="1816341875" sldId="6863"/>
            <ac:spMk id="2" creationId="{C561B1A8-5368-48CF-BEE0-BA6F4BA73B0A}"/>
          </ac:spMkLst>
        </pc:spChg>
        <pc:spChg chg="mod">
          <ac:chgData name="Lex de Wolff" userId="S::lex.de.wolff_alliander.com#ext#@edsn.onmicrosoft.com::842c0f73-aa79-47ef-93a1-14263045c94a" providerId="AD" clId="Web-{DAF407C5-C266-47CB-A853-560155C78999}" dt="2023-03-10T12:00:34.424" v="178" actId="20577"/>
          <ac:spMkLst>
            <pc:docMk/>
            <pc:sldMk cId="1816341875" sldId="6863"/>
            <ac:spMk id="3" creationId="{73C699F1-965A-4A85-888A-4826A00F8947}"/>
          </ac:spMkLst>
        </pc:spChg>
      </pc:sldChg>
      <pc:sldChg chg="modSp del">
        <pc:chgData name="Lex de Wolff" userId="S::lex.de.wolff_alliander.com#ext#@edsn.onmicrosoft.com::842c0f73-aa79-47ef-93a1-14263045c94a" providerId="AD" clId="Web-{DAF407C5-C266-47CB-A853-560155C78999}" dt="2023-03-10T11:55:08.600" v="106"/>
        <pc:sldMkLst>
          <pc:docMk/>
          <pc:sldMk cId="2585823478" sldId="6867"/>
        </pc:sldMkLst>
        <pc:spChg chg="mod">
          <ac:chgData name="Lex de Wolff" userId="S::lex.de.wolff_alliander.com#ext#@edsn.onmicrosoft.com::842c0f73-aa79-47ef-93a1-14263045c94a" providerId="AD" clId="Web-{DAF407C5-C266-47CB-A853-560155C78999}" dt="2023-03-10T11:54:23.677" v="95" actId="20577"/>
          <ac:spMkLst>
            <pc:docMk/>
            <pc:sldMk cId="2585823478" sldId="6867"/>
            <ac:spMk id="3" creationId="{73C699F1-965A-4A85-888A-4826A00F8947}"/>
          </ac:spMkLst>
        </pc:spChg>
      </pc:sldChg>
    </pc:docChg>
  </pc:docChgLst>
  <pc:docChgLst>
    <pc:chgData name="Lex de Wolff" userId="S::lex.de.wolff_alliander.com#ext#@edsn.onmicrosoft.com::842c0f73-aa79-47ef-93a1-14263045c94a" providerId="AD" clId="Web-{0BBCE197-077E-4361-B19D-1F7E27730ADB}"/>
    <pc:docChg chg="modSld">
      <pc:chgData name="Lex de Wolff" userId="S::lex.de.wolff_alliander.com#ext#@edsn.onmicrosoft.com::842c0f73-aa79-47ef-93a1-14263045c94a" providerId="AD" clId="Web-{0BBCE197-077E-4361-B19D-1F7E27730ADB}" dt="2023-12-14T15:09:15.807" v="56" actId="1076"/>
      <pc:docMkLst>
        <pc:docMk/>
      </pc:docMkLst>
      <pc:sldChg chg="addSp delSp modSp">
        <pc:chgData name="Lex de Wolff" userId="S::lex.de.wolff_alliander.com#ext#@edsn.onmicrosoft.com::842c0f73-aa79-47ef-93a1-14263045c94a" providerId="AD" clId="Web-{0BBCE197-077E-4361-B19D-1F7E27730ADB}" dt="2023-12-14T15:09:15.807" v="56" actId="1076"/>
        <pc:sldMkLst>
          <pc:docMk/>
          <pc:sldMk cId="1277633658" sldId="672"/>
        </pc:sldMkLst>
        <pc:picChg chg="del">
          <ac:chgData name="Lex de Wolff" userId="S::lex.de.wolff_alliander.com#ext#@edsn.onmicrosoft.com::842c0f73-aa79-47ef-93a1-14263045c94a" providerId="AD" clId="Web-{0BBCE197-077E-4361-B19D-1F7E27730ADB}" dt="2023-12-14T15:09:05.119" v="54"/>
          <ac:picMkLst>
            <pc:docMk/>
            <pc:sldMk cId="1277633658" sldId="672"/>
            <ac:picMk id="3" creationId="{71C66522-9AF4-0849-05B3-770FBBB74AB9}"/>
          </ac:picMkLst>
        </pc:picChg>
        <pc:picChg chg="add mod">
          <ac:chgData name="Lex de Wolff" userId="S::lex.de.wolff_alliander.com#ext#@edsn.onmicrosoft.com::842c0f73-aa79-47ef-93a1-14263045c94a" providerId="AD" clId="Web-{0BBCE197-077E-4361-B19D-1F7E27730ADB}" dt="2023-12-14T15:09:15.807" v="56" actId="1076"/>
          <ac:picMkLst>
            <pc:docMk/>
            <pc:sldMk cId="1277633658" sldId="672"/>
            <ac:picMk id="4" creationId="{148BC78A-4DA1-BC9D-03D6-5A90C2CAE935}"/>
          </ac:picMkLst>
        </pc:picChg>
      </pc:sldChg>
      <pc:sldChg chg="modSp">
        <pc:chgData name="Lex de Wolff" userId="S::lex.de.wolff_alliander.com#ext#@edsn.onmicrosoft.com::842c0f73-aa79-47ef-93a1-14263045c94a" providerId="AD" clId="Web-{0BBCE197-077E-4361-B19D-1F7E27730ADB}" dt="2023-12-14T15:06:22.317" v="48" actId="20577"/>
        <pc:sldMkLst>
          <pc:docMk/>
          <pc:sldMk cId="3217770644" sldId="6869"/>
        </pc:sldMkLst>
        <pc:spChg chg="mod">
          <ac:chgData name="Lex de Wolff" userId="S::lex.de.wolff_alliander.com#ext#@edsn.onmicrosoft.com::842c0f73-aa79-47ef-93a1-14263045c94a" providerId="AD" clId="Web-{0BBCE197-077E-4361-B19D-1F7E27730ADB}" dt="2023-12-14T15:06:22.317" v="48" actId="20577"/>
          <ac:spMkLst>
            <pc:docMk/>
            <pc:sldMk cId="3217770644" sldId="6869"/>
            <ac:spMk id="11" creationId="{74C1EF53-1CB4-BFEC-3C13-BEDD02C0528C}"/>
          </ac:spMkLst>
        </pc:spChg>
      </pc:sldChg>
      <pc:sldChg chg="modSp">
        <pc:chgData name="Lex de Wolff" userId="S::lex.de.wolff_alliander.com#ext#@edsn.onmicrosoft.com::842c0f73-aa79-47ef-93a1-14263045c94a" providerId="AD" clId="Web-{0BBCE197-077E-4361-B19D-1F7E27730ADB}" dt="2023-12-14T15:06:04.801" v="20" actId="20577"/>
        <pc:sldMkLst>
          <pc:docMk/>
          <pc:sldMk cId="2106754102" sldId="6870"/>
        </pc:sldMkLst>
        <pc:spChg chg="mod">
          <ac:chgData name="Lex de Wolff" userId="S::lex.de.wolff_alliander.com#ext#@edsn.onmicrosoft.com::842c0f73-aa79-47ef-93a1-14263045c94a" providerId="AD" clId="Web-{0BBCE197-077E-4361-B19D-1F7E27730ADB}" dt="2023-12-14T15:06:04.801" v="20" actId="20577"/>
          <ac:spMkLst>
            <pc:docMk/>
            <pc:sldMk cId="2106754102" sldId="6870"/>
            <ac:spMk id="5" creationId="{00000000-0000-0000-0000-000000000000}"/>
          </ac:spMkLst>
        </pc:spChg>
      </pc:sldChg>
      <pc:sldChg chg="modSp">
        <pc:chgData name="Lex de Wolff" userId="S::lex.de.wolff_alliander.com#ext#@edsn.onmicrosoft.com::842c0f73-aa79-47ef-93a1-14263045c94a" providerId="AD" clId="Web-{0BBCE197-077E-4361-B19D-1F7E27730ADB}" dt="2023-12-14T15:05:48.316" v="12" actId="20577"/>
        <pc:sldMkLst>
          <pc:docMk/>
          <pc:sldMk cId="4098147925" sldId="6871"/>
        </pc:sldMkLst>
        <pc:spChg chg="mod">
          <ac:chgData name="Lex de Wolff" userId="S::lex.de.wolff_alliander.com#ext#@edsn.onmicrosoft.com::842c0f73-aa79-47ef-93a1-14263045c94a" providerId="AD" clId="Web-{0BBCE197-077E-4361-B19D-1F7E27730ADB}" dt="2023-12-14T15:05:48.316" v="12" actId="20577"/>
          <ac:spMkLst>
            <pc:docMk/>
            <pc:sldMk cId="4098147925" sldId="6871"/>
            <ac:spMk id="4" creationId="{DD3CFB62-82C7-D0A7-9C6E-0CC463AEE966}"/>
          </ac:spMkLst>
        </pc:spChg>
      </pc:sldChg>
      <pc:sldChg chg="modSp">
        <pc:chgData name="Lex de Wolff" userId="S::lex.de.wolff_alliander.com#ext#@edsn.onmicrosoft.com::842c0f73-aa79-47ef-93a1-14263045c94a" providerId="AD" clId="Web-{0BBCE197-077E-4361-B19D-1F7E27730ADB}" dt="2023-12-14T15:05:40.175" v="5"/>
        <pc:sldMkLst>
          <pc:docMk/>
          <pc:sldMk cId="463773701" sldId="6872"/>
        </pc:sldMkLst>
        <pc:graphicFrameChg chg="mod modGraphic">
          <ac:chgData name="Lex de Wolff" userId="S::lex.de.wolff_alliander.com#ext#@edsn.onmicrosoft.com::842c0f73-aa79-47ef-93a1-14263045c94a" providerId="AD" clId="Web-{0BBCE197-077E-4361-B19D-1F7E27730ADB}" dt="2023-12-14T15:05:40.175" v="5"/>
          <ac:graphicFrameMkLst>
            <pc:docMk/>
            <pc:sldMk cId="463773701" sldId="6872"/>
            <ac:graphicFrameMk id="4" creationId="{66877E33-266F-E503-57BF-8365A65DAA6C}"/>
          </ac:graphicFrameMkLst>
        </pc:graphicFrameChg>
      </pc:sldChg>
    </pc:docChg>
  </pc:docChgLst>
  <pc:docChgLst>
    <pc:chgData name="Lex de Wolff" userId="S::lex.de.wolff_alliander.com#ext#@edsn.onmicrosoft.com::842c0f73-aa79-47ef-93a1-14263045c94a" providerId="AD" clId="Web-{B941FE26-7E4B-43E4-8EE8-75A03412BA99}"/>
    <pc:docChg chg="addSld delSld modSld">
      <pc:chgData name="Lex de Wolff" userId="S::lex.de.wolff_alliander.com#ext#@edsn.onmicrosoft.com::842c0f73-aa79-47ef-93a1-14263045c94a" providerId="AD" clId="Web-{B941FE26-7E4B-43E4-8EE8-75A03412BA99}" dt="2023-11-22T18:08:07.552" v="213"/>
      <pc:docMkLst>
        <pc:docMk/>
      </pc:docMkLst>
      <pc:sldChg chg="addSp modSp">
        <pc:chgData name="Lex de Wolff" userId="S::lex.de.wolff_alliander.com#ext#@edsn.onmicrosoft.com::842c0f73-aa79-47ef-93a1-14263045c94a" providerId="AD" clId="Web-{B941FE26-7E4B-43E4-8EE8-75A03412BA99}" dt="2023-11-22T18:02:11.077" v="180" actId="1076"/>
        <pc:sldMkLst>
          <pc:docMk/>
          <pc:sldMk cId="2545775204" sldId="6860"/>
        </pc:sldMkLst>
        <pc:picChg chg="add mod">
          <ac:chgData name="Lex de Wolff" userId="S::lex.de.wolff_alliander.com#ext#@edsn.onmicrosoft.com::842c0f73-aa79-47ef-93a1-14263045c94a" providerId="AD" clId="Web-{B941FE26-7E4B-43E4-8EE8-75A03412BA99}" dt="2023-11-22T18:02:11.077" v="180" actId="1076"/>
          <ac:picMkLst>
            <pc:docMk/>
            <pc:sldMk cId="2545775204" sldId="6860"/>
            <ac:picMk id="3" creationId="{8C285F67-2D9D-6D0E-FD58-E9EFDD300369}"/>
          </ac:picMkLst>
        </pc:picChg>
      </pc:sldChg>
      <pc:sldChg chg="del">
        <pc:chgData name="Lex de Wolff" userId="S::lex.de.wolff_alliander.com#ext#@edsn.onmicrosoft.com::842c0f73-aa79-47ef-93a1-14263045c94a" providerId="AD" clId="Web-{B941FE26-7E4B-43E4-8EE8-75A03412BA99}" dt="2023-11-22T17:35:54.618" v="2"/>
        <pc:sldMkLst>
          <pc:docMk/>
          <pc:sldMk cId="1040795807" sldId="6862"/>
        </pc:sldMkLst>
      </pc:sldChg>
      <pc:sldChg chg="addSp modSp">
        <pc:chgData name="Lex de Wolff" userId="S::lex.de.wolff_alliander.com#ext#@edsn.onmicrosoft.com::842c0f73-aa79-47ef-93a1-14263045c94a" providerId="AD" clId="Web-{B941FE26-7E4B-43E4-8EE8-75A03412BA99}" dt="2023-11-22T18:02:45.423" v="186" actId="14100"/>
        <pc:sldMkLst>
          <pc:docMk/>
          <pc:sldMk cId="1571716389" sldId="6877"/>
        </pc:sldMkLst>
        <pc:picChg chg="add mod">
          <ac:chgData name="Lex de Wolff" userId="S::lex.de.wolff_alliander.com#ext#@edsn.onmicrosoft.com::842c0f73-aa79-47ef-93a1-14263045c94a" providerId="AD" clId="Web-{B941FE26-7E4B-43E4-8EE8-75A03412BA99}" dt="2023-11-22T18:02:45.423" v="186" actId="14100"/>
          <ac:picMkLst>
            <pc:docMk/>
            <pc:sldMk cId="1571716389" sldId="6877"/>
            <ac:picMk id="3" creationId="{001DD939-B4FA-C7CA-67FC-D943B53FA92F}"/>
          </ac:picMkLst>
        </pc:picChg>
      </pc:sldChg>
      <pc:sldChg chg="addSp modSp">
        <pc:chgData name="Lex de Wolff" userId="S::lex.de.wolff_alliander.com#ext#@edsn.onmicrosoft.com::842c0f73-aa79-47ef-93a1-14263045c94a" providerId="AD" clId="Web-{B941FE26-7E4B-43E4-8EE8-75A03412BA99}" dt="2023-11-22T18:03:30.519" v="193" actId="1076"/>
        <pc:sldMkLst>
          <pc:docMk/>
          <pc:sldMk cId="2068024261" sldId="6878"/>
        </pc:sldMkLst>
        <pc:graphicFrameChg chg="mod modGraphic">
          <ac:chgData name="Lex de Wolff" userId="S::lex.de.wolff_alliander.com#ext#@edsn.onmicrosoft.com::842c0f73-aa79-47ef-93a1-14263045c94a" providerId="AD" clId="Web-{B941FE26-7E4B-43E4-8EE8-75A03412BA99}" dt="2023-11-22T17:45:06.965" v="44"/>
          <ac:graphicFrameMkLst>
            <pc:docMk/>
            <pc:sldMk cId="2068024261" sldId="6878"/>
            <ac:graphicFrameMk id="77" creationId="{47A29C65-44C0-4E57-B48C-C3278A1C7747}"/>
          </ac:graphicFrameMkLst>
        </pc:graphicFrameChg>
        <pc:picChg chg="add mod">
          <ac:chgData name="Lex de Wolff" userId="S::lex.de.wolff_alliander.com#ext#@edsn.onmicrosoft.com::842c0f73-aa79-47ef-93a1-14263045c94a" providerId="AD" clId="Web-{B941FE26-7E4B-43E4-8EE8-75A03412BA99}" dt="2023-11-22T18:03:30.519" v="193" actId="1076"/>
          <ac:picMkLst>
            <pc:docMk/>
            <pc:sldMk cId="2068024261" sldId="6878"/>
            <ac:picMk id="2" creationId="{BEB2C97D-CE29-6E45-0C36-015267392B05}"/>
          </ac:picMkLst>
        </pc:picChg>
      </pc:sldChg>
      <pc:sldChg chg="addSp add">
        <pc:chgData name="Lex de Wolff" userId="S::lex.de.wolff_alliander.com#ext#@edsn.onmicrosoft.com::842c0f73-aa79-47ef-93a1-14263045c94a" providerId="AD" clId="Web-{B941FE26-7E4B-43E4-8EE8-75A03412BA99}" dt="2023-11-22T17:35:45.742" v="1"/>
        <pc:sldMkLst>
          <pc:docMk/>
          <pc:sldMk cId="3980304804" sldId="6879"/>
        </pc:sldMkLst>
        <pc:picChg chg="add">
          <ac:chgData name="Lex de Wolff" userId="S::lex.de.wolff_alliander.com#ext#@edsn.onmicrosoft.com::842c0f73-aa79-47ef-93a1-14263045c94a" providerId="AD" clId="Web-{B941FE26-7E4B-43E4-8EE8-75A03412BA99}" dt="2023-11-22T17:35:45.742" v="1"/>
          <ac:picMkLst>
            <pc:docMk/>
            <pc:sldMk cId="3980304804" sldId="6879"/>
            <ac:picMk id="5" creationId="{988B7188-BA29-30DC-AD19-D28EE041B208}"/>
          </ac:picMkLst>
        </pc:picChg>
      </pc:sldChg>
      <pc:sldChg chg="addSp delSp modSp add replId">
        <pc:chgData name="Lex de Wolff" userId="S::lex.de.wolff_alliander.com#ext#@edsn.onmicrosoft.com::842c0f73-aa79-47ef-93a1-14263045c94a" providerId="AD" clId="Web-{B941FE26-7E4B-43E4-8EE8-75A03412BA99}" dt="2023-11-22T18:07:59.177" v="212" actId="1076"/>
        <pc:sldMkLst>
          <pc:docMk/>
          <pc:sldMk cId="3736167945" sldId="6880"/>
        </pc:sldMkLst>
        <pc:spChg chg="add mod">
          <ac:chgData name="Lex de Wolff" userId="S::lex.de.wolff_alliander.com#ext#@edsn.onmicrosoft.com::842c0f73-aa79-47ef-93a1-14263045c94a" providerId="AD" clId="Web-{B941FE26-7E4B-43E4-8EE8-75A03412BA99}" dt="2023-11-22T17:38:11.923" v="11" actId="20577"/>
          <ac:spMkLst>
            <pc:docMk/>
            <pc:sldMk cId="3736167945" sldId="6880"/>
            <ac:spMk id="15" creationId="{CBFB6D25-ED82-1820-9ACA-7E1B379D1C5D}"/>
          </ac:spMkLst>
        </pc:spChg>
        <pc:spChg chg="add">
          <ac:chgData name="Lex de Wolff" userId="S::lex.de.wolff_alliander.com#ext#@edsn.onmicrosoft.com::842c0f73-aa79-47ef-93a1-14263045c94a" providerId="AD" clId="Web-{B941FE26-7E4B-43E4-8EE8-75A03412BA99}" dt="2023-11-22T17:38:04.095" v="9"/>
          <ac:spMkLst>
            <pc:docMk/>
            <pc:sldMk cId="3736167945" sldId="6880"/>
            <ac:spMk id="19" creationId="{8E248D97-0B37-F081-6125-E0512E66781C}"/>
          </ac:spMkLst>
        </pc:spChg>
        <pc:spChg chg="add del mod">
          <ac:chgData name="Lex de Wolff" userId="S::lex.de.wolff_alliander.com#ext#@edsn.onmicrosoft.com::842c0f73-aa79-47ef-93a1-14263045c94a" providerId="AD" clId="Web-{B941FE26-7E4B-43E4-8EE8-75A03412BA99}" dt="2023-11-22T17:55:09.113" v="167"/>
          <ac:spMkLst>
            <pc:docMk/>
            <pc:sldMk cId="3736167945" sldId="6880"/>
            <ac:spMk id="20" creationId="{FB8BD004-D56A-D17C-FAE0-A1D64BFFE9D3}"/>
          </ac:spMkLst>
        </pc:spChg>
        <pc:spChg chg="add del mod">
          <ac:chgData name="Lex de Wolff" userId="S::lex.de.wolff_alliander.com#ext#@edsn.onmicrosoft.com::842c0f73-aa79-47ef-93a1-14263045c94a" providerId="AD" clId="Web-{B941FE26-7E4B-43E4-8EE8-75A03412BA99}" dt="2023-11-22T17:55:09.113" v="166"/>
          <ac:spMkLst>
            <pc:docMk/>
            <pc:sldMk cId="3736167945" sldId="6880"/>
            <ac:spMk id="21" creationId="{5064FD1B-224B-2465-6A02-FD882FF6C00A}"/>
          </ac:spMkLst>
        </pc:spChg>
        <pc:spChg chg="add del mod">
          <ac:chgData name="Lex de Wolff" userId="S::lex.de.wolff_alliander.com#ext#@edsn.onmicrosoft.com::842c0f73-aa79-47ef-93a1-14263045c94a" providerId="AD" clId="Web-{B941FE26-7E4B-43E4-8EE8-75A03412BA99}" dt="2023-11-22T17:55:09.113" v="165"/>
          <ac:spMkLst>
            <pc:docMk/>
            <pc:sldMk cId="3736167945" sldId="6880"/>
            <ac:spMk id="22" creationId="{D099DE53-9182-37B7-3E59-0274F42291E6}"/>
          </ac:spMkLst>
        </pc:spChg>
        <pc:spChg chg="add del mod">
          <ac:chgData name="Lex de Wolff" userId="S::lex.de.wolff_alliander.com#ext#@edsn.onmicrosoft.com::842c0f73-aa79-47ef-93a1-14263045c94a" providerId="AD" clId="Web-{B941FE26-7E4B-43E4-8EE8-75A03412BA99}" dt="2023-11-22T17:55:09.113" v="164"/>
          <ac:spMkLst>
            <pc:docMk/>
            <pc:sldMk cId="3736167945" sldId="6880"/>
            <ac:spMk id="23" creationId="{E5DB891E-1D48-5F4D-F15D-8127A4C0A263}"/>
          </ac:spMkLst>
        </pc:spChg>
        <pc:spChg chg="add del mod">
          <ac:chgData name="Lex de Wolff" userId="S::lex.de.wolff_alliander.com#ext#@edsn.onmicrosoft.com::842c0f73-aa79-47ef-93a1-14263045c94a" providerId="AD" clId="Web-{B941FE26-7E4B-43E4-8EE8-75A03412BA99}" dt="2023-11-22T17:55:09.113" v="163"/>
          <ac:spMkLst>
            <pc:docMk/>
            <pc:sldMk cId="3736167945" sldId="6880"/>
            <ac:spMk id="24" creationId="{6D0DFFB6-2367-FF86-D185-2CAD624D200E}"/>
          </ac:spMkLst>
        </pc:spChg>
        <pc:spChg chg="add del mod">
          <ac:chgData name="Lex de Wolff" userId="S::lex.de.wolff_alliander.com#ext#@edsn.onmicrosoft.com::842c0f73-aa79-47ef-93a1-14263045c94a" providerId="AD" clId="Web-{B941FE26-7E4B-43E4-8EE8-75A03412BA99}" dt="2023-11-22T17:55:09.113" v="162"/>
          <ac:spMkLst>
            <pc:docMk/>
            <pc:sldMk cId="3736167945" sldId="6880"/>
            <ac:spMk id="25" creationId="{5383333E-ACED-73B0-F099-75D6EC9AE28B}"/>
          </ac:spMkLst>
        </pc:spChg>
        <pc:spChg chg="del">
          <ac:chgData name="Lex de Wolff" userId="S::lex.de.wolff_alliander.com#ext#@edsn.onmicrosoft.com::842c0f73-aa79-47ef-93a1-14263045c94a" providerId="AD" clId="Web-{B941FE26-7E4B-43E4-8EE8-75A03412BA99}" dt="2023-11-22T17:37:56.844" v="7"/>
          <ac:spMkLst>
            <pc:docMk/>
            <pc:sldMk cId="3736167945" sldId="6880"/>
            <ac:spMk id="26" creationId="{FD0885E7-BD1B-4759-8CFB-EC413E55E2C5}"/>
          </ac:spMkLst>
        </pc:spChg>
        <pc:spChg chg="del">
          <ac:chgData name="Lex de Wolff" userId="S::lex.de.wolff_alliander.com#ext#@edsn.onmicrosoft.com::842c0f73-aa79-47ef-93a1-14263045c94a" providerId="AD" clId="Web-{B941FE26-7E4B-43E4-8EE8-75A03412BA99}" dt="2023-11-22T17:37:56.844" v="6"/>
          <ac:spMkLst>
            <pc:docMk/>
            <pc:sldMk cId="3736167945" sldId="6880"/>
            <ac:spMk id="27" creationId="{5ABF6066-5601-4451-810B-6442C591E684}"/>
          </ac:spMkLst>
        </pc:spChg>
        <pc:spChg chg="add del mod">
          <ac:chgData name="Lex de Wolff" userId="S::lex.de.wolff_alliander.com#ext#@edsn.onmicrosoft.com::842c0f73-aa79-47ef-93a1-14263045c94a" providerId="AD" clId="Web-{B941FE26-7E4B-43E4-8EE8-75A03412BA99}" dt="2023-11-22T17:55:09.113" v="161"/>
          <ac:spMkLst>
            <pc:docMk/>
            <pc:sldMk cId="3736167945" sldId="6880"/>
            <ac:spMk id="29" creationId="{0AA56DFF-9E64-ED5A-BE83-806970E6546E}"/>
          </ac:spMkLst>
        </pc:spChg>
        <pc:spChg chg="add del mod">
          <ac:chgData name="Lex de Wolff" userId="S::lex.de.wolff_alliander.com#ext#@edsn.onmicrosoft.com::842c0f73-aa79-47ef-93a1-14263045c94a" providerId="AD" clId="Web-{B941FE26-7E4B-43E4-8EE8-75A03412BA99}" dt="2023-11-22T17:55:09.113" v="160"/>
          <ac:spMkLst>
            <pc:docMk/>
            <pc:sldMk cId="3736167945" sldId="6880"/>
            <ac:spMk id="35" creationId="{8C1895E5-9307-B899-DF7A-3D80FCCBD70E}"/>
          </ac:spMkLst>
        </pc:spChg>
        <pc:spChg chg="add del mod">
          <ac:chgData name="Lex de Wolff" userId="S::lex.de.wolff_alliander.com#ext#@edsn.onmicrosoft.com::842c0f73-aa79-47ef-93a1-14263045c94a" providerId="AD" clId="Web-{B941FE26-7E4B-43E4-8EE8-75A03412BA99}" dt="2023-11-22T17:55:09.113" v="159"/>
          <ac:spMkLst>
            <pc:docMk/>
            <pc:sldMk cId="3736167945" sldId="6880"/>
            <ac:spMk id="36" creationId="{E22C870A-6B74-EA93-9431-34D742C16E40}"/>
          </ac:spMkLst>
        </pc:spChg>
        <pc:spChg chg="add del mod">
          <ac:chgData name="Lex de Wolff" userId="S::lex.de.wolff_alliander.com#ext#@edsn.onmicrosoft.com::842c0f73-aa79-47ef-93a1-14263045c94a" providerId="AD" clId="Web-{B941FE26-7E4B-43E4-8EE8-75A03412BA99}" dt="2023-11-22T17:55:09.113" v="158"/>
          <ac:spMkLst>
            <pc:docMk/>
            <pc:sldMk cId="3736167945" sldId="6880"/>
            <ac:spMk id="37" creationId="{1BED40F1-4B03-365F-E0B5-FDF928556BA7}"/>
          </ac:spMkLst>
        </pc:spChg>
        <pc:spChg chg="add del mod">
          <ac:chgData name="Lex de Wolff" userId="S::lex.de.wolff_alliander.com#ext#@edsn.onmicrosoft.com::842c0f73-aa79-47ef-93a1-14263045c94a" providerId="AD" clId="Web-{B941FE26-7E4B-43E4-8EE8-75A03412BA99}" dt="2023-11-22T17:55:09.113" v="157"/>
          <ac:spMkLst>
            <pc:docMk/>
            <pc:sldMk cId="3736167945" sldId="6880"/>
            <ac:spMk id="43" creationId="{04DA54C0-48C7-D42D-0677-EB436982E581}"/>
          </ac:spMkLst>
        </pc:spChg>
        <pc:spChg chg="mod">
          <ac:chgData name="Lex de Wolff" userId="S::lex.de.wolff_alliander.com#ext#@edsn.onmicrosoft.com::842c0f73-aa79-47ef-93a1-14263045c94a" providerId="AD" clId="Web-{B941FE26-7E4B-43E4-8EE8-75A03412BA99}" dt="2023-11-22T17:41:30.467" v="27" actId="20577"/>
          <ac:spMkLst>
            <pc:docMk/>
            <pc:sldMk cId="3736167945" sldId="6880"/>
            <ac:spMk id="44" creationId="{C302DDA1-706D-4855-8375-3DB4CB578B71}"/>
          </ac:spMkLst>
        </pc:spChg>
        <pc:spChg chg="add del mod">
          <ac:chgData name="Lex de Wolff" userId="S::lex.de.wolff_alliander.com#ext#@edsn.onmicrosoft.com::842c0f73-aa79-47ef-93a1-14263045c94a" providerId="AD" clId="Web-{B941FE26-7E4B-43E4-8EE8-75A03412BA99}" dt="2023-11-22T17:55:09.113" v="156"/>
          <ac:spMkLst>
            <pc:docMk/>
            <pc:sldMk cId="3736167945" sldId="6880"/>
            <ac:spMk id="45" creationId="{AD2FD4F2-B9EE-5D79-477E-6744FCF8BD5F}"/>
          </ac:spMkLst>
        </pc:spChg>
        <pc:spChg chg="mod">
          <ac:chgData name="Lex de Wolff" userId="S::lex.de.wolff_alliander.com#ext#@edsn.onmicrosoft.com::842c0f73-aa79-47ef-93a1-14263045c94a" providerId="AD" clId="Web-{B941FE26-7E4B-43E4-8EE8-75A03412BA99}" dt="2023-11-22T17:38:50.410" v="12" actId="20577"/>
          <ac:spMkLst>
            <pc:docMk/>
            <pc:sldMk cId="3736167945" sldId="6880"/>
            <ac:spMk id="46" creationId="{D44DFDAA-0997-4C8C-89A5-B006DFD3E302}"/>
          </ac:spMkLst>
        </pc:spChg>
        <pc:spChg chg="add del mod">
          <ac:chgData name="Lex de Wolff" userId="S::lex.de.wolff_alliander.com#ext#@edsn.onmicrosoft.com::842c0f73-aa79-47ef-93a1-14263045c94a" providerId="AD" clId="Web-{B941FE26-7E4B-43E4-8EE8-75A03412BA99}" dt="2023-11-22T17:55:09.113" v="155"/>
          <ac:spMkLst>
            <pc:docMk/>
            <pc:sldMk cId="3736167945" sldId="6880"/>
            <ac:spMk id="47" creationId="{E677B8C0-D532-C326-C90C-6E2B9A913568}"/>
          </ac:spMkLst>
        </pc:spChg>
        <pc:spChg chg="add del mod">
          <ac:chgData name="Lex de Wolff" userId="S::lex.de.wolff_alliander.com#ext#@edsn.onmicrosoft.com::842c0f73-aa79-47ef-93a1-14263045c94a" providerId="AD" clId="Web-{B941FE26-7E4B-43E4-8EE8-75A03412BA99}" dt="2023-11-22T17:55:09.113" v="154"/>
          <ac:spMkLst>
            <pc:docMk/>
            <pc:sldMk cId="3736167945" sldId="6880"/>
            <ac:spMk id="52" creationId="{FDC027E4-5D2A-D9EF-280C-65B63DF745E1}"/>
          </ac:spMkLst>
        </pc:spChg>
        <pc:spChg chg="mod">
          <ac:chgData name="Lex de Wolff" userId="S::lex.de.wolff_alliander.com#ext#@edsn.onmicrosoft.com::842c0f73-aa79-47ef-93a1-14263045c94a" providerId="AD" clId="Web-{B941FE26-7E4B-43E4-8EE8-75A03412BA99}" dt="2023-11-22T18:06:24.640" v="205" actId="20577"/>
          <ac:spMkLst>
            <pc:docMk/>
            <pc:sldMk cId="3736167945" sldId="6880"/>
            <ac:spMk id="53" creationId="{72170584-9BC6-48F4-83D5-B69B76F3CC74}"/>
          </ac:spMkLst>
        </pc:spChg>
        <pc:spChg chg="add del mod">
          <ac:chgData name="Lex de Wolff" userId="S::lex.de.wolff_alliander.com#ext#@edsn.onmicrosoft.com::842c0f73-aa79-47ef-93a1-14263045c94a" providerId="AD" clId="Web-{B941FE26-7E4B-43E4-8EE8-75A03412BA99}" dt="2023-11-22T17:55:09.113" v="153"/>
          <ac:spMkLst>
            <pc:docMk/>
            <pc:sldMk cId="3736167945" sldId="6880"/>
            <ac:spMk id="55" creationId="{E65E5CDC-96C4-C018-8FC1-13DC962ACADA}"/>
          </ac:spMkLst>
        </pc:spChg>
        <pc:spChg chg="add del mod">
          <ac:chgData name="Lex de Wolff" userId="S::lex.de.wolff_alliander.com#ext#@edsn.onmicrosoft.com::842c0f73-aa79-47ef-93a1-14263045c94a" providerId="AD" clId="Web-{B941FE26-7E4B-43E4-8EE8-75A03412BA99}" dt="2023-11-22T17:55:09.113" v="152"/>
          <ac:spMkLst>
            <pc:docMk/>
            <pc:sldMk cId="3736167945" sldId="6880"/>
            <ac:spMk id="59" creationId="{43CD085E-A5CE-B7D2-C591-EC7A98FD520D}"/>
          </ac:spMkLst>
        </pc:spChg>
        <pc:spChg chg="add del mod">
          <ac:chgData name="Lex de Wolff" userId="S::lex.de.wolff_alliander.com#ext#@edsn.onmicrosoft.com::842c0f73-aa79-47ef-93a1-14263045c94a" providerId="AD" clId="Web-{B941FE26-7E4B-43E4-8EE8-75A03412BA99}" dt="2023-11-22T17:55:09.097" v="138"/>
          <ac:spMkLst>
            <pc:docMk/>
            <pc:sldMk cId="3736167945" sldId="6880"/>
            <ac:spMk id="84" creationId="{69E6A2FA-7257-EAC9-BACB-D1EA7FF019A1}"/>
          </ac:spMkLst>
        </pc:spChg>
        <pc:spChg chg="add del mod">
          <ac:chgData name="Lex de Wolff" userId="S::lex.de.wolff_alliander.com#ext#@edsn.onmicrosoft.com::842c0f73-aa79-47ef-93a1-14263045c94a" providerId="AD" clId="Web-{B941FE26-7E4B-43E4-8EE8-75A03412BA99}" dt="2023-11-22T17:55:09.097" v="137"/>
          <ac:spMkLst>
            <pc:docMk/>
            <pc:sldMk cId="3736167945" sldId="6880"/>
            <ac:spMk id="85" creationId="{3DE1C826-22FF-CBE9-59DD-C7F9BD75E78D}"/>
          </ac:spMkLst>
        </pc:spChg>
        <pc:spChg chg="add del mod">
          <ac:chgData name="Lex de Wolff" userId="S::lex.de.wolff_alliander.com#ext#@edsn.onmicrosoft.com::842c0f73-aa79-47ef-93a1-14263045c94a" providerId="AD" clId="Web-{B941FE26-7E4B-43E4-8EE8-75A03412BA99}" dt="2023-11-22T17:55:09.097" v="136"/>
          <ac:spMkLst>
            <pc:docMk/>
            <pc:sldMk cId="3736167945" sldId="6880"/>
            <ac:spMk id="86" creationId="{4A21AC92-610F-AC31-A885-6F3D4D15DB0A}"/>
          </ac:spMkLst>
        </pc:spChg>
        <pc:spChg chg="add del mod">
          <ac:chgData name="Lex de Wolff" userId="S::lex.de.wolff_alliander.com#ext#@edsn.onmicrosoft.com::842c0f73-aa79-47ef-93a1-14263045c94a" providerId="AD" clId="Web-{B941FE26-7E4B-43E4-8EE8-75A03412BA99}" dt="2023-11-22T17:55:09.097" v="134"/>
          <ac:spMkLst>
            <pc:docMk/>
            <pc:sldMk cId="3736167945" sldId="6880"/>
            <ac:spMk id="88" creationId="{04EF8F35-CC47-B1CD-8F3C-392619B4BCAA}"/>
          </ac:spMkLst>
        </pc:spChg>
        <pc:spChg chg="add del mod">
          <ac:chgData name="Lex de Wolff" userId="S::lex.de.wolff_alliander.com#ext#@edsn.onmicrosoft.com::842c0f73-aa79-47ef-93a1-14263045c94a" providerId="AD" clId="Web-{B941FE26-7E4B-43E4-8EE8-75A03412BA99}" dt="2023-11-22T17:55:09.097" v="132"/>
          <ac:spMkLst>
            <pc:docMk/>
            <pc:sldMk cId="3736167945" sldId="6880"/>
            <ac:spMk id="90" creationId="{5FDC1427-A952-9C9C-ED67-7547A87C37F3}"/>
          </ac:spMkLst>
        </pc:spChg>
        <pc:spChg chg="add del mod">
          <ac:chgData name="Lex de Wolff" userId="S::lex.de.wolff_alliander.com#ext#@edsn.onmicrosoft.com::842c0f73-aa79-47ef-93a1-14263045c94a" providerId="AD" clId="Web-{B941FE26-7E4B-43E4-8EE8-75A03412BA99}" dt="2023-11-22T17:55:09.097" v="130"/>
          <ac:spMkLst>
            <pc:docMk/>
            <pc:sldMk cId="3736167945" sldId="6880"/>
            <ac:spMk id="92" creationId="{00F30C3A-DDE0-6977-83E2-C53BFD3573F7}"/>
          </ac:spMkLst>
        </pc:spChg>
        <pc:spChg chg="add del mod">
          <ac:chgData name="Lex de Wolff" userId="S::lex.de.wolff_alliander.com#ext#@edsn.onmicrosoft.com::842c0f73-aa79-47ef-93a1-14263045c94a" providerId="AD" clId="Web-{B941FE26-7E4B-43E4-8EE8-75A03412BA99}" dt="2023-11-22T17:55:09.097" v="128"/>
          <ac:spMkLst>
            <pc:docMk/>
            <pc:sldMk cId="3736167945" sldId="6880"/>
            <ac:spMk id="94" creationId="{CF54AFE0-2CC7-3462-721B-FCA78B89402B}"/>
          </ac:spMkLst>
        </pc:spChg>
        <pc:graphicFrameChg chg="mod modGraphic">
          <ac:chgData name="Lex de Wolff" userId="S::lex.de.wolff_alliander.com#ext#@edsn.onmicrosoft.com::842c0f73-aa79-47ef-93a1-14263045c94a" providerId="AD" clId="Web-{B941FE26-7E4B-43E4-8EE8-75A03412BA99}" dt="2023-11-22T17:42:18.830" v="29"/>
          <ac:graphicFrameMkLst>
            <pc:docMk/>
            <pc:sldMk cId="3736167945" sldId="6880"/>
            <ac:graphicFrameMk id="18" creationId="{5E5E6D12-77CA-698A-8BE1-2E78CCFC0ACB}"/>
          </ac:graphicFrameMkLst>
        </pc:graphicFrameChg>
        <pc:graphicFrameChg chg="mod modGraphic">
          <ac:chgData name="Lex de Wolff" userId="S::lex.de.wolff_alliander.com#ext#@edsn.onmicrosoft.com::842c0f73-aa79-47ef-93a1-14263045c94a" providerId="AD" clId="Web-{B941FE26-7E4B-43E4-8EE8-75A03412BA99}" dt="2023-11-22T17:44:27.697" v="37"/>
          <ac:graphicFrameMkLst>
            <pc:docMk/>
            <pc:sldMk cId="3736167945" sldId="6880"/>
            <ac:graphicFrameMk id="54" creationId="{A016ECAD-CEC6-4FF6-9900-F0E0180E363F}"/>
          </ac:graphicFrameMkLst>
        </pc:graphicFrameChg>
        <pc:graphicFrameChg chg="mod modGraphic">
          <ac:chgData name="Lex de Wolff" userId="S::lex.de.wolff_alliander.com#ext#@edsn.onmicrosoft.com::842c0f73-aa79-47ef-93a1-14263045c94a" providerId="AD" clId="Web-{B941FE26-7E4B-43E4-8EE8-75A03412BA99}" dt="2023-11-22T17:43:11.317" v="33"/>
          <ac:graphicFrameMkLst>
            <pc:docMk/>
            <pc:sldMk cId="3736167945" sldId="6880"/>
            <ac:graphicFrameMk id="58" creationId="{6D32FE6D-8154-43C3-8F34-5A32144607F1}"/>
          </ac:graphicFrameMkLst>
        </pc:graphicFrameChg>
        <pc:graphicFrameChg chg="add del mod">
          <ac:chgData name="Lex de Wolff" userId="S::lex.de.wolff_alliander.com#ext#@edsn.onmicrosoft.com::842c0f73-aa79-47ef-93a1-14263045c94a" providerId="AD" clId="Web-{B941FE26-7E4B-43E4-8EE8-75A03412BA99}" dt="2023-11-22T17:55:09.113" v="151"/>
          <ac:graphicFrameMkLst>
            <pc:docMk/>
            <pc:sldMk cId="3736167945" sldId="6880"/>
            <ac:graphicFrameMk id="60" creationId="{068293D5-2A23-4478-DA1D-3FC45A6CFBA2}"/>
          </ac:graphicFrameMkLst>
        </pc:graphicFrameChg>
        <pc:graphicFrameChg chg="add del mod">
          <ac:chgData name="Lex de Wolff" userId="S::lex.de.wolff_alliander.com#ext#@edsn.onmicrosoft.com::842c0f73-aa79-47ef-93a1-14263045c94a" providerId="AD" clId="Web-{B941FE26-7E4B-43E4-8EE8-75A03412BA99}" dt="2023-11-22T17:55:09.113" v="150"/>
          <ac:graphicFrameMkLst>
            <pc:docMk/>
            <pc:sldMk cId="3736167945" sldId="6880"/>
            <ac:graphicFrameMk id="61" creationId="{9239F041-6C29-F41C-FD1D-1A90E089D2E9}"/>
          </ac:graphicFrameMkLst>
        </pc:graphicFrameChg>
        <pc:graphicFrameChg chg="add del mod">
          <ac:chgData name="Lex de Wolff" userId="S::lex.de.wolff_alliander.com#ext#@edsn.onmicrosoft.com::842c0f73-aa79-47ef-93a1-14263045c94a" providerId="AD" clId="Web-{B941FE26-7E4B-43E4-8EE8-75A03412BA99}" dt="2023-11-22T17:55:09.113" v="149"/>
          <ac:graphicFrameMkLst>
            <pc:docMk/>
            <pc:sldMk cId="3736167945" sldId="6880"/>
            <ac:graphicFrameMk id="62" creationId="{EE94A211-8DC7-A81E-0F8D-FE4115432C39}"/>
          </ac:graphicFrameMkLst>
        </pc:graphicFrameChg>
        <pc:graphicFrameChg chg="add del mod">
          <ac:chgData name="Lex de Wolff" userId="S::lex.de.wolff_alliander.com#ext#@edsn.onmicrosoft.com::842c0f73-aa79-47ef-93a1-14263045c94a" providerId="AD" clId="Web-{B941FE26-7E4B-43E4-8EE8-75A03412BA99}" dt="2023-11-22T17:55:09.113" v="148"/>
          <ac:graphicFrameMkLst>
            <pc:docMk/>
            <pc:sldMk cId="3736167945" sldId="6880"/>
            <ac:graphicFrameMk id="63" creationId="{491C2761-AE65-26C5-AA85-B9A4B5AA780E}"/>
          </ac:graphicFrameMkLst>
        </pc:graphicFrameChg>
        <pc:graphicFrameChg chg="add del mod">
          <ac:chgData name="Lex de Wolff" userId="S::lex.de.wolff_alliander.com#ext#@edsn.onmicrosoft.com::842c0f73-aa79-47ef-93a1-14263045c94a" providerId="AD" clId="Web-{B941FE26-7E4B-43E4-8EE8-75A03412BA99}" dt="2023-11-22T17:55:09.113" v="147"/>
          <ac:graphicFrameMkLst>
            <pc:docMk/>
            <pc:sldMk cId="3736167945" sldId="6880"/>
            <ac:graphicFrameMk id="64" creationId="{5F446430-99F7-A6E1-D6DD-2AA9D84F0881}"/>
          </ac:graphicFrameMkLst>
        </pc:graphicFrameChg>
        <pc:graphicFrameChg chg="add del mod">
          <ac:chgData name="Lex de Wolff" userId="S::lex.de.wolff_alliander.com#ext#@edsn.onmicrosoft.com::842c0f73-aa79-47ef-93a1-14263045c94a" providerId="AD" clId="Web-{B941FE26-7E4B-43E4-8EE8-75A03412BA99}" dt="2023-11-22T17:55:09.113" v="146"/>
          <ac:graphicFrameMkLst>
            <pc:docMk/>
            <pc:sldMk cId="3736167945" sldId="6880"/>
            <ac:graphicFrameMk id="68" creationId="{F66A1D8A-B210-1382-709C-40AC1D67E952}"/>
          </ac:graphicFrameMkLst>
        </pc:graphicFrameChg>
        <pc:graphicFrameChg chg="add del mod">
          <ac:chgData name="Lex de Wolff" userId="S::lex.de.wolff_alliander.com#ext#@edsn.onmicrosoft.com::842c0f73-aa79-47ef-93a1-14263045c94a" providerId="AD" clId="Web-{B941FE26-7E4B-43E4-8EE8-75A03412BA99}" dt="2023-11-22T17:55:09.113" v="145"/>
          <ac:graphicFrameMkLst>
            <pc:docMk/>
            <pc:sldMk cId="3736167945" sldId="6880"/>
            <ac:graphicFrameMk id="71" creationId="{1DE7B78C-25D9-6A24-48B2-8011C876B822}"/>
          </ac:graphicFrameMkLst>
        </pc:graphicFrameChg>
        <pc:graphicFrameChg chg="add del mod">
          <ac:chgData name="Lex de Wolff" userId="S::lex.de.wolff_alliander.com#ext#@edsn.onmicrosoft.com::842c0f73-aa79-47ef-93a1-14263045c94a" providerId="AD" clId="Web-{B941FE26-7E4B-43E4-8EE8-75A03412BA99}" dt="2023-11-22T17:55:09.113" v="144"/>
          <ac:graphicFrameMkLst>
            <pc:docMk/>
            <pc:sldMk cId="3736167945" sldId="6880"/>
            <ac:graphicFrameMk id="72" creationId="{574A8C18-06AE-AF8E-D276-5433E921FDDC}"/>
          </ac:graphicFrameMkLst>
        </pc:graphicFrameChg>
        <pc:graphicFrameChg chg="mod modGraphic">
          <ac:chgData name="Lex de Wolff" userId="S::lex.de.wolff_alliander.com#ext#@edsn.onmicrosoft.com::842c0f73-aa79-47ef-93a1-14263045c94a" providerId="AD" clId="Web-{B941FE26-7E4B-43E4-8EE8-75A03412BA99}" dt="2023-11-22T17:41:25.436" v="26"/>
          <ac:graphicFrameMkLst>
            <pc:docMk/>
            <pc:sldMk cId="3736167945" sldId="6880"/>
            <ac:graphicFrameMk id="73" creationId="{6564C465-DF32-4047-8D99-B366B409E3FF}"/>
          </ac:graphicFrameMkLst>
        </pc:graphicFrameChg>
        <pc:graphicFrameChg chg="add del mod">
          <ac:chgData name="Lex de Wolff" userId="S::lex.de.wolff_alliander.com#ext#@edsn.onmicrosoft.com::842c0f73-aa79-47ef-93a1-14263045c94a" providerId="AD" clId="Web-{B941FE26-7E4B-43E4-8EE8-75A03412BA99}" dt="2023-11-22T17:55:09.113" v="143"/>
          <ac:graphicFrameMkLst>
            <pc:docMk/>
            <pc:sldMk cId="3736167945" sldId="6880"/>
            <ac:graphicFrameMk id="74" creationId="{EC9926A4-748B-DA58-A6B9-A4839A67B381}"/>
          </ac:graphicFrameMkLst>
        </pc:graphicFrameChg>
        <pc:graphicFrameChg chg="mod modGraphic">
          <ac:chgData name="Lex de Wolff" userId="S::lex.de.wolff_alliander.com#ext#@edsn.onmicrosoft.com::842c0f73-aa79-47ef-93a1-14263045c94a" providerId="AD" clId="Web-{B941FE26-7E4B-43E4-8EE8-75A03412BA99}" dt="2023-11-22T17:39:17.084" v="16"/>
          <ac:graphicFrameMkLst>
            <pc:docMk/>
            <pc:sldMk cId="3736167945" sldId="6880"/>
            <ac:graphicFrameMk id="75" creationId="{1605B936-807A-4024-89B3-F1A8AE8049F2}"/>
          </ac:graphicFrameMkLst>
        </pc:graphicFrameChg>
        <pc:graphicFrameChg chg="add del mod">
          <ac:chgData name="Lex de Wolff" userId="S::lex.de.wolff_alliander.com#ext#@edsn.onmicrosoft.com::842c0f73-aa79-47ef-93a1-14263045c94a" providerId="AD" clId="Web-{B941FE26-7E4B-43E4-8EE8-75A03412BA99}" dt="2023-11-22T17:55:09.113" v="142"/>
          <ac:graphicFrameMkLst>
            <pc:docMk/>
            <pc:sldMk cId="3736167945" sldId="6880"/>
            <ac:graphicFrameMk id="76" creationId="{82450FE1-ECFD-B175-73DF-41D01128AD40}"/>
          </ac:graphicFrameMkLst>
        </pc:graphicFrameChg>
        <pc:graphicFrameChg chg="mod modGraphic">
          <ac:chgData name="Lex de Wolff" userId="S::lex.de.wolff_alliander.com#ext#@edsn.onmicrosoft.com::842c0f73-aa79-47ef-93a1-14263045c94a" providerId="AD" clId="Web-{B941FE26-7E4B-43E4-8EE8-75A03412BA99}" dt="2023-11-22T17:40:15.931" v="20"/>
          <ac:graphicFrameMkLst>
            <pc:docMk/>
            <pc:sldMk cId="3736167945" sldId="6880"/>
            <ac:graphicFrameMk id="77" creationId="{47A29C65-44C0-4E57-B48C-C3278A1C7747}"/>
          </ac:graphicFrameMkLst>
        </pc:graphicFrameChg>
        <pc:graphicFrameChg chg="add del mod">
          <ac:chgData name="Lex de Wolff" userId="S::lex.de.wolff_alliander.com#ext#@edsn.onmicrosoft.com::842c0f73-aa79-47ef-93a1-14263045c94a" providerId="AD" clId="Web-{B941FE26-7E4B-43E4-8EE8-75A03412BA99}" dt="2023-11-22T17:55:09.113" v="141"/>
          <ac:graphicFrameMkLst>
            <pc:docMk/>
            <pc:sldMk cId="3736167945" sldId="6880"/>
            <ac:graphicFrameMk id="80" creationId="{91F484DF-AA85-0A9F-C712-424C6DDEE3F7}"/>
          </ac:graphicFrameMkLst>
        </pc:graphicFrameChg>
        <pc:graphicFrameChg chg="mod modGraphic">
          <ac:chgData name="Lex de Wolff" userId="S::lex.de.wolff_alliander.com#ext#@edsn.onmicrosoft.com::842c0f73-aa79-47ef-93a1-14263045c94a" providerId="AD" clId="Web-{B941FE26-7E4B-43E4-8EE8-75A03412BA99}" dt="2023-11-22T17:40:52.746" v="22"/>
          <ac:graphicFrameMkLst>
            <pc:docMk/>
            <pc:sldMk cId="3736167945" sldId="6880"/>
            <ac:graphicFrameMk id="81" creationId="{77EEAD79-CFEC-40F6-BE8F-98EA52B6E56D}"/>
          </ac:graphicFrameMkLst>
        </pc:graphicFrameChg>
        <pc:graphicFrameChg chg="add del mod">
          <ac:chgData name="Lex de Wolff" userId="S::lex.de.wolff_alliander.com#ext#@edsn.onmicrosoft.com::842c0f73-aa79-47ef-93a1-14263045c94a" providerId="AD" clId="Web-{B941FE26-7E4B-43E4-8EE8-75A03412BA99}" dt="2023-11-22T17:55:09.113" v="140"/>
          <ac:graphicFrameMkLst>
            <pc:docMk/>
            <pc:sldMk cId="3736167945" sldId="6880"/>
            <ac:graphicFrameMk id="82" creationId="{5A60B418-6923-A01A-923C-C35C2000CB01}"/>
          </ac:graphicFrameMkLst>
        </pc:graphicFrameChg>
        <pc:graphicFrameChg chg="add del mod">
          <ac:chgData name="Lex de Wolff" userId="S::lex.de.wolff_alliander.com#ext#@edsn.onmicrosoft.com::842c0f73-aa79-47ef-93a1-14263045c94a" providerId="AD" clId="Web-{B941FE26-7E4B-43E4-8EE8-75A03412BA99}" dt="2023-11-22T17:55:09.113" v="139"/>
          <ac:graphicFrameMkLst>
            <pc:docMk/>
            <pc:sldMk cId="3736167945" sldId="6880"/>
            <ac:graphicFrameMk id="83" creationId="{A92E140E-F5A5-9C5D-DBF3-39A9DD8FE6D1}"/>
          </ac:graphicFrameMkLst>
        </pc:graphicFrameChg>
        <pc:graphicFrameChg chg="add del mod">
          <ac:chgData name="Lex de Wolff" userId="S::lex.de.wolff_alliander.com#ext#@edsn.onmicrosoft.com::842c0f73-aa79-47ef-93a1-14263045c94a" providerId="AD" clId="Web-{B941FE26-7E4B-43E4-8EE8-75A03412BA99}" dt="2023-11-22T17:55:09.097" v="135"/>
          <ac:graphicFrameMkLst>
            <pc:docMk/>
            <pc:sldMk cId="3736167945" sldId="6880"/>
            <ac:graphicFrameMk id="87" creationId="{9A40499A-8174-7342-DD35-059A87DCBB0A}"/>
          </ac:graphicFrameMkLst>
        </pc:graphicFrameChg>
        <pc:graphicFrameChg chg="add del mod">
          <ac:chgData name="Lex de Wolff" userId="S::lex.de.wolff_alliander.com#ext#@edsn.onmicrosoft.com::842c0f73-aa79-47ef-93a1-14263045c94a" providerId="AD" clId="Web-{B941FE26-7E4B-43E4-8EE8-75A03412BA99}" dt="2023-11-22T17:55:09.097" v="133"/>
          <ac:graphicFrameMkLst>
            <pc:docMk/>
            <pc:sldMk cId="3736167945" sldId="6880"/>
            <ac:graphicFrameMk id="89" creationId="{38AC7784-1E87-C4A4-F8C2-25BADFEFD156}"/>
          </ac:graphicFrameMkLst>
        </pc:graphicFrameChg>
        <pc:graphicFrameChg chg="add del mod">
          <ac:chgData name="Lex de Wolff" userId="S::lex.de.wolff_alliander.com#ext#@edsn.onmicrosoft.com::842c0f73-aa79-47ef-93a1-14263045c94a" providerId="AD" clId="Web-{B941FE26-7E4B-43E4-8EE8-75A03412BA99}" dt="2023-11-22T17:55:09.097" v="131"/>
          <ac:graphicFrameMkLst>
            <pc:docMk/>
            <pc:sldMk cId="3736167945" sldId="6880"/>
            <ac:graphicFrameMk id="91" creationId="{410CFE79-1133-BD67-54FB-F1E41D72DA8F}"/>
          </ac:graphicFrameMkLst>
        </pc:graphicFrameChg>
        <pc:graphicFrameChg chg="add del mod">
          <ac:chgData name="Lex de Wolff" userId="S::lex.de.wolff_alliander.com#ext#@edsn.onmicrosoft.com::842c0f73-aa79-47ef-93a1-14263045c94a" providerId="AD" clId="Web-{B941FE26-7E4B-43E4-8EE8-75A03412BA99}" dt="2023-11-22T17:55:09.097" v="129"/>
          <ac:graphicFrameMkLst>
            <pc:docMk/>
            <pc:sldMk cId="3736167945" sldId="6880"/>
            <ac:graphicFrameMk id="93" creationId="{464F5C89-6CE5-7CEC-EF0C-70192C07CD1B}"/>
          </ac:graphicFrameMkLst>
        </pc:graphicFrameChg>
        <pc:graphicFrameChg chg="add del mod">
          <ac:chgData name="Lex de Wolff" userId="S::lex.de.wolff_alliander.com#ext#@edsn.onmicrosoft.com::842c0f73-aa79-47ef-93a1-14263045c94a" providerId="AD" clId="Web-{B941FE26-7E4B-43E4-8EE8-75A03412BA99}" dt="2023-11-22T17:55:09.097" v="127"/>
          <ac:graphicFrameMkLst>
            <pc:docMk/>
            <pc:sldMk cId="3736167945" sldId="6880"/>
            <ac:graphicFrameMk id="95" creationId="{4D2DA27D-836D-FB84-C3DC-9E3016EFF0C8}"/>
          </ac:graphicFrameMkLst>
        </pc:graphicFrameChg>
        <pc:picChg chg="del">
          <ac:chgData name="Lex de Wolff" userId="S::lex.de.wolff_alliander.com#ext#@edsn.onmicrosoft.com::842c0f73-aa79-47ef-93a1-14263045c94a" providerId="AD" clId="Web-{B941FE26-7E4B-43E4-8EE8-75A03412BA99}" dt="2023-11-22T17:37:51.172" v="5"/>
          <ac:picMkLst>
            <pc:docMk/>
            <pc:sldMk cId="3736167945" sldId="6880"/>
            <ac:picMk id="3" creationId="{4EBE99DD-C914-F0B1-8F4E-9F795905CE0E}"/>
          </ac:picMkLst>
        </pc:picChg>
        <pc:picChg chg="del">
          <ac:chgData name="Lex de Wolff" userId="S::lex.de.wolff_alliander.com#ext#@edsn.onmicrosoft.com::842c0f73-aa79-47ef-93a1-14263045c94a" providerId="AD" clId="Web-{B941FE26-7E4B-43E4-8EE8-75A03412BA99}" dt="2023-11-22T17:37:48.797" v="4"/>
          <ac:picMkLst>
            <pc:docMk/>
            <pc:sldMk cId="3736167945" sldId="6880"/>
            <ac:picMk id="5" creationId="{988B7188-BA29-30DC-AD19-D28EE041B208}"/>
          </ac:picMkLst>
        </pc:picChg>
        <pc:picChg chg="add del mod">
          <ac:chgData name="Lex de Wolff" userId="S::lex.de.wolff_alliander.com#ext#@edsn.onmicrosoft.com::842c0f73-aa79-47ef-93a1-14263045c94a" providerId="AD" clId="Web-{B941FE26-7E4B-43E4-8EE8-75A03412BA99}" dt="2023-11-22T18:07:29.659" v="207"/>
          <ac:picMkLst>
            <pc:docMk/>
            <pc:sldMk cId="3736167945" sldId="6880"/>
            <ac:picMk id="96" creationId="{00666031-D6FE-B72D-F662-A188DE7945D7}"/>
          </ac:picMkLst>
        </pc:picChg>
        <pc:picChg chg="add mod">
          <ac:chgData name="Lex de Wolff" userId="S::lex.de.wolff_alliander.com#ext#@edsn.onmicrosoft.com::842c0f73-aa79-47ef-93a1-14263045c94a" providerId="AD" clId="Web-{B941FE26-7E4B-43E4-8EE8-75A03412BA99}" dt="2023-11-22T18:07:59.177" v="212" actId="1076"/>
          <ac:picMkLst>
            <pc:docMk/>
            <pc:sldMk cId="3736167945" sldId="6880"/>
            <ac:picMk id="97" creationId="{F4004EF4-4085-C3CE-78A2-5D273EA7C8C9}"/>
          </ac:picMkLst>
        </pc:picChg>
      </pc:sldChg>
      <pc:sldChg chg="delSp add del">
        <pc:chgData name="Lex de Wolff" userId="S::lex.de.wolff_alliander.com#ext#@edsn.onmicrosoft.com::842c0f73-aa79-47ef-93a1-14263045c94a" providerId="AD" clId="Web-{B941FE26-7E4B-43E4-8EE8-75A03412BA99}" dt="2023-11-22T18:08:07.552" v="213"/>
        <pc:sldMkLst>
          <pc:docMk/>
          <pc:sldMk cId="1605211558" sldId="6881"/>
        </pc:sldMkLst>
        <pc:picChg chg="del">
          <ac:chgData name="Lex de Wolff" userId="S::lex.de.wolff_alliander.com#ext#@edsn.onmicrosoft.com::842c0f73-aa79-47ef-93a1-14263045c94a" providerId="AD" clId="Web-{B941FE26-7E4B-43E4-8EE8-75A03412BA99}" dt="2023-11-22T18:07:33.894" v="208"/>
          <ac:picMkLst>
            <pc:docMk/>
            <pc:sldMk cId="1605211558" sldId="6881"/>
            <ac:picMk id="2" creationId="{AE93861F-E8F3-DCA0-E52F-8C2A6C25E267}"/>
          </ac:picMkLst>
        </pc:picChg>
      </pc:sldChg>
      <pc:sldChg chg="delSp add del">
        <pc:chgData name="Lex de Wolff" userId="S::lex.de.wolff_alliander.com#ext#@edsn.onmicrosoft.com::842c0f73-aa79-47ef-93a1-14263045c94a" providerId="AD" clId="Web-{B941FE26-7E4B-43E4-8EE8-75A03412BA99}" dt="2023-11-22T18:04:16.632" v="201"/>
        <pc:sldMkLst>
          <pc:docMk/>
          <pc:sldMk cId="4088361239" sldId="6881"/>
        </pc:sldMkLst>
        <pc:picChg chg="del">
          <ac:chgData name="Lex de Wolff" userId="S::lex.de.wolff_alliander.com#ext#@edsn.onmicrosoft.com::842c0f73-aa79-47ef-93a1-14263045c94a" providerId="AD" clId="Web-{B941FE26-7E4B-43E4-8EE8-75A03412BA99}" dt="2023-11-22T18:03:39.239" v="194"/>
          <ac:picMkLst>
            <pc:docMk/>
            <pc:sldMk cId="4088361239" sldId="6881"/>
            <ac:picMk id="2" creationId="{17E1A31B-FCE0-750E-8060-F14D70B1917A}"/>
          </ac:picMkLst>
        </pc:picChg>
      </pc:sldChg>
      <pc:sldChg chg="delSp add del">
        <pc:chgData name="Lex de Wolff" userId="S::lex.de.wolff_alliander.com#ext#@edsn.onmicrosoft.com::842c0f73-aa79-47ef-93a1-14263045c94a" providerId="AD" clId="Web-{B941FE26-7E4B-43E4-8EE8-75A03412BA99}" dt="2023-11-22T18:04:16.632" v="202"/>
        <pc:sldMkLst>
          <pc:docMk/>
          <pc:sldMk cId="1599157396" sldId="6882"/>
        </pc:sldMkLst>
        <pc:picChg chg="del">
          <ac:chgData name="Lex de Wolff" userId="S::lex.de.wolff_alliander.com#ext#@edsn.onmicrosoft.com::842c0f73-aa79-47ef-93a1-14263045c94a" providerId="AD" clId="Web-{B941FE26-7E4B-43E4-8EE8-75A03412BA99}" dt="2023-11-22T18:03:03.689" v="187"/>
          <ac:picMkLst>
            <pc:docMk/>
            <pc:sldMk cId="1599157396" sldId="6882"/>
            <ac:picMk id="2" creationId="{86838DA8-3ACA-A5B1-F0D3-A6E60DD155FE}"/>
          </ac:picMkLst>
        </pc:picChg>
      </pc:sldChg>
      <pc:sldChg chg="delSp add del">
        <pc:chgData name="Lex de Wolff" userId="S::lex.de.wolff_alliander.com#ext#@edsn.onmicrosoft.com::842c0f73-aa79-47ef-93a1-14263045c94a" providerId="AD" clId="Web-{B941FE26-7E4B-43E4-8EE8-75A03412BA99}" dt="2023-11-22T18:04:16.632" v="203"/>
        <pc:sldMkLst>
          <pc:docMk/>
          <pc:sldMk cId="2621066790" sldId="6883"/>
        </pc:sldMkLst>
        <pc:picChg chg="del">
          <ac:chgData name="Lex de Wolff" userId="S::lex.de.wolff_alliander.com#ext#@edsn.onmicrosoft.com::842c0f73-aa79-47ef-93a1-14263045c94a" providerId="AD" clId="Web-{B941FE26-7E4B-43E4-8EE8-75A03412BA99}" dt="2023-11-22T18:02:22.796" v="181"/>
          <ac:picMkLst>
            <pc:docMk/>
            <pc:sldMk cId="2621066790" sldId="6883"/>
            <ac:picMk id="2" creationId="{CEE7EC78-359C-1DEC-66B3-D4414D3F7452}"/>
          </ac:picMkLst>
        </pc:picChg>
      </pc:sldChg>
      <pc:sldChg chg="delSp add del">
        <pc:chgData name="Lex de Wolff" userId="S::lex.de.wolff_alliander.com#ext#@edsn.onmicrosoft.com::842c0f73-aa79-47ef-93a1-14263045c94a" providerId="AD" clId="Web-{B941FE26-7E4B-43E4-8EE8-75A03412BA99}" dt="2023-11-22T18:04:16.647" v="204"/>
        <pc:sldMkLst>
          <pc:docMk/>
          <pc:sldMk cId="3602000123" sldId="6884"/>
        </pc:sldMkLst>
        <pc:picChg chg="del">
          <ac:chgData name="Lex de Wolff" userId="S::lex.de.wolff_alliander.com#ext#@edsn.onmicrosoft.com::842c0f73-aa79-47ef-93a1-14263045c94a" providerId="AD" clId="Web-{B941FE26-7E4B-43E4-8EE8-75A03412BA99}" dt="2023-11-22T18:01:39.356" v="172"/>
          <ac:picMkLst>
            <pc:docMk/>
            <pc:sldMk cId="3602000123" sldId="6884"/>
            <ac:picMk id="46" creationId="{A16876A5-70AA-83FA-40AB-168A73AC648F}"/>
          </ac:picMkLst>
        </pc:picChg>
      </pc:sldChg>
    </pc:docChg>
  </pc:docChgLst>
  <pc:docChgLst>
    <pc:chgData name="Lex de Wolff" userId="S::lex.de.wolff_alliander.com#ext#@edsn.onmicrosoft.com::842c0f73-aa79-47ef-93a1-14263045c94a" providerId="AD" clId="Web-{7ABAD704-4C7C-4E7A-ABAA-277247B8B0EF}"/>
    <pc:docChg chg="modSld">
      <pc:chgData name="Lex de Wolff" userId="S::lex.de.wolff_alliander.com#ext#@edsn.onmicrosoft.com::842c0f73-aa79-47ef-93a1-14263045c94a" providerId="AD" clId="Web-{7ABAD704-4C7C-4E7A-ABAA-277247B8B0EF}" dt="2023-12-06T11:32:35.093" v="65" actId="20577"/>
      <pc:docMkLst>
        <pc:docMk/>
      </pc:docMkLst>
      <pc:sldChg chg="modSp">
        <pc:chgData name="Lex de Wolff" userId="S::lex.de.wolff_alliander.com#ext#@edsn.onmicrosoft.com::842c0f73-aa79-47ef-93a1-14263045c94a" providerId="AD" clId="Web-{7ABAD704-4C7C-4E7A-ABAA-277247B8B0EF}" dt="2023-12-06T11:32:35.093" v="65" actId="20577"/>
        <pc:sldMkLst>
          <pc:docMk/>
          <pc:sldMk cId="45730112" sldId="649"/>
        </pc:sldMkLst>
        <pc:spChg chg="mod">
          <ac:chgData name="Lex de Wolff" userId="S::lex.de.wolff_alliander.com#ext#@edsn.onmicrosoft.com::842c0f73-aa79-47ef-93a1-14263045c94a" providerId="AD" clId="Web-{7ABAD704-4C7C-4E7A-ABAA-277247B8B0EF}" dt="2023-12-06T11:32:35.093" v="65" actId="20577"/>
          <ac:spMkLst>
            <pc:docMk/>
            <pc:sldMk cId="45730112" sldId="649"/>
            <ac:spMk id="9" creationId="{E00C5DEB-17CD-4AA1-84E2-5802DE9DEE85}"/>
          </ac:spMkLst>
        </pc:spChg>
      </pc:sldChg>
      <pc:sldChg chg="modSp">
        <pc:chgData name="Lex de Wolff" userId="S::lex.de.wolff_alliander.com#ext#@edsn.onmicrosoft.com::842c0f73-aa79-47ef-93a1-14263045c94a" providerId="AD" clId="Web-{7ABAD704-4C7C-4E7A-ABAA-277247B8B0EF}" dt="2023-12-06T11:31:21.591" v="48" actId="20577"/>
        <pc:sldMkLst>
          <pc:docMk/>
          <pc:sldMk cId="2175455182" sldId="737"/>
        </pc:sldMkLst>
        <pc:spChg chg="mod">
          <ac:chgData name="Lex de Wolff" userId="S::lex.de.wolff_alliander.com#ext#@edsn.onmicrosoft.com::842c0f73-aa79-47ef-93a1-14263045c94a" providerId="AD" clId="Web-{7ABAD704-4C7C-4E7A-ABAA-277247B8B0EF}" dt="2023-12-06T11:31:21.591" v="48" actId="20577"/>
          <ac:spMkLst>
            <pc:docMk/>
            <pc:sldMk cId="2175455182" sldId="737"/>
            <ac:spMk id="6" creationId="{C113AC2B-AF31-48D7-8C57-4A714F53A4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12-1-2024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48</a:t>
            </a:fld>
            <a:endParaRPr lang="nl-NL"/>
          </a:p>
        </p:txBody>
      </p:sp>
    </p:spTree>
    <p:extLst>
      <p:ext uri="{BB962C8B-B14F-4D97-AF65-F5344CB8AC3E}">
        <p14:creationId xmlns:p14="http://schemas.microsoft.com/office/powerpoint/2010/main" val="2424651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52</a:t>
            </a:fld>
            <a:endParaRPr lang="nl-NL"/>
          </a:p>
        </p:txBody>
      </p:sp>
    </p:spTree>
    <p:extLst>
      <p:ext uri="{BB962C8B-B14F-4D97-AF65-F5344CB8AC3E}">
        <p14:creationId xmlns:p14="http://schemas.microsoft.com/office/powerpoint/2010/main" val="33333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66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55</a:t>
            </a:fld>
            <a:endParaRPr lang="nl-NL"/>
          </a:p>
        </p:txBody>
      </p:sp>
    </p:spTree>
    <p:extLst>
      <p:ext uri="{BB962C8B-B14F-4D97-AF65-F5344CB8AC3E}">
        <p14:creationId xmlns:p14="http://schemas.microsoft.com/office/powerpoint/2010/main" val="449698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44A0F87-6A89-4F16-9D9A-A7B4B5B0CA7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70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8</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9</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13</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15</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18</a:t>
            </a:fld>
            <a:endParaRPr lang="nl-NL"/>
          </a:p>
        </p:txBody>
      </p:sp>
    </p:spTree>
    <p:extLst>
      <p:ext uri="{BB962C8B-B14F-4D97-AF65-F5344CB8AC3E}">
        <p14:creationId xmlns:p14="http://schemas.microsoft.com/office/powerpoint/2010/main" val="3210158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Veralgemeniseren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23</a:t>
            </a:fld>
            <a:endParaRPr lang="nl-NL"/>
          </a:p>
        </p:txBody>
      </p:sp>
    </p:spTree>
    <p:extLst>
      <p:ext uri="{BB962C8B-B14F-4D97-AF65-F5344CB8AC3E}">
        <p14:creationId xmlns:p14="http://schemas.microsoft.com/office/powerpoint/2010/main" val="4211251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Andere wijzen om de energiestromen te besturen zijn: </a:t>
            </a:r>
            <a:r>
              <a:rPr lang="nl-NL" err="1"/>
              <a:t>herrouteren</a:t>
            </a:r>
            <a:r>
              <a:rPr lang="nl-NL"/>
              <a:t>, </a:t>
            </a:r>
            <a:r>
              <a:rPr lang="nl-NL" err="1"/>
              <a:t>curtailment</a:t>
            </a:r>
            <a:r>
              <a:rPr lang="nl-NL"/>
              <a:t> en direct ingrijpen.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28</a:t>
            </a:fld>
            <a:endParaRPr lang="nl-NL"/>
          </a:p>
        </p:txBody>
      </p:sp>
    </p:spTree>
    <p:extLst>
      <p:ext uri="{BB962C8B-B14F-4D97-AF65-F5344CB8AC3E}">
        <p14:creationId xmlns:p14="http://schemas.microsoft.com/office/powerpoint/2010/main" val="1096208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47</a:t>
            </a:fld>
            <a:endParaRPr lang="nl-NL"/>
          </a:p>
        </p:txBody>
      </p:sp>
    </p:spTree>
    <p:extLst>
      <p:ext uri="{BB962C8B-B14F-4D97-AF65-F5344CB8AC3E}">
        <p14:creationId xmlns:p14="http://schemas.microsoft.com/office/powerpoint/2010/main" val="94574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12-1-2024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12-1-2024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a:solidFill>
                    <a:schemeClr val="bg1"/>
                  </a:solidFill>
                </a:rPr>
                <a:t>NBility</a:t>
              </a: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12-1-2024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12-1-2024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12-1-2024</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17.xml"/><Relationship Id="rId4" Type="http://schemas.openxmlformats.org/officeDocument/2006/relationships/hyperlink" Target="https://ae01.alicdn.com/kf/HLB1pir1LG6qK1RjSZFmq6x0PFXa7/Compatible-With-Lego-31003-145pcs-Decool-3107-Technic-Creator-Red-ROTORS-Helicopter-3in1-Buidling-Blocks-Plane.jpg"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5097411" cy="1790700"/>
          </a:xfrm>
        </p:spPr>
        <p:txBody>
          <a:bodyPr/>
          <a:lstStyle/>
          <a:p>
            <a:r>
              <a:rPr lang="nl-NL"/>
              <a:t>Release 2.2</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december 2023</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Kantoorgebouwen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10</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met 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Transacties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pic>
        <p:nvPicPr>
          <p:cNvPr id="9" name="Afbeelding 8">
            <a:extLst>
              <a:ext uri="{FF2B5EF4-FFF2-40B4-BE49-F238E27FC236}">
                <a16:creationId xmlns:a16="http://schemas.microsoft.com/office/drawing/2014/main" id="{512D06AC-9695-B27A-4D3B-A2A1ACD7DCB4}"/>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314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Enterprise </a:t>
            </a:r>
            <a:r>
              <a:rPr kumimoji="0" lang="nl-NL" sz="1500" b="0" i="0" u="none" strike="noStrike" kern="1200" cap="none" spc="0" normalizeH="0" baseline="0" noProof="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capabilities</a:t>
            </a: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smtClean="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11</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E.4.1. </a:t>
            </a:r>
            <a:r>
              <a:rPr kumimoji="0" lang="nl-NL" sz="750" b="1" i="0" u="none" strike="noStrike" kern="1200" cap="none" spc="0" normalizeH="0" baseline="0" noProof="0" err="1">
                <a:ln>
                  <a:noFill/>
                </a:ln>
                <a:solidFill>
                  <a:srgbClr val="000000">
                    <a:lumMod val="50000"/>
                  </a:srgbClr>
                </a:solidFill>
                <a:effectLst/>
                <a:uLnTx/>
                <a:uFillTx/>
                <a:latin typeface="Microsoft JhengHei Light"/>
                <a:ea typeface="+mn-ea"/>
                <a:cs typeface="+mn-cs"/>
              </a:rPr>
              <a:t>Digitaalproductstrategie</a:t>
            </a: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7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Digitaalproductstrategie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C. </a:t>
            </a:r>
            <a:r>
              <a:rPr kumimoji="0" lang="nl-NL" sz="750" b="0" i="0" u="none" strike="noStrike" kern="0" cap="none" spc="0" normalizeH="0" baseline="0" noProof="0" err="1">
                <a:ln>
                  <a:noFill/>
                </a:ln>
                <a:solidFill>
                  <a:prstClr val="white"/>
                </a:solidFill>
                <a:effectLst/>
                <a:uLnTx/>
                <a:uFillTx/>
                <a:latin typeface="Microsoft JhengHei Light"/>
                <a:ea typeface="+mn-ea"/>
                <a:cs typeface="+mn-cs"/>
              </a:rPr>
              <a:t>Core</a:t>
            </a:r>
            <a:r>
              <a:rPr kumimoji="0" lang="nl-NL" sz="750" b="0" i="0" u="none" strike="noStrike" kern="0" cap="none" spc="0" normalizeH="0" baseline="0" noProof="0">
                <a:ln>
                  <a:noFill/>
                </a:ln>
                <a:solidFill>
                  <a:prstClr val="white"/>
                </a:solidFill>
                <a:effectLst/>
                <a:uLnTx/>
                <a:uFillTx/>
                <a:latin typeface="Microsoft JhengHei Light"/>
                <a:ea typeface="+mn-ea"/>
                <a:cs typeface="+mn-cs"/>
              </a:rPr>
              <a:t> </a:t>
            </a:r>
            <a:r>
              <a:rPr kumimoji="0" lang="nl-NL" sz="750" b="0" i="0" u="none" strike="noStrike" kern="0" cap="none" spc="0" normalizeH="0" baseline="0" noProof="0" err="1">
                <a:ln>
                  <a:noFill/>
                </a:ln>
                <a:solidFill>
                  <a:prstClr val="white"/>
                </a:solidFill>
                <a:effectLst/>
                <a:uLnTx/>
                <a:uFillTx/>
                <a:latin typeface="Microsoft JhengHei Light"/>
                <a:ea typeface="+mn-ea"/>
                <a:cs typeface="+mn-cs"/>
              </a:rPr>
              <a:t>capabilities</a:t>
            </a:r>
            <a:endParaRPr kumimoji="0" lang="nl-NL" sz="750" b="0" i="0" u="none" strike="noStrike" kern="0" cap="none" spc="0" normalizeH="0" baseline="0" noProof="0">
              <a:ln>
                <a:noFill/>
              </a:ln>
              <a:solidFill>
                <a:prstClr val="white"/>
              </a:solidFill>
              <a:effectLst/>
              <a:uLnTx/>
              <a:uFillTx/>
              <a:latin typeface="Microsoft JhengHei Light"/>
              <a:ea typeface="+mn-ea"/>
              <a:cs typeface="+mn-cs"/>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a:ln>
                  <a:noFill/>
                </a:ln>
                <a:solidFill>
                  <a:srgbClr val="FFFFFF"/>
                </a:solidFill>
                <a:effectLst/>
                <a:uLnTx/>
                <a:uFillTx/>
                <a:latin typeface="Microsoft JhengHei Light"/>
                <a:ea typeface="+mn-ea"/>
                <a:cs typeface="+mn-cs"/>
              </a:rPr>
              <a:t>E. Enterprise </a:t>
            </a:r>
            <a:r>
              <a:rPr kumimoji="0" lang="nl-NL" sz="800" b="0" i="0" u="none" strike="noStrike" kern="0" cap="none" spc="0" normalizeH="0" baseline="0" noProof="0" err="1">
                <a:ln>
                  <a:noFill/>
                </a:ln>
                <a:solidFill>
                  <a:srgbClr val="FFFFFF"/>
                </a:solidFill>
                <a:effectLst/>
                <a:uLnTx/>
                <a:uFillTx/>
                <a:latin typeface="Microsoft JhengHei Light"/>
                <a:ea typeface="+mn-ea"/>
                <a:cs typeface="+mn-cs"/>
              </a:rPr>
              <a:t>capabilities</a:t>
            </a:r>
            <a:r>
              <a:rPr kumimoji="0" lang="nl-NL" sz="800" b="0" i="0" u="none" strike="noStrike" kern="0" cap="none" spc="0" normalizeH="0" baseline="0" noProof="0">
                <a:ln>
                  <a:noFill/>
                </a:ln>
                <a:solidFill>
                  <a:srgbClr val="FFFFFF"/>
                </a:solidFill>
                <a:effectLst/>
                <a:uLnTx/>
                <a:uFillTx/>
                <a:latin typeface="Microsoft JhengHei Light"/>
                <a:ea typeface="+mn-ea"/>
                <a:cs typeface="+mn-cs"/>
              </a:rPr>
              <a:t>: Het bedrijf richting geven en ondersteunen</a:t>
            </a:r>
            <a:endParaRPr kumimoji="0" lang="nl-NL" sz="800" b="0" i="0" u="none" strike="noStrike" kern="0" cap="none" spc="0" normalizeH="0" baseline="0" noProof="0">
              <a:ln>
                <a:noFill/>
              </a:ln>
              <a:solidFill>
                <a:srgbClr val="FFFFFF"/>
              </a:solidFill>
              <a:effectLst/>
              <a:uLnTx/>
              <a:uFillTx/>
              <a:latin typeface="Microsoft JhengHei Light"/>
              <a:ea typeface="Microsoft JhengHei Light"/>
              <a:cs typeface="+mn-cs"/>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94" name="Afbeelding 93">
            <a:extLst>
              <a:ext uri="{FF2B5EF4-FFF2-40B4-BE49-F238E27FC236}">
                <a16:creationId xmlns:a16="http://schemas.microsoft.com/office/drawing/2014/main" id="{3664025F-B9E3-C07E-8ED6-2972100A40C1}"/>
              </a:ext>
            </a:extLst>
          </p:cNvPr>
          <p:cNvPicPr>
            <a:picLocks noChangeAspect="1"/>
          </p:cNvPicPr>
          <p:nvPr/>
        </p:nvPicPr>
        <p:blipFill>
          <a:blip r:embed="rId2"/>
          <a:stretch>
            <a:fillRect/>
          </a:stretch>
        </p:blipFill>
        <p:spPr>
          <a:xfrm>
            <a:off x="399390" y="840375"/>
            <a:ext cx="7422592" cy="4207276"/>
          </a:xfrm>
          <a:prstGeom prst="rect">
            <a:avLst/>
          </a:prstGeom>
        </p:spPr>
      </p:pic>
      <p:pic>
        <p:nvPicPr>
          <p:cNvPr id="2" name="Afbeelding 1">
            <a:extLst>
              <a:ext uri="{FF2B5EF4-FFF2-40B4-BE49-F238E27FC236}">
                <a16:creationId xmlns:a16="http://schemas.microsoft.com/office/drawing/2014/main" id="{73DF5EFB-A5A8-529B-F45E-F8DF19F7927C}"/>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4777764" y="1044701"/>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rPr>
              <a:t>Binnen infrastructuur bedrijven, wat de netbeheerders zijn, wordt onderscheid gemaakt tussen de infrastructuur (voor netbeheerders de energienetten) en de met de infrastructuur geleverde diensten (voor netbeheerders het energietransport). De </a:t>
            </a:r>
            <a:r>
              <a:rPr lang="nl-NL" sz="1100" err="1">
                <a:solidFill>
                  <a:srgbClr val="4D4D4D"/>
                </a:solidFill>
              </a:rPr>
              <a:t>capabilities</a:t>
            </a:r>
            <a:r>
              <a:rPr lang="nl-NL" sz="1100">
                <a:solidFill>
                  <a:srgbClr val="4D4D4D"/>
                </a:solidFil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rPr>
              <a:t>Zowel over de infrastructuur als over de diensten wordt data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rPr>
              <a:t>Vanuit dit onderscheid komen we tot de volgende drie </a:t>
            </a:r>
            <a:r>
              <a:rPr lang="nl-NL" sz="1100" err="1">
                <a:solidFill>
                  <a:srgbClr val="4D4D4D"/>
                </a:solidFill>
              </a:rPr>
              <a:t>waardegroepen</a:t>
            </a:r>
            <a:r>
              <a:rPr lang="nl-NL" sz="1100">
                <a:solidFill>
                  <a:srgbClr val="4D4D4D"/>
                </a:solidFil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rPr>
              <a:t>Op de volgende sheet staan de bijbehorende </a:t>
            </a:r>
            <a:r>
              <a:rPr lang="nl-NL" sz="1100" err="1">
                <a:solidFill>
                  <a:srgbClr val="4D4D4D"/>
                </a:solidFill>
              </a:rPr>
              <a:t>waardestromen</a:t>
            </a:r>
            <a:r>
              <a:rPr lang="nl-NL" sz="1100">
                <a:solidFill>
                  <a:srgbClr val="4D4D4D"/>
                </a:solidFil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365419245"/>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dirty="0"/>
                        <a:t>Waardegroep</a:t>
                      </a:r>
                    </a:p>
                  </a:txBody>
                  <a:tcPr/>
                </a:tc>
                <a:tc>
                  <a:txBody>
                    <a:bodyPr/>
                    <a:lstStyle/>
                    <a:p>
                      <a:r>
                        <a:rPr lang="nl-NL" sz="1000" dirty="0"/>
                        <a:t>Omschrijving</a:t>
                      </a:r>
                    </a:p>
                  </a:txBody>
                  <a:tcPr/>
                </a:tc>
                <a:extLst>
                  <a:ext uri="{0D108BD9-81ED-4DB2-BD59-A6C34878D82A}">
                    <a16:rowId xmlns:a16="http://schemas.microsoft.com/office/drawing/2014/main" val="1502774908"/>
                  </a:ext>
                </a:extLst>
              </a:tr>
              <a:tr h="288033">
                <a:tc>
                  <a:txBody>
                    <a:bodyPr/>
                    <a:lstStyle/>
                    <a:p>
                      <a:r>
                        <a:rPr lang="nl-NL" sz="1000" kern="1200" dirty="0" err="1">
                          <a:solidFill>
                            <a:schemeClr val="dk1"/>
                          </a:solidFill>
                          <a:effectLst/>
                          <a:latin typeface="+mn-lt"/>
                          <a:ea typeface="+mn-ea"/>
                          <a:cs typeface="+mn-cs"/>
                        </a:rPr>
                        <a:t>Transportgereed</a:t>
                      </a:r>
                      <a:r>
                        <a:rPr lang="nl-NL" sz="1000" kern="1200" dirty="0">
                          <a:solidFill>
                            <a:schemeClr val="dk1"/>
                          </a:solidFill>
                          <a:effectLst/>
                          <a:latin typeface="+mn-lt"/>
                          <a:ea typeface="+mn-ea"/>
                          <a:cs typeface="+mn-cs"/>
                        </a:rPr>
                        <a:t> </a:t>
                      </a:r>
                      <a:r>
                        <a:rPr lang="nl-NL" sz="1000" b="1" kern="1200" dirty="0">
                          <a:solidFill>
                            <a:schemeClr val="dk1"/>
                          </a:solidFill>
                          <a:effectLst/>
                          <a:latin typeface="+mn-lt"/>
                          <a:ea typeface="+mn-ea"/>
                          <a:cs typeface="+mn-cs"/>
                        </a:rPr>
                        <a:t>energienet</a:t>
                      </a:r>
                      <a:r>
                        <a:rPr lang="nl-NL" sz="1000" kern="1200" dirty="0">
                          <a:solidFill>
                            <a:schemeClr val="dk1"/>
                          </a:solidFill>
                          <a:effectLst/>
                          <a:latin typeface="+mn-lt"/>
                          <a:ea typeface="+mn-ea"/>
                          <a:cs typeface="+mn-cs"/>
                        </a:rPr>
                        <a:t> </a:t>
                      </a:r>
                      <a:endParaRPr lang="nl-NL" sz="1000"/>
                    </a:p>
                  </a:txBody>
                  <a:tcPr/>
                </a:tc>
                <a:tc>
                  <a:txBody>
                    <a:bodyPr/>
                    <a:lstStyle/>
                    <a:p>
                      <a:r>
                        <a:rPr lang="nl-NL" sz="1000" kern="1200" dirty="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dirty="0"/>
                    </a:p>
                  </a:txBody>
                  <a:tcPr/>
                </a:tc>
                <a:extLst>
                  <a:ext uri="{0D108BD9-81ED-4DB2-BD59-A6C34878D82A}">
                    <a16:rowId xmlns:a16="http://schemas.microsoft.com/office/drawing/2014/main" val="721920321"/>
                  </a:ext>
                </a:extLst>
              </a:tr>
              <a:tr h="269570">
                <a:tc>
                  <a:txBody>
                    <a:bodyPr/>
                    <a:lstStyle/>
                    <a:p>
                      <a:r>
                        <a:rPr lang="nl-NL" sz="1000" b="1" kern="1200" dirty="0">
                          <a:solidFill>
                            <a:schemeClr val="dk1"/>
                          </a:solidFill>
                          <a:effectLst/>
                          <a:latin typeface="+mn-lt"/>
                          <a:ea typeface="+mn-ea"/>
                          <a:cs typeface="+mn-cs"/>
                        </a:rPr>
                        <a:t>Energietransport</a:t>
                      </a:r>
                      <a:r>
                        <a:rPr lang="nl-NL" sz="1000" kern="1200" dirty="0">
                          <a:solidFill>
                            <a:schemeClr val="dk1"/>
                          </a:solidFill>
                          <a:effectLst/>
                          <a:latin typeface="+mn-lt"/>
                          <a:ea typeface="+mn-ea"/>
                          <a:cs typeface="+mn-cs"/>
                        </a:rPr>
                        <a:t> </a:t>
                      </a:r>
                      <a:endParaRPr lang="nl-NL" sz="1000"/>
                    </a:p>
                  </a:txBody>
                  <a:tcPr/>
                </a:tc>
                <a:tc>
                  <a:txBody>
                    <a:bodyPr/>
                    <a:lstStyle/>
                    <a:p>
                      <a:r>
                        <a:rPr lang="nl-NL" sz="1000" kern="1200" dirty="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dirty="0">
                          <a:solidFill>
                            <a:schemeClr val="dk1"/>
                          </a:solidFill>
                          <a:effectLst/>
                          <a:latin typeface="+mn-lt"/>
                          <a:ea typeface="+mn-ea"/>
                          <a:cs typeface="+mn-cs"/>
                        </a:rPr>
                        <a:t>Data </a:t>
                      </a:r>
                      <a:r>
                        <a:rPr lang="nl-NL" sz="1000" kern="1200" dirty="0">
                          <a:solidFill>
                            <a:schemeClr val="dk1"/>
                          </a:solidFill>
                          <a:effectLst/>
                          <a:latin typeface="+mn-lt"/>
                          <a:ea typeface="+mn-ea"/>
                          <a:cs typeface="+mn-cs"/>
                        </a:rPr>
                        <a:t>over energienet en -transport </a:t>
                      </a:r>
                      <a:endParaRPr lang="nl-NL" sz="1000"/>
                    </a:p>
                  </a:txBody>
                  <a:tcPr/>
                </a:tc>
                <a:tc>
                  <a:txBody>
                    <a:bodyPr/>
                    <a:lstStyle/>
                    <a:p>
                      <a:r>
                        <a:rPr lang="nl-NL" sz="1000" kern="1200" dirty="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endParaRPr lang="nl-NL" sz="1000" kern="1200">
                        <a:solidFill>
                          <a:schemeClr val="dk1"/>
                        </a:solidFill>
                        <a:effectLst/>
                        <a:latin typeface="+mn-lt"/>
                        <a:ea typeface="+mn-ea"/>
                        <a:cs typeface="+mn-cs"/>
                      </a:endParaRPr>
                    </a:p>
                  </a:txBody>
                  <a:tcPr/>
                </a:tc>
                <a:extLst>
                  <a:ext uri="{0D108BD9-81ED-4DB2-BD59-A6C34878D82A}">
                    <a16:rowId xmlns:a16="http://schemas.microsoft.com/office/drawing/2014/main" val="3039226497"/>
                  </a:ext>
                </a:extLst>
              </a:tr>
            </a:tbl>
          </a:graphicData>
        </a:graphic>
      </p:graphicFrame>
      <p:pic>
        <p:nvPicPr>
          <p:cNvPr id="6" name="Afbeelding 5">
            <a:extLst>
              <a:ext uri="{FF2B5EF4-FFF2-40B4-BE49-F238E27FC236}">
                <a16:creationId xmlns:a16="http://schemas.microsoft.com/office/drawing/2014/main" id="{828F422E-3D9E-F7D1-4A37-CBBB7F54726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63773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jfhoek 27">
            <a:extLst>
              <a:ext uri="{FF2B5EF4-FFF2-40B4-BE49-F238E27FC236}">
                <a16:creationId xmlns:a16="http://schemas.microsoft.com/office/drawing/2014/main" id="{008F2BDE-A641-AB86-A90E-CD802A881CF7}"/>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13</a:t>
            </a:fld>
            <a:endParaRPr lang="en-GB" sz="750" b="0">
              <a:solidFill>
                <a:srgbClr val="625D62">
                  <a:tint val="75000"/>
                </a:srgbClr>
              </a:solidFill>
              <a:latin typeface="Arial"/>
            </a:endParaRPr>
          </a:p>
        </p:txBody>
      </p:sp>
      <p:sp>
        <p:nvSpPr>
          <p:cNvPr id="23" name="Vijfhoek 22"/>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786093" y="974808"/>
            <a:ext cx="3231299"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Product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Aansluiting</a:t>
            </a:r>
          </a:p>
          <a:p>
            <a:pPr marL="0" indent="0" defTabSz="539354">
              <a:lnSpc>
                <a:spcPct val="100000"/>
              </a:lnSpc>
              <a:spcBef>
                <a:spcPts val="800"/>
              </a:spcBef>
              <a:spcAft>
                <a:spcPts val="200"/>
              </a:spcAft>
              <a:buClr>
                <a:srgbClr val="4D4D4D"/>
              </a:buClr>
              <a:buNone/>
              <a:defRPr/>
            </a:pPr>
            <a:r>
              <a:rPr lang="nl-NL" sz="1000">
                <a:solidFill>
                  <a:srgbClr val="4D4D4D"/>
                </a:solidFill>
              </a:rPr>
              <a:t>Reconstructie energienet</a:t>
            </a:r>
          </a:p>
          <a:p>
            <a:pPr marL="0" indent="0" defTabSz="539354">
              <a:lnSpc>
                <a:spcPct val="100000"/>
              </a:lnSpc>
              <a:spcBef>
                <a:spcPts val="800"/>
              </a:spcBef>
              <a:spcAft>
                <a:spcPts val="200"/>
              </a:spcAft>
              <a:buClr>
                <a:srgbClr val="4D4D4D"/>
              </a:buClr>
              <a:buNone/>
              <a:defRPr/>
            </a:pPr>
            <a:r>
              <a:rPr lang="nl-NL" sz="1000">
                <a:solidFill>
                  <a:srgbClr val="4D4D4D"/>
                </a:solidFill>
              </a:rPr>
              <a:t>Toekomstbestendig energienet</a:t>
            </a:r>
          </a:p>
          <a:p>
            <a:pPr marL="0" indent="0" defTabSz="539354">
              <a:lnSpc>
                <a:spcPct val="100000"/>
              </a:lnSpc>
              <a:spcBef>
                <a:spcPts val="800"/>
              </a:spcBef>
              <a:spcAft>
                <a:spcPts val="200"/>
              </a:spcAft>
              <a:buClr>
                <a:srgbClr val="4D4D4D"/>
              </a:buClr>
              <a:buNone/>
              <a:defRPr/>
            </a:pPr>
            <a:r>
              <a:rPr lang="nl-NL" sz="1000">
                <a:solidFill>
                  <a:srgbClr val="4D4D4D"/>
                </a:solidFill>
              </a:rPr>
              <a:t>Betrouwbaar energienet</a:t>
            </a:r>
          </a:p>
          <a:p>
            <a:pPr marL="0" indent="0" defTabSz="539354">
              <a:lnSpc>
                <a:spcPct val="100000"/>
              </a:lnSpc>
              <a:spcBef>
                <a:spcPts val="800"/>
              </a:spcBef>
              <a:spcAft>
                <a:spcPts val="200"/>
              </a:spcAft>
              <a:buClr>
                <a:srgbClr val="4D4D4D"/>
              </a:buClr>
              <a:buNone/>
              <a:defRPr/>
            </a:pPr>
            <a:r>
              <a:rPr lang="nl-NL" sz="1000">
                <a:solidFill>
                  <a:srgbClr val="4D4D4D"/>
                </a:solidFil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Transportcapaciteit</a:t>
            </a:r>
          </a:p>
          <a:p>
            <a:pPr marL="0" indent="0" defTabSz="539354">
              <a:lnSpc>
                <a:spcPct val="100000"/>
              </a:lnSpc>
              <a:spcBef>
                <a:spcPts val="800"/>
              </a:spcBef>
              <a:spcAft>
                <a:spcPts val="200"/>
              </a:spcAft>
              <a:buClr>
                <a:srgbClr val="4D4D4D"/>
              </a:buClr>
              <a:buNone/>
              <a:defRPr/>
            </a:pPr>
            <a:r>
              <a:rPr lang="nl-NL" sz="1000">
                <a:solidFill>
                  <a:srgbClr val="4D4D4D"/>
                </a:solidFill>
              </a:rPr>
              <a:t>Afgeleverde energie</a:t>
            </a:r>
          </a:p>
          <a:p>
            <a:pPr marL="0" indent="0" defTabSz="539354">
              <a:lnSpc>
                <a:spcPct val="100000"/>
              </a:lnSpc>
              <a:spcBef>
                <a:spcPts val="800"/>
              </a:spcBef>
              <a:spcAft>
                <a:spcPts val="200"/>
              </a:spcAft>
              <a:buClr>
                <a:srgbClr val="4D4D4D"/>
              </a:buClr>
              <a:buNone/>
              <a:defRPr/>
            </a:pPr>
            <a:r>
              <a:rPr lang="nl-NL" sz="1000">
                <a:solidFill>
                  <a:srgbClr val="4D4D4D"/>
                </a:solidFill>
              </a:rPr>
              <a:t>Toegewezen energie-uitwisseling</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Netbeheerdata </a:t>
            </a:r>
          </a:p>
        </p:txBody>
      </p:sp>
      <p:sp>
        <p:nvSpPr>
          <p:cNvPr id="32" name="Tijdelijke aanduiding voor verticale tekst 1"/>
          <p:cNvSpPr txBox="1">
            <a:spLocks/>
          </p:cNvSpPr>
          <p:nvPr/>
        </p:nvSpPr>
        <p:spPr>
          <a:xfrm>
            <a:off x="1256648" y="974808"/>
            <a:ext cx="6739246"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Contracteren, aan- en afsluiten van gebruikers</a:t>
            </a:r>
          </a:p>
          <a:p>
            <a:pPr marL="0" indent="0" defTabSz="539354">
              <a:lnSpc>
                <a:spcPct val="100000"/>
              </a:lnSpc>
              <a:spcBef>
                <a:spcPts val="800"/>
              </a:spcBef>
              <a:spcAft>
                <a:spcPts val="200"/>
              </a:spcAft>
              <a:buClr>
                <a:srgbClr val="4D4D4D"/>
              </a:buClr>
              <a:buNone/>
              <a:defRPr/>
            </a:pPr>
            <a:r>
              <a:rPr lang="nl-NL" sz="100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Netgedreven</a:t>
            </a:r>
            <a:r>
              <a:rPr lang="nl-NL" sz="100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Managen van beschikbare energienetcapaciteit (toekomst)</a:t>
            </a:r>
          </a:p>
          <a:p>
            <a:pPr marL="0" indent="0" defTabSz="539354">
              <a:lnSpc>
                <a:spcPct val="100000"/>
              </a:lnSpc>
              <a:spcBef>
                <a:spcPts val="800"/>
              </a:spcBef>
              <a:spcAft>
                <a:spcPts val="200"/>
              </a:spcAft>
              <a:buClr>
                <a:srgbClr val="4D4D4D"/>
              </a:buClr>
              <a:buNone/>
              <a:defRPr/>
            </a:pPr>
            <a:r>
              <a:rPr lang="nl-NL" sz="1000">
                <a:solidFill>
                  <a:srgbClr val="4D4D4D"/>
                </a:solidFill>
              </a:rPr>
              <a:t>Transporteren van energie (nu)</a:t>
            </a:r>
          </a:p>
          <a:p>
            <a:pPr marL="0" indent="0" defTabSz="539354">
              <a:lnSpc>
                <a:spcPct val="100000"/>
              </a:lnSpc>
              <a:spcBef>
                <a:spcPts val="800"/>
              </a:spcBef>
              <a:spcAft>
                <a:spcPts val="200"/>
              </a:spcAft>
              <a:buClr>
                <a:srgbClr val="4D4D4D"/>
              </a:buClr>
              <a:buNone/>
              <a:defRPr/>
            </a:pPr>
            <a:r>
              <a:rPr lang="nl-NL" sz="100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Beschikbaar stellen van netbeheerdata</a:t>
            </a:r>
          </a:p>
        </p:txBody>
      </p:sp>
      <p:sp>
        <p:nvSpPr>
          <p:cNvPr id="33" name="Tijdelijke aanduiding voor verticale tekst 1"/>
          <p:cNvSpPr txBox="1">
            <a:spLocks/>
          </p:cNvSpPr>
          <p:nvPr/>
        </p:nvSpPr>
        <p:spPr>
          <a:xfrm>
            <a:off x="7149848" y="974808"/>
            <a:ext cx="1802505" cy="3409575"/>
          </a:xfrm>
          <a:prstGeom prst="rect">
            <a:avLst/>
          </a:prstGeom>
        </p:spPr>
        <p:txBody>
          <a:bodyPr vert="horz" lIns="0" tIns="0" rIns="0" bIns="0" rtlCol="0">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Markt</a:t>
            </a:r>
          </a:p>
          <a:p>
            <a:pPr marL="0" indent="0" defTabSz="539354">
              <a:lnSpc>
                <a:spcPct val="100000"/>
              </a:lnSpc>
              <a:spcBef>
                <a:spcPts val="800"/>
              </a:spcBef>
              <a:spcAft>
                <a:spcPts val="200"/>
              </a:spcAft>
              <a:buClr>
                <a:srgbClr val="4D4D4D"/>
              </a:buClr>
              <a:buNone/>
              <a:defRPr/>
            </a:pPr>
            <a:r>
              <a:rPr lang="nl-NL" sz="1000">
                <a:solidFill>
                  <a:srgbClr val="4D4D4D"/>
                </a:solidFill>
              </a:rPr>
              <a:t>Klant</a:t>
            </a:r>
          </a:p>
          <a:p>
            <a:pPr marL="0" indent="0" defTabSz="539354">
              <a:lnSpc>
                <a:spcPct val="100000"/>
              </a:lnSpc>
              <a:spcBef>
                <a:spcPts val="800"/>
              </a:spcBef>
              <a:spcAft>
                <a:spcPts val="200"/>
              </a:spcAft>
              <a:buClr>
                <a:srgbClr val="4D4D4D"/>
              </a:buClr>
              <a:buNone/>
              <a:defRPr/>
            </a:pPr>
            <a:r>
              <a:rPr lang="nl-NL" sz="1000">
                <a:solidFill>
                  <a:srgbClr val="4D4D4D"/>
                </a:solidFill>
              </a:rPr>
              <a:t>Klant</a:t>
            </a:r>
          </a:p>
          <a:p>
            <a:pPr marL="0" indent="0" defTabSz="539354">
              <a:lnSpc>
                <a:spcPct val="100000"/>
              </a:lnSpc>
              <a:spcBef>
                <a:spcPts val="800"/>
              </a:spcBef>
              <a:spcAft>
                <a:spcPts val="200"/>
              </a:spcAft>
              <a:buClr>
                <a:srgbClr val="4D4D4D"/>
              </a:buClr>
              <a:buNone/>
              <a:defRPr/>
            </a:pPr>
            <a:r>
              <a:rPr lang="nl-NL" sz="1000">
                <a:solidFill>
                  <a:srgbClr val="4D4D4D"/>
                </a:solidFill>
              </a:rPr>
              <a:t>Overheid, Klant</a:t>
            </a:r>
          </a:p>
          <a:p>
            <a:pPr marL="0" indent="0" defTabSz="539354">
              <a:lnSpc>
                <a:spcPct val="100000"/>
              </a:lnSpc>
              <a:spcBef>
                <a:spcPts val="800"/>
              </a:spcBef>
              <a:spcAft>
                <a:spcPts val="200"/>
              </a:spcAft>
              <a:buClr>
                <a:srgbClr val="4D4D4D"/>
              </a:buClr>
              <a:buNone/>
              <a:defRPr/>
            </a:pPr>
            <a:r>
              <a:rPr lang="nl-NL" sz="1000">
                <a:solidFill>
                  <a:srgbClr val="4D4D4D"/>
                </a:solidFill>
              </a:rPr>
              <a:t>Maatschappij</a:t>
            </a:r>
          </a:p>
          <a:p>
            <a:pPr marL="0" indent="0" defTabSz="539354">
              <a:lnSpc>
                <a:spcPct val="100000"/>
              </a:lnSpc>
              <a:spcBef>
                <a:spcPts val="800"/>
              </a:spcBef>
              <a:spcAft>
                <a:spcPts val="200"/>
              </a:spcAft>
              <a:buClr>
                <a:srgbClr val="4D4D4D"/>
              </a:buClr>
              <a:buNone/>
              <a:defRPr/>
            </a:pPr>
            <a:r>
              <a:rPr lang="nl-NL" sz="1000">
                <a:solidFill>
                  <a:srgbClr val="4D4D4D"/>
                </a:solidFill>
              </a:rPr>
              <a:t>Maatschappij, Klant</a:t>
            </a:r>
          </a:p>
          <a:p>
            <a:pPr marL="0" indent="0" defTabSz="539354">
              <a:lnSpc>
                <a:spcPct val="100000"/>
              </a:lnSpc>
              <a:spcBef>
                <a:spcPts val="800"/>
              </a:spcBef>
              <a:spcAft>
                <a:spcPts val="200"/>
              </a:spcAft>
              <a:buClr>
                <a:srgbClr val="4D4D4D"/>
              </a:buClr>
              <a:buNone/>
              <a:defRPr/>
            </a:pPr>
            <a:r>
              <a:rPr lang="nl-NL" sz="1000">
                <a:solidFill>
                  <a:srgbClr val="4D4D4D"/>
                </a:solidFill>
              </a:rPr>
              <a:t>Maatschappij, Klant</a:t>
            </a:r>
          </a:p>
          <a:p>
            <a:pPr marL="0" indent="0" defTabSz="539354">
              <a:lnSpc>
                <a:spcPct val="100000"/>
              </a:lnSpc>
              <a:spcBef>
                <a:spcPts val="800"/>
              </a:spcBef>
              <a:spcAft>
                <a:spcPts val="200"/>
              </a:spcAft>
              <a:buClr>
                <a:srgbClr val="4D4D4D"/>
              </a:buClr>
              <a:buNone/>
              <a:defRPr/>
            </a:pPr>
            <a:r>
              <a:rPr lang="nl-NL" sz="1000">
                <a:solidFill>
                  <a:srgbClr val="4D4D4D"/>
                </a:solidFill>
              </a:rPr>
              <a:t>Maatschappij</a:t>
            </a:r>
          </a:p>
          <a:p>
            <a:pPr marL="0" indent="0" defTabSz="539354">
              <a:lnSpc>
                <a:spcPct val="100000"/>
              </a:lnSpc>
              <a:spcBef>
                <a:spcPts val="800"/>
              </a:spcBef>
              <a:spcAft>
                <a:spcPts val="200"/>
              </a:spcAft>
              <a:buClr>
                <a:srgbClr val="4D4D4D"/>
              </a:buClr>
              <a:buNone/>
              <a:defRPr/>
            </a:pPr>
            <a:r>
              <a:rPr lang="nl-NL" sz="1000">
                <a:solidFill>
                  <a:srgbClr val="4D4D4D"/>
                </a:solidFill>
              </a:rPr>
              <a:t>Maatschappij</a:t>
            </a:r>
          </a:p>
          <a:p>
            <a:pPr marL="0" indent="0" defTabSz="539354">
              <a:lnSpc>
                <a:spcPct val="100000"/>
              </a:lnSpc>
              <a:spcBef>
                <a:spcPts val="800"/>
              </a:spcBef>
              <a:spcAft>
                <a:spcPts val="200"/>
              </a:spcAft>
              <a:buClr>
                <a:srgbClr val="4D4D4D"/>
              </a:buClr>
              <a:buNone/>
              <a:defRPr/>
            </a:pPr>
            <a:r>
              <a:rPr lang="nl-NL" sz="1000">
                <a:solidFill>
                  <a:srgbClr val="4D4D4D"/>
                </a:solidFill>
              </a:rPr>
              <a:t>Klant</a:t>
            </a:r>
          </a:p>
          <a:p>
            <a:pPr marL="0" indent="0" defTabSz="539354">
              <a:lnSpc>
                <a:spcPct val="100000"/>
              </a:lnSpc>
              <a:spcBef>
                <a:spcPts val="800"/>
              </a:spcBef>
              <a:spcAft>
                <a:spcPts val="200"/>
              </a:spcAft>
              <a:buClr>
                <a:srgbClr val="4D4D4D"/>
              </a:buClr>
              <a:buNone/>
              <a:defRPr/>
            </a:pPr>
            <a:r>
              <a:rPr lang="nl-NL" sz="1000">
                <a:solidFill>
                  <a:srgbClr val="4D4D4D"/>
                </a:solidFil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Marktpartij, Maatschappij</a:t>
            </a:r>
          </a:p>
        </p:txBody>
      </p:sp>
      <p:sp>
        <p:nvSpPr>
          <p:cNvPr id="34" name="Afgeronde rechthoek 33"/>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a:latin typeface="Calibri Light"/>
              </a:rPr>
              <a:t>P.A.</a:t>
            </a:r>
          </a:p>
        </p:txBody>
      </p:sp>
      <p:sp>
        <p:nvSpPr>
          <p:cNvPr id="35" name="Afgeronde rechthoek 34"/>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P.C.</a:t>
            </a:r>
          </a:p>
        </p:txBody>
      </p:sp>
      <p:sp>
        <p:nvSpPr>
          <p:cNvPr id="36" name="Afgeronde rechthoek 35"/>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P.D.1</a:t>
            </a:r>
          </a:p>
        </p:txBody>
      </p:sp>
      <p:sp>
        <p:nvSpPr>
          <p:cNvPr id="37" name="Afgeronde rechthoek 36"/>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P.B.</a:t>
            </a:r>
          </a:p>
        </p:txBody>
      </p:sp>
      <p:sp>
        <p:nvSpPr>
          <p:cNvPr id="38" name="Afgeronde rechthoek 37"/>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a:solidFill>
                  <a:prstClr val="white"/>
                </a:solidFill>
                <a:latin typeface="Calibri Light"/>
              </a:rPr>
              <a:t>P.E.</a:t>
            </a:r>
          </a:p>
        </p:txBody>
      </p:sp>
      <p:sp>
        <p:nvSpPr>
          <p:cNvPr id="39" name="Afgeronde rechthoek 38"/>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P.F.</a:t>
            </a:r>
          </a:p>
        </p:txBody>
      </p:sp>
      <p:sp>
        <p:nvSpPr>
          <p:cNvPr id="40" name="Afgeronde rechthoek 39"/>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P.G.</a:t>
            </a:r>
          </a:p>
        </p:txBody>
      </p:sp>
      <p:sp>
        <p:nvSpPr>
          <p:cNvPr id="41" name="Afgeronde rechthoek 40"/>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Externe (primaire) </a:t>
            </a:r>
            <a:r>
              <a:rPr lang="nl-NL" sz="2100" err="1">
                <a:solidFill>
                  <a:srgbClr val="821E7D"/>
                </a:solidFill>
                <a:latin typeface="Microsoft JhengHei Light"/>
              </a:rPr>
              <a:t>waardestromen</a:t>
            </a:r>
            <a:r>
              <a:rPr lang="nl-NL" sz="210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Producten en Markten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Afgeronde rechthoek 35">
            <a:extLst>
              <a:ext uri="{FF2B5EF4-FFF2-40B4-BE49-F238E27FC236}">
                <a16:creationId xmlns:a16="http://schemas.microsoft.com/office/drawing/2014/main" id="{74F80F28-89E1-902A-828F-9A213E2CE7B3}"/>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a:solidFill>
                  <a:prstClr val="white"/>
                </a:solidFill>
                <a:latin typeface="Calibri Light"/>
              </a:rPr>
              <a:t>P.D.2</a:t>
            </a:r>
          </a:p>
        </p:txBody>
      </p:sp>
      <p:sp>
        <p:nvSpPr>
          <p:cNvPr id="4" name="Tekstvak 3">
            <a:extLst>
              <a:ext uri="{FF2B5EF4-FFF2-40B4-BE49-F238E27FC236}">
                <a16:creationId xmlns:a16="http://schemas.microsoft.com/office/drawing/2014/main" id="{DD3CFB62-82C7-D0A7-9C6E-0CC463AEE966}"/>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nchor="t">
            <a:spAutoFit/>
          </a:bodyPr>
          <a:lstStyle/>
          <a:p>
            <a:r>
              <a:rPr lang="nl-NL" sz="800" i="1" dirty="0" err="1"/>
              <a:t>Transportgereed</a:t>
            </a:r>
            <a:r>
              <a:rPr lang="nl-NL" sz="800" i="1" dirty="0"/>
              <a:t> energienet</a:t>
            </a:r>
          </a:p>
        </p:txBody>
      </p:sp>
      <p:sp>
        <p:nvSpPr>
          <p:cNvPr id="5" name="Tekstvak 4">
            <a:extLst>
              <a:ext uri="{FF2B5EF4-FFF2-40B4-BE49-F238E27FC236}">
                <a16:creationId xmlns:a16="http://schemas.microsoft.com/office/drawing/2014/main" id="{7F6A9EAF-AF4B-E781-C6A9-816720B76D57}"/>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7" name="Tekstvak 6">
            <a:extLst>
              <a:ext uri="{FF2B5EF4-FFF2-40B4-BE49-F238E27FC236}">
                <a16:creationId xmlns:a16="http://schemas.microsoft.com/office/drawing/2014/main" id="{C4D43B68-40B7-389C-18AA-97EB497F9EB9}"/>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pic>
        <p:nvPicPr>
          <p:cNvPr id="9" name="Afbeelding 8">
            <a:extLst>
              <a:ext uri="{FF2B5EF4-FFF2-40B4-BE49-F238E27FC236}">
                <a16:creationId xmlns:a16="http://schemas.microsoft.com/office/drawing/2014/main" id="{010FB992-AD5C-FF09-C442-148A4135347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9814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79D78043-F986-C756-D94F-F075381673B7}"/>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300D3D0B-B78E-7B7B-43DC-8F216C9155C5}"/>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7A9C1B4-C99E-944F-B71C-EF43C52E1D68}"/>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14</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dirty="0" err="1">
                <a:solidFill>
                  <a:srgbClr val="4D4D4D"/>
                </a:solidFill>
                <a:latin typeface="Arial"/>
                <a:cs typeface="Arial"/>
              </a:rPr>
              <a:t>Transportgereed</a:t>
            </a:r>
            <a:r>
              <a:rPr lang="nl-NL" sz="950" b="1" i="1" dirty="0">
                <a:solidFill>
                  <a:srgbClr val="4D4D4D"/>
                </a:solidFill>
                <a:latin typeface="Arial"/>
                <a:cs typeface="Arial"/>
              </a:rPr>
              <a:t> energienet</a:t>
            </a:r>
            <a:endParaRPr lang="nl-NL" sz="975" b="1" i="1" dirty="0">
              <a:solidFill>
                <a:srgbClr val="4D4D4D"/>
              </a:solidFill>
            </a:endParaRP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dirty="0" err="1">
                <a:solidFill>
                  <a:srgbClr val="4D4D4D"/>
                </a:solidFill>
                <a:latin typeface="Arial"/>
                <a:cs typeface="Arial"/>
              </a:rPr>
              <a:t>Netgedreven</a:t>
            </a:r>
            <a:r>
              <a:rPr lang="nl-NL" sz="950" b="1" dirty="0">
                <a:solidFill>
                  <a:srgbClr val="4D4D4D"/>
                </a:solidFill>
                <a:latin typeface="Arial"/>
                <a:cs typeface="Arial"/>
              </a:rPr>
              <a:t> aanpassen van energienetten</a:t>
            </a:r>
            <a:r>
              <a:rPr lang="nl-NL" sz="950" dirty="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dirty="0">
                <a:solidFill>
                  <a:srgbClr val="4D4D4D"/>
                </a:solidFill>
                <a:latin typeface="Arial"/>
                <a:cs typeface="Arial"/>
              </a:rPr>
              <a:t>‘Contracteren, aan- en afsluiten van gebruikers’.</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dirty="0">
                <a:solidFill>
                  <a:srgbClr val="4D4D4D"/>
                </a:solidFill>
                <a:latin typeface="Arial"/>
                <a:cs typeface="Arial"/>
              </a:rPr>
              <a:t>Reconstrueren van energienetten</a:t>
            </a:r>
            <a:r>
              <a:rPr lang="nl-NL" sz="950" dirty="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dirty="0" err="1">
                <a:solidFill>
                  <a:srgbClr val="4D4D4D"/>
                </a:solidFill>
                <a:latin typeface="Arial"/>
                <a:cs typeface="Arial"/>
              </a:rPr>
              <a:t>Instandhouden</a:t>
            </a:r>
            <a:r>
              <a:rPr lang="nl-NL" sz="950" b="1" dirty="0">
                <a:solidFill>
                  <a:srgbClr val="4D4D4D"/>
                </a:solidFill>
                <a:latin typeface="Arial"/>
                <a:cs typeface="Arial"/>
              </a:rPr>
              <a:t> van energienetten</a:t>
            </a:r>
            <a:r>
              <a:rPr lang="nl-NL" sz="950" dirty="0">
                <a:solidFill>
                  <a:srgbClr val="4D4D4D"/>
                </a:solidFill>
                <a:latin typeface="Arial"/>
                <a:cs typeface="Arial"/>
              </a:rPr>
              <a:t>’ omvat het preventief onderhouden van de energienetten en het oplossen van storingen (</a:t>
            </a:r>
            <a:r>
              <a:rPr lang="nl-NL" sz="950" dirty="0" err="1">
                <a:solidFill>
                  <a:srgbClr val="4D4D4D"/>
                </a:solidFill>
                <a:latin typeface="Arial"/>
                <a:cs typeface="Arial"/>
              </a:rPr>
              <a:t>alarmgedreven</a:t>
            </a:r>
            <a:r>
              <a:rPr lang="nl-NL" sz="950" dirty="0">
                <a:solidFill>
                  <a:srgbClr val="4D4D4D"/>
                </a:solidFill>
                <a:latin typeface="Arial"/>
                <a:cs typeface="Arial"/>
              </a:rPr>
              <a:t> en </a:t>
            </a:r>
            <a:r>
              <a:rPr lang="nl-NL" sz="950" dirty="0" err="1">
                <a:solidFill>
                  <a:srgbClr val="4D4D4D"/>
                </a:solidFill>
                <a:latin typeface="Arial"/>
                <a:cs typeface="Arial"/>
              </a:rPr>
              <a:t>klantgedreven</a:t>
            </a:r>
            <a:r>
              <a:rPr lang="nl-NL" sz="950" dirty="0">
                <a:solidFill>
                  <a:srgbClr val="4D4D4D"/>
                </a:solidFill>
                <a:latin typeface="Arial"/>
                <a:cs typeface="Arial"/>
              </a:rPr>
              <a:t>) en leidt tot betrouwbare netten waarmee de afgesproken kwaliteit wordt geborgd/hersteld voor het transporteren van energie. </a:t>
            </a:r>
          </a:p>
          <a:p>
            <a:pPr marL="178594" indent="-178594" defTabSz="539354">
              <a:spcBef>
                <a:spcPts val="200"/>
              </a:spcBef>
              <a:spcAft>
                <a:spcPts val="200"/>
              </a:spcAft>
              <a:buClr>
                <a:srgbClr val="4D4D4D"/>
              </a:buClr>
              <a:defRPr/>
            </a:pPr>
            <a:r>
              <a:rPr lang="nl-NL" sz="950" b="1" i="1" dirty="0">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dirty="0">
                <a:solidFill>
                  <a:srgbClr val="4D4D4D"/>
                </a:solidFill>
                <a:latin typeface="Arial"/>
                <a:cs typeface="Arial"/>
              </a:rPr>
              <a:t>Managen van beschikbare energienetcapaciteit</a:t>
            </a:r>
            <a:r>
              <a:rPr lang="nl-NL" sz="950" dirty="0">
                <a:solidFill>
                  <a:srgbClr val="4D4D4D"/>
                </a:solidFill>
                <a:latin typeface="Arial"/>
                <a:cs typeface="Arial"/>
              </a:rPr>
              <a:t>’ betreft het managen van de met de ‘</a:t>
            </a:r>
            <a:r>
              <a:rPr lang="nl-NL" sz="950" dirty="0" err="1">
                <a:solidFill>
                  <a:srgbClr val="4D4D4D"/>
                </a:solidFill>
                <a:latin typeface="Arial"/>
                <a:cs typeface="Arial"/>
              </a:rPr>
              <a:t>Netgedreven</a:t>
            </a:r>
            <a:r>
              <a:rPr lang="nl-NL" sz="950" dirty="0">
                <a:solidFill>
                  <a:srgbClr val="4D4D4D"/>
                </a:solidFill>
                <a:latin typeface="Arial"/>
                <a:cs typeface="Arial"/>
              </a:rPr>
              <a:t> aanpassen energienetten’ beschikbaar gemaakte energienetcapaciteit en via </a:t>
            </a:r>
            <a:r>
              <a:rPr lang="nl-NL" sz="950" dirty="0" err="1">
                <a:solidFill>
                  <a:srgbClr val="4D4D4D"/>
                </a:solidFill>
                <a:latin typeface="Arial"/>
                <a:cs typeface="Arial"/>
              </a:rPr>
              <a:t>flex</a:t>
            </a:r>
            <a:r>
              <a:rPr lang="nl-NL" sz="950" dirty="0">
                <a:solidFill>
                  <a:srgbClr val="4D4D4D"/>
                </a:solidFill>
                <a:latin typeface="Arial"/>
                <a:cs typeface="Arial"/>
              </a:rPr>
              <a:t> afspraken verkregen </a:t>
            </a:r>
            <a:r>
              <a:rPr lang="nl-NL" sz="950" dirty="0" err="1">
                <a:solidFill>
                  <a:srgbClr val="4D4D4D"/>
                </a:solidFill>
                <a:latin typeface="Arial"/>
                <a:cs typeface="Arial"/>
              </a:rPr>
              <a:t>flex</a:t>
            </a:r>
            <a:r>
              <a:rPr lang="nl-NL" sz="950" dirty="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dirty="0">
                <a:solidFill>
                  <a:srgbClr val="4D4D4D"/>
                </a:solidFill>
                <a:latin typeface="Arial"/>
                <a:cs typeface="Arial"/>
              </a:rPr>
              <a:t>Transporteren van energie</a:t>
            </a:r>
            <a:r>
              <a:rPr lang="nl-NL" sz="950" dirty="0">
                <a:solidFill>
                  <a:srgbClr val="4D4D4D"/>
                </a:solidFill>
                <a:latin typeface="Arial"/>
                <a:cs typeface="Arial"/>
              </a:rPr>
              <a:t>’ leidt tot energie voor de klanten waarna ‘</a:t>
            </a:r>
            <a:r>
              <a:rPr lang="nl-NL" sz="950" b="1" dirty="0">
                <a:solidFill>
                  <a:srgbClr val="4D4D4D"/>
                </a:solidFill>
                <a:latin typeface="Arial"/>
                <a:cs typeface="Arial"/>
              </a:rPr>
              <a:t>Toewijzen van energie-uitwisseling</a:t>
            </a:r>
            <a:r>
              <a:rPr lang="nl-NL" sz="950" dirty="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dirty="0">
                <a:solidFill>
                  <a:srgbClr val="4D4D4D"/>
                </a:solidFill>
                <a:latin typeface="Arial"/>
                <a:cs typeface="Arial"/>
              </a:rPr>
              <a:t>Data</a:t>
            </a:r>
          </a:p>
          <a:p>
            <a:pPr marL="178435" indent="-178435" defTabSz="539354">
              <a:spcBef>
                <a:spcPts val="200"/>
              </a:spcBef>
              <a:spcAft>
                <a:spcPts val="200"/>
              </a:spcAft>
              <a:buClr>
                <a:srgbClr val="4D4D4D"/>
              </a:buClr>
              <a:defRPr/>
            </a:pPr>
            <a:r>
              <a:rPr lang="nl-NL" sz="950" dirty="0">
                <a:solidFill>
                  <a:srgbClr val="4D4D4D"/>
                </a:solidFill>
                <a:latin typeface="Arial"/>
                <a:cs typeface="Arial"/>
              </a:rPr>
              <a:t>Value stream ‘</a:t>
            </a:r>
            <a:r>
              <a:rPr lang="nl-NL" sz="950" b="1" dirty="0" err="1">
                <a:solidFill>
                  <a:srgbClr val="4D4D4D"/>
                </a:solidFill>
                <a:latin typeface="Arial"/>
                <a:cs typeface="Arial"/>
              </a:rPr>
              <a:t>Beschikbaarstellen</a:t>
            </a:r>
            <a:r>
              <a:rPr lang="nl-NL" sz="950" b="1" dirty="0">
                <a:solidFill>
                  <a:srgbClr val="4D4D4D"/>
                </a:solidFill>
                <a:latin typeface="Arial"/>
                <a:cs typeface="Arial"/>
              </a:rPr>
              <a:t> van netbeheerdata</a:t>
            </a:r>
            <a:r>
              <a:rPr lang="nl-NL" sz="950" dirty="0">
                <a:solidFill>
                  <a:srgbClr val="4D4D4D"/>
                </a:solidFill>
                <a:latin typeface="Arial"/>
                <a:cs typeface="Arial"/>
              </a:rPr>
              <a:t>’ betreft het realiseren van dataproducten voor de maatschappij en marktpartijen uit data die bij de andere </a:t>
            </a:r>
            <a:r>
              <a:rPr lang="nl-NL" sz="950" dirty="0" err="1">
                <a:solidFill>
                  <a:srgbClr val="4D4D4D"/>
                </a:solidFill>
                <a:latin typeface="Arial"/>
                <a:cs typeface="Arial"/>
              </a:rPr>
              <a:t>value</a:t>
            </a:r>
            <a:r>
              <a:rPr lang="nl-NL" sz="950" dirty="0">
                <a:solidFill>
                  <a:srgbClr val="4D4D4D"/>
                </a:solidFill>
                <a:latin typeface="Arial"/>
                <a:cs typeface="Arial"/>
              </a:rPr>
              <a:t> streams is ontstaan opdat de energietransitie maximaal wordt ondersteund. </a:t>
            </a:r>
            <a:endParaRPr lang="nl-NL" sz="950" dirty="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693328" y="2922576"/>
            <a:ext cx="3133376" cy="695303"/>
          </a:xfrm>
          <a:prstGeom prst="rect">
            <a:avLst/>
          </a:prstGeom>
          <a:noFill/>
        </p:spPr>
      </p:pic>
      <p:grpSp>
        <p:nvGrpSpPr>
          <p:cNvPr id="36" name="Groep 35">
            <a:extLst>
              <a:ext uri="{FF2B5EF4-FFF2-40B4-BE49-F238E27FC236}">
                <a16:creationId xmlns:a16="http://schemas.microsoft.com/office/drawing/2014/main" id="{0C183FF3-A277-C796-854B-E47E57F0769E}"/>
              </a:ext>
            </a:extLst>
          </p:cNvPr>
          <p:cNvGrpSpPr/>
          <p:nvPr/>
        </p:nvGrpSpPr>
        <p:grpSpPr>
          <a:xfrm>
            <a:off x="5736871" y="932732"/>
            <a:ext cx="537327" cy="560493"/>
            <a:chOff x="5528419" y="570693"/>
            <a:chExt cx="537327" cy="560493"/>
          </a:xfrm>
        </p:grpSpPr>
        <p:grpSp>
          <p:nvGrpSpPr>
            <p:cNvPr id="9" name="Group 17">
              <a:extLst>
                <a:ext uri="{FF2B5EF4-FFF2-40B4-BE49-F238E27FC236}">
                  <a16:creationId xmlns:a16="http://schemas.microsoft.com/office/drawing/2014/main" id="{8096BAB2-B692-49BD-8C23-7BA55C82E0F8}"/>
                </a:ext>
              </a:extLst>
            </p:cNvPr>
            <p:cNvGrpSpPr>
              <a:grpSpLocks noChangeAspect="1"/>
            </p:cNvGrpSpPr>
            <p:nvPr/>
          </p:nvGrpSpPr>
          <p:grpSpPr>
            <a:xfrm>
              <a:off x="5605560" y="570693"/>
              <a:ext cx="377485" cy="324000"/>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17" name="Tekstvak 16"/>
          <p:cNvSpPr txBox="1"/>
          <p:nvPr/>
        </p:nvSpPr>
        <p:spPr>
          <a:xfrm>
            <a:off x="6787585" y="3518788"/>
            <a:ext cx="893193" cy="246221"/>
          </a:xfrm>
          <a:prstGeom prst="rect">
            <a:avLst/>
          </a:prstGeom>
          <a:noFill/>
        </p:spPr>
        <p:txBody>
          <a:bodyPr wrap="none" rtlCol="0">
            <a:spAutoFit/>
          </a:bodyPr>
          <a:lstStyle/>
          <a:p>
            <a:pPr algn="ctr">
              <a:defRPr/>
            </a:pPr>
            <a:r>
              <a:rPr lang="nl-NL" sz="1000" b="1" i="1">
                <a:solidFill>
                  <a:prstClr val="black"/>
                </a:solidFill>
                <a:latin typeface="Calibri Light"/>
              </a:rPr>
              <a:t>Energienetten</a:t>
            </a:r>
          </a:p>
        </p:txBody>
      </p:sp>
      <p:grpSp>
        <p:nvGrpSpPr>
          <p:cNvPr id="38" name="Groep 37">
            <a:extLst>
              <a:ext uri="{FF2B5EF4-FFF2-40B4-BE49-F238E27FC236}">
                <a16:creationId xmlns:a16="http://schemas.microsoft.com/office/drawing/2014/main" id="{D6F209C7-4222-2B6D-8711-1479F8FEB121}"/>
              </a:ext>
            </a:extLst>
          </p:cNvPr>
          <p:cNvGrpSpPr/>
          <p:nvPr/>
        </p:nvGrpSpPr>
        <p:grpSpPr>
          <a:xfrm>
            <a:off x="8041174" y="931871"/>
            <a:ext cx="829073" cy="562214"/>
            <a:chOff x="7644065" y="596053"/>
            <a:chExt cx="829073" cy="562214"/>
          </a:xfrm>
        </p:grpSpPr>
        <p:grpSp>
          <p:nvGrpSpPr>
            <p:cNvPr id="18" name="Group 17">
              <a:extLst>
                <a:ext uri="{FF2B5EF4-FFF2-40B4-BE49-F238E27FC236}">
                  <a16:creationId xmlns:a16="http://schemas.microsoft.com/office/drawing/2014/main" id="{8096BAB2-B692-49BD-8C23-7BA55C82E0F8}"/>
                </a:ext>
              </a:extLst>
            </p:cNvPr>
            <p:cNvGrpSpPr>
              <a:grpSpLocks noChangeAspect="1"/>
            </p:cNvGrpSpPr>
            <p:nvPr/>
          </p:nvGrpSpPr>
          <p:grpSpPr>
            <a:xfrm>
              <a:off x="7869297" y="596053"/>
              <a:ext cx="377485" cy="324000"/>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26" name="Punthaak 25"/>
          <p:cNvSpPr/>
          <p:nvPr/>
        </p:nvSpPr>
        <p:spPr>
          <a:xfrm>
            <a:off x="5438921" y="3778574"/>
            <a:ext cx="1036762"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a:solidFill>
                  <a:schemeClr val="bg1"/>
                </a:solidFill>
                <a:latin typeface="Calibri Light"/>
              </a:rPr>
              <a:t>Contracteren, aan- en afsluiten van gebruikers</a:t>
            </a:r>
          </a:p>
        </p:txBody>
      </p:sp>
      <p:sp>
        <p:nvSpPr>
          <p:cNvPr id="27" name="Punthaak 26"/>
          <p:cNvSpPr/>
          <p:nvPr/>
        </p:nvSpPr>
        <p:spPr>
          <a:xfrm>
            <a:off x="5429487" y="4413455"/>
            <a:ext cx="1055631"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28" name="Punthaak 27"/>
          <p:cNvSpPr/>
          <p:nvPr/>
        </p:nvSpPr>
        <p:spPr>
          <a:xfrm>
            <a:off x="5438921" y="2173916"/>
            <a:ext cx="1036762"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a:solidFill>
                  <a:prstClr val="white"/>
                </a:solidFill>
                <a:latin typeface="Calibri Light"/>
              </a:rPr>
              <a:t>Transporteren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a:t>
            </a:r>
          </a:p>
        </p:txBody>
      </p:sp>
      <p:sp>
        <p:nvSpPr>
          <p:cNvPr id="29" name="Punthaak 28"/>
          <p:cNvSpPr/>
          <p:nvPr/>
        </p:nvSpPr>
        <p:spPr>
          <a:xfrm>
            <a:off x="6710898" y="2175246"/>
            <a:ext cx="1036762"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a:solidFill>
                  <a:prstClr val="white"/>
                </a:solidFill>
                <a:latin typeface="Calibri Light"/>
              </a:rPr>
              <a:t>Managen van beschikbare energienet capaciteit</a:t>
            </a:r>
          </a:p>
        </p:txBody>
      </p:sp>
      <p:sp>
        <p:nvSpPr>
          <p:cNvPr id="30" name="Punthaak 29"/>
          <p:cNvSpPr/>
          <p:nvPr/>
        </p:nvSpPr>
        <p:spPr>
          <a:xfrm>
            <a:off x="6411787" y="4413455"/>
            <a:ext cx="1036762"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31" name="Punthaak 30"/>
          <p:cNvSpPr/>
          <p:nvPr/>
        </p:nvSpPr>
        <p:spPr>
          <a:xfrm>
            <a:off x="6710898" y="3778680"/>
            <a:ext cx="1036762"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err="1">
                <a:solidFill>
                  <a:prstClr val="white"/>
                </a:solidFill>
                <a:latin typeface="Calibri Light"/>
              </a:rPr>
              <a:t>Netgedreven</a:t>
            </a:r>
            <a:r>
              <a:rPr lang="nl-NL" sz="900" b="1" kern="0">
                <a:solidFill>
                  <a:prstClr val="white"/>
                </a:solidFill>
                <a:latin typeface="Calibri Light"/>
              </a:rPr>
              <a:t> </a:t>
            </a:r>
          </a:p>
          <a:p>
            <a:pPr algn="ctr">
              <a:defRPr/>
            </a:pPr>
            <a:r>
              <a:rPr lang="nl-NL" sz="900" b="1" kern="0">
                <a:solidFill>
                  <a:prstClr val="white"/>
                </a:solidFill>
                <a:latin typeface="Calibri Light"/>
              </a:rPr>
              <a:t>  aanpassen van</a:t>
            </a:r>
          </a:p>
          <a:p>
            <a:pPr algn="ctr">
              <a:defRPr/>
            </a:pPr>
            <a:r>
              <a:rPr lang="nl-NL" sz="900" b="1" kern="0">
                <a:solidFill>
                  <a:prstClr val="white"/>
                </a:solidFill>
                <a:latin typeface="Calibri Light"/>
              </a:rPr>
              <a:t>energienetten</a:t>
            </a:r>
          </a:p>
        </p:txBody>
      </p:sp>
      <p:sp>
        <p:nvSpPr>
          <p:cNvPr id="32" name="Punthaak 31"/>
          <p:cNvSpPr/>
          <p:nvPr/>
        </p:nvSpPr>
        <p:spPr>
          <a:xfrm>
            <a:off x="7972612" y="2161599"/>
            <a:ext cx="1036762"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7117235" y="1531262"/>
            <a:ext cx="1036762"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37" name="Groep 36">
            <a:extLst>
              <a:ext uri="{FF2B5EF4-FFF2-40B4-BE49-F238E27FC236}">
                <a16:creationId xmlns:a16="http://schemas.microsoft.com/office/drawing/2014/main" id="{F5AA1BB1-1AA7-72B1-25B6-AADCEE372919}"/>
              </a:ext>
            </a:extLst>
          </p:cNvPr>
          <p:cNvGrpSpPr/>
          <p:nvPr/>
        </p:nvGrpSpPr>
        <p:grpSpPr>
          <a:xfrm>
            <a:off x="6825779" y="932769"/>
            <a:ext cx="809837" cy="560418"/>
            <a:chOff x="6310091" y="257040"/>
            <a:chExt cx="809837" cy="560418"/>
          </a:xfrm>
        </p:grpSpPr>
        <p:grpSp>
          <p:nvGrpSpPr>
            <p:cNvPr id="41" name="Group 17">
              <a:extLst>
                <a:ext uri="{FF2B5EF4-FFF2-40B4-BE49-F238E27FC236}">
                  <a16:creationId xmlns:a16="http://schemas.microsoft.com/office/drawing/2014/main" id="{4313D612-6BD9-41D6-B957-CCC03E37150F}"/>
                </a:ext>
              </a:extLst>
            </p:cNvPr>
            <p:cNvGrpSpPr>
              <a:grpSpLocks noChangeAspect="1"/>
            </p:cNvGrpSpPr>
            <p:nvPr/>
          </p:nvGrpSpPr>
          <p:grpSpPr>
            <a:xfrm>
              <a:off x="6529647" y="257040"/>
              <a:ext cx="377485" cy="324000"/>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a:solidFill>
                  <a:srgbClr val="821E7D"/>
                </a:solidFill>
                <a:latin typeface="Microsoft JhengHei Light"/>
              </a:rPr>
              <a:t>Externe (primaire) </a:t>
            </a:r>
            <a:r>
              <a:rPr lang="nl-NL" sz="2100" b="0" err="1">
                <a:solidFill>
                  <a:srgbClr val="821E7D"/>
                </a:solidFill>
                <a:latin typeface="Microsoft JhengHei Light"/>
              </a:rPr>
              <a:t>waardestromen</a:t>
            </a:r>
            <a:r>
              <a:rPr lang="nl-NL" sz="2100" b="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8" name="Tekstvak 7">
            <a:extLst>
              <a:ext uri="{FF2B5EF4-FFF2-40B4-BE49-F238E27FC236}">
                <a16:creationId xmlns:a16="http://schemas.microsoft.com/office/drawing/2014/main" id="{4B38E001-9AAE-6EBF-FAA4-0F7CE3DF68AC}"/>
              </a:ext>
            </a:extLst>
          </p:cNvPr>
          <p:cNvSpPr txBox="1"/>
          <p:nvPr/>
        </p:nvSpPr>
        <p:spPr>
          <a:xfrm>
            <a:off x="6520684" y="2734039"/>
            <a:ext cx="1426994" cy="246221"/>
          </a:xfrm>
          <a:prstGeom prst="rect">
            <a:avLst/>
          </a:prstGeom>
          <a:noFill/>
        </p:spPr>
        <p:txBody>
          <a:bodyPr wrap="none" rtlCol="0">
            <a:spAutoFit/>
          </a:bodyPr>
          <a:lstStyle/>
          <a:p>
            <a:pPr algn="ctr">
              <a:defRPr/>
            </a:pPr>
            <a:r>
              <a:rPr lang="nl-NL" sz="1000" b="1" i="1">
                <a:solidFill>
                  <a:prstClr val="black"/>
                </a:solidFill>
                <a:latin typeface="Calibri Light"/>
              </a:rPr>
              <a:t>Energietransport &amp; Data</a:t>
            </a:r>
          </a:p>
        </p:txBody>
      </p:sp>
      <p:cxnSp>
        <p:nvCxnSpPr>
          <p:cNvPr id="35" name="Rechte verbindingslijn 34">
            <a:extLst>
              <a:ext uri="{FF2B5EF4-FFF2-40B4-BE49-F238E27FC236}">
                <a16:creationId xmlns:a16="http://schemas.microsoft.com/office/drawing/2014/main" id="{196FB517-C4C2-F1EA-BEA1-D924B0619AFC}"/>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E73A4E-EF80-1419-FA01-A8398B12DE8C}"/>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16AD1E3-8D27-F90D-C045-95D1222E930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2106754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15</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rPr>
              <a:t>Interne (secundaire) </a:t>
            </a:r>
            <a:r>
              <a:rPr lang="nl-NL" sz="2100" err="1">
                <a:solidFill>
                  <a:srgbClr val="821E7D"/>
                </a:solidFill>
                <a:latin typeface="Microsoft JhengHei Light"/>
              </a:rPr>
              <a:t>waardestromen</a:t>
            </a:r>
            <a:endParaRPr lang="nl-NL" sz="210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dirty="0">
                <a:ln>
                  <a:noFill/>
                </a:ln>
                <a:solidFill>
                  <a:srgbClr val="4D4D4D"/>
                </a:solidFill>
                <a:effectLst/>
                <a:uLnTx/>
                <a:uFillTx/>
                <a:latin typeface="Arial"/>
                <a:cs typeface="Arial"/>
              </a:rPr>
              <a:t>Product</a:t>
            </a:r>
            <a:endParaRPr lang="nl-NL" dirty="0">
              <a:latin typeface="Arial"/>
              <a:cs typeface="Arial"/>
            </a:endParaRPr>
          </a:p>
          <a:p>
            <a:pPr marL="0" indent="0" defTabSz="539354">
              <a:lnSpc>
                <a:spcPct val="150000"/>
              </a:lnSpc>
              <a:spcBef>
                <a:spcPts val="500"/>
              </a:spcBef>
              <a:spcAft>
                <a:spcPts val="450"/>
              </a:spcAft>
              <a:buClr>
                <a:srgbClr val="4D4D4D"/>
              </a:buClr>
              <a:buNone/>
              <a:defRPr/>
            </a:pPr>
            <a:r>
              <a:rPr lang="nl-NL" sz="1200" dirty="0">
                <a:solidFill>
                  <a:srgbClr val="4D4D4D"/>
                </a:solidFill>
                <a:latin typeface="Arial"/>
                <a:cs typeface="Arial"/>
              </a:rPr>
              <a:t>Bedrijfsrichting </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Bedrijfsinrichting</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Compliant organisatie</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Inzetbare medewerkers (incl. fysieke en digitale werkplek)</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Uitgevoerd proces en/of beschikbare data</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Beschikbare goederen en diensten</a:t>
            </a:r>
            <a:endParaRPr lang="nl-NL" sz="1200" b="0" i="0" u="none" strike="noStrike" kern="1200" cap="none" spc="0" normalizeH="0" baseline="0" noProof="0" dirty="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a:cs typeface="Arial"/>
              </a:rPr>
              <a:t>Beschikbare financiële assets en informatie</a:t>
            </a:r>
            <a:endParaRPr lang="nl-NL" sz="1200" b="0" i="0" u="none" strike="noStrike" kern="1200" cap="none" spc="0" normalizeH="0" baseline="0" noProof="0" dirty="0">
              <a:ln>
                <a:noFill/>
              </a:ln>
              <a:solidFill>
                <a:srgbClr val="4D4D4D"/>
              </a:solidFill>
              <a:effectLst/>
              <a:uLnTx/>
              <a:uFillTx/>
              <a:latin typeface="Arial"/>
              <a:cs typeface="Arial"/>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lang="nl-NL" sz="1200">
                <a:solidFill>
                  <a:srgbClr val="4D4D4D"/>
                </a:solidFill>
                <a:latin typeface="Arial"/>
                <a:cs typeface="Arial"/>
              </a:rPr>
              <a:t>Leveren van</a:t>
            </a:r>
            <a:r>
              <a:rPr kumimoji="0" lang="nl-NL" sz="1200" b="0" i="0" u="none" strike="noStrike" kern="1200" cap="none" spc="0" normalizeH="0" baseline="0" noProof="0">
                <a:ln>
                  <a:noFill/>
                </a:ln>
                <a:solidFill>
                  <a:srgbClr val="4D4D4D"/>
                </a:solidFill>
                <a:effectLst/>
                <a:uLnTx/>
                <a:uFillTx/>
                <a:latin typeface="Arial"/>
                <a:cs typeface="Arial"/>
              </a:rPr>
              <a:t>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a:ln>
                  <a:noFill/>
                </a:ln>
                <a:solidFill>
                  <a:prstClr val="white"/>
                </a:solidFill>
                <a:effectLst/>
                <a:uLnTx/>
                <a:uFillTx/>
                <a:latin typeface="Calibri Light"/>
                <a:ea typeface="+mn-ea"/>
                <a:cs typeface="+mn-cs"/>
              </a:rPr>
              <a:t>I.G.</a:t>
            </a:r>
          </a:p>
        </p:txBody>
      </p:sp>
      <p:pic>
        <p:nvPicPr>
          <p:cNvPr id="20" name="Afbeelding 19">
            <a:extLst>
              <a:ext uri="{FF2B5EF4-FFF2-40B4-BE49-F238E27FC236}">
                <a16:creationId xmlns:a16="http://schemas.microsoft.com/office/drawing/2014/main" id="{E16BD39F-76F7-7B5F-E833-8B001490B410}"/>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21777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B871B9-18AC-F5F8-9ECE-24E711E25E08}"/>
              </a:ext>
            </a:extLst>
          </p:cNvPr>
          <p:cNvPicPr>
            <a:picLocks noChangeAspect="1"/>
          </p:cNvPicPr>
          <p:nvPr/>
        </p:nvPicPr>
        <p:blipFill>
          <a:blip r:embed="rId2"/>
          <a:stretch>
            <a:fillRect/>
          </a:stretch>
        </p:blipFill>
        <p:spPr>
          <a:xfrm>
            <a:off x="319562" y="682456"/>
            <a:ext cx="8055980" cy="4237445"/>
          </a:xfrm>
          <a:prstGeom prst="rect">
            <a:avLst/>
          </a:prstGeom>
        </p:spPr>
      </p:pic>
      <p:sp>
        <p:nvSpPr>
          <p:cNvPr id="4" name="Ovaal 3"/>
          <p:cNvSpPr/>
          <p:nvPr/>
        </p:nvSpPr>
        <p:spPr>
          <a:xfrm>
            <a:off x="504246" y="189365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2" name="Ovaal 41"/>
          <p:cNvSpPr/>
          <p:nvPr/>
        </p:nvSpPr>
        <p:spPr>
          <a:xfrm>
            <a:off x="487262"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4" name="Ovaal 43"/>
          <p:cNvSpPr/>
          <p:nvPr/>
        </p:nvSpPr>
        <p:spPr>
          <a:xfrm>
            <a:off x="3057884" y="187881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5" name="Ovaal 44"/>
          <p:cNvSpPr/>
          <p:nvPr/>
        </p:nvSpPr>
        <p:spPr>
          <a:xfrm>
            <a:off x="5647563" y="2462599"/>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46" name="Ovaal 45"/>
          <p:cNvSpPr/>
          <p:nvPr/>
        </p:nvSpPr>
        <p:spPr>
          <a:xfrm>
            <a:off x="5650093" y="303142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47" name="Ovaal 46"/>
          <p:cNvSpPr/>
          <p:nvPr/>
        </p:nvSpPr>
        <p:spPr>
          <a:xfrm>
            <a:off x="6989968" y="19111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 name="Rechte verbindingslijn 10"/>
          <p:cNvCxnSpPr>
            <a:stCxn id="4" idx="4"/>
            <a:endCxn id="42" idx="0"/>
          </p:cNvCxnSpPr>
          <p:nvPr/>
        </p:nvCxnSpPr>
        <p:spPr>
          <a:xfrm flipH="1">
            <a:off x="593794" y="2110559"/>
            <a:ext cx="16984" cy="35204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stCxn id="44" idx="2"/>
            <a:endCxn id="42" idx="6"/>
          </p:cNvCxnSpPr>
          <p:nvPr/>
        </p:nvCxnSpPr>
        <p:spPr>
          <a:xfrm flipH="1">
            <a:off x="700326" y="1987263"/>
            <a:ext cx="2357558" cy="58378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stCxn id="44" idx="6"/>
            <a:endCxn id="54" idx="2"/>
          </p:cNvCxnSpPr>
          <p:nvPr/>
        </p:nvCxnSpPr>
        <p:spPr>
          <a:xfrm>
            <a:off x="3270948" y="1987263"/>
            <a:ext cx="2375668" cy="943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p:cNvCxnSpPr>
            <a:stCxn id="46" idx="0"/>
            <a:endCxn id="45" idx="4"/>
          </p:cNvCxnSpPr>
          <p:nvPr/>
        </p:nvCxnSpPr>
        <p:spPr>
          <a:xfrm flipH="1" flipV="1">
            <a:off x="5754096" y="2679500"/>
            <a:ext cx="2530" cy="35192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a:stCxn id="46" idx="6"/>
            <a:endCxn id="47" idx="2"/>
          </p:cNvCxnSpPr>
          <p:nvPr/>
        </p:nvCxnSpPr>
        <p:spPr>
          <a:xfrm flipV="1">
            <a:off x="5855938" y="2019618"/>
            <a:ext cx="1134030" cy="112026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a:stCxn id="46" idx="2"/>
            <a:endCxn id="62" idx="6"/>
          </p:cNvCxnSpPr>
          <p:nvPr/>
        </p:nvCxnSpPr>
        <p:spPr>
          <a:xfrm flipH="1" flipV="1">
            <a:off x="670462" y="3136908"/>
            <a:ext cx="4972412" cy="2970"/>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2" name="Ovaal 61"/>
          <p:cNvSpPr/>
          <p:nvPr/>
        </p:nvSpPr>
        <p:spPr>
          <a:xfrm>
            <a:off x="457399" y="302845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65" name="Ovaal 64"/>
          <p:cNvSpPr/>
          <p:nvPr/>
        </p:nvSpPr>
        <p:spPr>
          <a:xfrm>
            <a:off x="6984017" y="2484605"/>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6" name="Rechte verbindingslijn 65"/>
          <p:cNvCxnSpPr>
            <a:stCxn id="65" idx="0"/>
            <a:endCxn id="47" idx="4"/>
          </p:cNvCxnSpPr>
          <p:nvPr/>
        </p:nvCxnSpPr>
        <p:spPr>
          <a:xfrm flipV="1">
            <a:off x="7090549" y="2128069"/>
            <a:ext cx="5951" cy="356537"/>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0" name="Ovaal 49"/>
          <p:cNvSpPr/>
          <p:nvPr/>
        </p:nvSpPr>
        <p:spPr>
          <a:xfrm>
            <a:off x="2621985" y="226314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51" name="Rechte verbindingslijn 50"/>
          <p:cNvCxnSpPr>
            <a:cxnSpLocks/>
            <a:endCxn id="45" idx="2"/>
          </p:cNvCxnSpPr>
          <p:nvPr/>
        </p:nvCxnSpPr>
        <p:spPr>
          <a:xfrm>
            <a:off x="2813392" y="2371599"/>
            <a:ext cx="2834171" cy="199451"/>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4" name="Ovaal 53"/>
          <p:cNvSpPr/>
          <p:nvPr/>
        </p:nvSpPr>
        <p:spPr>
          <a:xfrm>
            <a:off x="5646615" y="1888242"/>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cxnSp>
        <p:nvCxnSpPr>
          <p:cNvPr id="56" name="Rechte verbindingslijn 55"/>
          <p:cNvCxnSpPr>
            <a:stCxn id="45" idx="0"/>
            <a:endCxn id="54" idx="4"/>
          </p:cNvCxnSpPr>
          <p:nvPr/>
        </p:nvCxnSpPr>
        <p:spPr>
          <a:xfrm flipH="1" flipV="1">
            <a:off x="5753147" y="2105144"/>
            <a:ext cx="948" cy="357455"/>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9" name="Ovaal 58"/>
          <p:cNvSpPr/>
          <p:nvPr/>
        </p:nvSpPr>
        <p:spPr>
          <a:xfrm>
            <a:off x="5654782" y="3585367"/>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60" name="Rechte verbindingslijn 59"/>
          <p:cNvCxnSpPr>
            <a:stCxn id="59" idx="0"/>
            <a:endCxn id="46" idx="4"/>
          </p:cNvCxnSpPr>
          <p:nvPr/>
        </p:nvCxnSpPr>
        <p:spPr>
          <a:xfrm flipH="1" flipV="1">
            <a:off x="5756625" y="3248329"/>
            <a:ext cx="4689" cy="33703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1" name="Ovaal 60"/>
          <p:cNvSpPr/>
          <p:nvPr/>
        </p:nvSpPr>
        <p:spPr>
          <a:xfrm>
            <a:off x="444692" y="356227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8</a:t>
            </a:r>
          </a:p>
        </p:txBody>
      </p:sp>
      <p:cxnSp>
        <p:nvCxnSpPr>
          <p:cNvPr id="63" name="Rechte verbindingslijn 62"/>
          <p:cNvCxnSpPr>
            <a:stCxn id="62" idx="4"/>
            <a:endCxn id="61" idx="0"/>
          </p:cNvCxnSpPr>
          <p:nvPr/>
        </p:nvCxnSpPr>
        <p:spPr>
          <a:xfrm flipH="1">
            <a:off x="551224" y="3245359"/>
            <a:ext cx="12707" cy="316914"/>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28" name="Ovaal 127">
            <a:extLst>
              <a:ext uri="{FF2B5EF4-FFF2-40B4-BE49-F238E27FC236}">
                <a16:creationId xmlns:a16="http://schemas.microsoft.com/office/drawing/2014/main" id="{24383658-A218-4078-80D4-5C61C1CD7A7C}"/>
              </a:ext>
            </a:extLst>
          </p:cNvPr>
          <p:cNvSpPr/>
          <p:nvPr/>
        </p:nvSpPr>
        <p:spPr>
          <a:xfrm>
            <a:off x="7025133" y="3604866"/>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30" name="Rechte verbindingslijn 129">
            <a:extLst>
              <a:ext uri="{FF2B5EF4-FFF2-40B4-BE49-F238E27FC236}">
                <a16:creationId xmlns:a16="http://schemas.microsoft.com/office/drawing/2014/main" id="{D2306CC9-6F14-46F7-BB60-91359C4DA823}"/>
              </a:ext>
            </a:extLst>
          </p:cNvPr>
          <p:cNvCxnSpPr>
            <a:cxnSpLocks/>
            <a:stCxn id="65" idx="4"/>
            <a:endCxn id="128" idx="0"/>
          </p:cNvCxnSpPr>
          <p:nvPr/>
        </p:nvCxnSpPr>
        <p:spPr>
          <a:xfrm>
            <a:off x="7090549" y="2701507"/>
            <a:ext cx="41117" cy="90335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4" name="Ovaal 63">
            <a:extLst>
              <a:ext uri="{FF2B5EF4-FFF2-40B4-BE49-F238E27FC236}">
                <a16:creationId xmlns:a16="http://schemas.microsoft.com/office/drawing/2014/main" id="{F42E25F0-60D6-48D2-9032-866969F251FE}"/>
              </a:ext>
            </a:extLst>
          </p:cNvPr>
          <p:cNvSpPr/>
          <p:nvPr/>
        </p:nvSpPr>
        <p:spPr>
          <a:xfrm>
            <a:off x="2617296" y="321671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67" name="Rechte verbindingslijn 66">
            <a:extLst>
              <a:ext uri="{FF2B5EF4-FFF2-40B4-BE49-F238E27FC236}">
                <a16:creationId xmlns:a16="http://schemas.microsoft.com/office/drawing/2014/main" id="{4688B8F7-D90B-4EA8-A2A4-1858B1863A81}"/>
              </a:ext>
            </a:extLst>
          </p:cNvPr>
          <p:cNvCxnSpPr>
            <a:cxnSpLocks/>
            <a:stCxn id="64" idx="6"/>
            <a:endCxn id="45" idx="2"/>
          </p:cNvCxnSpPr>
          <p:nvPr/>
        </p:nvCxnSpPr>
        <p:spPr>
          <a:xfrm flipV="1">
            <a:off x="2830360" y="2571050"/>
            <a:ext cx="2817203" cy="754119"/>
          </a:xfrm>
          <a:prstGeom prst="line">
            <a:avLst/>
          </a:prstGeom>
          <a:ln w="857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13000" y="42000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 en afsluiten gebruikers</a:t>
            </a:r>
          </a:p>
        </p:txBody>
      </p:sp>
      <p:pic>
        <p:nvPicPr>
          <p:cNvPr id="32" name="Afbeelding 31">
            <a:extLst>
              <a:ext uri="{FF2B5EF4-FFF2-40B4-BE49-F238E27FC236}">
                <a16:creationId xmlns:a16="http://schemas.microsoft.com/office/drawing/2014/main" id="{BDE0BAC8-DFE4-470B-BFE0-77479413252E}"/>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73550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Afgeronde rechthoek 40">
            <a:extLst>
              <a:ext uri="{FF2B5EF4-FFF2-40B4-BE49-F238E27FC236}">
                <a16:creationId xmlns:a16="http://schemas.microsoft.com/office/drawing/2014/main" id="{260E772F-43B0-4D2F-BC6F-F44B284DB4A4}"/>
              </a:ext>
            </a:extLst>
          </p:cNvPr>
          <p:cNvSpPr/>
          <p:nvPr/>
        </p:nvSpPr>
        <p:spPr>
          <a:xfrm>
            <a:off x="7691012" y="89288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Marktpartijen bedienen en relaties onderhouden</a:t>
            </a:r>
          </a:p>
        </p:txBody>
      </p:sp>
      <p:sp>
        <p:nvSpPr>
          <p:cNvPr id="108" name="Afgeronde rechthoek 41">
            <a:extLst>
              <a:ext uri="{FF2B5EF4-FFF2-40B4-BE49-F238E27FC236}">
                <a16:creationId xmlns:a16="http://schemas.microsoft.com/office/drawing/2014/main" id="{E13F8D79-6982-4D70-9B12-60D9777717E3}"/>
              </a:ext>
            </a:extLst>
          </p:cNvPr>
          <p:cNvSpPr/>
          <p:nvPr/>
        </p:nvSpPr>
        <p:spPr>
          <a:xfrm>
            <a:off x="6691140" y="903956"/>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Marktdata beheren</a:t>
            </a:r>
          </a:p>
        </p:txBody>
      </p:sp>
      <p:sp>
        <p:nvSpPr>
          <p:cNvPr id="103" name="Ovaal 102">
            <a:extLst>
              <a:ext uri="{FF2B5EF4-FFF2-40B4-BE49-F238E27FC236}">
                <a16:creationId xmlns:a16="http://schemas.microsoft.com/office/drawing/2014/main" id="{E4EE3BA5-DEF4-4F05-A4B8-4CC0E4E99824}"/>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4" name="Ovaal 103">
            <a:extLst>
              <a:ext uri="{FF2B5EF4-FFF2-40B4-BE49-F238E27FC236}">
                <a16:creationId xmlns:a16="http://schemas.microsoft.com/office/drawing/2014/main" id="{743F66A2-81E6-4154-B4D5-3B25A61865B4}"/>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sp>
        <p:nvSpPr>
          <p:cNvPr id="101" name="Ovaal 100">
            <a:extLst>
              <a:ext uri="{FF2B5EF4-FFF2-40B4-BE49-F238E27FC236}">
                <a16:creationId xmlns:a16="http://schemas.microsoft.com/office/drawing/2014/main" id="{C0651BC3-6F34-4A62-92E6-8B7F827ED016}"/>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102" name="Ovaal 101">
            <a:extLst>
              <a:ext uri="{FF2B5EF4-FFF2-40B4-BE49-F238E27FC236}">
                <a16:creationId xmlns:a16="http://schemas.microsoft.com/office/drawing/2014/main" id="{504A3951-9D9B-4CB7-9B19-F131025DEE6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F68BF4A6-40A7-E04A-A78B-7409A1BC41E0}" type="slidenum">
              <a:rPr kumimoji="0" lang="en-GB" sz="750" b="0" i="0" u="none" strike="noStrike" kern="1200" cap="none" spc="0" normalizeH="0" baseline="0" noProof="0">
                <a:ln>
                  <a:noFill/>
                </a:ln>
                <a:solidFill>
                  <a:srgbClr val="625D62">
                    <a:tint val="75000"/>
                  </a:srgbClr>
                </a:solidFill>
                <a:effectLst/>
                <a:uLnTx/>
                <a:uFillTx/>
                <a:latin typeface="Arial"/>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en-GB" sz="750" b="0" i="0" u="none" strike="noStrike" kern="1200" cap="none" spc="0" normalizeH="0" baseline="0" noProof="0">
              <a:ln>
                <a:noFill/>
              </a:ln>
              <a:solidFill>
                <a:srgbClr val="625D62">
                  <a:tint val="75000"/>
                </a:srgbClr>
              </a:solidFill>
              <a:effectLst/>
              <a:uLnTx/>
              <a:uFillTx/>
              <a:latin typeface="Arial"/>
              <a:ea typeface="+mn-ea"/>
              <a:cs typeface="+mn-cs"/>
            </a:endParaRPr>
          </a:p>
        </p:txBody>
      </p:sp>
      <p:sp>
        <p:nvSpPr>
          <p:cNvPr id="39" name="Afgeronde rechthoek 19">
            <a:extLst>
              <a:ext uri="{FF2B5EF4-FFF2-40B4-BE49-F238E27FC236}">
                <a16:creationId xmlns:a16="http://schemas.microsoft.com/office/drawing/2014/main" id="{7507CBF0-E48A-48A0-A8EA-2F9B0DDDBBFA}"/>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.2. Contracten verwerven en beheren</a:t>
            </a:r>
          </a:p>
        </p:txBody>
      </p:sp>
      <p:sp>
        <p:nvSpPr>
          <p:cNvPr id="43" name="Afgeronde rechthoek 24">
            <a:extLst>
              <a:ext uri="{FF2B5EF4-FFF2-40B4-BE49-F238E27FC236}">
                <a16:creationId xmlns:a16="http://schemas.microsoft.com/office/drawing/2014/main" id="{FE7B0E47-2011-4F98-94FF-9381E8FF2252}"/>
              </a:ext>
            </a:extLst>
          </p:cNvPr>
          <p:cNvSpPr/>
          <p:nvPr/>
        </p:nvSpPr>
        <p:spPr>
          <a:xfrm>
            <a:off x="7688401" y="3839164"/>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.3. Factureren en innen</a:t>
            </a:r>
          </a:p>
        </p:txBody>
      </p:sp>
      <p:sp>
        <p:nvSpPr>
          <p:cNvPr id="45" name="Afgeronde rechthoek 25">
            <a:extLst>
              <a:ext uri="{FF2B5EF4-FFF2-40B4-BE49-F238E27FC236}">
                <a16:creationId xmlns:a16="http://schemas.microsoft.com/office/drawing/2014/main" id="{84008573-419F-4560-B66E-7A2EA9F1CD8B}"/>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.4. Inkomstenverlies beperken</a:t>
            </a:r>
          </a:p>
        </p:txBody>
      </p:sp>
      <p:sp>
        <p:nvSpPr>
          <p:cNvPr id="50" name="Afgeronde rechthoek 20">
            <a:extLst>
              <a:ext uri="{FF2B5EF4-FFF2-40B4-BE49-F238E27FC236}">
                <a16:creationId xmlns:a16="http://schemas.microsoft.com/office/drawing/2014/main" id="{35C68DB2-DEF0-493D-933E-A5B9EF913A7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1023828" rtl="0" eaLnBrk="1" fontAlgn="auto" latinLnBrk="0" hangingPunct="1">
              <a:lnSpc>
                <a:spcPct val="100000"/>
              </a:lnSpc>
              <a:spcBef>
                <a:spcPts val="0"/>
              </a:spcBef>
              <a:spcAft>
                <a:spcPts val="0"/>
              </a:spcAft>
              <a:buClrTx/>
              <a:buSzTx/>
              <a:buFontTx/>
              <a:buNone/>
              <a:tabLst/>
              <a:defRPr/>
            </a:pPr>
            <a:r>
              <a:rPr kumimoji="0" lang="nl-NL" sz="525" b="1" i="0" u="none" strike="noStrike" kern="1200" cap="none" spc="0" normalizeH="0" baseline="0" noProof="0">
                <a:ln>
                  <a:noFill/>
                </a:ln>
                <a:solidFill>
                  <a:srgbClr val="625D62">
                    <a:lumMod val="50000"/>
                  </a:srgbClr>
                </a:solidFill>
                <a:effectLst/>
                <a:uLnTx/>
                <a:uFillTx/>
                <a:latin typeface="Microsoft JhengHei Light"/>
                <a:ea typeface="+mn-ea"/>
                <a:cs typeface="+mn-cs"/>
              </a:rPr>
              <a:t>. 1. Klanten bedienen en relaties onderhouden</a:t>
            </a:r>
          </a:p>
        </p:txBody>
      </p:sp>
      <p:sp>
        <p:nvSpPr>
          <p:cNvPr id="51" name="Afgeronde rechthoek 26">
            <a:extLst>
              <a:ext uri="{FF2B5EF4-FFF2-40B4-BE49-F238E27FC236}">
                <a16:creationId xmlns:a16="http://schemas.microsoft.com/office/drawing/2014/main" id="{88451152-7551-4FE7-B38D-FD5AB9B09BC9}"/>
              </a:ext>
            </a:extLst>
          </p:cNvPr>
          <p:cNvSpPr/>
          <p:nvPr/>
        </p:nvSpPr>
        <p:spPr>
          <a:xfrm>
            <a:off x="6998907" y="235854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Werkzaamheden faciliteren</a:t>
            </a:r>
          </a:p>
        </p:txBody>
      </p:sp>
      <p:sp>
        <p:nvSpPr>
          <p:cNvPr id="53" name="Afgeronde rechthoek 27">
            <a:extLst>
              <a:ext uri="{FF2B5EF4-FFF2-40B4-BE49-F238E27FC236}">
                <a16:creationId xmlns:a16="http://schemas.microsoft.com/office/drawing/2014/main" id="{36F0D55F-DAB5-439A-8560-7FB13DE54FE5}"/>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Werkzaamheden uitvoeren</a:t>
            </a:r>
          </a:p>
        </p:txBody>
      </p:sp>
      <p:sp>
        <p:nvSpPr>
          <p:cNvPr id="57" name="Afgeronde rechthoek 28">
            <a:extLst>
              <a:ext uri="{FF2B5EF4-FFF2-40B4-BE49-F238E27FC236}">
                <a16:creationId xmlns:a16="http://schemas.microsoft.com/office/drawing/2014/main" id="{36747A52-F311-42AD-AC6F-10DB471FAA74}"/>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Werkzaamheden-portfolio opstellen en onderhouden</a:t>
            </a:r>
          </a:p>
        </p:txBody>
      </p:sp>
      <p:sp>
        <p:nvSpPr>
          <p:cNvPr id="59" name="Afgeronde rechthoek 36">
            <a:extLst>
              <a:ext uri="{FF2B5EF4-FFF2-40B4-BE49-F238E27FC236}">
                <a16:creationId xmlns:a16="http://schemas.microsoft.com/office/drawing/2014/main" id="{77C7519C-8057-4504-962D-3CC791E27156}"/>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Energienetten uitbreiden, vervangen, en vernieuwen</a:t>
            </a:r>
          </a:p>
        </p:txBody>
      </p:sp>
      <p:sp>
        <p:nvSpPr>
          <p:cNvPr id="60" name="Afgeronde rechthoek 29">
            <a:extLst>
              <a:ext uri="{FF2B5EF4-FFF2-40B4-BE49-F238E27FC236}">
                <a16:creationId xmlns:a16="http://schemas.microsoft.com/office/drawing/2014/main" id="{C4D4AC2F-2612-4508-8174-0DD95E0FA8B9}"/>
              </a:ext>
            </a:extLst>
          </p:cNvPr>
          <p:cNvSpPr/>
          <p:nvPr/>
        </p:nvSpPr>
        <p:spPr>
          <a:xfrm>
            <a:off x="3632927" y="1845328"/>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.2. Regievoeren over werkzaamheden</a:t>
            </a:r>
          </a:p>
        </p:txBody>
      </p:sp>
      <p:sp>
        <p:nvSpPr>
          <p:cNvPr id="64" name="Afgeronde rechthoek 32">
            <a:extLst>
              <a:ext uri="{FF2B5EF4-FFF2-40B4-BE49-F238E27FC236}">
                <a16:creationId xmlns:a16="http://schemas.microsoft.com/office/drawing/2014/main" id="{75059669-746B-405A-8336-EE73B037896C}"/>
              </a:ext>
            </a:extLst>
          </p:cNvPr>
          <p:cNvSpPr/>
          <p:nvPr/>
        </p:nvSpPr>
        <p:spPr>
          <a:xfrm>
            <a:off x="3196046"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.1. Energietransport verzorgen</a:t>
            </a:r>
          </a:p>
        </p:txBody>
      </p:sp>
      <p:sp>
        <p:nvSpPr>
          <p:cNvPr id="68" name="Ovaal 67">
            <a:extLst>
              <a:ext uri="{FF2B5EF4-FFF2-40B4-BE49-F238E27FC236}">
                <a16:creationId xmlns:a16="http://schemas.microsoft.com/office/drawing/2014/main" id="{004CBC29-73EB-47BF-856F-ACD197D9E1FD}"/>
              </a:ext>
            </a:extLst>
          </p:cNvPr>
          <p:cNvSpPr/>
          <p:nvPr/>
        </p:nvSpPr>
        <p:spPr>
          <a:xfrm>
            <a:off x="1612580" y="9322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9" name="Ovaal 68">
            <a:extLst>
              <a:ext uri="{FF2B5EF4-FFF2-40B4-BE49-F238E27FC236}">
                <a16:creationId xmlns:a16="http://schemas.microsoft.com/office/drawing/2014/main" id="{602F326E-5CA1-4CCD-8592-B43B36024894}"/>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70" name="Ovaal 69">
            <a:extLst>
              <a:ext uri="{FF2B5EF4-FFF2-40B4-BE49-F238E27FC236}">
                <a16:creationId xmlns:a16="http://schemas.microsoft.com/office/drawing/2014/main" id="{F2399A83-12FA-4549-AD07-705E28544005}"/>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71" name="Ovaal 70">
            <a:extLst>
              <a:ext uri="{FF2B5EF4-FFF2-40B4-BE49-F238E27FC236}">
                <a16:creationId xmlns:a16="http://schemas.microsoft.com/office/drawing/2014/main" id="{56B05F46-1AED-42C0-854E-696ED8AE47B4}"/>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sp>
        <p:nvSpPr>
          <p:cNvPr id="73" name="Ovaal 72">
            <a:extLst>
              <a:ext uri="{FF2B5EF4-FFF2-40B4-BE49-F238E27FC236}">
                <a16:creationId xmlns:a16="http://schemas.microsoft.com/office/drawing/2014/main" id="{B15DE0C2-405F-4CB7-BF8C-EB23B39C0DEF}"/>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74" name="Ovaal 73">
            <a:extLst>
              <a:ext uri="{FF2B5EF4-FFF2-40B4-BE49-F238E27FC236}">
                <a16:creationId xmlns:a16="http://schemas.microsoft.com/office/drawing/2014/main" id="{9220F577-29D1-45AC-8143-2E9DE2F3F847}"/>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75" name="Stroomdiagram: Scheidingslijn 74">
            <a:extLst>
              <a:ext uri="{FF2B5EF4-FFF2-40B4-BE49-F238E27FC236}">
                <a16:creationId xmlns:a16="http://schemas.microsoft.com/office/drawing/2014/main" id="{0E866010-0112-4EE1-8505-52E431935FED}"/>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6</a:t>
            </a:r>
          </a:p>
        </p:txBody>
      </p:sp>
      <p:cxnSp>
        <p:nvCxnSpPr>
          <p:cNvPr id="77" name="Rechte verbindingslijn 76">
            <a:extLst>
              <a:ext uri="{FF2B5EF4-FFF2-40B4-BE49-F238E27FC236}">
                <a16:creationId xmlns:a16="http://schemas.microsoft.com/office/drawing/2014/main" id="{8ABA9B29-A0C4-4712-9B00-266DD18159D2}"/>
              </a:ext>
            </a:extLst>
          </p:cNvPr>
          <p:cNvCxnSpPr>
            <a:cxnSpLocks/>
            <a:stCxn id="69" idx="0"/>
            <a:endCxn id="68" idx="4"/>
          </p:cNvCxnSpPr>
          <p:nvPr/>
        </p:nvCxnSpPr>
        <p:spPr>
          <a:xfrm flipH="1" flipV="1">
            <a:off x="1693580" y="1094237"/>
            <a:ext cx="4236" cy="51239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8" name="Rechte verbindingslijn 77">
            <a:extLst>
              <a:ext uri="{FF2B5EF4-FFF2-40B4-BE49-F238E27FC236}">
                <a16:creationId xmlns:a16="http://schemas.microsoft.com/office/drawing/2014/main" id="{B84730C3-DE02-4EE9-AF3A-F42FC9426E37}"/>
              </a:ext>
            </a:extLst>
          </p:cNvPr>
          <p:cNvCxnSpPr>
            <a:cxnSpLocks/>
            <a:endCxn id="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79" name="Stroomdiagram: Scheidingslijn 78">
            <a:extLst>
              <a:ext uri="{FF2B5EF4-FFF2-40B4-BE49-F238E27FC236}">
                <a16:creationId xmlns:a16="http://schemas.microsoft.com/office/drawing/2014/main" id="{9D9EC55F-3FC1-44A9-A524-1C13BB558413}"/>
              </a:ext>
            </a:extLst>
          </p:cNvPr>
          <p:cNvSpPr/>
          <p:nvPr/>
        </p:nvSpPr>
        <p:spPr>
          <a:xfrm>
            <a:off x="3841674" y="2201633"/>
            <a:ext cx="518471" cy="174203"/>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80" name="Rechte verbindingslijn 79">
            <a:extLst>
              <a:ext uri="{FF2B5EF4-FFF2-40B4-BE49-F238E27FC236}">
                <a16:creationId xmlns:a16="http://schemas.microsoft.com/office/drawing/2014/main" id="{08BFD8D6-D01A-48CD-AEE7-53BFD54C0392}"/>
              </a:ext>
            </a:extLst>
          </p:cNvPr>
          <p:cNvCxnSpPr>
            <a:cxnSpLocks/>
            <a:stCxn id="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362B9C86-2795-49C5-8716-04EA4CDBE72D}"/>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F7067465-DBDC-4E0E-9857-768E0E31C96D}"/>
              </a:ext>
            </a:extLst>
          </p:cNvPr>
          <p:cNvCxnSpPr>
            <a:cxnSpLocks/>
            <a:stCxn id="73" idx="2"/>
            <a:endCxn id="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3679D97-9A87-46C5-8F5E-185D26EDAED5}"/>
              </a:ext>
            </a:extLst>
          </p:cNvPr>
          <p:cNvCxnSpPr>
            <a:cxnSpLocks/>
            <a:stCxn id="79" idx="1"/>
            <a:endCxn id="73" idx="6"/>
          </p:cNvCxnSpPr>
          <p:nvPr/>
        </p:nvCxnSpPr>
        <p:spPr>
          <a:xfrm flipH="1" flipV="1">
            <a:off x="3151891" y="2279122"/>
            <a:ext cx="689783" cy="961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B3ED886A-BD82-40BC-92D9-E4DBF364E7BD}"/>
              </a:ext>
            </a:extLst>
          </p:cNvPr>
          <p:cNvCxnSpPr>
            <a:cxnSpLocks/>
            <a:stCxn id="75" idx="1"/>
            <a:endCxn id="79" idx="3"/>
          </p:cNvCxnSpPr>
          <p:nvPr/>
        </p:nvCxnSpPr>
        <p:spPr>
          <a:xfrm flipH="1">
            <a:off x="4360145" y="2278242"/>
            <a:ext cx="2760710" cy="104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85" name="Rechte verbindingslijn 84">
            <a:extLst>
              <a:ext uri="{FF2B5EF4-FFF2-40B4-BE49-F238E27FC236}">
                <a16:creationId xmlns:a16="http://schemas.microsoft.com/office/drawing/2014/main" id="{596F0020-B8D6-4695-9883-DE9A0D408B5C}"/>
              </a:ext>
            </a:extLst>
          </p:cNvPr>
          <p:cNvCxnSpPr>
            <a:cxnSpLocks/>
            <a:stCxn id="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028DA61B-E038-4E5B-A914-BED7319358A5}"/>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3" name="Rechte verbindingslijn 92">
            <a:extLst>
              <a:ext uri="{FF2B5EF4-FFF2-40B4-BE49-F238E27FC236}">
                <a16:creationId xmlns:a16="http://schemas.microsoft.com/office/drawing/2014/main" id="{75200A33-5980-4EDD-AF21-8ED5CB24BFC4}"/>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4" name="Rechte verbindingslijn 93">
            <a:extLst>
              <a:ext uri="{FF2B5EF4-FFF2-40B4-BE49-F238E27FC236}">
                <a16:creationId xmlns:a16="http://schemas.microsoft.com/office/drawing/2014/main" id="{03D39F92-B26B-4619-8D5B-98CA2D1B3ADD}"/>
              </a:ext>
            </a:extLst>
          </p:cNvPr>
          <p:cNvCxnSpPr>
            <a:cxnSpLocks/>
          </p:cNvCxnSpPr>
          <p:nvPr/>
        </p:nvCxnSpPr>
        <p:spPr>
          <a:xfrm flipV="1">
            <a:off x="8696833" y="3561408"/>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D398690C-554A-46B7-8057-B7BE3788815E}"/>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58FEF8C6-9B96-4017-A78E-E420F3C51A98}"/>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5441C513-FDD2-4E6C-9520-88C65DA0E95A}"/>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8D3B4CB5-65D4-45EB-B22C-1BD77965B7F8}"/>
              </a:ext>
            </a:extLst>
          </p:cNvPr>
          <p:cNvCxnSpPr>
            <a:cxnSpLocks/>
            <a:endCxn id="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A98C15C9-FFAC-43EF-83C8-68502D6BA085}"/>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58" name="Afgeronde rechthoek 30">
            <a:extLst>
              <a:ext uri="{FF2B5EF4-FFF2-40B4-BE49-F238E27FC236}">
                <a16:creationId xmlns:a16="http://schemas.microsoft.com/office/drawing/2014/main" id="{1B0B0139-77A6-4210-9A4A-42A173E441F4}"/>
              </a:ext>
            </a:extLst>
          </p:cNvPr>
          <p:cNvSpPr/>
          <p:nvPr/>
        </p:nvSpPr>
        <p:spPr>
          <a:xfrm>
            <a:off x="4133690" y="2375836"/>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.3. Transport- en bedieningsplannen maken</a:t>
            </a:r>
          </a:p>
        </p:txBody>
      </p:sp>
      <p:sp>
        <p:nvSpPr>
          <p:cNvPr id="61" name="Titel 1">
            <a:extLst>
              <a:ext uri="{FF2B5EF4-FFF2-40B4-BE49-F238E27FC236}">
                <a16:creationId xmlns:a16="http://schemas.microsoft.com/office/drawing/2014/main" id="{A155AD6D-DF52-46EF-AEB3-94A40845568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 per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waardestroom</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65" name="Tijdelijke aanduiding voor tekst 2">
            <a:extLst>
              <a:ext uri="{FF2B5EF4-FFF2-40B4-BE49-F238E27FC236}">
                <a16:creationId xmlns:a16="http://schemas.microsoft.com/office/drawing/2014/main" id="{70EAA10E-53D3-4517-BE27-74E0CD5E0E97}"/>
              </a:ext>
            </a:extLst>
          </p:cNvPr>
          <p:cNvSpPr txBox="1">
            <a:spLocks/>
          </p:cNvSpPr>
          <p:nvPr/>
        </p:nvSpPr>
        <p:spPr>
          <a:xfrm>
            <a:off x="513000" y="36148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Contracteren, aan- en afsluiten gebruikers</a:t>
            </a:r>
          </a:p>
        </p:txBody>
      </p:sp>
      <p:sp>
        <p:nvSpPr>
          <p:cNvPr id="106" name="Afgeronde rechthoek 41">
            <a:extLst>
              <a:ext uri="{FF2B5EF4-FFF2-40B4-BE49-F238E27FC236}">
                <a16:creationId xmlns:a16="http://schemas.microsoft.com/office/drawing/2014/main" id="{69605EAF-E421-46BA-AD84-7B4B34C30C60}"/>
              </a:ext>
            </a:extLst>
          </p:cNvPr>
          <p:cNvSpPr/>
          <p:nvPr/>
        </p:nvSpPr>
        <p:spPr>
          <a:xfrm>
            <a:off x="3635778" y="90467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rPr>
              <a:t>.4. Delen van marktdata faciliteren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25" b="1" i="0" u="none" strike="noStrike" kern="0" cap="none" spc="0" normalizeH="0" baseline="0" noProof="0">
              <a:ln>
                <a:noFill/>
              </a:ln>
              <a:solidFill>
                <a:srgbClr val="625D62">
                  <a:lumMod val="50000"/>
                </a:srgbClr>
              </a:solidFill>
              <a:effectLst/>
              <a:uLnTx/>
              <a:uFillTx/>
              <a:latin typeface="Microsoft JhengHei Light"/>
              <a:ea typeface="+mn-ea"/>
              <a:cs typeface="+mn-cs"/>
            </a:endParaRPr>
          </a:p>
        </p:txBody>
      </p:sp>
      <p:sp>
        <p:nvSpPr>
          <p:cNvPr id="110" name="Ovaal 109">
            <a:extLst>
              <a:ext uri="{FF2B5EF4-FFF2-40B4-BE49-F238E27FC236}">
                <a16:creationId xmlns:a16="http://schemas.microsoft.com/office/drawing/2014/main" id="{9AECF0D7-7F6D-4C6D-BD5C-608FBFBCF05C}"/>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8</a:t>
            </a:r>
          </a:p>
        </p:txBody>
      </p:sp>
      <p:sp>
        <p:nvSpPr>
          <p:cNvPr id="111" name="Ovaal 110">
            <a:extLst>
              <a:ext uri="{FF2B5EF4-FFF2-40B4-BE49-F238E27FC236}">
                <a16:creationId xmlns:a16="http://schemas.microsoft.com/office/drawing/2014/main" id="{BD6D8651-E2AA-4C51-A35C-0046E7F3C3C3}"/>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7</a:t>
            </a:r>
          </a:p>
        </p:txBody>
      </p:sp>
      <p:cxnSp>
        <p:nvCxnSpPr>
          <p:cNvPr id="112" name="Rechte verbindingslijn 111">
            <a:extLst>
              <a:ext uri="{FF2B5EF4-FFF2-40B4-BE49-F238E27FC236}">
                <a16:creationId xmlns:a16="http://schemas.microsoft.com/office/drawing/2014/main" id="{D7DD1D8F-7318-432F-AE7F-86F1FE7C50F2}"/>
              </a:ext>
            </a:extLst>
          </p:cNvPr>
          <p:cNvCxnSpPr>
            <a:cxnSpLocks/>
            <a:stCxn id="111" idx="2"/>
            <a:endCxn id="110"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B59298A2-1CC6-46CE-BF63-AD9393A4D0EC}"/>
              </a:ext>
            </a:extLst>
          </p:cNvPr>
          <p:cNvCxnSpPr>
            <a:cxnSpLocks/>
            <a:stCxn id="111"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585B91E7-DB84-4719-9900-D469FD6158D4}"/>
              </a:ext>
            </a:extLst>
          </p:cNvPr>
          <p:cNvCxnSpPr>
            <a:cxnSpLocks/>
          </p:cNvCxnSpPr>
          <p:nvPr/>
        </p:nvCxnSpPr>
        <p:spPr>
          <a:xfrm flipV="1">
            <a:off x="8863100"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DFCDF7A3-CC2C-4CA6-8C48-C2BC35E145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6" name="Ovaal 115">
            <a:extLst>
              <a:ext uri="{FF2B5EF4-FFF2-40B4-BE49-F238E27FC236}">
                <a16:creationId xmlns:a16="http://schemas.microsoft.com/office/drawing/2014/main" id="{213B6C6A-92E9-4271-8EFC-4B018D113F27}"/>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750" b="0" i="0" u="none" strike="noStrike" kern="1200" cap="none" spc="0" normalizeH="0" baseline="0" noProof="0">
                <a:ln>
                  <a:noFill/>
                </a:ln>
                <a:solidFill>
                  <a:srgbClr val="625D62">
                    <a:lumMod val="50000"/>
                  </a:srgbClr>
                </a:solidFill>
                <a:effectLst/>
                <a:uLnTx/>
                <a:uFillTx/>
                <a:latin typeface="Arial"/>
                <a:ea typeface="+mn-ea"/>
                <a:cs typeface="+mn-cs"/>
              </a:rPr>
              <a:t>9</a:t>
            </a:r>
          </a:p>
        </p:txBody>
      </p:sp>
      <p:cxnSp>
        <p:nvCxnSpPr>
          <p:cNvPr id="117" name="Rechte verbindingslijn 116">
            <a:extLst>
              <a:ext uri="{FF2B5EF4-FFF2-40B4-BE49-F238E27FC236}">
                <a16:creationId xmlns:a16="http://schemas.microsoft.com/office/drawing/2014/main" id="{3049F1EB-39C2-4A8A-A016-235028A39076}"/>
              </a:ext>
            </a:extLst>
          </p:cNvPr>
          <p:cNvCxnSpPr>
            <a:cxnSpLocks/>
            <a:stCxn id="116" idx="6"/>
            <a:endCxn id="110"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pic>
        <p:nvPicPr>
          <p:cNvPr id="55" name="Afbeelding 54">
            <a:extLst>
              <a:ext uri="{FF2B5EF4-FFF2-40B4-BE49-F238E27FC236}">
                <a16:creationId xmlns:a16="http://schemas.microsoft.com/office/drawing/2014/main" id="{8B1A9A22-BFDA-4C22-AAA5-5AD20587E8A8}"/>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148209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7" name="Rechte verbindingslijn 266">
            <a:extLst>
              <a:ext uri="{FF2B5EF4-FFF2-40B4-BE49-F238E27FC236}">
                <a16:creationId xmlns:a16="http://schemas.microsoft.com/office/drawing/2014/main" id="{4C67B219-46D5-45E9-B8C5-8B3F60ED6650}"/>
              </a:ext>
            </a:extLst>
          </p:cNvPr>
          <p:cNvCxnSpPr>
            <a:cxnSpLocks/>
          </p:cNvCxnSpPr>
          <p:nvPr/>
        </p:nvCxnSpPr>
        <p:spPr>
          <a:xfrm flipH="1" flipV="1">
            <a:off x="1128204" y="2521801"/>
            <a:ext cx="839754" cy="85548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58" name="Rechte verbindingslijn 357">
            <a:extLst>
              <a:ext uri="{FF2B5EF4-FFF2-40B4-BE49-F238E27FC236}">
                <a16:creationId xmlns:a16="http://schemas.microsoft.com/office/drawing/2014/main" id="{2FCD62AE-48DC-4D3E-8D27-C19C5E0229F1}"/>
              </a:ext>
            </a:extLst>
          </p:cNvPr>
          <p:cNvCxnSpPr>
            <a:cxnSpLocks/>
          </p:cNvCxnSpPr>
          <p:nvPr/>
        </p:nvCxnSpPr>
        <p:spPr>
          <a:xfrm flipH="1" flipV="1">
            <a:off x="1956269" y="3382795"/>
            <a:ext cx="9156" cy="97625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86" name="Rechte verbindingslijn 385">
            <a:extLst>
              <a:ext uri="{FF2B5EF4-FFF2-40B4-BE49-F238E27FC236}">
                <a16:creationId xmlns:a16="http://schemas.microsoft.com/office/drawing/2014/main" id="{8803B5A4-F9AD-4D1D-BF09-74C4694D043C}"/>
              </a:ext>
            </a:extLst>
          </p:cNvPr>
          <p:cNvCxnSpPr>
            <a:cxnSpLocks/>
          </p:cNvCxnSpPr>
          <p:nvPr/>
        </p:nvCxnSpPr>
        <p:spPr>
          <a:xfrm flipV="1">
            <a:off x="1145831" y="1487256"/>
            <a:ext cx="18509" cy="1039664"/>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3" name="Afgeronde rechthoek 40">
            <a:extLst>
              <a:ext uri="{FF2B5EF4-FFF2-40B4-BE49-F238E27FC236}">
                <a16:creationId xmlns:a16="http://schemas.microsoft.com/office/drawing/2014/main" id="{AFAF2DF4-B8B4-4D18-B83E-2394712612D6}"/>
              </a:ext>
            </a:extLst>
          </p:cNvPr>
          <p:cNvSpPr/>
          <p:nvPr/>
        </p:nvSpPr>
        <p:spPr>
          <a:xfrm>
            <a:off x="7690645" y="102805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Marktpartijen bedienen en relaties onderhouden</a:t>
            </a:r>
          </a:p>
        </p:txBody>
      </p:sp>
      <p:sp>
        <p:nvSpPr>
          <p:cNvPr id="375" name="Afgeronde rechthoek 41">
            <a:extLst>
              <a:ext uri="{FF2B5EF4-FFF2-40B4-BE49-F238E27FC236}">
                <a16:creationId xmlns:a16="http://schemas.microsoft.com/office/drawing/2014/main" id="{D53CBC20-3C81-49AA-91C4-A45906490FCE}"/>
              </a:ext>
            </a:extLst>
          </p:cNvPr>
          <p:cNvSpPr/>
          <p:nvPr/>
        </p:nvSpPr>
        <p:spPr>
          <a:xfrm>
            <a:off x="6685877" y="1025767"/>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Marktdata beheren</a:t>
            </a:r>
          </a:p>
        </p:txBody>
      </p:sp>
      <p:sp>
        <p:nvSpPr>
          <p:cNvPr id="376" name="Afgeronde rechthoek 41">
            <a:extLst>
              <a:ext uri="{FF2B5EF4-FFF2-40B4-BE49-F238E27FC236}">
                <a16:creationId xmlns:a16="http://schemas.microsoft.com/office/drawing/2014/main" id="{5EFD798A-CB06-49AF-A615-718F1746766D}"/>
              </a:ext>
            </a:extLst>
          </p:cNvPr>
          <p:cNvSpPr/>
          <p:nvPr/>
        </p:nvSpPr>
        <p:spPr>
          <a:xfrm>
            <a:off x="5479478" y="1039613"/>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Marktprocessen uitvoeren/faciliteren</a:t>
            </a:r>
          </a:p>
        </p:txBody>
      </p:sp>
      <p:sp>
        <p:nvSpPr>
          <p:cNvPr id="379" name="Afgeronde rechthoek 41">
            <a:extLst>
              <a:ext uri="{FF2B5EF4-FFF2-40B4-BE49-F238E27FC236}">
                <a16:creationId xmlns:a16="http://schemas.microsoft.com/office/drawing/2014/main" id="{C78B87B1-6E95-4399-9AA6-E4BF689247EE}"/>
              </a:ext>
            </a:extLst>
          </p:cNvPr>
          <p:cNvSpPr/>
          <p:nvPr/>
        </p:nvSpPr>
        <p:spPr>
          <a:xfrm>
            <a:off x="3635778" y="1044500"/>
            <a:ext cx="891000" cy="378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510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Delen van marktdata faciliteren</a:t>
            </a:r>
          </a:p>
        </p:txBody>
      </p:sp>
      <p:sp>
        <p:nvSpPr>
          <p:cNvPr id="24" name="Afgeronde rechthoek 24">
            <a:extLst>
              <a:ext uri="{FF2B5EF4-FFF2-40B4-BE49-F238E27FC236}">
                <a16:creationId xmlns:a16="http://schemas.microsoft.com/office/drawing/2014/main" id="{38048825-D738-4C0F-BA71-33FCC78E48CD}"/>
              </a:ext>
            </a:extLst>
          </p:cNvPr>
          <p:cNvSpPr/>
          <p:nvPr/>
        </p:nvSpPr>
        <p:spPr>
          <a:xfrm>
            <a:off x="7688401" y="4225920"/>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.3. Factureren en innen</a:t>
            </a:r>
          </a:p>
        </p:txBody>
      </p:sp>
      <p:cxnSp>
        <p:nvCxnSpPr>
          <p:cNvPr id="366" name="Rechte verbindingslijn 365">
            <a:extLst>
              <a:ext uri="{FF2B5EF4-FFF2-40B4-BE49-F238E27FC236}">
                <a16:creationId xmlns:a16="http://schemas.microsoft.com/office/drawing/2014/main" id="{155E9892-D59C-4E5C-A6DB-8C4E5A301CF9}"/>
              </a:ext>
            </a:extLst>
          </p:cNvPr>
          <p:cNvCxnSpPr>
            <a:cxnSpLocks/>
          </p:cNvCxnSpPr>
          <p:nvPr/>
        </p:nvCxnSpPr>
        <p:spPr>
          <a:xfrm flipH="1" flipV="1">
            <a:off x="8450922" y="3370779"/>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195" name="Rechthoek 194">
            <a:extLst>
              <a:ext uri="{FF2B5EF4-FFF2-40B4-BE49-F238E27FC236}">
                <a16:creationId xmlns:a16="http://schemas.microsoft.com/office/drawing/2014/main" id="{CAB9AE7A-6EA6-4221-8D3F-4AEDB7A438DA}"/>
              </a:ext>
            </a:extLst>
          </p:cNvPr>
          <p:cNvSpPr/>
          <p:nvPr/>
        </p:nvSpPr>
        <p:spPr>
          <a:xfrm>
            <a:off x="7048504" y="1629183"/>
            <a:ext cx="796371" cy="15092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Uitvoering</a:t>
            </a:r>
          </a:p>
        </p:txBody>
      </p:sp>
      <p:sp>
        <p:nvSpPr>
          <p:cNvPr id="194" name="Rechthoek 193">
            <a:extLst>
              <a:ext uri="{FF2B5EF4-FFF2-40B4-BE49-F238E27FC236}">
                <a16:creationId xmlns:a16="http://schemas.microsoft.com/office/drawing/2014/main" id="{F3CEC916-1132-466E-A470-21B0259CF1EF}"/>
              </a:ext>
            </a:extLst>
          </p:cNvPr>
          <p:cNvSpPr/>
          <p:nvPr/>
        </p:nvSpPr>
        <p:spPr>
          <a:xfrm>
            <a:off x="5646457" y="1635670"/>
            <a:ext cx="796371" cy="15542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Storingen</a:t>
            </a:r>
          </a:p>
        </p:txBody>
      </p:sp>
      <p:sp>
        <p:nvSpPr>
          <p:cNvPr id="2" name="Rechthoek 1">
            <a:extLst>
              <a:ext uri="{FF2B5EF4-FFF2-40B4-BE49-F238E27FC236}">
                <a16:creationId xmlns:a16="http://schemas.microsoft.com/office/drawing/2014/main" id="{A671CA03-64A3-49F5-80C1-F636BCCBD53C}"/>
              </a:ext>
            </a:extLst>
          </p:cNvPr>
          <p:cNvSpPr/>
          <p:nvPr/>
        </p:nvSpPr>
        <p:spPr>
          <a:xfrm>
            <a:off x="3743945" y="1516278"/>
            <a:ext cx="796371" cy="19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nl-NL" sz="600" b="1">
                <a:solidFill>
                  <a:srgbClr val="625D62">
                    <a:lumMod val="50000"/>
                  </a:srgbClr>
                </a:solidFill>
                <a:latin typeface="Arial"/>
              </a:rPr>
              <a:t>Station</a:t>
            </a:r>
          </a:p>
          <a:p>
            <a:pPr algn="ctr">
              <a:defRPr/>
            </a:pPr>
            <a:r>
              <a:rPr lang="nl-NL" sz="600">
                <a:solidFill>
                  <a:srgbClr val="625D62">
                    <a:lumMod val="50000"/>
                  </a:srgbClr>
                </a:solidFill>
                <a:latin typeface="Arial"/>
              </a:rPr>
              <a:t>Voorbereiding en planning</a:t>
            </a:r>
          </a:p>
        </p:txBody>
      </p:sp>
      <p:sp>
        <p:nvSpPr>
          <p:cNvPr id="56" name="Afgeronde rechthoek 26">
            <a:extLst>
              <a:ext uri="{FF2B5EF4-FFF2-40B4-BE49-F238E27FC236}">
                <a16:creationId xmlns:a16="http://schemas.microsoft.com/office/drawing/2014/main" id="{33AA2A62-861F-4C23-A63D-6F29E5E4E33F}"/>
              </a:ext>
            </a:extLst>
          </p:cNvPr>
          <p:cNvSpPr/>
          <p:nvPr/>
        </p:nvSpPr>
        <p:spPr>
          <a:xfrm>
            <a:off x="6998907" y="2819587"/>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.4. Werkzaamheden faciliteren</a:t>
            </a:r>
          </a:p>
        </p:txBody>
      </p:sp>
      <p:sp>
        <p:nvSpPr>
          <p:cNvPr id="69" name="Afgeronde rechthoek 27">
            <a:extLst>
              <a:ext uri="{FF2B5EF4-FFF2-40B4-BE49-F238E27FC236}">
                <a16:creationId xmlns:a16="http://schemas.microsoft.com/office/drawing/2014/main" id="{4CA66D94-27F8-4808-86D9-29BB5D412217}"/>
              </a:ext>
            </a:extLst>
          </p:cNvPr>
          <p:cNvSpPr/>
          <p:nvPr/>
        </p:nvSpPr>
        <p:spPr>
          <a:xfrm>
            <a:off x="6998907" y="1843122"/>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Werkzaamheden uitvoeren</a:t>
            </a:r>
          </a:p>
        </p:txBody>
      </p:sp>
      <p:sp>
        <p:nvSpPr>
          <p:cNvPr id="135" name="Afgeronde rechthoek 29">
            <a:extLst>
              <a:ext uri="{FF2B5EF4-FFF2-40B4-BE49-F238E27FC236}">
                <a16:creationId xmlns:a16="http://schemas.microsoft.com/office/drawing/2014/main" id="{C6C83CF9-7E95-43F8-BB69-75B3C66DEC95}"/>
              </a:ext>
            </a:extLst>
          </p:cNvPr>
          <p:cNvSpPr/>
          <p:nvPr/>
        </p:nvSpPr>
        <p:spPr>
          <a:xfrm>
            <a:off x="3632929" y="1845328"/>
            <a:ext cx="3306263"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Regievoeren over werkzaamheden</a:t>
            </a:r>
          </a:p>
        </p:txBody>
      </p:sp>
      <p:sp>
        <p:nvSpPr>
          <p:cNvPr id="282" name="Ovaal 281">
            <a:extLst>
              <a:ext uri="{FF2B5EF4-FFF2-40B4-BE49-F238E27FC236}">
                <a16:creationId xmlns:a16="http://schemas.microsoft.com/office/drawing/2014/main" id="{F79F6740-DB14-4AE3-91C0-3B95F0F6D58E}"/>
              </a:ext>
            </a:extLst>
          </p:cNvPr>
          <p:cNvSpPr/>
          <p:nvPr/>
        </p:nvSpPr>
        <p:spPr>
          <a:xfrm>
            <a:off x="8061079" y="3540572"/>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a:defRPr/>
            </a:pPr>
            <a:fld id="{F68BF4A6-40A7-E04A-A78B-7409A1BC41E0}" type="slidenum">
              <a:rPr lang="en-GB" sz="750" b="0">
                <a:solidFill>
                  <a:srgbClr val="625D62">
                    <a:tint val="75000"/>
                  </a:srgbClr>
                </a:solidFill>
                <a:latin typeface="Arial"/>
              </a:rPr>
              <a:pPr algn="l">
                <a:defRPr/>
              </a:pPr>
              <a:t>18</a:t>
            </a:fld>
            <a:endParaRPr lang="en-GB" sz="750" b="0">
              <a:solidFill>
                <a:srgbClr val="625D62">
                  <a:tint val="75000"/>
                </a:srgbClr>
              </a:solidFill>
              <a:latin typeface="Arial"/>
            </a:endParaRPr>
          </a:p>
        </p:txBody>
      </p:sp>
      <p:sp>
        <p:nvSpPr>
          <p:cNvPr id="22" name="Afgeronde rechthoek 19">
            <a:extLst>
              <a:ext uri="{FF2B5EF4-FFF2-40B4-BE49-F238E27FC236}">
                <a16:creationId xmlns:a16="http://schemas.microsoft.com/office/drawing/2014/main" id="{57CE44D4-48F1-44D3-B38F-4CFD044A4C30}"/>
              </a:ext>
            </a:extLst>
          </p:cNvPr>
          <p:cNvSpPr/>
          <p:nvPr/>
        </p:nvSpPr>
        <p:spPr>
          <a:xfrm>
            <a:off x="1763544" y="1369709"/>
            <a:ext cx="891000" cy="378000"/>
          </a:xfrm>
          <a:prstGeom prst="roundRect">
            <a:avLst/>
          </a:prstGeom>
          <a:solidFill>
            <a:srgbClr val="7DB43C">
              <a:lumMod val="20000"/>
              <a:lumOff val="80000"/>
            </a:srgbClr>
          </a:solidFill>
          <a:ln w="3175" cap="flat" cmpd="sng" algn="ctr">
            <a:solidFill>
              <a:srgbClr val="00B050"/>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.2. Contracten verwerven en beheren</a:t>
            </a:r>
          </a:p>
        </p:txBody>
      </p:sp>
      <p:sp>
        <p:nvSpPr>
          <p:cNvPr id="25" name="Afgeronde rechthoek 25">
            <a:extLst>
              <a:ext uri="{FF2B5EF4-FFF2-40B4-BE49-F238E27FC236}">
                <a16:creationId xmlns:a16="http://schemas.microsoft.com/office/drawing/2014/main" id="{0724BD47-8B36-4E17-9E30-6B8110F9125E}"/>
              </a:ext>
            </a:extLst>
          </p:cNvPr>
          <p:cNvSpPr/>
          <p:nvPr/>
        </p:nvSpPr>
        <p:spPr>
          <a:xfrm>
            <a:off x="6711107" y="3685073"/>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.4. Inkomstenverlies beperken</a:t>
            </a:r>
          </a:p>
        </p:txBody>
      </p:sp>
      <p:sp>
        <p:nvSpPr>
          <p:cNvPr id="46" name="Afgeronde rechthoek 38">
            <a:extLst>
              <a:ext uri="{FF2B5EF4-FFF2-40B4-BE49-F238E27FC236}">
                <a16:creationId xmlns:a16="http://schemas.microsoft.com/office/drawing/2014/main" id="{C98A9BE1-6AE9-4643-8EB7-63DB11809DBD}"/>
              </a:ext>
            </a:extLst>
          </p:cNvPr>
          <p:cNvSpPr/>
          <p:nvPr/>
        </p:nvSpPr>
        <p:spPr>
          <a:xfrm>
            <a:off x="2119634" y="3881420"/>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Metingen van energietransport en -netten ter beschikking stellen</a:t>
            </a:r>
          </a:p>
        </p:txBody>
      </p:sp>
      <p:sp>
        <p:nvSpPr>
          <p:cNvPr id="48" name="Afgeronde rechthoek 39">
            <a:extLst>
              <a:ext uri="{FF2B5EF4-FFF2-40B4-BE49-F238E27FC236}">
                <a16:creationId xmlns:a16="http://schemas.microsoft.com/office/drawing/2014/main" id="{EA45E958-F914-4E67-9E7A-2EED8267D7DD}"/>
              </a:ext>
            </a:extLst>
          </p:cNvPr>
          <p:cNvSpPr/>
          <p:nvPr/>
        </p:nvSpPr>
        <p:spPr>
          <a:xfrm>
            <a:off x="101128" y="4150334"/>
            <a:ext cx="891000" cy="378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Metingen van energietransport en -netten beschikbaar krijgen</a:t>
            </a:r>
          </a:p>
        </p:txBody>
      </p:sp>
      <p:sp>
        <p:nvSpPr>
          <p:cNvPr id="49" name="Afgeronde rechthoek 20">
            <a:extLst>
              <a:ext uri="{FF2B5EF4-FFF2-40B4-BE49-F238E27FC236}">
                <a16:creationId xmlns:a16="http://schemas.microsoft.com/office/drawing/2014/main" id="{6FAAC7D3-278F-451C-A63D-899341F95983}"/>
              </a:ext>
            </a:extLst>
          </p:cNvPr>
          <p:cNvSpPr/>
          <p:nvPr/>
        </p:nvSpPr>
        <p:spPr>
          <a:xfrm>
            <a:off x="944415" y="591866"/>
            <a:ext cx="891000" cy="378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25" b="1">
                <a:solidFill>
                  <a:srgbClr val="625D62">
                    <a:lumMod val="50000"/>
                  </a:srgbClr>
                </a:solidFill>
                <a:latin typeface="Microsoft JhengHei Light"/>
              </a:rPr>
              <a:t>.1. Klanten bedienen en relaties onderhouden</a:t>
            </a:r>
          </a:p>
        </p:txBody>
      </p:sp>
      <p:sp>
        <p:nvSpPr>
          <p:cNvPr id="70" name="Afgeronde rechthoek 28">
            <a:extLst>
              <a:ext uri="{FF2B5EF4-FFF2-40B4-BE49-F238E27FC236}">
                <a16:creationId xmlns:a16="http://schemas.microsoft.com/office/drawing/2014/main" id="{C43C866A-474D-43D7-9E8F-60F1485EE157}"/>
              </a:ext>
            </a:extLst>
          </p:cNvPr>
          <p:cNvSpPr/>
          <p:nvPr/>
        </p:nvSpPr>
        <p:spPr>
          <a:xfrm>
            <a:off x="2700250" y="1831253"/>
            <a:ext cx="891000" cy="37800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Werkzaamheden-portfolio opstellen en onderhouden</a:t>
            </a:r>
          </a:p>
        </p:txBody>
      </p:sp>
      <p:sp>
        <p:nvSpPr>
          <p:cNvPr id="74" name="Afgeronde rechthoek 36">
            <a:extLst>
              <a:ext uri="{FF2B5EF4-FFF2-40B4-BE49-F238E27FC236}">
                <a16:creationId xmlns:a16="http://schemas.microsoft.com/office/drawing/2014/main" id="{60F65C31-CF8E-45B1-9860-4A2748DE41D8}"/>
              </a:ext>
            </a:extLst>
          </p:cNvPr>
          <p:cNvSpPr/>
          <p:nvPr/>
        </p:nvSpPr>
        <p:spPr>
          <a:xfrm>
            <a:off x="1773480" y="183455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Energienetten uitbreiden, vervangen, en vernieuwen</a:t>
            </a:r>
          </a:p>
        </p:txBody>
      </p:sp>
      <p:sp>
        <p:nvSpPr>
          <p:cNvPr id="153" name="Afgeronde rechthoek 34">
            <a:extLst>
              <a:ext uri="{FF2B5EF4-FFF2-40B4-BE49-F238E27FC236}">
                <a16:creationId xmlns:a16="http://schemas.microsoft.com/office/drawing/2014/main" id="{D0C5DDD7-86F7-4B5E-AF3F-57D673D6EFDC}"/>
              </a:ext>
            </a:extLst>
          </p:cNvPr>
          <p:cNvSpPr/>
          <p:nvPr/>
        </p:nvSpPr>
        <p:spPr>
          <a:xfrm>
            <a:off x="41722" y="1137683"/>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Energienet richtlijnen en patronen vaststellen</a:t>
            </a:r>
          </a:p>
        </p:txBody>
      </p:sp>
      <p:sp>
        <p:nvSpPr>
          <p:cNvPr id="178" name="Afgeronde rechthoek 37">
            <a:extLst>
              <a:ext uri="{FF2B5EF4-FFF2-40B4-BE49-F238E27FC236}">
                <a16:creationId xmlns:a16="http://schemas.microsoft.com/office/drawing/2014/main" id="{A03D2789-6C85-4A7B-951C-7337135CD57F}"/>
              </a:ext>
            </a:extLst>
          </p:cNvPr>
          <p:cNvSpPr/>
          <p:nvPr/>
        </p:nvSpPr>
        <p:spPr>
          <a:xfrm>
            <a:off x="49342" y="1634171"/>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1" name="Afgeronde rechthoek 37">
            <a:extLst>
              <a:ext uri="{FF2B5EF4-FFF2-40B4-BE49-F238E27FC236}">
                <a16:creationId xmlns:a16="http://schemas.microsoft.com/office/drawing/2014/main" id="{48DA207A-325C-448E-B1C4-4B08FF50B2F5}"/>
              </a:ext>
            </a:extLst>
          </p:cNvPr>
          <p:cNvSpPr/>
          <p:nvPr/>
        </p:nvSpPr>
        <p:spPr>
          <a:xfrm>
            <a:off x="6048192" y="2819587"/>
            <a:ext cx="891000" cy="378000"/>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Energienetten instandhouden</a:t>
            </a:r>
          </a:p>
        </p:txBody>
      </p:sp>
      <p:sp>
        <p:nvSpPr>
          <p:cNvPr id="208" name="Afgeronde rechthoek 33">
            <a:extLst>
              <a:ext uri="{FF2B5EF4-FFF2-40B4-BE49-F238E27FC236}">
                <a16:creationId xmlns:a16="http://schemas.microsoft.com/office/drawing/2014/main" id="{5895EBC3-61BC-44FA-B3F4-C17C1826E2D7}"/>
              </a:ext>
            </a:extLst>
          </p:cNvPr>
          <p:cNvSpPr/>
          <p:nvPr/>
        </p:nvSpPr>
        <p:spPr>
          <a:xfrm>
            <a:off x="509747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.2. Energietransport herstellen</a:t>
            </a:r>
          </a:p>
        </p:txBody>
      </p:sp>
      <p:sp>
        <p:nvSpPr>
          <p:cNvPr id="233" name="Afgeronde rechthoek 32">
            <a:extLst>
              <a:ext uri="{FF2B5EF4-FFF2-40B4-BE49-F238E27FC236}">
                <a16:creationId xmlns:a16="http://schemas.microsoft.com/office/drawing/2014/main" id="{192D61B9-CF08-45A1-B500-6E57B63C1ABC}"/>
              </a:ext>
            </a:extLst>
          </p:cNvPr>
          <p:cNvSpPr/>
          <p:nvPr/>
        </p:nvSpPr>
        <p:spPr>
          <a:xfrm>
            <a:off x="3196046"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.1. Energietransport  besturen</a:t>
            </a:r>
          </a:p>
        </p:txBody>
      </p:sp>
      <p:sp>
        <p:nvSpPr>
          <p:cNvPr id="242" name="Afgeronde rechthoek 30">
            <a:extLst>
              <a:ext uri="{FF2B5EF4-FFF2-40B4-BE49-F238E27FC236}">
                <a16:creationId xmlns:a16="http://schemas.microsoft.com/office/drawing/2014/main" id="{C8405CBD-DDEF-4C21-9AF6-DC68C0543982}"/>
              </a:ext>
            </a:extLst>
          </p:cNvPr>
          <p:cNvSpPr/>
          <p:nvPr/>
        </p:nvSpPr>
        <p:spPr>
          <a:xfrm>
            <a:off x="4146761" y="2819587"/>
            <a:ext cx="891000" cy="378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525" b="1" kern="0">
                <a:solidFill>
                  <a:srgbClr val="625D62">
                    <a:lumMod val="50000"/>
                  </a:srgbClr>
                </a:solidFill>
                <a:latin typeface="Microsoft JhengHei Light"/>
              </a:rPr>
              <a:t>.3. Transport- en bedieningsplannen maken</a:t>
            </a:r>
          </a:p>
        </p:txBody>
      </p:sp>
      <p:sp>
        <p:nvSpPr>
          <p:cNvPr id="268" name="Ovaal 267">
            <a:extLst>
              <a:ext uri="{FF2B5EF4-FFF2-40B4-BE49-F238E27FC236}">
                <a16:creationId xmlns:a16="http://schemas.microsoft.com/office/drawing/2014/main" id="{CEA61CB0-5146-4356-9B05-C55C872E2C99}"/>
              </a:ext>
            </a:extLst>
          </p:cNvPr>
          <p:cNvSpPr/>
          <p:nvPr/>
        </p:nvSpPr>
        <p:spPr>
          <a:xfrm>
            <a:off x="1612580" y="9255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sp>
        <p:nvSpPr>
          <p:cNvPr id="269" name="Ovaal 268">
            <a:extLst>
              <a:ext uri="{FF2B5EF4-FFF2-40B4-BE49-F238E27FC236}">
                <a16:creationId xmlns:a16="http://schemas.microsoft.com/office/drawing/2014/main" id="{ECEC9099-7374-40E7-B5CE-ECE2F327A697}"/>
              </a:ext>
            </a:extLst>
          </p:cNvPr>
          <p:cNvSpPr/>
          <p:nvPr/>
        </p:nvSpPr>
        <p:spPr>
          <a:xfrm>
            <a:off x="1616816" y="160663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sp>
        <p:nvSpPr>
          <p:cNvPr id="270" name="Ovaal 269">
            <a:extLst>
              <a:ext uri="{FF2B5EF4-FFF2-40B4-BE49-F238E27FC236}">
                <a16:creationId xmlns:a16="http://schemas.microsoft.com/office/drawing/2014/main" id="{6310CC02-A31F-4259-8144-1A2769681328}"/>
              </a:ext>
            </a:extLst>
          </p:cNvPr>
          <p:cNvSpPr/>
          <p:nvPr/>
        </p:nvSpPr>
        <p:spPr>
          <a:xfrm>
            <a:off x="2104226"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271" name="Ovaal 270">
            <a:extLst>
              <a:ext uri="{FF2B5EF4-FFF2-40B4-BE49-F238E27FC236}">
                <a16:creationId xmlns:a16="http://schemas.microsoft.com/office/drawing/2014/main" id="{7D2A1D84-C037-4669-AD74-630C776A328F}"/>
              </a:ext>
            </a:extLst>
          </p:cNvPr>
          <p:cNvSpPr/>
          <p:nvPr/>
        </p:nvSpPr>
        <p:spPr>
          <a:xfrm>
            <a:off x="8064224" y="366733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2" name="Ovaal 271">
            <a:extLst>
              <a:ext uri="{FF2B5EF4-FFF2-40B4-BE49-F238E27FC236}">
                <a16:creationId xmlns:a16="http://schemas.microsoft.com/office/drawing/2014/main" id="{53D6A3DC-73B6-4EE2-8201-311D5573EF05}"/>
              </a:ext>
            </a:extLst>
          </p:cNvPr>
          <p:cNvSpPr/>
          <p:nvPr/>
        </p:nvSpPr>
        <p:spPr>
          <a:xfrm>
            <a:off x="7035770" y="74044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8</a:t>
            </a:r>
          </a:p>
        </p:txBody>
      </p:sp>
      <p:sp>
        <p:nvSpPr>
          <p:cNvPr id="273" name="Ovaal 272">
            <a:extLst>
              <a:ext uri="{FF2B5EF4-FFF2-40B4-BE49-F238E27FC236}">
                <a16:creationId xmlns:a16="http://schemas.microsoft.com/office/drawing/2014/main" id="{26F58947-C8FB-4BCC-929D-D0212E8349D1}"/>
              </a:ext>
            </a:extLst>
          </p:cNvPr>
          <p:cNvSpPr/>
          <p:nvPr/>
        </p:nvSpPr>
        <p:spPr>
          <a:xfrm>
            <a:off x="2989890" y="2198122"/>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sp>
        <p:nvSpPr>
          <p:cNvPr id="274" name="Ovaal 273">
            <a:extLst>
              <a:ext uri="{FF2B5EF4-FFF2-40B4-BE49-F238E27FC236}">
                <a16:creationId xmlns:a16="http://schemas.microsoft.com/office/drawing/2014/main" id="{5391368B-933A-4310-A3F0-3C5B518DCFF5}"/>
              </a:ext>
            </a:extLst>
          </p:cNvPr>
          <p:cNvSpPr/>
          <p:nvPr/>
        </p:nvSpPr>
        <p:spPr>
          <a:xfrm>
            <a:off x="7057610" y="3545575"/>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8</a:t>
            </a:r>
          </a:p>
        </p:txBody>
      </p:sp>
      <p:sp>
        <p:nvSpPr>
          <p:cNvPr id="277" name="Ovaal 276">
            <a:extLst>
              <a:ext uri="{FF2B5EF4-FFF2-40B4-BE49-F238E27FC236}">
                <a16:creationId xmlns:a16="http://schemas.microsoft.com/office/drawing/2014/main" id="{730B1E04-A12A-4002-9E78-81C85BFD48C6}"/>
              </a:ext>
            </a:extLst>
          </p:cNvPr>
          <p:cNvSpPr/>
          <p:nvPr/>
        </p:nvSpPr>
        <p:spPr>
          <a:xfrm>
            <a:off x="8059224" y="737679"/>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7</a:t>
            </a:r>
          </a:p>
        </p:txBody>
      </p:sp>
      <p:sp>
        <p:nvSpPr>
          <p:cNvPr id="279" name="Ovaal 278">
            <a:extLst>
              <a:ext uri="{FF2B5EF4-FFF2-40B4-BE49-F238E27FC236}">
                <a16:creationId xmlns:a16="http://schemas.microsoft.com/office/drawing/2014/main" id="{468BA932-0E16-4A12-A172-B801A1E06762}"/>
              </a:ext>
            </a:extLst>
          </p:cNvPr>
          <p:cNvSpPr/>
          <p:nvPr/>
        </p:nvSpPr>
        <p:spPr>
          <a:xfrm>
            <a:off x="1469517" y="926281"/>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80" name="Ovaal 279">
            <a:extLst>
              <a:ext uri="{FF2B5EF4-FFF2-40B4-BE49-F238E27FC236}">
                <a16:creationId xmlns:a16="http://schemas.microsoft.com/office/drawing/2014/main" id="{CC3F80A1-3525-4F12-9F58-72C832953762}"/>
              </a:ext>
            </a:extLst>
          </p:cNvPr>
          <p:cNvSpPr/>
          <p:nvPr/>
        </p:nvSpPr>
        <p:spPr>
          <a:xfrm>
            <a:off x="1469517" y="1606633"/>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1" name="Ovaal 280">
            <a:extLst>
              <a:ext uri="{FF2B5EF4-FFF2-40B4-BE49-F238E27FC236}">
                <a16:creationId xmlns:a16="http://schemas.microsoft.com/office/drawing/2014/main" id="{ED0D0B27-72D3-40E8-A2C4-97F6374437FB}"/>
              </a:ext>
            </a:extLst>
          </p:cNvPr>
          <p:cNvSpPr/>
          <p:nvPr/>
        </p:nvSpPr>
        <p:spPr>
          <a:xfrm>
            <a:off x="2104226"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3" name="Ovaal 282">
            <a:extLst>
              <a:ext uri="{FF2B5EF4-FFF2-40B4-BE49-F238E27FC236}">
                <a16:creationId xmlns:a16="http://schemas.microsoft.com/office/drawing/2014/main" id="{F2561F8B-25F8-4AE8-BAEC-EA9662A54AEC}"/>
              </a:ext>
            </a:extLst>
          </p:cNvPr>
          <p:cNvSpPr/>
          <p:nvPr/>
        </p:nvSpPr>
        <p:spPr>
          <a:xfrm>
            <a:off x="2994632" y="2361096"/>
            <a:ext cx="162000" cy="162000"/>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86" name="Ovaal 285">
            <a:extLst>
              <a:ext uri="{FF2B5EF4-FFF2-40B4-BE49-F238E27FC236}">
                <a16:creationId xmlns:a16="http://schemas.microsoft.com/office/drawing/2014/main" id="{9369F810-32E4-4BCF-9E25-873F75D48BEA}"/>
              </a:ext>
            </a:extLst>
          </p:cNvPr>
          <p:cNvSpPr/>
          <p:nvPr/>
        </p:nvSpPr>
        <p:spPr>
          <a:xfrm>
            <a:off x="2104226" y="2531327"/>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87" name="Ovaal 286">
            <a:extLst>
              <a:ext uri="{FF2B5EF4-FFF2-40B4-BE49-F238E27FC236}">
                <a16:creationId xmlns:a16="http://schemas.microsoft.com/office/drawing/2014/main" id="{25E26A5C-75FD-4345-876D-404F2C7FC2C1}"/>
              </a:ext>
            </a:extLst>
          </p:cNvPr>
          <p:cNvSpPr/>
          <p:nvPr/>
        </p:nvSpPr>
        <p:spPr>
          <a:xfrm>
            <a:off x="2998354" y="252761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89" name="Stroomdiagram: Scheidingslijn 288">
            <a:extLst>
              <a:ext uri="{FF2B5EF4-FFF2-40B4-BE49-F238E27FC236}">
                <a16:creationId xmlns:a16="http://schemas.microsoft.com/office/drawing/2014/main" id="{B641EA05-1CFB-417C-A5AF-8816104153D9}"/>
              </a:ext>
            </a:extLst>
          </p:cNvPr>
          <p:cNvSpPr/>
          <p:nvPr/>
        </p:nvSpPr>
        <p:spPr>
          <a:xfrm>
            <a:off x="3809134" y="2524636"/>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4</a:t>
            </a:r>
          </a:p>
        </p:txBody>
      </p:sp>
      <p:sp>
        <p:nvSpPr>
          <p:cNvPr id="290" name="Ovaal 289">
            <a:extLst>
              <a:ext uri="{FF2B5EF4-FFF2-40B4-BE49-F238E27FC236}">
                <a16:creationId xmlns:a16="http://schemas.microsoft.com/office/drawing/2014/main" id="{B524AD44-7AE1-4103-A625-3114FCB827FC}"/>
              </a:ext>
            </a:extLst>
          </p:cNvPr>
          <p:cNvSpPr/>
          <p:nvPr/>
        </p:nvSpPr>
        <p:spPr>
          <a:xfrm>
            <a:off x="1770836" y="668294"/>
            <a:ext cx="162000" cy="162000"/>
          </a:xfrm>
          <a:prstGeom prst="ellipse">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91" name="Stroomdiagram: Scheidingslijn 290">
            <a:extLst>
              <a:ext uri="{FF2B5EF4-FFF2-40B4-BE49-F238E27FC236}">
                <a16:creationId xmlns:a16="http://schemas.microsoft.com/office/drawing/2014/main" id="{C7E94B1A-76E7-46D2-8B63-501239A1AC4A}"/>
              </a:ext>
            </a:extLst>
          </p:cNvPr>
          <p:cNvSpPr/>
          <p:nvPr/>
        </p:nvSpPr>
        <p:spPr>
          <a:xfrm rot="16200000">
            <a:off x="807821" y="1040933"/>
            <a:ext cx="440506"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292" name="Ovaal 291">
            <a:extLst>
              <a:ext uri="{FF2B5EF4-FFF2-40B4-BE49-F238E27FC236}">
                <a16:creationId xmlns:a16="http://schemas.microsoft.com/office/drawing/2014/main" id="{09E204CE-A779-4076-8628-FB6ABC2692FF}"/>
              </a:ext>
            </a:extLst>
          </p:cNvPr>
          <p:cNvSpPr/>
          <p:nvPr/>
        </p:nvSpPr>
        <p:spPr>
          <a:xfrm>
            <a:off x="1770836" y="505298"/>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sp>
        <p:nvSpPr>
          <p:cNvPr id="293" name="Stroomdiagram: Scheidingslijn 292">
            <a:extLst>
              <a:ext uri="{FF2B5EF4-FFF2-40B4-BE49-F238E27FC236}">
                <a16:creationId xmlns:a16="http://schemas.microsoft.com/office/drawing/2014/main" id="{14BDA40D-A28D-441B-B073-7D9183FD8612}"/>
              </a:ext>
            </a:extLst>
          </p:cNvPr>
          <p:cNvSpPr/>
          <p:nvPr/>
        </p:nvSpPr>
        <p:spPr>
          <a:xfrm>
            <a:off x="7138610" y="2675288"/>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8</a:t>
            </a:r>
          </a:p>
        </p:txBody>
      </p:sp>
      <p:sp>
        <p:nvSpPr>
          <p:cNvPr id="294" name="Stroomdiagram: Scheidingslijn 293">
            <a:extLst>
              <a:ext uri="{FF2B5EF4-FFF2-40B4-BE49-F238E27FC236}">
                <a16:creationId xmlns:a16="http://schemas.microsoft.com/office/drawing/2014/main" id="{2C4D0610-BE71-45C0-8EFB-C3E1794A51EB}"/>
              </a:ext>
            </a:extLst>
          </p:cNvPr>
          <p:cNvSpPr/>
          <p:nvPr/>
        </p:nvSpPr>
        <p:spPr>
          <a:xfrm>
            <a:off x="3809134"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6</a:t>
            </a:r>
          </a:p>
        </p:txBody>
      </p:sp>
      <p:sp>
        <p:nvSpPr>
          <p:cNvPr id="295" name="Ovaal 294">
            <a:extLst>
              <a:ext uri="{FF2B5EF4-FFF2-40B4-BE49-F238E27FC236}">
                <a16:creationId xmlns:a16="http://schemas.microsoft.com/office/drawing/2014/main" id="{0E045911-0555-4B67-B5BF-757C71726F9D}"/>
              </a:ext>
            </a:extLst>
          </p:cNvPr>
          <p:cNvSpPr/>
          <p:nvPr/>
        </p:nvSpPr>
        <p:spPr>
          <a:xfrm>
            <a:off x="943370" y="4246885"/>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297" name="Ovaal 296">
            <a:extLst>
              <a:ext uri="{FF2B5EF4-FFF2-40B4-BE49-F238E27FC236}">
                <a16:creationId xmlns:a16="http://schemas.microsoft.com/office/drawing/2014/main" id="{69E04160-0581-4639-B3DD-1D928FDC0104}"/>
              </a:ext>
            </a:extLst>
          </p:cNvPr>
          <p:cNvSpPr/>
          <p:nvPr/>
        </p:nvSpPr>
        <p:spPr>
          <a:xfrm>
            <a:off x="2098914" y="268687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298" name="Ovaal 297">
            <a:extLst>
              <a:ext uri="{FF2B5EF4-FFF2-40B4-BE49-F238E27FC236}">
                <a16:creationId xmlns:a16="http://schemas.microsoft.com/office/drawing/2014/main" id="{0BD0AED3-C0F2-47B3-9CC3-601948DD5C14}"/>
              </a:ext>
            </a:extLst>
          </p:cNvPr>
          <p:cNvSpPr/>
          <p:nvPr/>
        </p:nvSpPr>
        <p:spPr>
          <a:xfrm>
            <a:off x="2998354" y="2686636"/>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99" name="Stroomdiagram: Scheidingslijn 298">
            <a:extLst>
              <a:ext uri="{FF2B5EF4-FFF2-40B4-BE49-F238E27FC236}">
                <a16:creationId xmlns:a16="http://schemas.microsoft.com/office/drawing/2014/main" id="{861D74BB-C3AA-4930-9C59-7A67230F41E5}"/>
              </a:ext>
            </a:extLst>
          </p:cNvPr>
          <p:cNvSpPr/>
          <p:nvPr/>
        </p:nvSpPr>
        <p:spPr>
          <a:xfrm rot="16200000">
            <a:off x="464521" y="1228347"/>
            <a:ext cx="810812"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300" name="Stroomdiagram: Scheidingslijn 299">
            <a:extLst>
              <a:ext uri="{FF2B5EF4-FFF2-40B4-BE49-F238E27FC236}">
                <a16:creationId xmlns:a16="http://schemas.microsoft.com/office/drawing/2014/main" id="{B5FC3D70-DA22-47F5-9648-D7E4CF74AC46}"/>
              </a:ext>
            </a:extLst>
          </p:cNvPr>
          <p:cNvSpPr/>
          <p:nvPr/>
        </p:nvSpPr>
        <p:spPr>
          <a:xfrm>
            <a:off x="5696571" y="2675933"/>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7</a:t>
            </a:r>
          </a:p>
        </p:txBody>
      </p:sp>
      <p:sp>
        <p:nvSpPr>
          <p:cNvPr id="301" name="Ovaal 300">
            <a:extLst>
              <a:ext uri="{FF2B5EF4-FFF2-40B4-BE49-F238E27FC236}">
                <a16:creationId xmlns:a16="http://schemas.microsoft.com/office/drawing/2014/main" id="{5C5BB900-A22F-46B4-8245-BF39665E26A8}"/>
              </a:ext>
            </a:extLst>
          </p:cNvPr>
          <p:cNvSpPr/>
          <p:nvPr/>
        </p:nvSpPr>
        <p:spPr>
          <a:xfrm>
            <a:off x="1086880" y="4248266"/>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3" name="Ovaal 302">
            <a:extLst>
              <a:ext uri="{FF2B5EF4-FFF2-40B4-BE49-F238E27FC236}">
                <a16:creationId xmlns:a16="http://schemas.microsoft.com/office/drawing/2014/main" id="{1B9CBCB4-5FC2-44BA-A102-DEB9ACE76807}"/>
              </a:ext>
            </a:extLst>
          </p:cNvPr>
          <p:cNvSpPr/>
          <p:nvPr/>
        </p:nvSpPr>
        <p:spPr>
          <a:xfrm>
            <a:off x="1311994" y="906185"/>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04" name="Ovaal 303">
            <a:extLst>
              <a:ext uri="{FF2B5EF4-FFF2-40B4-BE49-F238E27FC236}">
                <a16:creationId xmlns:a16="http://schemas.microsoft.com/office/drawing/2014/main" id="{56B79AD3-0D20-49DC-A6DA-BD31A8B637F6}"/>
              </a:ext>
            </a:extLst>
          </p:cNvPr>
          <p:cNvSpPr/>
          <p:nvPr/>
        </p:nvSpPr>
        <p:spPr>
          <a:xfrm>
            <a:off x="8070898" y="3818203"/>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05" name="Stroomdiagram: Scheidingslijn 304">
            <a:extLst>
              <a:ext uri="{FF2B5EF4-FFF2-40B4-BE49-F238E27FC236}">
                <a16:creationId xmlns:a16="http://schemas.microsoft.com/office/drawing/2014/main" id="{20294869-C599-4182-92D3-EDA057995E2F}"/>
              </a:ext>
            </a:extLst>
          </p:cNvPr>
          <p:cNvSpPr/>
          <p:nvPr/>
        </p:nvSpPr>
        <p:spPr>
          <a:xfrm>
            <a:off x="3786686" y="3164171"/>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sp>
        <p:nvSpPr>
          <p:cNvPr id="306" name="Ovaal 305">
            <a:extLst>
              <a:ext uri="{FF2B5EF4-FFF2-40B4-BE49-F238E27FC236}">
                <a16:creationId xmlns:a16="http://schemas.microsoft.com/office/drawing/2014/main" id="{AEFBDA96-9071-479E-88E2-6CDC28EDA825}"/>
              </a:ext>
            </a:extLst>
          </p:cNvPr>
          <p:cNvSpPr/>
          <p:nvPr/>
        </p:nvSpPr>
        <p:spPr>
          <a:xfrm>
            <a:off x="1316669" y="160188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07" name="Ovaal 306">
            <a:extLst>
              <a:ext uri="{FF2B5EF4-FFF2-40B4-BE49-F238E27FC236}">
                <a16:creationId xmlns:a16="http://schemas.microsoft.com/office/drawing/2014/main" id="{804438A4-3D22-42B9-B2E1-95D6EB84AE43}"/>
              </a:ext>
            </a:extLst>
          </p:cNvPr>
          <p:cNvSpPr/>
          <p:nvPr/>
        </p:nvSpPr>
        <p:spPr>
          <a:xfrm>
            <a:off x="8070898" y="3967524"/>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08" name="Ovaal 307">
            <a:extLst>
              <a:ext uri="{FF2B5EF4-FFF2-40B4-BE49-F238E27FC236}">
                <a16:creationId xmlns:a16="http://schemas.microsoft.com/office/drawing/2014/main" id="{5E066501-4477-4834-81DC-84346B1B0647}"/>
              </a:ext>
            </a:extLst>
          </p:cNvPr>
          <p:cNvSpPr/>
          <p:nvPr/>
        </p:nvSpPr>
        <p:spPr>
          <a:xfrm>
            <a:off x="7035770" y="140750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FFFFFF"/>
                </a:solidFill>
                <a:latin typeface="Arial"/>
              </a:rPr>
              <a:t>6</a:t>
            </a:r>
          </a:p>
        </p:txBody>
      </p:sp>
      <p:sp>
        <p:nvSpPr>
          <p:cNvPr id="310" name="Ovaal 309">
            <a:extLst>
              <a:ext uri="{FF2B5EF4-FFF2-40B4-BE49-F238E27FC236}">
                <a16:creationId xmlns:a16="http://schemas.microsoft.com/office/drawing/2014/main" id="{E7F2D5E1-B5AE-4131-BAF6-2777CA9653C4}"/>
              </a:ext>
            </a:extLst>
          </p:cNvPr>
          <p:cNvSpPr/>
          <p:nvPr/>
        </p:nvSpPr>
        <p:spPr>
          <a:xfrm>
            <a:off x="8069223" y="1410606"/>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11" name="Ovaal 310">
            <a:extLst>
              <a:ext uri="{FF2B5EF4-FFF2-40B4-BE49-F238E27FC236}">
                <a16:creationId xmlns:a16="http://schemas.microsoft.com/office/drawing/2014/main" id="{C0DB2A68-ABA5-48FB-9548-D5F9B921E51F}"/>
              </a:ext>
            </a:extLst>
          </p:cNvPr>
          <p:cNvSpPr/>
          <p:nvPr/>
        </p:nvSpPr>
        <p:spPr>
          <a:xfrm>
            <a:off x="1188413" y="1526520"/>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sp>
        <p:nvSpPr>
          <p:cNvPr id="312" name="Ovaal 311">
            <a:extLst>
              <a:ext uri="{FF2B5EF4-FFF2-40B4-BE49-F238E27FC236}">
                <a16:creationId xmlns:a16="http://schemas.microsoft.com/office/drawing/2014/main" id="{E11F70CE-BF6E-4A4C-85D3-C060D1FBD314}"/>
              </a:ext>
            </a:extLst>
          </p:cNvPr>
          <p:cNvSpPr/>
          <p:nvPr/>
        </p:nvSpPr>
        <p:spPr>
          <a:xfrm>
            <a:off x="3786685" y="3314835"/>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2</a:t>
            </a:r>
          </a:p>
        </p:txBody>
      </p:sp>
      <p:sp>
        <p:nvSpPr>
          <p:cNvPr id="313" name="Ovaal 312">
            <a:extLst>
              <a:ext uri="{FF2B5EF4-FFF2-40B4-BE49-F238E27FC236}">
                <a16:creationId xmlns:a16="http://schemas.microsoft.com/office/drawing/2014/main" id="{0C2A3653-B391-47BD-A34E-F30A31993A44}"/>
              </a:ext>
            </a:extLst>
          </p:cNvPr>
          <p:cNvSpPr/>
          <p:nvPr/>
        </p:nvSpPr>
        <p:spPr>
          <a:xfrm>
            <a:off x="1233332" y="424472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314" name="Ovaal 313">
            <a:extLst>
              <a:ext uri="{FF2B5EF4-FFF2-40B4-BE49-F238E27FC236}">
                <a16:creationId xmlns:a16="http://schemas.microsoft.com/office/drawing/2014/main" id="{DBE3A551-3EF3-4B12-8BFF-B872C5BDF290}"/>
              </a:ext>
            </a:extLst>
          </p:cNvPr>
          <p:cNvSpPr/>
          <p:nvPr/>
        </p:nvSpPr>
        <p:spPr>
          <a:xfrm>
            <a:off x="2482018" y="3596371"/>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18" name="Ovaal 317">
            <a:extLst>
              <a:ext uri="{FF2B5EF4-FFF2-40B4-BE49-F238E27FC236}">
                <a16:creationId xmlns:a16="http://schemas.microsoft.com/office/drawing/2014/main" id="{181014AC-E56C-4740-94E4-166EF77C8D2D}"/>
              </a:ext>
            </a:extLst>
          </p:cNvPr>
          <p:cNvSpPr/>
          <p:nvPr/>
        </p:nvSpPr>
        <p:spPr>
          <a:xfrm>
            <a:off x="1378461" y="4249492"/>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3</a:t>
            </a:r>
          </a:p>
        </p:txBody>
      </p:sp>
      <p:sp>
        <p:nvSpPr>
          <p:cNvPr id="319" name="Ovaal 318">
            <a:extLst>
              <a:ext uri="{FF2B5EF4-FFF2-40B4-BE49-F238E27FC236}">
                <a16:creationId xmlns:a16="http://schemas.microsoft.com/office/drawing/2014/main" id="{18C06A58-75DE-4924-8390-365B581A1A2E}"/>
              </a:ext>
            </a:extLst>
          </p:cNvPr>
          <p:cNvSpPr/>
          <p:nvPr/>
        </p:nvSpPr>
        <p:spPr>
          <a:xfrm>
            <a:off x="2482805" y="3743388"/>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4</a:t>
            </a:r>
          </a:p>
        </p:txBody>
      </p:sp>
      <p:cxnSp>
        <p:nvCxnSpPr>
          <p:cNvPr id="322" name="Rechte verbindingslijn 321">
            <a:extLst>
              <a:ext uri="{FF2B5EF4-FFF2-40B4-BE49-F238E27FC236}">
                <a16:creationId xmlns:a16="http://schemas.microsoft.com/office/drawing/2014/main" id="{D57A8B8A-EA72-4351-9A65-A37F9CDF1EB2}"/>
              </a:ext>
            </a:extLst>
          </p:cNvPr>
          <p:cNvCxnSpPr>
            <a:cxnSpLocks/>
            <a:stCxn id="297" idx="2"/>
          </p:cNvCxnSpPr>
          <p:nvPr/>
        </p:nvCxnSpPr>
        <p:spPr>
          <a:xfrm flipH="1" flipV="1">
            <a:off x="1188414" y="2758843"/>
            <a:ext cx="910500" cy="903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4" name="Rechte verbindingslijn 323">
            <a:extLst>
              <a:ext uri="{FF2B5EF4-FFF2-40B4-BE49-F238E27FC236}">
                <a16:creationId xmlns:a16="http://schemas.microsoft.com/office/drawing/2014/main" id="{AF68CD85-AB85-44FF-9BD5-5A7A00E6B794}"/>
              </a:ext>
            </a:extLst>
          </p:cNvPr>
          <p:cNvCxnSpPr>
            <a:cxnSpLocks/>
            <a:endCxn id="269" idx="4"/>
          </p:cNvCxnSpPr>
          <p:nvPr/>
        </p:nvCxnSpPr>
        <p:spPr>
          <a:xfrm flipV="1">
            <a:off x="1696540" y="1768633"/>
            <a:ext cx="1276" cy="40751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331" name="Stroomdiagram: Scheidingslijn 330">
            <a:extLst>
              <a:ext uri="{FF2B5EF4-FFF2-40B4-BE49-F238E27FC236}">
                <a16:creationId xmlns:a16="http://schemas.microsoft.com/office/drawing/2014/main" id="{9ED5BEE2-83F4-4528-B42F-6ADB8EE28604}"/>
              </a:ext>
            </a:extLst>
          </p:cNvPr>
          <p:cNvSpPr/>
          <p:nvPr/>
        </p:nvSpPr>
        <p:spPr>
          <a:xfrm>
            <a:off x="3819226" y="3170557"/>
            <a:ext cx="669553"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cxnSp>
        <p:nvCxnSpPr>
          <p:cNvPr id="332" name="Rechte verbindingslijn 331">
            <a:extLst>
              <a:ext uri="{FF2B5EF4-FFF2-40B4-BE49-F238E27FC236}">
                <a16:creationId xmlns:a16="http://schemas.microsoft.com/office/drawing/2014/main" id="{96C68CC5-48C5-4DA6-AD9A-EF96E20A3AC5}"/>
              </a:ext>
            </a:extLst>
          </p:cNvPr>
          <p:cNvCxnSpPr>
            <a:cxnSpLocks/>
            <a:stCxn id="270" idx="2"/>
          </p:cNvCxnSpPr>
          <p:nvPr/>
        </p:nvCxnSpPr>
        <p:spPr>
          <a:xfrm flipH="1" flipV="1">
            <a:off x="1774580" y="2272886"/>
            <a:ext cx="329646" cy="6236"/>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3" name="Rechte verbindingslijn 332">
            <a:extLst>
              <a:ext uri="{FF2B5EF4-FFF2-40B4-BE49-F238E27FC236}">
                <a16:creationId xmlns:a16="http://schemas.microsoft.com/office/drawing/2014/main" id="{C76F6046-2BB6-4E53-88C9-4BC540A39D58}"/>
              </a:ext>
            </a:extLst>
          </p:cNvPr>
          <p:cNvCxnSpPr>
            <a:cxnSpLocks/>
          </p:cNvCxnSpPr>
          <p:nvPr/>
        </p:nvCxnSpPr>
        <p:spPr>
          <a:xfrm>
            <a:off x="1683319" y="2166379"/>
            <a:ext cx="116409" cy="1065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8" name="Rechte verbindingslijn 337">
            <a:extLst>
              <a:ext uri="{FF2B5EF4-FFF2-40B4-BE49-F238E27FC236}">
                <a16:creationId xmlns:a16="http://schemas.microsoft.com/office/drawing/2014/main" id="{70A313E8-6B88-41F1-B69A-3DEC2C169141}"/>
              </a:ext>
            </a:extLst>
          </p:cNvPr>
          <p:cNvCxnSpPr>
            <a:cxnSpLocks/>
            <a:stCxn id="277" idx="2"/>
            <a:endCxn id="272" idx="6"/>
          </p:cNvCxnSpPr>
          <p:nvPr/>
        </p:nvCxnSpPr>
        <p:spPr>
          <a:xfrm flipH="1">
            <a:off x="7197771" y="818679"/>
            <a:ext cx="861454" cy="276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9" name="Rechte verbindingslijn 338">
            <a:extLst>
              <a:ext uri="{FF2B5EF4-FFF2-40B4-BE49-F238E27FC236}">
                <a16:creationId xmlns:a16="http://schemas.microsoft.com/office/drawing/2014/main" id="{5D56A065-4374-4149-A445-890B9FB6CB7F}"/>
              </a:ext>
            </a:extLst>
          </p:cNvPr>
          <p:cNvCxnSpPr>
            <a:cxnSpLocks/>
            <a:stCxn id="277" idx="6"/>
          </p:cNvCxnSpPr>
          <p:nvPr/>
        </p:nvCxnSpPr>
        <p:spPr>
          <a:xfrm flipV="1">
            <a:off x="8221225" y="813141"/>
            <a:ext cx="457853" cy="553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2" name="Rechte verbindingslijn 341">
            <a:extLst>
              <a:ext uri="{FF2B5EF4-FFF2-40B4-BE49-F238E27FC236}">
                <a16:creationId xmlns:a16="http://schemas.microsoft.com/office/drawing/2014/main" id="{1AEF30B9-553D-480D-B14B-528268C37738}"/>
              </a:ext>
            </a:extLst>
          </p:cNvPr>
          <p:cNvCxnSpPr>
            <a:cxnSpLocks/>
          </p:cNvCxnSpPr>
          <p:nvPr/>
        </p:nvCxnSpPr>
        <p:spPr>
          <a:xfrm flipV="1">
            <a:off x="8856442" y="966248"/>
            <a:ext cx="0" cy="1132857"/>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7" name="Rechte verbindingslijn 346">
            <a:extLst>
              <a:ext uri="{FF2B5EF4-FFF2-40B4-BE49-F238E27FC236}">
                <a16:creationId xmlns:a16="http://schemas.microsoft.com/office/drawing/2014/main" id="{CCA0D189-F620-4267-A64B-D1BADA7DFC8A}"/>
              </a:ext>
            </a:extLst>
          </p:cNvPr>
          <p:cNvCxnSpPr>
            <a:cxnSpLocks/>
          </p:cNvCxnSpPr>
          <p:nvPr/>
        </p:nvCxnSpPr>
        <p:spPr>
          <a:xfrm flipV="1">
            <a:off x="8679077" y="2099105"/>
            <a:ext cx="177935" cy="18352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ED9E547C-980C-45AE-8122-47DB47B41193}"/>
              </a:ext>
            </a:extLst>
          </p:cNvPr>
          <p:cNvCxnSpPr>
            <a:cxnSpLocks/>
          </p:cNvCxnSpPr>
          <p:nvPr/>
        </p:nvCxnSpPr>
        <p:spPr>
          <a:xfrm flipH="1" flipV="1">
            <a:off x="8681222" y="813140"/>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1" name="Rechte verbindingslijn 350">
            <a:extLst>
              <a:ext uri="{FF2B5EF4-FFF2-40B4-BE49-F238E27FC236}">
                <a16:creationId xmlns:a16="http://schemas.microsoft.com/office/drawing/2014/main" id="{6649B609-3AAC-4027-ABA6-0C573ECA634D}"/>
              </a:ext>
            </a:extLst>
          </p:cNvPr>
          <p:cNvCxnSpPr>
            <a:cxnSpLocks/>
          </p:cNvCxnSpPr>
          <p:nvPr/>
        </p:nvCxnSpPr>
        <p:spPr>
          <a:xfrm flipV="1">
            <a:off x="8874197" y="2421325"/>
            <a:ext cx="0" cy="113400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2" name="Rechte verbindingslijn 351">
            <a:extLst>
              <a:ext uri="{FF2B5EF4-FFF2-40B4-BE49-F238E27FC236}">
                <a16:creationId xmlns:a16="http://schemas.microsoft.com/office/drawing/2014/main" id="{86FF660B-1C08-4C0C-B4DD-26A869D1AEA0}"/>
              </a:ext>
            </a:extLst>
          </p:cNvPr>
          <p:cNvCxnSpPr>
            <a:cxnSpLocks/>
          </p:cNvCxnSpPr>
          <p:nvPr/>
        </p:nvCxnSpPr>
        <p:spPr>
          <a:xfrm flipV="1">
            <a:off x="8696833" y="3545575"/>
            <a:ext cx="188261" cy="19936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3" name="Rechte verbindingslijn 352">
            <a:extLst>
              <a:ext uri="{FF2B5EF4-FFF2-40B4-BE49-F238E27FC236}">
                <a16:creationId xmlns:a16="http://schemas.microsoft.com/office/drawing/2014/main" id="{2060804D-0F3A-45A5-9737-5027F9D4B41F}"/>
              </a:ext>
            </a:extLst>
          </p:cNvPr>
          <p:cNvCxnSpPr>
            <a:cxnSpLocks/>
          </p:cNvCxnSpPr>
          <p:nvPr/>
        </p:nvCxnSpPr>
        <p:spPr>
          <a:xfrm flipH="1" flipV="1">
            <a:off x="8696833" y="2268218"/>
            <a:ext cx="177935" cy="15310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7" name="Rechte verbindingslijn 356">
            <a:extLst>
              <a:ext uri="{FF2B5EF4-FFF2-40B4-BE49-F238E27FC236}">
                <a16:creationId xmlns:a16="http://schemas.microsoft.com/office/drawing/2014/main" id="{94436F53-2BFF-475A-9D1A-50C394ABD18B}"/>
              </a:ext>
            </a:extLst>
          </p:cNvPr>
          <p:cNvCxnSpPr>
            <a:cxnSpLocks/>
          </p:cNvCxnSpPr>
          <p:nvPr/>
        </p:nvCxnSpPr>
        <p:spPr>
          <a:xfrm flipV="1">
            <a:off x="8188466" y="3744937"/>
            <a:ext cx="508367" cy="6815"/>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59" name="Rechte verbindingslijn 358">
            <a:extLst>
              <a:ext uri="{FF2B5EF4-FFF2-40B4-BE49-F238E27FC236}">
                <a16:creationId xmlns:a16="http://schemas.microsoft.com/office/drawing/2014/main" id="{C582439B-C546-4237-9FFB-F51EBB8EA2B2}"/>
              </a:ext>
            </a:extLst>
          </p:cNvPr>
          <p:cNvCxnSpPr>
            <a:cxnSpLocks/>
          </p:cNvCxnSpPr>
          <p:nvPr/>
        </p:nvCxnSpPr>
        <p:spPr>
          <a:xfrm flipV="1">
            <a:off x="7214279" y="3621572"/>
            <a:ext cx="373046" cy="500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0B1FBD46-38D3-4581-99E9-EA14BD716A4D}"/>
              </a:ext>
            </a:extLst>
          </p:cNvPr>
          <p:cNvCxnSpPr>
            <a:cxnSpLocks/>
            <a:endCxn id="271" idx="2"/>
          </p:cNvCxnSpPr>
          <p:nvPr/>
        </p:nvCxnSpPr>
        <p:spPr>
          <a:xfrm>
            <a:off x="7714626" y="3748332"/>
            <a:ext cx="349598"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3" name="Rechte verbindingslijn 362">
            <a:extLst>
              <a:ext uri="{FF2B5EF4-FFF2-40B4-BE49-F238E27FC236}">
                <a16:creationId xmlns:a16="http://schemas.microsoft.com/office/drawing/2014/main" id="{005D31F1-BF40-4670-A198-EB65149EF7C1}"/>
              </a:ext>
            </a:extLst>
          </p:cNvPr>
          <p:cNvCxnSpPr>
            <a:cxnSpLocks/>
          </p:cNvCxnSpPr>
          <p:nvPr/>
        </p:nvCxnSpPr>
        <p:spPr>
          <a:xfrm>
            <a:off x="7582140" y="3620654"/>
            <a:ext cx="161854" cy="139671"/>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74" name="Rechte verbindingslijn 373">
            <a:extLst>
              <a:ext uri="{FF2B5EF4-FFF2-40B4-BE49-F238E27FC236}">
                <a16:creationId xmlns:a16="http://schemas.microsoft.com/office/drawing/2014/main" id="{8AD1CBDD-E15F-4A5B-9952-B0319EBA7D3C}"/>
              </a:ext>
            </a:extLst>
          </p:cNvPr>
          <p:cNvCxnSpPr>
            <a:cxnSpLocks/>
            <a:stCxn id="280" idx="4"/>
          </p:cNvCxnSpPr>
          <p:nvPr/>
        </p:nvCxnSpPr>
        <p:spPr>
          <a:xfrm>
            <a:off x="1550517" y="1768633"/>
            <a:ext cx="0" cy="428609"/>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78" name="Rechte verbindingslijn 377">
            <a:extLst>
              <a:ext uri="{FF2B5EF4-FFF2-40B4-BE49-F238E27FC236}">
                <a16:creationId xmlns:a16="http://schemas.microsoft.com/office/drawing/2014/main" id="{CED75ECE-B5FE-4A75-8387-7F2049C47A95}"/>
              </a:ext>
            </a:extLst>
          </p:cNvPr>
          <p:cNvCxnSpPr>
            <a:cxnSpLocks/>
            <a:endCxn id="281" idx="2"/>
          </p:cNvCxnSpPr>
          <p:nvPr/>
        </p:nvCxnSpPr>
        <p:spPr>
          <a:xfrm>
            <a:off x="1795251" y="2442096"/>
            <a:ext cx="308975"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81" name="Rechte verbindingslijn 380">
            <a:extLst>
              <a:ext uri="{FF2B5EF4-FFF2-40B4-BE49-F238E27FC236}">
                <a16:creationId xmlns:a16="http://schemas.microsoft.com/office/drawing/2014/main" id="{450A7B6E-E680-477F-A0E2-39AF9AD721D3}"/>
              </a:ext>
            </a:extLst>
          </p:cNvPr>
          <p:cNvCxnSpPr>
            <a:cxnSpLocks/>
          </p:cNvCxnSpPr>
          <p:nvPr/>
        </p:nvCxnSpPr>
        <p:spPr>
          <a:xfrm flipH="1" flipV="1">
            <a:off x="1550517" y="2190869"/>
            <a:ext cx="252854" cy="24363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6" name="Rechte verbindingslijn 395">
            <a:extLst>
              <a:ext uri="{FF2B5EF4-FFF2-40B4-BE49-F238E27FC236}">
                <a16:creationId xmlns:a16="http://schemas.microsoft.com/office/drawing/2014/main" id="{1F134E2C-0D68-4349-BF6B-10A65E71C2A9}"/>
              </a:ext>
            </a:extLst>
          </p:cNvPr>
          <p:cNvCxnSpPr>
            <a:cxnSpLocks/>
          </p:cNvCxnSpPr>
          <p:nvPr/>
        </p:nvCxnSpPr>
        <p:spPr>
          <a:xfrm flipV="1">
            <a:off x="8760713" y="2529482"/>
            <a:ext cx="0" cy="94735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7" name="Rechte verbindingslijn 396">
            <a:extLst>
              <a:ext uri="{FF2B5EF4-FFF2-40B4-BE49-F238E27FC236}">
                <a16:creationId xmlns:a16="http://schemas.microsoft.com/office/drawing/2014/main" id="{D3B5FE04-0A65-4079-B402-AB907CD2BE4A}"/>
              </a:ext>
            </a:extLst>
          </p:cNvPr>
          <p:cNvCxnSpPr>
            <a:cxnSpLocks/>
          </p:cNvCxnSpPr>
          <p:nvPr/>
        </p:nvCxnSpPr>
        <p:spPr>
          <a:xfrm flipV="1">
            <a:off x="8615027" y="3476835"/>
            <a:ext cx="141739" cy="125835"/>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8" name="Rechte verbindingslijn 397">
            <a:extLst>
              <a:ext uri="{FF2B5EF4-FFF2-40B4-BE49-F238E27FC236}">
                <a16:creationId xmlns:a16="http://schemas.microsoft.com/office/drawing/2014/main" id="{9119375A-40E2-4CF4-B59D-9B6CAD2B4FDA}"/>
              </a:ext>
            </a:extLst>
          </p:cNvPr>
          <p:cNvCxnSpPr>
            <a:cxnSpLocks/>
          </p:cNvCxnSpPr>
          <p:nvPr/>
        </p:nvCxnSpPr>
        <p:spPr>
          <a:xfrm flipH="1" flipV="1">
            <a:off x="8647229" y="2427409"/>
            <a:ext cx="109536" cy="10710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00" name="Rechte verbindingslijn 399">
            <a:extLst>
              <a:ext uri="{FF2B5EF4-FFF2-40B4-BE49-F238E27FC236}">
                <a16:creationId xmlns:a16="http://schemas.microsoft.com/office/drawing/2014/main" id="{8A57523C-B21C-403C-B2AB-94FAF746DFE8}"/>
              </a:ext>
            </a:extLst>
          </p:cNvPr>
          <p:cNvCxnSpPr>
            <a:cxnSpLocks/>
            <a:stCxn id="282" idx="6"/>
          </p:cNvCxnSpPr>
          <p:nvPr/>
        </p:nvCxnSpPr>
        <p:spPr>
          <a:xfrm flipV="1">
            <a:off x="8223079" y="3610299"/>
            <a:ext cx="398688" cy="11273"/>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22" name="Rechte verbindingslijn 421">
            <a:extLst>
              <a:ext uri="{FF2B5EF4-FFF2-40B4-BE49-F238E27FC236}">
                <a16:creationId xmlns:a16="http://schemas.microsoft.com/office/drawing/2014/main" id="{1CDAFDB3-6E5A-40F7-A86E-8A8D0504226D}"/>
              </a:ext>
            </a:extLst>
          </p:cNvPr>
          <p:cNvCxnSpPr>
            <a:cxnSpLocks/>
            <a:endCxn id="286" idx="2"/>
          </p:cNvCxnSpPr>
          <p:nvPr/>
        </p:nvCxnSpPr>
        <p:spPr>
          <a:xfrm>
            <a:off x="1799728" y="2606020"/>
            <a:ext cx="304498" cy="630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26" name="Rechte verbindingslijn 425">
            <a:extLst>
              <a:ext uri="{FF2B5EF4-FFF2-40B4-BE49-F238E27FC236}">
                <a16:creationId xmlns:a16="http://schemas.microsoft.com/office/drawing/2014/main" id="{72A71B83-F5B9-49A6-A57A-F2F2E02CCE7D}"/>
              </a:ext>
            </a:extLst>
          </p:cNvPr>
          <p:cNvCxnSpPr>
            <a:cxnSpLocks/>
          </p:cNvCxnSpPr>
          <p:nvPr/>
        </p:nvCxnSpPr>
        <p:spPr>
          <a:xfrm flipH="1" flipV="1">
            <a:off x="1020814" y="1824951"/>
            <a:ext cx="794450" cy="78543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30" name="Rechte verbindingslijn 429">
            <a:extLst>
              <a:ext uri="{FF2B5EF4-FFF2-40B4-BE49-F238E27FC236}">
                <a16:creationId xmlns:a16="http://schemas.microsoft.com/office/drawing/2014/main" id="{7CA32BA0-E2F9-4620-AC8B-A42CA8470E9C}"/>
              </a:ext>
            </a:extLst>
          </p:cNvPr>
          <p:cNvCxnSpPr>
            <a:cxnSpLocks/>
            <a:stCxn id="291" idx="1"/>
          </p:cNvCxnSpPr>
          <p:nvPr/>
        </p:nvCxnSpPr>
        <p:spPr>
          <a:xfrm flipH="1">
            <a:off x="1027081" y="1342186"/>
            <a:ext cx="993" cy="500936"/>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43" name="Rechte verbindingslijn 442">
            <a:extLst>
              <a:ext uri="{FF2B5EF4-FFF2-40B4-BE49-F238E27FC236}">
                <a16:creationId xmlns:a16="http://schemas.microsoft.com/office/drawing/2014/main" id="{6FE529F3-EBF4-4B56-BEEF-35543BD9C453}"/>
              </a:ext>
            </a:extLst>
          </p:cNvPr>
          <p:cNvCxnSpPr>
            <a:cxnSpLocks/>
            <a:endCxn id="295" idx="0"/>
          </p:cNvCxnSpPr>
          <p:nvPr/>
        </p:nvCxnSpPr>
        <p:spPr>
          <a:xfrm>
            <a:off x="1022062" y="2915659"/>
            <a:ext cx="2308" cy="13312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8" name="Rechte verbindingslijn 447">
            <a:extLst>
              <a:ext uri="{FF2B5EF4-FFF2-40B4-BE49-F238E27FC236}">
                <a16:creationId xmlns:a16="http://schemas.microsoft.com/office/drawing/2014/main" id="{BC8B3284-C04A-436D-8FE8-95ADBD31010D}"/>
              </a:ext>
            </a:extLst>
          </p:cNvPr>
          <p:cNvCxnSpPr>
            <a:cxnSpLocks/>
          </p:cNvCxnSpPr>
          <p:nvPr/>
        </p:nvCxnSpPr>
        <p:spPr>
          <a:xfrm flipH="1">
            <a:off x="1014861" y="2757800"/>
            <a:ext cx="184705" cy="15785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1" name="Rechte verbindingslijn 460">
            <a:extLst>
              <a:ext uri="{FF2B5EF4-FFF2-40B4-BE49-F238E27FC236}">
                <a16:creationId xmlns:a16="http://schemas.microsoft.com/office/drawing/2014/main" id="{1A3F19E1-6D28-43F1-8CBD-94ED32A22ED6}"/>
              </a:ext>
            </a:extLst>
          </p:cNvPr>
          <p:cNvCxnSpPr>
            <a:cxnSpLocks/>
          </p:cNvCxnSpPr>
          <p:nvPr/>
        </p:nvCxnSpPr>
        <p:spPr>
          <a:xfrm flipH="1">
            <a:off x="866536" y="1701713"/>
            <a:ext cx="9482" cy="71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65" name="Rechte verbindingslijn 464">
            <a:extLst>
              <a:ext uri="{FF2B5EF4-FFF2-40B4-BE49-F238E27FC236}">
                <a16:creationId xmlns:a16="http://schemas.microsoft.com/office/drawing/2014/main" id="{5A86F340-F2CC-4557-89F4-215113E7B791}"/>
              </a:ext>
            </a:extLst>
          </p:cNvPr>
          <p:cNvCxnSpPr>
            <a:cxnSpLocks/>
          </p:cNvCxnSpPr>
          <p:nvPr/>
        </p:nvCxnSpPr>
        <p:spPr>
          <a:xfrm flipH="1" flipV="1">
            <a:off x="861415" y="2383828"/>
            <a:ext cx="344118" cy="37307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6" name="Rechte verbindingslijn 475">
            <a:extLst>
              <a:ext uri="{FF2B5EF4-FFF2-40B4-BE49-F238E27FC236}">
                <a16:creationId xmlns:a16="http://schemas.microsoft.com/office/drawing/2014/main" id="{7F780E34-01DA-40E1-B021-AD17B5BE9975}"/>
              </a:ext>
            </a:extLst>
          </p:cNvPr>
          <p:cNvCxnSpPr>
            <a:cxnSpLocks/>
          </p:cNvCxnSpPr>
          <p:nvPr/>
        </p:nvCxnSpPr>
        <p:spPr>
          <a:xfrm>
            <a:off x="6087703" y="587349"/>
            <a:ext cx="223205" cy="1901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97" name="Rechte verbindingslijn 496">
            <a:extLst>
              <a:ext uri="{FF2B5EF4-FFF2-40B4-BE49-F238E27FC236}">
                <a16:creationId xmlns:a16="http://schemas.microsoft.com/office/drawing/2014/main" id="{22A69845-ADFA-401E-B86D-E099C140420E}"/>
              </a:ext>
            </a:extLst>
          </p:cNvPr>
          <p:cNvCxnSpPr>
            <a:cxnSpLocks/>
            <a:endCxn id="306" idx="4"/>
          </p:cNvCxnSpPr>
          <p:nvPr/>
        </p:nvCxnSpPr>
        <p:spPr>
          <a:xfrm flipV="1">
            <a:off x="1397669" y="1763880"/>
            <a:ext cx="0" cy="6574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0" name="Rechte verbindingslijn 499">
            <a:extLst>
              <a:ext uri="{FF2B5EF4-FFF2-40B4-BE49-F238E27FC236}">
                <a16:creationId xmlns:a16="http://schemas.microsoft.com/office/drawing/2014/main" id="{751E87A3-47AD-4D8B-BE4B-8BC786D2111C}"/>
              </a:ext>
            </a:extLst>
          </p:cNvPr>
          <p:cNvCxnSpPr>
            <a:cxnSpLocks/>
          </p:cNvCxnSpPr>
          <p:nvPr/>
        </p:nvCxnSpPr>
        <p:spPr>
          <a:xfrm flipH="1" flipV="1">
            <a:off x="1392994" y="2421325"/>
            <a:ext cx="825986" cy="81898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03" name="Rechte verbindingslijn 502">
            <a:extLst>
              <a:ext uri="{FF2B5EF4-FFF2-40B4-BE49-F238E27FC236}">
                <a16:creationId xmlns:a16="http://schemas.microsoft.com/office/drawing/2014/main" id="{ACA3D9A1-8B92-42A5-97BA-0E3BA66D1D60}"/>
              </a:ext>
            </a:extLst>
          </p:cNvPr>
          <p:cNvCxnSpPr>
            <a:cxnSpLocks/>
            <a:stCxn id="305" idx="1"/>
          </p:cNvCxnSpPr>
          <p:nvPr/>
        </p:nvCxnSpPr>
        <p:spPr>
          <a:xfrm flipH="1">
            <a:off x="2218980" y="3245171"/>
            <a:ext cx="1567706" cy="638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4" name="Rechte verbindingslijn 513">
            <a:extLst>
              <a:ext uri="{FF2B5EF4-FFF2-40B4-BE49-F238E27FC236}">
                <a16:creationId xmlns:a16="http://schemas.microsoft.com/office/drawing/2014/main" id="{97A610CC-ADF3-4714-9320-B983CD1F1DC3}"/>
              </a:ext>
            </a:extLst>
          </p:cNvPr>
          <p:cNvCxnSpPr>
            <a:cxnSpLocks/>
          </p:cNvCxnSpPr>
          <p:nvPr/>
        </p:nvCxnSpPr>
        <p:spPr>
          <a:xfrm flipH="1" flipV="1">
            <a:off x="4656625" y="3378853"/>
            <a:ext cx="4960" cy="1149481"/>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6" name="Rechte verbindingslijn 515">
            <a:extLst>
              <a:ext uri="{FF2B5EF4-FFF2-40B4-BE49-F238E27FC236}">
                <a16:creationId xmlns:a16="http://schemas.microsoft.com/office/drawing/2014/main" id="{FF36E121-D843-4D04-9A10-0AFE957A65D1}"/>
              </a:ext>
            </a:extLst>
          </p:cNvPr>
          <p:cNvCxnSpPr>
            <a:cxnSpLocks/>
            <a:stCxn id="331" idx="3"/>
          </p:cNvCxnSpPr>
          <p:nvPr/>
        </p:nvCxnSpPr>
        <p:spPr>
          <a:xfrm>
            <a:off x="4488779" y="3251557"/>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19" name="Rechte verbindingslijn 518">
            <a:extLst>
              <a:ext uri="{FF2B5EF4-FFF2-40B4-BE49-F238E27FC236}">
                <a16:creationId xmlns:a16="http://schemas.microsoft.com/office/drawing/2014/main" id="{41F0DC85-B554-4702-957C-447565F8516A}"/>
              </a:ext>
            </a:extLst>
          </p:cNvPr>
          <p:cNvCxnSpPr>
            <a:cxnSpLocks/>
          </p:cNvCxnSpPr>
          <p:nvPr/>
        </p:nvCxnSpPr>
        <p:spPr>
          <a:xfrm>
            <a:off x="1165625" y="4597987"/>
            <a:ext cx="180824" cy="148739"/>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0" name="Rechte verbindingslijn 519">
            <a:extLst>
              <a:ext uri="{FF2B5EF4-FFF2-40B4-BE49-F238E27FC236}">
                <a16:creationId xmlns:a16="http://schemas.microsoft.com/office/drawing/2014/main" id="{81514A31-E4B1-4BFD-8B4A-F1484FC65287}"/>
              </a:ext>
            </a:extLst>
          </p:cNvPr>
          <p:cNvCxnSpPr>
            <a:cxnSpLocks/>
            <a:endCxn id="301" idx="4"/>
          </p:cNvCxnSpPr>
          <p:nvPr/>
        </p:nvCxnSpPr>
        <p:spPr>
          <a:xfrm flipV="1">
            <a:off x="1167880" y="4410266"/>
            <a:ext cx="0" cy="2005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4" name="Rechte verbindingslijn 523">
            <a:extLst>
              <a:ext uri="{FF2B5EF4-FFF2-40B4-BE49-F238E27FC236}">
                <a16:creationId xmlns:a16="http://schemas.microsoft.com/office/drawing/2014/main" id="{BCA7C095-02ED-4048-8636-217AD6DBEEEC}"/>
              </a:ext>
            </a:extLst>
          </p:cNvPr>
          <p:cNvCxnSpPr>
            <a:cxnSpLocks/>
          </p:cNvCxnSpPr>
          <p:nvPr/>
        </p:nvCxnSpPr>
        <p:spPr>
          <a:xfrm flipV="1">
            <a:off x="1335727" y="4742325"/>
            <a:ext cx="3120512" cy="440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27" name="Rechte verbindingslijn 526">
            <a:extLst>
              <a:ext uri="{FF2B5EF4-FFF2-40B4-BE49-F238E27FC236}">
                <a16:creationId xmlns:a16="http://schemas.microsoft.com/office/drawing/2014/main" id="{7E7A8A92-4D34-42BD-AE78-1913BEA45E1B}"/>
              </a:ext>
            </a:extLst>
          </p:cNvPr>
          <p:cNvCxnSpPr>
            <a:cxnSpLocks/>
          </p:cNvCxnSpPr>
          <p:nvPr/>
        </p:nvCxnSpPr>
        <p:spPr>
          <a:xfrm flipH="1">
            <a:off x="4428249" y="4528334"/>
            <a:ext cx="227807" cy="215607"/>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35" name="Rechte verbindingslijn 534">
            <a:extLst>
              <a:ext uri="{FF2B5EF4-FFF2-40B4-BE49-F238E27FC236}">
                <a16:creationId xmlns:a16="http://schemas.microsoft.com/office/drawing/2014/main" id="{8BF88B58-C743-4B6A-9A0D-62897FB2183C}"/>
              </a:ext>
            </a:extLst>
          </p:cNvPr>
          <p:cNvCxnSpPr>
            <a:cxnSpLocks/>
            <a:endCxn id="301" idx="0"/>
          </p:cNvCxnSpPr>
          <p:nvPr/>
        </p:nvCxnSpPr>
        <p:spPr>
          <a:xfrm>
            <a:off x="1167880" y="3620654"/>
            <a:ext cx="0" cy="62761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1" name="Rechte verbindingslijn 540">
            <a:extLst>
              <a:ext uri="{FF2B5EF4-FFF2-40B4-BE49-F238E27FC236}">
                <a16:creationId xmlns:a16="http://schemas.microsoft.com/office/drawing/2014/main" id="{34982A99-8863-4A49-BBD6-EB254304D3EB}"/>
              </a:ext>
            </a:extLst>
          </p:cNvPr>
          <p:cNvCxnSpPr>
            <a:cxnSpLocks/>
          </p:cNvCxnSpPr>
          <p:nvPr/>
        </p:nvCxnSpPr>
        <p:spPr>
          <a:xfrm flipV="1">
            <a:off x="1315258" y="3498415"/>
            <a:ext cx="6286850" cy="1364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5" name="Rechte verbindingslijn 544">
            <a:extLst>
              <a:ext uri="{FF2B5EF4-FFF2-40B4-BE49-F238E27FC236}">
                <a16:creationId xmlns:a16="http://schemas.microsoft.com/office/drawing/2014/main" id="{6B09F5CC-65F0-45AF-B007-0E637838E06E}"/>
              </a:ext>
            </a:extLst>
          </p:cNvPr>
          <p:cNvCxnSpPr>
            <a:cxnSpLocks/>
          </p:cNvCxnSpPr>
          <p:nvPr/>
        </p:nvCxnSpPr>
        <p:spPr>
          <a:xfrm>
            <a:off x="7593615" y="3503435"/>
            <a:ext cx="433775" cy="39576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47" name="Rechte verbindingslijn 546">
            <a:extLst>
              <a:ext uri="{FF2B5EF4-FFF2-40B4-BE49-F238E27FC236}">
                <a16:creationId xmlns:a16="http://schemas.microsoft.com/office/drawing/2014/main" id="{E178613D-0303-429F-8D2B-0B9DC13A144F}"/>
              </a:ext>
            </a:extLst>
          </p:cNvPr>
          <p:cNvCxnSpPr>
            <a:cxnSpLocks/>
            <a:endCxn id="304" idx="2"/>
          </p:cNvCxnSpPr>
          <p:nvPr/>
        </p:nvCxnSpPr>
        <p:spPr>
          <a:xfrm flipV="1">
            <a:off x="7998562" y="3899203"/>
            <a:ext cx="72336" cy="416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54" name="Rechte verbindingslijn 553">
            <a:extLst>
              <a:ext uri="{FF2B5EF4-FFF2-40B4-BE49-F238E27FC236}">
                <a16:creationId xmlns:a16="http://schemas.microsoft.com/office/drawing/2014/main" id="{7AA67272-0B59-4E00-862B-287B4635CF5F}"/>
              </a:ext>
            </a:extLst>
          </p:cNvPr>
          <p:cNvCxnSpPr>
            <a:cxnSpLocks/>
            <a:stCxn id="314" idx="6"/>
          </p:cNvCxnSpPr>
          <p:nvPr/>
        </p:nvCxnSpPr>
        <p:spPr>
          <a:xfrm flipV="1">
            <a:off x="2644018" y="3655396"/>
            <a:ext cx="3518869" cy="219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58" name="Rechte verbindingslijn 557">
            <a:extLst>
              <a:ext uri="{FF2B5EF4-FFF2-40B4-BE49-F238E27FC236}">
                <a16:creationId xmlns:a16="http://schemas.microsoft.com/office/drawing/2014/main" id="{0C6ECC38-9A63-4AE9-A503-593FF17AB1FD}"/>
              </a:ext>
            </a:extLst>
          </p:cNvPr>
          <p:cNvCxnSpPr>
            <a:cxnSpLocks/>
            <a:stCxn id="319" idx="6"/>
          </p:cNvCxnSpPr>
          <p:nvPr/>
        </p:nvCxnSpPr>
        <p:spPr>
          <a:xfrm flipV="1">
            <a:off x="2644805" y="3814035"/>
            <a:ext cx="3575036" cy="103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564" name="Rechte verbindingslijn 563">
            <a:extLst>
              <a:ext uri="{FF2B5EF4-FFF2-40B4-BE49-F238E27FC236}">
                <a16:creationId xmlns:a16="http://schemas.microsoft.com/office/drawing/2014/main" id="{610B343C-86E3-42DC-BEC9-A9EF75E35714}"/>
              </a:ext>
            </a:extLst>
          </p:cNvPr>
          <p:cNvCxnSpPr>
            <a:cxnSpLocks/>
          </p:cNvCxnSpPr>
          <p:nvPr/>
        </p:nvCxnSpPr>
        <p:spPr>
          <a:xfrm flipH="1">
            <a:off x="1173269" y="3502971"/>
            <a:ext cx="153307" cy="122888"/>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569" name="Rechte verbindingslijn 568">
            <a:extLst>
              <a:ext uri="{FF2B5EF4-FFF2-40B4-BE49-F238E27FC236}">
                <a16:creationId xmlns:a16="http://schemas.microsoft.com/office/drawing/2014/main" id="{747C2C55-E864-4FDD-B640-3222FDC6ACF6}"/>
              </a:ext>
            </a:extLst>
          </p:cNvPr>
          <p:cNvCxnSpPr>
            <a:cxnSpLocks/>
            <a:stCxn id="311" idx="4"/>
          </p:cNvCxnSpPr>
          <p:nvPr/>
        </p:nvCxnSpPr>
        <p:spPr>
          <a:xfrm>
            <a:off x="1269413" y="1688520"/>
            <a:ext cx="0" cy="81253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2" name="Rechte verbindingslijn 571">
            <a:extLst>
              <a:ext uri="{FF2B5EF4-FFF2-40B4-BE49-F238E27FC236}">
                <a16:creationId xmlns:a16="http://schemas.microsoft.com/office/drawing/2014/main" id="{833A87A3-9CCD-42DC-9B08-8A99ADC5F3CB}"/>
              </a:ext>
            </a:extLst>
          </p:cNvPr>
          <p:cNvCxnSpPr>
            <a:cxnSpLocks/>
            <a:endCxn id="312" idx="2"/>
          </p:cNvCxnSpPr>
          <p:nvPr/>
        </p:nvCxnSpPr>
        <p:spPr>
          <a:xfrm>
            <a:off x="2162033" y="3389821"/>
            <a:ext cx="1624652"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76" name="Rechte verbindingslijn 575">
            <a:extLst>
              <a:ext uri="{FF2B5EF4-FFF2-40B4-BE49-F238E27FC236}">
                <a16:creationId xmlns:a16="http://schemas.microsoft.com/office/drawing/2014/main" id="{1985B689-D6B3-4223-BADA-D64DD70F9738}"/>
              </a:ext>
            </a:extLst>
          </p:cNvPr>
          <p:cNvCxnSpPr>
            <a:cxnSpLocks/>
          </p:cNvCxnSpPr>
          <p:nvPr/>
        </p:nvCxnSpPr>
        <p:spPr>
          <a:xfrm flipH="1" flipV="1">
            <a:off x="1271026" y="2501054"/>
            <a:ext cx="891008" cy="8817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4" name="Rechte verbindingslijn 583">
            <a:extLst>
              <a:ext uri="{FF2B5EF4-FFF2-40B4-BE49-F238E27FC236}">
                <a16:creationId xmlns:a16="http://schemas.microsoft.com/office/drawing/2014/main" id="{A35321B3-7DE6-463C-817A-BD8961896E38}"/>
              </a:ext>
            </a:extLst>
          </p:cNvPr>
          <p:cNvCxnSpPr>
            <a:cxnSpLocks/>
            <a:stCxn id="312" idx="6"/>
          </p:cNvCxnSpPr>
          <p:nvPr/>
        </p:nvCxnSpPr>
        <p:spPr>
          <a:xfrm>
            <a:off x="3948685" y="3395835"/>
            <a:ext cx="560873"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87" name="Rechte verbindingslijn 586">
            <a:extLst>
              <a:ext uri="{FF2B5EF4-FFF2-40B4-BE49-F238E27FC236}">
                <a16:creationId xmlns:a16="http://schemas.microsoft.com/office/drawing/2014/main" id="{3FFD430B-B813-4657-A26A-72719559280C}"/>
              </a:ext>
            </a:extLst>
          </p:cNvPr>
          <p:cNvCxnSpPr>
            <a:cxnSpLocks/>
          </p:cNvCxnSpPr>
          <p:nvPr/>
        </p:nvCxnSpPr>
        <p:spPr>
          <a:xfrm flipH="1" flipV="1">
            <a:off x="4340632" y="3401158"/>
            <a:ext cx="168926" cy="1313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0" name="Rechte verbindingslijn 589">
            <a:extLst>
              <a:ext uri="{FF2B5EF4-FFF2-40B4-BE49-F238E27FC236}">
                <a16:creationId xmlns:a16="http://schemas.microsoft.com/office/drawing/2014/main" id="{8303055B-1DD1-4DC9-B799-EF8B07EB260A}"/>
              </a:ext>
            </a:extLst>
          </p:cNvPr>
          <p:cNvCxnSpPr>
            <a:cxnSpLocks/>
          </p:cNvCxnSpPr>
          <p:nvPr/>
        </p:nvCxnSpPr>
        <p:spPr>
          <a:xfrm flipV="1">
            <a:off x="4500494" y="3528422"/>
            <a:ext cx="0" cy="90976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4" name="Rechte verbindingslijn 593">
            <a:extLst>
              <a:ext uri="{FF2B5EF4-FFF2-40B4-BE49-F238E27FC236}">
                <a16:creationId xmlns:a16="http://schemas.microsoft.com/office/drawing/2014/main" id="{3F002D1A-A18C-451A-84A6-4C8D284FC84A}"/>
              </a:ext>
            </a:extLst>
          </p:cNvPr>
          <p:cNvCxnSpPr>
            <a:cxnSpLocks/>
          </p:cNvCxnSpPr>
          <p:nvPr/>
        </p:nvCxnSpPr>
        <p:spPr>
          <a:xfrm>
            <a:off x="1395332" y="4577439"/>
            <a:ext cx="2978960" cy="128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597" name="Rechte verbindingslijn 596">
            <a:extLst>
              <a:ext uri="{FF2B5EF4-FFF2-40B4-BE49-F238E27FC236}">
                <a16:creationId xmlns:a16="http://schemas.microsoft.com/office/drawing/2014/main" id="{F5A9866E-4413-4F6D-8C8F-1505013AE64D}"/>
              </a:ext>
            </a:extLst>
          </p:cNvPr>
          <p:cNvCxnSpPr>
            <a:cxnSpLocks/>
          </p:cNvCxnSpPr>
          <p:nvPr/>
        </p:nvCxnSpPr>
        <p:spPr>
          <a:xfrm flipV="1">
            <a:off x="4340633" y="4438182"/>
            <a:ext cx="159862" cy="152071"/>
          </a:xfrm>
          <a:prstGeom prst="line">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603" name="Rechte verbindingslijn 602">
            <a:extLst>
              <a:ext uri="{FF2B5EF4-FFF2-40B4-BE49-F238E27FC236}">
                <a16:creationId xmlns:a16="http://schemas.microsoft.com/office/drawing/2014/main" id="{17F96F72-FF64-4843-BC24-F551CEBD05AD}"/>
              </a:ext>
            </a:extLst>
          </p:cNvPr>
          <p:cNvCxnSpPr>
            <a:cxnSpLocks/>
          </p:cNvCxnSpPr>
          <p:nvPr/>
        </p:nvCxnSpPr>
        <p:spPr>
          <a:xfrm>
            <a:off x="1311994" y="4510066"/>
            <a:ext cx="84378" cy="7503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09" name="Rechte verbindingslijn 608">
            <a:extLst>
              <a:ext uri="{FF2B5EF4-FFF2-40B4-BE49-F238E27FC236}">
                <a16:creationId xmlns:a16="http://schemas.microsoft.com/office/drawing/2014/main" id="{C783635F-0544-4535-AB62-C3474DC25404}"/>
              </a:ext>
            </a:extLst>
          </p:cNvPr>
          <p:cNvCxnSpPr>
            <a:cxnSpLocks/>
            <a:endCxn id="313" idx="4"/>
          </p:cNvCxnSpPr>
          <p:nvPr/>
        </p:nvCxnSpPr>
        <p:spPr>
          <a:xfrm flipV="1">
            <a:off x="1314332" y="4406723"/>
            <a:ext cx="0" cy="10334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6" name="Rechte verbindingslijn 615">
            <a:extLst>
              <a:ext uri="{FF2B5EF4-FFF2-40B4-BE49-F238E27FC236}">
                <a16:creationId xmlns:a16="http://schemas.microsoft.com/office/drawing/2014/main" id="{02021C68-294D-47BD-94E3-FE2EC001C3E1}"/>
              </a:ext>
            </a:extLst>
          </p:cNvPr>
          <p:cNvCxnSpPr>
            <a:cxnSpLocks/>
            <a:stCxn id="313" idx="0"/>
          </p:cNvCxnSpPr>
          <p:nvPr/>
        </p:nvCxnSpPr>
        <p:spPr>
          <a:xfrm flipV="1">
            <a:off x="1314332" y="3758371"/>
            <a:ext cx="0" cy="48635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19" name="Rechte verbindingslijn 618">
            <a:extLst>
              <a:ext uri="{FF2B5EF4-FFF2-40B4-BE49-F238E27FC236}">
                <a16:creationId xmlns:a16="http://schemas.microsoft.com/office/drawing/2014/main" id="{7C3F6FF5-ECC2-4898-AD27-15D41EB94676}"/>
              </a:ext>
            </a:extLst>
          </p:cNvPr>
          <p:cNvCxnSpPr>
            <a:cxnSpLocks/>
            <a:stCxn id="314" idx="2"/>
          </p:cNvCxnSpPr>
          <p:nvPr/>
        </p:nvCxnSpPr>
        <p:spPr>
          <a:xfrm flipH="1" flipV="1">
            <a:off x="1429946" y="3674429"/>
            <a:ext cx="1052072" cy="2942"/>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3" name="Rechte verbindingslijn 622">
            <a:extLst>
              <a:ext uri="{FF2B5EF4-FFF2-40B4-BE49-F238E27FC236}">
                <a16:creationId xmlns:a16="http://schemas.microsoft.com/office/drawing/2014/main" id="{F06D2DAF-3A80-493B-893F-089E56FBAA9A}"/>
              </a:ext>
            </a:extLst>
          </p:cNvPr>
          <p:cNvCxnSpPr>
            <a:cxnSpLocks/>
          </p:cNvCxnSpPr>
          <p:nvPr/>
        </p:nvCxnSpPr>
        <p:spPr>
          <a:xfrm flipH="1">
            <a:off x="1311995" y="3667332"/>
            <a:ext cx="117951" cy="8442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26" name="Rechte verbindingslijn 625">
            <a:extLst>
              <a:ext uri="{FF2B5EF4-FFF2-40B4-BE49-F238E27FC236}">
                <a16:creationId xmlns:a16="http://schemas.microsoft.com/office/drawing/2014/main" id="{6F729508-5E3C-4ECF-910E-877EE708A993}"/>
              </a:ext>
            </a:extLst>
          </p:cNvPr>
          <p:cNvCxnSpPr>
            <a:cxnSpLocks/>
            <a:endCxn id="319" idx="2"/>
          </p:cNvCxnSpPr>
          <p:nvPr/>
        </p:nvCxnSpPr>
        <p:spPr>
          <a:xfrm flipV="1">
            <a:off x="1460500" y="3824388"/>
            <a:ext cx="1022305" cy="1736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29" name="Rechte verbindingslijn 628">
            <a:extLst>
              <a:ext uri="{FF2B5EF4-FFF2-40B4-BE49-F238E27FC236}">
                <a16:creationId xmlns:a16="http://schemas.microsoft.com/office/drawing/2014/main" id="{30CD0CB1-0470-4F01-A007-A6EDD5891319}"/>
              </a:ext>
            </a:extLst>
          </p:cNvPr>
          <p:cNvCxnSpPr>
            <a:cxnSpLocks/>
            <a:stCxn id="318" idx="0"/>
          </p:cNvCxnSpPr>
          <p:nvPr/>
        </p:nvCxnSpPr>
        <p:spPr>
          <a:xfrm flipV="1">
            <a:off x="1459461" y="3841750"/>
            <a:ext cx="1039" cy="40774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3" name="Rechte verbindingslijn 632">
            <a:extLst>
              <a:ext uri="{FF2B5EF4-FFF2-40B4-BE49-F238E27FC236}">
                <a16:creationId xmlns:a16="http://schemas.microsoft.com/office/drawing/2014/main" id="{46490C8B-C4F9-462B-B3A6-548757AF91C8}"/>
              </a:ext>
            </a:extLst>
          </p:cNvPr>
          <p:cNvCxnSpPr>
            <a:cxnSpLocks/>
          </p:cNvCxnSpPr>
          <p:nvPr/>
        </p:nvCxnSpPr>
        <p:spPr>
          <a:xfrm flipH="1">
            <a:off x="6219842" y="3389821"/>
            <a:ext cx="516069" cy="42142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6" name="Rechte verbindingslijn 635">
            <a:extLst>
              <a:ext uri="{FF2B5EF4-FFF2-40B4-BE49-F238E27FC236}">
                <a16:creationId xmlns:a16="http://schemas.microsoft.com/office/drawing/2014/main" id="{1DB82626-1674-464B-B806-330D7D046D1C}"/>
              </a:ext>
            </a:extLst>
          </p:cNvPr>
          <p:cNvCxnSpPr>
            <a:cxnSpLocks/>
          </p:cNvCxnSpPr>
          <p:nvPr/>
        </p:nvCxnSpPr>
        <p:spPr>
          <a:xfrm flipH="1" flipV="1">
            <a:off x="6735911" y="3384963"/>
            <a:ext cx="1701631" cy="417"/>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39" name="Rechte verbindingslijn 638">
            <a:extLst>
              <a:ext uri="{FF2B5EF4-FFF2-40B4-BE49-F238E27FC236}">
                <a16:creationId xmlns:a16="http://schemas.microsoft.com/office/drawing/2014/main" id="{EBF299C1-9116-45DF-BE80-E705187B7523}"/>
              </a:ext>
            </a:extLst>
          </p:cNvPr>
          <p:cNvCxnSpPr>
            <a:cxnSpLocks/>
          </p:cNvCxnSpPr>
          <p:nvPr/>
        </p:nvCxnSpPr>
        <p:spPr>
          <a:xfrm flipH="1">
            <a:off x="6162888" y="3269370"/>
            <a:ext cx="487220" cy="40119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0" name="Rechte verbindingslijn 639">
            <a:extLst>
              <a:ext uri="{FF2B5EF4-FFF2-40B4-BE49-F238E27FC236}">
                <a16:creationId xmlns:a16="http://schemas.microsoft.com/office/drawing/2014/main" id="{160C3F97-A243-4D17-89E4-2933CEDC6BDA}"/>
              </a:ext>
            </a:extLst>
          </p:cNvPr>
          <p:cNvCxnSpPr>
            <a:cxnSpLocks/>
          </p:cNvCxnSpPr>
          <p:nvPr/>
        </p:nvCxnSpPr>
        <p:spPr>
          <a:xfrm flipH="1">
            <a:off x="6632671" y="3258925"/>
            <a:ext cx="1751297" cy="1044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45" name="Rechte verbindingslijn 644">
            <a:extLst>
              <a:ext uri="{FF2B5EF4-FFF2-40B4-BE49-F238E27FC236}">
                <a16:creationId xmlns:a16="http://schemas.microsoft.com/office/drawing/2014/main" id="{DEFA12D1-9CC0-42D5-A3B5-C640EEB21823}"/>
              </a:ext>
            </a:extLst>
          </p:cNvPr>
          <p:cNvCxnSpPr>
            <a:cxnSpLocks/>
          </p:cNvCxnSpPr>
          <p:nvPr/>
        </p:nvCxnSpPr>
        <p:spPr>
          <a:xfrm flipH="1">
            <a:off x="8449093" y="3208638"/>
            <a:ext cx="205478" cy="176325"/>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6" name="Rechte verbindingslijn 645">
            <a:extLst>
              <a:ext uri="{FF2B5EF4-FFF2-40B4-BE49-F238E27FC236}">
                <a16:creationId xmlns:a16="http://schemas.microsoft.com/office/drawing/2014/main" id="{DB6ABA36-7C08-47B3-80F0-CCB3E649D01B}"/>
              </a:ext>
            </a:extLst>
          </p:cNvPr>
          <p:cNvCxnSpPr>
            <a:cxnSpLocks/>
          </p:cNvCxnSpPr>
          <p:nvPr/>
        </p:nvCxnSpPr>
        <p:spPr>
          <a:xfrm flipH="1" flipV="1">
            <a:off x="8629723" y="1465372"/>
            <a:ext cx="22508" cy="174326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49" name="Rechte verbindingslijn 648">
            <a:extLst>
              <a:ext uri="{FF2B5EF4-FFF2-40B4-BE49-F238E27FC236}">
                <a16:creationId xmlns:a16="http://schemas.microsoft.com/office/drawing/2014/main" id="{E08A90FB-DC08-48F9-82F8-F5B3D27566D5}"/>
              </a:ext>
            </a:extLst>
          </p:cNvPr>
          <p:cNvCxnSpPr>
            <a:cxnSpLocks/>
          </p:cNvCxnSpPr>
          <p:nvPr/>
        </p:nvCxnSpPr>
        <p:spPr>
          <a:xfrm flipH="1">
            <a:off x="8373682" y="3164172"/>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64" name="Rechte verbindingslijn 663">
            <a:extLst>
              <a:ext uri="{FF2B5EF4-FFF2-40B4-BE49-F238E27FC236}">
                <a16:creationId xmlns:a16="http://schemas.microsoft.com/office/drawing/2014/main" id="{F7EB5A7C-FB43-4C55-B528-217E0CB4AB6E}"/>
              </a:ext>
            </a:extLst>
          </p:cNvPr>
          <p:cNvCxnSpPr>
            <a:cxnSpLocks/>
          </p:cNvCxnSpPr>
          <p:nvPr/>
        </p:nvCxnSpPr>
        <p:spPr>
          <a:xfrm>
            <a:off x="8450150" y="1338092"/>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669" name="Rechte verbindingslijn 668">
            <a:extLst>
              <a:ext uri="{FF2B5EF4-FFF2-40B4-BE49-F238E27FC236}">
                <a16:creationId xmlns:a16="http://schemas.microsoft.com/office/drawing/2014/main" id="{278440A4-8A6D-464E-A760-1558822B389D}"/>
              </a:ext>
            </a:extLst>
          </p:cNvPr>
          <p:cNvCxnSpPr>
            <a:cxnSpLocks/>
          </p:cNvCxnSpPr>
          <p:nvPr/>
        </p:nvCxnSpPr>
        <p:spPr>
          <a:xfrm flipH="1" flipV="1">
            <a:off x="8487213" y="1595904"/>
            <a:ext cx="16258" cy="158045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2" name="Rechte verbindingslijn 671">
            <a:extLst>
              <a:ext uri="{FF2B5EF4-FFF2-40B4-BE49-F238E27FC236}">
                <a16:creationId xmlns:a16="http://schemas.microsoft.com/office/drawing/2014/main" id="{F75E7E9A-7C5D-4C48-B1D4-AEBCA35487AD}"/>
              </a:ext>
            </a:extLst>
          </p:cNvPr>
          <p:cNvCxnSpPr>
            <a:cxnSpLocks/>
          </p:cNvCxnSpPr>
          <p:nvPr/>
        </p:nvCxnSpPr>
        <p:spPr>
          <a:xfrm flipH="1" flipV="1">
            <a:off x="8363402" y="1494539"/>
            <a:ext cx="126718" cy="11518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5" name="Rechte verbindingslijn 674">
            <a:extLst>
              <a:ext uri="{FF2B5EF4-FFF2-40B4-BE49-F238E27FC236}">
                <a16:creationId xmlns:a16="http://schemas.microsoft.com/office/drawing/2014/main" id="{A85D510E-C1A6-45D1-9853-75451E18A311}"/>
              </a:ext>
            </a:extLst>
          </p:cNvPr>
          <p:cNvCxnSpPr>
            <a:cxnSpLocks/>
            <a:stCxn id="308" idx="6"/>
            <a:endCxn id="310" idx="2"/>
          </p:cNvCxnSpPr>
          <p:nvPr/>
        </p:nvCxnSpPr>
        <p:spPr>
          <a:xfrm>
            <a:off x="7197771" y="1488508"/>
            <a:ext cx="871453" cy="309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78" name="Rechte verbindingslijn 677">
            <a:extLst>
              <a:ext uri="{FF2B5EF4-FFF2-40B4-BE49-F238E27FC236}">
                <a16:creationId xmlns:a16="http://schemas.microsoft.com/office/drawing/2014/main" id="{4B8BB141-1441-4BCD-8D34-3B083BB3AF6F}"/>
              </a:ext>
            </a:extLst>
          </p:cNvPr>
          <p:cNvCxnSpPr>
            <a:cxnSpLocks/>
            <a:stCxn id="310" idx="6"/>
          </p:cNvCxnSpPr>
          <p:nvPr/>
        </p:nvCxnSpPr>
        <p:spPr>
          <a:xfrm>
            <a:off x="8231223" y="1491606"/>
            <a:ext cx="132179" cy="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1" name="Rechte verbindingslijn 680">
            <a:extLst>
              <a:ext uri="{FF2B5EF4-FFF2-40B4-BE49-F238E27FC236}">
                <a16:creationId xmlns:a16="http://schemas.microsoft.com/office/drawing/2014/main" id="{9EB56B76-0EA7-4327-AB93-1CF0762A0E50}"/>
              </a:ext>
            </a:extLst>
          </p:cNvPr>
          <p:cNvCxnSpPr>
            <a:cxnSpLocks/>
          </p:cNvCxnSpPr>
          <p:nvPr/>
        </p:nvCxnSpPr>
        <p:spPr>
          <a:xfrm flipH="1" flipV="1">
            <a:off x="8380060" y="325547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2" name="Rechte verbindingslijn 681">
            <a:extLst>
              <a:ext uri="{FF2B5EF4-FFF2-40B4-BE49-F238E27FC236}">
                <a16:creationId xmlns:a16="http://schemas.microsoft.com/office/drawing/2014/main" id="{DAEEF913-4C96-48AD-A9CC-D4A896759DB5}"/>
              </a:ext>
            </a:extLst>
          </p:cNvPr>
          <p:cNvCxnSpPr>
            <a:cxnSpLocks/>
          </p:cNvCxnSpPr>
          <p:nvPr/>
        </p:nvCxnSpPr>
        <p:spPr>
          <a:xfrm flipH="1">
            <a:off x="8380060" y="3941599"/>
            <a:ext cx="127718" cy="91307"/>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3" name="Rechte verbindingslijn 682">
            <a:extLst>
              <a:ext uri="{FF2B5EF4-FFF2-40B4-BE49-F238E27FC236}">
                <a16:creationId xmlns:a16="http://schemas.microsoft.com/office/drawing/2014/main" id="{85AF699D-DD1C-4200-AE35-3D14B3F9E015}"/>
              </a:ext>
            </a:extLst>
          </p:cNvPr>
          <p:cNvCxnSpPr>
            <a:cxnSpLocks/>
          </p:cNvCxnSpPr>
          <p:nvPr/>
        </p:nvCxnSpPr>
        <p:spPr>
          <a:xfrm flipH="1" flipV="1">
            <a:off x="8498000" y="3357158"/>
            <a:ext cx="9778" cy="589075"/>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87" name="Rechte verbindingslijn 686">
            <a:extLst>
              <a:ext uri="{FF2B5EF4-FFF2-40B4-BE49-F238E27FC236}">
                <a16:creationId xmlns:a16="http://schemas.microsoft.com/office/drawing/2014/main" id="{92DC81C5-46DA-4688-BD42-AF5A4205D50E}"/>
              </a:ext>
            </a:extLst>
          </p:cNvPr>
          <p:cNvCxnSpPr>
            <a:cxnSpLocks/>
            <a:endCxn id="307" idx="6"/>
          </p:cNvCxnSpPr>
          <p:nvPr/>
        </p:nvCxnSpPr>
        <p:spPr>
          <a:xfrm flipH="1">
            <a:off x="8232898" y="4040166"/>
            <a:ext cx="147161" cy="835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691" name="Rechte verbindingslijn 690">
            <a:extLst>
              <a:ext uri="{FF2B5EF4-FFF2-40B4-BE49-F238E27FC236}">
                <a16:creationId xmlns:a16="http://schemas.microsoft.com/office/drawing/2014/main" id="{D0E6DEAF-7F9A-49E9-8465-FB95A7B4704E}"/>
              </a:ext>
            </a:extLst>
          </p:cNvPr>
          <p:cNvCxnSpPr>
            <a:cxnSpLocks/>
            <a:stCxn id="307" idx="2"/>
            <a:endCxn id="309" idx="6"/>
          </p:cNvCxnSpPr>
          <p:nvPr/>
        </p:nvCxnSpPr>
        <p:spPr>
          <a:xfrm flipH="1">
            <a:off x="7219610" y="4048524"/>
            <a:ext cx="851288" cy="1454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192" name="Ovaal 191">
            <a:extLst>
              <a:ext uri="{FF2B5EF4-FFF2-40B4-BE49-F238E27FC236}">
                <a16:creationId xmlns:a16="http://schemas.microsoft.com/office/drawing/2014/main" id="{213DFCDD-D47A-4701-9A05-DA2431EB7B01}"/>
              </a:ext>
            </a:extLst>
          </p:cNvPr>
          <p:cNvSpPr/>
          <p:nvPr/>
        </p:nvSpPr>
        <p:spPr>
          <a:xfrm>
            <a:off x="7029112" y="90652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09" name="Ovaal 308">
            <a:extLst>
              <a:ext uri="{FF2B5EF4-FFF2-40B4-BE49-F238E27FC236}">
                <a16:creationId xmlns:a16="http://schemas.microsoft.com/office/drawing/2014/main" id="{737CFAD7-F69F-4DDD-8020-37EBA70465C8}"/>
              </a:ext>
            </a:extLst>
          </p:cNvPr>
          <p:cNvSpPr/>
          <p:nvPr/>
        </p:nvSpPr>
        <p:spPr>
          <a:xfrm>
            <a:off x="7057610" y="3982073"/>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10" name="Ovaal 209">
            <a:extLst>
              <a:ext uri="{FF2B5EF4-FFF2-40B4-BE49-F238E27FC236}">
                <a16:creationId xmlns:a16="http://schemas.microsoft.com/office/drawing/2014/main" id="{7467223B-34A1-4ACA-B2E1-9671C61EB467}"/>
              </a:ext>
            </a:extLst>
          </p:cNvPr>
          <p:cNvSpPr/>
          <p:nvPr/>
        </p:nvSpPr>
        <p:spPr>
          <a:xfrm>
            <a:off x="6551328" y="387566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1" name="Ovaal 210">
            <a:extLst>
              <a:ext uri="{FF2B5EF4-FFF2-40B4-BE49-F238E27FC236}">
                <a16:creationId xmlns:a16="http://schemas.microsoft.com/office/drawing/2014/main" id="{16F54841-4FEA-4EEF-AB2A-BC380273AB3B}"/>
              </a:ext>
            </a:extLst>
          </p:cNvPr>
          <p:cNvSpPr/>
          <p:nvPr/>
        </p:nvSpPr>
        <p:spPr>
          <a:xfrm>
            <a:off x="7521107" y="4197045"/>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2" name="Ovaal 211">
            <a:extLst>
              <a:ext uri="{FF2B5EF4-FFF2-40B4-BE49-F238E27FC236}">
                <a16:creationId xmlns:a16="http://schemas.microsoft.com/office/drawing/2014/main" id="{4FB72814-CCE2-4149-9E65-506A03A45C80}"/>
              </a:ext>
            </a:extLst>
          </p:cNvPr>
          <p:cNvSpPr/>
          <p:nvPr/>
        </p:nvSpPr>
        <p:spPr>
          <a:xfrm>
            <a:off x="8046242" y="90174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13" name="Ovaal 212">
            <a:extLst>
              <a:ext uri="{FF2B5EF4-FFF2-40B4-BE49-F238E27FC236}">
                <a16:creationId xmlns:a16="http://schemas.microsoft.com/office/drawing/2014/main" id="{1C97FE6B-CF60-4FA1-8F72-588122758AD7}"/>
              </a:ext>
            </a:extLst>
          </p:cNvPr>
          <p:cNvSpPr/>
          <p:nvPr/>
        </p:nvSpPr>
        <p:spPr>
          <a:xfrm>
            <a:off x="2973143" y="3886524"/>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cxnSp>
        <p:nvCxnSpPr>
          <p:cNvPr id="226" name="Rechte verbindingslijn 225">
            <a:extLst>
              <a:ext uri="{FF2B5EF4-FFF2-40B4-BE49-F238E27FC236}">
                <a16:creationId xmlns:a16="http://schemas.microsoft.com/office/drawing/2014/main" id="{8793050A-16A0-4577-B786-07497853F3A3}"/>
              </a:ext>
            </a:extLst>
          </p:cNvPr>
          <p:cNvCxnSpPr>
            <a:cxnSpLocks/>
            <a:stCxn id="210" idx="2"/>
            <a:endCxn id="213" idx="6"/>
          </p:cNvCxnSpPr>
          <p:nvPr/>
        </p:nvCxnSpPr>
        <p:spPr>
          <a:xfrm flipH="1">
            <a:off x="3135142" y="3956667"/>
            <a:ext cx="3416186" cy="10857"/>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8CAE92CF-FC3D-4682-BD07-8FC08414F393}"/>
              </a:ext>
            </a:extLst>
          </p:cNvPr>
          <p:cNvCxnSpPr>
            <a:cxnSpLocks/>
            <a:stCxn id="237" idx="2"/>
            <a:endCxn id="238" idx="6"/>
          </p:cNvCxnSpPr>
          <p:nvPr/>
        </p:nvCxnSpPr>
        <p:spPr>
          <a:xfrm flipH="1">
            <a:off x="5639652" y="3241130"/>
            <a:ext cx="7371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37" name="Ovaal 236">
            <a:extLst>
              <a:ext uri="{FF2B5EF4-FFF2-40B4-BE49-F238E27FC236}">
                <a16:creationId xmlns:a16="http://schemas.microsoft.com/office/drawing/2014/main" id="{4296BDB3-84E6-4593-85E8-700FE8C6E860}"/>
              </a:ext>
            </a:extLst>
          </p:cNvPr>
          <p:cNvSpPr/>
          <p:nvPr/>
        </p:nvSpPr>
        <p:spPr>
          <a:xfrm>
            <a:off x="6376848"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38" name="Ovaal 237">
            <a:extLst>
              <a:ext uri="{FF2B5EF4-FFF2-40B4-BE49-F238E27FC236}">
                <a16:creationId xmlns:a16="http://schemas.microsoft.com/office/drawing/2014/main" id="{219932C5-783C-4DD8-9BFD-BA73E83654FB}"/>
              </a:ext>
            </a:extLst>
          </p:cNvPr>
          <p:cNvSpPr/>
          <p:nvPr/>
        </p:nvSpPr>
        <p:spPr>
          <a:xfrm>
            <a:off x="5477652" y="3160130"/>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243" name="Ovaal 242">
            <a:extLst>
              <a:ext uri="{FF2B5EF4-FFF2-40B4-BE49-F238E27FC236}">
                <a16:creationId xmlns:a16="http://schemas.microsoft.com/office/drawing/2014/main" id="{9989F2A8-9F56-43E5-B9AE-A0639519E630}"/>
              </a:ext>
            </a:extLst>
          </p:cNvPr>
          <p:cNvSpPr/>
          <p:nvPr/>
        </p:nvSpPr>
        <p:spPr>
          <a:xfrm>
            <a:off x="3066320" y="293358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44" name="Rechte verbindingslijn 243">
            <a:extLst>
              <a:ext uri="{FF2B5EF4-FFF2-40B4-BE49-F238E27FC236}">
                <a16:creationId xmlns:a16="http://schemas.microsoft.com/office/drawing/2014/main" id="{B8D900A1-738F-4988-8E07-87FFCA2F469E}"/>
              </a:ext>
            </a:extLst>
          </p:cNvPr>
          <p:cNvCxnSpPr>
            <a:cxnSpLocks/>
            <a:stCxn id="211" idx="2"/>
          </p:cNvCxnSpPr>
          <p:nvPr/>
        </p:nvCxnSpPr>
        <p:spPr>
          <a:xfrm flipH="1">
            <a:off x="7020311" y="4278045"/>
            <a:ext cx="500796" cy="0"/>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46" name="Rechte verbindingslijn 245">
            <a:extLst>
              <a:ext uri="{FF2B5EF4-FFF2-40B4-BE49-F238E27FC236}">
                <a16:creationId xmlns:a16="http://schemas.microsoft.com/office/drawing/2014/main" id="{5487BD89-EBD3-4FD5-A3F7-C6DAB8B16466}"/>
              </a:ext>
            </a:extLst>
          </p:cNvPr>
          <p:cNvCxnSpPr>
            <a:cxnSpLocks/>
            <a:stCxn id="210" idx="5"/>
          </p:cNvCxnSpPr>
          <p:nvPr/>
        </p:nvCxnSpPr>
        <p:spPr>
          <a:xfrm>
            <a:off x="6689605" y="4013943"/>
            <a:ext cx="330707" cy="26410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1C323F63-5653-4FDE-8C9E-BDB21CF57BBD}"/>
              </a:ext>
            </a:extLst>
          </p:cNvPr>
          <p:cNvCxnSpPr>
            <a:cxnSpLocks/>
            <a:stCxn id="237" idx="6"/>
          </p:cNvCxnSpPr>
          <p:nvPr/>
        </p:nvCxnSpPr>
        <p:spPr>
          <a:xfrm flipV="1">
            <a:off x="6538848" y="3116432"/>
            <a:ext cx="94649" cy="12469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71DC4CCE-5E89-4827-9FE8-4A96C27383AA}"/>
              </a:ext>
            </a:extLst>
          </p:cNvPr>
          <p:cNvCxnSpPr>
            <a:cxnSpLocks/>
            <a:endCxn id="243" idx="2"/>
          </p:cNvCxnSpPr>
          <p:nvPr/>
        </p:nvCxnSpPr>
        <p:spPr>
          <a:xfrm>
            <a:off x="2792603" y="3012349"/>
            <a:ext cx="273717" cy="2234"/>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9" name="Rechte verbindingslijn 258">
            <a:extLst>
              <a:ext uri="{FF2B5EF4-FFF2-40B4-BE49-F238E27FC236}">
                <a16:creationId xmlns:a16="http://schemas.microsoft.com/office/drawing/2014/main" id="{C3DC2CB7-B556-4D42-8931-A0E1CA5FCEC5}"/>
              </a:ext>
            </a:extLst>
          </p:cNvPr>
          <p:cNvCxnSpPr>
            <a:cxnSpLocks/>
          </p:cNvCxnSpPr>
          <p:nvPr/>
        </p:nvCxnSpPr>
        <p:spPr>
          <a:xfrm flipH="1" flipV="1">
            <a:off x="2635704" y="2865133"/>
            <a:ext cx="164995" cy="14744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64" name="Rechte verbindingslijn 263">
            <a:extLst>
              <a:ext uri="{FF2B5EF4-FFF2-40B4-BE49-F238E27FC236}">
                <a16:creationId xmlns:a16="http://schemas.microsoft.com/office/drawing/2014/main" id="{FC39009E-307C-48EC-B7CC-AEA85CA081E8}"/>
              </a:ext>
            </a:extLst>
          </p:cNvPr>
          <p:cNvCxnSpPr>
            <a:cxnSpLocks/>
            <a:stCxn id="212" idx="2"/>
            <a:endCxn id="192" idx="6"/>
          </p:cNvCxnSpPr>
          <p:nvPr/>
        </p:nvCxnSpPr>
        <p:spPr>
          <a:xfrm flipH="1">
            <a:off x="7191112" y="982744"/>
            <a:ext cx="855131" cy="478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grpSp>
        <p:nvGrpSpPr>
          <p:cNvPr id="7" name="Groep 6">
            <a:extLst>
              <a:ext uri="{FF2B5EF4-FFF2-40B4-BE49-F238E27FC236}">
                <a16:creationId xmlns:a16="http://schemas.microsoft.com/office/drawing/2014/main" id="{8FC5A847-938A-4EB9-B614-2DE0C796A2A7}"/>
              </a:ext>
            </a:extLst>
          </p:cNvPr>
          <p:cNvGrpSpPr/>
          <p:nvPr/>
        </p:nvGrpSpPr>
        <p:grpSpPr>
          <a:xfrm>
            <a:off x="3513034" y="3885206"/>
            <a:ext cx="2695947" cy="1028819"/>
            <a:chOff x="6584950" y="5080078"/>
            <a:chExt cx="3594596" cy="1371758"/>
          </a:xfrm>
        </p:grpSpPr>
        <p:sp>
          <p:nvSpPr>
            <p:cNvPr id="4" name="Rechthoek 3">
              <a:extLst>
                <a:ext uri="{FF2B5EF4-FFF2-40B4-BE49-F238E27FC236}">
                  <a16:creationId xmlns:a16="http://schemas.microsoft.com/office/drawing/2014/main" id="{7567A314-2277-467E-8818-E80C34103CA4}"/>
                </a:ext>
              </a:extLst>
            </p:cNvPr>
            <p:cNvSpPr/>
            <p:nvPr/>
          </p:nvSpPr>
          <p:spPr>
            <a:xfrm>
              <a:off x="6584950" y="5080078"/>
              <a:ext cx="3594596" cy="1371758"/>
            </a:xfrm>
            <a:prstGeom prst="rect">
              <a:avLst/>
            </a:prstGeom>
            <a:solidFill>
              <a:schemeClr val="bg1">
                <a:lumMod val="85000"/>
              </a:schemeClr>
            </a:soli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196" name="Afgeronde rechthoek 33">
              <a:extLst>
                <a:ext uri="{FF2B5EF4-FFF2-40B4-BE49-F238E27FC236}">
                  <a16:creationId xmlns:a16="http://schemas.microsoft.com/office/drawing/2014/main" id="{C476A074-8ED4-4E46-B098-AEC597FBC5F3}"/>
                </a:ext>
              </a:extLst>
            </p:cNvPr>
            <p:cNvSpPr/>
            <p:nvPr/>
          </p:nvSpPr>
          <p:spPr>
            <a:xfrm>
              <a:off x="6638971" y="5294728"/>
              <a:ext cx="144000" cy="72000"/>
            </a:xfrm>
            <a:prstGeom prst="roundRect">
              <a:avLst/>
            </a:prstGeom>
            <a:solidFill>
              <a:srgbClr val="FFD1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7" name="Afgeronde rechthoek 34">
              <a:extLst>
                <a:ext uri="{FF2B5EF4-FFF2-40B4-BE49-F238E27FC236}">
                  <a16:creationId xmlns:a16="http://schemas.microsoft.com/office/drawing/2014/main" id="{B91C7FF5-310E-47B0-B9E7-539D4A2A4FD2}"/>
                </a:ext>
              </a:extLst>
            </p:cNvPr>
            <p:cNvSpPr/>
            <p:nvPr/>
          </p:nvSpPr>
          <p:spPr>
            <a:xfrm>
              <a:off x="6638971" y="5567976"/>
              <a:ext cx="144000" cy="72000"/>
            </a:xfrm>
            <a:prstGeom prst="roundRect">
              <a:avLst/>
            </a:prstGeom>
            <a:solidFill>
              <a:srgbClr val="A50021"/>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8" name="Afgeronde rechthoek 35">
              <a:extLst>
                <a:ext uri="{FF2B5EF4-FFF2-40B4-BE49-F238E27FC236}">
                  <a16:creationId xmlns:a16="http://schemas.microsoft.com/office/drawing/2014/main" id="{0B30CE51-FF07-4D0A-A0EE-4DF3EDF4A65A}"/>
                </a:ext>
              </a:extLst>
            </p:cNvPr>
            <p:cNvSpPr/>
            <p:nvPr/>
          </p:nvSpPr>
          <p:spPr>
            <a:xfrm>
              <a:off x="6638971" y="5704600"/>
              <a:ext cx="144000" cy="72000"/>
            </a:xfrm>
            <a:prstGeom prst="roundRect">
              <a:avLst/>
            </a:prstGeom>
            <a:solidFill>
              <a:srgbClr val="FF00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199" name="Afgeronde rechthoek 36">
              <a:extLst>
                <a:ext uri="{FF2B5EF4-FFF2-40B4-BE49-F238E27FC236}">
                  <a16:creationId xmlns:a16="http://schemas.microsoft.com/office/drawing/2014/main" id="{8066CB99-3FED-461D-ABCD-E326438C29DA}"/>
                </a:ext>
              </a:extLst>
            </p:cNvPr>
            <p:cNvSpPr/>
            <p:nvPr/>
          </p:nvSpPr>
          <p:spPr>
            <a:xfrm>
              <a:off x="6638971" y="5431352"/>
              <a:ext cx="144000" cy="72000"/>
            </a:xfrm>
            <a:prstGeom prst="roundRect">
              <a:avLst/>
            </a:prstGeom>
            <a:solidFill>
              <a:srgbClr val="FF990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0" name="Afgeronde rechthoek 37">
              <a:extLst>
                <a:ext uri="{FF2B5EF4-FFF2-40B4-BE49-F238E27FC236}">
                  <a16:creationId xmlns:a16="http://schemas.microsoft.com/office/drawing/2014/main" id="{167747FF-CC1F-4412-8D9E-C32273B24ADB}"/>
                </a:ext>
              </a:extLst>
            </p:cNvPr>
            <p:cNvSpPr/>
            <p:nvPr/>
          </p:nvSpPr>
          <p:spPr>
            <a:xfrm>
              <a:off x="6638971" y="5841224"/>
              <a:ext cx="144000" cy="72000"/>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2" name="Afgeronde rechthoek 38">
              <a:extLst>
                <a:ext uri="{FF2B5EF4-FFF2-40B4-BE49-F238E27FC236}">
                  <a16:creationId xmlns:a16="http://schemas.microsoft.com/office/drawing/2014/main" id="{BE29FF0E-1F1E-4D14-8A4E-DE6284F13110}"/>
                </a:ext>
              </a:extLst>
            </p:cNvPr>
            <p:cNvSpPr/>
            <p:nvPr/>
          </p:nvSpPr>
          <p:spPr>
            <a:xfrm>
              <a:off x="6638971" y="5977848"/>
              <a:ext cx="144000" cy="72000"/>
            </a:xfrm>
            <a:prstGeom prst="roundRect">
              <a:avLst/>
            </a:prstGeom>
            <a:solidFill>
              <a:schemeClr val="accent2"/>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3" name="Afgeronde rechthoek 39">
              <a:extLst>
                <a:ext uri="{FF2B5EF4-FFF2-40B4-BE49-F238E27FC236}">
                  <a16:creationId xmlns:a16="http://schemas.microsoft.com/office/drawing/2014/main" id="{4A422AD3-3559-4F3F-94B6-3FC7F54B6211}"/>
                </a:ext>
              </a:extLst>
            </p:cNvPr>
            <p:cNvSpPr/>
            <p:nvPr/>
          </p:nvSpPr>
          <p:spPr>
            <a:xfrm>
              <a:off x="6638971" y="6114472"/>
              <a:ext cx="144000" cy="72000"/>
            </a:xfrm>
            <a:prstGeom prst="roundRect">
              <a:avLst/>
            </a:prstGeom>
            <a:solidFill>
              <a:srgbClr val="B2CF39"/>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4" name="Afgeronde rechthoek 40">
              <a:extLst>
                <a:ext uri="{FF2B5EF4-FFF2-40B4-BE49-F238E27FC236}">
                  <a16:creationId xmlns:a16="http://schemas.microsoft.com/office/drawing/2014/main" id="{0F1C4A49-3E5F-427B-84F1-CEF0EE906B45}"/>
                </a:ext>
              </a:extLst>
            </p:cNvPr>
            <p:cNvSpPr/>
            <p:nvPr/>
          </p:nvSpPr>
          <p:spPr>
            <a:xfrm>
              <a:off x="6638971" y="6251099"/>
              <a:ext cx="144000" cy="72000"/>
            </a:xfrm>
            <a:prstGeom prst="roundRect">
              <a:avLst/>
            </a:prstGeom>
            <a:solidFill>
              <a:srgbClr val="00B050"/>
            </a:solidFill>
            <a:ln w="12700" cap="flat" cmpd="sng" algn="ctr">
              <a:no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205" name="Tijdelijke aanduiding voor verticale tekst 1">
              <a:extLst>
                <a:ext uri="{FF2B5EF4-FFF2-40B4-BE49-F238E27FC236}">
                  <a16:creationId xmlns:a16="http://schemas.microsoft.com/office/drawing/2014/main" id="{9847F71B-58F4-4002-9B5A-53DDD80EF492}"/>
                </a:ext>
              </a:extLst>
            </p:cNvPr>
            <p:cNvSpPr txBox="1">
              <a:spLocks/>
            </p:cNvSpPr>
            <p:nvPr/>
          </p:nvSpPr>
          <p:spPr>
            <a:xfrm>
              <a:off x="6850873" y="5120588"/>
              <a:ext cx="3303912" cy="124695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75" b="1">
                  <a:solidFill>
                    <a:srgbClr val="4D4D4D"/>
                  </a:solidFill>
                </a:rPr>
                <a:t>Waardestromen</a:t>
              </a:r>
            </a:p>
            <a:p>
              <a:pPr marL="0" indent="0" defTabSz="539354">
                <a:lnSpc>
                  <a:spcPct val="100000"/>
                </a:lnSpc>
                <a:spcBef>
                  <a:spcPts val="0"/>
                </a:spcBef>
                <a:spcAft>
                  <a:spcPts val="0"/>
                </a:spcAft>
                <a:buClr>
                  <a:srgbClr val="4D4D4D"/>
                </a:buClr>
                <a:buNone/>
                <a:defRPr/>
              </a:pPr>
              <a:r>
                <a:rPr lang="nl-NL" sz="675">
                  <a:solidFill>
                    <a:srgbClr val="4D4D4D"/>
                  </a:solidFill>
                </a:rPr>
                <a:t>Contracteren, aan- en afsluiten van gebruikers</a:t>
              </a:r>
            </a:p>
            <a:p>
              <a:pPr marL="0" indent="0" defTabSz="539354">
                <a:lnSpc>
                  <a:spcPct val="100000"/>
                </a:lnSpc>
                <a:spcBef>
                  <a:spcPts val="0"/>
                </a:spcBef>
                <a:spcAft>
                  <a:spcPts val="0"/>
                </a:spcAft>
                <a:buClr>
                  <a:srgbClr val="4D4D4D"/>
                </a:buClr>
                <a:buNone/>
                <a:defRPr/>
              </a:pPr>
              <a:r>
                <a:rPr lang="nl-NL" sz="675">
                  <a:solidFill>
                    <a:srgbClr val="4D4D4D"/>
                  </a:solidFill>
                </a:rPr>
                <a:t>Reconstrueren van energienetten</a:t>
              </a:r>
            </a:p>
            <a:p>
              <a:pPr marL="0" indent="0" defTabSz="539354">
                <a:lnSpc>
                  <a:spcPct val="100000"/>
                </a:lnSpc>
                <a:spcBef>
                  <a:spcPts val="0"/>
                </a:spcBef>
                <a:spcAft>
                  <a:spcPts val="0"/>
                </a:spcAft>
                <a:buClr>
                  <a:srgbClr val="4D4D4D"/>
                </a:buClr>
                <a:buNone/>
                <a:defRPr/>
              </a:pPr>
              <a:r>
                <a:rPr lang="nl-NL" sz="650" err="1">
                  <a:solidFill>
                    <a:srgbClr val="4D4D4D"/>
                  </a:solidFill>
                  <a:latin typeface="Arial"/>
                  <a:cs typeface="Arial"/>
                </a:rPr>
                <a:t>Netgedreven</a:t>
              </a:r>
              <a:r>
                <a:rPr lang="nl-NL" sz="650">
                  <a:solidFill>
                    <a:srgbClr val="4D4D4D"/>
                  </a:solidFill>
                  <a:latin typeface="Arial"/>
                  <a:cs typeface="Arial"/>
                </a:rPr>
                <a:t> aanpassen van energienetten</a:t>
              </a:r>
            </a:p>
            <a:p>
              <a:pPr marL="0" indent="0" defTabSz="539354">
                <a:lnSpc>
                  <a:spcPct val="100000"/>
                </a:lnSpc>
                <a:spcBef>
                  <a:spcPts val="0"/>
                </a:spcBef>
                <a:spcAft>
                  <a:spcPts val="0"/>
                </a:spcAft>
                <a:buClr>
                  <a:srgbClr val="4D4D4D"/>
                </a:buClr>
                <a:buNone/>
                <a:defRPr/>
              </a:pPr>
              <a:r>
                <a:rPr lang="nl-NL" sz="650" err="1">
                  <a:solidFill>
                    <a:srgbClr val="4D4D4D"/>
                  </a:solidFill>
                  <a:latin typeface="Arial"/>
                  <a:cs typeface="Arial"/>
                </a:rPr>
                <a:t>Instandhouden</a:t>
              </a:r>
              <a:r>
                <a:rPr lang="nl-NL" sz="650">
                  <a:solidFill>
                    <a:srgbClr val="4D4D4D"/>
                  </a:solidFill>
                  <a:latin typeface="Arial"/>
                  <a:cs typeface="Arial"/>
                </a:rPr>
                <a:t> van energienetten (</a:t>
              </a:r>
              <a:r>
                <a:rPr lang="nl-NL" sz="650" err="1">
                  <a:solidFill>
                    <a:srgbClr val="4D4D4D"/>
                  </a:solidFill>
                  <a:latin typeface="Arial"/>
                  <a:cs typeface="Arial"/>
                </a:rPr>
                <a:t>onderhoud+storingherstel</a:t>
              </a:r>
              <a:r>
                <a:rPr lang="nl-NL" sz="650">
                  <a:solidFill>
                    <a:srgbClr val="4D4D4D"/>
                  </a:solidFill>
                  <a:latin typeface="Arial"/>
                  <a:cs typeface="Arial"/>
                </a:rPr>
                <a:t>)</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Managen van beschikbare energienetcapaciteit (toekomst)</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Transporteren van energie (nu)</a:t>
              </a:r>
              <a:endParaRPr lang="nl-NL" sz="650">
                <a:solidFill>
                  <a:srgbClr val="4D4D4D"/>
                </a:solidFill>
              </a:endParaRPr>
            </a:p>
            <a:p>
              <a:pPr marL="0" indent="0" defTabSz="539354">
                <a:lnSpc>
                  <a:spcPct val="100000"/>
                </a:lnSpc>
                <a:spcBef>
                  <a:spcPts val="0"/>
                </a:spcBef>
                <a:spcAft>
                  <a:spcPts val="0"/>
                </a:spcAft>
                <a:buClr>
                  <a:srgbClr val="4D4D4D"/>
                </a:buClr>
                <a:buNone/>
                <a:defRPr/>
              </a:pPr>
              <a:r>
                <a:rPr lang="nl-NL" sz="675">
                  <a:solidFill>
                    <a:srgbClr val="4D4D4D"/>
                  </a:solidFill>
                </a:rPr>
                <a:t>Toewijzen van energie-uitwisseling</a:t>
              </a:r>
            </a:p>
            <a:p>
              <a:pPr marL="0" indent="0" defTabSz="539354">
                <a:lnSpc>
                  <a:spcPct val="100000"/>
                </a:lnSpc>
                <a:spcBef>
                  <a:spcPts val="0"/>
                </a:spcBef>
                <a:spcAft>
                  <a:spcPts val="0"/>
                </a:spcAft>
                <a:buClr>
                  <a:srgbClr val="4D4D4D"/>
                </a:buClr>
                <a:buNone/>
                <a:defRPr/>
              </a:pPr>
              <a:r>
                <a:rPr lang="nl-NL" sz="675">
                  <a:solidFill>
                    <a:srgbClr val="4D4D4D"/>
                  </a:solidFill>
                </a:rPr>
                <a:t>Beschikbaar stellen van netbeheerdata</a:t>
              </a:r>
            </a:p>
          </p:txBody>
        </p:sp>
      </p:grpSp>
      <p:sp>
        <p:nvSpPr>
          <p:cNvPr id="321" name="Ovaal 320">
            <a:extLst>
              <a:ext uri="{FF2B5EF4-FFF2-40B4-BE49-F238E27FC236}">
                <a16:creationId xmlns:a16="http://schemas.microsoft.com/office/drawing/2014/main" id="{D7C76EAC-F65E-46C8-BC85-7A102C8754F0}"/>
              </a:ext>
            </a:extLst>
          </p:cNvPr>
          <p:cNvSpPr/>
          <p:nvPr/>
        </p:nvSpPr>
        <p:spPr>
          <a:xfrm>
            <a:off x="8063822" y="3415100"/>
            <a:ext cx="162000" cy="1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7</a:t>
            </a:r>
          </a:p>
        </p:txBody>
      </p:sp>
      <p:cxnSp>
        <p:nvCxnSpPr>
          <p:cNvPr id="341" name="Rechte verbindingslijn 340">
            <a:extLst>
              <a:ext uri="{FF2B5EF4-FFF2-40B4-BE49-F238E27FC236}">
                <a16:creationId xmlns:a16="http://schemas.microsoft.com/office/drawing/2014/main" id="{4C3A45A1-77BA-443E-800F-CEA06B549ED9}"/>
              </a:ext>
            </a:extLst>
          </p:cNvPr>
          <p:cNvCxnSpPr>
            <a:cxnSpLocks/>
          </p:cNvCxnSpPr>
          <p:nvPr/>
        </p:nvCxnSpPr>
        <p:spPr>
          <a:xfrm flipH="1" flipV="1">
            <a:off x="8035261" y="2754934"/>
            <a:ext cx="109536" cy="10710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3" name="Rechte verbindingslijn 342">
            <a:extLst>
              <a:ext uri="{FF2B5EF4-FFF2-40B4-BE49-F238E27FC236}">
                <a16:creationId xmlns:a16="http://schemas.microsoft.com/office/drawing/2014/main" id="{FEDDD868-85A8-47B8-A229-00AAE5C2AA36}"/>
              </a:ext>
            </a:extLst>
          </p:cNvPr>
          <p:cNvCxnSpPr>
            <a:cxnSpLocks/>
            <a:stCxn id="321" idx="0"/>
          </p:cNvCxnSpPr>
          <p:nvPr/>
        </p:nvCxnSpPr>
        <p:spPr>
          <a:xfrm flipH="1" flipV="1">
            <a:off x="8133901" y="2827188"/>
            <a:ext cx="10921" cy="587912"/>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45" name="Ovaal 244">
            <a:extLst>
              <a:ext uri="{FF2B5EF4-FFF2-40B4-BE49-F238E27FC236}">
                <a16:creationId xmlns:a16="http://schemas.microsoft.com/office/drawing/2014/main" id="{7E5B65BE-22E5-424F-A938-6044D37B759C}"/>
              </a:ext>
            </a:extLst>
          </p:cNvPr>
          <p:cNvSpPr/>
          <p:nvPr/>
        </p:nvSpPr>
        <p:spPr>
          <a:xfrm>
            <a:off x="5731375" y="1265691"/>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5</a:t>
            </a:r>
          </a:p>
        </p:txBody>
      </p:sp>
      <p:sp>
        <p:nvSpPr>
          <p:cNvPr id="261" name="Ovaal 260">
            <a:extLst>
              <a:ext uri="{FF2B5EF4-FFF2-40B4-BE49-F238E27FC236}">
                <a16:creationId xmlns:a16="http://schemas.microsoft.com/office/drawing/2014/main" id="{601CA9D4-5CC3-4531-83B1-D0120F45D65E}"/>
              </a:ext>
            </a:extLst>
          </p:cNvPr>
          <p:cNvSpPr/>
          <p:nvPr/>
        </p:nvSpPr>
        <p:spPr>
          <a:xfrm>
            <a:off x="4012547" y="746137"/>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nl-NL" sz="750">
                <a:solidFill>
                  <a:srgbClr val="625D62">
                    <a:lumMod val="50000"/>
                  </a:srgbClr>
                </a:solidFill>
                <a:latin typeface="Arial"/>
              </a:rPr>
              <a:t>9</a:t>
            </a:r>
          </a:p>
        </p:txBody>
      </p:sp>
      <p:cxnSp>
        <p:nvCxnSpPr>
          <p:cNvPr id="481" name="Rechte verbindingslijn 480">
            <a:extLst>
              <a:ext uri="{FF2B5EF4-FFF2-40B4-BE49-F238E27FC236}">
                <a16:creationId xmlns:a16="http://schemas.microsoft.com/office/drawing/2014/main" id="{B040E77B-AD77-40E0-B002-E004D8881D38}"/>
              </a:ext>
            </a:extLst>
          </p:cNvPr>
          <p:cNvCxnSpPr>
            <a:cxnSpLocks/>
          </p:cNvCxnSpPr>
          <p:nvPr/>
        </p:nvCxnSpPr>
        <p:spPr>
          <a:xfrm flipV="1">
            <a:off x="4604614" y="937747"/>
            <a:ext cx="8733" cy="157754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76" name="Rechte verbindingslijn 275">
            <a:extLst>
              <a:ext uri="{FF2B5EF4-FFF2-40B4-BE49-F238E27FC236}">
                <a16:creationId xmlns:a16="http://schemas.microsoft.com/office/drawing/2014/main" id="{A6AEBC70-ED08-43D6-9256-A151384DA05C}"/>
              </a:ext>
            </a:extLst>
          </p:cNvPr>
          <p:cNvCxnSpPr>
            <a:cxnSpLocks/>
          </p:cNvCxnSpPr>
          <p:nvPr/>
        </p:nvCxnSpPr>
        <p:spPr>
          <a:xfrm flipH="1" flipV="1">
            <a:off x="6494155" y="993038"/>
            <a:ext cx="133319" cy="11310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58" name="Rechte verbindingslijn 457">
            <a:extLst>
              <a:ext uri="{FF2B5EF4-FFF2-40B4-BE49-F238E27FC236}">
                <a16:creationId xmlns:a16="http://schemas.microsoft.com/office/drawing/2014/main" id="{C2EAD412-B1FA-4EA5-802D-DED33D84F2C5}"/>
              </a:ext>
            </a:extLst>
          </p:cNvPr>
          <p:cNvCxnSpPr>
            <a:cxnSpLocks/>
            <a:stCxn id="328" idx="1"/>
            <a:endCxn id="330" idx="1"/>
          </p:cNvCxnSpPr>
          <p:nvPr/>
        </p:nvCxnSpPr>
        <p:spPr>
          <a:xfrm flipH="1">
            <a:off x="4771680" y="2762674"/>
            <a:ext cx="2366931" cy="5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4" name="Stroomdiagram: Scheidingslijn 283">
            <a:extLst>
              <a:ext uri="{FF2B5EF4-FFF2-40B4-BE49-F238E27FC236}">
                <a16:creationId xmlns:a16="http://schemas.microsoft.com/office/drawing/2014/main" id="{BBB3E4A3-2ED6-40FB-944C-BD6C4D18B40A}"/>
              </a:ext>
            </a:extLst>
          </p:cNvPr>
          <p:cNvSpPr/>
          <p:nvPr/>
        </p:nvSpPr>
        <p:spPr>
          <a:xfrm>
            <a:off x="7125597" y="2361096"/>
            <a:ext cx="647105" cy="162000"/>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288" name="Stroomdiagram: Scheidingslijn 287">
            <a:extLst>
              <a:ext uri="{FF2B5EF4-FFF2-40B4-BE49-F238E27FC236}">
                <a16:creationId xmlns:a16="http://schemas.microsoft.com/office/drawing/2014/main" id="{03F90CD9-05F9-484B-A719-1AAAD143EAFA}"/>
              </a:ext>
            </a:extLst>
          </p:cNvPr>
          <p:cNvSpPr/>
          <p:nvPr/>
        </p:nvSpPr>
        <p:spPr>
          <a:xfrm>
            <a:off x="7129318" y="2518604"/>
            <a:ext cx="647105"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6" name="Stroomdiagram: Scheidingslijn 325">
            <a:extLst>
              <a:ext uri="{FF2B5EF4-FFF2-40B4-BE49-F238E27FC236}">
                <a16:creationId xmlns:a16="http://schemas.microsoft.com/office/drawing/2014/main" id="{6AB60EA4-526E-45AB-B1A6-F8652F3D27EC}"/>
              </a:ext>
            </a:extLst>
          </p:cNvPr>
          <p:cNvSpPr/>
          <p:nvPr/>
        </p:nvSpPr>
        <p:spPr>
          <a:xfrm>
            <a:off x="3834950" y="2367481"/>
            <a:ext cx="661179" cy="154764"/>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327" name="Stroomdiagram: Scheidingslijn 326">
            <a:extLst>
              <a:ext uri="{FF2B5EF4-FFF2-40B4-BE49-F238E27FC236}">
                <a16:creationId xmlns:a16="http://schemas.microsoft.com/office/drawing/2014/main" id="{66987238-F5FD-4956-9346-C06AFD564136}"/>
              </a:ext>
            </a:extLst>
          </p:cNvPr>
          <p:cNvSpPr/>
          <p:nvPr/>
        </p:nvSpPr>
        <p:spPr>
          <a:xfrm>
            <a:off x="3841675" y="2531021"/>
            <a:ext cx="658820" cy="162000"/>
          </a:xfrm>
          <a:prstGeom prst="flowChartTerminator">
            <a:avLst/>
          </a:prstGeom>
          <a:solidFill>
            <a:srgbClr val="A5002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sp>
        <p:nvSpPr>
          <p:cNvPr id="328" name="Stroomdiagram: Scheidingslijn 327">
            <a:extLst>
              <a:ext uri="{FF2B5EF4-FFF2-40B4-BE49-F238E27FC236}">
                <a16:creationId xmlns:a16="http://schemas.microsoft.com/office/drawing/2014/main" id="{F2A2061F-8C75-4185-A6AC-8503FC777D86}"/>
              </a:ext>
            </a:extLst>
          </p:cNvPr>
          <p:cNvSpPr/>
          <p:nvPr/>
        </p:nvSpPr>
        <p:spPr>
          <a:xfrm>
            <a:off x="7138611" y="2681674"/>
            <a:ext cx="629349"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6</a:t>
            </a:r>
          </a:p>
        </p:txBody>
      </p:sp>
      <p:sp>
        <p:nvSpPr>
          <p:cNvPr id="329" name="Stroomdiagram: Scheidingslijn 328">
            <a:extLst>
              <a:ext uri="{FF2B5EF4-FFF2-40B4-BE49-F238E27FC236}">
                <a16:creationId xmlns:a16="http://schemas.microsoft.com/office/drawing/2014/main" id="{D3D67FD9-F993-45F7-8920-36821BA9C0F5}"/>
              </a:ext>
            </a:extLst>
          </p:cNvPr>
          <p:cNvSpPr/>
          <p:nvPr/>
        </p:nvSpPr>
        <p:spPr>
          <a:xfrm>
            <a:off x="3841674" y="2682319"/>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35" name="Rechte verbindingslijn 334">
            <a:extLst>
              <a:ext uri="{FF2B5EF4-FFF2-40B4-BE49-F238E27FC236}">
                <a16:creationId xmlns:a16="http://schemas.microsoft.com/office/drawing/2014/main" id="{96DA55E9-AFB1-4918-A813-9B660331CFFB}"/>
              </a:ext>
            </a:extLst>
          </p:cNvPr>
          <p:cNvCxnSpPr>
            <a:cxnSpLocks/>
            <a:stCxn id="278" idx="1"/>
            <a:endCxn id="273" idx="6"/>
          </p:cNvCxnSpPr>
          <p:nvPr/>
        </p:nvCxnSpPr>
        <p:spPr>
          <a:xfrm flipH="1" flipV="1">
            <a:off x="3151890" y="2279122"/>
            <a:ext cx="667336" cy="7169"/>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6" name="Rechte verbindingslijn 335">
            <a:extLst>
              <a:ext uri="{FF2B5EF4-FFF2-40B4-BE49-F238E27FC236}">
                <a16:creationId xmlns:a16="http://schemas.microsoft.com/office/drawing/2014/main" id="{8C779A1C-37D0-4DCC-969B-24BFEA14F485}"/>
              </a:ext>
            </a:extLst>
          </p:cNvPr>
          <p:cNvCxnSpPr>
            <a:cxnSpLocks/>
            <a:stCxn id="275" idx="1"/>
            <a:endCxn id="278" idx="3"/>
          </p:cNvCxnSpPr>
          <p:nvPr/>
        </p:nvCxnSpPr>
        <p:spPr>
          <a:xfrm flipH="1">
            <a:off x="4480405" y="2278243"/>
            <a:ext cx="2640450" cy="804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37" name="Rechte verbindingslijn 336">
            <a:extLst>
              <a:ext uri="{FF2B5EF4-FFF2-40B4-BE49-F238E27FC236}">
                <a16:creationId xmlns:a16="http://schemas.microsoft.com/office/drawing/2014/main" id="{F60686E7-555D-45D8-9B00-B731F5DB0282}"/>
              </a:ext>
            </a:extLst>
          </p:cNvPr>
          <p:cNvCxnSpPr>
            <a:cxnSpLocks/>
            <a:stCxn id="275" idx="3"/>
          </p:cNvCxnSpPr>
          <p:nvPr/>
        </p:nvCxnSpPr>
        <p:spPr>
          <a:xfrm flipV="1">
            <a:off x="7767959" y="2275275"/>
            <a:ext cx="911118" cy="2968"/>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7" name="Rechte verbindingslijn 386">
            <a:extLst>
              <a:ext uri="{FF2B5EF4-FFF2-40B4-BE49-F238E27FC236}">
                <a16:creationId xmlns:a16="http://schemas.microsoft.com/office/drawing/2014/main" id="{2D2C17D8-FF6D-489F-BAAB-B58E116F74A2}"/>
              </a:ext>
            </a:extLst>
          </p:cNvPr>
          <p:cNvCxnSpPr>
            <a:cxnSpLocks/>
            <a:stCxn id="326" idx="1"/>
            <a:endCxn id="283" idx="6"/>
          </p:cNvCxnSpPr>
          <p:nvPr/>
        </p:nvCxnSpPr>
        <p:spPr>
          <a:xfrm flipH="1" flipV="1">
            <a:off x="3156632" y="2442096"/>
            <a:ext cx="67831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0" name="Rechte verbindingslijn 389">
            <a:extLst>
              <a:ext uri="{FF2B5EF4-FFF2-40B4-BE49-F238E27FC236}">
                <a16:creationId xmlns:a16="http://schemas.microsoft.com/office/drawing/2014/main" id="{E873F416-002A-4607-A749-3EB3BD2613C1}"/>
              </a:ext>
            </a:extLst>
          </p:cNvPr>
          <p:cNvCxnSpPr>
            <a:cxnSpLocks/>
            <a:stCxn id="284" idx="1"/>
            <a:endCxn id="326" idx="3"/>
          </p:cNvCxnSpPr>
          <p:nvPr/>
        </p:nvCxnSpPr>
        <p:spPr>
          <a:xfrm flipH="1">
            <a:off x="4496130" y="2442096"/>
            <a:ext cx="2629468" cy="2767"/>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393" name="Rechte verbindingslijn 392">
            <a:extLst>
              <a:ext uri="{FF2B5EF4-FFF2-40B4-BE49-F238E27FC236}">
                <a16:creationId xmlns:a16="http://schemas.microsoft.com/office/drawing/2014/main" id="{7D512110-CCCB-4F99-9943-9C744940B1F4}"/>
              </a:ext>
            </a:extLst>
          </p:cNvPr>
          <p:cNvCxnSpPr>
            <a:cxnSpLocks/>
            <a:stCxn id="284" idx="3"/>
          </p:cNvCxnSpPr>
          <p:nvPr/>
        </p:nvCxnSpPr>
        <p:spPr>
          <a:xfrm flipV="1">
            <a:off x="7772702" y="2434503"/>
            <a:ext cx="874528" cy="7594"/>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5" name="Rechte verbindingslijn 414">
            <a:extLst>
              <a:ext uri="{FF2B5EF4-FFF2-40B4-BE49-F238E27FC236}">
                <a16:creationId xmlns:a16="http://schemas.microsoft.com/office/drawing/2014/main" id="{16C46455-8178-4CB1-A82F-55039808BE64}"/>
              </a:ext>
            </a:extLst>
          </p:cNvPr>
          <p:cNvCxnSpPr>
            <a:cxnSpLocks/>
            <a:stCxn id="287" idx="6"/>
            <a:endCxn id="289" idx="1"/>
          </p:cNvCxnSpPr>
          <p:nvPr/>
        </p:nvCxnSpPr>
        <p:spPr>
          <a:xfrm flipV="1">
            <a:off x="3160354" y="2605636"/>
            <a:ext cx="648780" cy="2978"/>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18" name="Rechte verbindingslijn 417">
            <a:extLst>
              <a:ext uri="{FF2B5EF4-FFF2-40B4-BE49-F238E27FC236}">
                <a16:creationId xmlns:a16="http://schemas.microsoft.com/office/drawing/2014/main" id="{0E699E33-B5EE-4F8B-95C0-F6461E98457E}"/>
              </a:ext>
            </a:extLst>
          </p:cNvPr>
          <p:cNvCxnSpPr>
            <a:cxnSpLocks/>
            <a:stCxn id="327" idx="3"/>
            <a:endCxn id="288" idx="1"/>
          </p:cNvCxnSpPr>
          <p:nvPr/>
        </p:nvCxnSpPr>
        <p:spPr>
          <a:xfrm flipV="1">
            <a:off x="4500495" y="2599604"/>
            <a:ext cx="2628824" cy="1241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439" name="Stroomdiagram: Scheidingslijn 438">
            <a:extLst>
              <a:ext uri="{FF2B5EF4-FFF2-40B4-BE49-F238E27FC236}">
                <a16:creationId xmlns:a16="http://schemas.microsoft.com/office/drawing/2014/main" id="{E4E18B19-10AB-4848-BF0B-FE0FE4D1F39E}"/>
              </a:ext>
            </a:extLst>
          </p:cNvPr>
          <p:cNvSpPr/>
          <p:nvPr/>
        </p:nvSpPr>
        <p:spPr>
          <a:xfrm rot="16200000">
            <a:off x="5977288" y="2415196"/>
            <a:ext cx="647105" cy="162000"/>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sz="750">
              <a:solidFill>
                <a:srgbClr val="FFFFFF"/>
              </a:solidFill>
              <a:latin typeface="Arial"/>
            </a:endParaRPr>
          </a:p>
        </p:txBody>
      </p:sp>
      <p:cxnSp>
        <p:nvCxnSpPr>
          <p:cNvPr id="452" name="Rechte verbindingslijn 451">
            <a:extLst>
              <a:ext uri="{FF2B5EF4-FFF2-40B4-BE49-F238E27FC236}">
                <a16:creationId xmlns:a16="http://schemas.microsoft.com/office/drawing/2014/main" id="{C0971026-250F-4D9E-91E9-0E8F96087ADC}"/>
              </a:ext>
            </a:extLst>
          </p:cNvPr>
          <p:cNvCxnSpPr>
            <a:cxnSpLocks/>
            <a:stCxn id="294" idx="1"/>
            <a:endCxn id="298" idx="6"/>
          </p:cNvCxnSpPr>
          <p:nvPr/>
        </p:nvCxnSpPr>
        <p:spPr>
          <a:xfrm flipH="1">
            <a:off x="3160354" y="2756933"/>
            <a:ext cx="648780" cy="1070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5" name="Rechte verbindingslijn 454">
            <a:extLst>
              <a:ext uri="{FF2B5EF4-FFF2-40B4-BE49-F238E27FC236}">
                <a16:creationId xmlns:a16="http://schemas.microsoft.com/office/drawing/2014/main" id="{AD602C35-5EA6-4654-A6AE-6E7464A462FF}"/>
              </a:ext>
            </a:extLst>
          </p:cNvPr>
          <p:cNvCxnSpPr>
            <a:cxnSpLocks/>
            <a:stCxn id="300" idx="1"/>
            <a:endCxn id="329" idx="3"/>
          </p:cNvCxnSpPr>
          <p:nvPr/>
        </p:nvCxnSpPr>
        <p:spPr>
          <a:xfrm flipH="1">
            <a:off x="4488778" y="2756933"/>
            <a:ext cx="1207793" cy="638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5" name="Rechte verbindingslijn 484">
            <a:extLst>
              <a:ext uri="{FF2B5EF4-FFF2-40B4-BE49-F238E27FC236}">
                <a16:creationId xmlns:a16="http://schemas.microsoft.com/office/drawing/2014/main" id="{58D99FCE-5E9C-4799-9791-A2234B7FB70E}"/>
              </a:ext>
            </a:extLst>
          </p:cNvPr>
          <p:cNvCxnSpPr>
            <a:cxnSpLocks/>
            <a:endCxn id="327" idx="3"/>
          </p:cNvCxnSpPr>
          <p:nvPr/>
        </p:nvCxnSpPr>
        <p:spPr>
          <a:xfrm flipH="1">
            <a:off x="4500494" y="2498725"/>
            <a:ext cx="105011" cy="113297"/>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966A9137-DFBF-40BA-AC7D-6EB23344C9C4}"/>
              </a:ext>
            </a:extLst>
          </p:cNvPr>
          <p:cNvCxnSpPr>
            <a:cxnSpLocks/>
            <a:stCxn id="328" idx="3"/>
          </p:cNvCxnSpPr>
          <p:nvPr/>
        </p:nvCxnSpPr>
        <p:spPr>
          <a:xfrm flipV="1">
            <a:off x="7767960" y="2761604"/>
            <a:ext cx="282562" cy="107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0" name="Rechte verbindingslijn 229">
            <a:extLst>
              <a:ext uri="{FF2B5EF4-FFF2-40B4-BE49-F238E27FC236}">
                <a16:creationId xmlns:a16="http://schemas.microsoft.com/office/drawing/2014/main" id="{EBB9BAAE-3A7D-41B9-92DB-EC0FE32E5086}"/>
              </a:ext>
            </a:extLst>
          </p:cNvPr>
          <p:cNvCxnSpPr>
            <a:cxnSpLocks/>
            <a:endCxn id="210" idx="0"/>
          </p:cNvCxnSpPr>
          <p:nvPr/>
        </p:nvCxnSpPr>
        <p:spPr>
          <a:xfrm>
            <a:off x="6622867" y="1092042"/>
            <a:ext cx="9461" cy="2783626"/>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69" name="Rechte verbindingslijn 468">
            <a:extLst>
              <a:ext uri="{FF2B5EF4-FFF2-40B4-BE49-F238E27FC236}">
                <a16:creationId xmlns:a16="http://schemas.microsoft.com/office/drawing/2014/main" id="{738E1BBB-6AE5-4374-8146-314447FE519A}"/>
              </a:ext>
            </a:extLst>
          </p:cNvPr>
          <p:cNvCxnSpPr>
            <a:cxnSpLocks/>
            <a:stCxn id="439" idx="3"/>
          </p:cNvCxnSpPr>
          <p:nvPr/>
        </p:nvCxnSpPr>
        <p:spPr>
          <a:xfrm flipV="1">
            <a:off x="6300841" y="758101"/>
            <a:ext cx="4476" cy="141454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50" name="Ovaal 349">
            <a:extLst>
              <a:ext uri="{FF2B5EF4-FFF2-40B4-BE49-F238E27FC236}">
                <a16:creationId xmlns:a16="http://schemas.microsoft.com/office/drawing/2014/main" id="{BAE27B81-7B92-454E-A15A-E344AF5B3623}"/>
              </a:ext>
            </a:extLst>
          </p:cNvPr>
          <p:cNvSpPr/>
          <p:nvPr/>
        </p:nvSpPr>
        <p:spPr>
          <a:xfrm>
            <a:off x="5741012" y="912038"/>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55" name="Rechte verbindingslijn 354">
            <a:extLst>
              <a:ext uri="{FF2B5EF4-FFF2-40B4-BE49-F238E27FC236}">
                <a16:creationId xmlns:a16="http://schemas.microsoft.com/office/drawing/2014/main" id="{CB3A7096-6AB4-44A1-91FA-2DD038BE4FB2}"/>
              </a:ext>
            </a:extLst>
          </p:cNvPr>
          <p:cNvCxnSpPr>
            <a:cxnSpLocks/>
            <a:stCxn id="350" idx="2"/>
            <a:endCxn id="383" idx="6"/>
          </p:cNvCxnSpPr>
          <p:nvPr/>
        </p:nvCxnSpPr>
        <p:spPr>
          <a:xfrm flipH="1" flipV="1">
            <a:off x="4173879" y="988219"/>
            <a:ext cx="1567133" cy="481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56" name="Rechte verbindingslijn 355">
            <a:extLst>
              <a:ext uri="{FF2B5EF4-FFF2-40B4-BE49-F238E27FC236}">
                <a16:creationId xmlns:a16="http://schemas.microsoft.com/office/drawing/2014/main" id="{4435440A-E5F2-4F08-9E71-CBB80955535E}"/>
              </a:ext>
            </a:extLst>
          </p:cNvPr>
          <p:cNvCxnSpPr>
            <a:cxnSpLocks/>
            <a:stCxn id="192" idx="2"/>
            <a:endCxn id="350" idx="6"/>
          </p:cNvCxnSpPr>
          <p:nvPr/>
        </p:nvCxnSpPr>
        <p:spPr>
          <a:xfrm flipH="1">
            <a:off x="5903012" y="987525"/>
            <a:ext cx="1126100" cy="5513"/>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1" name="Ovaal 250">
            <a:extLst>
              <a:ext uri="{FF2B5EF4-FFF2-40B4-BE49-F238E27FC236}">
                <a16:creationId xmlns:a16="http://schemas.microsoft.com/office/drawing/2014/main" id="{602ED619-66CC-4F63-A107-DEA6730523D8}"/>
              </a:ext>
            </a:extLst>
          </p:cNvPr>
          <p:cNvSpPr/>
          <p:nvPr/>
        </p:nvSpPr>
        <p:spPr>
          <a:xfrm>
            <a:off x="2564976" y="1478022"/>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cxnSp>
        <p:nvCxnSpPr>
          <p:cNvPr id="252" name="Rechte verbindingslijn 251">
            <a:extLst>
              <a:ext uri="{FF2B5EF4-FFF2-40B4-BE49-F238E27FC236}">
                <a16:creationId xmlns:a16="http://schemas.microsoft.com/office/drawing/2014/main" id="{2A8F1C2B-FC82-4324-834B-53B6F82FA1F0}"/>
              </a:ext>
            </a:extLst>
          </p:cNvPr>
          <p:cNvCxnSpPr>
            <a:cxnSpLocks/>
            <a:stCxn id="258" idx="4"/>
          </p:cNvCxnSpPr>
          <p:nvPr/>
        </p:nvCxnSpPr>
        <p:spPr>
          <a:xfrm flipH="1">
            <a:off x="2642028" y="2178577"/>
            <a:ext cx="3949" cy="688421"/>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A94B90E0-FD7D-4975-9A64-0E01AA1F389E}"/>
              </a:ext>
            </a:extLst>
          </p:cNvPr>
          <p:cNvCxnSpPr>
            <a:cxnSpLocks/>
            <a:endCxn id="251" idx="7"/>
          </p:cNvCxnSpPr>
          <p:nvPr/>
        </p:nvCxnSpPr>
        <p:spPr>
          <a:xfrm flipH="1">
            <a:off x="2703252" y="993037"/>
            <a:ext cx="599247" cy="508709"/>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C7A48938-0E1A-472C-A91B-3EFB21B87889}"/>
              </a:ext>
            </a:extLst>
          </p:cNvPr>
          <p:cNvCxnSpPr>
            <a:cxnSpLocks/>
            <a:stCxn id="383" idx="2"/>
          </p:cNvCxnSpPr>
          <p:nvPr/>
        </p:nvCxnSpPr>
        <p:spPr>
          <a:xfrm flipH="1">
            <a:off x="3302499" y="988219"/>
            <a:ext cx="709380" cy="1892"/>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58" name="Ovaal 257">
            <a:extLst>
              <a:ext uri="{FF2B5EF4-FFF2-40B4-BE49-F238E27FC236}">
                <a16:creationId xmlns:a16="http://schemas.microsoft.com/office/drawing/2014/main" id="{04D2E7C5-2336-4525-8BF9-29923D218AB7}"/>
              </a:ext>
            </a:extLst>
          </p:cNvPr>
          <p:cNvSpPr/>
          <p:nvPr/>
        </p:nvSpPr>
        <p:spPr>
          <a:xfrm>
            <a:off x="2564976" y="2016577"/>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265" name="Rechte verbindingslijn 264">
            <a:extLst>
              <a:ext uri="{FF2B5EF4-FFF2-40B4-BE49-F238E27FC236}">
                <a16:creationId xmlns:a16="http://schemas.microsoft.com/office/drawing/2014/main" id="{BF7E5EB0-2D69-43AB-B2B2-DA6988B93A0B}"/>
              </a:ext>
            </a:extLst>
          </p:cNvPr>
          <p:cNvCxnSpPr>
            <a:cxnSpLocks/>
            <a:stCxn id="251" idx="4"/>
            <a:endCxn id="258" idx="0"/>
          </p:cNvCxnSpPr>
          <p:nvPr/>
        </p:nvCxnSpPr>
        <p:spPr>
          <a:xfrm>
            <a:off x="2645976" y="1640022"/>
            <a:ext cx="0" cy="376555"/>
          </a:xfrm>
          <a:prstGeom prst="line">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30" name="Stroomdiagram: Scheidingslijn 329">
            <a:extLst>
              <a:ext uri="{FF2B5EF4-FFF2-40B4-BE49-F238E27FC236}">
                <a16:creationId xmlns:a16="http://schemas.microsoft.com/office/drawing/2014/main" id="{FBB16854-88A3-4542-A341-C1A4E3B5E53D}"/>
              </a:ext>
            </a:extLst>
          </p:cNvPr>
          <p:cNvSpPr/>
          <p:nvPr/>
        </p:nvSpPr>
        <p:spPr>
          <a:xfrm>
            <a:off x="4771680" y="2678361"/>
            <a:ext cx="1604536" cy="169626"/>
          </a:xfrm>
          <a:prstGeom prst="flowChartTermina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sp>
        <p:nvSpPr>
          <p:cNvPr id="249" name="Ovaal 248">
            <a:extLst>
              <a:ext uri="{FF2B5EF4-FFF2-40B4-BE49-F238E27FC236}">
                <a16:creationId xmlns:a16="http://schemas.microsoft.com/office/drawing/2014/main" id="{627F3481-9594-41DD-AF4D-09BA05211623}"/>
              </a:ext>
            </a:extLst>
          </p:cNvPr>
          <p:cNvSpPr/>
          <p:nvPr/>
        </p:nvSpPr>
        <p:spPr>
          <a:xfrm>
            <a:off x="8047965" y="59395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1</a:t>
            </a:r>
          </a:p>
        </p:txBody>
      </p:sp>
      <p:cxnSp>
        <p:nvCxnSpPr>
          <p:cNvPr id="256" name="Rechte verbindingslijn 255">
            <a:extLst>
              <a:ext uri="{FF2B5EF4-FFF2-40B4-BE49-F238E27FC236}">
                <a16:creationId xmlns:a16="http://schemas.microsoft.com/office/drawing/2014/main" id="{F33E26AD-9694-4954-8924-91D50A9AF873}"/>
              </a:ext>
            </a:extLst>
          </p:cNvPr>
          <p:cNvCxnSpPr>
            <a:cxnSpLocks/>
            <a:stCxn id="254" idx="6"/>
            <a:endCxn id="249" idx="2"/>
          </p:cNvCxnSpPr>
          <p:nvPr/>
        </p:nvCxnSpPr>
        <p:spPr>
          <a:xfrm flipV="1">
            <a:off x="7200675" y="674957"/>
            <a:ext cx="847290" cy="196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0" name="Rechte verbindingslijn 359">
            <a:extLst>
              <a:ext uri="{FF2B5EF4-FFF2-40B4-BE49-F238E27FC236}">
                <a16:creationId xmlns:a16="http://schemas.microsoft.com/office/drawing/2014/main" id="{9D1AA3D3-53D4-4C3E-A18A-D7631A58DED3}"/>
              </a:ext>
            </a:extLst>
          </p:cNvPr>
          <p:cNvCxnSpPr>
            <a:cxnSpLocks/>
            <a:stCxn id="318" idx="5"/>
          </p:cNvCxnSpPr>
          <p:nvPr/>
        </p:nvCxnSpPr>
        <p:spPr>
          <a:xfrm>
            <a:off x="1516737" y="4387768"/>
            <a:ext cx="67704" cy="5587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2" name="Rechte verbindingslijn 361">
            <a:extLst>
              <a:ext uri="{FF2B5EF4-FFF2-40B4-BE49-F238E27FC236}">
                <a16:creationId xmlns:a16="http://schemas.microsoft.com/office/drawing/2014/main" id="{2F1FEF5E-E6D5-4119-84F7-A89200AE6E59}"/>
              </a:ext>
            </a:extLst>
          </p:cNvPr>
          <p:cNvCxnSpPr>
            <a:cxnSpLocks/>
          </p:cNvCxnSpPr>
          <p:nvPr/>
        </p:nvCxnSpPr>
        <p:spPr>
          <a:xfrm flipV="1">
            <a:off x="1584441" y="4434876"/>
            <a:ext cx="250974" cy="3306"/>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4" name="Rechte verbindingslijn 363">
            <a:extLst>
              <a:ext uri="{FF2B5EF4-FFF2-40B4-BE49-F238E27FC236}">
                <a16:creationId xmlns:a16="http://schemas.microsoft.com/office/drawing/2014/main" id="{A8128268-64D1-4025-8E94-1735880912DF}"/>
              </a:ext>
            </a:extLst>
          </p:cNvPr>
          <p:cNvCxnSpPr>
            <a:cxnSpLocks/>
          </p:cNvCxnSpPr>
          <p:nvPr/>
        </p:nvCxnSpPr>
        <p:spPr>
          <a:xfrm flipV="1">
            <a:off x="1815264" y="4353598"/>
            <a:ext cx="127966" cy="81279"/>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8" name="Rechte verbindingslijn 367">
            <a:extLst>
              <a:ext uri="{FF2B5EF4-FFF2-40B4-BE49-F238E27FC236}">
                <a16:creationId xmlns:a16="http://schemas.microsoft.com/office/drawing/2014/main" id="{D40361F5-2D2B-4972-9DDC-0B7FD9464867}"/>
              </a:ext>
            </a:extLst>
          </p:cNvPr>
          <p:cNvCxnSpPr>
            <a:cxnSpLocks/>
          </p:cNvCxnSpPr>
          <p:nvPr/>
        </p:nvCxnSpPr>
        <p:spPr>
          <a:xfrm flipH="1" flipV="1">
            <a:off x="8654996" y="3522346"/>
            <a:ext cx="1994" cy="533453"/>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E7054219-A515-45F7-95AA-7EC6AA310FB2}"/>
              </a:ext>
            </a:extLst>
          </p:cNvPr>
          <p:cNvCxnSpPr>
            <a:cxnSpLocks/>
          </p:cNvCxnSpPr>
          <p:nvPr/>
        </p:nvCxnSpPr>
        <p:spPr>
          <a:xfrm flipV="1">
            <a:off x="8454769" y="4059768"/>
            <a:ext cx="190544" cy="13727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70" name="Rechte verbindingslijn 369">
            <a:extLst>
              <a:ext uri="{FF2B5EF4-FFF2-40B4-BE49-F238E27FC236}">
                <a16:creationId xmlns:a16="http://schemas.microsoft.com/office/drawing/2014/main" id="{2D2C3F4E-50BE-478F-B2C8-66112AF16F1C}"/>
              </a:ext>
            </a:extLst>
          </p:cNvPr>
          <p:cNvCxnSpPr>
            <a:cxnSpLocks/>
          </p:cNvCxnSpPr>
          <p:nvPr/>
        </p:nvCxnSpPr>
        <p:spPr>
          <a:xfrm>
            <a:off x="8235453" y="4193661"/>
            <a:ext cx="229330" cy="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err="1">
                <a:solidFill>
                  <a:srgbClr val="821E7D"/>
                </a:solidFill>
                <a:latin typeface="Microsoft JhengHei Light"/>
                <a:cs typeface="Arial"/>
              </a:rPr>
              <a:t>Core</a:t>
            </a:r>
            <a:r>
              <a:rPr lang="nl-NL" sz="2100">
                <a:solidFill>
                  <a:srgbClr val="821E7D"/>
                </a:solidFill>
                <a:latin typeface="Microsoft JhengHei Light"/>
                <a:cs typeface="Arial"/>
              </a:rPr>
              <a:t>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primaire </a:t>
            </a:r>
            <a:r>
              <a:rPr lang="nl-NL" sz="2100" err="1">
                <a:solidFill>
                  <a:srgbClr val="821E7D"/>
                </a:solidFill>
                <a:latin typeface="Microsoft JhengHei Light"/>
                <a:cs typeface="Arial"/>
              </a:rPr>
              <a:t>waardestroom</a:t>
            </a: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5" y="2531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cxnSp>
        <p:nvCxnSpPr>
          <p:cNvPr id="380" name="Rechte verbindingslijn 379">
            <a:extLst>
              <a:ext uri="{FF2B5EF4-FFF2-40B4-BE49-F238E27FC236}">
                <a16:creationId xmlns:a16="http://schemas.microsoft.com/office/drawing/2014/main" id="{885E2132-A87A-421F-8B41-7C6FCC667681}"/>
              </a:ext>
            </a:extLst>
          </p:cNvPr>
          <p:cNvCxnSpPr>
            <a:cxnSpLocks/>
          </p:cNvCxnSpPr>
          <p:nvPr/>
        </p:nvCxnSpPr>
        <p:spPr>
          <a:xfrm>
            <a:off x="4429419" y="747449"/>
            <a:ext cx="191275" cy="197640"/>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383" name="Ovaal 382">
            <a:extLst>
              <a:ext uri="{FF2B5EF4-FFF2-40B4-BE49-F238E27FC236}">
                <a16:creationId xmlns:a16="http://schemas.microsoft.com/office/drawing/2014/main" id="{BE93235C-EDFF-4AFF-AE05-4A17DA4FEE83}"/>
              </a:ext>
            </a:extLst>
          </p:cNvPr>
          <p:cNvSpPr/>
          <p:nvPr/>
        </p:nvSpPr>
        <p:spPr>
          <a:xfrm>
            <a:off x="4011879" y="907219"/>
            <a:ext cx="162000" cy="16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3</a:t>
            </a:r>
          </a:p>
        </p:txBody>
      </p:sp>
      <p:sp>
        <p:nvSpPr>
          <p:cNvPr id="254" name="Ovaal 253">
            <a:extLst>
              <a:ext uri="{FF2B5EF4-FFF2-40B4-BE49-F238E27FC236}">
                <a16:creationId xmlns:a16="http://schemas.microsoft.com/office/drawing/2014/main" id="{01EACECF-0406-4CA7-95F2-B68BD7C5D858}"/>
              </a:ext>
            </a:extLst>
          </p:cNvPr>
          <p:cNvSpPr/>
          <p:nvPr/>
        </p:nvSpPr>
        <p:spPr>
          <a:xfrm>
            <a:off x="7038675" y="595919"/>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2</a:t>
            </a:r>
          </a:p>
        </p:txBody>
      </p:sp>
      <p:cxnSp>
        <p:nvCxnSpPr>
          <p:cNvPr id="385" name="Rechte verbindingslijn 384">
            <a:extLst>
              <a:ext uri="{FF2B5EF4-FFF2-40B4-BE49-F238E27FC236}">
                <a16:creationId xmlns:a16="http://schemas.microsoft.com/office/drawing/2014/main" id="{FAC3A380-408C-4226-A3C8-DE09D393F986}"/>
              </a:ext>
            </a:extLst>
          </p:cNvPr>
          <p:cNvCxnSpPr>
            <a:cxnSpLocks/>
          </p:cNvCxnSpPr>
          <p:nvPr/>
        </p:nvCxnSpPr>
        <p:spPr>
          <a:xfrm flipH="1">
            <a:off x="1149600" y="654580"/>
            <a:ext cx="1207993" cy="848912"/>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5" name="Rechte verbindingslijn 324">
            <a:extLst>
              <a:ext uri="{FF2B5EF4-FFF2-40B4-BE49-F238E27FC236}">
                <a16:creationId xmlns:a16="http://schemas.microsoft.com/office/drawing/2014/main" id="{F72FEDB2-473C-4AF2-BA9D-1DD729BC34F6}"/>
              </a:ext>
            </a:extLst>
          </p:cNvPr>
          <p:cNvCxnSpPr>
            <a:cxnSpLocks/>
            <a:stCxn id="261" idx="6"/>
            <a:endCxn id="272" idx="2"/>
          </p:cNvCxnSpPr>
          <p:nvPr/>
        </p:nvCxnSpPr>
        <p:spPr>
          <a:xfrm flipV="1">
            <a:off x="4174547" y="821444"/>
            <a:ext cx="2861224" cy="5693"/>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660" name="Rechte verbindingslijn 659">
            <a:extLst>
              <a:ext uri="{FF2B5EF4-FFF2-40B4-BE49-F238E27FC236}">
                <a16:creationId xmlns:a16="http://schemas.microsoft.com/office/drawing/2014/main" id="{11AD6668-1148-4E5F-8EED-3730BCB07E71}"/>
              </a:ext>
            </a:extLst>
          </p:cNvPr>
          <p:cNvCxnSpPr>
            <a:cxnSpLocks/>
          </p:cNvCxnSpPr>
          <p:nvPr/>
        </p:nvCxnSpPr>
        <p:spPr>
          <a:xfrm flipH="1">
            <a:off x="5893375" y="1342484"/>
            <a:ext cx="2556777" cy="4208"/>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sp>
        <p:nvSpPr>
          <p:cNvPr id="285" name="Ovaal 284">
            <a:extLst>
              <a:ext uri="{FF2B5EF4-FFF2-40B4-BE49-F238E27FC236}">
                <a16:creationId xmlns:a16="http://schemas.microsoft.com/office/drawing/2014/main" id="{9C981C8C-30B8-482F-A30A-C01BA2730006}"/>
              </a:ext>
            </a:extLst>
          </p:cNvPr>
          <p:cNvSpPr/>
          <p:nvPr/>
        </p:nvSpPr>
        <p:spPr>
          <a:xfrm>
            <a:off x="8046242" y="439730"/>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1</a:t>
            </a:r>
          </a:p>
        </p:txBody>
      </p:sp>
      <p:sp>
        <p:nvSpPr>
          <p:cNvPr id="316" name="Ovaal 315">
            <a:extLst>
              <a:ext uri="{FF2B5EF4-FFF2-40B4-BE49-F238E27FC236}">
                <a16:creationId xmlns:a16="http://schemas.microsoft.com/office/drawing/2014/main" id="{7E444BA7-6F57-4929-A0C8-6C632161FD1A}"/>
              </a:ext>
            </a:extLst>
          </p:cNvPr>
          <p:cNvSpPr/>
          <p:nvPr/>
        </p:nvSpPr>
        <p:spPr>
          <a:xfrm>
            <a:off x="7036039" y="439782"/>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2</a:t>
            </a:r>
          </a:p>
        </p:txBody>
      </p:sp>
      <p:sp>
        <p:nvSpPr>
          <p:cNvPr id="317" name="Ovaal 316">
            <a:extLst>
              <a:ext uri="{FF2B5EF4-FFF2-40B4-BE49-F238E27FC236}">
                <a16:creationId xmlns:a16="http://schemas.microsoft.com/office/drawing/2014/main" id="{6D9504D1-3FC3-4A26-89E6-AAA002DA7AC8}"/>
              </a:ext>
            </a:extLst>
          </p:cNvPr>
          <p:cNvSpPr/>
          <p:nvPr/>
        </p:nvSpPr>
        <p:spPr>
          <a:xfrm>
            <a:off x="5358558" y="114475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4</a:t>
            </a:r>
          </a:p>
        </p:txBody>
      </p:sp>
      <p:cxnSp>
        <p:nvCxnSpPr>
          <p:cNvPr id="346" name="Rechte verbindingslijn 345">
            <a:extLst>
              <a:ext uri="{FF2B5EF4-FFF2-40B4-BE49-F238E27FC236}">
                <a16:creationId xmlns:a16="http://schemas.microsoft.com/office/drawing/2014/main" id="{727410D2-0986-4327-BA2A-F4A3436E11DE}"/>
              </a:ext>
            </a:extLst>
          </p:cNvPr>
          <p:cNvCxnSpPr>
            <a:cxnSpLocks/>
          </p:cNvCxnSpPr>
          <p:nvPr/>
        </p:nvCxnSpPr>
        <p:spPr>
          <a:xfrm flipH="1">
            <a:off x="4490597" y="3119386"/>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2" name="Rechte verbindingslijn 381">
            <a:extLst>
              <a:ext uri="{FF2B5EF4-FFF2-40B4-BE49-F238E27FC236}">
                <a16:creationId xmlns:a16="http://schemas.microsoft.com/office/drawing/2014/main" id="{C2E6EE09-8285-45AE-96F1-1D7F2819E3DA}"/>
              </a:ext>
            </a:extLst>
          </p:cNvPr>
          <p:cNvCxnSpPr>
            <a:cxnSpLocks/>
          </p:cNvCxnSpPr>
          <p:nvPr/>
        </p:nvCxnSpPr>
        <p:spPr>
          <a:xfrm flipV="1">
            <a:off x="4672985" y="1687633"/>
            <a:ext cx="12899" cy="143310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89" name="Rechte verbindingslijn 388">
            <a:extLst>
              <a:ext uri="{FF2B5EF4-FFF2-40B4-BE49-F238E27FC236}">
                <a16:creationId xmlns:a16="http://schemas.microsoft.com/office/drawing/2014/main" id="{A58032FE-102C-47C9-86DE-A44325534BEC}"/>
              </a:ext>
            </a:extLst>
          </p:cNvPr>
          <p:cNvCxnSpPr>
            <a:cxnSpLocks/>
          </p:cNvCxnSpPr>
          <p:nvPr/>
        </p:nvCxnSpPr>
        <p:spPr>
          <a:xfrm flipH="1">
            <a:off x="4676186" y="1214767"/>
            <a:ext cx="432310" cy="46384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391" name="Ovaal 390">
            <a:extLst>
              <a:ext uri="{FF2B5EF4-FFF2-40B4-BE49-F238E27FC236}">
                <a16:creationId xmlns:a16="http://schemas.microsoft.com/office/drawing/2014/main" id="{859F1792-7447-47B3-8924-D275D6C7C56B}"/>
              </a:ext>
            </a:extLst>
          </p:cNvPr>
          <p:cNvSpPr/>
          <p:nvPr/>
        </p:nvSpPr>
        <p:spPr>
          <a:xfrm>
            <a:off x="2486405" y="3440324"/>
            <a:ext cx="162000" cy="162000"/>
          </a:xfrm>
          <a:prstGeom prst="ellipse">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FFFFFF"/>
                </a:solidFill>
                <a:latin typeface="Arial"/>
              </a:rPr>
              <a:t>5</a:t>
            </a:r>
          </a:p>
        </p:txBody>
      </p:sp>
      <p:cxnSp>
        <p:nvCxnSpPr>
          <p:cNvPr id="392" name="Rechte verbindingslijn 391">
            <a:extLst>
              <a:ext uri="{FF2B5EF4-FFF2-40B4-BE49-F238E27FC236}">
                <a16:creationId xmlns:a16="http://schemas.microsoft.com/office/drawing/2014/main" id="{0BB878DC-39CE-41C7-8205-D8417B3295A0}"/>
              </a:ext>
            </a:extLst>
          </p:cNvPr>
          <p:cNvCxnSpPr>
            <a:cxnSpLocks/>
          </p:cNvCxnSpPr>
          <p:nvPr/>
        </p:nvCxnSpPr>
        <p:spPr>
          <a:xfrm flipH="1">
            <a:off x="2454028" y="519499"/>
            <a:ext cx="1199753" cy="99373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4" name="Rechte verbindingslijn 393">
            <a:extLst>
              <a:ext uri="{FF2B5EF4-FFF2-40B4-BE49-F238E27FC236}">
                <a16:creationId xmlns:a16="http://schemas.microsoft.com/office/drawing/2014/main" id="{28B390EB-4B7A-4822-85EA-8CFCCD5ADC13}"/>
              </a:ext>
            </a:extLst>
          </p:cNvPr>
          <p:cNvCxnSpPr>
            <a:cxnSpLocks/>
            <a:stCxn id="316" idx="2"/>
          </p:cNvCxnSpPr>
          <p:nvPr/>
        </p:nvCxnSpPr>
        <p:spPr>
          <a:xfrm flipH="1" flipV="1">
            <a:off x="3647390" y="514851"/>
            <a:ext cx="3388649" cy="593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5" name="Rechte verbindingslijn 394">
            <a:extLst>
              <a:ext uri="{FF2B5EF4-FFF2-40B4-BE49-F238E27FC236}">
                <a16:creationId xmlns:a16="http://schemas.microsoft.com/office/drawing/2014/main" id="{313B3103-267F-45C0-A093-366FF082951A}"/>
              </a:ext>
            </a:extLst>
          </p:cNvPr>
          <p:cNvCxnSpPr>
            <a:cxnSpLocks/>
            <a:stCxn id="285" idx="2"/>
            <a:endCxn id="316" idx="6"/>
          </p:cNvCxnSpPr>
          <p:nvPr/>
        </p:nvCxnSpPr>
        <p:spPr>
          <a:xfrm flipH="1">
            <a:off x="7198039" y="520731"/>
            <a:ext cx="848204" cy="52"/>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99" name="Rechte verbindingslijn 398">
            <a:extLst>
              <a:ext uri="{FF2B5EF4-FFF2-40B4-BE49-F238E27FC236}">
                <a16:creationId xmlns:a16="http://schemas.microsoft.com/office/drawing/2014/main" id="{D43C8977-A7EF-464E-85CC-9B1E0DD0CF30}"/>
              </a:ext>
            </a:extLst>
          </p:cNvPr>
          <p:cNvCxnSpPr>
            <a:cxnSpLocks/>
          </p:cNvCxnSpPr>
          <p:nvPr/>
        </p:nvCxnSpPr>
        <p:spPr>
          <a:xfrm flipH="1">
            <a:off x="2441882" y="1496630"/>
            <a:ext cx="18395" cy="162275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401" name="Rechte verbindingslijn 400">
            <a:extLst>
              <a:ext uri="{FF2B5EF4-FFF2-40B4-BE49-F238E27FC236}">
                <a16:creationId xmlns:a16="http://schemas.microsoft.com/office/drawing/2014/main" id="{42B5D533-6FBF-4002-B3E2-93899197E3D0}"/>
              </a:ext>
            </a:extLst>
          </p:cNvPr>
          <p:cNvCxnSpPr>
            <a:cxnSpLocks/>
          </p:cNvCxnSpPr>
          <p:nvPr/>
        </p:nvCxnSpPr>
        <p:spPr>
          <a:xfrm>
            <a:off x="2433855" y="3106908"/>
            <a:ext cx="172806" cy="133406"/>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sp>
        <p:nvSpPr>
          <p:cNvPr id="402" name="Ovaal 401">
            <a:extLst>
              <a:ext uri="{FF2B5EF4-FFF2-40B4-BE49-F238E27FC236}">
                <a16:creationId xmlns:a16="http://schemas.microsoft.com/office/drawing/2014/main" id="{6A36D3D9-2CD9-40E7-8BE9-E768D1858BCE}"/>
              </a:ext>
            </a:extLst>
          </p:cNvPr>
          <p:cNvSpPr/>
          <p:nvPr/>
        </p:nvSpPr>
        <p:spPr>
          <a:xfrm>
            <a:off x="8064224" y="4108487"/>
            <a:ext cx="162000" cy="162000"/>
          </a:xfrm>
          <a:prstGeom prst="ellipse">
            <a:avLst/>
          </a:prstGeom>
          <a:solidFill>
            <a:srgbClr val="B2CF39"/>
          </a:solidFill>
          <a:ln>
            <a:solidFill>
              <a:srgbClr val="B2C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3" name="Ovaal 402">
            <a:extLst>
              <a:ext uri="{FF2B5EF4-FFF2-40B4-BE49-F238E27FC236}">
                <a16:creationId xmlns:a16="http://schemas.microsoft.com/office/drawing/2014/main" id="{42E29E15-9004-4D0D-B820-6DC7FD75F876}"/>
              </a:ext>
            </a:extLst>
          </p:cNvPr>
          <p:cNvSpPr/>
          <p:nvPr/>
        </p:nvSpPr>
        <p:spPr>
          <a:xfrm>
            <a:off x="7272007" y="219427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4" name="Ovaal 403">
            <a:extLst>
              <a:ext uri="{FF2B5EF4-FFF2-40B4-BE49-F238E27FC236}">
                <a16:creationId xmlns:a16="http://schemas.microsoft.com/office/drawing/2014/main" id="{9D27F5BE-800B-4756-AD4C-0674447A350E}"/>
              </a:ext>
            </a:extLst>
          </p:cNvPr>
          <p:cNvSpPr/>
          <p:nvPr/>
        </p:nvSpPr>
        <p:spPr>
          <a:xfrm>
            <a:off x="7394821" y="2194084"/>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sp>
        <p:nvSpPr>
          <p:cNvPr id="405" name="Ovaal 404">
            <a:extLst>
              <a:ext uri="{FF2B5EF4-FFF2-40B4-BE49-F238E27FC236}">
                <a16:creationId xmlns:a16="http://schemas.microsoft.com/office/drawing/2014/main" id="{B61652EA-D28B-4537-88A9-4C38824BDD95}"/>
              </a:ext>
            </a:extLst>
          </p:cNvPr>
          <p:cNvSpPr/>
          <p:nvPr/>
        </p:nvSpPr>
        <p:spPr>
          <a:xfrm>
            <a:off x="3851110" y="220925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406" name="Ovaal 405">
            <a:extLst>
              <a:ext uri="{FF2B5EF4-FFF2-40B4-BE49-F238E27FC236}">
                <a16:creationId xmlns:a16="http://schemas.microsoft.com/office/drawing/2014/main" id="{B18A3ACB-7798-403E-A5FA-6752D31D5125}"/>
              </a:ext>
            </a:extLst>
          </p:cNvPr>
          <p:cNvSpPr/>
          <p:nvPr/>
        </p:nvSpPr>
        <p:spPr>
          <a:xfrm>
            <a:off x="3973924" y="2209063"/>
            <a:ext cx="162000" cy="162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8" name="Stroomdiagram: Scheidingslijn 277">
            <a:extLst>
              <a:ext uri="{FF2B5EF4-FFF2-40B4-BE49-F238E27FC236}">
                <a16:creationId xmlns:a16="http://schemas.microsoft.com/office/drawing/2014/main" id="{38A103E4-21C9-4082-9CF3-9D6EFD102844}"/>
              </a:ext>
            </a:extLst>
          </p:cNvPr>
          <p:cNvSpPr/>
          <p:nvPr/>
        </p:nvSpPr>
        <p:spPr>
          <a:xfrm>
            <a:off x="3819226" y="2201633"/>
            <a:ext cx="661179" cy="169315"/>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5</a:t>
            </a:r>
          </a:p>
        </p:txBody>
      </p:sp>
      <p:sp>
        <p:nvSpPr>
          <p:cNvPr id="275" name="Stroomdiagram: Scheidingslijn 274">
            <a:extLst>
              <a:ext uri="{FF2B5EF4-FFF2-40B4-BE49-F238E27FC236}">
                <a16:creationId xmlns:a16="http://schemas.microsoft.com/office/drawing/2014/main" id="{2D2B18EC-3DAD-443D-99A8-620981F2E878}"/>
              </a:ext>
            </a:extLst>
          </p:cNvPr>
          <p:cNvSpPr/>
          <p:nvPr/>
        </p:nvSpPr>
        <p:spPr>
          <a:xfrm>
            <a:off x="7120855" y="2197242"/>
            <a:ext cx="647105" cy="162000"/>
          </a:xfrm>
          <a:prstGeom prst="flowChartTermina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750">
                <a:solidFill>
                  <a:srgbClr val="625D62">
                    <a:lumMod val="50000"/>
                  </a:srgbClr>
                </a:solidFill>
                <a:latin typeface="Arial"/>
              </a:rPr>
              <a:t>6</a:t>
            </a:r>
          </a:p>
        </p:txBody>
      </p:sp>
      <p:cxnSp>
        <p:nvCxnSpPr>
          <p:cNvPr id="473" name="Rechte verbindingslijn 472">
            <a:extLst>
              <a:ext uri="{FF2B5EF4-FFF2-40B4-BE49-F238E27FC236}">
                <a16:creationId xmlns:a16="http://schemas.microsoft.com/office/drawing/2014/main" id="{ECDCDC58-99EB-499C-AA40-24BB4EA2ADC9}"/>
              </a:ext>
            </a:extLst>
          </p:cNvPr>
          <p:cNvCxnSpPr>
            <a:cxnSpLocks/>
            <a:stCxn id="292" idx="6"/>
          </p:cNvCxnSpPr>
          <p:nvPr/>
        </p:nvCxnSpPr>
        <p:spPr>
          <a:xfrm>
            <a:off x="1932836" y="586298"/>
            <a:ext cx="4154868" cy="556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88" name="Rechte verbindingslijn 487">
            <a:extLst>
              <a:ext uri="{FF2B5EF4-FFF2-40B4-BE49-F238E27FC236}">
                <a16:creationId xmlns:a16="http://schemas.microsoft.com/office/drawing/2014/main" id="{BF075DF7-316F-450F-944D-35D3D58F7E3F}"/>
              </a:ext>
            </a:extLst>
          </p:cNvPr>
          <p:cNvCxnSpPr>
            <a:cxnSpLocks/>
            <a:endCxn id="290" idx="6"/>
          </p:cNvCxnSpPr>
          <p:nvPr/>
        </p:nvCxnSpPr>
        <p:spPr>
          <a:xfrm flipH="1">
            <a:off x="1932836" y="747746"/>
            <a:ext cx="2500380" cy="1549"/>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66" name="Rechte verbindingslijn 265">
            <a:extLst>
              <a:ext uri="{FF2B5EF4-FFF2-40B4-BE49-F238E27FC236}">
                <a16:creationId xmlns:a16="http://schemas.microsoft.com/office/drawing/2014/main" id="{20D6B031-18AA-41C8-9A23-FAD8D108D82D}"/>
              </a:ext>
            </a:extLst>
          </p:cNvPr>
          <p:cNvCxnSpPr>
            <a:cxnSpLocks/>
            <a:endCxn id="254" idx="2"/>
          </p:cNvCxnSpPr>
          <p:nvPr/>
        </p:nvCxnSpPr>
        <p:spPr>
          <a:xfrm>
            <a:off x="2357593" y="660640"/>
            <a:ext cx="4681082" cy="16280"/>
          </a:xfrm>
          <a:prstGeom prst="line">
            <a:avLst/>
          </a:prstGeom>
          <a:ln w="38100">
            <a:solidFill>
              <a:srgbClr val="B2CF39"/>
            </a:solidFill>
            <a:tailEnd type="none"/>
          </a:ln>
        </p:spPr>
        <p:style>
          <a:lnRef idx="1">
            <a:schemeClr val="accent1"/>
          </a:lnRef>
          <a:fillRef idx="0">
            <a:schemeClr val="accent1"/>
          </a:fillRef>
          <a:effectRef idx="0">
            <a:schemeClr val="accent1"/>
          </a:effectRef>
          <a:fontRef idx="minor">
            <a:schemeClr val="tx1"/>
          </a:fontRef>
        </p:style>
      </p:cxnSp>
      <p:cxnSp>
        <p:nvCxnSpPr>
          <p:cNvPr id="323" name="Rechte verbindingslijn 322">
            <a:extLst>
              <a:ext uri="{FF2B5EF4-FFF2-40B4-BE49-F238E27FC236}">
                <a16:creationId xmlns:a16="http://schemas.microsoft.com/office/drawing/2014/main" id="{C5AC1E0A-B7C0-4C9F-B131-EC8724060D18}"/>
              </a:ext>
            </a:extLst>
          </p:cNvPr>
          <p:cNvCxnSpPr>
            <a:cxnSpLocks/>
            <a:stCxn id="269" idx="0"/>
            <a:endCxn id="268" idx="4"/>
          </p:cNvCxnSpPr>
          <p:nvPr/>
        </p:nvCxnSpPr>
        <p:spPr>
          <a:xfrm flipH="1" flipV="1">
            <a:off x="1693580" y="1087579"/>
            <a:ext cx="4236" cy="519054"/>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67" name="Rechte verbindingslijn 366">
            <a:extLst>
              <a:ext uri="{FF2B5EF4-FFF2-40B4-BE49-F238E27FC236}">
                <a16:creationId xmlns:a16="http://schemas.microsoft.com/office/drawing/2014/main" id="{48F16AA6-C875-4A86-BF38-2B62ADD79657}"/>
              </a:ext>
            </a:extLst>
          </p:cNvPr>
          <p:cNvCxnSpPr>
            <a:cxnSpLocks/>
            <a:stCxn id="279" idx="4"/>
            <a:endCxn id="280" idx="0"/>
          </p:cNvCxnSpPr>
          <p:nvPr/>
        </p:nvCxnSpPr>
        <p:spPr>
          <a:xfrm>
            <a:off x="1550517" y="1088281"/>
            <a:ext cx="0" cy="518352"/>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94" name="Rechte verbindingslijn 493">
            <a:extLst>
              <a:ext uri="{FF2B5EF4-FFF2-40B4-BE49-F238E27FC236}">
                <a16:creationId xmlns:a16="http://schemas.microsoft.com/office/drawing/2014/main" id="{E9AEB532-52CE-4162-9431-087BE34CB55A}"/>
              </a:ext>
            </a:extLst>
          </p:cNvPr>
          <p:cNvCxnSpPr>
            <a:cxnSpLocks/>
            <a:stCxn id="303" idx="4"/>
            <a:endCxn id="306" idx="0"/>
          </p:cNvCxnSpPr>
          <p:nvPr/>
        </p:nvCxnSpPr>
        <p:spPr>
          <a:xfrm>
            <a:off x="1392994" y="1068185"/>
            <a:ext cx="4675" cy="533695"/>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5BA712EE-27BE-41F2-8397-DA58AAF3198D}"/>
              </a:ext>
            </a:extLst>
          </p:cNvPr>
          <p:cNvCxnSpPr>
            <a:cxnSpLocks/>
            <a:stCxn id="273" idx="2"/>
            <a:endCxn id="270" idx="6"/>
          </p:cNvCxnSpPr>
          <p:nvPr/>
        </p:nvCxnSpPr>
        <p:spPr>
          <a:xfrm flipH="1">
            <a:off x="2266225" y="2279122"/>
            <a:ext cx="723665" cy="0"/>
          </a:xfrm>
          <a:prstGeom prst="line">
            <a:avLst/>
          </a:prstGeom>
          <a:ln w="381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384" name="Rechte verbindingslijn 383">
            <a:extLst>
              <a:ext uri="{FF2B5EF4-FFF2-40B4-BE49-F238E27FC236}">
                <a16:creationId xmlns:a16="http://schemas.microsoft.com/office/drawing/2014/main" id="{49077539-E2AB-4796-88AA-E92CDBB9BEE9}"/>
              </a:ext>
            </a:extLst>
          </p:cNvPr>
          <p:cNvCxnSpPr>
            <a:cxnSpLocks/>
            <a:stCxn id="283" idx="2"/>
            <a:endCxn id="281" idx="6"/>
          </p:cNvCxnSpPr>
          <p:nvPr/>
        </p:nvCxnSpPr>
        <p:spPr>
          <a:xfrm flipH="1">
            <a:off x="2266226" y="2442096"/>
            <a:ext cx="728407" cy="0"/>
          </a:xfrm>
          <a:prstGeom prst="line">
            <a:avLst/>
          </a:prstGeom>
          <a:ln w="38100">
            <a:solidFill>
              <a:srgbClr val="FF9900"/>
            </a:solidFill>
            <a:tailEnd type="none"/>
          </a:ln>
        </p:spPr>
        <p:style>
          <a:lnRef idx="1">
            <a:schemeClr val="accent1"/>
          </a:lnRef>
          <a:fillRef idx="0">
            <a:schemeClr val="accent1"/>
          </a:fillRef>
          <a:effectRef idx="0">
            <a:schemeClr val="accent1"/>
          </a:effectRef>
          <a:fontRef idx="minor">
            <a:schemeClr val="tx1"/>
          </a:fontRef>
        </p:style>
      </p:cxnSp>
      <p:cxnSp>
        <p:nvCxnSpPr>
          <p:cNvPr id="412" name="Rechte verbindingslijn 411">
            <a:extLst>
              <a:ext uri="{FF2B5EF4-FFF2-40B4-BE49-F238E27FC236}">
                <a16:creationId xmlns:a16="http://schemas.microsoft.com/office/drawing/2014/main" id="{79394454-4559-4662-9C05-05C1B1B481A8}"/>
              </a:ext>
            </a:extLst>
          </p:cNvPr>
          <p:cNvCxnSpPr>
            <a:cxnSpLocks/>
            <a:stCxn id="286" idx="6"/>
            <a:endCxn id="287" idx="2"/>
          </p:cNvCxnSpPr>
          <p:nvPr/>
        </p:nvCxnSpPr>
        <p:spPr>
          <a:xfrm flipV="1">
            <a:off x="2266226" y="2608614"/>
            <a:ext cx="732128" cy="3713"/>
          </a:xfrm>
          <a:prstGeom prst="line">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B3A7AAED-C345-4D15-B328-5C8CE836CEBA}"/>
              </a:ext>
            </a:extLst>
          </p:cNvPr>
          <p:cNvCxnSpPr>
            <a:cxnSpLocks/>
            <a:stCxn id="298" idx="2"/>
            <a:endCxn id="297" idx="6"/>
          </p:cNvCxnSpPr>
          <p:nvPr/>
        </p:nvCxnSpPr>
        <p:spPr>
          <a:xfrm flipH="1">
            <a:off x="2260914" y="2767636"/>
            <a:ext cx="737440" cy="24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5" name="Rechte verbindingslijn 364">
            <a:extLst>
              <a:ext uri="{FF2B5EF4-FFF2-40B4-BE49-F238E27FC236}">
                <a16:creationId xmlns:a16="http://schemas.microsoft.com/office/drawing/2014/main" id="{918AA14F-6B05-4AA8-83F0-591851616C43}"/>
              </a:ext>
            </a:extLst>
          </p:cNvPr>
          <p:cNvCxnSpPr>
            <a:cxnSpLocks/>
          </p:cNvCxnSpPr>
          <p:nvPr/>
        </p:nvCxnSpPr>
        <p:spPr>
          <a:xfrm flipH="1">
            <a:off x="4505609" y="3202909"/>
            <a:ext cx="234847" cy="18952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7" name="Rechte verbindingslijn 406">
            <a:extLst>
              <a:ext uri="{FF2B5EF4-FFF2-40B4-BE49-F238E27FC236}">
                <a16:creationId xmlns:a16="http://schemas.microsoft.com/office/drawing/2014/main" id="{EE1C70CA-A2DB-4127-97BD-235043071C09}"/>
              </a:ext>
            </a:extLst>
          </p:cNvPr>
          <p:cNvCxnSpPr>
            <a:cxnSpLocks/>
          </p:cNvCxnSpPr>
          <p:nvPr/>
        </p:nvCxnSpPr>
        <p:spPr>
          <a:xfrm>
            <a:off x="4740456" y="2178577"/>
            <a:ext cx="0" cy="1037341"/>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8" name="Rechte verbindingslijn 407">
            <a:extLst>
              <a:ext uri="{FF2B5EF4-FFF2-40B4-BE49-F238E27FC236}">
                <a16:creationId xmlns:a16="http://schemas.microsoft.com/office/drawing/2014/main" id="{86104159-832F-4A55-849F-56BA23F97EA4}"/>
              </a:ext>
            </a:extLst>
          </p:cNvPr>
          <p:cNvCxnSpPr>
            <a:cxnSpLocks/>
          </p:cNvCxnSpPr>
          <p:nvPr/>
        </p:nvCxnSpPr>
        <p:spPr>
          <a:xfrm flipH="1" flipV="1">
            <a:off x="4480405" y="1967253"/>
            <a:ext cx="267292" cy="237136"/>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09" name="Rechte verbindingslijn 408">
            <a:extLst>
              <a:ext uri="{FF2B5EF4-FFF2-40B4-BE49-F238E27FC236}">
                <a16:creationId xmlns:a16="http://schemas.microsoft.com/office/drawing/2014/main" id="{68F29B8D-C26D-4BAA-9B57-F02A9338B11D}"/>
              </a:ext>
            </a:extLst>
          </p:cNvPr>
          <p:cNvCxnSpPr>
            <a:cxnSpLocks/>
          </p:cNvCxnSpPr>
          <p:nvPr/>
        </p:nvCxnSpPr>
        <p:spPr>
          <a:xfrm>
            <a:off x="3855677" y="1964457"/>
            <a:ext cx="645499" cy="6014"/>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0" name="Rechte verbindingslijn 409">
            <a:extLst>
              <a:ext uri="{FF2B5EF4-FFF2-40B4-BE49-F238E27FC236}">
                <a16:creationId xmlns:a16="http://schemas.microsoft.com/office/drawing/2014/main" id="{BFBABCDB-0277-47D8-A04A-6CA4EFFBFEA6}"/>
              </a:ext>
            </a:extLst>
          </p:cNvPr>
          <p:cNvCxnSpPr>
            <a:cxnSpLocks/>
          </p:cNvCxnSpPr>
          <p:nvPr/>
        </p:nvCxnSpPr>
        <p:spPr>
          <a:xfrm flipH="1" flipV="1">
            <a:off x="3625053" y="1736732"/>
            <a:ext cx="249108" cy="223968"/>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1" name="Rechte verbindingslijn 410">
            <a:extLst>
              <a:ext uri="{FF2B5EF4-FFF2-40B4-BE49-F238E27FC236}">
                <a16:creationId xmlns:a16="http://schemas.microsoft.com/office/drawing/2014/main" id="{1591228B-BCFE-4653-8B50-7184DC60E16D}"/>
              </a:ext>
            </a:extLst>
          </p:cNvPr>
          <p:cNvCxnSpPr>
            <a:cxnSpLocks/>
          </p:cNvCxnSpPr>
          <p:nvPr/>
        </p:nvCxnSpPr>
        <p:spPr>
          <a:xfrm flipH="1">
            <a:off x="3625054" y="1057430"/>
            <a:ext cx="7875" cy="689853"/>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cxnSp>
        <p:nvCxnSpPr>
          <p:cNvPr id="413" name="Rechte verbindingslijn 412">
            <a:extLst>
              <a:ext uri="{FF2B5EF4-FFF2-40B4-BE49-F238E27FC236}">
                <a16:creationId xmlns:a16="http://schemas.microsoft.com/office/drawing/2014/main" id="{C20D63A8-B0EE-46A9-B981-6B02292103E1}"/>
              </a:ext>
            </a:extLst>
          </p:cNvPr>
          <p:cNvCxnSpPr>
            <a:cxnSpLocks/>
          </p:cNvCxnSpPr>
          <p:nvPr/>
        </p:nvCxnSpPr>
        <p:spPr>
          <a:xfrm flipH="1" flipV="1">
            <a:off x="3453997" y="903940"/>
            <a:ext cx="190341" cy="166979"/>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4" name="Ovaal 413">
            <a:extLst>
              <a:ext uri="{FF2B5EF4-FFF2-40B4-BE49-F238E27FC236}">
                <a16:creationId xmlns:a16="http://schemas.microsoft.com/office/drawing/2014/main" id="{CFA5D78C-88E8-4F40-9A71-0AA2D756131B}"/>
              </a:ext>
            </a:extLst>
          </p:cNvPr>
          <p:cNvSpPr/>
          <p:nvPr/>
        </p:nvSpPr>
        <p:spPr>
          <a:xfrm>
            <a:off x="1768070" y="839379"/>
            <a:ext cx="162000" cy="16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900">
                <a:solidFill>
                  <a:srgbClr val="FFFFFF"/>
                </a:solidFill>
                <a:latin typeface="Arial"/>
              </a:rPr>
              <a:t>3</a:t>
            </a:r>
          </a:p>
        </p:txBody>
      </p:sp>
      <p:cxnSp>
        <p:nvCxnSpPr>
          <p:cNvPr id="416" name="Rechte verbindingslijn 415">
            <a:extLst>
              <a:ext uri="{FF2B5EF4-FFF2-40B4-BE49-F238E27FC236}">
                <a16:creationId xmlns:a16="http://schemas.microsoft.com/office/drawing/2014/main" id="{DFBA5F35-4E95-475E-A016-6A7FF866CA9C}"/>
              </a:ext>
            </a:extLst>
          </p:cNvPr>
          <p:cNvCxnSpPr>
            <a:cxnSpLocks/>
          </p:cNvCxnSpPr>
          <p:nvPr/>
        </p:nvCxnSpPr>
        <p:spPr>
          <a:xfrm flipV="1">
            <a:off x="1912249" y="916080"/>
            <a:ext cx="1572495" cy="8410"/>
          </a:xfrm>
          <a:prstGeom prst="line">
            <a:avLst/>
          </a:prstGeom>
          <a:ln w="38100">
            <a:solidFill>
              <a:srgbClr val="005F87"/>
            </a:solidFill>
            <a:tailEnd type="none"/>
          </a:ln>
        </p:spPr>
        <p:style>
          <a:lnRef idx="1">
            <a:schemeClr val="accent1"/>
          </a:lnRef>
          <a:fillRef idx="0">
            <a:schemeClr val="accent1"/>
          </a:fillRef>
          <a:effectRef idx="0">
            <a:schemeClr val="accent1"/>
          </a:effectRef>
          <a:fontRef idx="minor">
            <a:schemeClr val="tx1"/>
          </a:fontRef>
        </p:style>
      </p:cxnSp>
      <p:sp>
        <p:nvSpPr>
          <p:cNvPr id="417" name="Stroomdiagram: Scheidingslijn 416">
            <a:extLst>
              <a:ext uri="{FF2B5EF4-FFF2-40B4-BE49-F238E27FC236}">
                <a16:creationId xmlns:a16="http://schemas.microsoft.com/office/drawing/2014/main" id="{D4C50121-9408-4D5E-87EE-7DD3296F5965}"/>
              </a:ext>
            </a:extLst>
          </p:cNvPr>
          <p:cNvSpPr/>
          <p:nvPr/>
        </p:nvSpPr>
        <p:spPr>
          <a:xfrm rot="16200000">
            <a:off x="985280" y="1047597"/>
            <a:ext cx="440506" cy="16200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sp>
        <p:nvSpPr>
          <p:cNvPr id="419" name="Stroomdiagram: Scheidingslijn 418">
            <a:extLst>
              <a:ext uri="{FF2B5EF4-FFF2-40B4-BE49-F238E27FC236}">
                <a16:creationId xmlns:a16="http://schemas.microsoft.com/office/drawing/2014/main" id="{50BB3339-DCF9-4BC8-A202-B1422639689E}"/>
              </a:ext>
            </a:extLst>
          </p:cNvPr>
          <p:cNvSpPr/>
          <p:nvPr/>
        </p:nvSpPr>
        <p:spPr>
          <a:xfrm>
            <a:off x="1128204" y="903940"/>
            <a:ext cx="350465" cy="178960"/>
          </a:xfrm>
          <a:prstGeom prst="flowChartTerminator">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0" name="Stroomdiagram: Scheidingslijn 419">
            <a:extLst>
              <a:ext uri="{FF2B5EF4-FFF2-40B4-BE49-F238E27FC236}">
                <a16:creationId xmlns:a16="http://schemas.microsoft.com/office/drawing/2014/main" id="{0BC239A1-B44B-4F15-8919-372715CB6EAD}"/>
              </a:ext>
            </a:extLst>
          </p:cNvPr>
          <p:cNvSpPr/>
          <p:nvPr/>
        </p:nvSpPr>
        <p:spPr>
          <a:xfrm>
            <a:off x="939814" y="1532417"/>
            <a:ext cx="376855" cy="149771"/>
          </a:xfrm>
          <a:prstGeom prst="flowChartTerminator">
            <a:avLst/>
          </a:prstGeom>
          <a:solidFill>
            <a:srgbClr val="005F87"/>
          </a:solidFill>
          <a:ln>
            <a:solidFill>
              <a:srgbClr val="005F87"/>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rgbClr val="FFFFFF"/>
                </a:solidFill>
                <a:latin typeface="Arial"/>
              </a:rPr>
              <a:t>1</a:t>
            </a:r>
          </a:p>
        </p:txBody>
      </p:sp>
      <p:sp>
        <p:nvSpPr>
          <p:cNvPr id="421" name="Stroomdiagram: Scheidingslijn 420">
            <a:extLst>
              <a:ext uri="{FF2B5EF4-FFF2-40B4-BE49-F238E27FC236}">
                <a16:creationId xmlns:a16="http://schemas.microsoft.com/office/drawing/2014/main" id="{AA579E73-E75A-4B03-8D8F-A5FCD70C0AA5}"/>
              </a:ext>
            </a:extLst>
          </p:cNvPr>
          <p:cNvSpPr/>
          <p:nvPr/>
        </p:nvSpPr>
        <p:spPr>
          <a:xfrm>
            <a:off x="1284066" y="1178885"/>
            <a:ext cx="350465" cy="154969"/>
          </a:xfrm>
          <a:prstGeom prst="flowChartTerminator">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endParaRPr lang="nl-NL" sz="750">
              <a:solidFill>
                <a:srgbClr val="FFFFFF"/>
              </a:solidFill>
              <a:latin typeface="Arial"/>
            </a:endParaRPr>
          </a:p>
        </p:txBody>
      </p:sp>
      <p:sp>
        <p:nvSpPr>
          <p:cNvPr id="423" name="Stroomdiagram: Scheidingslijn 422">
            <a:extLst>
              <a:ext uri="{FF2B5EF4-FFF2-40B4-BE49-F238E27FC236}">
                <a16:creationId xmlns:a16="http://schemas.microsoft.com/office/drawing/2014/main" id="{D9042547-2990-4BE6-9221-03A79C800903}"/>
              </a:ext>
            </a:extLst>
          </p:cNvPr>
          <p:cNvSpPr/>
          <p:nvPr/>
        </p:nvSpPr>
        <p:spPr>
          <a:xfrm rot="16200000">
            <a:off x="1343096" y="1030830"/>
            <a:ext cx="440506" cy="162000"/>
          </a:xfrm>
          <a:prstGeom prst="flowChartTerminator">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rgbClr val="FFFFFF"/>
                </a:solidFill>
                <a:latin typeface="Arial"/>
              </a:rPr>
              <a:t>1</a:t>
            </a:r>
          </a:p>
        </p:txBody>
      </p:sp>
      <p:cxnSp>
        <p:nvCxnSpPr>
          <p:cNvPr id="296" name="Rechte verbindingslijn 295">
            <a:extLst>
              <a:ext uri="{FF2B5EF4-FFF2-40B4-BE49-F238E27FC236}">
                <a16:creationId xmlns:a16="http://schemas.microsoft.com/office/drawing/2014/main" id="{AAE680DA-F897-44CE-8761-81E5FA90AC63}"/>
              </a:ext>
            </a:extLst>
          </p:cNvPr>
          <p:cNvCxnSpPr>
            <a:cxnSpLocks/>
            <a:stCxn id="317" idx="2"/>
          </p:cNvCxnSpPr>
          <p:nvPr/>
        </p:nvCxnSpPr>
        <p:spPr>
          <a:xfrm flipH="1" flipV="1">
            <a:off x="5105029" y="1224691"/>
            <a:ext cx="253529" cy="1063"/>
          </a:xfrm>
          <a:prstGeom prst="line">
            <a:avLst/>
          </a:prstGeom>
          <a:ln w="38100">
            <a:solidFill>
              <a:srgbClr val="3399FF"/>
            </a:solidFill>
            <a:tailEnd type="none"/>
          </a:ln>
        </p:spPr>
        <p:style>
          <a:lnRef idx="1">
            <a:schemeClr val="accent1"/>
          </a:lnRef>
          <a:fillRef idx="0">
            <a:schemeClr val="accent1"/>
          </a:fillRef>
          <a:effectRef idx="0">
            <a:schemeClr val="accent1"/>
          </a:effectRef>
          <a:fontRef idx="minor">
            <a:schemeClr val="tx1"/>
          </a:fontRef>
        </p:style>
      </p:cxnSp>
      <p:pic>
        <p:nvPicPr>
          <p:cNvPr id="302" name="Afbeelding 301">
            <a:extLst>
              <a:ext uri="{FF2B5EF4-FFF2-40B4-BE49-F238E27FC236}">
                <a16:creationId xmlns:a16="http://schemas.microsoft.com/office/drawing/2014/main" id="{88BFD4AE-B413-49E5-8774-AE93B003C7FD}"/>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06448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Enterprise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per interne </a:t>
            </a:r>
            <a:r>
              <a:rPr lang="nl-NL" sz="2100" err="1">
                <a:solidFill>
                  <a:srgbClr val="821E7D"/>
                </a:solidFill>
                <a:latin typeface="Microsoft JhengHei Light"/>
                <a:cs typeface="Arial"/>
              </a:rPr>
              <a:t>waardestroom</a:t>
            </a:r>
            <a:r>
              <a:rPr lang="nl-NL" sz="2100">
                <a:solidFill>
                  <a:srgbClr val="821E7D"/>
                </a:solidFill>
                <a:latin typeface="Microsoft JhengHei Light"/>
                <a:cs typeface="Arial"/>
              </a:rPr>
              <a:t> </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Bepalen en bewaken strategie en plannen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Veranderen bedrijfsinrichting </a:t>
              </a:r>
              <a:endParaRPr lang="nl-NL" sz="650">
                <a:solidFill>
                  <a:srgbClr val="4D4D4D"/>
                </a:solidFill>
              </a:endParaRP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Bedrijfscontinuïteit en compliance borgen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houden van inzetbare medewerkers</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Leveren van informatie</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goederen en diensten</a:t>
              </a:r>
            </a:p>
            <a:p>
              <a:pPr marL="0" indent="0" defTabSz="539354">
                <a:lnSpc>
                  <a:spcPct val="100000"/>
                </a:lnSpc>
                <a:spcBef>
                  <a:spcPts val="0"/>
                </a:spcBef>
                <a:spcAft>
                  <a:spcPts val="0"/>
                </a:spcAft>
                <a:buClr>
                  <a:srgbClr val="4D4D4D"/>
                </a:buClr>
                <a:buNone/>
                <a:defRPr/>
              </a:pPr>
              <a:r>
                <a:rPr lang="nl-NL" sz="650">
                  <a:solidFill>
                    <a:srgbClr val="4D4D4D"/>
                  </a:solidFill>
                  <a:latin typeface="Arial"/>
                  <a:cs typeface="Arial"/>
                </a:rPr>
                <a:t>Beschikbaar maken en stellen financiële assets en informatie</a:t>
              </a:r>
            </a:p>
          </p:txBody>
        </p:sp>
      </p:grp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55" name="Afbeelding 54">
            <a:extLst>
              <a:ext uri="{FF2B5EF4-FFF2-40B4-BE49-F238E27FC236}">
                <a16:creationId xmlns:a16="http://schemas.microsoft.com/office/drawing/2014/main" id="{FDE526B5-8666-7F07-04A5-EF8ACFB487BB}"/>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21201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Voorwoord</a:t>
            </a:r>
          </a:p>
        </p:txBody>
      </p:sp>
      <p:pic>
        <p:nvPicPr>
          <p:cNvPr id="11" name="Afbeelding 10" descr="Afbeelding met persoon, kostuum, binnen, staand&#10;&#10;Automatisch gegenereerde beschrijving">
            <a:extLst>
              <a:ext uri="{FF2B5EF4-FFF2-40B4-BE49-F238E27FC236}">
                <a16:creationId xmlns:a16="http://schemas.microsoft.com/office/drawing/2014/main" id="{0BE59FEF-0444-49C2-AD86-A606C4355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706" y="1715377"/>
            <a:ext cx="3425492" cy="1712746"/>
          </a:xfrm>
          <a:prstGeom prst="rect">
            <a:avLst/>
          </a:prstGeom>
        </p:spPr>
      </p:pic>
      <p:sp>
        <p:nvSpPr>
          <p:cNvPr id="9" name="Tijdelijke aanduiding voor verticale tekst 5">
            <a:extLst>
              <a:ext uri="{FF2B5EF4-FFF2-40B4-BE49-F238E27FC236}">
                <a16:creationId xmlns:a16="http://schemas.microsoft.com/office/drawing/2014/main" id="{E00C5DEB-17CD-4AA1-84E2-5802DE9DEE85}"/>
              </a:ext>
            </a:extLst>
          </p:cNvPr>
          <p:cNvSpPr txBox="1">
            <a:spLocks noGrp="1"/>
          </p:cNvSpPr>
          <p:nvPr>
            <p:ph sz="quarter" idx="14"/>
          </p:nvPr>
        </p:nvSpPr>
        <p:spPr>
          <a:xfrm>
            <a:off x="591366" y="1044624"/>
            <a:ext cx="4754165" cy="3364090"/>
          </a:xfrm>
          <a:prstGeom prst="rect">
            <a:avLst/>
          </a:prstGeom>
          <a:solidFill>
            <a:schemeClr val="bg1"/>
          </a:solidFill>
          <a:ln>
            <a:solidFill>
              <a:schemeClr val="tx1"/>
            </a:solidFill>
          </a:ln>
          <a:effectLst>
            <a:outerShdw blurRad="88900" dist="38100" dir="2700000" algn="tl" rotWithShape="0">
              <a:prstClr val="black">
                <a:alpha val="40000"/>
              </a:prstClr>
            </a:outerShdw>
          </a:effectLst>
        </p:spPr>
        <p:txBody>
          <a:bodyPr vert="horz" lIns="72000" tIns="72000" rIns="72000" bIns="72000" numCol="1" spcCol="576000" rtlCol="0" anchor="t" anchorCtr="0">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r>
              <a:rPr lang="nl-NL" sz="950" b="0">
                <a:latin typeface="Microsoft JhengHei Light"/>
                <a:ea typeface="Microsoft JhengHei Light"/>
                <a:cs typeface="+mn-lt"/>
              </a:rPr>
              <a:t>Heb jij al gehoord van het </a:t>
            </a:r>
            <a:r>
              <a:rPr lang="nl-NL" sz="950" b="0" err="1">
                <a:latin typeface="Microsoft JhengHei Light"/>
                <a:ea typeface="Microsoft JhengHei Light"/>
                <a:cs typeface="+mn-lt"/>
              </a:rPr>
              <a:t>NBility</a:t>
            </a:r>
            <a:r>
              <a:rPr lang="nl-NL" sz="950" b="0">
                <a:latin typeface="Microsoft JhengHei Light"/>
                <a:ea typeface="Microsoft JhengHei Light"/>
                <a:cs typeface="+mn-lt"/>
              </a:rPr>
              <a:t> model?</a:t>
            </a: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Dit is een nieuw referentiemodel voor de gezamenlijke netbeheerders. Het is ontwikkeld om een nieuwe standaard te creëren binnen de energiesector. Door te werken met zo’n gezamenlijk referentiemodel voor business </a:t>
            </a:r>
            <a:r>
              <a:rPr lang="nl-NL" sz="950" b="0" err="1">
                <a:latin typeface="Microsoft JhengHei Light"/>
                <a:ea typeface="Microsoft JhengHei Light"/>
                <a:cs typeface="+mn-lt"/>
              </a:rPr>
              <a:t>capabilities</a:t>
            </a:r>
            <a:r>
              <a:rPr lang="nl-NL" sz="950" b="0">
                <a:latin typeface="Microsoft JhengHei Light"/>
                <a:ea typeface="Microsoft JhengHei Light"/>
                <a:cs typeface="+mn-lt"/>
              </a:rPr>
              <a:t>, </a:t>
            </a:r>
            <a:r>
              <a:rPr lang="nl-NL" sz="950" b="0" err="1">
                <a:latin typeface="Microsoft JhengHei Light"/>
                <a:ea typeface="Microsoft JhengHei Light"/>
                <a:cs typeface="+mn-lt"/>
              </a:rPr>
              <a:t>waardestromen</a:t>
            </a:r>
            <a:r>
              <a:rPr lang="nl-NL" sz="950" b="0">
                <a:latin typeface="Microsoft JhengHei Light"/>
                <a:ea typeface="Microsoft JhengHei Light"/>
                <a:cs typeface="+mn-lt"/>
              </a:rPr>
              <a:t> en business objecten wordt de onderlinge samenwerking een stuk eenvoudiger. </a:t>
            </a:r>
            <a:endParaRPr lang="nl-NL" sz="950" b="0">
              <a:latin typeface="Microsoft JhengHei Light" panose="020B0304030504040204" pitchFamily="34" charset="-120"/>
              <a:ea typeface="Microsoft JhengHei Light" panose="020B0304030504040204" pitchFamily="34" charset="-120"/>
              <a:cs typeface="+mn-lt"/>
            </a:endParaRP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Hoe beter we op elkaar afgestemd zijn, hoe sneller we waarde kunnen toevoegen en uitdagingen het hoofd kunnen bieden.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Als netbeheerders én belanghebbende externe organisaties dezelfde taal spreken, wordt het bovendien eenvoudiger om de versnelling vorm te geven die nodig is voor de energietransitie en alle overige ontwikkelingen binnen onze sector. </a:t>
            </a:r>
            <a:endParaRPr lang="nl-NL" sz="950" b="0">
              <a:latin typeface="Microsoft JhengHei Light" panose="020B0304030504040204" pitchFamily="34" charset="-120"/>
              <a:ea typeface="Microsoft JhengHei Light" panose="020B0304030504040204" pitchFamily="34" charset="-120"/>
              <a:cs typeface="+mn-lt"/>
            </a:endParaRP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Dit model zorgt ervoor dat we het SAMEN gaan doen!</a:t>
            </a:r>
          </a:p>
          <a:p>
            <a:endParaRPr lang="nl-NL" sz="975" b="0">
              <a:latin typeface="Microsoft JhengHei Light" panose="020B0304030504040204" pitchFamily="34" charset="-120"/>
              <a:ea typeface="Microsoft JhengHei Light" panose="020B0304030504040204" pitchFamily="34" charset="-120"/>
              <a:cs typeface="+mn-lt"/>
            </a:endParaRPr>
          </a:p>
          <a:p>
            <a:r>
              <a:rPr lang="nl-NL" sz="950" b="0">
                <a:latin typeface="Microsoft JhengHei Light"/>
                <a:ea typeface="Microsoft JhengHei Light"/>
                <a:cs typeface="+mn-lt"/>
              </a:rPr>
              <a:t>Klinkt goed? We leggen je uit hoe het precies werkt.</a:t>
            </a:r>
          </a:p>
        </p:txBody>
      </p:sp>
    </p:spTree>
    <p:extLst>
      <p:ext uri="{BB962C8B-B14F-4D97-AF65-F5344CB8AC3E}">
        <p14:creationId xmlns:p14="http://schemas.microsoft.com/office/powerpoint/2010/main" val="45730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771750"/>
            <a:ext cx="1080000" cy="4185000"/>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996750"/>
            <a:ext cx="900000" cy="144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1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3786750"/>
            <a:ext cx="900000" cy="108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3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53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207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87" name="Rechthoek 86">
            <a:extLst>
              <a:ext uri="{FF2B5EF4-FFF2-40B4-BE49-F238E27FC236}">
                <a16:creationId xmlns:a16="http://schemas.microsoft.com/office/drawing/2014/main" id="{A990E25C-0B74-4793-B659-F36C18D3D0C3}"/>
              </a:ext>
            </a:extLst>
          </p:cNvPr>
          <p:cNvSpPr/>
          <p:nvPr/>
        </p:nvSpPr>
        <p:spPr>
          <a:xfrm>
            <a:off x="612000" y="2526750"/>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7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8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336750"/>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91" name="!!Klantfactuur">
            <a:extLst>
              <a:ext uri="{FF2B5EF4-FFF2-40B4-BE49-F238E27FC236}">
                <a16:creationId xmlns:a16="http://schemas.microsoft.com/office/drawing/2014/main" id="{284D2294-733A-4F4F-A7FF-71DEDB5D1C38}"/>
              </a:ext>
            </a:extLst>
          </p:cNvPr>
          <p:cNvSpPr/>
          <p:nvPr/>
        </p:nvSpPr>
        <p:spPr>
          <a:xfrm>
            <a:off x="657000" y="351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771750"/>
            <a:ext cx="1080000" cy="418500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771750"/>
            <a:ext cx="1080000" cy="418500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771750"/>
            <a:ext cx="1080000" cy="4185000"/>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771750"/>
            <a:ext cx="1080000" cy="4185000"/>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771750"/>
            <a:ext cx="1080000" cy="418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996750"/>
            <a:ext cx="900000" cy="108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Transportbesturing</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1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3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996750"/>
            <a:ext cx="900000" cy="19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3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996750"/>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176750"/>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99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1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3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5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4" name="Rechthoek 213">
            <a:extLst>
              <a:ext uri="{FF2B5EF4-FFF2-40B4-BE49-F238E27FC236}">
                <a16:creationId xmlns:a16="http://schemas.microsoft.com/office/drawing/2014/main" id="{F359DECA-D486-4190-85E9-BF6FCC38FB88}"/>
              </a:ext>
            </a:extLst>
          </p:cNvPr>
          <p:cNvSpPr/>
          <p:nvPr/>
        </p:nvSpPr>
        <p:spPr>
          <a:xfrm>
            <a:off x="6732000" y="17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Marktovereenkomst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986750"/>
            <a:ext cx="900000" cy="90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216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7" name="Rechthoek 216">
            <a:extLst>
              <a:ext uri="{FF2B5EF4-FFF2-40B4-BE49-F238E27FC236}">
                <a16:creationId xmlns:a16="http://schemas.microsoft.com/office/drawing/2014/main" id="{A79BD0C3-6C39-4773-A90E-7B46A8C3228E}"/>
              </a:ext>
            </a:extLst>
          </p:cNvPr>
          <p:cNvSpPr/>
          <p:nvPr/>
        </p:nvSpPr>
        <p:spPr>
          <a:xfrm>
            <a:off x="6732000" y="234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Aansluitlocatie</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5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70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976750"/>
            <a:ext cx="900000" cy="108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315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Marktprocesverzoek</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333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Energieprogramma of prognose</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51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2000" y="369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afregelbehoefte</a:t>
            </a:r>
          </a:p>
        </p:txBody>
      </p:sp>
      <p:sp>
        <p:nvSpPr>
          <p:cNvPr id="227" name="Rechthoek 226">
            <a:extLst>
              <a:ext uri="{FF2B5EF4-FFF2-40B4-BE49-F238E27FC236}">
                <a16:creationId xmlns:a16="http://schemas.microsoft.com/office/drawing/2014/main" id="{FC0FDE7F-8461-4310-B102-2038DA30C602}"/>
              </a:ext>
            </a:extLst>
          </p:cNvPr>
          <p:cNvSpPr/>
          <p:nvPr/>
        </p:nvSpPr>
        <p:spPr>
          <a:xfrm>
            <a:off x="6732000" y="387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afregelaanbod</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4146750"/>
            <a:ext cx="900000" cy="36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err="1">
                <a:solidFill>
                  <a:schemeClr val="tx1"/>
                </a:solidFill>
              </a:rPr>
              <a:t>Marktdataverstrekking</a:t>
            </a:r>
            <a:endParaRPr lang="nl-NL" sz="50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32675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5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18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225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243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7000" y="26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27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3066750"/>
            <a:ext cx="900000" cy="108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24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42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60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378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396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236750"/>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Netstrategie</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59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5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Bedieningshandeling</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71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Opregel- of afregelactie</a:t>
            </a: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8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166750"/>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Transportafwijking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34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16750"/>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79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Transportberekening</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297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265" name="Rechthoek 264">
            <a:extLst>
              <a:ext uri="{FF2B5EF4-FFF2-40B4-BE49-F238E27FC236}">
                <a16:creationId xmlns:a16="http://schemas.microsoft.com/office/drawing/2014/main" id="{26EDBB07-61D6-49BC-BEF5-7B18C3338CCC}"/>
              </a:ext>
            </a:extLst>
          </p:cNvPr>
          <p:cNvSpPr/>
          <p:nvPr/>
        </p:nvSpPr>
        <p:spPr>
          <a:xfrm>
            <a:off x="3087000" y="11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14400" rIns="7200" bIns="36000" rtlCol="0" anchor="t"/>
          <a:lstStyle/>
          <a:p>
            <a:pPr algn="ctr"/>
            <a:r>
              <a:rPr lang="nl-NL" sz="400">
                <a:solidFill>
                  <a:schemeClr val="tx1"/>
                </a:solidFill>
              </a:rPr>
              <a:t>Netcomponent</a:t>
            </a:r>
          </a:p>
        </p:txBody>
      </p:sp>
      <p:sp>
        <p:nvSpPr>
          <p:cNvPr id="266" name="!!secundair">
            <a:extLst>
              <a:ext uri="{FF2B5EF4-FFF2-40B4-BE49-F238E27FC236}">
                <a16:creationId xmlns:a16="http://schemas.microsoft.com/office/drawing/2014/main" id="{52E3F021-AB30-47AC-B061-0104884F7458}"/>
              </a:ext>
            </a:extLst>
          </p:cNvPr>
          <p:cNvSpPr/>
          <p:nvPr/>
        </p:nvSpPr>
        <p:spPr>
          <a:xfrm>
            <a:off x="331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7" name="!!primair">
            <a:extLst>
              <a:ext uri="{FF2B5EF4-FFF2-40B4-BE49-F238E27FC236}">
                <a16:creationId xmlns:a16="http://schemas.microsoft.com/office/drawing/2014/main" id="{338FA9D6-9A39-4601-A049-EE7B2A7B5DD7}"/>
              </a:ext>
            </a:extLst>
          </p:cNvPr>
          <p:cNvSpPr/>
          <p:nvPr/>
        </p:nvSpPr>
        <p:spPr>
          <a:xfrm>
            <a:off x="313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8" name="!!tertiair">
            <a:extLst>
              <a:ext uri="{FF2B5EF4-FFF2-40B4-BE49-F238E27FC236}">
                <a16:creationId xmlns:a16="http://schemas.microsoft.com/office/drawing/2014/main" id="{9676BF8B-E9E3-4C7E-B68A-2A958A09B782}"/>
              </a:ext>
            </a:extLst>
          </p:cNvPr>
          <p:cNvSpPr/>
          <p:nvPr/>
        </p:nvSpPr>
        <p:spPr>
          <a:xfrm>
            <a:off x="349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69" name="!!telecom">
            <a:extLst>
              <a:ext uri="{FF2B5EF4-FFF2-40B4-BE49-F238E27FC236}">
                <a16:creationId xmlns:a16="http://schemas.microsoft.com/office/drawing/2014/main" id="{D1893E41-5916-4322-B10F-3269D4C835F7}"/>
              </a:ext>
            </a:extLst>
          </p:cNvPr>
          <p:cNvSpPr/>
          <p:nvPr/>
        </p:nvSpPr>
        <p:spPr>
          <a:xfrm>
            <a:off x="3672000" y="1266750"/>
            <a:ext cx="180000" cy="216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endParaRPr lang="nl-NL" sz="300">
              <a:solidFill>
                <a:schemeClr val="tx1"/>
              </a:solidFill>
            </a:endParaRP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44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6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896750"/>
            <a:ext cx="900000" cy="90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20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25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43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61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2886750"/>
            <a:ext cx="900000" cy="12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30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24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42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60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Werkmiddel</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378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396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07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15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Niet-beschikbaarheid</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336750"/>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225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Klantervaring</a:t>
            </a:r>
          </a:p>
        </p:txBody>
      </p:sp>
      <p:sp>
        <p:nvSpPr>
          <p:cNvPr id="2" name="Rechthoek 1">
            <a:extLst>
              <a:ext uri="{FF2B5EF4-FFF2-40B4-BE49-F238E27FC236}">
                <a16:creationId xmlns:a16="http://schemas.microsoft.com/office/drawing/2014/main" id="{DF23E809-2F7D-0E59-2FDE-C4AC927979A4}"/>
              </a:ext>
            </a:extLst>
          </p:cNvPr>
          <p:cNvSpPr/>
          <p:nvPr/>
        </p:nvSpPr>
        <p:spPr>
          <a:xfrm>
            <a:off x="657000" y="30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3" name="Rechthoek 2">
            <a:extLst>
              <a:ext uri="{FF2B5EF4-FFF2-40B4-BE49-F238E27FC236}">
                <a16:creationId xmlns:a16="http://schemas.microsoft.com/office/drawing/2014/main" id="{A9C2B442-5A28-6790-DC8C-3D75B8C0CB8C}"/>
              </a:ext>
            </a:extLst>
          </p:cNvPr>
          <p:cNvSpPr/>
          <p:nvPr/>
        </p:nvSpPr>
        <p:spPr>
          <a:xfrm>
            <a:off x="657000" y="189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60" name="Rechthoek 59">
            <a:extLst>
              <a:ext uri="{FF2B5EF4-FFF2-40B4-BE49-F238E27FC236}">
                <a16:creationId xmlns:a16="http://schemas.microsoft.com/office/drawing/2014/main" id="{758B33C8-4D45-46A4-8A53-75FA8A08B949}"/>
              </a:ext>
            </a:extLst>
          </p:cNvPr>
          <p:cNvSpPr/>
          <p:nvPr/>
        </p:nvSpPr>
        <p:spPr>
          <a:xfrm>
            <a:off x="657000" y="171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Klantaanvraag</a:t>
            </a:r>
          </a:p>
        </p:txBody>
      </p:sp>
      <p:sp>
        <p:nvSpPr>
          <p:cNvPr id="4" name="Rechthoek 3">
            <a:extLst>
              <a:ext uri="{FF2B5EF4-FFF2-40B4-BE49-F238E27FC236}">
                <a16:creationId xmlns:a16="http://schemas.microsoft.com/office/drawing/2014/main" id="{726F019C-F1CD-5AC5-30EC-3D1AFF7FDED9}"/>
              </a:ext>
            </a:extLst>
          </p:cNvPr>
          <p:cNvSpPr/>
          <p:nvPr/>
        </p:nvSpPr>
        <p:spPr>
          <a:xfrm>
            <a:off x="657000" y="396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5" name="Rechthoek 4">
            <a:extLst>
              <a:ext uri="{FF2B5EF4-FFF2-40B4-BE49-F238E27FC236}">
                <a16:creationId xmlns:a16="http://schemas.microsoft.com/office/drawing/2014/main" id="{40C9E62F-EE35-2039-9DA8-3FABD185184E}"/>
              </a:ext>
            </a:extLst>
          </p:cNvPr>
          <p:cNvSpPr/>
          <p:nvPr/>
        </p:nvSpPr>
        <p:spPr>
          <a:xfrm>
            <a:off x="657000" y="414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6" name="Rechthoek 5">
            <a:extLst>
              <a:ext uri="{FF2B5EF4-FFF2-40B4-BE49-F238E27FC236}">
                <a16:creationId xmlns:a16="http://schemas.microsoft.com/office/drawing/2014/main" id="{9BC81303-6582-AFFB-02CC-50FA294A5CD3}"/>
              </a:ext>
            </a:extLst>
          </p:cNvPr>
          <p:cNvSpPr/>
          <p:nvPr/>
        </p:nvSpPr>
        <p:spPr>
          <a:xfrm>
            <a:off x="657000" y="432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7" name="Rechthoek 6">
            <a:extLst>
              <a:ext uri="{FF2B5EF4-FFF2-40B4-BE49-F238E27FC236}">
                <a16:creationId xmlns:a16="http://schemas.microsoft.com/office/drawing/2014/main" id="{63086968-08A1-2710-1FE9-BBD9BA14AA8F}"/>
              </a:ext>
            </a:extLst>
          </p:cNvPr>
          <p:cNvSpPr/>
          <p:nvPr/>
        </p:nvSpPr>
        <p:spPr>
          <a:xfrm>
            <a:off x="657000" y="450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8" name="Rechthoek 7">
            <a:extLst>
              <a:ext uri="{FF2B5EF4-FFF2-40B4-BE49-F238E27FC236}">
                <a16:creationId xmlns:a16="http://schemas.microsoft.com/office/drawing/2014/main" id="{16FC7FD7-20BD-6561-AA64-1EC3ED4E9CA5}"/>
              </a:ext>
            </a:extLst>
          </p:cNvPr>
          <p:cNvSpPr/>
          <p:nvPr/>
        </p:nvSpPr>
        <p:spPr>
          <a:xfrm>
            <a:off x="657000" y="4686750"/>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19" name="Rechthoek 18">
            <a:extLst>
              <a:ext uri="{FF2B5EF4-FFF2-40B4-BE49-F238E27FC236}">
                <a16:creationId xmlns:a16="http://schemas.microsoft.com/office/drawing/2014/main" id="{A02DF881-44D1-76D5-805D-152148F22E32}"/>
              </a:ext>
            </a:extLst>
          </p:cNvPr>
          <p:cNvSpPr/>
          <p:nvPr/>
        </p:nvSpPr>
        <p:spPr>
          <a:xfrm>
            <a:off x="5472000" y="996750"/>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20" name="Rechthoek 19">
            <a:extLst>
              <a:ext uri="{FF2B5EF4-FFF2-40B4-BE49-F238E27FC236}">
                <a16:creationId xmlns:a16="http://schemas.microsoft.com/office/drawing/2014/main" id="{5D571ECE-87DC-E370-1835-89B4B48EA00B}"/>
              </a:ext>
            </a:extLst>
          </p:cNvPr>
          <p:cNvSpPr/>
          <p:nvPr/>
        </p:nvSpPr>
        <p:spPr>
          <a:xfrm>
            <a:off x="5517000" y="1176750"/>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21" name="Rechthoek 20">
            <a:extLst>
              <a:ext uri="{FF2B5EF4-FFF2-40B4-BE49-F238E27FC236}">
                <a16:creationId xmlns:a16="http://schemas.microsoft.com/office/drawing/2014/main" id="{43FC0F37-0776-FCC9-7BD3-9AAAC98499E2}"/>
              </a:ext>
            </a:extLst>
          </p:cNvPr>
          <p:cNvSpPr/>
          <p:nvPr/>
        </p:nvSpPr>
        <p:spPr>
          <a:xfrm>
            <a:off x="3087000" y="441675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Tree>
    <p:extLst>
      <p:ext uri="{BB962C8B-B14F-4D97-AF65-F5344CB8AC3E}">
        <p14:creationId xmlns:p14="http://schemas.microsoft.com/office/powerpoint/2010/main" val="17833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8" name="Stroomdiagram: Verbindingslijn 7">
            <a:extLst>
              <a:ext uri="{FF2B5EF4-FFF2-40B4-BE49-F238E27FC236}">
                <a16:creationId xmlns:a16="http://schemas.microsoft.com/office/drawing/2014/main" id="{D51917F1-C7BF-4DDA-AD64-4D2A6FAA3D28}"/>
              </a:ext>
            </a:extLst>
          </p:cNvPr>
          <p:cNvSpPr/>
          <p:nvPr/>
        </p:nvSpPr>
        <p:spPr>
          <a:xfrm>
            <a:off x="6370730" y="1872785"/>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9" name="Stroomdiagram: Verbindingslijn 8">
            <a:extLst>
              <a:ext uri="{FF2B5EF4-FFF2-40B4-BE49-F238E27FC236}">
                <a16:creationId xmlns:a16="http://schemas.microsoft.com/office/drawing/2014/main" id="{D038DD3F-743C-450C-9F39-1F5FCDDB8B24}"/>
              </a:ext>
            </a:extLst>
          </p:cNvPr>
          <p:cNvSpPr/>
          <p:nvPr/>
        </p:nvSpPr>
        <p:spPr>
          <a:xfrm>
            <a:off x="5722658" y="2950691"/>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sp>
        <p:nvSpPr>
          <p:cNvPr id="10" name="Stroomdiagram: Verbindingslijn 9">
            <a:extLst>
              <a:ext uri="{FF2B5EF4-FFF2-40B4-BE49-F238E27FC236}">
                <a16:creationId xmlns:a16="http://schemas.microsoft.com/office/drawing/2014/main" id="{4DC0B736-D1CE-48D3-8DAA-BF55D6F7B735}"/>
              </a:ext>
            </a:extLst>
          </p:cNvPr>
          <p:cNvSpPr/>
          <p:nvPr/>
        </p:nvSpPr>
        <p:spPr>
          <a:xfrm>
            <a:off x="7075011" y="2949940"/>
            <a:ext cx="432048" cy="378042"/>
          </a:xfrm>
          <a:prstGeom prst="flowChartConnector">
            <a:avLst/>
          </a:prstGeom>
          <a:solidFill>
            <a:srgbClr val="7F1F7D"/>
          </a:solidFill>
          <a:ln w="12700" cap="flat" cmpd="sng" algn="ctr">
            <a:noFill/>
            <a:prstDash val="solid"/>
            <a:miter lim="800000"/>
          </a:ln>
          <a:effectLst/>
        </p:spPr>
        <p:txBody>
          <a:bodyPr lIns="81000" tIns="81000" rIns="81000" bIns="81000" rtlCol="0" anchor="ctr"/>
          <a:lstStyle/>
          <a:p>
            <a:pPr algn="ctr" defTabSz="767871">
              <a:defRPr/>
            </a:pPr>
            <a:endParaRPr lang="nl-NL" sz="1050" kern="0">
              <a:solidFill>
                <a:prstClr val="white"/>
              </a:solidFill>
              <a:latin typeface="Microsoft JhengHei Light"/>
            </a:endParaRPr>
          </a:p>
        </p:txBody>
      </p:sp>
      <p:cxnSp>
        <p:nvCxnSpPr>
          <p:cNvPr id="11" name="Rechte verbindingslijn met pijl 10">
            <a:extLst>
              <a:ext uri="{FF2B5EF4-FFF2-40B4-BE49-F238E27FC236}">
                <a16:creationId xmlns:a16="http://schemas.microsoft.com/office/drawing/2014/main" id="{7CEFC4A8-68B4-43AF-924E-48DDAFF6854D}"/>
              </a:ext>
            </a:extLst>
          </p:cNvPr>
          <p:cNvCxnSpPr>
            <a:cxnSpLocks/>
          </p:cNvCxnSpPr>
          <p:nvPr/>
        </p:nvCxnSpPr>
        <p:spPr>
          <a:xfrm flipV="1">
            <a:off x="6100700"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2" name="Rechte verbindingslijn met pijl 11">
            <a:extLst>
              <a:ext uri="{FF2B5EF4-FFF2-40B4-BE49-F238E27FC236}">
                <a16:creationId xmlns:a16="http://schemas.microsoft.com/office/drawing/2014/main" id="{F711CD83-A046-4E2A-83AF-13CAEA0839BA}"/>
              </a:ext>
            </a:extLst>
          </p:cNvPr>
          <p:cNvCxnSpPr>
            <a:cxnSpLocks/>
          </p:cNvCxnSpPr>
          <p:nvPr/>
        </p:nvCxnSpPr>
        <p:spPr>
          <a:xfrm flipH="1" flipV="1">
            <a:off x="6748772" y="2304833"/>
            <a:ext cx="378042" cy="594066"/>
          </a:xfrm>
          <a:prstGeom prst="straightConnector1">
            <a:avLst/>
          </a:prstGeom>
          <a:noFill/>
          <a:ln w="38100" cap="flat" cmpd="sng" algn="ctr">
            <a:solidFill>
              <a:srgbClr val="008EBE"/>
            </a:solidFill>
            <a:prstDash val="solid"/>
            <a:miter lim="800000"/>
            <a:headEnd type="triangle"/>
            <a:tailEnd type="triangle"/>
          </a:ln>
          <a:effectLst/>
        </p:spPr>
      </p:cxnSp>
      <p:cxnSp>
        <p:nvCxnSpPr>
          <p:cNvPr id="13" name="Rechte verbindingslijn met pijl 12">
            <a:extLst>
              <a:ext uri="{FF2B5EF4-FFF2-40B4-BE49-F238E27FC236}">
                <a16:creationId xmlns:a16="http://schemas.microsoft.com/office/drawing/2014/main" id="{599E234F-CF25-4FAC-903E-0BE400460EDE}"/>
              </a:ext>
            </a:extLst>
          </p:cNvPr>
          <p:cNvCxnSpPr>
            <a:cxnSpLocks/>
          </p:cNvCxnSpPr>
          <p:nvPr/>
        </p:nvCxnSpPr>
        <p:spPr>
          <a:xfrm>
            <a:off x="6215000" y="3168929"/>
            <a:ext cx="846507" cy="0"/>
          </a:xfrm>
          <a:prstGeom prst="straightConnector1">
            <a:avLst/>
          </a:prstGeom>
          <a:noFill/>
          <a:ln w="38100" cap="flat" cmpd="sng" algn="ctr">
            <a:solidFill>
              <a:srgbClr val="008EBE"/>
            </a:solidFill>
            <a:prstDash val="solid"/>
            <a:miter lim="800000"/>
            <a:headEnd type="triangle"/>
            <a:tailEnd type="triangle"/>
          </a:ln>
          <a:effectLst/>
        </p:spPr>
      </p:cxnSp>
      <p:sp>
        <p:nvSpPr>
          <p:cNvPr id="14" name="Tekstvak 13">
            <a:extLst>
              <a:ext uri="{FF2B5EF4-FFF2-40B4-BE49-F238E27FC236}">
                <a16:creationId xmlns:a16="http://schemas.microsoft.com/office/drawing/2014/main" id="{19C7F332-22EC-4F56-BBD3-BA3A773AF1F6}"/>
              </a:ext>
            </a:extLst>
          </p:cNvPr>
          <p:cNvSpPr txBox="1"/>
          <p:nvPr/>
        </p:nvSpPr>
        <p:spPr>
          <a:xfrm>
            <a:off x="6100700" y="1494743"/>
            <a:ext cx="960808" cy="369332"/>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Strategische doelen</a:t>
            </a:r>
          </a:p>
        </p:txBody>
      </p:sp>
      <p:sp>
        <p:nvSpPr>
          <p:cNvPr id="15" name="Tekstvak 14">
            <a:extLst>
              <a:ext uri="{FF2B5EF4-FFF2-40B4-BE49-F238E27FC236}">
                <a16:creationId xmlns:a16="http://schemas.microsoft.com/office/drawing/2014/main" id="{69A204E3-BE42-4943-A454-AAE8D57D09EA}"/>
              </a:ext>
            </a:extLst>
          </p:cNvPr>
          <p:cNvSpPr txBox="1"/>
          <p:nvPr/>
        </p:nvSpPr>
        <p:spPr>
          <a:xfrm>
            <a:off x="5166161" y="3360043"/>
            <a:ext cx="960808" cy="553998"/>
          </a:xfrm>
          <a:prstGeom prst="rect">
            <a:avLst/>
          </a:prstGeom>
          <a:noFill/>
        </p:spPr>
        <p:txBody>
          <a:bodyPr wrap="square" lIns="0" tIns="0" rIns="0" bIns="0" rtlCol="0" anchor="t">
            <a:spAutoFit/>
          </a:bodyPr>
          <a:lstStyle/>
          <a:p>
            <a:pPr algn="ctr" defTabSz="767871"/>
            <a:r>
              <a:rPr lang="nl-NL" sz="1200" err="1">
                <a:solidFill>
                  <a:srgbClr val="30297F"/>
                </a:solidFill>
                <a:latin typeface="Microsoft JhengHei Light"/>
              </a:rPr>
              <a:t>Operationeleuitdagingen</a:t>
            </a:r>
            <a:r>
              <a:rPr lang="nl-NL" sz="1200">
                <a:solidFill>
                  <a:srgbClr val="30297F"/>
                </a:solidFill>
                <a:latin typeface="Microsoft JhengHei Light"/>
              </a:rPr>
              <a:t> &amp; knelpunten</a:t>
            </a:r>
            <a:endParaRPr lang="nl-NL" sz="1511">
              <a:solidFill>
                <a:srgbClr val="30297F"/>
              </a:solidFill>
              <a:latin typeface="Microsoft JhengHei Light"/>
            </a:endParaRPr>
          </a:p>
        </p:txBody>
      </p:sp>
      <p:sp>
        <p:nvSpPr>
          <p:cNvPr id="16" name="Tekstvak 15">
            <a:extLst>
              <a:ext uri="{FF2B5EF4-FFF2-40B4-BE49-F238E27FC236}">
                <a16:creationId xmlns:a16="http://schemas.microsoft.com/office/drawing/2014/main" id="{CB4F728B-7559-4467-8B4E-B8155C09B52D}"/>
              </a:ext>
            </a:extLst>
          </p:cNvPr>
          <p:cNvSpPr txBox="1"/>
          <p:nvPr/>
        </p:nvSpPr>
        <p:spPr>
          <a:xfrm>
            <a:off x="7180820" y="3359293"/>
            <a:ext cx="960808" cy="923330"/>
          </a:xfrm>
          <a:prstGeom prst="rect">
            <a:avLst/>
          </a:prstGeom>
          <a:noFill/>
        </p:spPr>
        <p:txBody>
          <a:bodyPr wrap="square" lIns="0" tIns="0" rIns="0" bIns="0" rtlCol="0" anchor="t">
            <a:spAutoFit/>
          </a:bodyPr>
          <a:lstStyle/>
          <a:p>
            <a:pPr algn="ctr" defTabSz="767871"/>
            <a:r>
              <a:rPr lang="nl-NL" sz="1200">
                <a:solidFill>
                  <a:srgbClr val="30297F"/>
                </a:solidFill>
                <a:latin typeface="Microsoft JhengHei Light"/>
              </a:rPr>
              <a:t>Verandering &amp; prioritering in programma en portfolio</a:t>
            </a:r>
          </a:p>
        </p:txBody>
      </p:sp>
      <p:sp>
        <p:nvSpPr>
          <p:cNvPr id="17" name="Tijdelijke aanduiding voor verticale tekst 5">
            <a:extLst>
              <a:ext uri="{FF2B5EF4-FFF2-40B4-BE49-F238E27FC236}">
                <a16:creationId xmlns:a16="http://schemas.microsoft.com/office/drawing/2014/main" id="{EA33019F-D9D2-4C6D-BA10-F0ECD637E8AB}"/>
              </a:ext>
            </a:extLst>
          </p:cNvPr>
          <p:cNvSpPr txBox="1">
            <a:spLocks/>
          </p:cNvSpPr>
          <p:nvPr/>
        </p:nvSpPr>
        <p:spPr>
          <a:xfrm>
            <a:off x="535676" y="1449582"/>
            <a:ext cx="8363441" cy="3361384"/>
          </a:xfrm>
          <a:prstGeom prst="rect">
            <a:avLst/>
          </a:prstGeom>
        </p:spPr>
        <p:txBody>
          <a:bodyPr vert="horz" lIns="0" tIns="0" rIns="0" bIns="0" numCol="2" spcCol="57600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1600" b="1" kern="1200">
                <a:solidFill>
                  <a:schemeClr val="tx2"/>
                </a:solidFill>
                <a:latin typeface="+mn-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4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4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200" kern="1200" baseline="0">
                <a:solidFill>
                  <a:schemeClr val="tx1">
                    <a:lumMod val="75000"/>
                    <a:lumOff val="25000"/>
                  </a:schemeClr>
                </a:solidFill>
                <a:latin typeface="+mj-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4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2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400" kern="1200">
                <a:solidFill>
                  <a:schemeClr val="tx2"/>
                </a:solidFill>
                <a:latin typeface="+mj-lt"/>
                <a:ea typeface="+mn-ea"/>
                <a:cs typeface="Calibri Light" panose="020F0302020204030204" pitchFamily="34" charset="0"/>
              </a:defRPr>
            </a:lvl9pPr>
          </a:lstStyle>
          <a:p>
            <a:pPr defTabSz="685800">
              <a:buClr>
                <a:srgbClr val="008EBE"/>
              </a:buClr>
              <a:defRPr/>
            </a:pPr>
            <a:r>
              <a:rPr lang="nl-NL" sz="975" b="0">
                <a:solidFill>
                  <a:srgbClr val="30297F"/>
                </a:solidFill>
                <a:latin typeface="Microsoft JhengHei Light"/>
                <a:ea typeface="Microsoft JhengHei Light"/>
                <a:cs typeface="+mn-lt"/>
              </a:rPr>
              <a:t>Het NBility business </a:t>
            </a:r>
            <a:r>
              <a:rPr lang="nl-NL" sz="975" b="0" err="1">
                <a:solidFill>
                  <a:srgbClr val="30297F"/>
                </a:solidFill>
                <a:latin typeface="Microsoft JhengHei Light"/>
                <a:ea typeface="Microsoft JhengHei Light"/>
                <a:cs typeface="+mn-lt"/>
              </a:rPr>
              <a:t>capability</a:t>
            </a:r>
            <a:r>
              <a:rPr lang="nl-NL" sz="975" b="0">
                <a:solidFill>
                  <a:srgbClr val="30297F"/>
                </a:solidFill>
                <a:latin typeface="Microsoft JhengHei Light"/>
                <a:ea typeface="Microsoft JhengHei Light"/>
                <a:cs typeface="+mn-lt"/>
              </a:rPr>
              <a:t> model: </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a:t>
            </a:r>
            <a:r>
              <a:rPr lang="nl-NL" sz="975" b="0">
                <a:solidFill>
                  <a:srgbClr val="605B9D"/>
                </a:solidFill>
                <a:latin typeface="Microsoft JhengHei Light"/>
                <a:ea typeface="Microsoft JhengHei Light"/>
                <a:cs typeface="+mn-lt"/>
              </a:rPr>
              <a:t>besluitvormers</a:t>
            </a:r>
            <a:r>
              <a:rPr lang="nl-NL" sz="975" b="0">
                <a:solidFill>
                  <a:srgbClr val="30297F"/>
                </a:solidFill>
                <a:latin typeface="Microsoft JhengHei Light"/>
                <a:ea typeface="Microsoft JhengHei Light"/>
                <a:cs typeface="+mn-lt"/>
              </a:rPr>
              <a:t> met uitvoerders van besluiten.</a:t>
            </a: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Verbindt strategie met lopende en geplande verandering en de impact daarvan op organisatie, processen, kennis, systemen, technologie.</a:t>
            </a:r>
            <a:endParaRPr lang="nl-NL" sz="1200">
              <a:solidFill>
                <a:srgbClr val="30297F"/>
              </a:solidFill>
              <a:latin typeface="Microsoft JhengHe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mn-lt"/>
              </a:rPr>
              <a:t>Maakt het makkelijker om een nieuwe keuze te maken gegeven huidige as-is situatie, lopende en geplande veranderingen.</a:t>
            </a:r>
          </a:p>
          <a:p>
            <a:pPr marL="214313" indent="-214313" defTabSz="685800">
              <a:buClr>
                <a:srgbClr val="008EBE"/>
              </a:buClr>
              <a:buFont typeface="Arial"/>
              <a:buChar char="•"/>
              <a:defRPr/>
            </a:pPr>
            <a:endParaRPr lang="nl-NL" sz="975" b="0">
              <a:solidFill>
                <a:srgbClr val="30297F"/>
              </a:solidFill>
              <a:latin typeface="Microsoft JhengHei Light"/>
              <a:ea typeface="Microsoft JhengHei Light"/>
              <a:cs typeface="Calibri Light"/>
            </a:endParaRPr>
          </a:p>
          <a:p>
            <a:pPr marL="214313" indent="-214313" defTabSz="685800">
              <a:buClr>
                <a:srgbClr val="008EBE"/>
              </a:buClr>
              <a:buFont typeface="Arial"/>
              <a:buChar char="•"/>
              <a:defRPr/>
            </a:pPr>
            <a:r>
              <a:rPr lang="nl-NL" sz="975" b="0">
                <a:solidFill>
                  <a:srgbClr val="30297F"/>
                </a:solidFill>
                <a:latin typeface="Microsoft JhengHei Light"/>
                <a:ea typeface="Microsoft JhengHei Light"/>
                <a:cs typeface="Calibri Light"/>
              </a:rPr>
              <a:t>Zorgt voor betere besluitvorming over de activiteitenportfolio:</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Helpt overzicht houden.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Completere impactanalyse zijn sneller beschikbaar. </a:t>
            </a:r>
          </a:p>
          <a:p>
            <a:pPr marL="271463" lvl="3" indent="-135731" defTabSz="685800">
              <a:lnSpc>
                <a:spcPct val="100000"/>
              </a:lnSpc>
              <a:spcAft>
                <a:spcPts val="450"/>
              </a:spcAft>
              <a:buClr>
                <a:srgbClr val="30297F"/>
              </a:buClr>
              <a:buFont typeface="Arial"/>
              <a:buChar char="•"/>
              <a:defRPr/>
            </a:pPr>
            <a:r>
              <a:rPr lang="nl-NL" sz="975">
                <a:solidFill>
                  <a:srgbClr val="30297F"/>
                </a:solidFill>
                <a:latin typeface="Microsoft JhengHei Light"/>
                <a:ea typeface="Microsoft JhengHei Light"/>
                <a:cs typeface="Calibri Light"/>
              </a:rPr>
              <a:t>Intern en extern wordt hetzelfde model gebruikt om netbeheer 'kunde' te benoemen.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Business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verbinden Strategie, veranderportfolio, operatie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pic>
        <p:nvPicPr>
          <p:cNvPr id="2" name="Afbeelding 1">
            <a:extLst>
              <a:ext uri="{FF2B5EF4-FFF2-40B4-BE49-F238E27FC236}">
                <a16:creationId xmlns:a16="http://schemas.microsoft.com/office/drawing/2014/main" id="{BA87E9A7-9C4C-48AC-AEE9-8585D2526530}"/>
              </a:ext>
            </a:extLst>
          </p:cNvPr>
          <p:cNvPicPr>
            <a:picLocks noChangeAspect="1"/>
          </p:cNvPicPr>
          <p:nvPr/>
        </p:nvPicPr>
        <p:blipFill>
          <a:blip r:embed="rId2"/>
          <a:stretch>
            <a:fillRect/>
          </a:stretch>
        </p:blipFill>
        <p:spPr>
          <a:xfrm>
            <a:off x="7605494" y="135626"/>
            <a:ext cx="1401647" cy="359100"/>
          </a:xfrm>
          <a:prstGeom prst="rect">
            <a:avLst/>
          </a:prstGeom>
        </p:spPr>
      </p:pic>
      <p:sp>
        <p:nvSpPr>
          <p:cNvPr id="18" name="Tijdelijke aanduiding voor dianummer 2">
            <a:extLst>
              <a:ext uri="{FF2B5EF4-FFF2-40B4-BE49-F238E27FC236}">
                <a16:creationId xmlns:a16="http://schemas.microsoft.com/office/drawing/2014/main" id="{68BBCE15-DBF2-4FA2-9C8A-4648CC1977D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21</a:t>
            </a:fld>
            <a:endParaRPr lang="en-GB" sz="750">
              <a:solidFill>
                <a:srgbClr val="625D62">
                  <a:tint val="75000"/>
                </a:srgbClr>
              </a:solidFill>
              <a:latin typeface="Arial"/>
            </a:endParaRPr>
          </a:p>
        </p:txBody>
      </p:sp>
    </p:spTree>
    <p:extLst>
      <p:ext uri="{BB962C8B-B14F-4D97-AF65-F5344CB8AC3E}">
        <p14:creationId xmlns:p14="http://schemas.microsoft.com/office/powerpoint/2010/main" val="652010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Afbeeldingsresultaat voor enthusiastic person">
            <a:extLst>
              <a:ext uri="{FF2B5EF4-FFF2-40B4-BE49-F238E27FC236}">
                <a16:creationId xmlns:a16="http://schemas.microsoft.com/office/drawing/2014/main" id="{5FBA8B0D-5275-45FB-8252-9E4A8C0F17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3984" y="3355822"/>
            <a:ext cx="1408814" cy="1773632"/>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Inzichten op verschillende niveaus en verschillende doelen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3C87374C-259E-40D3-B916-E0E7E03F05DE}"/>
              </a:ext>
            </a:extLst>
          </p:cNvPr>
          <p:cNvSpPr/>
          <p:nvPr/>
        </p:nvSpPr>
        <p:spPr>
          <a:xfrm>
            <a:off x="884468" y="1097431"/>
            <a:ext cx="3513221" cy="2189747"/>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050">
                <a:solidFill>
                  <a:srgbClr val="605B9D"/>
                </a:solidFill>
                <a:latin typeface="Microsoft JhengHei Light"/>
                <a:ea typeface="Microsoft JhengHei Light"/>
              </a:rPr>
              <a:t>Beste </a:t>
            </a:r>
            <a:r>
              <a:rPr lang="nl-NL" sz="1050" err="1">
                <a:solidFill>
                  <a:srgbClr val="605B9D"/>
                </a:solidFill>
                <a:latin typeface="Microsoft JhengHei Light"/>
                <a:ea typeface="Microsoft JhengHei Light"/>
              </a:rPr>
              <a:t>RvB`er</a:t>
            </a:r>
            <a:r>
              <a:rPr lang="nl-NL" sz="1050">
                <a:solidFill>
                  <a:srgbClr val="605B9D"/>
                </a:solidFill>
                <a:latin typeface="Microsoft JhengHei Light"/>
                <a:ea typeface="Microsoft JhengHei Light"/>
              </a:rPr>
              <a:t>,</a:t>
            </a:r>
          </a:p>
          <a:p>
            <a:pPr algn="ctr"/>
            <a:endParaRPr lang="nl-NL" sz="1050">
              <a:solidFill>
                <a:srgbClr val="605B9D"/>
              </a:solidFill>
              <a:latin typeface="Microsoft JhengHei Light" panose="020B0304030504040204" pitchFamily="34" charset="-120"/>
              <a:ea typeface="Microsoft JhengHei Light" panose="020B0304030504040204" pitchFamily="34" charset="-120"/>
            </a:endParaRPr>
          </a:p>
          <a:p>
            <a:pPr algn="ctr"/>
            <a:r>
              <a:rPr lang="nl-NL" sz="1050">
                <a:solidFill>
                  <a:srgbClr val="605B9D"/>
                </a:solidFill>
                <a:latin typeface="Microsoft JhengHei Light"/>
                <a:ea typeface="Microsoft JhengHei Light"/>
              </a:rPr>
              <a:t>We hebben een hulpmiddel waarmee je inzicht in samenhang en impact van veranderportfolio krijgt zodat je besluiten over strategische initiatieven, sector initiatieven en verandervoorstellen uit de organisatie beter en sneller kunt nemen. Het betreft het </a:t>
            </a:r>
            <a:r>
              <a:rPr lang="nl-NL" sz="1050" err="1">
                <a:solidFill>
                  <a:srgbClr val="605B9D"/>
                </a:solidFill>
                <a:latin typeface="Microsoft JhengHei Light"/>
                <a:ea typeface="Microsoft JhengHei Light"/>
              </a:rPr>
              <a:t>NBility</a:t>
            </a:r>
            <a:r>
              <a:rPr lang="nl-NL" sz="1050">
                <a:solidFill>
                  <a:srgbClr val="605B9D"/>
                </a:solidFill>
                <a:latin typeface="Microsoft JhengHei Light"/>
                <a:ea typeface="Microsoft JhengHei Light"/>
              </a:rPr>
              <a:t> model dat staat voor Netbeheer Business </a:t>
            </a:r>
            <a:r>
              <a:rPr lang="nl-NL" sz="1050" err="1">
                <a:solidFill>
                  <a:srgbClr val="605B9D"/>
                </a:solidFill>
                <a:latin typeface="Microsoft JhengHei Light"/>
                <a:ea typeface="Microsoft JhengHei Light"/>
              </a:rPr>
              <a:t>Capability</a:t>
            </a:r>
            <a:r>
              <a:rPr lang="nl-NL" sz="1050">
                <a:solidFill>
                  <a:srgbClr val="605B9D"/>
                </a:solidFill>
                <a:latin typeface="Microsoft JhengHei Light"/>
                <a:ea typeface="Microsoft JhengHei Light"/>
              </a:rPr>
              <a:t> model met alle activiteiten die een netbeheerder goed moet kunnen om succesvol te zijn. Dit model biedt een gemeenschappelijke noemer waarop je de veranderingen en impact plot. </a:t>
            </a:r>
          </a:p>
        </p:txBody>
      </p:sp>
      <p:sp>
        <p:nvSpPr>
          <p:cNvPr id="18" name="Rechthoek 17">
            <a:extLst>
              <a:ext uri="{FF2B5EF4-FFF2-40B4-BE49-F238E27FC236}">
                <a16:creationId xmlns:a16="http://schemas.microsoft.com/office/drawing/2014/main" id="{3FC6F05A-3546-48D8-B3B6-5F174554626E}"/>
              </a:ext>
            </a:extLst>
          </p:cNvPr>
          <p:cNvSpPr/>
          <p:nvPr/>
        </p:nvSpPr>
        <p:spPr>
          <a:xfrm>
            <a:off x="535676" y="3476023"/>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IT,</a:t>
            </a:r>
            <a:endParaRPr lang="nl-NL" sz="1050" b="1">
              <a:solidFill>
                <a:srgbClr val="30297F"/>
              </a:solidFill>
              <a:latin typeface="Microsoft JhengHei Light"/>
              <a:ea typeface="Microsoft JhengHei Light"/>
              <a:cs typeface="+mn-lt"/>
            </a:endParaRP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realiseren van een ontkoppeld en wendbaar IT landschap met optimale inzet van SaaS en Sector </a:t>
            </a:r>
            <a:r>
              <a:rPr lang="nl-NL" sz="1050" err="1">
                <a:solidFill>
                  <a:srgbClr val="30297F"/>
                </a:solidFill>
                <a:latin typeface="Microsoft JhengHei Light"/>
                <a:ea typeface="Microsoft JhengHei Light"/>
                <a:cs typeface="+mn-lt"/>
              </a:rPr>
              <a:t>capabilities</a:t>
            </a:r>
            <a:r>
              <a:rPr lang="nl-NL" sz="1050">
                <a:solidFill>
                  <a:srgbClr val="30297F"/>
                </a:solidFill>
                <a:latin typeface="Microsoft JhengHei Light"/>
                <a:ea typeface="Microsoft JhengHei Light"/>
                <a:cs typeface="+mn-lt"/>
              </a:rPr>
              <a:t>.</a:t>
            </a:r>
            <a:endParaRPr lang="nl-NL" sz="1050" b="1">
              <a:solidFill>
                <a:srgbClr val="30297F"/>
              </a:solidFill>
              <a:latin typeface="Microsoft JhengHei Light"/>
              <a:ea typeface="Microsoft JhengHei Light"/>
              <a:cs typeface="+mn-lt"/>
            </a:endParaRPr>
          </a:p>
        </p:txBody>
      </p:sp>
      <p:sp>
        <p:nvSpPr>
          <p:cNvPr id="19" name="Rechthoek 18">
            <a:extLst>
              <a:ext uri="{FF2B5EF4-FFF2-40B4-BE49-F238E27FC236}">
                <a16:creationId xmlns:a16="http://schemas.microsoft.com/office/drawing/2014/main" id="{5E4A7C9B-E9B1-455F-897D-4E2AE6C16E61}"/>
              </a:ext>
            </a:extLst>
          </p:cNvPr>
          <p:cNvSpPr/>
          <p:nvPr/>
        </p:nvSpPr>
        <p:spPr>
          <a:xfrm>
            <a:off x="5281855" y="3059906"/>
            <a:ext cx="3513221" cy="1311441"/>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buClr>
                <a:srgbClr val="008EBE"/>
              </a:buClr>
              <a:defRPr/>
            </a:pPr>
            <a:r>
              <a:rPr lang="nl-NL" sz="1050">
                <a:solidFill>
                  <a:srgbClr val="30297F"/>
                </a:solidFill>
                <a:latin typeface="Microsoft JhengHei Light"/>
                <a:ea typeface="Microsoft JhengHei Light"/>
                <a:cs typeface="+mn-lt"/>
              </a:rPr>
              <a:t>Beste manager Change office,</a:t>
            </a:r>
          </a:p>
          <a:p>
            <a:pPr lvl="0">
              <a:lnSpc>
                <a:spcPct val="120000"/>
              </a:lnSpc>
              <a:buClr>
                <a:srgbClr val="008EBE"/>
              </a:buClr>
              <a:defRPr/>
            </a:pPr>
            <a:endParaRPr lang="nl-NL" sz="1050">
              <a:solidFill>
                <a:srgbClr val="30297F"/>
              </a:solidFill>
              <a:latin typeface="Microsoft JhengHei Light"/>
              <a:ea typeface="Microsoft JhengHei Light"/>
              <a:cs typeface="+mn-lt"/>
            </a:endParaRPr>
          </a:p>
          <a:p>
            <a:pPr lvl="0">
              <a:buClr>
                <a:srgbClr val="008EBE"/>
              </a:buClr>
              <a:defRPr/>
            </a:pPr>
            <a:r>
              <a:rPr lang="nl-NL" sz="1050">
                <a:solidFill>
                  <a:srgbClr val="30297F"/>
                </a:solidFill>
                <a:latin typeface="Microsoft JhengHei Light"/>
                <a:ea typeface="Microsoft JhengHei Light"/>
                <a:cs typeface="+mn-lt"/>
              </a:rPr>
              <a:t>Naast het besturen van de verandering helpt het NBility model je ook bij het sneller realiseren van veranderingen doordat het een gemeenschappelijke taal biedt en een template voor de Waardestromen van een netbeheerder.</a:t>
            </a:r>
          </a:p>
        </p:txBody>
      </p:sp>
      <p:pic>
        <p:nvPicPr>
          <p:cNvPr id="9" name="Afbeelding 8">
            <a:extLst>
              <a:ext uri="{FF2B5EF4-FFF2-40B4-BE49-F238E27FC236}">
                <a16:creationId xmlns:a16="http://schemas.microsoft.com/office/drawing/2014/main" id="{A9D52D8F-A2E6-4287-8306-FDA9F407A881}"/>
              </a:ext>
            </a:extLst>
          </p:cNvPr>
          <p:cNvPicPr>
            <a:picLocks noChangeAspect="1"/>
          </p:cNvPicPr>
          <p:nvPr/>
        </p:nvPicPr>
        <p:blipFill>
          <a:blip r:embed="rId3"/>
          <a:stretch>
            <a:fillRect/>
          </a:stretch>
        </p:blipFill>
        <p:spPr>
          <a:xfrm>
            <a:off x="7605494" y="135626"/>
            <a:ext cx="1401647" cy="359100"/>
          </a:xfrm>
          <a:prstGeom prst="rect">
            <a:avLst/>
          </a:prstGeom>
        </p:spPr>
      </p:pic>
      <p:sp>
        <p:nvSpPr>
          <p:cNvPr id="4" name="Tekstvak 3">
            <a:extLst>
              <a:ext uri="{FF2B5EF4-FFF2-40B4-BE49-F238E27FC236}">
                <a16:creationId xmlns:a16="http://schemas.microsoft.com/office/drawing/2014/main" id="{7ED741F3-4221-43B4-BC4A-691D6E39E3B6}"/>
              </a:ext>
            </a:extLst>
          </p:cNvPr>
          <p:cNvSpPr txBox="1"/>
          <p:nvPr/>
        </p:nvSpPr>
        <p:spPr>
          <a:xfrm>
            <a:off x="5595837" y="4806289"/>
            <a:ext cx="2891684" cy="323165"/>
          </a:xfrm>
          <a:prstGeom prst="rect">
            <a:avLst/>
          </a:prstGeom>
          <a:noFill/>
        </p:spPr>
        <p:txBody>
          <a:bodyPr wrap="square" rtlCol="0" anchor="ctr">
            <a:spAutoFit/>
          </a:bodyPr>
          <a:lstStyle/>
          <a:p>
            <a:pPr>
              <a:spcAft>
                <a:spcPts val="450"/>
              </a:spcAft>
              <a:buClr>
                <a:schemeClr val="tx2"/>
              </a:buClr>
            </a:pPr>
            <a:r>
              <a:rPr lang="nl-NL" sz="750">
                <a:latin typeface="+mj-lt"/>
              </a:rPr>
              <a:t>Betreffen voorbeelden van stakeholders en de toegevoegde waarde van NBility voor hen, geen uitputtend overzicht.</a:t>
            </a:r>
          </a:p>
        </p:txBody>
      </p:sp>
      <p:sp>
        <p:nvSpPr>
          <p:cNvPr id="11" name="Tijdelijke aanduiding voor dianummer 2">
            <a:extLst>
              <a:ext uri="{FF2B5EF4-FFF2-40B4-BE49-F238E27FC236}">
                <a16:creationId xmlns:a16="http://schemas.microsoft.com/office/drawing/2014/main" id="{C86388A8-84B4-4D5F-BE55-D2A728E0E352}"/>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22</a:t>
            </a:fld>
            <a:endParaRPr lang="en-GB" sz="750">
              <a:solidFill>
                <a:srgbClr val="625D62">
                  <a:tint val="75000"/>
                </a:srgbClr>
              </a:solidFill>
              <a:latin typeface="Arial"/>
            </a:endParaRPr>
          </a:p>
        </p:txBody>
      </p:sp>
      <p:sp>
        <p:nvSpPr>
          <p:cNvPr id="12" name="Rechthoek 11">
            <a:extLst>
              <a:ext uri="{FF2B5EF4-FFF2-40B4-BE49-F238E27FC236}">
                <a16:creationId xmlns:a16="http://schemas.microsoft.com/office/drawing/2014/main" id="{EEFB2598-1059-4690-A957-40D84CE5EFB8}"/>
              </a:ext>
            </a:extLst>
          </p:cNvPr>
          <p:cNvSpPr/>
          <p:nvPr/>
        </p:nvSpPr>
        <p:spPr>
          <a:xfrm>
            <a:off x="4974300" y="1097430"/>
            <a:ext cx="3513221" cy="1773633"/>
          </a:xfrm>
          <a:prstGeom prst="rect">
            <a:avLst/>
          </a:prstGeom>
          <a:solidFill>
            <a:schemeClr val="bg1">
              <a:lumMod val="95000"/>
            </a:schemeClr>
          </a:solidFill>
          <a:ln>
            <a:solidFill>
              <a:schemeClr val="tx1"/>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Beste leverancier,</a:t>
            </a:r>
          </a:p>
          <a:p>
            <a:pPr lvl="0" algn="ctr">
              <a:buClr>
                <a:srgbClr val="008EBE"/>
              </a:buClr>
              <a:defRPr/>
            </a:pPr>
            <a:endParaRPr lang="nl-NL" sz="1050">
              <a:solidFill>
                <a:srgbClr val="605B9D"/>
              </a:solidFill>
              <a:latin typeface="Microsoft JhengHei Light" panose="020B0304030504040204" pitchFamily="34" charset="-120"/>
              <a:ea typeface="Microsoft JhengHei Light" panose="020B0304030504040204" pitchFamily="34" charset="-120"/>
            </a:endParaRPr>
          </a:p>
          <a:p>
            <a:pPr lvl="0" algn="ctr">
              <a:buClr>
                <a:srgbClr val="008EBE"/>
              </a:buClr>
              <a:defRPr/>
            </a:pPr>
            <a:r>
              <a:rPr lang="nl-NL" sz="1050">
                <a:solidFill>
                  <a:srgbClr val="605B9D"/>
                </a:solidFill>
                <a:latin typeface="Microsoft JhengHei Light" panose="020B0304030504040204" pitchFamily="34" charset="-120"/>
                <a:ea typeface="Microsoft JhengHei Light" panose="020B0304030504040204" pitchFamily="34" charset="-120"/>
              </a:rPr>
              <a:t>Het NBility helpt je de taal te spreken van de Netbeheerder zodat je sneller waarde toe kan voegen. Daarnaast vergemakkelijkt het NBility model de </a:t>
            </a:r>
            <a:r>
              <a:rPr lang="nl-NL" sz="1050" err="1">
                <a:solidFill>
                  <a:srgbClr val="605B9D"/>
                </a:solidFill>
                <a:latin typeface="Microsoft JhengHei Light" panose="020B0304030504040204" pitchFamily="34" charset="-120"/>
                <a:ea typeface="Microsoft JhengHei Light" panose="020B0304030504040204" pitchFamily="34" charset="-120"/>
              </a:rPr>
              <a:t>loosely</a:t>
            </a:r>
            <a:r>
              <a:rPr lang="nl-NL" sz="1050">
                <a:solidFill>
                  <a:srgbClr val="605B9D"/>
                </a:solidFill>
                <a:latin typeface="Microsoft JhengHei Light" panose="020B0304030504040204" pitchFamily="34" charset="-120"/>
                <a:ea typeface="Microsoft JhengHei Light" panose="020B0304030504040204" pitchFamily="34" charset="-120"/>
              </a:rPr>
              <a:t> </a:t>
            </a:r>
            <a:r>
              <a:rPr lang="nl-NL" sz="1050" err="1">
                <a:solidFill>
                  <a:srgbClr val="605B9D"/>
                </a:solidFill>
                <a:latin typeface="Microsoft JhengHei Light" panose="020B0304030504040204" pitchFamily="34" charset="-120"/>
                <a:ea typeface="Microsoft JhengHei Light" panose="020B0304030504040204" pitchFamily="34" charset="-120"/>
              </a:rPr>
              <a:t>coupling</a:t>
            </a:r>
            <a:r>
              <a:rPr lang="nl-NL" sz="1050">
                <a:solidFill>
                  <a:srgbClr val="605B9D"/>
                </a:solidFill>
                <a:latin typeface="Microsoft JhengHei Light" panose="020B0304030504040204" pitchFamily="34" charset="-120"/>
                <a:ea typeface="Microsoft JhengHei Light" panose="020B0304030504040204" pitchFamily="34" charset="-120"/>
              </a:rPr>
              <a:t> in de informatiehuishouding. Door je ICT producten hierop aan te sluiten help je ons de wendbaarheid te creëren die we nodig hebben voor de energietransitie. </a:t>
            </a:r>
          </a:p>
        </p:txBody>
      </p:sp>
    </p:spTree>
    <p:extLst>
      <p:ext uri="{BB962C8B-B14F-4D97-AF65-F5344CB8AC3E}">
        <p14:creationId xmlns:p14="http://schemas.microsoft.com/office/powerpoint/2010/main" val="2094754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Sneller veranderen door gezamenlijke taal en inzichten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10" name="Rechthoek 9">
            <a:extLst>
              <a:ext uri="{FF2B5EF4-FFF2-40B4-BE49-F238E27FC236}">
                <a16:creationId xmlns:a16="http://schemas.microsoft.com/office/drawing/2014/main" id="{77525E43-33A6-45D8-AB44-43D21FFB1E9A}"/>
              </a:ext>
            </a:extLst>
          </p:cNvPr>
          <p:cNvSpPr/>
          <p:nvPr/>
        </p:nvSpPr>
        <p:spPr>
          <a:xfrm>
            <a:off x="220805" y="943834"/>
            <a:ext cx="4165456" cy="779102"/>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Elkaar </a:t>
            </a:r>
            <a:r>
              <a:rPr lang="nl-NL" sz="1200" b="1">
                <a:solidFill>
                  <a:srgbClr val="4D4D4D"/>
                </a:solidFill>
                <a:latin typeface="Calibri Light"/>
              </a:rPr>
              <a:t>sneller begrijpen </a:t>
            </a:r>
            <a:r>
              <a:rPr lang="nl-NL" sz="1200">
                <a:solidFill>
                  <a:srgbClr val="4D4D4D"/>
                </a:solidFill>
                <a:latin typeface="Calibri Light"/>
              </a:rPr>
              <a:t>en daardoor sneller veranderen.</a:t>
            </a:r>
          </a:p>
        </p:txBody>
      </p:sp>
      <p:sp>
        <p:nvSpPr>
          <p:cNvPr id="11" name="Rechthoek 10">
            <a:extLst>
              <a:ext uri="{FF2B5EF4-FFF2-40B4-BE49-F238E27FC236}">
                <a16:creationId xmlns:a16="http://schemas.microsoft.com/office/drawing/2014/main" id="{527F789A-5392-403B-8BB2-259C0C1E3C12}"/>
              </a:ext>
            </a:extLst>
          </p:cNvPr>
          <p:cNvSpPr/>
          <p:nvPr/>
        </p:nvSpPr>
        <p:spPr>
          <a:xfrm>
            <a:off x="220803" y="1722935"/>
            <a:ext cx="4165456" cy="738168"/>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b="1">
                <a:solidFill>
                  <a:srgbClr val="4D4D4D"/>
                </a:solidFill>
                <a:latin typeface="Calibri Light"/>
              </a:rPr>
              <a:t>Ontwerpkeuzes</a:t>
            </a:r>
            <a:r>
              <a:rPr lang="nl-NL" sz="1200">
                <a:solidFill>
                  <a:srgbClr val="4D4D4D"/>
                </a:solidFill>
                <a:latin typeface="Calibri Light"/>
              </a:rPr>
              <a:t> om de juiste ontkoppelingen (applicatie</a:t>
            </a:r>
            <a:r>
              <a:rPr lang="nl-NL" sz="1200" b="1">
                <a:solidFill>
                  <a:srgbClr val="4D4D4D"/>
                </a:solidFill>
                <a:latin typeface="Calibri Light"/>
              </a:rPr>
              <a:t>grenzen</a:t>
            </a:r>
            <a:r>
              <a:rPr lang="nl-NL" sz="1200">
                <a:solidFill>
                  <a:srgbClr val="4D4D4D"/>
                </a:solidFill>
                <a:latin typeface="Calibri Light"/>
              </a:rPr>
              <a:t>) en juiste </a:t>
            </a:r>
            <a:r>
              <a:rPr lang="nl-NL" sz="1200" b="1">
                <a:solidFill>
                  <a:srgbClr val="4D4D4D"/>
                </a:solidFill>
                <a:latin typeface="Calibri Light"/>
              </a:rPr>
              <a:t>interfaces (</a:t>
            </a:r>
            <a:r>
              <a:rPr lang="nl-NL" sz="1200" b="1" err="1">
                <a:solidFill>
                  <a:srgbClr val="4D4D4D"/>
                </a:solidFill>
                <a:latin typeface="Calibri Light"/>
              </a:rPr>
              <a:t>API’s</a:t>
            </a:r>
            <a:r>
              <a:rPr lang="nl-NL" sz="1200">
                <a:solidFill>
                  <a:srgbClr val="4D4D4D"/>
                </a:solidFill>
                <a:latin typeface="Calibri Light"/>
              </a:rPr>
              <a:t>/integraties) te realiseren. </a:t>
            </a:r>
          </a:p>
        </p:txBody>
      </p:sp>
      <p:sp>
        <p:nvSpPr>
          <p:cNvPr id="12" name="Rechthoek 11">
            <a:extLst>
              <a:ext uri="{FF2B5EF4-FFF2-40B4-BE49-F238E27FC236}">
                <a16:creationId xmlns:a16="http://schemas.microsoft.com/office/drawing/2014/main" id="{038CBA92-16F7-48C4-9E66-0B1AD258AC4C}"/>
              </a:ext>
            </a:extLst>
          </p:cNvPr>
          <p:cNvSpPr/>
          <p:nvPr/>
        </p:nvSpPr>
        <p:spPr>
          <a:xfrm>
            <a:off x="220803" y="2468083"/>
            <a:ext cx="4165456" cy="784691"/>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Snel ontwerp</a:t>
            </a:r>
            <a:r>
              <a:rPr lang="nl-NL" sz="1200">
                <a:solidFill>
                  <a:srgbClr val="4D4D4D"/>
                </a:solidFill>
                <a:latin typeface="Calibri Light"/>
              </a:rPr>
              <a:t> van nieuwe keten: NBility als </a:t>
            </a:r>
            <a:r>
              <a:rPr lang="nl-NL" sz="1200" b="1">
                <a:solidFill>
                  <a:srgbClr val="4D4D4D"/>
                </a:solidFill>
                <a:latin typeface="Calibri Light"/>
              </a:rPr>
              <a:t>template</a:t>
            </a:r>
            <a:r>
              <a:rPr lang="nl-NL" sz="1200">
                <a:solidFill>
                  <a:srgbClr val="4D4D4D"/>
                </a:solidFill>
                <a:latin typeface="Calibri Light"/>
              </a:rPr>
              <a:t> voor nieuw procesontwerp.</a:t>
            </a:r>
          </a:p>
        </p:txBody>
      </p:sp>
      <p:sp>
        <p:nvSpPr>
          <p:cNvPr id="13" name="Rechthoek 12">
            <a:extLst>
              <a:ext uri="{FF2B5EF4-FFF2-40B4-BE49-F238E27FC236}">
                <a16:creationId xmlns:a16="http://schemas.microsoft.com/office/drawing/2014/main" id="{A27A3899-51FB-4BAA-A67E-5CDDC1D4F32D}"/>
              </a:ext>
            </a:extLst>
          </p:cNvPr>
          <p:cNvSpPr/>
          <p:nvPr/>
        </p:nvSpPr>
        <p:spPr>
          <a:xfrm>
            <a:off x="220801" y="3254119"/>
            <a:ext cx="4165456" cy="766507"/>
          </a:xfrm>
          <a:prstGeom prst="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Snelle </a:t>
            </a:r>
            <a:r>
              <a:rPr lang="nl-NL" sz="1200" b="1">
                <a:solidFill>
                  <a:srgbClr val="4D4D4D"/>
                </a:solidFill>
                <a:latin typeface="Calibri Light"/>
              </a:rPr>
              <a:t>impactanalyse</a:t>
            </a:r>
            <a:r>
              <a:rPr lang="nl-NL" sz="1200">
                <a:solidFill>
                  <a:srgbClr val="4D4D4D"/>
                </a:solidFill>
                <a:latin typeface="Calibri Light"/>
              </a:rPr>
              <a:t> of herbruikbare </a:t>
            </a:r>
            <a:r>
              <a:rPr lang="nl-NL" sz="1200" err="1">
                <a:solidFill>
                  <a:srgbClr val="4D4D4D"/>
                </a:solidFill>
                <a:latin typeface="Calibri Light"/>
              </a:rPr>
              <a:t>capabilities</a:t>
            </a:r>
            <a:r>
              <a:rPr lang="nl-NL" sz="1200">
                <a:solidFill>
                  <a:srgbClr val="4D4D4D"/>
                </a:solidFill>
                <a:latin typeface="Calibri Light"/>
              </a:rPr>
              <a:t> bestaan</a:t>
            </a:r>
          </a:p>
        </p:txBody>
      </p:sp>
      <p:sp>
        <p:nvSpPr>
          <p:cNvPr id="14" name="Rechthoek 13">
            <a:extLst>
              <a:ext uri="{FF2B5EF4-FFF2-40B4-BE49-F238E27FC236}">
                <a16:creationId xmlns:a16="http://schemas.microsoft.com/office/drawing/2014/main" id="{FBD8CED5-EF11-4319-8758-9F54F6CA14F7}"/>
              </a:ext>
            </a:extLst>
          </p:cNvPr>
          <p:cNvSpPr/>
          <p:nvPr/>
        </p:nvSpPr>
        <p:spPr>
          <a:xfrm>
            <a:off x="220801" y="4017766"/>
            <a:ext cx="4165456" cy="779102"/>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54000" tIns="27000" rIns="54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Organisatie </a:t>
            </a:r>
            <a:r>
              <a:rPr lang="nl-NL" sz="1200">
                <a:solidFill>
                  <a:srgbClr val="4D4D4D"/>
                </a:solidFill>
                <a:latin typeface="Calibri Light"/>
              </a:rPr>
              <a:t>vormgeven</a:t>
            </a:r>
            <a:r>
              <a:rPr lang="nl-NL" sz="1200" b="1">
                <a:solidFill>
                  <a:srgbClr val="4D4D4D"/>
                </a:solidFill>
                <a:latin typeface="Calibri Light"/>
              </a:rPr>
              <a:t> </a:t>
            </a:r>
            <a:r>
              <a:rPr lang="nl-NL" sz="1200">
                <a:solidFill>
                  <a:srgbClr val="4D4D4D"/>
                </a:solidFill>
                <a:latin typeface="Calibri Light"/>
              </a:rPr>
              <a:t>en </a:t>
            </a:r>
            <a:r>
              <a:rPr lang="nl-NL" sz="1200" b="1">
                <a:solidFill>
                  <a:srgbClr val="4D4D4D"/>
                </a:solidFill>
                <a:latin typeface="Calibri Light"/>
              </a:rPr>
              <a:t>verantwoordelijkheden</a:t>
            </a:r>
            <a:r>
              <a:rPr lang="nl-NL" sz="1200">
                <a:solidFill>
                  <a:srgbClr val="4D4D4D"/>
                </a:solidFill>
                <a:latin typeface="Calibri Light"/>
              </a:rPr>
              <a:t> expliciet maken zowel binnen de </a:t>
            </a:r>
            <a:r>
              <a:rPr lang="nl-NL" sz="1200" b="1">
                <a:solidFill>
                  <a:srgbClr val="4D4D4D"/>
                </a:solidFill>
                <a:latin typeface="Calibri Light"/>
              </a:rPr>
              <a:t>business</a:t>
            </a:r>
            <a:r>
              <a:rPr lang="nl-NL" sz="1200">
                <a:solidFill>
                  <a:srgbClr val="4D4D4D"/>
                </a:solidFill>
                <a:latin typeface="Calibri Light"/>
              </a:rPr>
              <a:t>  als binnen de IT: over welke </a:t>
            </a:r>
            <a:r>
              <a:rPr lang="nl-NL" sz="1200" err="1">
                <a:solidFill>
                  <a:srgbClr val="4D4D4D"/>
                </a:solidFill>
                <a:latin typeface="Calibri Light"/>
              </a:rPr>
              <a:t>waardestroom</a:t>
            </a:r>
            <a:r>
              <a:rPr lang="nl-NL" sz="1200">
                <a:solidFill>
                  <a:srgbClr val="4D4D4D"/>
                </a:solidFill>
                <a:latin typeface="Calibri Light"/>
              </a:rPr>
              <a:t> en/of over welke functies gaat een </a:t>
            </a:r>
            <a:r>
              <a:rPr lang="nl-NL" sz="1200" b="1">
                <a:solidFill>
                  <a:srgbClr val="4D4D4D"/>
                </a:solidFill>
                <a:latin typeface="Calibri Light"/>
              </a:rPr>
              <a:t>afdeling/team</a:t>
            </a:r>
            <a:endParaRPr lang="nl-NL" sz="1200">
              <a:solidFill>
                <a:srgbClr val="4D4D4D"/>
              </a:solidFill>
              <a:latin typeface="Calibri Light"/>
            </a:endParaRPr>
          </a:p>
        </p:txBody>
      </p:sp>
      <p:sp>
        <p:nvSpPr>
          <p:cNvPr id="15" name="Rechthoek 14">
            <a:extLst>
              <a:ext uri="{FF2B5EF4-FFF2-40B4-BE49-F238E27FC236}">
                <a16:creationId xmlns:a16="http://schemas.microsoft.com/office/drawing/2014/main" id="{16E8C972-9248-456C-9415-9A42E8994C24}"/>
              </a:ext>
            </a:extLst>
          </p:cNvPr>
          <p:cNvSpPr/>
          <p:nvPr/>
        </p:nvSpPr>
        <p:spPr>
          <a:xfrm>
            <a:off x="4710106" y="940318"/>
            <a:ext cx="4165456" cy="773540"/>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Besturen van de architectuur om maximaal </a:t>
            </a:r>
            <a:r>
              <a:rPr lang="nl-NL" sz="1200" b="1">
                <a:solidFill>
                  <a:srgbClr val="4D4D4D"/>
                </a:solidFill>
                <a:latin typeface="Calibri Light"/>
              </a:rPr>
              <a:t>efficiënt</a:t>
            </a:r>
            <a:r>
              <a:rPr lang="nl-NL" sz="1200">
                <a:solidFill>
                  <a:srgbClr val="4D4D4D"/>
                </a:solidFill>
                <a:latin typeface="Calibri Light"/>
              </a:rPr>
              <a:t> proces en IT </a:t>
            </a:r>
            <a:r>
              <a:rPr lang="nl-NL" sz="1200" b="1">
                <a:solidFill>
                  <a:srgbClr val="4D4D4D"/>
                </a:solidFill>
                <a:latin typeface="Calibri Light"/>
              </a:rPr>
              <a:t>landschap</a:t>
            </a:r>
            <a:r>
              <a:rPr lang="nl-NL" sz="1200">
                <a:solidFill>
                  <a:srgbClr val="4D4D4D"/>
                </a:solidFill>
                <a:latin typeface="Calibri Light"/>
              </a:rPr>
              <a:t> te realiseren (proces en applicatieportfolio, </a:t>
            </a:r>
            <a:r>
              <a:rPr lang="nl-NL" sz="1200" b="1">
                <a:solidFill>
                  <a:srgbClr val="4D4D4D"/>
                </a:solidFill>
                <a:latin typeface="Calibri Light"/>
              </a:rPr>
              <a:t>ontdubbelen</a:t>
            </a:r>
            <a:r>
              <a:rPr lang="nl-NL" sz="1200">
                <a:solidFill>
                  <a:srgbClr val="4D4D4D"/>
                </a:solidFill>
                <a:latin typeface="Calibri Light"/>
              </a:rPr>
              <a:t>)</a:t>
            </a:r>
            <a:endParaRPr lang="nl-NL" sz="1200" b="1" kern="0">
              <a:solidFill>
                <a:srgbClr val="625D62">
                  <a:lumMod val="50000"/>
                </a:srgbClr>
              </a:solidFill>
              <a:latin typeface="Microsoft JhengHei Light"/>
            </a:endParaRPr>
          </a:p>
        </p:txBody>
      </p:sp>
      <p:sp>
        <p:nvSpPr>
          <p:cNvPr id="16" name="Rechthoek 15">
            <a:extLst>
              <a:ext uri="{FF2B5EF4-FFF2-40B4-BE49-F238E27FC236}">
                <a16:creationId xmlns:a16="http://schemas.microsoft.com/office/drawing/2014/main" id="{D820B542-CAD9-4889-B360-8B660F0D6AF3}"/>
              </a:ext>
            </a:extLst>
          </p:cNvPr>
          <p:cNvSpPr/>
          <p:nvPr/>
        </p:nvSpPr>
        <p:spPr>
          <a:xfrm>
            <a:off x="4710105" y="1704755"/>
            <a:ext cx="4165456" cy="765426"/>
          </a:xfrm>
          <a:prstGeom prst="rect">
            <a:avLst/>
          </a:prstGeom>
          <a:solidFill>
            <a:schemeClr val="bg1">
              <a:lumMod val="85000"/>
            </a:schemeClr>
          </a:solidFill>
          <a:ln w="3175" cap="flat" cmpd="sng" algn="ctr">
            <a:solidFill>
              <a:schemeClr val="bg1">
                <a:lumMod val="50000"/>
              </a:schemeClr>
            </a:solidFill>
            <a:prstDash val="solid"/>
          </a:ln>
          <a:effectLst/>
        </p:spPr>
        <p:txBody>
          <a:bodyPr vert="horz" wrap="square" lIns="27000" tIns="27000" rIns="27000" bIns="27000" rtlCol="0" anchor="ctr"/>
          <a:lstStyle/>
          <a:p>
            <a:pPr algn="ctr">
              <a:defRPr/>
            </a:pPr>
            <a:r>
              <a:rPr lang="nl-NL" sz="1200">
                <a:solidFill>
                  <a:srgbClr val="4D4D4D"/>
                </a:solidFill>
                <a:latin typeface="Calibri Light"/>
              </a:rPr>
              <a:t>Keuzes in veranderportfolio: focus en verdeling van veranderingen / investeringen over de business</a:t>
            </a:r>
          </a:p>
        </p:txBody>
      </p:sp>
      <p:sp>
        <p:nvSpPr>
          <p:cNvPr id="17" name="Rechthoek 16">
            <a:extLst>
              <a:ext uri="{FF2B5EF4-FFF2-40B4-BE49-F238E27FC236}">
                <a16:creationId xmlns:a16="http://schemas.microsoft.com/office/drawing/2014/main" id="{28417C22-8BA2-4FE7-A2C2-2593D61F5A30}"/>
              </a:ext>
            </a:extLst>
          </p:cNvPr>
          <p:cNvSpPr/>
          <p:nvPr/>
        </p:nvSpPr>
        <p:spPr>
          <a:xfrm>
            <a:off x="4710111" y="3212302"/>
            <a:ext cx="4165456" cy="811562"/>
          </a:xfrm>
          <a:prstGeom prst="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767871">
              <a:defRPr/>
            </a:pPr>
            <a:r>
              <a:rPr lang="nl-NL" sz="1200">
                <a:solidFill>
                  <a:srgbClr val="4D4D4D"/>
                </a:solidFill>
                <a:latin typeface="Calibri Light"/>
              </a:rPr>
              <a:t>Sneller </a:t>
            </a:r>
            <a:r>
              <a:rPr lang="nl-NL" sz="1200" b="1">
                <a:solidFill>
                  <a:srgbClr val="4D4D4D"/>
                </a:solidFill>
                <a:latin typeface="Calibri Light"/>
              </a:rPr>
              <a:t>interpreteren</a:t>
            </a:r>
            <a:r>
              <a:rPr lang="nl-NL" sz="1200">
                <a:solidFill>
                  <a:srgbClr val="4D4D4D"/>
                </a:solidFill>
                <a:latin typeface="Calibri Light"/>
              </a:rPr>
              <a:t> en </a:t>
            </a:r>
            <a:r>
              <a:rPr lang="nl-NL" sz="1200" b="1">
                <a:solidFill>
                  <a:srgbClr val="4D4D4D"/>
                </a:solidFill>
                <a:latin typeface="Calibri Light"/>
              </a:rPr>
              <a:t>implementeren</a:t>
            </a:r>
            <a:r>
              <a:rPr lang="nl-NL" sz="1200">
                <a:solidFill>
                  <a:srgbClr val="4D4D4D"/>
                </a:solidFill>
                <a:latin typeface="Calibri Light"/>
              </a:rPr>
              <a:t> van </a:t>
            </a:r>
            <a:r>
              <a:rPr lang="nl-NL" sz="1200" b="1">
                <a:solidFill>
                  <a:srgbClr val="4D4D4D"/>
                </a:solidFill>
                <a:latin typeface="Calibri Light"/>
              </a:rPr>
              <a:t>adviezen</a:t>
            </a:r>
            <a:r>
              <a:rPr lang="nl-NL" sz="1200">
                <a:solidFill>
                  <a:srgbClr val="4D4D4D"/>
                </a:solidFill>
                <a:latin typeface="Calibri Light"/>
              </a:rPr>
              <a:t>/</a:t>
            </a:r>
            <a:r>
              <a:rPr lang="nl-NL" sz="1200" b="1">
                <a:solidFill>
                  <a:srgbClr val="4D4D4D"/>
                </a:solidFill>
                <a:latin typeface="Calibri Light"/>
              </a:rPr>
              <a:t>tools</a:t>
            </a:r>
            <a:r>
              <a:rPr lang="nl-NL" sz="1200">
                <a:solidFill>
                  <a:srgbClr val="4D4D4D"/>
                </a:solidFill>
                <a:latin typeface="Calibri Light"/>
              </a:rPr>
              <a:t> van </a:t>
            </a:r>
            <a:r>
              <a:rPr lang="nl-NL" sz="1200" b="1">
                <a:solidFill>
                  <a:srgbClr val="4D4D4D"/>
                </a:solidFill>
                <a:latin typeface="Calibri Light"/>
              </a:rPr>
              <a:t>externe</a:t>
            </a:r>
            <a:r>
              <a:rPr lang="nl-NL" sz="1200">
                <a:solidFill>
                  <a:srgbClr val="4D4D4D"/>
                </a:solidFill>
                <a:latin typeface="Calibri Light"/>
              </a:rPr>
              <a:t> adviseurs/leveranciers.</a:t>
            </a:r>
            <a:endParaRPr lang="nl-NL" sz="1200">
              <a:solidFill>
                <a:prstClr val="black"/>
              </a:solidFill>
              <a:latin typeface="Calibri Light"/>
            </a:endParaRPr>
          </a:p>
        </p:txBody>
      </p:sp>
      <p:sp>
        <p:nvSpPr>
          <p:cNvPr id="22" name="Rechthoek 21">
            <a:extLst>
              <a:ext uri="{FF2B5EF4-FFF2-40B4-BE49-F238E27FC236}">
                <a16:creationId xmlns:a16="http://schemas.microsoft.com/office/drawing/2014/main" id="{AD44B331-0029-46B1-A9EF-C66A820F4967}"/>
              </a:ext>
            </a:extLst>
          </p:cNvPr>
          <p:cNvSpPr/>
          <p:nvPr/>
        </p:nvSpPr>
        <p:spPr>
          <a:xfrm>
            <a:off x="4710112" y="2469745"/>
            <a:ext cx="4165456" cy="789128"/>
          </a:xfrm>
          <a:prstGeom prst="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27000" tIns="8100" rIns="27000" bIns="34290" numCol="1" spcCol="0" rtlCol="0" fromWordArt="0" anchor="ctr" anchorCtr="0" forceAA="0" compatLnSpc="1">
            <a:prstTxWarp prst="textNoShape">
              <a:avLst/>
            </a:prstTxWarp>
            <a:noAutofit/>
          </a:bodyPr>
          <a:lstStyle/>
          <a:p>
            <a:pPr algn="ctr">
              <a:defRPr/>
            </a:pPr>
            <a:r>
              <a:rPr lang="nl-NL" sz="1200">
                <a:solidFill>
                  <a:srgbClr val="4D4D4D"/>
                </a:solidFill>
                <a:latin typeface="Calibri Light"/>
              </a:rPr>
              <a:t>Besturen en vergelijken van procesprestaties/</a:t>
            </a:r>
            <a:r>
              <a:rPr lang="nl-NL" sz="1200" err="1">
                <a:solidFill>
                  <a:srgbClr val="4D4D4D"/>
                </a:solidFill>
                <a:latin typeface="Calibri Light"/>
              </a:rPr>
              <a:t>KPI’s</a:t>
            </a:r>
            <a:r>
              <a:rPr lang="nl-NL" sz="1200">
                <a:solidFill>
                  <a:srgbClr val="4D4D4D"/>
                </a:solidFill>
                <a:latin typeface="Calibri Light"/>
              </a:rPr>
              <a:t> binnen en buiten de Netbeheerders</a:t>
            </a:r>
          </a:p>
        </p:txBody>
      </p:sp>
      <p:sp>
        <p:nvSpPr>
          <p:cNvPr id="23" name="Rechthoek 22">
            <a:extLst>
              <a:ext uri="{FF2B5EF4-FFF2-40B4-BE49-F238E27FC236}">
                <a16:creationId xmlns:a16="http://schemas.microsoft.com/office/drawing/2014/main" id="{47E410E2-1ACB-41A5-A05A-4876BA145536}"/>
              </a:ext>
            </a:extLst>
          </p:cNvPr>
          <p:cNvSpPr/>
          <p:nvPr/>
        </p:nvSpPr>
        <p:spPr>
          <a:xfrm>
            <a:off x="4710111" y="4011841"/>
            <a:ext cx="4165456" cy="77988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a:defRPr/>
            </a:pPr>
            <a:r>
              <a:rPr lang="nl-NL" sz="1200" b="1">
                <a:solidFill>
                  <a:srgbClr val="4D4D4D"/>
                </a:solidFill>
                <a:latin typeface="Calibri Light"/>
              </a:rPr>
              <a:t>Hergebruik </a:t>
            </a:r>
            <a:r>
              <a:rPr lang="nl-NL" sz="1200">
                <a:solidFill>
                  <a:srgbClr val="4D4D4D"/>
                </a:solidFill>
                <a:latin typeface="Calibri Light"/>
              </a:rPr>
              <a:t>best </a:t>
            </a:r>
            <a:r>
              <a:rPr lang="nl-NL" sz="1200" err="1">
                <a:solidFill>
                  <a:srgbClr val="4D4D4D"/>
                </a:solidFill>
                <a:latin typeface="Calibri Light"/>
              </a:rPr>
              <a:t>practices</a:t>
            </a:r>
            <a:r>
              <a:rPr lang="nl-NL" sz="1200">
                <a:solidFill>
                  <a:srgbClr val="4D4D4D"/>
                </a:solidFill>
                <a:latin typeface="Calibri Light"/>
              </a:rPr>
              <a:t> van collega netbeheerders =&gt; versnelling energie-ecosysteem</a:t>
            </a:r>
          </a:p>
        </p:txBody>
      </p:sp>
      <p:pic>
        <p:nvPicPr>
          <p:cNvPr id="18" name="Afbeelding 17">
            <a:extLst>
              <a:ext uri="{FF2B5EF4-FFF2-40B4-BE49-F238E27FC236}">
                <a16:creationId xmlns:a16="http://schemas.microsoft.com/office/drawing/2014/main" id="{F370EE25-F534-479A-BF19-944FB36B5234}"/>
              </a:ext>
            </a:extLst>
          </p:cNvPr>
          <p:cNvPicPr>
            <a:picLocks noChangeAspect="1"/>
          </p:cNvPicPr>
          <p:nvPr/>
        </p:nvPicPr>
        <p:blipFill>
          <a:blip r:embed="rId3"/>
          <a:stretch>
            <a:fillRect/>
          </a:stretch>
        </p:blipFill>
        <p:spPr>
          <a:xfrm>
            <a:off x="7605494" y="135626"/>
            <a:ext cx="1401647" cy="359100"/>
          </a:xfrm>
          <a:prstGeom prst="rect">
            <a:avLst/>
          </a:prstGeom>
        </p:spPr>
      </p:pic>
      <p:sp>
        <p:nvSpPr>
          <p:cNvPr id="19" name="Tijdelijke aanduiding voor dianummer 2">
            <a:extLst>
              <a:ext uri="{FF2B5EF4-FFF2-40B4-BE49-F238E27FC236}">
                <a16:creationId xmlns:a16="http://schemas.microsoft.com/office/drawing/2014/main" id="{D1689DE2-3B0E-4889-985C-5E98D8D0CC7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23</a:t>
            </a:fld>
            <a:endParaRPr lang="en-GB" sz="750">
              <a:solidFill>
                <a:srgbClr val="625D62">
                  <a:tint val="75000"/>
                </a:srgbClr>
              </a:solidFill>
              <a:latin typeface="Arial"/>
            </a:endParaRPr>
          </a:p>
        </p:txBody>
      </p:sp>
    </p:spTree>
    <p:extLst>
      <p:ext uri="{BB962C8B-B14F-4D97-AF65-F5344CB8AC3E}">
        <p14:creationId xmlns:p14="http://schemas.microsoft.com/office/powerpoint/2010/main" val="243141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13000" y="6321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Usecases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voor Netbeheerders: Waar is het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 voor te gebruiken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7" name="Rechthoek 6">
            <a:extLst>
              <a:ext uri="{FF2B5EF4-FFF2-40B4-BE49-F238E27FC236}">
                <a16:creationId xmlns:a16="http://schemas.microsoft.com/office/drawing/2014/main" id="{22B01B1F-910B-408C-9A00-1CFDF5D16BFD}"/>
              </a:ext>
            </a:extLst>
          </p:cNvPr>
          <p:cNvSpPr/>
          <p:nvPr/>
        </p:nvSpPr>
        <p:spPr>
          <a:xfrm>
            <a:off x="452842" y="946870"/>
            <a:ext cx="8432479" cy="4340547"/>
          </a:xfrm>
          <a:prstGeom prst="rect">
            <a:avLst/>
          </a:prstGeom>
        </p:spPr>
        <p:txBody>
          <a:bodyPr wrap="square" lIns="91440" tIns="45720" rIns="91440" bIns="45720" anchor="t">
            <a:spAutoFit/>
          </a:bodyPr>
          <a:lstStyle/>
          <a:p>
            <a:pPr lvl="0">
              <a:lnSpc>
                <a:spcPct val="120000"/>
              </a:lnSpc>
              <a:buClr>
                <a:srgbClr val="008EBE"/>
              </a:buClr>
            </a:pPr>
            <a:r>
              <a:rPr lang="nl-NL" sz="1050" b="1">
                <a:solidFill>
                  <a:srgbClr val="605B9D"/>
                </a:solidFill>
                <a:latin typeface="Microsoft JhengHei Light"/>
                <a:cs typeface="Calibri Light"/>
              </a:rPr>
              <a:t>Change</a:t>
            </a: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Klopt de focus van de ontwikkeling met de strategische focus?</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Klopt de focus van de ontwikkeling met de knelpunten in processen, geredeneerd vanuit de </a:t>
            </a:r>
            <a:r>
              <a:rPr lang="nl-NL" sz="1050" err="1">
                <a:solidFill>
                  <a:srgbClr val="605B9D"/>
                </a:solidFill>
                <a:latin typeface="Microsoft JhengHei Light"/>
                <a:cs typeface="Calibri Light"/>
              </a:rPr>
              <a:t>capability</a:t>
            </a:r>
            <a:r>
              <a:rPr lang="nl-NL" sz="1050">
                <a:solidFill>
                  <a:srgbClr val="605B9D"/>
                </a:solidFill>
                <a:latin typeface="Microsoft JhengHei Light"/>
                <a:cs typeface="Calibri Light"/>
              </a:rPr>
              <a:t> in plaats van uit het proces</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err="1">
                <a:solidFill>
                  <a:srgbClr val="605B9D"/>
                </a:solidFill>
                <a:latin typeface="Microsoft JhengHei Light"/>
                <a:cs typeface="Calibri Light"/>
              </a:rPr>
              <a:t>Capability</a:t>
            </a:r>
            <a:r>
              <a:rPr lang="nl-NL" sz="1050">
                <a:solidFill>
                  <a:srgbClr val="605B9D"/>
                </a:solidFill>
                <a:latin typeface="Microsoft JhengHei Light"/>
                <a:cs typeface="Calibri Light"/>
              </a:rPr>
              <a:t> map </a:t>
            </a:r>
            <a:r>
              <a:rPr lang="nl-NL" sz="1050" err="1">
                <a:solidFill>
                  <a:srgbClr val="605B9D"/>
                </a:solidFill>
                <a:latin typeface="Microsoft JhengHei Light"/>
                <a:cs typeface="Calibri Light"/>
              </a:rPr>
              <a:t>Ist</a:t>
            </a:r>
            <a:r>
              <a:rPr lang="nl-NL" sz="1050">
                <a:solidFill>
                  <a:srgbClr val="605B9D"/>
                </a:solidFill>
                <a:latin typeface="Microsoft JhengHei Light"/>
                <a:cs typeface="Calibri Light"/>
              </a:rPr>
              <a:t> en </a:t>
            </a:r>
            <a:r>
              <a:rPr lang="nl-NL" sz="1050" err="1">
                <a:solidFill>
                  <a:srgbClr val="605B9D"/>
                </a:solidFill>
                <a:latin typeface="Microsoft JhengHei Light"/>
                <a:cs typeface="Calibri Light"/>
              </a:rPr>
              <a:t>Soll</a:t>
            </a:r>
            <a:r>
              <a:rPr lang="nl-NL" sz="1050">
                <a:solidFill>
                  <a:srgbClr val="605B9D"/>
                </a:solidFill>
                <a:latin typeface="Microsoft JhengHei Light"/>
                <a:cs typeface="Calibri Light"/>
              </a:rPr>
              <a:t>.</a:t>
            </a:r>
            <a:endParaRPr lang="nl-NL" sz="1050">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Change inzichtelijk onafhankelijk van organisatiewijze op dashboard/KPI.</a:t>
            </a:r>
            <a:endParaRPr lang="nl-NL" sz="1050">
              <a:solidFill>
                <a:srgbClr val="605B9D"/>
              </a:solidFill>
              <a:latin typeface="Microsoft JhengHei Light"/>
              <a:ea typeface="Microsoft JhengHei Light"/>
              <a:cs typeface="Calibri Light"/>
            </a:endParaRPr>
          </a:p>
          <a:p>
            <a:pPr marL="214313" indent="-214313">
              <a:lnSpc>
                <a:spcPct val="120000"/>
              </a:lnSpc>
              <a:buClr>
                <a:srgbClr val="008EBE"/>
              </a:buClr>
              <a:buFont typeface="Arial" panose="020B0604020202020204" pitchFamily="34" charset="0"/>
              <a:buChar char="•"/>
            </a:pPr>
            <a:endParaRPr lang="nl-NL" sz="1050">
              <a:solidFill>
                <a:srgbClr val="605B9D"/>
              </a:solidFill>
              <a:latin typeface="Microsoft JhengHei Light"/>
              <a:cs typeface="Calibri Light" panose="020F0302020204030204" pitchFamily="34" charset="0"/>
            </a:endParaRPr>
          </a:p>
          <a:p>
            <a:pPr lvl="0">
              <a:lnSpc>
                <a:spcPct val="120000"/>
              </a:lnSpc>
              <a:buClr>
                <a:srgbClr val="008EBE"/>
              </a:buClr>
            </a:pPr>
            <a:r>
              <a:rPr lang="nl-NL" sz="1050" b="1">
                <a:solidFill>
                  <a:srgbClr val="605B9D"/>
                </a:solidFill>
                <a:latin typeface="Microsoft JhengHei Light"/>
                <a:cs typeface="Calibri Light"/>
              </a:rPr>
              <a:t>Organisatie/reorganisatie</a:t>
            </a:r>
            <a:endParaRPr lang="nl-NL" sz="1050" b="1">
              <a:solidFill>
                <a:srgbClr val="605B9D"/>
              </a:solidFill>
              <a:latin typeface="Microsoft JhengHei Light"/>
              <a:ea typeface="Microsoft JhengHei Light"/>
              <a:cs typeface="Calibri Light"/>
            </a:endParaRPr>
          </a:p>
          <a:p>
            <a:pPr marL="213995" indent="-213995">
              <a:lnSpc>
                <a:spcPct val="120000"/>
              </a:lnSpc>
              <a:buClr>
                <a:srgbClr val="008EBE"/>
              </a:buClr>
              <a:buFont typeface="Arial" panose="020B0604020202020204" pitchFamily="34" charset="0"/>
              <a:buChar char="•"/>
            </a:pPr>
            <a:r>
              <a:rPr lang="nl-NL" sz="1050">
                <a:solidFill>
                  <a:srgbClr val="605B9D"/>
                </a:solidFill>
                <a:latin typeface="Microsoft JhengHei Light"/>
                <a:cs typeface="Calibri Light"/>
              </a:rPr>
              <a:t>Toekennen van verantwoordelijkheden.</a:t>
            </a:r>
            <a:endParaRPr lang="nl-NL" sz="1050">
              <a:solidFill>
                <a:srgbClr val="605B9D"/>
              </a:solidFill>
              <a:latin typeface="Microsoft JhengHei Light"/>
              <a:ea typeface="Microsoft JhengHei Light"/>
              <a:cs typeface="Calibri Light"/>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r>
              <a:rPr lang="nl-NL" sz="1050" b="1">
                <a:solidFill>
                  <a:srgbClr val="30297F"/>
                </a:solidFill>
                <a:latin typeface="Microsoft JhengHei Light"/>
                <a:ea typeface="Microsoft JhengHei Light"/>
                <a:cs typeface="Calibri Light"/>
              </a:rPr>
              <a:t>Run/operatie</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Benchmarking.</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Waarde ketens (template beschikbaar zie uitwerking).</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Identificeer knelpunten in het proces/de waardeketen.</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Strategie </a:t>
            </a:r>
            <a:r>
              <a:rPr lang="nl-NL" sz="1050" err="1">
                <a:solidFill>
                  <a:srgbClr val="30297F"/>
                </a:solidFill>
                <a:latin typeface="Microsoft JhengHei Light"/>
                <a:ea typeface="Microsoft JhengHei Light"/>
                <a:cs typeface="Calibri Light"/>
              </a:rPr>
              <a:t>mapping</a:t>
            </a:r>
            <a:r>
              <a:rPr lang="nl-NL" sz="1050">
                <a:solidFill>
                  <a:srgbClr val="30297F"/>
                </a:solidFill>
                <a:latin typeface="Microsoft JhengHei Light"/>
                <a:ea typeface="Microsoft JhengHei Light"/>
                <a:cs typeface="Calibri Light"/>
              </a:rPr>
              <a:t> op </a:t>
            </a:r>
            <a:r>
              <a:rPr lang="nl-NL" sz="1050" err="1">
                <a:solidFill>
                  <a:srgbClr val="30297F"/>
                </a:solidFill>
                <a:latin typeface="Microsoft JhengHei Light"/>
                <a:ea typeface="Microsoft JhengHei Light"/>
                <a:cs typeface="Calibri Light"/>
              </a:rPr>
              <a:t>Capabilities</a:t>
            </a:r>
            <a:r>
              <a:rPr lang="nl-NL" sz="1050">
                <a:solidFill>
                  <a:srgbClr val="30297F"/>
                </a:solidFill>
                <a:latin typeface="Microsoft JhengHei Light"/>
                <a:ea typeface="Microsoft JhengHei Light"/>
                <a:cs typeface="Calibri Light"/>
              </a:rPr>
              <a:t>: procesknelpunt (mensen, kennis, kunde), prioriteit aan strategische doelen (</a:t>
            </a:r>
            <a:r>
              <a:rPr lang="nl-NL" sz="1050" err="1">
                <a:solidFill>
                  <a:srgbClr val="30297F"/>
                </a:solidFill>
                <a:latin typeface="Microsoft JhengHei Light"/>
                <a:ea typeface="Microsoft JhengHei Light"/>
                <a:cs typeface="Calibri Light"/>
              </a:rPr>
              <a:t>Capability</a:t>
            </a:r>
            <a:r>
              <a:rPr lang="nl-NL" sz="1050">
                <a:solidFill>
                  <a:srgbClr val="30297F"/>
                </a:solidFill>
                <a:latin typeface="Microsoft JhengHei Light"/>
                <a:ea typeface="Microsoft JhengHei Light"/>
                <a:cs typeface="Calibri Light"/>
              </a:rPr>
              <a:t> map </a:t>
            </a:r>
            <a:r>
              <a:rPr lang="nl-NL" sz="1050" err="1">
                <a:solidFill>
                  <a:srgbClr val="30297F"/>
                </a:solidFill>
                <a:latin typeface="Microsoft JhengHei Light"/>
                <a:ea typeface="Microsoft JhengHei Light"/>
                <a:cs typeface="Calibri Light"/>
              </a:rPr>
              <a:t>Soll</a:t>
            </a:r>
            <a:r>
              <a:rPr lang="nl-NL" sz="1050">
                <a:solidFill>
                  <a:srgbClr val="30297F"/>
                </a:solidFill>
                <a:latin typeface="Microsoft JhengHei Light"/>
                <a:ea typeface="Microsoft JhengHei Light"/>
                <a:cs typeface="Calibri Light"/>
              </a:rPr>
              <a:t> en Change dashboard) klopt de change focus/capaciteit..</a:t>
            </a:r>
          </a:p>
          <a:p>
            <a:pPr marL="214313" indent="-214313">
              <a:lnSpc>
                <a:spcPct val="120000"/>
              </a:lnSpc>
              <a:buClr>
                <a:srgbClr val="008EBE"/>
              </a:buClr>
              <a:buFont typeface="Arial" panose="020B0604020202020204" pitchFamily="34" charset="0"/>
              <a:buChar char="•"/>
            </a:pPr>
            <a:endParaRPr lang="nl-NL" sz="1050">
              <a:solidFill>
                <a:srgbClr val="30297F"/>
              </a:solidFill>
              <a:latin typeface="Microsoft JhengHei Light"/>
              <a:ea typeface="Microsoft JhengHei Light"/>
              <a:cs typeface="Calibri Light" panose="020F0302020204030204" pitchFamily="34" charset="0"/>
            </a:endParaRPr>
          </a:p>
          <a:p>
            <a:pPr>
              <a:lnSpc>
                <a:spcPct val="120000"/>
              </a:lnSpc>
              <a:buClr>
                <a:srgbClr val="008EBE"/>
              </a:buClr>
            </a:pPr>
            <a:r>
              <a:rPr lang="nl-NL" sz="1050" b="1">
                <a:solidFill>
                  <a:srgbClr val="30297F"/>
                </a:solidFill>
                <a:latin typeface="Microsoft JhengHei Light"/>
                <a:ea typeface="Microsoft JhengHei Light"/>
                <a:cs typeface="Calibri Light"/>
              </a:rPr>
              <a:t>Gezamenlijk met de sector zelfde `taal`</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Hergebruik best </a:t>
            </a:r>
            <a:r>
              <a:rPr lang="nl-NL" sz="1050" err="1">
                <a:solidFill>
                  <a:srgbClr val="30297F"/>
                </a:solidFill>
                <a:latin typeface="Microsoft JhengHei Light"/>
                <a:ea typeface="Microsoft JhengHei Light"/>
                <a:cs typeface="Calibri Light"/>
              </a:rPr>
              <a:t>practice</a:t>
            </a:r>
            <a:r>
              <a:rPr lang="nl-NL" sz="1050">
                <a:solidFill>
                  <a:srgbClr val="30297F"/>
                </a:solidFill>
                <a:latin typeface="Microsoft JhengHei Light"/>
                <a:ea typeface="Microsoft JhengHei Light"/>
                <a:cs typeface="Calibri Light"/>
              </a:rPr>
              <a:t>.</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1x wiel uit vinden en makkelijker onderling delen.</a:t>
            </a:r>
          </a:p>
          <a:p>
            <a:pPr marL="213995" indent="-213995">
              <a:lnSpc>
                <a:spcPct val="120000"/>
              </a:lnSpc>
              <a:buClr>
                <a:srgbClr val="008EBE"/>
              </a:buClr>
              <a:buFont typeface="Arial" panose="020B0604020202020204" pitchFamily="34" charset="0"/>
              <a:buChar char="•"/>
            </a:pPr>
            <a:r>
              <a:rPr lang="nl-NL" sz="1050">
                <a:solidFill>
                  <a:srgbClr val="30297F"/>
                </a:solidFill>
                <a:latin typeface="Microsoft JhengHei Light"/>
                <a:ea typeface="Microsoft JhengHei Light"/>
                <a:cs typeface="Calibri Light"/>
              </a:rPr>
              <a:t>Eenduidigere communicatie met omgeving, zoals met consultancy </a:t>
            </a:r>
            <a:r>
              <a:rPr lang="nl-NL" sz="1050" err="1">
                <a:solidFill>
                  <a:srgbClr val="30297F"/>
                </a:solidFill>
                <a:latin typeface="Microsoft JhengHei Light"/>
                <a:ea typeface="Microsoft JhengHei Light"/>
                <a:cs typeface="Calibri Light"/>
              </a:rPr>
              <a:t>bureau`s</a:t>
            </a:r>
            <a:r>
              <a:rPr lang="nl-NL" sz="1050">
                <a:solidFill>
                  <a:srgbClr val="30297F"/>
                </a:solidFill>
                <a:latin typeface="Microsoft JhengHei Light"/>
                <a:ea typeface="Microsoft JhengHei Light"/>
                <a:cs typeface="Calibri Light"/>
              </a:rPr>
              <a:t>.</a:t>
            </a: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05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B13CB0AB-67BC-44CB-A29D-7CE7F93B6B4E}"/>
              </a:ext>
            </a:extLst>
          </p:cNvPr>
          <p:cNvPicPr>
            <a:picLocks noChangeAspect="1"/>
          </p:cNvPicPr>
          <p:nvPr/>
        </p:nvPicPr>
        <p:blipFill>
          <a:blip r:embed="rId2"/>
          <a:stretch>
            <a:fillRect/>
          </a:stretch>
        </p:blipFill>
        <p:spPr>
          <a:xfrm>
            <a:off x="7605494" y="135626"/>
            <a:ext cx="1401647" cy="359100"/>
          </a:xfrm>
          <a:prstGeom prst="rect">
            <a:avLst/>
          </a:prstGeom>
        </p:spPr>
      </p:pic>
      <p:sp>
        <p:nvSpPr>
          <p:cNvPr id="8" name="Tijdelijke aanduiding voor dianummer 2">
            <a:extLst>
              <a:ext uri="{FF2B5EF4-FFF2-40B4-BE49-F238E27FC236}">
                <a16:creationId xmlns:a16="http://schemas.microsoft.com/office/drawing/2014/main" id="{EAB8C448-7348-4B12-8269-30988DF6065E}"/>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24</a:t>
            </a:fld>
            <a:endParaRPr lang="en-GB" sz="750">
              <a:solidFill>
                <a:srgbClr val="625D62">
                  <a:tint val="75000"/>
                </a:srgbClr>
              </a:solidFill>
              <a:latin typeface="Arial"/>
            </a:endParaRPr>
          </a:p>
        </p:txBody>
      </p:sp>
    </p:spTree>
    <p:extLst>
      <p:ext uri="{BB962C8B-B14F-4D97-AF65-F5344CB8AC3E}">
        <p14:creationId xmlns:p14="http://schemas.microsoft.com/office/powerpoint/2010/main" val="88848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3. Wat is de toegevoegde waarde  </a:t>
            </a:r>
          </a:p>
        </p:txBody>
      </p:sp>
      <p:sp>
        <p:nvSpPr>
          <p:cNvPr id="20" name="Tijdelijke aanduiding voor tekst 2">
            <a:extLst>
              <a:ext uri="{FF2B5EF4-FFF2-40B4-BE49-F238E27FC236}">
                <a16:creationId xmlns:a16="http://schemas.microsoft.com/office/drawing/2014/main" id="{575A7BA9-5A72-4C3D-B9E4-C16B0EC1705B}"/>
              </a:ext>
            </a:extLst>
          </p:cNvPr>
          <p:cNvSpPr txBox="1">
            <a:spLocks/>
          </p:cNvSpPr>
          <p:nvPr/>
        </p:nvSpPr>
        <p:spPr>
          <a:xfrm>
            <a:off x="535676" y="65445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Showcases: Waar passen Netbeheerders nu 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modellen toe</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Rechthoek 1">
            <a:extLst>
              <a:ext uri="{FF2B5EF4-FFF2-40B4-BE49-F238E27FC236}">
                <a16:creationId xmlns:a16="http://schemas.microsoft.com/office/drawing/2014/main" id="{15F21233-5850-45AC-9F3A-2598C4D9F50F}"/>
              </a:ext>
            </a:extLst>
          </p:cNvPr>
          <p:cNvSpPr/>
          <p:nvPr/>
        </p:nvSpPr>
        <p:spPr>
          <a:xfrm>
            <a:off x="477702" y="1035506"/>
            <a:ext cx="8432479" cy="3562450"/>
          </a:xfrm>
          <a:prstGeom prst="rect">
            <a:avLst/>
          </a:prstGeom>
        </p:spPr>
        <p:txBody>
          <a:bodyPr wrap="square">
            <a:spAutoFit/>
          </a:bodyPr>
          <a:lstStyle/>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Teamindelingen organiseren (ketenteams, functieteams) koppelen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 maken welke business </a:t>
            </a:r>
            <a:r>
              <a:rPr lang="nl-NL" sz="1200" err="1">
                <a:solidFill>
                  <a:srgbClr val="30297F"/>
                </a:solidFill>
                <a:latin typeface="Microsoft JhengHei Light"/>
                <a:ea typeface="Microsoft JhengHei Light"/>
                <a:cs typeface="+mn-lt"/>
              </a:rPr>
              <a:t>capabilities</a:t>
            </a:r>
            <a:r>
              <a:rPr lang="nl-NL" sz="1200">
                <a:solidFill>
                  <a:srgbClr val="30297F"/>
                </a:solidFill>
                <a:latin typeface="Microsoft JhengHei Light"/>
                <a:ea typeface="Microsoft JhengHei Light"/>
                <a:cs typeface="+mn-lt"/>
              </a:rPr>
              <a:t> onderscheidend zijn voor het slagen van strategische doelen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Scherper maken in welke mate een </a:t>
            </a:r>
            <a:r>
              <a:rPr lang="nl-NL" sz="1200" err="1">
                <a:solidFill>
                  <a:srgbClr val="30297F"/>
                </a:solidFill>
                <a:latin typeface="Microsoft JhengHei Light"/>
                <a:ea typeface="Microsoft JhengHei Light"/>
                <a:cs typeface="+mn-lt"/>
              </a:rPr>
              <a:t>epic</a:t>
            </a:r>
            <a:r>
              <a:rPr lang="nl-NL" sz="1200">
                <a:solidFill>
                  <a:srgbClr val="30297F"/>
                </a:solidFill>
                <a:latin typeface="Microsoft JhengHei Light"/>
                <a:ea typeface="Microsoft JhengHei Light"/>
                <a:cs typeface="+mn-lt"/>
              </a:rPr>
              <a:t> bijdraagt aan een strategisch doel (</a:t>
            </a:r>
            <a:r>
              <a:rPr lang="nl-NL" sz="1200" err="1">
                <a:solidFill>
                  <a:srgbClr val="30297F"/>
                </a:solidFill>
                <a:latin typeface="Microsoft JhengHei Light"/>
                <a:ea typeface="Microsoft JhengHei Light"/>
                <a:cs typeface="+mn-lt"/>
              </a:rPr>
              <a:t>Alliander</a:t>
            </a:r>
            <a:r>
              <a:rPr lang="nl-NL" sz="1200">
                <a:solidFill>
                  <a:srgbClr val="30297F"/>
                </a:solidFill>
                <a:latin typeface="Microsoft JhengHei Light"/>
                <a:ea typeface="Microsoft JhengHei Light"/>
                <a:cs typeface="+mn-lt"/>
              </a:rPr>
              <a:t>).</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Prioriteren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binnen de portfolio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Impact bepalen van </a:t>
            </a:r>
            <a:r>
              <a:rPr lang="nl-NL" sz="1200" err="1">
                <a:solidFill>
                  <a:srgbClr val="30297F"/>
                </a:solidFill>
                <a:latin typeface="Microsoft JhengHei Light"/>
                <a:ea typeface="Microsoft JhengHei Light"/>
                <a:cs typeface="+mn-lt"/>
              </a:rPr>
              <a:t>epics</a:t>
            </a:r>
            <a:r>
              <a:rPr lang="nl-NL" sz="1200">
                <a:solidFill>
                  <a:srgbClr val="30297F"/>
                </a:solidFill>
                <a:latin typeface="Microsoft JhengHei Light"/>
                <a:ea typeface="Microsoft JhengHei Light"/>
                <a:cs typeface="+mn-lt"/>
              </a:rPr>
              <a:t> (op organisatie, proces, systeem) (Stedin).</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mn-lt"/>
              </a:rPr>
              <a:t>Afbakenen van grenzen van applicatie/</a:t>
            </a:r>
            <a:r>
              <a:rPr lang="nl-NL" sz="1200" err="1">
                <a:solidFill>
                  <a:srgbClr val="30297F"/>
                </a:solidFill>
                <a:latin typeface="Microsoft JhengHei Light"/>
                <a:ea typeface="Microsoft JhengHei Light"/>
                <a:cs typeface="+mn-lt"/>
              </a:rPr>
              <a:t>api</a:t>
            </a:r>
            <a:r>
              <a:rPr lang="nl-NL" sz="1200">
                <a:solidFill>
                  <a:srgbClr val="30297F"/>
                </a:solidFill>
                <a:latin typeface="Microsoft JhengHei Light"/>
                <a:ea typeface="Microsoft JhengHei Light"/>
                <a:cs typeface="+mn-lt"/>
              </a:rPr>
              <a:t> ontkoppeld op L3 (Stedin) .</a:t>
            </a:r>
            <a:endParaRPr lang="nl-NL" sz="1200" b="1">
              <a:solidFill>
                <a:srgbClr val="30297F"/>
              </a:solidFill>
              <a:latin typeface="Microsoft JhengHei Light"/>
              <a:ea typeface="Microsoft JhengHei Light"/>
              <a:cs typeface="Calibri Light" panose="020F0302020204030204" pitchFamily="34" charset="0"/>
            </a:endParaRP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Gezamenlijke sectortaal (in SAP IS-U exercitie </a:t>
            </a:r>
            <a:r>
              <a:rPr lang="nl-NL" sz="1200" err="1">
                <a:solidFill>
                  <a:srgbClr val="30297F"/>
                </a:solidFill>
                <a:latin typeface="Microsoft JhengHei Light"/>
                <a:ea typeface="Microsoft JhengHei Light"/>
                <a:cs typeface="Calibri Light"/>
              </a:rPr>
              <a:t>Alliander+Stedin</a:t>
            </a:r>
            <a:r>
              <a:rPr lang="nl-NL" sz="1200">
                <a:solidFill>
                  <a:srgbClr val="30297F"/>
                </a:solidFill>
                <a:latin typeface="Microsoft JhengHei Light"/>
                <a:ea typeface="Microsoft JhengHei Light"/>
                <a:cs typeface="Calibri Light"/>
              </a:rPr>
              <a:t>).</a:t>
            </a:r>
          </a:p>
          <a:p>
            <a:pPr marL="257175" indent="-257175">
              <a:lnSpc>
                <a:spcPct val="150000"/>
              </a:lnSpc>
              <a:buClr>
                <a:srgbClr val="008EBE"/>
              </a:buClr>
              <a:buFont typeface="+mj-lt"/>
              <a:buAutoNum type="arabicPeriod"/>
            </a:pPr>
            <a:r>
              <a:rPr lang="nl-NL" sz="1200">
                <a:solidFill>
                  <a:srgbClr val="30297F"/>
                </a:solidFill>
                <a:latin typeface="Microsoft JhengHei Light"/>
                <a:ea typeface="Microsoft JhengHei Light"/>
                <a:cs typeface="Calibri Light"/>
              </a:rPr>
              <a:t>Inzichtelijk maken welke business </a:t>
            </a:r>
            <a:r>
              <a:rPr lang="nl-NL" sz="1200" err="1">
                <a:solidFill>
                  <a:srgbClr val="30297F"/>
                </a:solidFill>
                <a:latin typeface="Microsoft JhengHei Light"/>
                <a:ea typeface="Microsoft JhengHei Light"/>
                <a:cs typeface="Calibri Light"/>
              </a:rPr>
              <a:t>capabilities</a:t>
            </a:r>
            <a:r>
              <a:rPr lang="nl-NL" sz="1200">
                <a:solidFill>
                  <a:srgbClr val="30297F"/>
                </a:solidFill>
                <a:latin typeface="Microsoft JhengHei Light"/>
                <a:ea typeface="Microsoft JhengHei Light"/>
                <a:cs typeface="Calibri Light"/>
              </a:rPr>
              <a:t> nodig zijn en gebruikt worden in een </a:t>
            </a:r>
            <a:r>
              <a:rPr lang="nl-NL" sz="1200" err="1">
                <a:solidFill>
                  <a:srgbClr val="30297F"/>
                </a:solidFill>
                <a:latin typeface="Microsoft JhengHei Light"/>
                <a:ea typeface="Microsoft JhengHei Light"/>
                <a:cs typeface="Calibri Light"/>
              </a:rPr>
              <a:t>waardestroom</a:t>
            </a:r>
            <a:r>
              <a:rPr lang="nl-NL" sz="1200">
                <a:solidFill>
                  <a:srgbClr val="30297F"/>
                </a:solidFill>
                <a:latin typeface="Microsoft JhengHei Light"/>
                <a:ea typeface="Microsoft JhengHei Light"/>
                <a:cs typeface="Calibri Light"/>
              </a:rPr>
              <a:t> (volwassenheid). (</a:t>
            </a:r>
            <a:r>
              <a:rPr lang="nl-NL" sz="1200" err="1">
                <a:solidFill>
                  <a:srgbClr val="30297F"/>
                </a:solidFill>
                <a:latin typeface="Microsoft JhengHei Light"/>
                <a:ea typeface="Microsoft JhengHei Light"/>
                <a:cs typeface="Calibri Light"/>
              </a:rPr>
              <a:t>Enexis</a:t>
            </a:r>
            <a:r>
              <a:rPr lang="nl-NL" sz="1200">
                <a:solidFill>
                  <a:srgbClr val="30297F"/>
                </a:solidFill>
                <a:latin typeface="Microsoft JhengHei Light"/>
                <a:ea typeface="Microsoft JhengHei Light"/>
                <a:cs typeface="Calibri Light"/>
              </a:rPr>
              <a:t>)</a:t>
            </a:r>
            <a:r>
              <a:rPr lang="nl-NL" sz="1200">
                <a:solidFill>
                  <a:srgbClr val="30297F"/>
                </a:solidFill>
                <a:latin typeface="Microsoft JhengHei Light"/>
                <a:ea typeface="Microsoft JhengHei Light"/>
                <a:cs typeface="+mn-lt"/>
              </a:rPr>
              <a:t> (Stedin heeft de NBility ref </a:t>
            </a:r>
            <a:r>
              <a:rPr lang="nl-NL" sz="1200" err="1">
                <a:solidFill>
                  <a:srgbClr val="30297F"/>
                </a:solidFill>
                <a:latin typeface="Microsoft JhengHei Light"/>
                <a:ea typeface="Microsoft JhengHei Light"/>
                <a:cs typeface="+mn-lt"/>
              </a:rPr>
              <a:t>arch</a:t>
            </a:r>
            <a:r>
              <a:rPr lang="nl-NL" sz="1200">
                <a:solidFill>
                  <a:srgbClr val="30297F"/>
                </a:solidFill>
                <a:latin typeface="Microsoft JhengHei Light"/>
                <a:ea typeface="Microsoft JhengHei Light"/>
                <a:cs typeface="+mn-lt"/>
              </a:rPr>
              <a:t> benut als blueprint, </a:t>
            </a:r>
            <a:r>
              <a:rPr lang="nl-NL" sz="1200" err="1">
                <a:solidFill>
                  <a:srgbClr val="30297F"/>
                </a:solidFill>
                <a:latin typeface="Microsoft JhengHei Light"/>
                <a:ea typeface="Microsoft JhengHei Light"/>
                <a:cs typeface="+mn-lt"/>
              </a:rPr>
              <a:t>Enexis</a:t>
            </a:r>
            <a:r>
              <a:rPr lang="nl-NL" sz="1200">
                <a:solidFill>
                  <a:srgbClr val="30297F"/>
                </a:solidFill>
                <a:latin typeface="Microsoft JhengHei Light"/>
                <a:ea typeface="Microsoft JhengHei Light"/>
                <a:cs typeface="+mn-lt"/>
              </a:rPr>
              <a:t> heeft volwassenheid bus caps bepaald).</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Analyse voor </a:t>
            </a:r>
            <a:r>
              <a:rPr lang="nl-NL" sz="1200" err="1">
                <a:solidFill>
                  <a:srgbClr val="30297F"/>
                </a:solidFill>
                <a:latin typeface="Microsoft JhengHei Light"/>
                <a:cs typeface="Calibri Light" panose="020F0302020204030204" pitchFamily="34" charset="0"/>
              </a:rPr>
              <a:t>sectorroadmap</a:t>
            </a:r>
            <a:r>
              <a:rPr lang="nl-NL" sz="1200">
                <a:solidFill>
                  <a:srgbClr val="30297F"/>
                </a:solidFill>
                <a:latin typeface="Microsoft JhengHei Light"/>
                <a:cs typeface="Calibri Light" panose="020F0302020204030204" pitchFamily="34" charset="0"/>
              </a:rPr>
              <a:t> per </a:t>
            </a:r>
            <a:r>
              <a:rPr lang="nl-NL" sz="1200" err="1">
                <a:solidFill>
                  <a:srgbClr val="30297F"/>
                </a:solidFill>
                <a:latin typeface="Microsoft JhengHei Light"/>
                <a:cs typeface="Calibri Light" panose="020F0302020204030204" pitchFamily="34" charset="0"/>
              </a:rPr>
              <a:t>capability</a:t>
            </a:r>
            <a:r>
              <a:rPr lang="nl-NL" sz="1200">
                <a:solidFill>
                  <a:srgbClr val="30297F"/>
                </a:solidFill>
                <a:latin typeface="Microsoft JhengHei Light"/>
                <a:cs typeface="Calibri Light" panose="020F0302020204030204" pitchFamily="34" charset="0"/>
              </a:rPr>
              <a:t> (</a:t>
            </a:r>
            <a:r>
              <a:rPr lang="nl-NL" sz="1200" err="1">
                <a:solidFill>
                  <a:srgbClr val="30297F"/>
                </a:solidFill>
                <a:latin typeface="Microsoft JhengHei Light"/>
                <a:cs typeface="Calibri Light" panose="020F0302020204030204" pitchFamily="34" charset="0"/>
              </a:rPr>
              <a:t>Alliander</a:t>
            </a:r>
            <a:r>
              <a:rPr lang="nl-NL" sz="1200">
                <a:solidFill>
                  <a:srgbClr val="30297F"/>
                </a:solidFill>
                <a:latin typeface="Microsoft JhengHei Light"/>
                <a:cs typeface="Calibri Light" panose="020F0302020204030204" pitchFamily="34" charset="0"/>
              </a:rPr>
              <a:t>)</a:t>
            </a:r>
          </a:p>
          <a:p>
            <a:pPr marL="257175" indent="-257175">
              <a:lnSpc>
                <a:spcPct val="150000"/>
              </a:lnSpc>
              <a:buClr>
                <a:srgbClr val="008EBE"/>
              </a:buClr>
              <a:buFont typeface="+mj-lt"/>
              <a:buAutoNum type="arabicPeriod"/>
            </a:pPr>
            <a:r>
              <a:rPr lang="nl-NL" sz="1200">
                <a:solidFill>
                  <a:srgbClr val="30297F"/>
                </a:solidFill>
                <a:latin typeface="Microsoft JhengHei Light"/>
                <a:cs typeface="Calibri Light" panose="020F0302020204030204" pitchFamily="34" charset="0"/>
              </a:rPr>
              <a:t>Formuleren digitale ambitie (</a:t>
            </a:r>
            <a:r>
              <a:rPr lang="nl-NL" sz="1200" err="1">
                <a:solidFill>
                  <a:srgbClr val="30297F"/>
                </a:solidFill>
                <a:latin typeface="Microsoft JhengHei Light"/>
                <a:cs typeface="Calibri Light" panose="020F0302020204030204" pitchFamily="34" charset="0"/>
              </a:rPr>
              <a:t>Gasunie</a:t>
            </a:r>
            <a:r>
              <a:rPr lang="nl-NL" sz="1200">
                <a:solidFill>
                  <a:srgbClr val="30297F"/>
                </a:solidFill>
                <a:latin typeface="Microsoft JhengHei Light"/>
                <a:cs typeface="Calibri Light" panose="020F0302020204030204" pitchFamily="34" charset="0"/>
              </a:rPr>
              <a:t>).</a:t>
            </a:r>
            <a:endParaRPr lang="nl-NL" sz="1200" b="1">
              <a:solidFill>
                <a:srgbClr val="30297F"/>
              </a:solidFill>
              <a:latin typeface="Microsoft JhengHei Light"/>
              <a:ea typeface="Microsoft JhengHei Light"/>
              <a:cs typeface="Calibri Light" panose="020F0302020204030204" pitchFamily="34" charset="0"/>
            </a:endParaRPr>
          </a:p>
          <a:p>
            <a:pPr marL="214313" indent="-214313">
              <a:lnSpc>
                <a:spcPct val="120000"/>
              </a:lnSpc>
              <a:buClr>
                <a:srgbClr val="008EBE"/>
              </a:buClr>
              <a:buFont typeface="Arial"/>
              <a:buChar char="•"/>
            </a:pPr>
            <a:endParaRPr lang="nl-NL" sz="1200">
              <a:solidFill>
                <a:srgbClr val="30297F"/>
              </a:solidFill>
              <a:latin typeface="Microsoft JhengHei Light"/>
              <a:ea typeface="Microsoft JhengHei Light"/>
              <a:cs typeface="Calibri Light" panose="020F0302020204030204" pitchFamily="34" charset="0"/>
            </a:endParaRPr>
          </a:p>
          <a:p>
            <a:pPr lvl="0">
              <a:lnSpc>
                <a:spcPct val="120000"/>
              </a:lnSpc>
              <a:buClr>
                <a:srgbClr val="008EBE"/>
              </a:buClr>
            </a:pPr>
            <a:endParaRPr lang="nl-NL" sz="1200">
              <a:solidFill>
                <a:srgbClr val="30297F"/>
              </a:solidFill>
              <a:latin typeface="Microsoft JhengHei Light"/>
              <a:ea typeface="Microsoft JhengHei Light"/>
              <a:cs typeface="Calibri Light" panose="020F0302020204030204" pitchFamily="34" charset="0"/>
            </a:endParaRPr>
          </a:p>
        </p:txBody>
      </p:sp>
      <p:pic>
        <p:nvPicPr>
          <p:cNvPr id="6" name="Afbeelding 5">
            <a:extLst>
              <a:ext uri="{FF2B5EF4-FFF2-40B4-BE49-F238E27FC236}">
                <a16:creationId xmlns:a16="http://schemas.microsoft.com/office/drawing/2014/main" id="{EE2A1DB0-E787-4EBA-B89D-7DEAFAA8BADA}"/>
              </a:ext>
            </a:extLst>
          </p:cNvPr>
          <p:cNvPicPr>
            <a:picLocks noChangeAspect="1"/>
          </p:cNvPicPr>
          <p:nvPr/>
        </p:nvPicPr>
        <p:blipFill>
          <a:blip r:embed="rId2"/>
          <a:stretch>
            <a:fillRect/>
          </a:stretch>
        </p:blipFill>
        <p:spPr>
          <a:xfrm>
            <a:off x="7605494" y="135626"/>
            <a:ext cx="1401647" cy="359100"/>
          </a:xfrm>
          <a:prstGeom prst="rect">
            <a:avLst/>
          </a:prstGeom>
        </p:spPr>
      </p:pic>
      <p:sp>
        <p:nvSpPr>
          <p:cNvPr id="7" name="Tijdelijke aanduiding voor dianummer 2">
            <a:extLst>
              <a:ext uri="{FF2B5EF4-FFF2-40B4-BE49-F238E27FC236}">
                <a16:creationId xmlns:a16="http://schemas.microsoft.com/office/drawing/2014/main" id="{701F23FB-8887-4BBD-9347-DA40ADC67315}"/>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25</a:t>
            </a:fld>
            <a:endParaRPr lang="en-GB" sz="750">
              <a:solidFill>
                <a:srgbClr val="625D62">
                  <a:tint val="75000"/>
                </a:srgbClr>
              </a:solidFill>
              <a:latin typeface="Arial"/>
            </a:endParaRPr>
          </a:p>
        </p:txBody>
      </p:sp>
    </p:spTree>
    <p:extLst>
      <p:ext uri="{BB962C8B-B14F-4D97-AF65-F5344CB8AC3E}">
        <p14:creationId xmlns:p14="http://schemas.microsoft.com/office/powerpoint/2010/main" val="230351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1</a:t>
            </a:r>
          </a:p>
        </p:txBody>
      </p:sp>
      <p:sp>
        <p:nvSpPr>
          <p:cNvPr id="8" name="Tijdelijke aanduiding voor inhoud 7"/>
          <p:cNvSpPr>
            <a:spLocks noGrp="1"/>
          </p:cNvSpPr>
          <p:nvPr>
            <p:ph sz="quarter" idx="14"/>
          </p:nvPr>
        </p:nvSpPr>
        <p:spPr/>
        <p:txBody>
          <a:bodyPr>
            <a:normAutofit/>
          </a:bodyPr>
          <a:lstStyle/>
          <a:p>
            <a:r>
              <a:rPr lang="nl-NL" sz="1050" b="1">
                <a:latin typeface="Microsoft JhengHei Light" panose="020B0304030504040204" pitchFamily="34" charset="-120"/>
                <a:ea typeface="Microsoft JhengHei Light" panose="020B0304030504040204" pitchFamily="34" charset="-120"/>
              </a:rPr>
              <a:t>Waarom zijn er 6 </a:t>
            </a:r>
            <a:r>
              <a:rPr lang="nl-NL" sz="1050" b="1" err="1">
                <a:latin typeface="Microsoft JhengHei Light" panose="020B0304030504040204" pitchFamily="34" charset="-120"/>
                <a:ea typeface="Microsoft JhengHei Light" panose="020B0304030504040204" pitchFamily="34" charset="-120"/>
              </a:rPr>
              <a:t>capability</a:t>
            </a:r>
            <a:r>
              <a:rPr lang="nl-NL" sz="1050" b="1">
                <a:latin typeface="Microsoft JhengHei Light" panose="020B0304030504040204" pitchFamily="34" charset="-120"/>
                <a:ea typeface="Microsoft JhengHei Light" panose="020B0304030504040204" pitchFamily="34" charset="-120"/>
              </a:rPr>
              <a:t> domeinen binnen een netbeheerder?</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hebben een verschillende focus en dynamiek en wil je los van elkaar kunnen optimaliseren.</a:t>
            </a:r>
          </a:p>
          <a:p>
            <a:pPr lvl="1"/>
            <a:r>
              <a:rPr lang="nl-NL" sz="825">
                <a:latin typeface="Microsoft JhengHei Light" panose="020B0304030504040204" pitchFamily="34" charset="-120"/>
                <a:ea typeface="Microsoft JhengHei Light" panose="020B0304030504040204" pitchFamily="34" charset="-120"/>
              </a:rPr>
              <a:t>De </a:t>
            </a:r>
            <a:r>
              <a:rPr lang="nl-NL" sz="825" err="1">
                <a:latin typeface="Microsoft JhengHei Light" panose="020B0304030504040204" pitchFamily="34" charset="-120"/>
                <a:ea typeface="Microsoft JhengHei Light" panose="020B0304030504040204" pitchFamily="34" charset="-120"/>
              </a:rPr>
              <a:t>capability</a:t>
            </a:r>
            <a:r>
              <a:rPr lang="nl-NL" sz="825">
                <a:latin typeface="Microsoft JhengHei Light" panose="020B0304030504040204" pitchFamily="34" charset="-120"/>
                <a:ea typeface="Microsoft JhengHei Light" panose="020B0304030504040204" pitchFamily="34" charset="-120"/>
              </a:rPr>
              <a:t> domeinen vereisen verschillende expertises (kennis en kunde). </a:t>
            </a:r>
          </a:p>
        </p:txBody>
      </p:sp>
      <p:pic>
        <p:nvPicPr>
          <p:cNvPr id="3" name="Afbeelding 2">
            <a:extLst>
              <a:ext uri="{FF2B5EF4-FFF2-40B4-BE49-F238E27FC236}">
                <a16:creationId xmlns:a16="http://schemas.microsoft.com/office/drawing/2014/main" id="{3AB7F116-1291-4505-A157-F400E05B3CBD}"/>
              </a:ext>
            </a:extLst>
          </p:cNvPr>
          <p:cNvPicPr>
            <a:picLocks noChangeAspect="1"/>
          </p:cNvPicPr>
          <p:nvPr/>
        </p:nvPicPr>
        <p:blipFill>
          <a:blip r:embed="rId2"/>
          <a:stretch>
            <a:fillRect/>
          </a:stretch>
        </p:blipFill>
        <p:spPr>
          <a:xfrm>
            <a:off x="7673870" y="144534"/>
            <a:ext cx="1319420" cy="359100"/>
          </a:xfrm>
          <a:prstGeom prst="rect">
            <a:avLst/>
          </a:prstGeom>
        </p:spPr>
      </p:pic>
      <p:cxnSp>
        <p:nvCxnSpPr>
          <p:cNvPr id="6" name="Rechte verbindingslijn 5">
            <a:extLst>
              <a:ext uri="{FF2B5EF4-FFF2-40B4-BE49-F238E27FC236}">
                <a16:creationId xmlns:a16="http://schemas.microsoft.com/office/drawing/2014/main" id="{B81F1DC9-92D9-4BFC-87F1-0C8131F1B871}"/>
              </a:ext>
            </a:extLst>
          </p:cNvPr>
          <p:cNvCxnSpPr>
            <a:cxnSpLocks/>
            <a:stCxn id="21" idx="3"/>
          </p:cNvCxnSpPr>
          <p:nvPr/>
        </p:nvCxnSpPr>
        <p:spPr>
          <a:xfrm>
            <a:off x="14860787" y="2880048"/>
            <a:ext cx="360485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B770F71-7C4E-418E-825F-F71BEC127C6B}"/>
              </a:ext>
            </a:extLst>
          </p:cNvPr>
          <p:cNvCxnSpPr>
            <a:cxnSpLocks/>
          </p:cNvCxnSpPr>
          <p:nvPr/>
        </p:nvCxnSpPr>
        <p:spPr>
          <a:xfrm>
            <a:off x="14280642" y="328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79BD042-6129-4CCF-B9FF-001E537913C6}"/>
              </a:ext>
            </a:extLst>
          </p:cNvPr>
          <p:cNvCxnSpPr>
            <a:cxnSpLocks/>
          </p:cNvCxnSpPr>
          <p:nvPr/>
        </p:nvCxnSpPr>
        <p:spPr>
          <a:xfrm>
            <a:off x="14263373" y="855049"/>
            <a:ext cx="0" cy="16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E8897477-4C25-4C38-9F42-803EC5300296}"/>
              </a:ext>
            </a:extLst>
          </p:cNvPr>
          <p:cNvCxnSpPr>
            <a:cxnSpLocks/>
            <a:endCxn id="21" idx="1"/>
          </p:cNvCxnSpPr>
          <p:nvPr/>
        </p:nvCxnSpPr>
        <p:spPr>
          <a:xfrm flipV="1">
            <a:off x="10095642" y="2880048"/>
            <a:ext cx="3581495" cy="780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BCE252FF-F24F-4CD9-9844-A0562844583F}"/>
              </a:ext>
            </a:extLst>
          </p:cNvPr>
          <p:cNvSpPr txBox="1"/>
          <p:nvPr/>
        </p:nvSpPr>
        <p:spPr>
          <a:xfrm>
            <a:off x="10122495" y="4656543"/>
            <a:ext cx="95962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Realisatie</a:t>
            </a:r>
          </a:p>
        </p:txBody>
      </p:sp>
      <p:sp>
        <p:nvSpPr>
          <p:cNvPr id="12" name="Tekstvak 11">
            <a:extLst>
              <a:ext uri="{FF2B5EF4-FFF2-40B4-BE49-F238E27FC236}">
                <a16:creationId xmlns:a16="http://schemas.microsoft.com/office/drawing/2014/main" id="{DB439BFF-42B7-42A2-BD27-A359C45C8C58}"/>
              </a:ext>
            </a:extLst>
          </p:cNvPr>
          <p:cNvSpPr txBox="1"/>
          <p:nvPr/>
        </p:nvSpPr>
        <p:spPr>
          <a:xfrm>
            <a:off x="10122495" y="847318"/>
            <a:ext cx="1482072"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Marktdiensten</a:t>
            </a:r>
          </a:p>
        </p:txBody>
      </p:sp>
      <p:sp>
        <p:nvSpPr>
          <p:cNvPr id="13" name="Tekstvak 12">
            <a:extLst>
              <a:ext uri="{FF2B5EF4-FFF2-40B4-BE49-F238E27FC236}">
                <a16:creationId xmlns:a16="http://schemas.microsoft.com/office/drawing/2014/main" id="{A4BD61B0-5320-40BA-8AE3-2210E4BA7F70}"/>
              </a:ext>
            </a:extLst>
          </p:cNvPr>
          <p:cNvSpPr txBox="1"/>
          <p:nvPr/>
        </p:nvSpPr>
        <p:spPr>
          <a:xfrm>
            <a:off x="16759724" y="847318"/>
            <a:ext cx="1729961"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Systeemoperatie</a:t>
            </a:r>
          </a:p>
        </p:txBody>
      </p:sp>
      <p:sp>
        <p:nvSpPr>
          <p:cNvPr id="14" name="Tekstvak 13">
            <a:extLst>
              <a:ext uri="{FF2B5EF4-FFF2-40B4-BE49-F238E27FC236}">
                <a16:creationId xmlns:a16="http://schemas.microsoft.com/office/drawing/2014/main" id="{1255E0B7-B8D1-4697-A146-21817E38F398}"/>
              </a:ext>
            </a:extLst>
          </p:cNvPr>
          <p:cNvSpPr txBox="1"/>
          <p:nvPr/>
        </p:nvSpPr>
        <p:spPr>
          <a:xfrm>
            <a:off x="17933845" y="4656543"/>
            <a:ext cx="554639" cy="276999"/>
          </a:xfrm>
          <a:prstGeom prst="rect">
            <a:avLst/>
          </a:prstGeom>
          <a:noFill/>
        </p:spPr>
        <p:txBody>
          <a:bodyPr wrap="none" lIns="0" tIns="0" rIns="0" bIns="0" rtlCol="0" anchor="t">
            <a:spAutoFit/>
          </a:bodyPr>
          <a:lstStyle/>
          <a:p>
            <a:pPr>
              <a:defRPr/>
            </a:pPr>
            <a:r>
              <a:rPr lang="nl-NL" sz="1800" b="1">
                <a:solidFill>
                  <a:srgbClr val="30297F"/>
                </a:solidFill>
                <a:latin typeface="Microsoft JhengHei Light"/>
              </a:rPr>
              <a:t>Asset</a:t>
            </a:r>
          </a:p>
        </p:txBody>
      </p:sp>
      <p:sp>
        <p:nvSpPr>
          <p:cNvPr id="15" name="Tekstvak 14">
            <a:extLst>
              <a:ext uri="{FF2B5EF4-FFF2-40B4-BE49-F238E27FC236}">
                <a16:creationId xmlns:a16="http://schemas.microsoft.com/office/drawing/2014/main" id="{61DC6CD1-8B27-4085-A840-97573D4339A7}"/>
              </a:ext>
            </a:extLst>
          </p:cNvPr>
          <p:cNvSpPr txBox="1"/>
          <p:nvPr/>
        </p:nvSpPr>
        <p:spPr>
          <a:xfrm>
            <a:off x="10092785" y="2727991"/>
            <a:ext cx="577081"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diensten laag</a:t>
            </a:r>
          </a:p>
        </p:txBody>
      </p:sp>
      <p:sp>
        <p:nvSpPr>
          <p:cNvPr id="16" name="Tekstvak 15">
            <a:extLst>
              <a:ext uri="{FF2B5EF4-FFF2-40B4-BE49-F238E27FC236}">
                <a16:creationId xmlns:a16="http://schemas.microsoft.com/office/drawing/2014/main" id="{8676B99E-DCA4-4136-892F-88F67186E2FE}"/>
              </a:ext>
            </a:extLst>
          </p:cNvPr>
          <p:cNvSpPr txBox="1"/>
          <p:nvPr/>
        </p:nvSpPr>
        <p:spPr>
          <a:xfrm>
            <a:off x="10092785" y="2937680"/>
            <a:ext cx="498534" cy="115416"/>
          </a:xfrm>
          <a:prstGeom prst="rect">
            <a:avLst/>
          </a:prstGeom>
          <a:noFill/>
        </p:spPr>
        <p:txBody>
          <a:bodyPr wrap="none" lIns="0" tIns="0" rIns="0" bIns="0" rtlCol="0" anchor="t">
            <a:spAutoFit/>
          </a:bodyPr>
          <a:lstStyle/>
          <a:p>
            <a:pPr>
              <a:defRPr/>
            </a:pPr>
            <a:r>
              <a:rPr lang="nl-NL" sz="750" i="1">
                <a:solidFill>
                  <a:srgbClr val="30297F"/>
                </a:solidFill>
                <a:latin typeface="Microsoft JhengHei Light"/>
              </a:rPr>
              <a:t>fysieke laag</a:t>
            </a:r>
          </a:p>
        </p:txBody>
      </p:sp>
      <p:cxnSp>
        <p:nvCxnSpPr>
          <p:cNvPr id="17" name="Rechte verbindingslijn met pijl 16">
            <a:extLst>
              <a:ext uri="{FF2B5EF4-FFF2-40B4-BE49-F238E27FC236}">
                <a16:creationId xmlns:a16="http://schemas.microsoft.com/office/drawing/2014/main" id="{737A83C7-1A82-417E-944E-850DC4E7A057}"/>
              </a:ext>
            </a:extLst>
          </p:cNvPr>
          <p:cNvCxnSpPr/>
          <p:nvPr/>
        </p:nvCxnSpPr>
        <p:spPr>
          <a:xfrm>
            <a:off x="10044202" y="2937681"/>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071B2480-B038-4497-A30B-2E15018EEB61}"/>
              </a:ext>
            </a:extLst>
          </p:cNvPr>
          <p:cNvCxnSpPr>
            <a:cxnSpLocks/>
          </p:cNvCxnSpPr>
          <p:nvPr/>
        </p:nvCxnSpPr>
        <p:spPr>
          <a:xfrm flipV="1">
            <a:off x="10044202" y="2632307"/>
            <a:ext cx="0" cy="2111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Afgeronde rechthoek 16">
            <a:extLst>
              <a:ext uri="{FF2B5EF4-FFF2-40B4-BE49-F238E27FC236}">
                <a16:creationId xmlns:a16="http://schemas.microsoft.com/office/drawing/2014/main" id="{FD59C2D6-0769-4E50-A7D2-26550BE2DB92}"/>
              </a:ext>
            </a:extLst>
          </p:cNvPr>
          <p:cNvSpPr/>
          <p:nvPr/>
        </p:nvSpPr>
        <p:spPr>
          <a:xfrm>
            <a:off x="16003349" y="3343688"/>
            <a:ext cx="1183649" cy="108000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Ontwikkeling en instandhouding van energienetten besturen</a:t>
            </a:r>
          </a:p>
        </p:txBody>
      </p:sp>
      <p:sp>
        <p:nvSpPr>
          <p:cNvPr id="20" name="Afgeronde rechthoek 17">
            <a:extLst>
              <a:ext uri="{FF2B5EF4-FFF2-40B4-BE49-F238E27FC236}">
                <a16:creationId xmlns:a16="http://schemas.microsoft.com/office/drawing/2014/main" id="{072B09A9-371C-4696-8ECA-86CCB74DA76E}"/>
              </a:ext>
            </a:extLst>
          </p:cNvPr>
          <p:cNvSpPr/>
          <p:nvPr/>
        </p:nvSpPr>
        <p:spPr>
          <a:xfrm>
            <a:off x="11372729" y="3338930"/>
            <a:ext cx="1199726" cy="108000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Werkzaamheden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uitvoeren aan</a:t>
            </a:r>
            <a:br>
              <a:rPr lang="nl-NL" sz="1125" b="1" kern="0">
                <a:solidFill>
                  <a:srgbClr val="8BB63B">
                    <a:lumMod val="50000"/>
                  </a:srgbClr>
                </a:solidFill>
                <a:latin typeface="Microsoft JhengHei Light"/>
              </a:rPr>
            </a:br>
            <a:r>
              <a:rPr lang="nl-NL" sz="1125" b="1" kern="0">
                <a:solidFill>
                  <a:srgbClr val="8BB63B">
                    <a:lumMod val="50000"/>
                  </a:srgbClr>
                </a:solidFill>
                <a:latin typeface="Microsoft JhengHei Light"/>
              </a:rPr>
              <a:t>energienetten</a:t>
            </a:r>
          </a:p>
        </p:txBody>
      </p:sp>
      <p:sp>
        <p:nvSpPr>
          <p:cNvPr id="21" name="Afgeronde rechthoek 21">
            <a:extLst>
              <a:ext uri="{FF2B5EF4-FFF2-40B4-BE49-F238E27FC236}">
                <a16:creationId xmlns:a16="http://schemas.microsoft.com/office/drawing/2014/main" id="{BE6A96E7-9B0D-4142-971B-2C202B01F6E1}"/>
              </a:ext>
            </a:extLst>
          </p:cNvPr>
          <p:cNvSpPr/>
          <p:nvPr/>
        </p:nvSpPr>
        <p:spPr>
          <a:xfrm>
            <a:off x="13677137" y="2340048"/>
            <a:ext cx="1183649" cy="108000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Energiestromen en -netten meten</a:t>
            </a:r>
          </a:p>
        </p:txBody>
      </p:sp>
      <p:sp>
        <p:nvSpPr>
          <p:cNvPr id="22" name="Afgeronde rechthoek 14">
            <a:extLst>
              <a:ext uri="{FF2B5EF4-FFF2-40B4-BE49-F238E27FC236}">
                <a16:creationId xmlns:a16="http://schemas.microsoft.com/office/drawing/2014/main" id="{26BB9F8F-4926-4498-88A2-813BC40416AC}"/>
              </a:ext>
            </a:extLst>
          </p:cNvPr>
          <p:cNvSpPr/>
          <p:nvPr/>
        </p:nvSpPr>
        <p:spPr>
          <a:xfrm>
            <a:off x="10614330" y="1366324"/>
            <a:ext cx="1187966" cy="1080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Klanten en marktpartijen bedienen</a:t>
            </a:r>
          </a:p>
        </p:txBody>
      </p:sp>
      <p:sp>
        <p:nvSpPr>
          <p:cNvPr id="23" name="Afgeronde rechthoek 15">
            <a:extLst>
              <a:ext uri="{FF2B5EF4-FFF2-40B4-BE49-F238E27FC236}">
                <a16:creationId xmlns:a16="http://schemas.microsoft.com/office/drawing/2014/main" id="{BBD7D169-4130-467E-8168-739F85CFDA23}"/>
              </a:ext>
            </a:extLst>
          </p:cNvPr>
          <p:cNvSpPr/>
          <p:nvPr/>
        </p:nvSpPr>
        <p:spPr>
          <a:xfrm>
            <a:off x="12142888" y="1366324"/>
            <a:ext cx="1187966" cy="108000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rgbClr val="8BB63B">
                    <a:lumMod val="50000"/>
                  </a:srgbClr>
                </a:solidFill>
                <a:latin typeface="Microsoft JhengHei Light"/>
              </a:rPr>
              <a:t>De energiemarkt</a:t>
            </a:r>
          </a:p>
          <a:p>
            <a:pPr algn="ctr" defTabSz="767871">
              <a:defRPr/>
            </a:pPr>
            <a:r>
              <a:rPr lang="nl-NL" sz="1125" b="1" kern="0">
                <a:solidFill>
                  <a:srgbClr val="8BB63B">
                    <a:lumMod val="50000"/>
                  </a:srgbClr>
                </a:solidFill>
                <a:latin typeface="Microsoft JhengHei Light"/>
              </a:rPr>
              <a:t>faciliteren</a:t>
            </a:r>
          </a:p>
        </p:txBody>
      </p:sp>
      <p:sp>
        <p:nvSpPr>
          <p:cNvPr id="24" name="Afgeronde rechthoek 18">
            <a:extLst>
              <a:ext uri="{FF2B5EF4-FFF2-40B4-BE49-F238E27FC236}">
                <a16:creationId xmlns:a16="http://schemas.microsoft.com/office/drawing/2014/main" id="{A5D1F0A4-699B-485A-A4B2-0F3EB10ABEC1}"/>
              </a:ext>
            </a:extLst>
          </p:cNvPr>
          <p:cNvSpPr/>
          <p:nvPr/>
        </p:nvSpPr>
        <p:spPr>
          <a:xfrm>
            <a:off x="15970563" y="1366324"/>
            <a:ext cx="1189616" cy="108000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 en distribueren</a:t>
            </a:r>
          </a:p>
        </p:txBody>
      </p:sp>
      <p:sp>
        <p:nvSpPr>
          <p:cNvPr id="25" name="Tijdelijke aanduiding voor dianummer 1">
            <a:extLst>
              <a:ext uri="{FF2B5EF4-FFF2-40B4-BE49-F238E27FC236}">
                <a16:creationId xmlns:a16="http://schemas.microsoft.com/office/drawing/2014/main" id="{25E5A506-A985-4F8B-9D9A-F14C5205FBB3}"/>
              </a:ext>
            </a:extLst>
          </p:cNvPr>
          <p:cNvSpPr txBox="1">
            <a:spLocks/>
          </p:cNvSpPr>
          <p:nvPr/>
        </p:nvSpPr>
        <p:spPr>
          <a:xfrm>
            <a:off x="627300" y="4881563"/>
            <a:ext cx="2057400" cy="273844"/>
          </a:xfrm>
          <a:prstGeom prst="rect">
            <a:avLst/>
          </a:prstGeom>
        </p:spPr>
        <p:txBody>
          <a:bodyPr vert="horz" lIns="68580" tIns="34290" rIns="68580" bIns="34290" rtlCol="0" anchor="ctr"/>
          <a:lstStyle>
            <a:defPPr>
              <a:defRPr lang="nl-NL"/>
            </a:defPPr>
            <a:lvl1pPr marL="0" algn="l"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02C9A5-716F-45E6-800B-D4D02CE26F90}" type="slidenum">
              <a:rPr lang="nl-NL" sz="750"/>
              <a:pPr/>
              <a:t>26</a:t>
            </a:fld>
            <a:endParaRPr lang="nl-NL" sz="750"/>
          </a:p>
        </p:txBody>
      </p:sp>
      <p:pic>
        <p:nvPicPr>
          <p:cNvPr id="26" name="Afbeelding 25">
            <a:extLst>
              <a:ext uri="{FF2B5EF4-FFF2-40B4-BE49-F238E27FC236}">
                <a16:creationId xmlns:a16="http://schemas.microsoft.com/office/drawing/2014/main" id="{A4579888-A302-C628-E179-F63B0EDD1579}"/>
              </a:ext>
            </a:extLst>
          </p:cNvPr>
          <p:cNvPicPr>
            <a:picLocks noChangeAspect="1"/>
          </p:cNvPicPr>
          <p:nvPr/>
        </p:nvPicPr>
        <p:blipFill>
          <a:blip r:embed="rId3"/>
          <a:stretch>
            <a:fillRect/>
          </a:stretch>
        </p:blipFill>
        <p:spPr>
          <a:xfrm>
            <a:off x="1285910" y="1817116"/>
            <a:ext cx="6539763" cy="3128000"/>
          </a:xfrm>
          <a:prstGeom prst="rect">
            <a:avLst/>
          </a:prstGeom>
        </p:spPr>
      </p:pic>
    </p:spTree>
    <p:extLst>
      <p:ext uri="{BB962C8B-B14F-4D97-AF65-F5344CB8AC3E}">
        <p14:creationId xmlns:p14="http://schemas.microsoft.com/office/powerpoint/2010/main" val="143843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2</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Zijn alle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van toepassing?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NBility model is een referentiemodel met alle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die nodig zijn  voor een succesvolle netbeheerder (WAT). Iedere Netbeheerder kiest zelf de wijze van implementatie (HOE). Het NBility model is generiek voor </a:t>
            </a:r>
            <a:r>
              <a:rPr lang="nl-NL" sz="850" err="1">
                <a:solidFill>
                  <a:srgbClr val="605B9D"/>
                </a:solidFill>
                <a:latin typeface="Microsoft JhengHei Light"/>
                <a:cs typeface="Calibri Light" panose="020F0302020204030204" pitchFamily="34" charset="0"/>
              </a:rPr>
              <a:t>DSO’s</a:t>
            </a:r>
            <a:r>
              <a:rPr lang="nl-NL" sz="850">
                <a:solidFill>
                  <a:srgbClr val="605B9D"/>
                </a:solidFill>
                <a:latin typeface="Microsoft JhengHei Light"/>
                <a:cs typeface="Calibri Light" panose="020F0302020204030204" pitchFamily="34" charset="0"/>
              </a:rPr>
              <a:t> en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Sommige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zijn voor </a:t>
            </a:r>
            <a:r>
              <a:rPr lang="nl-NL" sz="850" err="1">
                <a:solidFill>
                  <a:srgbClr val="605B9D"/>
                </a:solidFill>
                <a:latin typeface="Microsoft JhengHei Light"/>
                <a:cs typeface="Calibri Light" panose="020F0302020204030204" pitchFamily="34" charset="0"/>
              </a:rPr>
              <a:t>TSO’s</a:t>
            </a:r>
            <a:r>
              <a:rPr lang="nl-NL" sz="850">
                <a:solidFill>
                  <a:srgbClr val="605B9D"/>
                </a:solidFill>
                <a:latin typeface="Microsoft JhengHei Light"/>
                <a:cs typeface="Calibri Light" panose="020F0302020204030204" pitchFamily="34" charset="0"/>
              </a:rPr>
              <a:t> niet van toepassing (b.v. consumenten bedienen).</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pPr marL="0">
              <a:lnSpc>
                <a:spcPct val="120000"/>
              </a:lnSpc>
              <a:buClr>
                <a:srgbClr val="008EBE"/>
              </a:buClr>
            </a:pPr>
            <a:r>
              <a:rPr lang="nl-NL" sz="1050" b="1">
                <a:solidFill>
                  <a:srgbClr val="605B9D"/>
                </a:solidFill>
                <a:latin typeface="Microsoft JhengHei Light"/>
                <a:cs typeface="Calibri Light" panose="020F0302020204030204" pitchFamily="34" charset="0"/>
              </a:rPr>
              <a:t>Wat is een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Een Waardestroom is een groepering van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waarde-uitwisseling met een klant of maatschappij (groep klanten). Voor de belangrijkste waarde-uitwisselingen van een netbeheerder is een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gedefinieerd.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(normatief)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benoemd die nodig zijn om de totale waarde-uitwisseling te realiseren.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per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zijn in de vorm van een metrokaart gevisualiseerd (volgorde is indicatief voor een ‘gangbare’ procesflow binnen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Iedere netbeheerder richt één of meerdere ketens in met een specifieke volgorde van 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gericht op een specifieke (deel)</a:t>
            </a:r>
            <a:r>
              <a:rPr lang="nl-NL" sz="850" err="1">
                <a:solidFill>
                  <a:srgbClr val="605B9D"/>
                </a:solidFill>
                <a:latin typeface="Microsoft JhengHei Light"/>
                <a:cs typeface="Calibri Light" panose="020F0302020204030204" pitchFamily="34" charset="0"/>
              </a:rPr>
              <a:t>waardeuitwisseling</a:t>
            </a:r>
            <a:r>
              <a:rPr lang="nl-NL" sz="850">
                <a:solidFill>
                  <a:srgbClr val="605B9D"/>
                </a:solidFill>
                <a:latin typeface="Microsoft JhengHei Light"/>
                <a:cs typeface="Calibri Light" panose="020F0302020204030204" pitchFamily="34" charset="0"/>
              </a:rPr>
              <a:t> of specifieke product/markt combinatie.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Bijvoorbeeld binnen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gebruikers zouden ketens kunnen worden ingericht voor:</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(aanvraag tot en met realisatie) voor particulieren.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Aansluitingen voor (groot) zakelijke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SVEL (switch, ……).</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Afhandelen </a:t>
            </a:r>
            <a:r>
              <a:rPr lang="nl-NL" sz="850" err="1">
                <a:solidFill>
                  <a:srgbClr val="605B9D"/>
                </a:solidFill>
                <a:latin typeface="Microsoft JhengHei Light"/>
                <a:cs typeface="Calibri Light" panose="020F0302020204030204" pitchFamily="34" charset="0"/>
              </a:rPr>
              <a:t>contractloze</a:t>
            </a:r>
            <a:r>
              <a:rPr lang="nl-NL" sz="850">
                <a:solidFill>
                  <a:srgbClr val="605B9D"/>
                </a:solidFill>
                <a:latin typeface="Microsoft JhengHei Light"/>
                <a:cs typeface="Calibri Light" panose="020F0302020204030204" pitchFamily="34" charset="0"/>
              </a:rPr>
              <a:t> aansluiting.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Borgen uitvoeringscapaciteit =&gt; S&amp;OP.</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Realiseren Technische richtlijnen aansluitingen.</a:t>
            </a:r>
          </a:p>
        </p:txBody>
      </p:sp>
      <p:sp>
        <p:nvSpPr>
          <p:cNvPr id="7" name="Tijdelijke aanduiding voor dianummer 2">
            <a:extLst>
              <a:ext uri="{FF2B5EF4-FFF2-40B4-BE49-F238E27FC236}">
                <a16:creationId xmlns:a16="http://schemas.microsoft.com/office/drawing/2014/main" id="{93E40ADD-5F6E-41DF-8F2E-2A05FD2C855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27</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4B516A26-6E31-AE08-F8A7-E548FECC0B72}"/>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1782195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3</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21495" y="965597"/>
            <a:ext cx="8109507" cy="3606944"/>
          </a:xfrm>
        </p:spPr>
        <p:txBody>
          <a:bodyPr vert="horz" lIns="68580" tIns="34290" rIns="68580" bIns="34290" rtlCol="0" anchor="t" anchorCtr="0">
            <a:normAutofit/>
          </a:bodyPr>
          <a:lstStyle/>
          <a:p>
            <a:pPr marL="0">
              <a:lnSpc>
                <a:spcPct val="120000"/>
              </a:lnSpc>
              <a:buClr>
                <a:srgbClr val="008EBE"/>
              </a:buClr>
            </a:pPr>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waardestroom</a:t>
            </a:r>
            <a:r>
              <a:rPr lang="nl-NL" sz="1050" b="1">
                <a:solidFill>
                  <a:srgbClr val="605B9D"/>
                </a:solidFill>
                <a:latin typeface="Microsoft JhengHei Light"/>
                <a:cs typeface="Calibri Light" panose="020F0302020204030204" pitchFamily="34" charset="0"/>
              </a:rPr>
              <a:t> zit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6.2.1 Aansluitingen/ allocatiepunten beheren?</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‘Contracteren, aan- en afsluiten van gebruikers’ aangezien in deze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het contract en de fysieke aansluiting wordt gerealiseerd en de bijbehorende registratie van de administratieve aansluiting plaatsvindt. Deze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zit in ook in de twee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‘Toewijzen van energiestromen’ en </a:t>
            </a:r>
            <a:r>
              <a:rPr lang="nl-NL" sz="850" err="1">
                <a:solidFill>
                  <a:srgbClr val="605B9D"/>
                </a:solidFill>
                <a:latin typeface="Microsoft JhengHei Light"/>
                <a:cs typeface="Calibri Light" panose="020F0302020204030204" pitchFamily="34" charset="0"/>
              </a:rPr>
              <a:t>beschikbaarstellen</a:t>
            </a:r>
            <a:r>
              <a:rPr lang="nl-NL" sz="850">
                <a:solidFill>
                  <a:srgbClr val="605B9D"/>
                </a:solidFill>
                <a:latin typeface="Microsoft JhengHei Light"/>
                <a:cs typeface="Calibri Light" panose="020F0302020204030204" pitchFamily="34" charset="0"/>
              </a:rPr>
              <a:t> van netbeheerdata’ omdat daarin de (administratieve) aansluitgegevens worden gebruikt. </a:t>
            </a:r>
          </a:p>
          <a:p>
            <a:pPr marL="394313" lvl="2"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Hoe zit </a:t>
            </a:r>
            <a:r>
              <a:rPr lang="nl-NL" sz="1050" b="1" err="1">
                <a:solidFill>
                  <a:srgbClr val="605B9D"/>
                </a:solidFill>
                <a:latin typeface="Microsoft JhengHei Light"/>
                <a:cs typeface="Calibri Light" panose="020F0302020204030204" pitchFamily="34" charset="0"/>
              </a:rPr>
              <a:t>flex</a:t>
            </a:r>
            <a:r>
              <a:rPr lang="nl-NL" sz="1050" b="1">
                <a:solidFill>
                  <a:srgbClr val="605B9D"/>
                </a:solidFill>
                <a:latin typeface="Microsoft JhengHei Light"/>
                <a:cs typeface="Calibri Light" panose="020F0302020204030204" pitchFamily="34" charset="0"/>
              </a:rPr>
              <a:t> in het NBility model?</a:t>
            </a:r>
          </a:p>
          <a:p>
            <a:pPr marL="394313" lvl="2" indent="-214313">
              <a:lnSpc>
                <a:spcPct val="120000"/>
              </a:lnSpc>
              <a:buClr>
                <a:srgbClr val="008EBE"/>
              </a:buClr>
            </a:pPr>
            <a:r>
              <a:rPr lang="nl-NL" sz="850" err="1">
                <a:solidFill>
                  <a:srgbClr val="605B9D"/>
                </a:solidFill>
                <a:latin typeface="Microsoft JhengHei Light"/>
                <a:cs typeface="Calibri Light" panose="020F0302020204030204" pitchFamily="34" charset="0"/>
              </a:rPr>
              <a:t>Flexafspraken</a:t>
            </a:r>
            <a:r>
              <a:rPr lang="nl-NL" sz="850">
                <a:solidFill>
                  <a:srgbClr val="605B9D"/>
                </a:solidFill>
                <a:latin typeface="Microsoft JhengHei Light"/>
                <a:cs typeface="Calibri Light" panose="020F0302020204030204" pitchFamily="34" charset="0"/>
              </a:rPr>
              <a:t> met grote klanten worden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‘1.2 Contracten verwerken en beheren’ afgesloten en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geregistreerd als onderdeel van de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‘Managen van beschikbare energiecapaciteit’.</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netbeheerders registreren </a:t>
            </a:r>
            <a:r>
              <a:rPr lang="nl-NL" sz="850" err="1">
                <a:solidFill>
                  <a:srgbClr val="605B9D"/>
                </a:solidFill>
                <a:latin typeface="Microsoft JhengHei Light"/>
                <a:cs typeface="Calibri Light" panose="020F0302020204030204" pitchFamily="34" charset="0"/>
              </a:rPr>
              <a:t>aggregators</a:t>
            </a:r>
            <a:r>
              <a:rPr lang="nl-NL" sz="850">
                <a:solidFill>
                  <a:srgbClr val="605B9D"/>
                </a:solidFill>
                <a:latin typeface="Microsoft JhengHei Light"/>
                <a:cs typeface="Calibri Light" panose="020F0302020204030204" pitchFamily="34" charset="0"/>
              </a:rPr>
              <a:t> in 6.1.1 Relaties met marktpartijen onderhouden en hun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in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2.4.1 wordt eventuele verwachte congestie vastgesteld en keuze gemaakt om deze via directe 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te managen. De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wordt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6.4.1. ‘</a:t>
            </a:r>
            <a:r>
              <a:rPr lang="nl-NL" sz="850" err="1">
                <a:solidFill>
                  <a:srgbClr val="605B9D"/>
                </a:solidFill>
                <a:latin typeface="Microsoft JhengHei Light"/>
                <a:cs typeface="Calibri Light" panose="020F0302020204030204" pitchFamily="34" charset="0"/>
              </a:rPr>
              <a:t>Flexvraag</a:t>
            </a:r>
            <a:r>
              <a:rPr lang="nl-NL" sz="850">
                <a:solidFill>
                  <a:srgbClr val="605B9D"/>
                </a:solidFill>
                <a:latin typeface="Microsoft JhengHei Light"/>
                <a:cs typeface="Calibri Light" panose="020F0302020204030204" pitchFamily="34" charset="0"/>
              </a:rPr>
              <a:t> / congestie communiceren’ in de markt gecommuniceerd waarna er via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6.4.2 </a:t>
            </a:r>
            <a:r>
              <a:rPr lang="nl-NL" sz="850" err="1">
                <a:solidFill>
                  <a:srgbClr val="605B9D"/>
                </a:solidFill>
                <a:latin typeface="Microsoft JhengHei Light"/>
                <a:cs typeface="Calibri Light" panose="020F0302020204030204" pitchFamily="34" charset="0"/>
              </a:rPr>
              <a:t>Marktflex</a:t>
            </a:r>
            <a:r>
              <a:rPr lang="nl-NL" sz="850">
                <a:solidFill>
                  <a:srgbClr val="605B9D"/>
                </a:solidFill>
                <a:latin typeface="Microsoft JhengHei Light"/>
                <a:cs typeface="Calibri Light" panose="020F0302020204030204" pitchFamily="34" charset="0"/>
              </a:rPr>
              <a:t> afroepen tot een overeenkomst wordt gekomen.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2.1.3 ‘Energiestromen besturen’ vindt keuze tot en afroep van directe en/of markt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plaats. Afrekening van de gebruikte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vindt plaats via 1.3 Factureren en innen en de verwerking van de betaling via 8.17 Financiën bewaken en besturen.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In </a:t>
            </a:r>
            <a:r>
              <a:rPr lang="nl-NL" sz="850" err="1">
                <a:solidFill>
                  <a:srgbClr val="605B9D"/>
                </a:solidFill>
                <a:latin typeface="Microsoft JhengHei Light"/>
                <a:cs typeface="Calibri Light" panose="020F0302020204030204" pitchFamily="34" charset="0"/>
              </a:rPr>
              <a:t>waardestroom</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Netgedreven</a:t>
            </a:r>
            <a:r>
              <a:rPr lang="nl-NL" sz="850">
                <a:solidFill>
                  <a:srgbClr val="605B9D"/>
                </a:solidFill>
                <a:latin typeface="Microsoft JhengHei Light"/>
                <a:cs typeface="Calibri Light" panose="020F0302020204030204" pitchFamily="34" charset="0"/>
              </a:rPr>
              <a:t> aanpassen van energienetten’ wordt in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3.1.3 Alternatieven voor mitigatie risico  op capaciteit en/of functionaliteit </a:t>
            </a:r>
            <a:r>
              <a:rPr lang="nl-NL" sz="850" err="1">
                <a:solidFill>
                  <a:srgbClr val="605B9D"/>
                </a:solidFill>
                <a:latin typeface="Microsoft JhengHei Light"/>
                <a:cs typeface="Calibri Light" panose="020F0302020204030204" pitchFamily="34" charset="0"/>
              </a:rPr>
              <a:t>analyseren’de</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gebruikt uit business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6.2.4. </a:t>
            </a:r>
            <a:r>
              <a:rPr lang="nl-NL" sz="850" err="1">
                <a:solidFill>
                  <a:srgbClr val="605B9D"/>
                </a:solidFill>
                <a:latin typeface="Microsoft JhengHei Light"/>
                <a:cs typeface="Calibri Light" panose="020F0302020204030204" pitchFamily="34" charset="0"/>
              </a:rPr>
              <a:t>Flexaanbod</a:t>
            </a:r>
            <a:r>
              <a:rPr lang="nl-NL" sz="850">
                <a:solidFill>
                  <a:srgbClr val="605B9D"/>
                </a:solidFill>
                <a:latin typeface="Microsoft JhengHei Light"/>
                <a:cs typeface="Calibri Light" panose="020F0302020204030204" pitchFamily="34" charset="0"/>
              </a:rPr>
              <a:t> beheren’ bij de keuze of bij capaciteit te kort wordt ingezet op gebruik van </a:t>
            </a:r>
            <a:r>
              <a:rPr lang="nl-NL" sz="850" err="1">
                <a:solidFill>
                  <a:srgbClr val="605B9D"/>
                </a:solidFill>
                <a:latin typeface="Microsoft JhengHei Light"/>
                <a:cs typeface="Calibri Light" panose="020F0302020204030204" pitchFamily="34" charset="0"/>
              </a:rPr>
              <a:t>flex</a:t>
            </a:r>
            <a:r>
              <a:rPr lang="nl-NL" sz="850">
                <a:solidFill>
                  <a:srgbClr val="605B9D"/>
                </a:solidFill>
                <a:latin typeface="Microsoft JhengHei Light"/>
                <a:cs typeface="Calibri Light" panose="020F0302020204030204" pitchFamily="34" charset="0"/>
              </a:rPr>
              <a:t> mogelijkheden. </a:t>
            </a:r>
          </a:p>
        </p:txBody>
      </p:sp>
      <p:sp>
        <p:nvSpPr>
          <p:cNvPr id="7" name="Tijdelijke aanduiding voor dianummer 2">
            <a:extLst>
              <a:ext uri="{FF2B5EF4-FFF2-40B4-BE49-F238E27FC236}">
                <a16:creationId xmlns:a16="http://schemas.microsoft.com/office/drawing/2014/main" id="{01FFD636-3EB0-4BC8-BF54-B9B9DBB91453}"/>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28</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B4AE1EA6-12B8-C6E7-9F94-8D9393FC1DBC}"/>
              </a:ext>
            </a:extLst>
          </p:cNvPr>
          <p:cNvPicPr>
            <a:picLocks noChangeAspect="1"/>
          </p:cNvPicPr>
          <p:nvPr/>
        </p:nvPicPr>
        <p:blipFill>
          <a:blip r:embed="rId3"/>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1506480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C22141AC-1941-48F5-9D51-EC8EC6E41E5D}"/>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4</a:t>
            </a:r>
            <a:endParaRPr lang="nl-NL"/>
          </a:p>
        </p:txBody>
      </p:sp>
      <p:sp>
        <p:nvSpPr>
          <p:cNvPr id="9" name="Tijdelijke aanduiding voor inhoud 8">
            <a:extLst>
              <a:ext uri="{FF2B5EF4-FFF2-40B4-BE49-F238E27FC236}">
                <a16:creationId xmlns:a16="http://schemas.microsoft.com/office/drawing/2014/main" id="{F219E9B2-C768-441C-B76C-641E7E22843A}"/>
              </a:ext>
            </a:extLst>
          </p:cNvPr>
          <p:cNvSpPr>
            <a:spLocks noGrp="1"/>
          </p:cNvSpPr>
          <p:nvPr>
            <p:ph sz="quarter" idx="14"/>
          </p:nvPr>
        </p:nvSpPr>
        <p:spPr>
          <a:xfrm>
            <a:off x="512999" y="1172766"/>
            <a:ext cx="8109507" cy="3606944"/>
          </a:xfrm>
        </p:spPr>
        <p:txBody>
          <a:bodyPr>
            <a:normAutofit/>
          </a:bodyPr>
          <a:lstStyle/>
          <a:p>
            <a:r>
              <a:rPr lang="nl-NL" sz="1050" b="1">
                <a:solidFill>
                  <a:srgbClr val="605B9D"/>
                </a:solidFill>
                <a:latin typeface="Microsoft JhengHei Light"/>
                <a:cs typeface="Calibri Light" panose="020F0302020204030204" pitchFamily="34" charset="0"/>
              </a:rPr>
              <a:t>Waarom zijn 1 Klant bedienen en 6 Markt faciliteren twee verschillende business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domeinen?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Het zijn twee verschillende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domeinen omdat de dynamiek en de problematiek verschillend zijn en geen/nauwelijks een relatie hebben  </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Bedienen van klanten:</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Eén klantbeeld, sociale media, verschillende communicatiekanalen, </a:t>
            </a:r>
            <a:r>
              <a:rPr lang="nl-NL" sz="850" err="1">
                <a:solidFill>
                  <a:srgbClr val="605B9D"/>
                </a:solidFill>
                <a:latin typeface="Microsoft JhengHei Light"/>
                <a:cs typeface="Calibri Light" panose="020F0302020204030204" pitchFamily="34" charset="0"/>
              </a:rPr>
              <a:t>tone</a:t>
            </a:r>
            <a:r>
              <a:rPr lang="nl-NL" sz="850">
                <a:solidFill>
                  <a:srgbClr val="605B9D"/>
                </a:solidFill>
                <a:latin typeface="Microsoft JhengHei Light"/>
                <a:cs typeface="Calibri Light" panose="020F0302020204030204" pitchFamily="34" charset="0"/>
              </a:rPr>
              <a:t> of </a:t>
            </a:r>
            <a:r>
              <a:rPr lang="nl-NL" sz="850" err="1">
                <a:solidFill>
                  <a:srgbClr val="605B9D"/>
                </a:solidFill>
                <a:latin typeface="Microsoft JhengHei Light"/>
                <a:cs typeface="Calibri Light" panose="020F0302020204030204" pitchFamily="34" charset="0"/>
              </a:rPr>
              <a:t>voice</a:t>
            </a:r>
            <a:r>
              <a:rPr lang="nl-NL" sz="850">
                <a:solidFill>
                  <a:srgbClr val="605B9D"/>
                </a:solidFill>
                <a:latin typeface="Microsoft JhengHei Light"/>
                <a:cs typeface="Calibri Light" panose="020F0302020204030204" pitchFamily="34" charset="0"/>
              </a:rPr>
              <a:t>, marketing en sales, imago managen, voorlichting, klachten, claims, correspondentie, tarieven, offertes, facturen, enz.</a:t>
            </a:r>
          </a:p>
          <a:p>
            <a:pPr marL="408600" lvl="2" indent="-228600">
              <a:lnSpc>
                <a:spcPct val="120000"/>
              </a:lnSpc>
              <a:buClr>
                <a:srgbClr val="008EBE"/>
              </a:buClr>
              <a:buFont typeface="+mj-lt"/>
              <a:buAutoNum type="arabicPeriod"/>
            </a:pPr>
            <a:r>
              <a:rPr lang="nl-NL" sz="850">
                <a:solidFill>
                  <a:srgbClr val="605B9D"/>
                </a:solidFill>
                <a:latin typeface="Microsoft JhengHei Light"/>
                <a:cs typeface="Calibri Light" panose="020F0302020204030204" pitchFamily="34" charset="0"/>
              </a:rPr>
              <a:t>Marktfacilitering:</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Gestandaardiseerde en zo veel en ver mogelijk geautomatiseerde data </a:t>
            </a:r>
            <a:r>
              <a:rPr lang="nl-NL" sz="850" err="1">
                <a:solidFill>
                  <a:srgbClr val="605B9D"/>
                </a:solidFill>
                <a:latin typeface="Microsoft JhengHei Light"/>
                <a:cs typeface="Calibri Light" panose="020F0302020204030204" pitchFamily="34" charset="0"/>
              </a:rPr>
              <a:t>uitwisselings-processen</a:t>
            </a:r>
            <a:r>
              <a:rPr lang="nl-NL" sz="850">
                <a:solidFill>
                  <a:srgbClr val="605B9D"/>
                </a:solidFill>
                <a:latin typeface="Microsoft JhengHei Light"/>
                <a:cs typeface="Calibri Light" panose="020F0302020204030204" pitchFamily="34" charset="0"/>
              </a:rPr>
              <a:t> met professionele andere partijen. Complete Energie-data </a:t>
            </a:r>
            <a:r>
              <a:rPr lang="nl-NL" sz="850" err="1">
                <a:solidFill>
                  <a:srgbClr val="605B9D"/>
                </a:solidFill>
                <a:latin typeface="Microsoft JhengHei Light"/>
                <a:cs typeface="Calibri Light" panose="020F0302020204030204" pitchFamily="34" charset="0"/>
              </a:rPr>
              <a:t>Eco-systemen</a:t>
            </a:r>
            <a:r>
              <a:rPr lang="nl-NL" sz="850">
                <a:solidFill>
                  <a:srgbClr val="605B9D"/>
                </a:solidFill>
                <a:latin typeface="Microsoft JhengHei Light"/>
                <a:cs typeface="Calibri Light" panose="020F0302020204030204" pitchFamily="34" charset="0"/>
              </a:rPr>
              <a:t>. Een volledig geautomatiseerde data verwerkingsfabriek met op zijn hoogst monitoring van de data processen, management van uitval.</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Uitvoeren van de wettelijke taken als markfacilitator…waarbij wij dus data-diensten leveren aan/verzorgen voor leveranciers, meetbedrijven, transport en generatiesector. (switchen verhuizen opzeggen, alloceren/</a:t>
            </a:r>
            <a:r>
              <a:rPr lang="nl-NL" sz="850" err="1">
                <a:solidFill>
                  <a:srgbClr val="605B9D"/>
                </a:solidFill>
                <a:latin typeface="Microsoft JhengHei Light"/>
                <a:cs typeface="Calibri Light" panose="020F0302020204030204" pitchFamily="34" charset="0"/>
              </a:rPr>
              <a:t>reconcilieren</a:t>
            </a:r>
            <a:r>
              <a:rPr lang="nl-NL" sz="850">
                <a:solidFill>
                  <a:srgbClr val="605B9D"/>
                </a:solidFill>
                <a:latin typeface="Microsoft JhengHei Light"/>
                <a:cs typeface="Calibri Light" panose="020F0302020204030204" pitchFamily="34" charset="0"/>
              </a:rPr>
              <a:t>, T-prognoses).</a:t>
            </a:r>
          </a:p>
          <a:p>
            <a:pPr marL="574313" lvl="3" indent="-214313">
              <a:lnSpc>
                <a:spcPct val="120000"/>
              </a:lnSpc>
              <a:buClr>
                <a:srgbClr val="008EBE"/>
              </a:buClr>
            </a:pPr>
            <a:r>
              <a:rPr lang="nl-NL" sz="850">
                <a:solidFill>
                  <a:srgbClr val="605B9D"/>
                </a:solidFill>
                <a:latin typeface="Microsoft JhengHei Light"/>
                <a:cs typeface="Calibri Light" panose="020F0302020204030204" pitchFamily="34" charset="0"/>
              </a:rPr>
              <a:t>Nieuwe cross sectorale data diensten die bijdragen aan de energieverduurzaming…Groene lening, Energie </a:t>
            </a:r>
            <a:r>
              <a:rPr lang="nl-NL" sz="850" err="1">
                <a:solidFill>
                  <a:srgbClr val="605B9D"/>
                </a:solidFill>
                <a:latin typeface="Microsoft JhengHei Light"/>
                <a:cs typeface="Calibri Light" panose="020F0302020204030204" pitchFamily="34" charset="0"/>
              </a:rPr>
              <a:t>vergelijker</a:t>
            </a:r>
            <a:r>
              <a:rPr lang="nl-NL" sz="850">
                <a:solidFill>
                  <a:srgbClr val="605B9D"/>
                </a:solidFill>
                <a:latin typeface="Microsoft JhengHei Light"/>
                <a:cs typeface="Calibri Light" panose="020F0302020204030204" pitchFamily="34" charset="0"/>
              </a:rPr>
              <a:t>, …&gt; en wat de toekomst nog meer brengt op dat gebied.</a:t>
            </a:r>
          </a:p>
          <a:p>
            <a:pPr marL="574313" lvl="3" indent="-214313">
              <a:lnSpc>
                <a:spcPct val="120000"/>
              </a:lnSpc>
              <a:buClr>
                <a:srgbClr val="008EBE"/>
              </a:buCl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In welke </a:t>
            </a:r>
            <a:r>
              <a:rPr lang="nl-NL" sz="1050" b="1" err="1">
                <a:solidFill>
                  <a:srgbClr val="605B9D"/>
                </a:solidFill>
                <a:latin typeface="Microsoft JhengHei Light"/>
                <a:cs typeface="Calibri Light" panose="020F0302020204030204" pitchFamily="34" charset="0"/>
              </a:rPr>
              <a:t>value</a:t>
            </a:r>
            <a:r>
              <a:rPr lang="nl-NL" sz="1050" b="1">
                <a:solidFill>
                  <a:srgbClr val="605B9D"/>
                </a:solidFill>
                <a:latin typeface="Microsoft JhengHei Light"/>
                <a:cs typeface="Calibri Light" panose="020F0302020204030204" pitchFamily="34" charset="0"/>
              </a:rPr>
              <a:t> stream zitten de richtinggevende en ondersteunende business </a:t>
            </a:r>
            <a:r>
              <a:rPr lang="nl-NL" sz="1050" b="1" err="1">
                <a:solidFill>
                  <a:srgbClr val="605B9D"/>
                </a:solidFill>
                <a:latin typeface="Microsoft JhengHei Light"/>
                <a:cs typeface="Calibri Light" panose="020F0302020204030204" pitchFamily="34" charset="0"/>
              </a:rPr>
              <a:t>capabilities</a:t>
            </a:r>
            <a:r>
              <a:rPr lang="nl-NL" sz="1050" b="1">
                <a:solidFill>
                  <a:srgbClr val="605B9D"/>
                </a:solidFill>
                <a:latin typeface="Microsoft JhengHei Light"/>
                <a:cs typeface="Calibri Light" panose="020F0302020204030204" pitchFamily="34" charset="0"/>
              </a:rPr>
              <a:t>? </a:t>
            </a:r>
          </a:p>
          <a:p>
            <a:pPr marL="394313" lvl="2" indent="-214313">
              <a:lnSpc>
                <a:spcPct val="120000"/>
              </a:lnSpc>
              <a:buClr>
                <a:srgbClr val="008EBE"/>
              </a:buClr>
            </a:pPr>
            <a:r>
              <a:rPr lang="nl-NL" sz="850">
                <a:solidFill>
                  <a:srgbClr val="605B9D"/>
                </a:solidFill>
                <a:latin typeface="Microsoft JhengHei Light"/>
                <a:cs typeface="Calibri Light" panose="020F0302020204030204" pitchFamily="34" charset="0"/>
              </a:rPr>
              <a:t>De richtinggevende- en ondersteunende business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realiseren waarde in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in de vorm van richting aan en ondersteuning van de primaire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Deze interne </a:t>
            </a:r>
            <a:r>
              <a:rPr lang="nl-NL" sz="850" err="1">
                <a:solidFill>
                  <a:srgbClr val="605B9D"/>
                </a:solidFill>
                <a:latin typeface="Microsoft JhengHei Light"/>
                <a:cs typeface="Calibri Light" panose="020F0302020204030204" pitchFamily="34" charset="0"/>
              </a:rPr>
              <a:t>waardestromen</a:t>
            </a:r>
            <a:r>
              <a:rPr lang="nl-NL" sz="850">
                <a:solidFill>
                  <a:srgbClr val="605B9D"/>
                </a:solidFill>
                <a:latin typeface="Microsoft JhengHei Light"/>
                <a:cs typeface="Calibri Light" panose="020F0302020204030204" pitchFamily="34" charset="0"/>
              </a:rPr>
              <a:t> zijn geen onderdeel van het NBility model maar kunnen door de netbeheerders naar behoefte aan het NBility model worden toegevoegd.  </a:t>
            </a:r>
          </a:p>
          <a:p>
            <a:endParaRPr lang="nl-NL">
              <a:latin typeface="Microsoft JhengHei Light" panose="020B0304030504040204" pitchFamily="34" charset="-120"/>
              <a:ea typeface="Microsoft JhengHei Light" panose="020B0304030504040204" pitchFamily="34" charset="-120"/>
            </a:endParaRPr>
          </a:p>
        </p:txBody>
      </p:sp>
      <p:sp>
        <p:nvSpPr>
          <p:cNvPr id="7" name="Tijdelijke aanduiding voor dianummer 2">
            <a:extLst>
              <a:ext uri="{FF2B5EF4-FFF2-40B4-BE49-F238E27FC236}">
                <a16:creationId xmlns:a16="http://schemas.microsoft.com/office/drawing/2014/main" id="{21C8FD2C-B1A5-41CA-8232-360859541ABA}"/>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29</a:t>
            </a:fld>
            <a:endParaRPr lang="en-GB" sz="750">
              <a:solidFill>
                <a:srgbClr val="625D62">
                  <a:tint val="75000"/>
                </a:srgbClr>
              </a:solidFill>
              <a:latin typeface="Arial"/>
            </a:endParaRPr>
          </a:p>
        </p:txBody>
      </p:sp>
      <p:pic>
        <p:nvPicPr>
          <p:cNvPr id="3" name="Afbeelding 2" descr="Afbeelding met Lila, schermopname, Graphics, violet&#10;&#10;Automatisch gegenereerde beschrijving">
            <a:extLst>
              <a:ext uri="{FF2B5EF4-FFF2-40B4-BE49-F238E27FC236}">
                <a16:creationId xmlns:a16="http://schemas.microsoft.com/office/drawing/2014/main" id="{2EC3A0EC-00A8-8857-6790-1F8E1E429328}"/>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9451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Pentagon 42">
            <a:extLst>
              <a:ext uri="{FF2B5EF4-FFF2-40B4-BE49-F238E27FC236}">
                <a16:creationId xmlns:a16="http://schemas.microsoft.com/office/drawing/2014/main" id="{AD216BD6-9C0B-4486-859B-77582822FCAB}"/>
              </a:ext>
            </a:extLst>
          </p:cNvPr>
          <p:cNvSpPr/>
          <p:nvPr/>
        </p:nvSpPr>
        <p:spPr>
          <a:xfrm flipH="1">
            <a:off x="3050522" y="2990277"/>
            <a:ext cx="2214179" cy="553024"/>
          </a:xfrm>
          <a:prstGeom prst="homePlate">
            <a:avLst/>
          </a:prstGeom>
          <a:solidFill>
            <a:srgbClr val="BA8EB8"/>
          </a:solidFill>
          <a:ln w="12700" cap="flat" cmpd="sng" algn="ctr">
            <a:noFill/>
            <a:prstDash val="solid"/>
            <a:miter lim="800000"/>
          </a:ln>
          <a:effectLst/>
        </p:spPr>
        <p:txBody>
          <a:bodyPr rtlCol="0" anchor="ctr"/>
          <a:lstStyle/>
          <a:p>
            <a:pPr>
              <a:defRPr/>
            </a:pPr>
            <a:r>
              <a:rPr lang="en-US" sz="2100" kern="0">
                <a:solidFill>
                  <a:prstClr val="white"/>
                </a:solidFill>
                <a:latin typeface="Calibri" panose="020F0502020204030204"/>
              </a:rPr>
              <a:t>4. </a:t>
            </a:r>
            <a:r>
              <a:rPr lang="en-US" sz="2100" b="1" spc="-113">
                <a:solidFill>
                  <a:prstClr val="white"/>
                </a:solidFill>
                <a:latin typeface="Calibri" panose="020F0502020204030204"/>
              </a:rPr>
              <a:t>FAQ</a:t>
            </a:r>
          </a:p>
        </p:txBody>
      </p:sp>
      <p:grpSp>
        <p:nvGrpSpPr>
          <p:cNvPr id="34" name="Groep 33">
            <a:extLst>
              <a:ext uri="{FF2B5EF4-FFF2-40B4-BE49-F238E27FC236}">
                <a16:creationId xmlns:a16="http://schemas.microsoft.com/office/drawing/2014/main" id="{4C8EC524-AEA5-4EF2-B4D9-A8F446791E9D}"/>
              </a:ext>
            </a:extLst>
          </p:cNvPr>
          <p:cNvGrpSpPr/>
          <p:nvPr/>
        </p:nvGrpSpPr>
        <p:grpSpPr>
          <a:xfrm>
            <a:off x="4821260" y="2375569"/>
            <a:ext cx="3538577" cy="1972022"/>
            <a:chOff x="6536267" y="3909871"/>
            <a:chExt cx="4718103" cy="2629362"/>
          </a:xfrm>
        </p:grpSpPr>
        <p:sp>
          <p:nvSpPr>
            <p:cNvPr id="35" name="Vrije vorm: vorm 34">
              <a:extLst>
                <a:ext uri="{FF2B5EF4-FFF2-40B4-BE49-F238E27FC236}">
                  <a16:creationId xmlns:a16="http://schemas.microsoft.com/office/drawing/2014/main" id="{1046428F-3DAD-463A-8787-902FBD38A600}"/>
                </a:ext>
              </a:extLst>
            </p:cNvPr>
            <p:cNvSpPr/>
            <p:nvPr/>
          </p:nvSpPr>
          <p:spPr>
            <a:xfrm>
              <a:off x="6536267" y="4727787"/>
              <a:ext cx="2357120"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57119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7119 w 2357120"/>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120" h="1808480">
                  <a:moveTo>
                    <a:pt x="2357119" y="785706"/>
                  </a:moveTo>
                  <a:lnTo>
                    <a:pt x="575733" y="0"/>
                  </a:lnTo>
                  <a:lnTo>
                    <a:pt x="0" y="745066"/>
                  </a:lnTo>
                  <a:lnTo>
                    <a:pt x="2357120" y="1808480"/>
                  </a:lnTo>
                  <a:cubicBezTo>
                    <a:pt x="2357120" y="1467555"/>
                    <a:pt x="2357119" y="1126631"/>
                    <a:pt x="2357119" y="785706"/>
                  </a:cubicBezTo>
                  <a:close/>
                </a:path>
              </a:pathLst>
            </a:custGeom>
            <a:solidFill>
              <a:srgbClr val="814E7E"/>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6" name="Vrije vorm: vorm 35">
              <a:extLst>
                <a:ext uri="{FF2B5EF4-FFF2-40B4-BE49-F238E27FC236}">
                  <a16:creationId xmlns:a16="http://schemas.microsoft.com/office/drawing/2014/main" id="{BDEB7600-E214-4BDE-8C6B-9665225938D8}"/>
                </a:ext>
              </a:extLst>
            </p:cNvPr>
            <p:cNvSpPr/>
            <p:nvPr/>
          </p:nvSpPr>
          <p:spPr>
            <a:xfrm flipH="1">
              <a:off x="8883704" y="4730753"/>
              <a:ext cx="2370666" cy="1808480"/>
            </a:xfrm>
            <a:custGeom>
              <a:avLst/>
              <a:gdLst>
                <a:gd name="connsiteX0" fmla="*/ 2350346 w 2357120"/>
                <a:gd name="connsiteY0" fmla="*/ 785706 h 1808480"/>
                <a:gd name="connsiteX1" fmla="*/ 575733 w 2357120"/>
                <a:gd name="connsiteY1" fmla="*/ 0 h 1808480"/>
                <a:gd name="connsiteX2" fmla="*/ 0 w 2357120"/>
                <a:gd name="connsiteY2" fmla="*/ 745066 h 1808480"/>
                <a:gd name="connsiteX3" fmla="*/ 2357120 w 2357120"/>
                <a:gd name="connsiteY3" fmla="*/ 1808480 h 1808480"/>
                <a:gd name="connsiteX4" fmla="*/ 2350346 w 2357120"/>
                <a:gd name="connsiteY4" fmla="*/ 785706 h 1808480"/>
                <a:gd name="connsiteX0" fmla="*/ 2370666 w 2370666"/>
                <a:gd name="connsiteY0" fmla="*/ 785706 h 1808480"/>
                <a:gd name="connsiteX1" fmla="*/ 575733 w 2370666"/>
                <a:gd name="connsiteY1" fmla="*/ 0 h 1808480"/>
                <a:gd name="connsiteX2" fmla="*/ 0 w 2370666"/>
                <a:gd name="connsiteY2" fmla="*/ 745066 h 1808480"/>
                <a:gd name="connsiteX3" fmla="*/ 2357120 w 2370666"/>
                <a:gd name="connsiteY3" fmla="*/ 1808480 h 1808480"/>
                <a:gd name="connsiteX4" fmla="*/ 2370666 w 2370666"/>
                <a:gd name="connsiteY4" fmla="*/ 785706 h 180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0666" h="1808480">
                  <a:moveTo>
                    <a:pt x="2370666" y="785706"/>
                  </a:moveTo>
                  <a:lnTo>
                    <a:pt x="575733" y="0"/>
                  </a:lnTo>
                  <a:lnTo>
                    <a:pt x="0" y="745066"/>
                  </a:lnTo>
                  <a:lnTo>
                    <a:pt x="2357120" y="1808480"/>
                  </a:lnTo>
                  <a:lnTo>
                    <a:pt x="2370666" y="785706"/>
                  </a:lnTo>
                  <a:close/>
                </a:path>
              </a:pathLst>
            </a:custGeom>
            <a:solidFill>
              <a:srgbClr val="BA8EB8"/>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sp>
          <p:nvSpPr>
            <p:cNvPr id="37" name="Ruit 36">
              <a:extLst>
                <a:ext uri="{FF2B5EF4-FFF2-40B4-BE49-F238E27FC236}">
                  <a16:creationId xmlns:a16="http://schemas.microsoft.com/office/drawing/2014/main" id="{4005D99B-B22F-46FA-914B-BBE934292AFA}"/>
                </a:ext>
              </a:extLst>
            </p:cNvPr>
            <p:cNvSpPr/>
            <p:nvPr/>
          </p:nvSpPr>
          <p:spPr>
            <a:xfrm>
              <a:off x="7091681" y="3909871"/>
              <a:ext cx="3603412" cy="1623074"/>
            </a:xfrm>
            <a:prstGeom prst="diamond">
              <a:avLst/>
            </a:prstGeom>
            <a:solidFill>
              <a:srgbClr val="45214C"/>
            </a:solidFill>
            <a:ln w="12700" cap="flat" cmpd="sng" algn="ctr">
              <a:noFill/>
              <a:prstDash val="solid"/>
              <a:miter lim="800000"/>
            </a:ln>
            <a:effectLst/>
          </p:spPr>
          <p:txBody>
            <a:bodyPr rtlCol="0" anchor="ctr"/>
            <a:lstStyle/>
            <a:p>
              <a:pPr algn="ctr">
                <a:defRPr/>
              </a:pPr>
              <a:endParaRPr lang="nl-NL" kern="0">
                <a:solidFill>
                  <a:prstClr val="white"/>
                </a:solidFill>
                <a:latin typeface="Calibri" panose="020F0502020204030204"/>
              </a:endParaRPr>
            </a:p>
          </p:txBody>
        </p:sp>
      </p:grpSp>
      <p:sp>
        <p:nvSpPr>
          <p:cNvPr id="7" name="Titel 6"/>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Inhoudsopgave</a:t>
            </a:r>
          </a:p>
        </p:txBody>
      </p:sp>
      <p:sp>
        <p:nvSpPr>
          <p:cNvPr id="6" name="Pentagon 40">
            <a:extLst>
              <a:ext uri="{FF2B5EF4-FFF2-40B4-BE49-F238E27FC236}">
                <a16:creationId xmlns:a16="http://schemas.microsoft.com/office/drawing/2014/main" id="{0CCDB484-6179-43D4-BCC1-C48D202A1D4C}"/>
              </a:ext>
            </a:extLst>
          </p:cNvPr>
          <p:cNvSpPr/>
          <p:nvPr/>
        </p:nvSpPr>
        <p:spPr>
          <a:xfrm flipH="1">
            <a:off x="4593507" y="1245527"/>
            <a:ext cx="2002781" cy="517229"/>
          </a:xfrm>
          <a:prstGeom prst="homePlate">
            <a:avLst/>
          </a:prstGeom>
          <a:solidFill>
            <a:srgbClr val="F3D400"/>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9" name="Pentagon 41">
            <a:extLst>
              <a:ext uri="{FF2B5EF4-FFF2-40B4-BE49-F238E27FC236}">
                <a16:creationId xmlns:a16="http://schemas.microsoft.com/office/drawing/2014/main" id="{93E39CD8-7AAC-400F-834F-E2BDDEEFCDDD}"/>
              </a:ext>
            </a:extLst>
          </p:cNvPr>
          <p:cNvSpPr/>
          <p:nvPr/>
        </p:nvSpPr>
        <p:spPr>
          <a:xfrm flipH="1">
            <a:off x="4027779" y="1817027"/>
            <a:ext cx="2214179" cy="547134"/>
          </a:xfrm>
          <a:prstGeom prst="homePlate">
            <a:avLst/>
          </a:prstGeom>
          <a:solidFill>
            <a:srgbClr val="7BB21B"/>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sp>
        <p:nvSpPr>
          <p:cNvPr id="10" name="Pentagon 42">
            <a:extLst>
              <a:ext uri="{FF2B5EF4-FFF2-40B4-BE49-F238E27FC236}">
                <a16:creationId xmlns:a16="http://schemas.microsoft.com/office/drawing/2014/main" id="{3CB74081-A6F7-4E66-A4A8-1827916075CB}"/>
              </a:ext>
            </a:extLst>
          </p:cNvPr>
          <p:cNvSpPr/>
          <p:nvPr/>
        </p:nvSpPr>
        <p:spPr>
          <a:xfrm flipH="1">
            <a:off x="3690235" y="2426283"/>
            <a:ext cx="2214179" cy="487294"/>
          </a:xfrm>
          <a:prstGeom prst="homePlate">
            <a:avLst/>
          </a:prstGeom>
          <a:solidFill>
            <a:srgbClr val="0095CD"/>
          </a:solidFill>
          <a:ln w="12700" cap="flat" cmpd="sng" algn="ctr">
            <a:noFill/>
            <a:prstDash val="solid"/>
            <a:miter lim="800000"/>
          </a:ln>
          <a:effectLst/>
        </p:spPr>
        <p:txBody>
          <a:bodyPr rtlCol="0" anchor="ctr"/>
          <a:lstStyle/>
          <a:p>
            <a:pPr algn="ctr">
              <a:defRPr/>
            </a:pPr>
            <a:endParaRPr lang="en-US" kern="0">
              <a:solidFill>
                <a:prstClr val="white"/>
              </a:solidFill>
              <a:latin typeface="Calibri" panose="020F0502020204030204"/>
            </a:endParaRPr>
          </a:p>
        </p:txBody>
      </p:sp>
      <p:grpSp>
        <p:nvGrpSpPr>
          <p:cNvPr id="11" name="Group 58">
            <a:extLst>
              <a:ext uri="{FF2B5EF4-FFF2-40B4-BE49-F238E27FC236}">
                <a16:creationId xmlns:a16="http://schemas.microsoft.com/office/drawing/2014/main" id="{5AB83468-F843-4C51-9B27-5F9C0435FDC1}"/>
              </a:ext>
            </a:extLst>
          </p:cNvPr>
          <p:cNvGrpSpPr/>
          <p:nvPr/>
        </p:nvGrpSpPr>
        <p:grpSpPr>
          <a:xfrm>
            <a:off x="5297170" y="2228443"/>
            <a:ext cx="2615513" cy="1254506"/>
            <a:chOff x="5329238" y="2790825"/>
            <a:chExt cx="2651125" cy="1271588"/>
          </a:xfrm>
        </p:grpSpPr>
        <p:sp>
          <p:nvSpPr>
            <p:cNvPr id="12" name="Freeform 6">
              <a:extLst>
                <a:ext uri="{FF2B5EF4-FFF2-40B4-BE49-F238E27FC236}">
                  <a16:creationId xmlns:a16="http://schemas.microsoft.com/office/drawing/2014/main" id="{7341E61A-A2FF-4FB4-A40D-5EA72FB53229}"/>
                </a:ext>
              </a:extLst>
            </p:cNvPr>
            <p:cNvSpPr>
              <a:spLocks/>
            </p:cNvSpPr>
            <p:nvPr/>
          </p:nvSpPr>
          <p:spPr bwMode="auto">
            <a:xfrm>
              <a:off x="5711825" y="2790825"/>
              <a:ext cx="1885950" cy="471488"/>
            </a:xfrm>
            <a:custGeom>
              <a:avLst/>
              <a:gdLst/>
              <a:ahLst/>
              <a:cxnLst>
                <a:cxn ang="0">
                  <a:pos x="586" y="297"/>
                </a:cxn>
                <a:cxn ang="0">
                  <a:pos x="0" y="126"/>
                </a:cxn>
                <a:cxn ang="0">
                  <a:pos x="586" y="0"/>
                </a:cxn>
                <a:cxn ang="0">
                  <a:pos x="1188" y="131"/>
                </a:cxn>
                <a:cxn ang="0">
                  <a:pos x="586" y="297"/>
                </a:cxn>
              </a:cxnLst>
              <a:rect l="0" t="0" r="r" b="b"/>
              <a:pathLst>
                <a:path w="1188" h="297">
                  <a:moveTo>
                    <a:pt x="586" y="297"/>
                  </a:moveTo>
                  <a:lnTo>
                    <a:pt x="0" y="126"/>
                  </a:lnTo>
                  <a:lnTo>
                    <a:pt x="586" y="0"/>
                  </a:lnTo>
                  <a:lnTo>
                    <a:pt x="1188" y="131"/>
                  </a:lnTo>
                  <a:lnTo>
                    <a:pt x="586" y="297"/>
                  </a:lnTo>
                  <a:close/>
                </a:path>
              </a:pathLst>
            </a:custGeom>
            <a:solidFill>
              <a:srgbClr val="0095CD">
                <a:lumMod val="50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3" name="Freeform 11">
              <a:extLst>
                <a:ext uri="{FF2B5EF4-FFF2-40B4-BE49-F238E27FC236}">
                  <a16:creationId xmlns:a16="http://schemas.microsoft.com/office/drawing/2014/main" id="{B61F8373-FB02-4406-8712-B77879FA2558}"/>
                </a:ext>
              </a:extLst>
            </p:cNvPr>
            <p:cNvSpPr>
              <a:spLocks/>
            </p:cNvSpPr>
            <p:nvPr/>
          </p:nvSpPr>
          <p:spPr bwMode="auto">
            <a:xfrm>
              <a:off x="6642100" y="2998788"/>
              <a:ext cx="1338263" cy="1063625"/>
            </a:xfrm>
            <a:custGeom>
              <a:avLst/>
              <a:gdLst/>
              <a:ahLst/>
              <a:cxnLst>
                <a:cxn ang="0">
                  <a:pos x="0" y="670"/>
                </a:cxn>
                <a:cxn ang="0">
                  <a:pos x="0" y="166"/>
                </a:cxn>
                <a:cxn ang="0">
                  <a:pos x="602" y="0"/>
                </a:cxn>
                <a:cxn ang="0">
                  <a:pos x="843" y="307"/>
                </a:cxn>
                <a:cxn ang="0">
                  <a:pos x="0" y="670"/>
                </a:cxn>
              </a:cxnLst>
              <a:rect l="0" t="0" r="r" b="b"/>
              <a:pathLst>
                <a:path w="843" h="670">
                  <a:moveTo>
                    <a:pt x="0" y="670"/>
                  </a:moveTo>
                  <a:lnTo>
                    <a:pt x="0" y="166"/>
                  </a:lnTo>
                  <a:lnTo>
                    <a:pt x="602" y="0"/>
                  </a:lnTo>
                  <a:lnTo>
                    <a:pt x="843" y="307"/>
                  </a:lnTo>
                  <a:lnTo>
                    <a:pt x="0" y="670"/>
                  </a:lnTo>
                  <a:close/>
                </a:path>
              </a:pathLst>
            </a:custGeom>
            <a:solidFill>
              <a:srgbClr val="0095CD"/>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4" name="Freeform 12">
              <a:extLst>
                <a:ext uri="{FF2B5EF4-FFF2-40B4-BE49-F238E27FC236}">
                  <a16:creationId xmlns:a16="http://schemas.microsoft.com/office/drawing/2014/main" id="{43CBC41B-2342-47DF-A45B-44BDC013D157}"/>
                </a:ext>
              </a:extLst>
            </p:cNvPr>
            <p:cNvSpPr>
              <a:spLocks/>
            </p:cNvSpPr>
            <p:nvPr/>
          </p:nvSpPr>
          <p:spPr bwMode="auto">
            <a:xfrm>
              <a:off x="5329238" y="2990850"/>
              <a:ext cx="1312863" cy="1071563"/>
            </a:xfrm>
            <a:custGeom>
              <a:avLst/>
              <a:gdLst/>
              <a:ahLst/>
              <a:cxnLst>
                <a:cxn ang="0">
                  <a:pos x="827" y="675"/>
                </a:cxn>
                <a:cxn ang="0">
                  <a:pos x="0" y="312"/>
                </a:cxn>
                <a:cxn ang="0">
                  <a:pos x="241" y="0"/>
                </a:cxn>
                <a:cxn ang="0">
                  <a:pos x="827" y="171"/>
                </a:cxn>
                <a:cxn ang="0">
                  <a:pos x="827" y="675"/>
                </a:cxn>
              </a:cxnLst>
              <a:rect l="0" t="0" r="r" b="b"/>
              <a:pathLst>
                <a:path w="827" h="675">
                  <a:moveTo>
                    <a:pt x="827" y="675"/>
                  </a:moveTo>
                  <a:lnTo>
                    <a:pt x="0" y="312"/>
                  </a:lnTo>
                  <a:lnTo>
                    <a:pt x="241" y="0"/>
                  </a:lnTo>
                  <a:lnTo>
                    <a:pt x="827" y="171"/>
                  </a:lnTo>
                  <a:lnTo>
                    <a:pt x="827" y="675"/>
                  </a:lnTo>
                  <a:close/>
                </a:path>
              </a:pathLst>
            </a:custGeom>
            <a:solidFill>
              <a:srgbClr val="0095CD">
                <a:lumMod val="75000"/>
              </a:srgb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5" name="Group 57">
            <a:extLst>
              <a:ext uri="{FF2B5EF4-FFF2-40B4-BE49-F238E27FC236}">
                <a16:creationId xmlns:a16="http://schemas.microsoft.com/office/drawing/2014/main" id="{CA68FB99-7829-439E-9DFF-C07316FB66BB}"/>
              </a:ext>
            </a:extLst>
          </p:cNvPr>
          <p:cNvGrpSpPr/>
          <p:nvPr/>
        </p:nvGrpSpPr>
        <p:grpSpPr>
          <a:xfrm>
            <a:off x="5723172" y="1742927"/>
            <a:ext cx="1758815" cy="869227"/>
            <a:chOff x="5761038" y="2298700"/>
            <a:chExt cx="1782762" cy="881063"/>
          </a:xfrm>
        </p:grpSpPr>
        <p:sp>
          <p:nvSpPr>
            <p:cNvPr id="16" name="Freeform 5">
              <a:extLst>
                <a:ext uri="{FF2B5EF4-FFF2-40B4-BE49-F238E27FC236}">
                  <a16:creationId xmlns:a16="http://schemas.microsoft.com/office/drawing/2014/main" id="{D828BB0B-CACF-4B53-A1CE-3642E4BF3F7B}"/>
                </a:ext>
              </a:extLst>
            </p:cNvPr>
            <p:cNvSpPr>
              <a:spLocks/>
            </p:cNvSpPr>
            <p:nvPr/>
          </p:nvSpPr>
          <p:spPr bwMode="auto">
            <a:xfrm>
              <a:off x="6184900" y="2298700"/>
              <a:ext cx="919163" cy="161925"/>
            </a:xfrm>
            <a:custGeom>
              <a:avLst/>
              <a:gdLst/>
              <a:ahLst/>
              <a:cxnLst>
                <a:cxn ang="0">
                  <a:pos x="579" y="47"/>
                </a:cxn>
                <a:cxn ang="0">
                  <a:pos x="288" y="102"/>
                </a:cxn>
                <a:cxn ang="0">
                  <a:pos x="0" y="51"/>
                </a:cxn>
                <a:cxn ang="0">
                  <a:pos x="288" y="0"/>
                </a:cxn>
                <a:cxn ang="0">
                  <a:pos x="579" y="47"/>
                </a:cxn>
              </a:cxnLst>
              <a:rect l="0" t="0" r="r" b="b"/>
              <a:pathLst>
                <a:path w="579" h="102">
                  <a:moveTo>
                    <a:pt x="579" y="47"/>
                  </a:moveTo>
                  <a:lnTo>
                    <a:pt x="288" y="102"/>
                  </a:lnTo>
                  <a:lnTo>
                    <a:pt x="0" y="51"/>
                  </a:lnTo>
                  <a:lnTo>
                    <a:pt x="288" y="0"/>
                  </a:lnTo>
                  <a:lnTo>
                    <a:pt x="579" y="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7" name="Freeform 9">
              <a:extLst>
                <a:ext uri="{FF2B5EF4-FFF2-40B4-BE49-F238E27FC236}">
                  <a16:creationId xmlns:a16="http://schemas.microsoft.com/office/drawing/2014/main" id="{B753E8CC-BDDE-4976-ACAF-AF26FB1A6164}"/>
                </a:ext>
              </a:extLst>
            </p:cNvPr>
            <p:cNvSpPr>
              <a:spLocks/>
            </p:cNvSpPr>
            <p:nvPr/>
          </p:nvSpPr>
          <p:spPr bwMode="auto">
            <a:xfrm>
              <a:off x="5761038" y="2379663"/>
              <a:ext cx="881063" cy="800100"/>
            </a:xfrm>
            <a:custGeom>
              <a:avLst/>
              <a:gdLst/>
              <a:ahLst/>
              <a:cxnLst>
                <a:cxn ang="0">
                  <a:pos x="555" y="51"/>
                </a:cxn>
                <a:cxn ang="0">
                  <a:pos x="555" y="504"/>
                </a:cxn>
                <a:cxn ang="0">
                  <a:pos x="0" y="345"/>
                </a:cxn>
                <a:cxn ang="0">
                  <a:pos x="267" y="0"/>
                </a:cxn>
                <a:cxn ang="0">
                  <a:pos x="267" y="0"/>
                </a:cxn>
                <a:cxn ang="0">
                  <a:pos x="555" y="51"/>
                </a:cxn>
              </a:cxnLst>
              <a:rect l="0" t="0" r="r" b="b"/>
              <a:pathLst>
                <a:path w="555" h="504">
                  <a:moveTo>
                    <a:pt x="555" y="51"/>
                  </a:moveTo>
                  <a:lnTo>
                    <a:pt x="555" y="504"/>
                  </a:lnTo>
                  <a:lnTo>
                    <a:pt x="0" y="345"/>
                  </a:lnTo>
                  <a:lnTo>
                    <a:pt x="267" y="0"/>
                  </a:lnTo>
                  <a:lnTo>
                    <a:pt x="267" y="0"/>
                  </a:lnTo>
                  <a:lnTo>
                    <a:pt x="555" y="51"/>
                  </a:lnTo>
                  <a:close/>
                </a:path>
              </a:pathLst>
            </a:custGeom>
            <a:solidFill>
              <a:srgbClr val="5C8614"/>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18" name="Freeform 10">
              <a:extLst>
                <a:ext uri="{FF2B5EF4-FFF2-40B4-BE49-F238E27FC236}">
                  <a16:creationId xmlns:a16="http://schemas.microsoft.com/office/drawing/2014/main" id="{945B39EF-A8D7-4735-BCD8-F688972BA123}"/>
                </a:ext>
              </a:extLst>
            </p:cNvPr>
            <p:cNvSpPr>
              <a:spLocks/>
            </p:cNvSpPr>
            <p:nvPr/>
          </p:nvSpPr>
          <p:spPr bwMode="auto">
            <a:xfrm>
              <a:off x="6642100" y="2373313"/>
              <a:ext cx="901700" cy="806450"/>
            </a:xfrm>
            <a:custGeom>
              <a:avLst/>
              <a:gdLst/>
              <a:ahLst/>
              <a:cxnLst>
                <a:cxn ang="0">
                  <a:pos x="0" y="508"/>
                </a:cxn>
                <a:cxn ang="0">
                  <a:pos x="0" y="55"/>
                </a:cxn>
                <a:cxn ang="0">
                  <a:pos x="291" y="0"/>
                </a:cxn>
                <a:cxn ang="0">
                  <a:pos x="291" y="0"/>
                </a:cxn>
                <a:cxn ang="0">
                  <a:pos x="568" y="352"/>
                </a:cxn>
                <a:cxn ang="0">
                  <a:pos x="0" y="508"/>
                </a:cxn>
              </a:cxnLst>
              <a:rect l="0" t="0" r="r" b="b"/>
              <a:pathLst>
                <a:path w="568" h="508">
                  <a:moveTo>
                    <a:pt x="0" y="508"/>
                  </a:moveTo>
                  <a:lnTo>
                    <a:pt x="0" y="55"/>
                  </a:lnTo>
                  <a:lnTo>
                    <a:pt x="291" y="0"/>
                  </a:lnTo>
                  <a:lnTo>
                    <a:pt x="291" y="0"/>
                  </a:lnTo>
                  <a:lnTo>
                    <a:pt x="568" y="352"/>
                  </a:lnTo>
                  <a:lnTo>
                    <a:pt x="0" y="508"/>
                  </a:lnTo>
                  <a:close/>
                </a:path>
              </a:pathLst>
            </a:custGeom>
            <a:solidFill>
              <a:srgbClr val="7BB21B"/>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grpSp>
        <p:nvGrpSpPr>
          <p:cNvPr id="19" name="Group 56">
            <a:extLst>
              <a:ext uri="{FF2B5EF4-FFF2-40B4-BE49-F238E27FC236}">
                <a16:creationId xmlns:a16="http://schemas.microsoft.com/office/drawing/2014/main" id="{2498FFF9-DCAE-4F7E-91A8-7C4E6CFE24D8}"/>
              </a:ext>
            </a:extLst>
          </p:cNvPr>
          <p:cNvGrpSpPr/>
          <p:nvPr/>
        </p:nvGrpSpPr>
        <p:grpSpPr>
          <a:xfrm>
            <a:off x="6191462" y="1238621"/>
            <a:ext cx="803449" cy="584183"/>
            <a:chOff x="6235700" y="1787525"/>
            <a:chExt cx="814388" cy="592138"/>
          </a:xfrm>
        </p:grpSpPr>
        <p:sp>
          <p:nvSpPr>
            <p:cNvPr id="20" name="Freeform 7">
              <a:extLst>
                <a:ext uri="{FF2B5EF4-FFF2-40B4-BE49-F238E27FC236}">
                  <a16:creationId xmlns:a16="http://schemas.microsoft.com/office/drawing/2014/main" id="{F7C3EBE4-ACDF-4B2D-AD7C-D42F9651968B}"/>
                </a:ext>
              </a:extLst>
            </p:cNvPr>
            <p:cNvSpPr>
              <a:spLocks/>
            </p:cNvSpPr>
            <p:nvPr/>
          </p:nvSpPr>
          <p:spPr bwMode="auto">
            <a:xfrm>
              <a:off x="6642100" y="1787525"/>
              <a:ext cx="407988" cy="592138"/>
            </a:xfrm>
            <a:custGeom>
              <a:avLst/>
              <a:gdLst/>
              <a:ahLst/>
              <a:cxnLst>
                <a:cxn ang="0">
                  <a:pos x="0" y="373"/>
                </a:cxn>
                <a:cxn ang="0">
                  <a:pos x="0" y="0"/>
                </a:cxn>
                <a:cxn ang="0">
                  <a:pos x="257" y="325"/>
                </a:cxn>
                <a:cxn ang="0">
                  <a:pos x="0" y="373"/>
                </a:cxn>
              </a:cxnLst>
              <a:rect l="0" t="0" r="r" b="b"/>
              <a:pathLst>
                <a:path w="257" h="373">
                  <a:moveTo>
                    <a:pt x="0" y="373"/>
                  </a:moveTo>
                  <a:lnTo>
                    <a:pt x="0" y="0"/>
                  </a:lnTo>
                  <a:lnTo>
                    <a:pt x="257" y="325"/>
                  </a:lnTo>
                  <a:lnTo>
                    <a:pt x="0" y="373"/>
                  </a:lnTo>
                  <a:close/>
                </a:path>
              </a:pathLst>
            </a:custGeom>
            <a:solidFill>
              <a:srgbClr val="F3D4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sp>
          <p:nvSpPr>
            <p:cNvPr id="21" name="Freeform 8">
              <a:extLst>
                <a:ext uri="{FF2B5EF4-FFF2-40B4-BE49-F238E27FC236}">
                  <a16:creationId xmlns:a16="http://schemas.microsoft.com/office/drawing/2014/main" id="{A0AF15AB-A0A0-4944-9B43-EBA0DE3499AE}"/>
                </a:ext>
              </a:extLst>
            </p:cNvPr>
            <p:cNvSpPr>
              <a:spLocks/>
            </p:cNvSpPr>
            <p:nvPr/>
          </p:nvSpPr>
          <p:spPr bwMode="auto">
            <a:xfrm>
              <a:off x="6235700" y="1787525"/>
              <a:ext cx="406400" cy="592138"/>
            </a:xfrm>
            <a:custGeom>
              <a:avLst/>
              <a:gdLst/>
              <a:ahLst/>
              <a:cxnLst>
                <a:cxn ang="0">
                  <a:pos x="256" y="373"/>
                </a:cxn>
                <a:cxn ang="0">
                  <a:pos x="0" y="330"/>
                </a:cxn>
                <a:cxn ang="0">
                  <a:pos x="256" y="0"/>
                </a:cxn>
                <a:cxn ang="0">
                  <a:pos x="256" y="373"/>
                </a:cxn>
              </a:cxnLst>
              <a:rect l="0" t="0" r="r" b="b"/>
              <a:pathLst>
                <a:path w="256" h="373">
                  <a:moveTo>
                    <a:pt x="256" y="373"/>
                  </a:moveTo>
                  <a:lnTo>
                    <a:pt x="0" y="330"/>
                  </a:lnTo>
                  <a:lnTo>
                    <a:pt x="256" y="0"/>
                  </a:lnTo>
                  <a:lnTo>
                    <a:pt x="256" y="373"/>
                  </a:lnTo>
                  <a:close/>
                </a:path>
              </a:pathLst>
            </a:custGeom>
            <a:solidFill>
              <a:srgbClr val="FFC0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kern="0">
                <a:solidFill>
                  <a:srgbClr val="273339"/>
                </a:solidFill>
                <a:latin typeface="Calibri" panose="020F0502020204030204"/>
              </a:endParaRPr>
            </a:p>
          </p:txBody>
        </p:sp>
      </p:grpSp>
      <p:sp>
        <p:nvSpPr>
          <p:cNvPr id="22" name="Text Placeholder 3">
            <a:extLst>
              <a:ext uri="{FF2B5EF4-FFF2-40B4-BE49-F238E27FC236}">
                <a16:creationId xmlns:a16="http://schemas.microsoft.com/office/drawing/2014/main" id="{69642D29-2075-49F4-9CA9-0EEF3244DCF8}"/>
              </a:ext>
            </a:extLst>
          </p:cNvPr>
          <p:cNvSpPr txBox="1">
            <a:spLocks/>
          </p:cNvSpPr>
          <p:nvPr/>
        </p:nvSpPr>
        <p:spPr>
          <a:xfrm>
            <a:off x="4802763" y="1342564"/>
            <a:ext cx="688907"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1. WAT</a:t>
            </a:r>
          </a:p>
        </p:txBody>
      </p:sp>
      <p:sp>
        <p:nvSpPr>
          <p:cNvPr id="23" name="Text Placeholder 3">
            <a:extLst>
              <a:ext uri="{FF2B5EF4-FFF2-40B4-BE49-F238E27FC236}">
                <a16:creationId xmlns:a16="http://schemas.microsoft.com/office/drawing/2014/main" id="{63F79376-7D6E-46DA-B590-4039867D99FF}"/>
              </a:ext>
            </a:extLst>
          </p:cNvPr>
          <p:cNvSpPr txBox="1">
            <a:spLocks/>
          </p:cNvSpPr>
          <p:nvPr/>
        </p:nvSpPr>
        <p:spPr>
          <a:xfrm>
            <a:off x="4351639" y="1929018"/>
            <a:ext cx="1333250"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2. WAARMEE</a:t>
            </a:r>
          </a:p>
        </p:txBody>
      </p:sp>
      <p:sp>
        <p:nvSpPr>
          <p:cNvPr id="24" name="Text Placeholder 3">
            <a:extLst>
              <a:ext uri="{FF2B5EF4-FFF2-40B4-BE49-F238E27FC236}">
                <a16:creationId xmlns:a16="http://schemas.microsoft.com/office/drawing/2014/main" id="{A2F69AFC-6D06-433D-8125-5A90E01B30A1}"/>
              </a:ext>
            </a:extLst>
          </p:cNvPr>
          <p:cNvSpPr txBox="1">
            <a:spLocks/>
          </p:cNvSpPr>
          <p:nvPr/>
        </p:nvSpPr>
        <p:spPr>
          <a:xfrm>
            <a:off x="3900515" y="2508353"/>
            <a:ext cx="1150571" cy="32316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2100" spc="-113">
                <a:solidFill>
                  <a:prstClr val="white"/>
                </a:solidFill>
                <a:latin typeface="Calibri" panose="020F0502020204030204"/>
                <a:ea typeface="Open Sans" panose="020B0606030504020204" pitchFamily="34" charset="0"/>
                <a:cs typeface="Open Sans" panose="020B0606030504020204" pitchFamily="34" charset="0"/>
              </a:rPr>
              <a:t>3. WAARDE</a:t>
            </a:r>
          </a:p>
        </p:txBody>
      </p:sp>
      <p:grpSp>
        <p:nvGrpSpPr>
          <p:cNvPr id="25" name="Group 58">
            <a:extLst>
              <a:ext uri="{FF2B5EF4-FFF2-40B4-BE49-F238E27FC236}">
                <a16:creationId xmlns:a16="http://schemas.microsoft.com/office/drawing/2014/main" id="{01CC7114-0054-490D-ABFE-E9ACDE9E2CB9}"/>
              </a:ext>
            </a:extLst>
          </p:cNvPr>
          <p:cNvGrpSpPr/>
          <p:nvPr/>
        </p:nvGrpSpPr>
        <p:grpSpPr>
          <a:xfrm>
            <a:off x="1098399" y="1212770"/>
            <a:ext cx="3139792" cy="444246"/>
            <a:chOff x="838200" y="2205427"/>
            <a:chExt cx="4186389" cy="592327"/>
          </a:xfrm>
        </p:grpSpPr>
        <p:sp>
          <p:nvSpPr>
            <p:cNvPr id="26" name="Rectangle 1436">
              <a:extLst>
                <a:ext uri="{FF2B5EF4-FFF2-40B4-BE49-F238E27FC236}">
                  <a16:creationId xmlns:a16="http://schemas.microsoft.com/office/drawing/2014/main" id="{34B77CCB-F193-400B-9C9E-CD9BF9FBAB23}"/>
                </a:ext>
              </a:extLst>
            </p:cNvPr>
            <p:cNvSpPr>
              <a:spLocks noChangeArrowheads="1"/>
            </p:cNvSpPr>
            <p:nvPr/>
          </p:nvSpPr>
          <p:spPr bwMode="auto">
            <a:xfrm>
              <a:off x="1771963" y="2205427"/>
              <a:ext cx="3252626"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F17C3F"/>
                  </a:solidFill>
                  <a:latin typeface="Calibri" panose="020F0502020204030204"/>
                </a:rPr>
                <a:t>1. Wat is het </a:t>
              </a:r>
              <a:r>
                <a:rPr lang="en-US" sz="1013" err="1">
                  <a:solidFill>
                    <a:srgbClr val="F17C3F"/>
                  </a:solidFill>
                  <a:latin typeface="Calibri" panose="020F0502020204030204"/>
                </a:rPr>
                <a:t>Nbility</a:t>
              </a:r>
              <a:r>
                <a:rPr lang="en-US" sz="1013">
                  <a:solidFill>
                    <a:srgbClr val="F17C3F"/>
                  </a:solidFill>
                  <a:latin typeface="Calibri" panose="020F0502020204030204"/>
                </a:rPr>
                <a:t> model </a:t>
              </a:r>
            </a:p>
          </p:txBody>
        </p:sp>
        <p:sp>
          <p:nvSpPr>
            <p:cNvPr id="27" name="Content Placeholder 2">
              <a:extLst>
                <a:ext uri="{FF2B5EF4-FFF2-40B4-BE49-F238E27FC236}">
                  <a16:creationId xmlns:a16="http://schemas.microsoft.com/office/drawing/2014/main" id="{0C20F112-0FE9-4D59-BDE8-22337E03EAAD}"/>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Inleiding</a:t>
              </a:r>
              <a:r>
                <a:rPr lang="en-US" sz="900">
                  <a:solidFill>
                    <a:srgbClr val="8C9CA6"/>
                  </a:solidFill>
                  <a:latin typeface="Calibri" panose="020F0502020204030204"/>
                </a:rPr>
                <a:t> </a:t>
              </a:r>
              <a:r>
                <a:rPr lang="en-US" sz="900" err="1">
                  <a:solidFill>
                    <a:srgbClr val="8C9CA6"/>
                  </a:solidFill>
                  <a:latin typeface="Calibri" panose="020F0502020204030204"/>
                </a:rPr>
                <a:t>naar</a:t>
              </a:r>
              <a:r>
                <a:rPr lang="en-US" sz="900">
                  <a:solidFill>
                    <a:srgbClr val="8C9CA6"/>
                  </a:solidFill>
                  <a:latin typeface="Calibri" panose="020F0502020204030204"/>
                </a:rPr>
                <a:t> wat het </a:t>
              </a:r>
              <a:r>
                <a:rPr lang="en-US" sz="900" err="1">
                  <a:solidFill>
                    <a:srgbClr val="8C9CA6"/>
                  </a:solidFill>
                  <a:latin typeface="Calibri" panose="020F0502020204030204"/>
                </a:rPr>
                <a:t>Netbeheer</a:t>
              </a:r>
              <a:r>
                <a:rPr lang="en-US" sz="900">
                  <a:solidFill>
                    <a:srgbClr val="8C9CA6"/>
                  </a:solidFill>
                  <a:latin typeface="Calibri" panose="020F0502020204030204"/>
                </a:rPr>
                <a:t> Business </a:t>
              </a:r>
              <a:r>
                <a:rPr lang="en-US" sz="900" err="1">
                  <a:solidFill>
                    <a:srgbClr val="8C9CA6"/>
                  </a:solidFill>
                  <a:latin typeface="Calibri" panose="020F0502020204030204"/>
                </a:rPr>
                <a:t>capabILITY</a:t>
              </a:r>
              <a:r>
                <a:rPr lang="en-US" sz="900">
                  <a:solidFill>
                    <a:srgbClr val="8C9CA6"/>
                  </a:solidFill>
                  <a:latin typeface="Calibri" panose="020F0502020204030204"/>
                </a:rPr>
                <a:t> model is</a:t>
              </a:r>
            </a:p>
          </p:txBody>
        </p:sp>
      </p:grpSp>
      <p:grpSp>
        <p:nvGrpSpPr>
          <p:cNvPr id="28" name="Group 59">
            <a:extLst>
              <a:ext uri="{FF2B5EF4-FFF2-40B4-BE49-F238E27FC236}">
                <a16:creationId xmlns:a16="http://schemas.microsoft.com/office/drawing/2014/main" id="{294621DA-FC95-4834-B05F-90A6DA097EF2}"/>
              </a:ext>
            </a:extLst>
          </p:cNvPr>
          <p:cNvGrpSpPr/>
          <p:nvPr/>
        </p:nvGrpSpPr>
        <p:grpSpPr>
          <a:xfrm>
            <a:off x="711013" y="1795663"/>
            <a:ext cx="3047069" cy="582746"/>
            <a:chOff x="961830" y="2205427"/>
            <a:chExt cx="4062758" cy="776994"/>
          </a:xfrm>
        </p:grpSpPr>
        <p:sp>
          <p:nvSpPr>
            <p:cNvPr id="29" name="Rectangle 1436">
              <a:extLst>
                <a:ext uri="{FF2B5EF4-FFF2-40B4-BE49-F238E27FC236}">
                  <a16:creationId xmlns:a16="http://schemas.microsoft.com/office/drawing/2014/main" id="{975335CF-983A-40E8-A062-A60A9D1C51A1}"/>
                </a:ext>
              </a:extLst>
            </p:cNvPr>
            <p:cNvSpPr>
              <a:spLocks noChangeArrowheads="1"/>
            </p:cNvSpPr>
            <p:nvPr/>
          </p:nvSpPr>
          <p:spPr bwMode="auto">
            <a:xfrm>
              <a:off x="1693613" y="2205427"/>
              <a:ext cx="3330975"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8C44"/>
                  </a:solidFill>
                  <a:latin typeface="Calibri" panose="020F0502020204030204"/>
                </a:rPr>
                <a:t>2. </a:t>
              </a:r>
              <a:r>
                <a:rPr lang="en-US" sz="1013" err="1">
                  <a:solidFill>
                    <a:srgbClr val="008C44"/>
                  </a:solidFill>
                  <a:latin typeface="Calibri" panose="020F0502020204030204"/>
                </a:rPr>
                <a:t>Waarmee</a:t>
              </a:r>
              <a:r>
                <a:rPr lang="en-US" sz="1013">
                  <a:solidFill>
                    <a:srgbClr val="008C44"/>
                  </a:solidFill>
                  <a:latin typeface="Calibri" panose="020F0502020204030204"/>
                </a:rPr>
                <a:t> is het model </a:t>
              </a:r>
              <a:r>
                <a:rPr lang="en-US" sz="1013" err="1">
                  <a:solidFill>
                    <a:srgbClr val="008C44"/>
                  </a:solidFill>
                  <a:latin typeface="Calibri" panose="020F0502020204030204"/>
                </a:rPr>
                <a:t>gevuld</a:t>
              </a:r>
              <a:endParaRPr lang="en-US" sz="1013">
                <a:solidFill>
                  <a:srgbClr val="008C44"/>
                </a:solidFill>
                <a:latin typeface="Calibri" panose="020F0502020204030204"/>
              </a:endParaRPr>
            </a:p>
          </p:txBody>
        </p:sp>
        <p:sp>
          <p:nvSpPr>
            <p:cNvPr id="30" name="Content Placeholder 2">
              <a:extLst>
                <a:ext uri="{FF2B5EF4-FFF2-40B4-BE49-F238E27FC236}">
                  <a16:creationId xmlns:a16="http://schemas.microsoft.com/office/drawing/2014/main" id="{B90CA3C2-2030-4194-A001-07560F58B87B}"/>
                </a:ext>
              </a:extLst>
            </p:cNvPr>
            <p:cNvSpPr txBox="1">
              <a:spLocks/>
            </p:cNvSpPr>
            <p:nvPr/>
          </p:nvSpPr>
          <p:spPr>
            <a:xfrm>
              <a:off x="961830" y="2520756"/>
              <a:ext cx="406275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Toelichting</a:t>
              </a:r>
              <a:r>
                <a:rPr lang="en-US" sz="900">
                  <a:solidFill>
                    <a:srgbClr val="8C9CA6"/>
                  </a:solidFill>
                  <a:latin typeface="Calibri" panose="020F0502020204030204"/>
                </a:rPr>
                <a:t> hoe het </a:t>
              </a:r>
              <a:r>
                <a:rPr lang="en-US" sz="900" err="1">
                  <a:solidFill>
                    <a:srgbClr val="8C9CA6"/>
                  </a:solidFill>
                  <a:latin typeface="Calibri" panose="020F0502020204030204"/>
                </a:rPr>
                <a:t>NBility</a:t>
              </a:r>
              <a:r>
                <a:rPr lang="en-US" sz="900">
                  <a:solidFill>
                    <a:srgbClr val="8C9CA6"/>
                  </a:solidFill>
                  <a:latin typeface="Calibri" panose="020F0502020204030204"/>
                </a:rPr>
                <a:t> model is </a:t>
              </a:r>
              <a:r>
                <a:rPr lang="en-US" sz="900" err="1">
                  <a:solidFill>
                    <a:srgbClr val="8C9CA6"/>
                  </a:solidFill>
                  <a:latin typeface="Calibri" panose="020F0502020204030204"/>
                </a:rPr>
                <a:t>opgebouwd</a:t>
              </a:r>
              <a:r>
                <a:rPr lang="en-US" sz="900">
                  <a:solidFill>
                    <a:srgbClr val="8C9CA6"/>
                  </a:solidFill>
                  <a:latin typeface="Calibri" panose="020F0502020204030204"/>
                </a:rPr>
                <a:t> </a:t>
              </a:r>
              <a:r>
                <a:rPr lang="en-US" sz="900" err="1">
                  <a:solidFill>
                    <a:srgbClr val="8C9CA6"/>
                  </a:solidFill>
                  <a:latin typeface="Calibri" panose="020F0502020204030204"/>
                </a:rPr>
                <a:t>uit</a:t>
              </a:r>
              <a:r>
                <a:rPr lang="en-US" sz="900">
                  <a:solidFill>
                    <a:srgbClr val="8C9CA6"/>
                  </a:solidFill>
                  <a:latin typeface="Calibri" panose="020F0502020204030204"/>
                </a:rPr>
                <a:t> capabilities, </a:t>
              </a:r>
              <a:r>
                <a:rPr lang="en-US" sz="900" err="1">
                  <a:solidFill>
                    <a:srgbClr val="8C9CA6"/>
                  </a:solidFill>
                  <a:latin typeface="Calibri" panose="020F0502020204030204"/>
                </a:rPr>
                <a:t>waardestromen</a:t>
              </a:r>
              <a:r>
                <a:rPr lang="en-US" sz="900">
                  <a:solidFill>
                    <a:srgbClr val="8C9CA6"/>
                  </a:solidFill>
                  <a:latin typeface="Calibri" panose="020F0502020204030204"/>
                </a:rPr>
                <a:t> </a:t>
              </a:r>
              <a:r>
                <a:rPr lang="en-US" sz="900" err="1">
                  <a:solidFill>
                    <a:srgbClr val="8C9CA6"/>
                  </a:solidFill>
                  <a:latin typeface="Calibri" panose="020F0502020204030204"/>
                </a:rPr>
                <a:t>en</a:t>
              </a:r>
              <a:r>
                <a:rPr lang="en-US" sz="900">
                  <a:solidFill>
                    <a:srgbClr val="8C9CA6"/>
                  </a:solidFill>
                  <a:latin typeface="Calibri" panose="020F0502020204030204"/>
                </a:rPr>
                <a:t> business </a:t>
              </a:r>
              <a:r>
                <a:rPr lang="en-US" sz="900" err="1">
                  <a:solidFill>
                    <a:srgbClr val="8C9CA6"/>
                  </a:solidFill>
                  <a:latin typeface="Calibri" panose="020F0502020204030204"/>
                </a:rPr>
                <a:t>objecten</a:t>
              </a:r>
              <a:r>
                <a:rPr lang="en-US" sz="900">
                  <a:solidFill>
                    <a:srgbClr val="8C9CA6"/>
                  </a:solidFill>
                  <a:latin typeface="Calibri" panose="020F0502020204030204"/>
                </a:rPr>
                <a:t>*</a:t>
              </a:r>
            </a:p>
          </p:txBody>
        </p:sp>
      </p:grpSp>
      <p:grpSp>
        <p:nvGrpSpPr>
          <p:cNvPr id="31" name="Group 62">
            <a:extLst>
              <a:ext uri="{FF2B5EF4-FFF2-40B4-BE49-F238E27FC236}">
                <a16:creationId xmlns:a16="http://schemas.microsoft.com/office/drawing/2014/main" id="{29492364-F68A-452D-BFF8-F4D1A2A34C9C}"/>
              </a:ext>
            </a:extLst>
          </p:cNvPr>
          <p:cNvGrpSpPr/>
          <p:nvPr/>
        </p:nvGrpSpPr>
        <p:grpSpPr>
          <a:xfrm>
            <a:off x="138183" y="2378558"/>
            <a:ext cx="3139792" cy="582746"/>
            <a:chOff x="838200" y="2205427"/>
            <a:chExt cx="4186389" cy="776994"/>
          </a:xfrm>
        </p:grpSpPr>
        <p:sp>
          <p:nvSpPr>
            <p:cNvPr id="32" name="Rectangle 1436">
              <a:extLst>
                <a:ext uri="{FF2B5EF4-FFF2-40B4-BE49-F238E27FC236}">
                  <a16:creationId xmlns:a16="http://schemas.microsoft.com/office/drawing/2014/main" id="{2B8D82FB-E5E0-4CF3-8216-02E9FF9EB805}"/>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0095CD"/>
                  </a:solidFill>
                  <a:latin typeface="Calibri" panose="020F0502020204030204"/>
                </a:rPr>
                <a:t>3. Wat is de </a:t>
              </a:r>
              <a:r>
                <a:rPr lang="en-US" sz="1013" err="1">
                  <a:solidFill>
                    <a:srgbClr val="0095CD"/>
                  </a:solidFill>
                  <a:latin typeface="Calibri" panose="020F0502020204030204"/>
                </a:rPr>
                <a:t>toegevoegde</a:t>
              </a:r>
              <a:r>
                <a:rPr lang="en-US" sz="1013">
                  <a:solidFill>
                    <a:srgbClr val="0095CD"/>
                  </a:solidFill>
                  <a:latin typeface="Calibri" panose="020F0502020204030204"/>
                </a:rPr>
                <a:t> </a:t>
              </a:r>
              <a:r>
                <a:rPr lang="en-US" sz="1013" err="1">
                  <a:solidFill>
                    <a:srgbClr val="0095CD"/>
                  </a:solidFill>
                  <a:latin typeface="Calibri" panose="020F0502020204030204"/>
                </a:rPr>
                <a:t>waarde</a:t>
              </a:r>
              <a:endParaRPr lang="en-US" sz="1013">
                <a:solidFill>
                  <a:srgbClr val="0095CD"/>
                </a:solidFill>
                <a:latin typeface="Calibri" panose="020F0502020204030204"/>
              </a:endParaRPr>
            </a:p>
          </p:txBody>
        </p:sp>
        <p:sp>
          <p:nvSpPr>
            <p:cNvPr id="33" name="Content Placeholder 2">
              <a:extLst>
                <a:ext uri="{FF2B5EF4-FFF2-40B4-BE49-F238E27FC236}">
                  <a16:creationId xmlns:a16="http://schemas.microsoft.com/office/drawing/2014/main" id="{1313F464-73A6-48D9-91A1-0087886EA113}"/>
                </a:ext>
              </a:extLst>
            </p:cNvPr>
            <p:cNvSpPr txBox="1">
              <a:spLocks/>
            </p:cNvSpPr>
            <p:nvPr/>
          </p:nvSpPr>
          <p:spPr>
            <a:xfrm>
              <a:off x="838200" y="2520756"/>
              <a:ext cx="4186388" cy="461665"/>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a:solidFill>
                    <a:srgbClr val="8C9CA6"/>
                  </a:solidFill>
                  <a:latin typeface="Calibri" panose="020F0502020204030204"/>
                </a:rPr>
                <a:t>Showcases </a:t>
              </a:r>
              <a:r>
                <a:rPr lang="en-US" sz="900" err="1">
                  <a:solidFill>
                    <a:srgbClr val="8C9CA6"/>
                  </a:solidFill>
                  <a:latin typeface="Calibri" panose="020F0502020204030204"/>
                </a:rPr>
                <a:t>en</a:t>
              </a:r>
              <a:r>
                <a:rPr lang="en-US" sz="900">
                  <a:solidFill>
                    <a:srgbClr val="8C9CA6"/>
                  </a:solidFill>
                  <a:latin typeface="Calibri" panose="020F0502020204030204"/>
                </a:rPr>
                <a:t> </a:t>
              </a:r>
              <a:r>
                <a:rPr lang="en-US" sz="900" err="1">
                  <a:solidFill>
                    <a:srgbClr val="8C9CA6"/>
                  </a:solidFill>
                  <a:latin typeface="Calibri" panose="020F0502020204030204"/>
                </a:rPr>
                <a:t>Usecases</a:t>
              </a:r>
              <a:r>
                <a:rPr lang="en-US" sz="900">
                  <a:solidFill>
                    <a:srgbClr val="8C9CA6"/>
                  </a:solidFill>
                  <a:latin typeface="Calibri" panose="020F0502020204030204"/>
                </a:rPr>
                <a:t> die de </a:t>
              </a:r>
              <a:r>
                <a:rPr lang="en-US" sz="900" err="1">
                  <a:solidFill>
                    <a:srgbClr val="8C9CA6"/>
                  </a:solidFill>
                  <a:latin typeface="Calibri" panose="020F0502020204030204"/>
                </a:rPr>
                <a:t>toegevoegde</a:t>
              </a:r>
              <a:r>
                <a:rPr lang="en-US" sz="900">
                  <a:solidFill>
                    <a:srgbClr val="8C9CA6"/>
                  </a:solidFill>
                  <a:latin typeface="Calibri" panose="020F0502020204030204"/>
                </a:rPr>
                <a:t> </a:t>
              </a:r>
              <a:r>
                <a:rPr lang="en-US" sz="900" err="1">
                  <a:solidFill>
                    <a:srgbClr val="8C9CA6"/>
                  </a:solidFill>
                  <a:latin typeface="Calibri" panose="020F0502020204030204"/>
                </a:rPr>
                <a:t>waarde</a:t>
              </a:r>
              <a:r>
                <a:rPr lang="en-US" sz="900">
                  <a:solidFill>
                    <a:srgbClr val="8C9CA6"/>
                  </a:solidFill>
                  <a:latin typeface="Calibri" panose="020F0502020204030204"/>
                </a:rPr>
                <a:t> </a:t>
              </a:r>
              <a:r>
                <a:rPr lang="en-US" sz="900" err="1">
                  <a:solidFill>
                    <a:srgbClr val="8C9CA6"/>
                  </a:solidFill>
                  <a:latin typeface="Calibri" panose="020F0502020204030204"/>
                </a:rPr>
                <a:t>tonen</a:t>
              </a:r>
              <a:r>
                <a:rPr lang="en-US" sz="900">
                  <a:solidFill>
                    <a:srgbClr val="8C9CA6"/>
                  </a:solidFill>
                  <a:latin typeface="Calibri" panose="020F0502020204030204"/>
                </a:rPr>
                <a:t> </a:t>
              </a:r>
              <a:br>
                <a:rPr lang="en-US" sz="900">
                  <a:solidFill>
                    <a:srgbClr val="8C9CA6"/>
                  </a:solidFill>
                  <a:latin typeface="Calibri" panose="020F0502020204030204"/>
                </a:rPr>
              </a:br>
              <a:r>
                <a:rPr lang="en-US" sz="900">
                  <a:solidFill>
                    <a:srgbClr val="8C9CA6"/>
                  </a:solidFill>
                  <a:latin typeface="Calibri" panose="020F0502020204030204"/>
                </a:rPr>
                <a:t>door het </a:t>
              </a:r>
              <a:r>
                <a:rPr lang="en-US" sz="900" err="1">
                  <a:solidFill>
                    <a:srgbClr val="8C9CA6"/>
                  </a:solidFill>
                  <a:latin typeface="Calibri" panose="020F0502020204030204"/>
                </a:rPr>
                <a:t>toepassen</a:t>
              </a:r>
              <a:r>
                <a:rPr lang="en-US" sz="900">
                  <a:solidFill>
                    <a:srgbClr val="8C9CA6"/>
                  </a:solidFill>
                  <a:latin typeface="Calibri" panose="020F0502020204030204"/>
                </a:rPr>
                <a:t> van het </a:t>
              </a:r>
              <a:r>
                <a:rPr lang="en-US" sz="900" err="1">
                  <a:solidFill>
                    <a:srgbClr val="8C9CA6"/>
                  </a:solidFill>
                  <a:latin typeface="Calibri" panose="020F0502020204030204"/>
                </a:rPr>
                <a:t>NBility</a:t>
              </a:r>
              <a:r>
                <a:rPr lang="en-US" sz="900">
                  <a:solidFill>
                    <a:srgbClr val="8C9CA6"/>
                  </a:solidFill>
                  <a:latin typeface="Calibri" panose="020F0502020204030204"/>
                </a:rPr>
                <a:t> model</a:t>
              </a:r>
            </a:p>
          </p:txBody>
        </p:sp>
      </p:grpSp>
      <p:grpSp>
        <p:nvGrpSpPr>
          <p:cNvPr id="39" name="Group 62">
            <a:extLst>
              <a:ext uri="{FF2B5EF4-FFF2-40B4-BE49-F238E27FC236}">
                <a16:creationId xmlns:a16="http://schemas.microsoft.com/office/drawing/2014/main" id="{4BEFCCF1-936B-474E-BE3C-4A48B6AD9D73}"/>
              </a:ext>
            </a:extLst>
          </p:cNvPr>
          <p:cNvGrpSpPr/>
          <p:nvPr/>
        </p:nvGrpSpPr>
        <p:grpSpPr>
          <a:xfrm>
            <a:off x="-352156" y="2989008"/>
            <a:ext cx="3139792" cy="444246"/>
            <a:chOff x="838200" y="2205427"/>
            <a:chExt cx="4186389" cy="592327"/>
          </a:xfrm>
        </p:grpSpPr>
        <p:sp>
          <p:nvSpPr>
            <p:cNvPr id="40" name="Rectangle 1436">
              <a:extLst>
                <a:ext uri="{FF2B5EF4-FFF2-40B4-BE49-F238E27FC236}">
                  <a16:creationId xmlns:a16="http://schemas.microsoft.com/office/drawing/2014/main" id="{460CB3E4-79A5-4487-A8E8-E23C3B7D6BB3}"/>
                </a:ext>
              </a:extLst>
            </p:cNvPr>
            <p:cNvSpPr>
              <a:spLocks noChangeArrowheads="1"/>
            </p:cNvSpPr>
            <p:nvPr/>
          </p:nvSpPr>
          <p:spPr bwMode="auto">
            <a:xfrm>
              <a:off x="1752841" y="2205427"/>
              <a:ext cx="3271748" cy="300168"/>
            </a:xfrm>
            <a:prstGeom prst="rect">
              <a:avLst/>
            </a:prstGeom>
          </p:spPr>
          <p:txBody>
            <a:bodyPr vert="horz" wrap="square" lIns="68580" tIns="34290" rIns="68580" bIns="34290" rtlCol="0">
              <a:spAutoFit/>
            </a:bodyPr>
            <a:lstStyle/>
            <a:p>
              <a:pPr algn="r">
                <a:buFont typeface="Arial" pitchFamily="34" charset="0"/>
                <a:buNone/>
              </a:pPr>
              <a:r>
                <a:rPr lang="en-US" sz="1013">
                  <a:solidFill>
                    <a:srgbClr val="814E7E"/>
                  </a:solidFill>
                  <a:latin typeface="Calibri" panose="020F0502020204030204"/>
                </a:rPr>
                <a:t>4. </a:t>
              </a:r>
              <a:r>
                <a:rPr lang="en-US" sz="1013" err="1">
                  <a:solidFill>
                    <a:srgbClr val="814E7E"/>
                  </a:solidFill>
                  <a:latin typeface="Calibri" panose="020F0502020204030204"/>
                </a:rPr>
                <a:t>Veel</a:t>
              </a:r>
              <a:r>
                <a:rPr lang="en-US" sz="1013">
                  <a:solidFill>
                    <a:srgbClr val="814E7E"/>
                  </a:solidFill>
                  <a:latin typeface="Calibri" panose="020F0502020204030204"/>
                </a:rPr>
                <a:t> </a:t>
              </a:r>
              <a:r>
                <a:rPr lang="en-US" sz="1013" err="1">
                  <a:solidFill>
                    <a:srgbClr val="814E7E"/>
                  </a:solidFill>
                  <a:latin typeface="Calibri" panose="020F0502020204030204"/>
                </a:rPr>
                <a:t>gestelde</a:t>
              </a:r>
              <a:r>
                <a:rPr lang="en-US" sz="1013">
                  <a:solidFill>
                    <a:srgbClr val="814E7E"/>
                  </a:solidFill>
                  <a:latin typeface="Calibri" panose="020F0502020204030204"/>
                </a:rPr>
                <a:t> </a:t>
              </a:r>
              <a:r>
                <a:rPr lang="en-US" sz="1013" err="1">
                  <a:solidFill>
                    <a:srgbClr val="814E7E"/>
                  </a:solidFill>
                  <a:latin typeface="Calibri" panose="020F0502020204030204"/>
                </a:rPr>
                <a:t>vragen</a:t>
              </a:r>
              <a:endParaRPr lang="en-US" sz="1013">
                <a:solidFill>
                  <a:srgbClr val="814E7E"/>
                </a:solidFill>
                <a:latin typeface="Calibri" panose="020F0502020204030204"/>
              </a:endParaRPr>
            </a:p>
          </p:txBody>
        </p:sp>
        <p:sp>
          <p:nvSpPr>
            <p:cNvPr id="41" name="Content Placeholder 2">
              <a:extLst>
                <a:ext uri="{FF2B5EF4-FFF2-40B4-BE49-F238E27FC236}">
                  <a16:creationId xmlns:a16="http://schemas.microsoft.com/office/drawing/2014/main" id="{E1A82527-DA5E-4B4D-B2BC-A78B2ADDF4C1}"/>
                </a:ext>
              </a:extLst>
            </p:cNvPr>
            <p:cNvSpPr txBox="1">
              <a:spLocks/>
            </p:cNvSpPr>
            <p:nvPr/>
          </p:nvSpPr>
          <p:spPr>
            <a:xfrm>
              <a:off x="838200" y="2520756"/>
              <a:ext cx="4186388" cy="276998"/>
            </a:xfrm>
            <a:prstGeom prst="rect">
              <a:avLst/>
            </a:prstGeom>
          </p:spPr>
          <p:txBody>
            <a:bodyPr vert="horz" wrap="square" lIns="68580" tIns="34290" rIns="68580" bIns="3429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900" err="1">
                  <a:solidFill>
                    <a:srgbClr val="8C9CA6"/>
                  </a:solidFill>
                  <a:latin typeface="Calibri" panose="020F0502020204030204"/>
                </a:rPr>
                <a:t>Veel</a:t>
              </a:r>
              <a:r>
                <a:rPr lang="en-US" sz="900">
                  <a:solidFill>
                    <a:srgbClr val="8C9CA6"/>
                  </a:solidFill>
                  <a:latin typeface="Calibri" panose="020F0502020204030204"/>
                </a:rPr>
                <a:t> </a:t>
              </a:r>
              <a:r>
                <a:rPr lang="en-US" sz="900" err="1">
                  <a:solidFill>
                    <a:srgbClr val="8C9CA6"/>
                  </a:solidFill>
                  <a:latin typeface="Calibri" panose="020F0502020204030204"/>
                </a:rPr>
                <a:t>voorkomende</a:t>
              </a:r>
              <a:r>
                <a:rPr lang="en-US" sz="900">
                  <a:solidFill>
                    <a:srgbClr val="8C9CA6"/>
                  </a:solidFill>
                  <a:latin typeface="Calibri" panose="020F0502020204030204"/>
                </a:rPr>
                <a:t> </a:t>
              </a:r>
              <a:r>
                <a:rPr lang="en-US" sz="900" err="1">
                  <a:solidFill>
                    <a:srgbClr val="8C9CA6"/>
                  </a:solidFill>
                  <a:latin typeface="Calibri" panose="020F0502020204030204"/>
                </a:rPr>
                <a:t>vragen</a:t>
              </a:r>
              <a:r>
                <a:rPr lang="en-US" sz="900">
                  <a:solidFill>
                    <a:srgbClr val="8C9CA6"/>
                  </a:solidFill>
                  <a:latin typeface="Calibri" panose="020F0502020204030204"/>
                </a:rPr>
                <a:t> met </a:t>
              </a:r>
              <a:r>
                <a:rPr lang="en-US" sz="900" err="1">
                  <a:solidFill>
                    <a:srgbClr val="8C9CA6"/>
                  </a:solidFill>
                  <a:latin typeface="Calibri" panose="020F0502020204030204"/>
                </a:rPr>
                <a:t>antwoorden</a:t>
              </a:r>
              <a:endParaRPr lang="en-US" sz="900">
                <a:solidFill>
                  <a:srgbClr val="8C9CA6"/>
                </a:solidFill>
                <a:latin typeface="Calibri" panose="020F0502020204030204"/>
              </a:endParaRPr>
            </a:p>
          </p:txBody>
        </p:sp>
      </p:grpSp>
      <p:sp>
        <p:nvSpPr>
          <p:cNvPr id="2" name="Tekstvak 1">
            <a:extLst>
              <a:ext uri="{FF2B5EF4-FFF2-40B4-BE49-F238E27FC236}">
                <a16:creationId xmlns:a16="http://schemas.microsoft.com/office/drawing/2014/main" id="{B3354EF7-F22D-43FB-A328-FCECC123FCDF}"/>
              </a:ext>
            </a:extLst>
          </p:cNvPr>
          <p:cNvSpPr txBox="1"/>
          <p:nvPr/>
        </p:nvSpPr>
        <p:spPr>
          <a:xfrm>
            <a:off x="595279" y="4363918"/>
            <a:ext cx="3682418" cy="577081"/>
          </a:xfrm>
          <a:prstGeom prst="rect">
            <a:avLst/>
          </a:prstGeom>
          <a:noFill/>
        </p:spPr>
        <p:txBody>
          <a:bodyPr wrap="none" lIns="91440" tIns="45720" rIns="91440" bIns="45720" rtlCol="0" anchor="t">
            <a:spAutoFit/>
          </a:bodyPr>
          <a:lstStyle/>
          <a:p>
            <a:r>
              <a:rPr lang="nl-NL" sz="900">
                <a:solidFill>
                  <a:srgbClr val="8C9CA6"/>
                </a:solidFill>
                <a:latin typeface="Calibri" panose="020F0502020204030204"/>
              </a:rPr>
              <a:t>*Het</a:t>
            </a:r>
            <a:r>
              <a:rPr lang="nl-NL"/>
              <a:t> </a:t>
            </a:r>
            <a:r>
              <a:rPr lang="nl-NL" sz="900">
                <a:solidFill>
                  <a:srgbClr val="8C9CA6"/>
                </a:solidFill>
                <a:latin typeface="Calibri" panose="020F0502020204030204"/>
              </a:rPr>
              <a:t>totale </a:t>
            </a:r>
            <a:r>
              <a:rPr lang="nl-NL" sz="900" err="1">
                <a:solidFill>
                  <a:srgbClr val="8C9CA6"/>
                </a:solidFill>
                <a:latin typeface="Calibri" panose="020F0502020204030204"/>
              </a:rPr>
              <a:t>NBility</a:t>
            </a:r>
            <a:r>
              <a:rPr lang="nl-NL" sz="900">
                <a:solidFill>
                  <a:srgbClr val="8C9CA6"/>
                </a:solidFill>
                <a:latin typeface="Calibri" panose="020F0502020204030204"/>
              </a:rPr>
              <a:t> model is opgenomen in presentatie ‘</a:t>
            </a:r>
            <a:r>
              <a:rPr lang="nl-NL" sz="900" err="1">
                <a:solidFill>
                  <a:srgbClr val="8C9CA6"/>
                </a:solidFill>
                <a:latin typeface="Calibri" panose="020F0502020204030204"/>
              </a:rPr>
              <a:t>NBility</a:t>
            </a:r>
            <a:r>
              <a:rPr lang="nl-NL" sz="900">
                <a:solidFill>
                  <a:srgbClr val="8C9CA6"/>
                </a:solidFill>
                <a:latin typeface="Calibri" panose="020F0502020204030204"/>
              </a:rPr>
              <a:t> model 2.2’.</a:t>
            </a:r>
          </a:p>
          <a:p>
            <a:endParaRPr lang="nl-NL" sz="900">
              <a:solidFill>
                <a:srgbClr val="8C9CA6"/>
              </a:solidFill>
              <a:latin typeface="Calibri" panose="020F0502020204030204"/>
            </a:endParaRPr>
          </a:p>
          <a:p>
            <a:r>
              <a:rPr lang="nl-NL" sz="900">
                <a:solidFill>
                  <a:srgbClr val="8C9CA6"/>
                </a:solidFill>
                <a:latin typeface="Calibri" panose="020F0502020204030204"/>
              </a:rPr>
              <a:t>Deze presentatie bevat animaties. </a:t>
            </a:r>
            <a:endParaRPr lang="nl-NL" sz="900">
              <a:solidFill>
                <a:srgbClr val="8C9CA6"/>
              </a:solidFill>
              <a:latin typeface="Calibri" panose="020F0502020204030204"/>
              <a:cs typeface="Calibri"/>
            </a:endParaRPr>
          </a:p>
        </p:txBody>
      </p:sp>
    </p:spTree>
    <p:extLst>
      <p:ext uri="{BB962C8B-B14F-4D97-AF65-F5344CB8AC3E}">
        <p14:creationId xmlns:p14="http://schemas.microsoft.com/office/powerpoint/2010/main" val="23382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6</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Wat zijn metingen?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(source: </a:t>
            </a:r>
            <a:r>
              <a:rPr lang="nl-NL" sz="850" err="1">
                <a:solidFill>
                  <a:srgbClr val="605B9D"/>
                </a:solidFill>
                <a:latin typeface="Microsoft JhengHei Light"/>
                <a:cs typeface="Calibri Light" panose="020F0302020204030204" pitchFamily="34" charset="0"/>
              </a:rPr>
              <a:t>wikipedia</a:t>
            </a:r>
            <a:r>
              <a:rPr lang="nl-NL" sz="850">
                <a:solidFill>
                  <a:srgbClr val="605B9D"/>
                </a:solidFill>
                <a:latin typeface="Microsoft JhengHei Light"/>
                <a:cs typeface="Calibri Light" panose="020F0302020204030204" pitchFamily="34" charset="0"/>
              </a:rPr>
              <a:t>) Meten is het uitdrukken van een waargenomen grootheid in een getal met een relevante eenheid die vergeleken kan worden met andere waardes van eenzelfde grootheid. Hiervoor kunnen meetinstrumenten worden gebruikt. Meting is echter niet beperkt tot natuurkundige grootheden, maar strekt zich uit tot een kwantitatieve beschrijving van de gehele werkelijkheid.</a:t>
            </a:r>
            <a:br>
              <a:rPr lang="nl-NL" sz="850">
                <a:solidFill>
                  <a:srgbClr val="605B9D"/>
                </a:solidFill>
                <a:latin typeface="Microsoft JhengHei Light"/>
                <a:cs typeface="Calibri Light" panose="020F0302020204030204" pitchFamily="34" charset="0"/>
              </a:rPr>
            </a:br>
            <a:r>
              <a:rPr lang="nl-NL" sz="850">
                <a:solidFill>
                  <a:srgbClr val="605B9D"/>
                </a:solidFill>
                <a:latin typeface="Microsoft JhengHei Light"/>
                <a:cs typeface="Calibri Light" panose="020F0302020204030204" pitchFamily="34" charset="0"/>
              </a:rPr>
              <a:t>Metingen zijn kwantitatieve waarnemingen: het resultaat wordt in een getalwaarde uitgedrukt, het meetresultaat.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Toelichting: Metingen zijn waardevrij. Interpretatie van de metingen vindt plaats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evenals het beschikbaar stellen van meetresultaten aan derden. Het betreft metingen van de </a:t>
            </a:r>
            <a:r>
              <a:rPr lang="nl-NL" sz="850" err="1">
                <a:solidFill>
                  <a:srgbClr val="605B9D"/>
                </a:solidFill>
                <a:latin typeface="Microsoft JhengHei Light"/>
                <a:cs typeface="Calibri Light" panose="020F0302020204030204" pitchFamily="34" charset="0"/>
              </a:rPr>
              <a:t>throughput</a:t>
            </a:r>
            <a:r>
              <a:rPr lang="nl-NL" sz="850">
                <a:solidFill>
                  <a:srgbClr val="605B9D"/>
                </a:solidFill>
                <a:latin typeface="Microsoft JhengHei Light"/>
                <a:cs typeface="Calibri Light" panose="020F0302020204030204" pitchFamily="34" charset="0"/>
              </a:rPr>
              <a:t> (energiestromen) van de functie (performance) en van de asset (eigenschap (b.v. temperatuur)). Het gebruiken van metingen in andere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(en eventueel verder verwerken/toerekenen, zoals relateren aan een contract, klant of marktpartij)) is geen onderdeel van de </a:t>
            </a:r>
            <a:r>
              <a:rPr lang="nl-NL" sz="850" err="1">
                <a:solidFill>
                  <a:srgbClr val="605B9D"/>
                </a:solidFill>
                <a:latin typeface="Microsoft JhengHei Light"/>
                <a:cs typeface="Calibri Light" panose="020F0302020204030204" pitchFamily="34" charset="0"/>
              </a:rPr>
              <a:t>meetcapability</a:t>
            </a:r>
            <a:r>
              <a:rPr lang="nl-NL" sz="850">
                <a:solidFill>
                  <a:srgbClr val="605B9D"/>
                </a:solidFill>
                <a:latin typeface="Microsoft JhengHei Light"/>
                <a:cs typeface="Calibri Light" panose="020F0302020204030204" pitchFamily="34" charset="0"/>
              </a:rPr>
              <a:t> maar onderdeel van desbetreffende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a:t>
            </a:r>
          </a:p>
          <a:p>
            <a:pPr lvl="1">
              <a:defRPr/>
            </a:pPr>
            <a:endParaRPr lang="nl-NL" sz="825">
              <a:latin typeface="Microsoft JhengHei Light" panose="020B0304030504040204" pitchFamily="34" charset="-120"/>
              <a:ea typeface="Microsoft JhengHei Light" panose="020B0304030504040204" pitchFamily="34" charset="-120"/>
            </a:endParaRPr>
          </a:p>
          <a:p>
            <a:pPr lvl="0">
              <a:defRPr/>
            </a:pPr>
            <a:r>
              <a:rPr lang="nl-NL" sz="1050" b="1">
                <a:solidFill>
                  <a:srgbClr val="605B9D"/>
                </a:solidFill>
                <a:latin typeface="Microsoft JhengHei Light"/>
                <a:cs typeface="Calibri Light" panose="020F0302020204030204" pitchFamily="34" charset="0"/>
              </a:rPr>
              <a:t>Wat is inkomstenverlies?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Inkomstenverlies zijn prestatie die zijn geleverd waarvoor geen inkomsten zijn ontvangen terwijl de netbeheerder hier wel recht op heeft. Bijvoorbeeld: technisch netverlies, administratief netverlies door proces- en data-kwaliteit, dubieuze debiteuren, </a:t>
            </a:r>
            <a:r>
              <a:rPr lang="nl-NL" sz="850" err="1">
                <a:solidFill>
                  <a:srgbClr val="605B9D"/>
                </a:solidFill>
                <a:latin typeface="Microsoft JhengHei Light"/>
                <a:cs typeface="Calibri Light" panose="020F0302020204030204" pitchFamily="34" charset="0"/>
              </a:rPr>
              <a:t>contractloos</a:t>
            </a:r>
            <a:r>
              <a:rPr lang="nl-NL" sz="850">
                <a:solidFill>
                  <a:srgbClr val="605B9D"/>
                </a:solidFill>
                <a:latin typeface="Microsoft JhengHei Light"/>
                <a:cs typeface="Calibri Light" panose="020F0302020204030204" pitchFamily="34" charset="0"/>
              </a:rPr>
              <a:t> en fraude.</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a:defRPr/>
            </a:pPr>
            <a:r>
              <a:rPr lang="nl-NL" sz="1050" b="1">
                <a:solidFill>
                  <a:srgbClr val="605B9D"/>
                </a:solidFill>
                <a:latin typeface="Microsoft JhengHei Light"/>
                <a:cs typeface="Calibri Light" panose="020F0302020204030204" pitchFamily="34" charset="0"/>
              </a:rPr>
              <a:t>Wat zijn contractaanpassingen? </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betreffen aanpassingen op verzoek van de klant, door verhuizingen van klanten en door wijziging van marktrollen op de aansluiting ((b.v. SVEL processen (switchen, verhuizen, einde leverantie), als ook het administratief aan/uitzetten van de meter).</a:t>
            </a:r>
          </a:p>
          <a:p>
            <a:pPr lvl="1">
              <a:defRPr/>
            </a:pPr>
            <a:endParaRPr lang="nl-NL" sz="825">
              <a:latin typeface="Microsoft JhengHei Light" panose="020B0304030504040204" pitchFamily="34" charset="-120"/>
              <a:ea typeface="Microsoft JhengHei Light" panose="020B0304030504040204" pitchFamily="34" charset="-120"/>
            </a:endParaRPr>
          </a:p>
          <a:p>
            <a:pPr>
              <a:defRPr/>
            </a:pPr>
            <a:r>
              <a:rPr lang="nl-NL" sz="1050" b="1">
                <a:solidFill>
                  <a:srgbClr val="605B9D"/>
                </a:solidFill>
                <a:latin typeface="Microsoft JhengHei Light"/>
                <a:cs typeface="Calibri Light" panose="020F0302020204030204" pitchFamily="34" charset="0"/>
              </a:rPr>
              <a:t>Welke </a:t>
            </a:r>
            <a:r>
              <a:rPr lang="nl-NL" sz="1050" b="1" err="1">
                <a:solidFill>
                  <a:srgbClr val="605B9D"/>
                </a:solidFill>
                <a:latin typeface="Microsoft JhengHei Light"/>
                <a:cs typeface="Calibri Light" panose="020F0302020204030204" pitchFamily="34" charset="0"/>
              </a:rPr>
              <a:t>capability</a:t>
            </a:r>
            <a:r>
              <a:rPr lang="nl-NL" sz="1050" b="1">
                <a:solidFill>
                  <a:srgbClr val="605B9D"/>
                </a:solidFill>
                <a:latin typeface="Microsoft JhengHei Light"/>
                <a:cs typeface="Calibri Light" panose="020F0302020204030204" pitchFamily="34" charset="0"/>
              </a:rPr>
              <a:t> omvat het monitoren en bijsturen van werkzaamheden?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Dit betreft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5.2.3 Coördineren van werkzaamheden.</a:t>
            </a:r>
          </a:p>
        </p:txBody>
      </p:sp>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30</a:t>
            </a:fld>
            <a:endParaRPr lang="en-GB" sz="750">
              <a:solidFill>
                <a:srgbClr val="625D62">
                  <a:tint val="75000"/>
                </a:srgbClr>
              </a:solidFill>
              <a:latin typeface="Arial"/>
            </a:endParaRPr>
          </a:p>
        </p:txBody>
      </p:sp>
      <p:pic>
        <p:nvPicPr>
          <p:cNvPr id="4" name="Afbeelding 3" descr="Afbeelding met Lila, schermopname, Graphics, violet&#10;&#10;Automatisch gegenereerde beschrijving">
            <a:extLst>
              <a:ext uri="{FF2B5EF4-FFF2-40B4-BE49-F238E27FC236}">
                <a16:creationId xmlns:a16="http://schemas.microsoft.com/office/drawing/2014/main" id="{AC4C6BD9-FB4A-533F-523C-3CBAE9AB2F42}"/>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01283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5</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forecasting</a:t>
            </a:r>
            <a:r>
              <a:rPr lang="nl-NL" sz="1050" b="1">
                <a:solidFill>
                  <a:srgbClr val="605B9D"/>
                </a:solidFill>
                <a:latin typeface="Microsoft JhengHei Light"/>
                <a:cs typeface="Calibri Light" panose="020F0302020204030204" pitchFamily="34" charset="0"/>
              </a:rPr>
              <a:t>/</a:t>
            </a:r>
            <a:r>
              <a:rPr lang="nl-NL" sz="1050" b="1" err="1">
                <a:solidFill>
                  <a:srgbClr val="605B9D"/>
                </a:solidFill>
                <a:latin typeface="Microsoft JhengHei Light"/>
                <a:cs typeface="Calibri Light" panose="020F0302020204030204" pitchFamily="34" charset="0"/>
              </a:rPr>
              <a:t>prognotiseren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verschillende </a:t>
            </a:r>
            <a:r>
              <a:rPr lang="nl-NL" sz="850" err="1">
                <a:solidFill>
                  <a:srgbClr val="605B9D"/>
                </a:solidFill>
                <a:latin typeface="Microsoft JhengHei Light"/>
                <a:cs typeface="Calibri Light" panose="020F0302020204030204" pitchFamily="34" charset="0"/>
              </a:rPr>
              <a:t>capabilities</a:t>
            </a:r>
            <a:r>
              <a:rPr lang="nl-NL" sz="850">
                <a:solidFill>
                  <a:srgbClr val="605B9D"/>
                </a:solidFill>
                <a:latin typeface="Microsoft JhengHei Light"/>
                <a:cs typeface="Calibri Light" panose="020F0302020204030204" pitchFamily="34" charset="0"/>
              </a:rPr>
              <a:t> al naar gelang de voorspellingshorizon en het onderwerp</a:t>
            </a:r>
          </a:p>
          <a:p>
            <a:pPr lvl="2"/>
            <a:r>
              <a:rPr lang="nl-NL" sz="850">
                <a:solidFill>
                  <a:srgbClr val="605B9D"/>
                </a:solidFill>
                <a:latin typeface="Microsoft JhengHei Light"/>
                <a:cs typeface="Calibri Light" panose="020F0302020204030204" pitchFamily="34" charset="0"/>
              </a:rPr>
              <a:t>In 3.1: Lange termijn van de energienetten (&gt; jaar).</a:t>
            </a:r>
          </a:p>
          <a:p>
            <a:pPr lvl="2"/>
            <a:r>
              <a:rPr lang="nl-NL" sz="850">
                <a:solidFill>
                  <a:srgbClr val="605B9D"/>
                </a:solidFill>
                <a:latin typeface="Microsoft JhengHei Light"/>
                <a:cs typeface="Calibri Light" panose="020F0302020204030204" pitchFamily="34" charset="0"/>
              </a:rPr>
              <a:t>In 2.3: Korte termijn energiestromen (</a:t>
            </a:r>
            <a:r>
              <a:rPr lang="nl-NL" sz="850" err="1">
                <a:solidFill>
                  <a:srgbClr val="605B9D"/>
                </a:solidFill>
                <a:latin typeface="Microsoft JhengHei Light"/>
                <a:cs typeface="Calibri Light" panose="020F0302020204030204" pitchFamily="34" charset="0"/>
              </a:rPr>
              <a:t>intraday</a:t>
            </a:r>
            <a:r>
              <a:rPr lang="nl-NL" sz="850">
                <a:solidFill>
                  <a:srgbClr val="605B9D"/>
                </a:solidFill>
                <a:latin typeface="Microsoft JhengHei Light"/>
                <a:cs typeface="Calibri Light" panose="020F0302020204030204" pitchFamily="34" charset="0"/>
              </a:rPr>
              <a:t>, </a:t>
            </a:r>
            <a:r>
              <a:rPr lang="nl-NL" sz="850" err="1">
                <a:solidFill>
                  <a:srgbClr val="605B9D"/>
                </a:solidFill>
                <a:latin typeface="Microsoft JhengHei Light"/>
                <a:cs typeface="Calibri Light" panose="020F0302020204030204" pitchFamily="34" charset="0"/>
              </a:rPr>
              <a:t>day-ahead</a:t>
            </a:r>
            <a:r>
              <a:rPr lang="nl-NL" sz="850">
                <a:solidFill>
                  <a:srgbClr val="605B9D"/>
                </a:solidFill>
                <a:latin typeface="Microsoft JhengHei Light"/>
                <a:cs typeface="Calibri Light" panose="020F0302020204030204" pitchFamily="34" charset="0"/>
              </a:rPr>
              <a:t>, week, maand, jaar).</a:t>
            </a:r>
          </a:p>
          <a:p>
            <a:pPr lvl="2"/>
            <a:r>
              <a:rPr lang="nl-NL" sz="850">
                <a:solidFill>
                  <a:srgbClr val="605B9D"/>
                </a:solidFill>
                <a:latin typeface="Microsoft JhengHei Light"/>
                <a:cs typeface="Calibri Light" panose="020F0302020204030204" pitchFamily="34" charset="0"/>
              </a:rPr>
              <a:t>In 1.1: Verzamelen van externe input.</a:t>
            </a:r>
          </a:p>
          <a:p>
            <a:pPr lvl="2"/>
            <a:endParaRPr lang="nl-NL" sz="825">
              <a:latin typeface="Microsoft JhengHei Light" panose="020B0304030504040204" pitchFamily="34" charset="-120"/>
              <a:ea typeface="Microsoft JhengHei Light" panose="020B0304030504040204" pitchFamily="34" charset="-120"/>
            </a:endParaRPr>
          </a:p>
          <a:p>
            <a:r>
              <a:rPr lang="nl-NL" sz="1050" b="1">
                <a:solidFill>
                  <a:srgbClr val="605B9D"/>
                </a:solidFill>
                <a:latin typeface="Microsoft JhengHei Light"/>
                <a:cs typeface="Calibri Light" panose="020F0302020204030204" pitchFamily="34" charset="0"/>
              </a:rPr>
              <a:t>Waar zit </a:t>
            </a:r>
            <a:r>
              <a:rPr lang="nl-NL" sz="1050" b="1" err="1">
                <a:solidFill>
                  <a:srgbClr val="605B9D"/>
                </a:solidFill>
                <a:latin typeface="Microsoft JhengHei Light"/>
                <a:cs typeface="Calibri Light" panose="020F0302020204030204" pitchFamily="34" charset="0"/>
              </a:rPr>
              <a:t>netrekenen</a:t>
            </a:r>
            <a:r>
              <a:rPr lang="nl-NL" sz="1050" b="1">
                <a:solidFill>
                  <a:srgbClr val="605B9D"/>
                </a:solidFill>
                <a:latin typeface="Microsoft JhengHei Light"/>
                <a:cs typeface="Calibri Light" panose="020F0302020204030204" pitchFamily="34" charset="0"/>
              </a:rPr>
              <a:t>? </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zit assetregistratie?</a:t>
            </a:r>
          </a:p>
          <a:p>
            <a:pPr lvl="1"/>
            <a:r>
              <a:rPr lang="nl-NL" sz="850">
                <a:solidFill>
                  <a:srgbClr val="605B9D"/>
                </a:solidFill>
                <a:latin typeface="Microsoft JhengHei Light"/>
                <a:cs typeface="Calibri Light" panose="020F0302020204030204" pitchFamily="34" charset="0"/>
              </a:rPr>
              <a:t>In 3.1. Energienetten uitbreiden, vervangen, en vernieuwen.</a:t>
            </a:r>
          </a:p>
          <a:p>
            <a:pPr lvl="1"/>
            <a:endParaRPr lang="nl-NL" sz="850" b="1">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Wat is een energienet?</a:t>
            </a:r>
          </a:p>
          <a:p>
            <a:pPr lvl="1"/>
            <a:r>
              <a:rPr lang="nl-NL" sz="850">
                <a:solidFill>
                  <a:srgbClr val="605B9D"/>
                </a:solidFill>
                <a:latin typeface="Microsoft JhengHei Light"/>
                <a:cs typeface="Calibri Light" panose="020F0302020204030204" pitchFamily="34" charset="0"/>
              </a:rPr>
              <a:t>Het energienet is het geheel aan middelen dat nodig is voor het transporteren en distribueren van energie. Het betreft de operationele technologie en omvat de primaire, secundaire, tertiaire en telecom middelen. Het omvat niet de informatietechnologie die nodig is om de netbeheeractiviteiten te ondersteunen.</a:t>
            </a:r>
          </a:p>
          <a:p>
            <a:pPr lvl="1"/>
            <a:r>
              <a:rPr lang="nl-NL" sz="850">
                <a:solidFill>
                  <a:srgbClr val="605B9D"/>
                </a:solidFill>
                <a:latin typeface="Microsoft JhengHei Light"/>
                <a:cs typeface="Calibri Light" panose="020F0302020204030204" pitchFamily="34" charset="0"/>
              </a:rPr>
              <a:t>  </a:t>
            </a:r>
          </a:p>
          <a:p>
            <a:r>
              <a:rPr lang="nl-NL" sz="1050" b="1">
                <a:solidFill>
                  <a:srgbClr val="605B9D"/>
                </a:solidFill>
                <a:latin typeface="Microsoft JhengHei Light"/>
                <a:cs typeface="Calibri Light" panose="020F0302020204030204" pitchFamily="34" charset="0"/>
              </a:rPr>
              <a:t>Wat is een patroon?</a:t>
            </a:r>
          </a:p>
          <a:p>
            <a:pPr lvl="1"/>
            <a:r>
              <a:rPr lang="nl-NL" sz="850">
                <a:solidFill>
                  <a:srgbClr val="605B9D"/>
                </a:solidFill>
                <a:latin typeface="Microsoft JhengHei Light"/>
                <a:cs typeface="Calibri Light" panose="020F0302020204030204" pitchFamily="34" charset="0"/>
              </a:rPr>
              <a:t>Een van te voren vastgestelde componentenconfiguratie.</a:t>
            </a:r>
          </a:p>
        </p:txBody>
      </p:sp>
      <p:sp>
        <p:nvSpPr>
          <p:cNvPr id="7" name="Tijdelijke aanduiding voor dianummer 2">
            <a:extLst>
              <a:ext uri="{FF2B5EF4-FFF2-40B4-BE49-F238E27FC236}">
                <a16:creationId xmlns:a16="http://schemas.microsoft.com/office/drawing/2014/main" id="{B82B39C6-91AD-4A79-B38E-DF784DCCED89}"/>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31</a:t>
            </a:fld>
            <a:endParaRPr lang="en-GB" sz="750">
              <a:solidFill>
                <a:srgbClr val="625D62">
                  <a:tint val="75000"/>
                </a:srgbClr>
              </a:solidFill>
              <a:latin typeface="Arial"/>
            </a:endParaRPr>
          </a:p>
        </p:txBody>
      </p:sp>
      <p:pic>
        <p:nvPicPr>
          <p:cNvPr id="5" name="Afbeelding 4" descr="Afbeelding met Lila, schermopname, Graphics, violet&#10;&#10;Automatisch gegenereerde beschrijving">
            <a:extLst>
              <a:ext uri="{FF2B5EF4-FFF2-40B4-BE49-F238E27FC236}">
                <a16:creationId xmlns:a16="http://schemas.microsoft.com/office/drawing/2014/main" id="{BB012758-09AE-5657-2D02-089FDBF42945}"/>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337409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4. </a:t>
            </a:r>
            <a:r>
              <a:rPr lang="nl-NL" err="1">
                <a:latin typeface="Microsoft JhengHei Light" panose="020B0304030504040204" pitchFamily="34" charset="-120"/>
                <a:ea typeface="Microsoft JhengHei Light" panose="020B0304030504040204" pitchFamily="34" charset="-120"/>
              </a:rPr>
              <a:t>Frequently</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Asked</a:t>
            </a:r>
            <a:r>
              <a:rPr lang="nl-NL">
                <a:latin typeface="Microsoft JhengHei Light" panose="020B0304030504040204" pitchFamily="34" charset="-120"/>
                <a:ea typeface="Microsoft JhengHei Light" panose="020B0304030504040204" pitchFamily="34" charset="-120"/>
              </a:rPr>
              <a:t> </a:t>
            </a:r>
            <a:r>
              <a:rPr lang="nl-NL" err="1">
                <a:latin typeface="Microsoft JhengHei Light" panose="020B0304030504040204" pitchFamily="34" charset="-120"/>
                <a:ea typeface="Microsoft JhengHei Light" panose="020B0304030504040204" pitchFamily="34" charset="-120"/>
              </a:rPr>
              <a:t>Questions</a:t>
            </a:r>
            <a:r>
              <a:rPr lang="nl-NL">
                <a:latin typeface="Microsoft JhengHei Light" panose="020B0304030504040204" pitchFamily="34" charset="-120"/>
                <a:ea typeface="Microsoft JhengHei Light" panose="020B0304030504040204" pitchFamily="34" charset="-120"/>
              </a:rPr>
              <a:t> (FAQ) 7</a:t>
            </a:r>
          </a:p>
        </p:txBody>
      </p:sp>
      <p:sp>
        <p:nvSpPr>
          <p:cNvPr id="8" name="Tijdelijke aanduiding voor inhoud 7"/>
          <p:cNvSpPr>
            <a:spLocks noGrp="1"/>
          </p:cNvSpPr>
          <p:nvPr>
            <p:ph sz="quarter" idx="14"/>
          </p:nvPr>
        </p:nvSpPr>
        <p:spPr/>
        <p:txBody>
          <a:bodyPr>
            <a:normAutofit/>
          </a:bodyPr>
          <a:lstStyle/>
          <a:p>
            <a:r>
              <a:rPr lang="nl-NL" sz="1050" b="1">
                <a:solidFill>
                  <a:srgbClr val="605B9D"/>
                </a:solidFill>
                <a:latin typeface="Microsoft JhengHei Light"/>
                <a:cs typeface="Calibri Light" panose="020F0302020204030204" pitchFamily="34" charset="0"/>
              </a:rPr>
              <a:t>Welke principes zijn gehanteerd bij de totstandkoming van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Een bedrijfsobject is de abstractie van een verzameling dingen in de werkelijke wereld (materieel of immaterieel) die voor een organisatie belangrijk zijn.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abstractieniveau 3 zijn telbaar en kunnen in zowel enkelvoud als meervoud voorkomen.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hetzelfde abstractieniveau hebben een unieke naam.</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op hetzelfde abstractieniveau overlappen niet in betekenis.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Begrippen en hun definities uit wet- en regelgeving en standaarden zijn leidend.</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Bedrijfsobjecten kunnen worden begrepen vanuit het perspectief van de buitenstaander.</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Indien bij een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wordt verwezen naar een bedrijfsobject met zie dan bestuurt die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bepaalde objecteigenschappen, subtypen en/of levensfasen van het object, maar zonder het bedrijfsobject beschikbaar te stellen. De </a:t>
            </a:r>
            <a:r>
              <a:rPr lang="nl-NL" sz="850" err="1">
                <a:solidFill>
                  <a:srgbClr val="605B9D"/>
                </a:solidFill>
                <a:latin typeface="Microsoft JhengHei Light"/>
                <a:cs typeface="Calibri Light" panose="020F0302020204030204" pitchFamily="34" charset="0"/>
              </a:rPr>
              <a:t>capability</a:t>
            </a:r>
            <a:r>
              <a:rPr lang="nl-NL" sz="850">
                <a:solidFill>
                  <a:srgbClr val="605B9D"/>
                </a:solidFill>
                <a:latin typeface="Microsoft JhengHei Light"/>
                <a:cs typeface="Calibri Light" panose="020F0302020204030204" pitchFamily="34" charset="0"/>
              </a:rPr>
              <a:t> waar het object bij staat zonder zie kan het bedrijfsobject wel beschikbaar stellen.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Indien een bedrijfsobject wordt gespecialiseerd in subklassen (zelf ook bedrijfsobjecten), dan is de specialisatie volledig en disjunct. Dit wil zeggen dat elke instantie van het bedrijfsobject tot precies één subklasse behoort.</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r>
              <a:rPr lang="nl-NL" sz="1050" b="1">
                <a:solidFill>
                  <a:srgbClr val="605B9D"/>
                </a:solidFill>
                <a:latin typeface="Microsoft JhengHei Light"/>
                <a:cs typeface="Calibri Light" panose="020F0302020204030204" pitchFamily="34" charset="0"/>
              </a:rPr>
              <a:t>Waar kan ik de bedrijfsobjecten voor gebruiken?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data in je organisatie vindbaar te maken, door datasets in applicaties te associëren met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Om redundante data (of schaduwadministraties) in je organisatie te ontdekken, door applicaties te relateren aan bedrijfsobjecten.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inrichten van een </a:t>
            </a:r>
            <a:r>
              <a:rPr lang="nl-NL" sz="850" err="1">
                <a:solidFill>
                  <a:srgbClr val="605B9D"/>
                </a:solidFill>
                <a:latin typeface="Microsoft JhengHei Light"/>
                <a:cs typeface="Calibri Light" panose="020F0302020204030204" pitchFamily="34" charset="0"/>
              </a:rPr>
              <a:t>datagovernanceorganisatie</a:t>
            </a:r>
            <a:r>
              <a:rPr lang="nl-NL" sz="850">
                <a:solidFill>
                  <a:srgbClr val="605B9D"/>
                </a:solidFill>
                <a:latin typeface="Microsoft JhengHei Light"/>
                <a:cs typeface="Calibri Light" panose="020F0302020204030204" pitchFamily="34" charset="0"/>
              </a:rPr>
              <a:t> door aan elk bedrijfsobject verantwoordelijken toe te kennen.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(applicatieonafhankelijk) vastleggen van vertrouwelijkheidsniveaus en toegangsbevoegdheden.</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Voor het omschrijven van koppelvlakken tussen afdelingen en applicaties.</a:t>
            </a:r>
          </a:p>
          <a:p>
            <a:pPr marL="394313" lvl="2" indent="-214313">
              <a:lnSpc>
                <a:spcPct val="120000"/>
              </a:lnSpc>
              <a:buClr>
                <a:srgbClr val="008EBE"/>
              </a:buClr>
              <a:defRPr/>
            </a:pPr>
            <a:r>
              <a:rPr lang="nl-NL" sz="850">
                <a:solidFill>
                  <a:srgbClr val="605B9D"/>
                </a:solidFill>
                <a:latin typeface="Microsoft JhengHei Light"/>
                <a:cs typeface="Calibri Light" panose="020F0302020204030204" pitchFamily="34" charset="0"/>
              </a:rPr>
              <a:t>Als kapstok voor het ontwerpen van datamodellen.</a:t>
            </a: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a:p>
            <a:pPr marL="394313" lvl="2" indent="-214313">
              <a:lnSpc>
                <a:spcPct val="120000"/>
              </a:lnSpc>
              <a:buClr>
                <a:srgbClr val="008EBE"/>
              </a:buClr>
              <a:defRPr/>
            </a:pPr>
            <a:endParaRPr lang="nl-NL" sz="850">
              <a:solidFill>
                <a:srgbClr val="605B9D"/>
              </a:solidFill>
              <a:latin typeface="Microsoft JhengHei Light"/>
              <a:cs typeface="Calibri Light" panose="020F0302020204030204" pitchFamily="34" charset="0"/>
            </a:endParaRPr>
          </a:p>
        </p:txBody>
      </p:sp>
      <p:sp>
        <p:nvSpPr>
          <p:cNvPr id="9" name="Tijdelijke aanduiding voor dianummer 2">
            <a:extLst>
              <a:ext uri="{FF2B5EF4-FFF2-40B4-BE49-F238E27FC236}">
                <a16:creationId xmlns:a16="http://schemas.microsoft.com/office/drawing/2014/main" id="{532B37F3-A34A-4535-BC5F-3A2DDB2EF1BB}"/>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32</a:t>
            </a:fld>
            <a:endParaRPr lang="en-GB" sz="750">
              <a:solidFill>
                <a:srgbClr val="625D62">
                  <a:tint val="75000"/>
                </a:srgbClr>
              </a:solidFill>
              <a:latin typeface="Arial"/>
            </a:endParaRPr>
          </a:p>
        </p:txBody>
      </p:sp>
      <p:pic>
        <p:nvPicPr>
          <p:cNvPr id="4" name="Afbeelding 3" descr="Afbeelding met Lila, schermopname, Graphics, violet&#10;&#10;Automatisch gegenereerde beschrijving">
            <a:extLst>
              <a:ext uri="{FF2B5EF4-FFF2-40B4-BE49-F238E27FC236}">
                <a16:creationId xmlns:a16="http://schemas.microsoft.com/office/drawing/2014/main" id="{5B8BDDEB-C8E9-E744-5194-EF9BA9DC75D7}"/>
              </a:ext>
            </a:extLst>
          </p:cNvPr>
          <p:cNvPicPr>
            <a:picLocks noChangeAspect="1"/>
          </p:cNvPicPr>
          <p:nvPr/>
        </p:nvPicPr>
        <p:blipFill>
          <a:blip r:embed="rId2"/>
          <a:stretch>
            <a:fillRect/>
          </a:stretch>
        </p:blipFill>
        <p:spPr>
          <a:xfrm>
            <a:off x="7673870" y="144534"/>
            <a:ext cx="1319420" cy="359100"/>
          </a:xfrm>
          <a:prstGeom prst="rect">
            <a:avLst/>
          </a:prstGeom>
        </p:spPr>
      </p:pic>
    </p:spTree>
    <p:extLst>
      <p:ext uri="{BB962C8B-B14F-4D97-AF65-F5344CB8AC3E}">
        <p14:creationId xmlns:p14="http://schemas.microsoft.com/office/powerpoint/2010/main" val="2720594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nl-NL">
                <a:latin typeface="Microsoft JhengHei Light" panose="020B0304030504040204" pitchFamily="34" charset="-120"/>
                <a:ea typeface="Microsoft JhengHei Light" panose="020B0304030504040204" pitchFamily="34" charset="-120"/>
              </a:rPr>
              <a:t>Bijlagen</a:t>
            </a:r>
          </a:p>
        </p:txBody>
      </p:sp>
      <p:sp>
        <p:nvSpPr>
          <p:cNvPr id="8" name="Tijdelijke aanduiding voor inhoud 7">
            <a:extLst>
              <a:ext uri="{FF2B5EF4-FFF2-40B4-BE49-F238E27FC236}">
                <a16:creationId xmlns:a16="http://schemas.microsoft.com/office/drawing/2014/main" id="{E8F599CE-D5B1-4B5A-9773-8B8E46A33384}"/>
              </a:ext>
            </a:extLst>
          </p:cNvPr>
          <p:cNvSpPr>
            <a:spLocks noGrp="1"/>
          </p:cNvSpPr>
          <p:nvPr>
            <p:ph sz="quarter" idx="14"/>
          </p:nvPr>
        </p:nvSpPr>
        <p:spPr/>
        <p:txBody>
          <a:bodyPr>
            <a:normAutofit/>
          </a:bodyPr>
          <a:lstStyle/>
          <a:p>
            <a:pPr marL="179705" indent="-179705"/>
            <a:r>
              <a:rPr lang="nl-NL" sz="1400">
                <a:solidFill>
                  <a:srgbClr val="605B9D"/>
                </a:solidFill>
                <a:latin typeface="Microsoft JhengHei Light"/>
                <a:cs typeface="Calibri Light"/>
              </a:rPr>
              <a:t>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 (aparte presentatie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-model`)</a:t>
            </a:r>
            <a:endParaRPr lang="nl-NL">
              <a:cs typeface="Calibri Light"/>
            </a:endParaRPr>
          </a:p>
          <a:p>
            <a:pPr marL="179705" indent="-179705"/>
            <a:endParaRPr lang="nl-NL" sz="1400">
              <a:solidFill>
                <a:srgbClr val="605B9D"/>
              </a:solidFill>
              <a:latin typeface="Microsoft JhengHei Light"/>
              <a:ea typeface="Microsoft JhengHei Light"/>
              <a:cs typeface="Calibri Light" panose="020F0302020204030204" pitchFamily="34" charset="0"/>
            </a:endParaRPr>
          </a:p>
          <a:p>
            <a:pPr marL="179705" indent="-179705"/>
            <a:r>
              <a:rPr lang="nl-NL" sz="1400">
                <a:solidFill>
                  <a:srgbClr val="605B9D"/>
                </a:solidFill>
                <a:latin typeface="Microsoft JhengHei Light"/>
                <a:cs typeface="Calibri Light"/>
              </a:rPr>
              <a:t>Bijlage A: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CMF </a:t>
            </a:r>
            <a:r>
              <a:rPr lang="nl-NL" sz="1400" err="1">
                <a:solidFill>
                  <a:srgbClr val="605B9D"/>
                </a:solidFill>
                <a:latin typeface="Microsoft JhengHei Light"/>
                <a:cs typeface="Calibri Light"/>
              </a:rPr>
              <a:t>waardestromen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B: </a:t>
            </a:r>
            <a:r>
              <a:rPr lang="nl-NL" sz="1400" err="1">
                <a:solidFill>
                  <a:srgbClr val="605B9D"/>
                </a:solidFill>
                <a:latin typeface="Microsoft JhengHei Light"/>
                <a:cs typeface="Calibri Light"/>
              </a:rPr>
              <a:t>Mapping</a:t>
            </a:r>
            <a:r>
              <a:rPr lang="nl-NL" sz="1400">
                <a:solidFill>
                  <a:srgbClr val="605B9D"/>
                </a:solidFill>
                <a:latin typeface="Microsoft JhengHei Light"/>
                <a:cs typeface="Calibri Light"/>
              </a:rPr>
              <a:t> externe modellen</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C: Contactpersonen/ambassadeurs </a:t>
            </a:r>
            <a:r>
              <a:rPr lang="nl-NL" sz="1400" err="1">
                <a:solidFill>
                  <a:srgbClr val="605B9D"/>
                </a:solidFill>
                <a:latin typeface="Microsoft JhengHei Light"/>
                <a:cs typeface="Calibri Light"/>
              </a:rPr>
              <a:t>NBility</a:t>
            </a:r>
            <a:r>
              <a:rPr lang="nl-NL" sz="1400">
                <a:solidFill>
                  <a:srgbClr val="605B9D"/>
                </a:solidFill>
                <a:latin typeface="Microsoft JhengHei Light"/>
                <a:cs typeface="Calibri Light"/>
              </a:rPr>
              <a:t> model</a:t>
            </a:r>
            <a:endParaRPr lang="nl-NL" sz="1400">
              <a:solidFill>
                <a:srgbClr val="605B9D"/>
              </a:solidFill>
              <a:latin typeface="Microsoft JhengHei Light"/>
              <a:ea typeface="Microsoft JhengHei Light"/>
              <a:cs typeface="Calibri Light"/>
            </a:endParaRPr>
          </a:p>
          <a:p>
            <a:pPr marL="179705" indent="-179705"/>
            <a:r>
              <a:rPr lang="nl-NL" sz="1400">
                <a:solidFill>
                  <a:srgbClr val="605B9D"/>
                </a:solidFill>
                <a:latin typeface="Microsoft JhengHei Light"/>
                <a:cs typeface="Calibri Light"/>
              </a:rPr>
              <a:t>Bijlage D: Release </a:t>
            </a:r>
            <a:r>
              <a:rPr lang="nl-NL" sz="1400" err="1">
                <a:solidFill>
                  <a:srgbClr val="605B9D"/>
                </a:solidFill>
                <a:latin typeface="Microsoft JhengHei Light"/>
                <a:cs typeface="Calibri Light"/>
              </a:rPr>
              <a:t>notes</a:t>
            </a:r>
            <a:endParaRPr lang="nl-NL" sz="1400">
              <a:solidFill>
                <a:srgbClr val="605B9D"/>
              </a:solidFill>
              <a:latin typeface="Microsoft JhengHei Light"/>
              <a:ea typeface="Microsoft JhengHei Light"/>
              <a:cs typeface="Calibri Light"/>
            </a:endParaRPr>
          </a:p>
        </p:txBody>
      </p:sp>
      <p:sp>
        <p:nvSpPr>
          <p:cNvPr id="5" name="Tijdelijke aanduiding voor dianummer 2">
            <a:extLst>
              <a:ext uri="{FF2B5EF4-FFF2-40B4-BE49-F238E27FC236}">
                <a16:creationId xmlns:a16="http://schemas.microsoft.com/office/drawing/2014/main" id="{023497C4-8F65-471C-BECF-474838A3D8D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240818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a:xfrm>
            <a:off x="513000" y="363790"/>
            <a:ext cx="8357017" cy="654825"/>
          </a:xfrm>
        </p:spPr>
        <p:txBody>
          <a:bodyPr/>
          <a:lstStyle/>
          <a:p>
            <a:r>
              <a:rPr lang="en-US" err="1">
                <a:latin typeface="Microsoft JhengHei Light"/>
                <a:ea typeface="Microsoft JhengHei Light"/>
              </a:rPr>
              <a:t>Bijlage</a:t>
            </a:r>
            <a:r>
              <a:rPr lang="en-US">
                <a:latin typeface="Microsoft JhengHei Light"/>
                <a:ea typeface="Microsoft JhengHei Light"/>
              </a:rPr>
              <a:t> A: Mapping </a:t>
            </a:r>
            <a:r>
              <a:rPr lang="en-US" err="1">
                <a:latin typeface="Microsoft JhengHei Light"/>
                <a:ea typeface="Microsoft JhengHei Light"/>
              </a:rPr>
              <a:t>NBility</a:t>
            </a:r>
            <a:r>
              <a:rPr lang="en-US">
                <a:latin typeface="Microsoft JhengHei Light"/>
                <a:ea typeface="Microsoft JhengHei Light"/>
              </a:rPr>
              <a:t> </a:t>
            </a:r>
            <a:r>
              <a:rPr lang="en-US" err="1">
                <a:latin typeface="Microsoft JhengHei Light"/>
                <a:ea typeface="Microsoft JhengHei Light"/>
              </a:rPr>
              <a:t>waardestromen</a:t>
            </a:r>
            <a:r>
              <a:rPr lang="en-US">
                <a:latin typeface="Microsoft JhengHei Light"/>
                <a:ea typeface="Microsoft JhengHei Light"/>
              </a:rPr>
              <a:t> op CMF development </a:t>
            </a:r>
            <a:r>
              <a:rPr lang="en-US" err="1">
                <a:latin typeface="Microsoft JhengHei Light"/>
                <a:ea typeface="Microsoft JhengHei Light"/>
              </a:rPr>
              <a:t>waardestromen</a:t>
            </a:r>
            <a:endParaRPr lang="nl-NL" err="1">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3338727A-E643-4D92-815F-31BE54E6B95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34</a:t>
            </a:fld>
            <a:endParaRPr lang="en-GB" sz="750">
              <a:solidFill>
                <a:srgbClr val="625D62">
                  <a:tint val="75000"/>
                </a:srgbClr>
              </a:solidFill>
              <a:latin typeface="Arial"/>
            </a:endParaRPr>
          </a:p>
        </p:txBody>
      </p:sp>
    </p:spTree>
    <p:extLst>
      <p:ext uri="{BB962C8B-B14F-4D97-AF65-F5344CB8AC3E}">
        <p14:creationId xmlns:p14="http://schemas.microsoft.com/office/powerpoint/2010/main" val="3642153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2999" y="363790"/>
            <a:ext cx="8376692" cy="654825"/>
          </a:xfrm>
        </p:spPr>
        <p:txBody>
          <a:bodyPr/>
          <a:lstStyle/>
          <a:p>
            <a:r>
              <a:rPr lang="nl-NL">
                <a:latin typeface="Microsoft JhengHei Light"/>
                <a:ea typeface="Microsoft JhengHei Light"/>
              </a:rPr>
              <a:t>Bijlage A: </a:t>
            </a:r>
            <a:r>
              <a:rPr lang="nl-NL" err="1">
                <a:latin typeface="Microsoft JhengHei Light"/>
                <a:ea typeface="Microsoft JhengHei Light"/>
              </a:rPr>
              <a:t>Mapping</a:t>
            </a:r>
            <a:r>
              <a:rPr lang="nl-NL">
                <a:latin typeface="Microsoft JhengHei Light"/>
                <a:ea typeface="Microsoft JhengHei Light"/>
              </a:rPr>
              <a:t> </a:t>
            </a:r>
            <a:r>
              <a:rPr lang="nl-NL" err="1">
                <a:latin typeface="Microsoft JhengHei Light"/>
                <a:ea typeface="Microsoft JhengHei Light"/>
              </a:rPr>
              <a:t>NBility</a:t>
            </a:r>
            <a:r>
              <a:rPr lang="nl-NL">
                <a:latin typeface="Microsoft JhengHei Light"/>
                <a:ea typeface="Microsoft JhengHei Light"/>
              </a:rPr>
              <a:t> </a:t>
            </a:r>
            <a:r>
              <a:rPr lang="nl-NL" err="1">
                <a:latin typeface="Microsoft JhengHei Light"/>
                <a:ea typeface="Microsoft JhengHei Light"/>
              </a:rPr>
              <a:t>waardestromen</a:t>
            </a:r>
            <a:r>
              <a:rPr lang="nl-NL">
                <a:latin typeface="Microsoft JhengHei Light"/>
                <a:ea typeface="Microsoft JhengHei Light"/>
              </a:rPr>
              <a:t> op CMF development </a:t>
            </a:r>
            <a:r>
              <a:rPr lang="nl-NL" err="1">
                <a:latin typeface="Microsoft JhengHei Light"/>
                <a:ea typeface="Microsoft JhengHei Light"/>
              </a:rPr>
              <a:t>waardestromen</a:t>
            </a:r>
            <a:endParaRPr lang="nl-NL" err="1">
              <a:latin typeface="Microsoft JhengHei Light" panose="020B0304030504040204" pitchFamily="34" charset="-120"/>
              <a:ea typeface="Microsoft JhengHei Light" panose="020B0304030504040204" pitchFamily="34" charset="-120"/>
            </a:endParaRPr>
          </a:p>
        </p:txBody>
      </p:sp>
      <p:pic>
        <p:nvPicPr>
          <p:cNvPr id="42" name="Afbeelding 41"/>
          <p:cNvPicPr>
            <a:picLocks noChangeAspect="1"/>
          </p:cNvPicPr>
          <p:nvPr/>
        </p:nvPicPr>
        <p:blipFill>
          <a:blip r:embed="rId2"/>
          <a:stretch>
            <a:fillRect/>
          </a:stretch>
        </p:blipFill>
        <p:spPr>
          <a:xfrm>
            <a:off x="9528977" y="99074"/>
            <a:ext cx="3596057" cy="2020350"/>
          </a:xfrm>
          <a:prstGeom prst="rect">
            <a:avLst/>
          </a:prstGeom>
        </p:spPr>
      </p:pic>
      <p:pic>
        <p:nvPicPr>
          <p:cNvPr id="5" name="Afbeelding 4"/>
          <p:cNvPicPr>
            <a:picLocks noChangeAspect="1"/>
          </p:cNvPicPr>
          <p:nvPr/>
        </p:nvPicPr>
        <p:blipFill>
          <a:blip r:embed="rId3"/>
          <a:stretch>
            <a:fillRect/>
          </a:stretch>
        </p:blipFill>
        <p:spPr>
          <a:xfrm>
            <a:off x="6810860" y="1641964"/>
            <a:ext cx="2078831" cy="1785938"/>
          </a:xfrm>
          <a:prstGeom prst="rect">
            <a:avLst/>
          </a:prstGeom>
        </p:spPr>
      </p:pic>
      <p:cxnSp>
        <p:nvCxnSpPr>
          <p:cNvPr id="7" name="Rechte verbindingslijn met pijl 6"/>
          <p:cNvCxnSpPr/>
          <p:nvPr/>
        </p:nvCxnSpPr>
        <p:spPr>
          <a:xfrm>
            <a:off x="5441183" y="2019719"/>
            <a:ext cx="1748413" cy="33159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Rechte verbindingslijn met pijl 42"/>
          <p:cNvCxnSpPr/>
          <p:nvPr/>
        </p:nvCxnSpPr>
        <p:spPr>
          <a:xfrm flipV="1">
            <a:off x="5455236" y="2390907"/>
            <a:ext cx="1724992" cy="978421"/>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Rechte verbindingslijn met pijl 43"/>
          <p:cNvCxnSpPr/>
          <p:nvPr/>
        </p:nvCxnSpPr>
        <p:spPr>
          <a:xfrm flipV="1">
            <a:off x="5441183" y="2626166"/>
            <a:ext cx="1748413" cy="1021386"/>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p:cNvCxnSpPr/>
          <p:nvPr/>
        </p:nvCxnSpPr>
        <p:spPr>
          <a:xfrm flipV="1">
            <a:off x="5436499" y="2818563"/>
            <a:ext cx="1757781" cy="192718"/>
          </a:xfrm>
          <a:prstGeom prst="straightConnector1">
            <a:avLst/>
          </a:prstGeom>
          <a:ln w="4762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hthoekig bijschrift 13"/>
          <p:cNvSpPr/>
          <p:nvPr/>
        </p:nvSpPr>
        <p:spPr>
          <a:xfrm>
            <a:off x="6168155" y="3636824"/>
            <a:ext cx="2651435" cy="792183"/>
          </a:xfrm>
          <a:prstGeom prst="wedgeRectCallout">
            <a:avLst>
              <a:gd name="adj1" fmla="val 37707"/>
              <a:gd name="adj2" fmla="val -133140"/>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r>
              <a:rPr lang="nl-NL" sz="900" b="1" kern="0">
                <a:solidFill>
                  <a:srgbClr val="625D62">
                    <a:lumMod val="50000"/>
                  </a:srgbClr>
                </a:solidFill>
                <a:latin typeface="Microsoft JhengHei Light"/>
              </a:rPr>
              <a:t>De meetdata keten is een ondersteunende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die meetdata realiseert voor andere </a:t>
            </a:r>
            <a:r>
              <a:rPr lang="nl-NL" sz="900" b="1" kern="0" err="1">
                <a:solidFill>
                  <a:srgbClr val="625D62">
                    <a:lumMod val="50000"/>
                  </a:srgbClr>
                </a:solidFill>
                <a:latin typeface="Microsoft JhengHei Light"/>
              </a:rPr>
              <a:t>waardestromen</a:t>
            </a:r>
            <a:r>
              <a:rPr lang="nl-NL" sz="900" b="1" kern="0">
                <a:solidFill>
                  <a:srgbClr val="625D62">
                    <a:lumMod val="50000"/>
                  </a:srgbClr>
                </a:solidFill>
                <a:latin typeface="Microsoft JhengHei Light"/>
              </a:rPr>
              <a:t>. Deze </a:t>
            </a:r>
            <a:r>
              <a:rPr lang="nl-NL" sz="900" b="1" kern="0" err="1">
                <a:solidFill>
                  <a:srgbClr val="625D62">
                    <a:lumMod val="50000"/>
                  </a:srgbClr>
                </a:solidFill>
                <a:latin typeface="Microsoft JhengHei Light"/>
              </a:rPr>
              <a:t>waardestroom</a:t>
            </a:r>
            <a:r>
              <a:rPr lang="nl-NL" sz="900" b="1" kern="0">
                <a:solidFill>
                  <a:srgbClr val="625D62">
                    <a:lumMod val="50000"/>
                  </a:srgbClr>
                </a:solidFill>
                <a:latin typeface="Microsoft JhengHei Light"/>
              </a:rPr>
              <a:t> laat zich goed mappen op het </a:t>
            </a:r>
            <a:r>
              <a:rPr lang="nl-NL" sz="900" b="1" kern="0" err="1">
                <a:solidFill>
                  <a:srgbClr val="625D62">
                    <a:lumMod val="50000"/>
                  </a:srgbClr>
                </a:solidFill>
                <a:latin typeface="Microsoft JhengHei Light"/>
              </a:rPr>
              <a:t>Nbility</a:t>
            </a:r>
            <a:r>
              <a:rPr lang="nl-NL" sz="900" b="1" kern="0">
                <a:solidFill>
                  <a:srgbClr val="625D62">
                    <a:lumMod val="50000"/>
                  </a:srgbClr>
                </a:solidFill>
                <a:latin typeface="Microsoft JhengHei Light"/>
              </a:rPr>
              <a:t> L1 </a:t>
            </a:r>
            <a:r>
              <a:rPr lang="nl-NL" sz="900" b="1" kern="0" err="1">
                <a:solidFill>
                  <a:srgbClr val="625D62">
                    <a:lumMod val="50000"/>
                  </a:srgbClr>
                </a:solidFill>
                <a:latin typeface="Microsoft JhengHei Light"/>
              </a:rPr>
              <a:t>capability</a:t>
            </a:r>
            <a:r>
              <a:rPr lang="nl-NL" sz="900" b="1" kern="0">
                <a:solidFill>
                  <a:srgbClr val="625D62">
                    <a:lumMod val="50000"/>
                  </a:srgbClr>
                </a:solidFill>
                <a:latin typeface="Microsoft JhengHei Light"/>
              </a:rPr>
              <a:t> domein: ‘Energiestromen en -netten meten’. </a:t>
            </a:r>
          </a:p>
        </p:txBody>
      </p:sp>
      <p:sp>
        <p:nvSpPr>
          <p:cNvPr id="15" name="Tekstvak 14"/>
          <p:cNvSpPr txBox="1"/>
          <p:nvPr/>
        </p:nvSpPr>
        <p:spPr>
          <a:xfrm>
            <a:off x="1541700" y="1094721"/>
            <a:ext cx="1600118" cy="248209"/>
          </a:xfrm>
          <a:prstGeom prst="rect">
            <a:avLst/>
          </a:prstGeom>
          <a:noFill/>
        </p:spPr>
        <p:txBody>
          <a:bodyPr wrap="none" rtlCol="0" anchor="ctr">
            <a:spAutoFit/>
          </a:bodyPr>
          <a:lstStyle/>
          <a:p>
            <a:pPr>
              <a:spcAft>
                <a:spcPts val="450"/>
              </a:spcAft>
              <a:buClr>
                <a:schemeClr val="tx2"/>
              </a:buClr>
            </a:pPr>
            <a:r>
              <a:rPr lang="nl-NL" sz="1013" b="1"/>
              <a:t>NBility </a:t>
            </a:r>
            <a:r>
              <a:rPr lang="nl-NL" sz="1013" b="1" err="1"/>
              <a:t>waardestromen</a:t>
            </a:r>
            <a:endParaRPr lang="nl-NL" sz="1013" b="1"/>
          </a:p>
        </p:txBody>
      </p:sp>
      <p:sp>
        <p:nvSpPr>
          <p:cNvPr id="46" name="Tekstvak 45"/>
          <p:cNvSpPr txBox="1"/>
          <p:nvPr/>
        </p:nvSpPr>
        <p:spPr>
          <a:xfrm>
            <a:off x="6733527" y="1094721"/>
            <a:ext cx="1468672" cy="248209"/>
          </a:xfrm>
          <a:prstGeom prst="rect">
            <a:avLst/>
          </a:prstGeom>
          <a:noFill/>
        </p:spPr>
        <p:txBody>
          <a:bodyPr wrap="none" rtlCol="0" anchor="ctr">
            <a:spAutoFit/>
          </a:bodyPr>
          <a:lstStyle/>
          <a:p>
            <a:pPr>
              <a:spcAft>
                <a:spcPts val="450"/>
              </a:spcAft>
              <a:buClr>
                <a:schemeClr val="tx2"/>
              </a:buClr>
            </a:pPr>
            <a:r>
              <a:rPr lang="nl-NL" sz="1013" b="1"/>
              <a:t>CMF </a:t>
            </a:r>
            <a:r>
              <a:rPr lang="nl-NL" sz="1013" b="1" err="1"/>
              <a:t>waardestromen</a:t>
            </a:r>
            <a:endParaRPr lang="nl-NL" sz="1013" b="1"/>
          </a:p>
        </p:txBody>
      </p:sp>
      <p:pic>
        <p:nvPicPr>
          <p:cNvPr id="1026" name="Afbeelding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2245" y="2453879"/>
            <a:ext cx="4357688" cy="231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jdelijke aanduiding voor dianummer 2">
            <a:extLst>
              <a:ext uri="{FF2B5EF4-FFF2-40B4-BE49-F238E27FC236}">
                <a16:creationId xmlns:a16="http://schemas.microsoft.com/office/drawing/2014/main" id="{1EB2FE37-4FA0-4CED-AC1D-03D439E62F1C}"/>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35</a:t>
            </a:fld>
            <a:endParaRPr lang="en-GB" sz="750">
              <a:solidFill>
                <a:srgbClr val="625D62">
                  <a:tint val="75000"/>
                </a:srgbClr>
              </a:solidFill>
              <a:latin typeface="Arial"/>
            </a:endParaRPr>
          </a:p>
        </p:txBody>
      </p:sp>
      <p:pic>
        <p:nvPicPr>
          <p:cNvPr id="4" name="Afbeelding 3" descr="Afbeelding met tekst, schermopname, Lettertype, nummer&#10;&#10;Automatisch gegenereerde beschrijving">
            <a:extLst>
              <a:ext uri="{FF2B5EF4-FFF2-40B4-BE49-F238E27FC236}">
                <a16:creationId xmlns:a16="http://schemas.microsoft.com/office/drawing/2014/main" id="{148BC78A-4DA1-BC9D-03D6-5A90C2CAE935}"/>
              </a:ext>
            </a:extLst>
          </p:cNvPr>
          <p:cNvPicPr>
            <a:picLocks noChangeAspect="1"/>
          </p:cNvPicPr>
          <p:nvPr/>
        </p:nvPicPr>
        <p:blipFill>
          <a:blip r:embed="rId5"/>
          <a:stretch>
            <a:fillRect/>
          </a:stretch>
        </p:blipFill>
        <p:spPr>
          <a:xfrm>
            <a:off x="221106" y="1628720"/>
            <a:ext cx="5202522" cy="2139020"/>
          </a:xfrm>
          <a:prstGeom prst="rect">
            <a:avLst/>
          </a:prstGeom>
        </p:spPr>
      </p:pic>
    </p:spTree>
    <p:extLst>
      <p:ext uri="{BB962C8B-B14F-4D97-AF65-F5344CB8AC3E}">
        <p14:creationId xmlns:p14="http://schemas.microsoft.com/office/powerpoint/2010/main" val="1277633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a:ea typeface="Microsoft JhengHei Light"/>
              </a:rPr>
              <a:t>Bijlage</a:t>
            </a:r>
            <a:r>
              <a:rPr lang="en-US">
                <a:latin typeface="Microsoft JhengHei Light"/>
                <a:ea typeface="Microsoft JhengHei Light"/>
              </a:rPr>
              <a:t> B: Mapping </a:t>
            </a:r>
            <a:r>
              <a:rPr lang="en-US" err="1">
                <a:latin typeface="Microsoft JhengHei Light"/>
                <a:ea typeface="Microsoft JhengHei Light"/>
              </a:rPr>
              <a:t>externe</a:t>
            </a:r>
            <a:r>
              <a:rPr lang="en-US">
                <a:latin typeface="Microsoft JhengHei Light"/>
                <a:ea typeface="Microsoft JhengHei Light"/>
              </a:rPr>
              <a:t> </a:t>
            </a:r>
            <a:r>
              <a:rPr lang="en-US" err="1">
                <a:latin typeface="Microsoft JhengHei Light"/>
                <a:ea typeface="Microsoft JhengHei Light"/>
              </a:rPr>
              <a:t>modellen</a:t>
            </a:r>
            <a:endParaRPr lang="nl-NL" err="1">
              <a:latin typeface="Microsoft JhengHei Light"/>
              <a:ea typeface="Microsoft JhengHei Light"/>
            </a:endParaRPr>
          </a:p>
        </p:txBody>
      </p:sp>
      <p:sp>
        <p:nvSpPr>
          <p:cNvPr id="4" name="Tijdelijke aanduiding voor dianummer 2">
            <a:extLst>
              <a:ext uri="{FF2B5EF4-FFF2-40B4-BE49-F238E27FC236}">
                <a16:creationId xmlns:a16="http://schemas.microsoft.com/office/drawing/2014/main" id="{E0C98A5E-609A-4B63-ABD3-78BED4AF693D}"/>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36</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6032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Bijlage B </a:t>
            </a:r>
            <a:r>
              <a:rPr lang="nl-NL" err="1"/>
              <a:t>Mapping</a:t>
            </a:r>
            <a:r>
              <a:rPr lang="nl-NL"/>
              <a:t> </a:t>
            </a:r>
            <a:r>
              <a:rPr lang="nl-NL" err="1"/>
              <a:t>eTOM</a:t>
            </a:r>
            <a:r>
              <a:rPr lang="nl-NL"/>
              <a:t> model</a:t>
            </a:r>
          </a:p>
        </p:txBody>
      </p:sp>
      <p:pic>
        <p:nvPicPr>
          <p:cNvPr id="9" name="Afbeelding 8"/>
          <p:cNvPicPr>
            <a:picLocks noChangeAspect="1"/>
          </p:cNvPicPr>
          <p:nvPr/>
        </p:nvPicPr>
        <p:blipFill>
          <a:blip r:embed="rId2"/>
          <a:stretch>
            <a:fillRect/>
          </a:stretch>
        </p:blipFill>
        <p:spPr>
          <a:xfrm>
            <a:off x="226829" y="773698"/>
            <a:ext cx="8210282" cy="3733264"/>
          </a:xfrm>
          <a:prstGeom prst="rect">
            <a:avLst/>
          </a:prstGeom>
          <a:solidFill>
            <a:schemeClr val="accent6">
              <a:lumMod val="40000"/>
              <a:lumOff val="60000"/>
            </a:schemeClr>
          </a:solidFill>
        </p:spPr>
      </p:pic>
      <p:sp>
        <p:nvSpPr>
          <p:cNvPr id="10" name="Afgeronde rechthoek 9"/>
          <p:cNvSpPr/>
          <p:nvPr/>
        </p:nvSpPr>
        <p:spPr>
          <a:xfrm>
            <a:off x="656747" y="12692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strategie bepalen</a:t>
            </a:r>
            <a:endParaRPr lang="nl-NL" sz="600" b="1" kern="0">
              <a:solidFill>
                <a:srgbClr val="FF0000"/>
              </a:solidFill>
              <a:latin typeface="Microsoft JhengHei Light"/>
            </a:endParaRPr>
          </a:p>
        </p:txBody>
      </p:sp>
      <p:sp>
        <p:nvSpPr>
          <p:cNvPr id="11" name="Afgeronde rechthoek 10"/>
          <p:cNvSpPr/>
          <p:nvPr/>
        </p:nvSpPr>
        <p:spPr>
          <a:xfrm>
            <a:off x="656747" y="164505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strategie bepalen</a:t>
            </a:r>
            <a:endParaRPr lang="nl-NL" sz="600" b="1" kern="0">
              <a:solidFill>
                <a:srgbClr val="FF0000"/>
              </a:solidFill>
              <a:latin typeface="Microsoft JhengHei Light"/>
            </a:endParaRPr>
          </a:p>
        </p:txBody>
      </p:sp>
      <p:sp>
        <p:nvSpPr>
          <p:cNvPr id="12" name="Afgeronde rechthoek 11"/>
          <p:cNvSpPr/>
          <p:nvPr/>
        </p:nvSpPr>
        <p:spPr>
          <a:xfrm>
            <a:off x="656747" y="2020867"/>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Verkoop voorspellen</a:t>
            </a:r>
            <a:endParaRPr lang="nl-NL" sz="600" b="1" kern="0">
              <a:solidFill>
                <a:srgbClr val="FF0000"/>
              </a:solidFill>
              <a:latin typeface="Microsoft JhengHei Light"/>
            </a:endParaRPr>
          </a:p>
        </p:txBody>
      </p:sp>
      <p:sp>
        <p:nvSpPr>
          <p:cNvPr id="13" name="Afgeronde rechthoek 12"/>
          <p:cNvSpPr/>
          <p:nvPr/>
        </p:nvSpPr>
        <p:spPr>
          <a:xfrm>
            <a:off x="1665578" y="142722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Het merk bepalen en positioneren</a:t>
            </a:r>
            <a:endParaRPr lang="nl-NL" sz="600" b="1" kern="0">
              <a:solidFill>
                <a:srgbClr val="FF0000"/>
              </a:solidFill>
              <a:latin typeface="Microsoft JhengHei Light"/>
            </a:endParaRPr>
          </a:p>
        </p:txBody>
      </p:sp>
      <p:sp>
        <p:nvSpPr>
          <p:cNvPr id="14" name="Afgeronde rechthoek 13"/>
          <p:cNvSpPr/>
          <p:nvPr/>
        </p:nvSpPr>
        <p:spPr>
          <a:xfrm>
            <a:off x="2674409" y="1807870"/>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Markt onderzoek uitvoeren</a:t>
            </a:r>
            <a:endParaRPr lang="nl-NL" sz="600" b="1" kern="0">
              <a:solidFill>
                <a:srgbClr val="FF0000"/>
              </a:solidFill>
              <a:latin typeface="Microsoft JhengHei Light"/>
            </a:endParaRPr>
          </a:p>
        </p:txBody>
      </p:sp>
      <p:sp>
        <p:nvSpPr>
          <p:cNvPr id="15" name="Afgeronde rechthoek 14"/>
          <p:cNvSpPr/>
          <p:nvPr/>
        </p:nvSpPr>
        <p:spPr>
          <a:xfrm>
            <a:off x="3627000" y="129114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promoten</a:t>
            </a:r>
            <a:endParaRPr lang="nl-NL" sz="600" b="1" kern="0">
              <a:solidFill>
                <a:srgbClr val="FF0000"/>
              </a:solidFill>
              <a:latin typeface="Microsoft JhengHei Light"/>
            </a:endParaRPr>
          </a:p>
        </p:txBody>
      </p:sp>
      <p:sp>
        <p:nvSpPr>
          <p:cNvPr id="16" name="Afgeronde rechthoek 15"/>
          <p:cNvSpPr/>
          <p:nvPr/>
        </p:nvSpPr>
        <p:spPr>
          <a:xfrm>
            <a:off x="3622752" y="1675611"/>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campagnes uitvoeren</a:t>
            </a:r>
            <a:endParaRPr lang="nl-NL" sz="600" b="1" kern="0">
              <a:solidFill>
                <a:srgbClr val="FF0000"/>
              </a:solidFill>
              <a:latin typeface="Microsoft JhengHei Light"/>
            </a:endParaRPr>
          </a:p>
        </p:txBody>
      </p:sp>
      <p:sp>
        <p:nvSpPr>
          <p:cNvPr id="17" name="Afgeronde rechthoek 16"/>
          <p:cNvSpPr/>
          <p:nvPr/>
        </p:nvSpPr>
        <p:spPr>
          <a:xfrm>
            <a:off x="3627000" y="2054963"/>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Marketing communicatie uitvoeren</a:t>
            </a:r>
            <a:endParaRPr lang="nl-NL" sz="600" b="1" kern="0">
              <a:solidFill>
                <a:srgbClr val="FF0000"/>
              </a:solidFill>
              <a:latin typeface="Microsoft JhengHei Light"/>
            </a:endParaRPr>
          </a:p>
        </p:txBody>
      </p:sp>
      <p:sp>
        <p:nvSpPr>
          <p:cNvPr id="18" name="Afgeronde rechthoek 17"/>
          <p:cNvSpPr/>
          <p:nvPr/>
        </p:nvSpPr>
        <p:spPr>
          <a:xfrm>
            <a:off x="656747" y="2841875"/>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Producten en diensten ontwikkelen en beheren</a:t>
            </a:r>
            <a:endParaRPr lang="nl-NL" sz="600" b="1" kern="0">
              <a:solidFill>
                <a:srgbClr val="FF0000"/>
              </a:solidFill>
              <a:latin typeface="Microsoft JhengHei Light"/>
            </a:endParaRPr>
          </a:p>
        </p:txBody>
      </p:sp>
      <p:sp>
        <p:nvSpPr>
          <p:cNvPr id="19" name="Afgeronde rechthoek 18"/>
          <p:cNvSpPr/>
          <p:nvPr/>
        </p:nvSpPr>
        <p:spPr>
          <a:xfrm>
            <a:off x="656747" y="3485926"/>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bepalen en ontwikkelen</a:t>
            </a:r>
            <a:endParaRPr lang="nl-NL" sz="600" b="1" kern="0">
              <a:solidFill>
                <a:srgbClr val="FF0000"/>
              </a:solidFill>
              <a:latin typeface="Microsoft JhengHei Light"/>
            </a:endParaRPr>
          </a:p>
        </p:txBody>
      </p:sp>
      <p:sp>
        <p:nvSpPr>
          <p:cNvPr id="20" name="Afgeronde rechthoek 19"/>
          <p:cNvSpPr/>
          <p:nvPr/>
        </p:nvSpPr>
        <p:spPr>
          <a:xfrm>
            <a:off x="656747" y="3895834"/>
            <a:ext cx="945000" cy="353912"/>
          </a:xfrm>
          <a:prstGeom prst="roundRect">
            <a:avLst/>
          </a:prstGeom>
          <a:solidFill>
            <a:schemeClr val="accent6">
              <a:lumMod val="40000"/>
              <a:lumOff val="60000"/>
            </a:schemeClr>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Klantervaring meten en verbeteren</a:t>
            </a:r>
            <a:endParaRPr lang="nl-NL" sz="600" b="1" kern="0">
              <a:solidFill>
                <a:srgbClr val="FF0000"/>
              </a:solidFill>
              <a:latin typeface="Microsoft JhengHei Light"/>
            </a:endParaRPr>
          </a:p>
        </p:txBody>
      </p:sp>
      <p:sp>
        <p:nvSpPr>
          <p:cNvPr id="22" name="Tijdelijke aanduiding voor dianummer 2">
            <a:extLst>
              <a:ext uri="{FF2B5EF4-FFF2-40B4-BE49-F238E27FC236}">
                <a16:creationId xmlns:a16="http://schemas.microsoft.com/office/drawing/2014/main" id="{8C959C32-C6B3-4CD0-83AA-309F22A5AEB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37</a:t>
            </a:fld>
            <a:endParaRPr lang="en-GB" sz="750">
              <a:solidFill>
                <a:srgbClr val="625D62">
                  <a:tint val="75000"/>
                </a:srgbClr>
              </a:solidFill>
              <a:latin typeface="Arial"/>
            </a:endParaRPr>
          </a:p>
        </p:txBody>
      </p:sp>
    </p:spTree>
    <p:extLst>
      <p:ext uri="{BB962C8B-B14F-4D97-AF65-F5344CB8AC3E}">
        <p14:creationId xmlns:p14="http://schemas.microsoft.com/office/powerpoint/2010/main" val="2088829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9" name="Afbeelding 8"/>
          <p:cNvPicPr>
            <a:picLocks noChangeAspect="1"/>
          </p:cNvPicPr>
          <p:nvPr/>
        </p:nvPicPr>
        <p:blipFill>
          <a:blip r:embed="rId2"/>
          <a:stretch>
            <a:fillRect/>
          </a:stretch>
        </p:blipFill>
        <p:spPr>
          <a:xfrm>
            <a:off x="470179" y="1078304"/>
            <a:ext cx="8152327" cy="3486955"/>
          </a:xfrm>
          <a:prstGeom prst="rect">
            <a:avLst/>
          </a:prstGeom>
        </p:spPr>
      </p:pic>
      <p:sp>
        <p:nvSpPr>
          <p:cNvPr id="10" name="Afgeronde rechthoek 9"/>
          <p:cNvSpPr/>
          <p:nvPr/>
        </p:nvSpPr>
        <p:spPr>
          <a:xfrm>
            <a:off x="828197" y="344636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 strategie bepalen</a:t>
            </a:r>
            <a:endParaRPr lang="nl-NL" sz="600" b="1" kern="0">
              <a:solidFill>
                <a:srgbClr val="FF0000"/>
              </a:solidFill>
              <a:latin typeface="Microsoft JhengHei Light"/>
            </a:endParaRPr>
          </a:p>
        </p:txBody>
      </p:sp>
      <p:sp>
        <p:nvSpPr>
          <p:cNvPr id="11" name="Afgeronde rechthoek 10"/>
          <p:cNvSpPr/>
          <p:nvPr/>
        </p:nvSpPr>
        <p:spPr>
          <a:xfrm>
            <a:off x="1870086" y="344636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werven</a:t>
            </a:r>
            <a:endParaRPr lang="nl-NL" sz="600" b="1" kern="0">
              <a:solidFill>
                <a:srgbClr val="FF0000"/>
              </a:solidFill>
              <a:latin typeface="Microsoft JhengHei Light"/>
            </a:endParaRPr>
          </a:p>
        </p:txBody>
      </p:sp>
      <p:sp>
        <p:nvSpPr>
          <p:cNvPr id="12" name="Afgeronde rechthoek 11"/>
          <p:cNvSpPr/>
          <p:nvPr/>
        </p:nvSpPr>
        <p:spPr>
          <a:xfrm>
            <a:off x="2868013" y="344635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Leveranciers beheren</a:t>
            </a:r>
            <a:endParaRPr lang="nl-NL" sz="600" b="1" kern="0">
              <a:solidFill>
                <a:srgbClr val="FF0000"/>
              </a:solidFill>
              <a:latin typeface="Microsoft JhengHei Light"/>
            </a:endParaRPr>
          </a:p>
        </p:txBody>
      </p:sp>
      <p:sp>
        <p:nvSpPr>
          <p:cNvPr id="14" name="Afgeronde rechthoek 13"/>
          <p:cNvSpPr/>
          <p:nvPr/>
        </p:nvSpPr>
        <p:spPr>
          <a:xfrm>
            <a:off x="5831021"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Resource / workforce planning</a:t>
            </a:r>
            <a:endParaRPr lang="nl-NL" sz="600" b="1" kern="0">
              <a:solidFill>
                <a:srgbClr val="FF0000"/>
              </a:solidFill>
              <a:latin typeface="Microsoft JhengHei Light"/>
            </a:endParaRPr>
          </a:p>
        </p:txBody>
      </p:sp>
      <p:sp>
        <p:nvSpPr>
          <p:cNvPr id="13" name="Tijdelijke aanduiding voor dianummer 2">
            <a:extLst>
              <a:ext uri="{FF2B5EF4-FFF2-40B4-BE49-F238E27FC236}">
                <a16:creationId xmlns:a16="http://schemas.microsoft.com/office/drawing/2014/main" id="{08CB787A-75A7-4B4C-88BE-A29D10CC8504}"/>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38</a:t>
            </a:fld>
            <a:endParaRPr lang="en-GB" sz="750">
              <a:solidFill>
                <a:srgbClr val="625D62">
                  <a:tint val="75000"/>
                </a:srgbClr>
              </a:solidFill>
              <a:latin typeface="Arial"/>
            </a:endParaRPr>
          </a:p>
        </p:txBody>
      </p:sp>
    </p:spTree>
    <p:extLst>
      <p:ext uri="{BB962C8B-B14F-4D97-AF65-F5344CB8AC3E}">
        <p14:creationId xmlns:p14="http://schemas.microsoft.com/office/powerpoint/2010/main" val="3551468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B: Mapping </a:t>
            </a:r>
            <a:r>
              <a:rPr lang="en-US" err="1">
                <a:latin typeface="Microsoft JhengHei Light" panose="020B0304030504040204" pitchFamily="34" charset="-120"/>
                <a:ea typeface="Microsoft JhengHei Light" panose="020B0304030504040204" pitchFamily="34" charset="-120"/>
              </a:rPr>
              <a:t>eTOM</a:t>
            </a:r>
            <a:r>
              <a:rPr lang="en-US">
                <a:latin typeface="Microsoft JhengHei Light" panose="020B0304030504040204" pitchFamily="34" charset="-120"/>
                <a:ea typeface="Microsoft JhengHei Light" panose="020B0304030504040204" pitchFamily="34" charset="-120"/>
              </a:rPr>
              <a:t> model</a:t>
            </a:r>
            <a:endParaRPr lang="nl-NL"/>
          </a:p>
        </p:txBody>
      </p:sp>
      <p:pic>
        <p:nvPicPr>
          <p:cNvPr id="10" name="Afbeelding 9"/>
          <p:cNvPicPr>
            <a:picLocks noChangeAspect="1"/>
          </p:cNvPicPr>
          <p:nvPr/>
        </p:nvPicPr>
        <p:blipFill>
          <a:blip r:embed="rId2"/>
          <a:stretch>
            <a:fillRect/>
          </a:stretch>
        </p:blipFill>
        <p:spPr>
          <a:xfrm>
            <a:off x="274884" y="1151854"/>
            <a:ext cx="8422783" cy="1419896"/>
          </a:xfrm>
          <a:prstGeom prst="rect">
            <a:avLst/>
          </a:prstGeom>
        </p:spPr>
      </p:pic>
      <p:pic>
        <p:nvPicPr>
          <p:cNvPr id="11" name="Afbeelding 10"/>
          <p:cNvPicPr>
            <a:picLocks noChangeAspect="1"/>
          </p:cNvPicPr>
          <p:nvPr/>
        </p:nvPicPr>
        <p:blipFill>
          <a:blip r:embed="rId3"/>
          <a:stretch>
            <a:fillRect/>
          </a:stretch>
        </p:blipFill>
        <p:spPr>
          <a:xfrm>
            <a:off x="628750" y="2856996"/>
            <a:ext cx="7125766" cy="929191"/>
          </a:xfrm>
          <a:prstGeom prst="rect">
            <a:avLst/>
          </a:prstGeom>
        </p:spPr>
      </p:pic>
      <p:sp>
        <p:nvSpPr>
          <p:cNvPr id="12" name="Afgeronde rechthoek 11"/>
          <p:cNvSpPr/>
          <p:nvPr/>
        </p:nvSpPr>
        <p:spPr>
          <a:xfrm>
            <a:off x="888774" y="1831972"/>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Strategische Planning &amp; Ontwikkeling</a:t>
            </a:r>
            <a:endParaRPr lang="nl-NL" sz="600" b="1" kern="0">
              <a:solidFill>
                <a:srgbClr val="FF0000"/>
              </a:solidFill>
              <a:latin typeface="Microsoft JhengHei Light"/>
            </a:endParaRPr>
          </a:p>
        </p:txBody>
      </p:sp>
      <p:sp>
        <p:nvSpPr>
          <p:cNvPr id="13" name="Afgeronde rechthoek 12"/>
          <p:cNvSpPr/>
          <p:nvPr/>
        </p:nvSpPr>
        <p:spPr>
          <a:xfrm>
            <a:off x="221006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management</a:t>
            </a:r>
            <a:endParaRPr lang="nl-NL" sz="600" b="1" kern="0">
              <a:solidFill>
                <a:srgbClr val="FF0000"/>
              </a:solidFill>
              <a:latin typeface="Microsoft JhengHei Light"/>
            </a:endParaRPr>
          </a:p>
        </p:txBody>
      </p:sp>
      <p:sp>
        <p:nvSpPr>
          <p:cNvPr id="14" name="Afgeronde rechthoek 13"/>
          <p:cNvSpPr/>
          <p:nvPr/>
        </p:nvSpPr>
        <p:spPr>
          <a:xfrm>
            <a:off x="3385038" y="163636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Kennis management</a:t>
            </a:r>
            <a:endParaRPr lang="nl-NL" sz="600" b="1" kern="0">
              <a:solidFill>
                <a:srgbClr val="FF0000"/>
              </a:solidFill>
              <a:latin typeface="Microsoft JhengHei Light"/>
            </a:endParaRPr>
          </a:p>
        </p:txBody>
      </p:sp>
      <p:sp>
        <p:nvSpPr>
          <p:cNvPr id="15" name="Afgeronde rechthoek 14"/>
          <p:cNvSpPr/>
          <p:nvPr/>
        </p:nvSpPr>
        <p:spPr>
          <a:xfrm>
            <a:off x="3392665" y="199796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Innovatie, R&amp;D</a:t>
            </a:r>
            <a:endParaRPr lang="nl-NL" sz="600" b="1" kern="0">
              <a:solidFill>
                <a:srgbClr val="FF0000"/>
              </a:solidFill>
              <a:latin typeface="Microsoft JhengHei Light"/>
            </a:endParaRPr>
          </a:p>
        </p:txBody>
      </p:sp>
      <p:sp>
        <p:nvSpPr>
          <p:cNvPr id="16" name="Afgeronde rechthoek 15"/>
          <p:cNvSpPr/>
          <p:nvPr/>
        </p:nvSpPr>
        <p:spPr>
          <a:xfrm>
            <a:off x="4471429" y="168484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Stakeholder en relatie management</a:t>
            </a:r>
            <a:endParaRPr lang="nl-NL" sz="600" b="1" kern="0">
              <a:solidFill>
                <a:srgbClr val="FF0000"/>
              </a:solidFill>
              <a:latin typeface="Microsoft JhengHei Light"/>
            </a:endParaRPr>
          </a:p>
        </p:txBody>
      </p:sp>
      <p:sp>
        <p:nvSpPr>
          <p:cNvPr id="17" name="Afgeronde rechthoek 16"/>
          <p:cNvSpPr/>
          <p:nvPr/>
        </p:nvSpPr>
        <p:spPr>
          <a:xfrm>
            <a:off x="6653579"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(Financieel) Risico Management</a:t>
            </a:r>
            <a:endParaRPr lang="nl-NL" sz="600" b="1" kern="0">
              <a:solidFill>
                <a:srgbClr val="FF0000"/>
              </a:solidFill>
              <a:latin typeface="Microsoft JhengHei Light"/>
            </a:endParaRPr>
          </a:p>
        </p:txBody>
      </p:sp>
      <p:sp>
        <p:nvSpPr>
          <p:cNvPr id="18" name="Afgeronde rechthoek 17"/>
          <p:cNvSpPr/>
          <p:nvPr/>
        </p:nvSpPr>
        <p:spPr>
          <a:xfrm>
            <a:off x="6745835" y="2394794"/>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Audit Management</a:t>
            </a:r>
            <a:endParaRPr lang="nl-NL" sz="600" b="1" kern="0">
              <a:solidFill>
                <a:srgbClr val="FF0000"/>
              </a:solidFill>
              <a:latin typeface="Microsoft JhengHei Light"/>
            </a:endParaRPr>
          </a:p>
        </p:txBody>
      </p:sp>
      <p:sp>
        <p:nvSpPr>
          <p:cNvPr id="19" name="Afgeronde rechthoek 18"/>
          <p:cNvSpPr/>
          <p:nvPr/>
        </p:nvSpPr>
        <p:spPr>
          <a:xfrm>
            <a:off x="5031335" y="360923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Personeels Management</a:t>
            </a:r>
            <a:endParaRPr lang="nl-NL" sz="600" b="1" kern="0">
              <a:solidFill>
                <a:srgbClr val="FF0000"/>
              </a:solidFill>
              <a:latin typeface="Microsoft JhengHei Light"/>
            </a:endParaRPr>
          </a:p>
        </p:txBody>
      </p:sp>
      <p:sp>
        <p:nvSpPr>
          <p:cNvPr id="20" name="Afgeronde rechthoek 19"/>
          <p:cNvSpPr/>
          <p:nvPr/>
        </p:nvSpPr>
        <p:spPr>
          <a:xfrm>
            <a:off x="6392925" y="360923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Management &amp; Data Governance</a:t>
            </a:r>
            <a:endParaRPr lang="nl-NL" sz="600" b="1" kern="0">
              <a:solidFill>
                <a:srgbClr val="FF0000"/>
              </a:solidFill>
              <a:latin typeface="Microsoft JhengHei Light"/>
            </a:endParaRPr>
          </a:p>
        </p:txBody>
      </p:sp>
      <p:sp>
        <p:nvSpPr>
          <p:cNvPr id="21" name="Afgeronde rechthoek 20"/>
          <p:cNvSpPr/>
          <p:nvPr/>
        </p:nvSpPr>
        <p:spPr>
          <a:xfrm>
            <a:off x="784650" y="365458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Proces Management</a:t>
            </a:r>
            <a:endParaRPr lang="nl-NL" sz="600" b="1" kern="0">
              <a:solidFill>
                <a:srgbClr val="FF0000"/>
              </a:solidFill>
              <a:latin typeface="Microsoft JhengHei Light"/>
            </a:endParaRPr>
          </a:p>
        </p:txBody>
      </p:sp>
      <p:sp>
        <p:nvSpPr>
          <p:cNvPr id="22" name="Afgeronde rechthoek 21"/>
          <p:cNvSpPr/>
          <p:nvPr/>
        </p:nvSpPr>
        <p:spPr>
          <a:xfrm>
            <a:off x="784650"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IT Ontwikkeling en Beheer</a:t>
            </a:r>
            <a:endParaRPr lang="nl-NL" sz="600" b="1" kern="0">
              <a:solidFill>
                <a:srgbClr val="FF0000"/>
              </a:solidFill>
              <a:latin typeface="Microsoft JhengHei Light"/>
            </a:endParaRPr>
          </a:p>
        </p:txBody>
      </p:sp>
      <p:sp>
        <p:nvSpPr>
          <p:cNvPr id="23" name="Afgeronde rechthoek 22"/>
          <p:cNvSpPr/>
          <p:nvPr/>
        </p:nvSpPr>
        <p:spPr>
          <a:xfrm>
            <a:off x="1753674" y="365568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Project, programma en portfolio Management</a:t>
            </a:r>
            <a:endParaRPr lang="nl-NL" sz="600" b="1" kern="0">
              <a:solidFill>
                <a:srgbClr val="FF0000"/>
              </a:solidFill>
              <a:latin typeface="Microsoft JhengHei Light"/>
            </a:endParaRPr>
          </a:p>
        </p:txBody>
      </p:sp>
      <p:sp>
        <p:nvSpPr>
          <p:cNvPr id="24" name="Afgeronde rechthoek 23"/>
          <p:cNvSpPr/>
          <p:nvPr/>
        </p:nvSpPr>
        <p:spPr>
          <a:xfrm>
            <a:off x="1753674"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Performance management</a:t>
            </a:r>
            <a:endParaRPr lang="nl-NL" sz="600" b="1" kern="0">
              <a:solidFill>
                <a:srgbClr val="FF0000"/>
              </a:solidFill>
              <a:latin typeface="Microsoft JhengHei Light"/>
            </a:endParaRPr>
          </a:p>
        </p:txBody>
      </p:sp>
      <p:sp>
        <p:nvSpPr>
          <p:cNvPr id="25" name="Afgeronde rechthoek 24"/>
          <p:cNvSpPr/>
          <p:nvPr/>
        </p:nvSpPr>
        <p:spPr>
          <a:xfrm>
            <a:off x="2722698" y="4090117"/>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Huisvestings management</a:t>
            </a:r>
            <a:endParaRPr lang="nl-NL" sz="600" b="1" kern="0">
              <a:solidFill>
                <a:srgbClr val="FF0000"/>
              </a:solidFill>
              <a:latin typeface="Microsoft JhengHei Light"/>
            </a:endParaRPr>
          </a:p>
        </p:txBody>
      </p:sp>
      <p:sp>
        <p:nvSpPr>
          <p:cNvPr id="26" name="Afgeronde rechthoek 25"/>
          <p:cNvSpPr/>
          <p:nvPr/>
        </p:nvSpPr>
        <p:spPr>
          <a:xfrm>
            <a:off x="6392925" y="4014139"/>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Data Analytics</a:t>
            </a:r>
            <a:endParaRPr lang="nl-NL" sz="600" b="1" kern="0">
              <a:solidFill>
                <a:srgbClr val="FF0000"/>
              </a:solidFill>
              <a:latin typeface="Microsoft JhengHei Light"/>
            </a:endParaRPr>
          </a:p>
        </p:txBody>
      </p:sp>
      <p:sp>
        <p:nvSpPr>
          <p:cNvPr id="27" name="Afgeronde rechthoek 26"/>
          <p:cNvSpPr/>
          <p:nvPr/>
        </p:nvSpPr>
        <p:spPr>
          <a:xfrm>
            <a:off x="888774" y="2218676"/>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Enterprise Architectuur Management</a:t>
            </a:r>
            <a:endParaRPr lang="nl-NL" sz="600" b="1" kern="0">
              <a:solidFill>
                <a:srgbClr val="FF0000"/>
              </a:solidFill>
              <a:latin typeface="Microsoft JhengHei Light"/>
            </a:endParaRPr>
          </a:p>
        </p:txBody>
      </p:sp>
      <p:sp>
        <p:nvSpPr>
          <p:cNvPr id="28" name="Afgeronde rechthoek 27"/>
          <p:cNvSpPr/>
          <p:nvPr/>
        </p:nvSpPr>
        <p:spPr>
          <a:xfrm>
            <a:off x="5447345" y="2041720"/>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Regulering</a:t>
            </a:r>
            <a:endParaRPr lang="nl-NL" sz="600" b="1" kern="0">
              <a:solidFill>
                <a:srgbClr val="FF0000"/>
              </a:solidFill>
              <a:latin typeface="Microsoft JhengHei Light"/>
            </a:endParaRPr>
          </a:p>
        </p:txBody>
      </p:sp>
      <p:sp>
        <p:nvSpPr>
          <p:cNvPr id="29" name="Afgeronde rechthoek 28"/>
          <p:cNvSpPr/>
          <p:nvPr/>
        </p:nvSpPr>
        <p:spPr>
          <a:xfrm>
            <a:off x="4440513" y="2052688"/>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Juridische Zaken</a:t>
            </a:r>
            <a:endParaRPr lang="nl-NL" sz="600" b="1" kern="0">
              <a:solidFill>
                <a:srgbClr val="FF0000"/>
              </a:solidFill>
              <a:latin typeface="Microsoft JhengHei Light"/>
            </a:endParaRPr>
          </a:p>
        </p:txBody>
      </p:sp>
      <p:sp>
        <p:nvSpPr>
          <p:cNvPr id="30" name="Afgeronde rechthoek 29"/>
          <p:cNvSpPr/>
          <p:nvPr/>
        </p:nvSpPr>
        <p:spPr>
          <a:xfrm>
            <a:off x="7675622" y="1773721"/>
            <a:ext cx="945000" cy="353912"/>
          </a:xfrm>
          <a:prstGeom prst="roundRect">
            <a:avLst/>
          </a:prstGeom>
          <a:solidFill>
            <a:srgbClr val="BFEEFF"/>
          </a:solidFill>
          <a:ln w="3175" cap="flat" cmpd="sng" algn="ctr">
            <a:solidFill>
              <a:srgbClr val="996633"/>
            </a:solidFill>
            <a:prstDash val="solid"/>
            <a:miter lim="800000"/>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600" b="1" kern="0">
                <a:solidFill>
                  <a:srgbClr val="625D62">
                    <a:lumMod val="50000"/>
                  </a:srgbClr>
                </a:solidFill>
                <a:latin typeface="Microsoft JhengHei Light"/>
              </a:rPr>
              <a:t>Continuïteits Management</a:t>
            </a:r>
            <a:endParaRPr lang="nl-NL" sz="600" b="1" kern="0">
              <a:solidFill>
                <a:srgbClr val="FF0000"/>
              </a:solidFill>
              <a:latin typeface="Microsoft JhengHei Light"/>
            </a:endParaRPr>
          </a:p>
        </p:txBody>
      </p:sp>
      <p:sp>
        <p:nvSpPr>
          <p:cNvPr id="32" name="Tijdelijke aanduiding voor dianummer 2">
            <a:extLst>
              <a:ext uri="{FF2B5EF4-FFF2-40B4-BE49-F238E27FC236}">
                <a16:creationId xmlns:a16="http://schemas.microsoft.com/office/drawing/2014/main" id="{1D81F4B0-7E85-46C3-B102-7B0D8D2E48B0}"/>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39</a:t>
            </a:fld>
            <a:endParaRPr lang="en-GB" sz="750">
              <a:solidFill>
                <a:srgbClr val="625D62">
                  <a:tint val="75000"/>
                </a:srgbClr>
              </a:solidFill>
              <a:latin typeface="Arial"/>
            </a:endParaRPr>
          </a:p>
        </p:txBody>
      </p:sp>
    </p:spTree>
    <p:extLst>
      <p:ext uri="{BB962C8B-B14F-4D97-AF65-F5344CB8AC3E}">
        <p14:creationId xmlns:p14="http://schemas.microsoft.com/office/powerpoint/2010/main" val="295350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950" b="1">
                <a:solidFill>
                  <a:srgbClr val="605B9D"/>
                </a:solidFill>
                <a:latin typeface="Microsoft JhengHei Light"/>
                <a:ea typeface="Microsoft JhengHei Light"/>
              </a:rPr>
              <a:t>Doel:</a:t>
            </a:r>
            <a:r>
              <a:rPr lang="nl-NL" sz="950">
                <a:solidFill>
                  <a:srgbClr val="605B9D"/>
                </a:solidFill>
                <a:latin typeface="Microsoft JhengHei Light"/>
                <a:ea typeface="Microsoft JhengHei Light"/>
              </a:rPr>
              <a:t> Het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model is opgesteld om handvatten te bieden aan verandering binnen netbeheerders aangesloten bij Netbeheer Nederland. Door een gedeeld model te gebruiken kunnen de veranderingen vanuit het energie-ecosysteem worden bestuurd; het wordt eenvoudiger voor netbeheerders onderling en tussen netbeheerders en belanghebbende externe organisaties om samen te werken doordat ze dezelfde taal spreken.</a:t>
            </a:r>
            <a:endParaRPr lang="nl-NL"/>
          </a:p>
          <a:p>
            <a:pPr marL="305435" indent="-305435">
              <a:spcAft>
                <a:spcPts val="450"/>
              </a:spcAft>
            </a:pPr>
            <a:endParaRPr lang="nl-NL" sz="4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Wat:</a:t>
            </a:r>
            <a:r>
              <a:rPr lang="nl-NL" sz="950">
                <a:solidFill>
                  <a:srgbClr val="605B9D"/>
                </a:solidFill>
                <a:latin typeface="Microsoft JhengHei Light"/>
                <a:ea typeface="Microsoft JhengHei Light"/>
              </a:rPr>
              <a:t> </a:t>
            </a:r>
            <a:r>
              <a:rPr lang="nl-NL" sz="950" err="1">
                <a:solidFill>
                  <a:srgbClr val="605B9D"/>
                </a:solidFill>
                <a:latin typeface="Microsoft JhengHei Light"/>
                <a:ea typeface="Microsoft JhengHei Light"/>
              </a:rPr>
              <a:t>NBility</a:t>
            </a:r>
            <a:r>
              <a:rPr lang="nl-NL" sz="950">
                <a:solidFill>
                  <a:srgbClr val="605B9D"/>
                </a:solidFill>
                <a:latin typeface="Microsoft JhengHei Light"/>
                <a:ea typeface="Microsoft JhengHei Light"/>
              </a:rPr>
              <a:t> staat voor </a:t>
            </a:r>
            <a:r>
              <a:rPr lang="nl-NL" sz="950" b="1">
                <a:solidFill>
                  <a:srgbClr val="605B9D"/>
                </a:solidFill>
                <a:latin typeface="Microsoft JhengHei Light"/>
                <a:ea typeface="Microsoft JhengHei Light"/>
              </a:rPr>
              <a:t>N</a:t>
            </a:r>
            <a:r>
              <a:rPr lang="nl-NL" sz="950">
                <a:solidFill>
                  <a:srgbClr val="605B9D"/>
                </a:solidFill>
                <a:latin typeface="Microsoft JhengHei Light"/>
                <a:ea typeface="Microsoft JhengHei Light"/>
              </a:rPr>
              <a:t>etbeheer </a:t>
            </a:r>
            <a:r>
              <a:rPr lang="nl-NL" sz="950" b="1">
                <a:solidFill>
                  <a:srgbClr val="605B9D"/>
                </a:solidFill>
                <a:latin typeface="Microsoft JhengHei Light"/>
                <a:ea typeface="Microsoft JhengHei Light"/>
              </a:rPr>
              <a:t>B</a:t>
            </a:r>
            <a:r>
              <a:rPr lang="nl-NL" sz="950">
                <a:solidFill>
                  <a:srgbClr val="605B9D"/>
                </a:solidFill>
                <a:latin typeface="Microsoft JhengHei Light"/>
                <a:ea typeface="Microsoft JhengHei Light"/>
              </a:rPr>
              <a:t>usiness </a:t>
            </a:r>
            <a:r>
              <a:rPr lang="nl-NL" sz="950" err="1">
                <a:solidFill>
                  <a:srgbClr val="605B9D"/>
                </a:solidFill>
                <a:latin typeface="Microsoft JhengHei Light"/>
                <a:ea typeface="Microsoft JhengHei Light"/>
              </a:rPr>
              <a:t>capab</a:t>
            </a:r>
            <a:r>
              <a:rPr lang="nl-NL" sz="950" b="1" err="1">
                <a:solidFill>
                  <a:srgbClr val="605B9D"/>
                </a:solidFill>
                <a:latin typeface="Microsoft JhengHei Light"/>
                <a:ea typeface="Microsoft JhengHei Light"/>
              </a:rPr>
              <a:t>ILITY</a:t>
            </a:r>
            <a:r>
              <a:rPr lang="nl-NL" sz="950">
                <a:solidFill>
                  <a:srgbClr val="605B9D"/>
                </a:solidFill>
                <a:latin typeface="Microsoft JhengHei Light"/>
                <a:ea typeface="Microsoft JhengHei Light"/>
              </a:rPr>
              <a:t>. Het is een conceptueel model: inrichtingsonafhankelijk en waardevrij (van organisatie en systemen). Een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is een samenvoeging van de woorden ‘</a:t>
            </a:r>
            <a:r>
              <a:rPr lang="nl-NL" sz="950" err="1">
                <a:solidFill>
                  <a:srgbClr val="605B9D"/>
                </a:solidFill>
                <a:latin typeface="Microsoft JhengHei Light"/>
                <a:ea typeface="Microsoft JhengHei Light"/>
              </a:rPr>
              <a:t>capacity</a:t>
            </a:r>
            <a:r>
              <a:rPr lang="nl-NL" sz="950">
                <a:solidFill>
                  <a:srgbClr val="605B9D"/>
                </a:solidFill>
                <a:latin typeface="Microsoft JhengHei Light"/>
                <a:ea typeface="Microsoft JhengHei Light"/>
              </a:rPr>
              <a:t>’ en ‘</a:t>
            </a:r>
            <a:r>
              <a:rPr lang="nl-NL" sz="950" err="1">
                <a:solidFill>
                  <a:srgbClr val="605B9D"/>
                </a:solidFill>
                <a:latin typeface="Microsoft JhengHei Light"/>
                <a:ea typeface="Microsoft JhengHei Light"/>
              </a:rPr>
              <a:t>ability</a:t>
            </a:r>
            <a:r>
              <a:rPr lang="nl-NL" sz="950">
                <a:solidFill>
                  <a:srgbClr val="605B9D"/>
                </a:solidFill>
                <a:latin typeface="Microsoft JhengHei Light"/>
                <a:ea typeface="Microsoft JhengHei Light"/>
              </a:rPr>
              <a:t>’. </a:t>
            </a:r>
          </a:p>
          <a:p>
            <a:pPr marL="305435" indent="-305435">
              <a:spcAft>
                <a:spcPts val="450"/>
              </a:spcAft>
            </a:pPr>
            <a:r>
              <a:rPr lang="nl-NL" sz="950" err="1">
                <a:solidFill>
                  <a:srgbClr val="605B9D"/>
                </a:solidFill>
                <a:latin typeface="Microsoft JhengHei Light"/>
                <a:ea typeface="Microsoft JhengHei Light"/>
              </a:rPr>
              <a:t>Capacity</a:t>
            </a:r>
            <a:r>
              <a:rPr lang="nl-NL" sz="950">
                <a:solidFill>
                  <a:srgbClr val="605B9D"/>
                </a:solidFill>
                <a:latin typeface="Microsoft JhengHei Light"/>
                <a:ea typeface="Microsoft JhengHei Light"/>
              </a:rPr>
              <a:t>: het vermogen dat je beschikbaar hebt. Denk aan benodigde middelen, data en resources.</a:t>
            </a:r>
          </a:p>
          <a:p>
            <a:pPr marL="665480" lvl="1" indent="-305435">
              <a:spcAft>
                <a:spcPts val="450"/>
              </a:spcAft>
            </a:pPr>
            <a:r>
              <a:rPr lang="nl-NL" sz="950" err="1">
                <a:solidFill>
                  <a:srgbClr val="605B9D"/>
                </a:solidFill>
                <a:latin typeface="Microsoft JhengHei Light"/>
                <a:ea typeface="Microsoft JhengHei Light"/>
              </a:rPr>
              <a:t>Ability</a:t>
            </a:r>
            <a:r>
              <a:rPr lang="nl-NL" sz="950">
                <a:solidFill>
                  <a:srgbClr val="605B9D"/>
                </a:solidFill>
                <a:latin typeface="Microsoft JhengHei Light"/>
                <a:ea typeface="Microsoft JhengHei Light"/>
              </a:rPr>
              <a:t>: wat je kunt bieden/waar je toe in staat bent. Denk aan kennis, kunde, informatie en handelingen.</a:t>
            </a:r>
          </a:p>
          <a:p>
            <a:pPr marL="359410" lvl="1" indent="0">
              <a:spcAft>
                <a:spcPts val="450"/>
              </a:spcAft>
              <a:buNone/>
            </a:pPr>
            <a:r>
              <a:rPr lang="nl-NL" sz="950">
                <a:solidFill>
                  <a:srgbClr val="605B9D"/>
                </a:solidFill>
                <a:latin typeface="Microsoft JhengHei Light"/>
                <a:ea typeface="Microsoft JhengHei Light"/>
              </a:rPr>
              <a:t>De </a:t>
            </a:r>
            <a:r>
              <a:rPr lang="nl-NL" sz="950" err="1">
                <a:solidFill>
                  <a:srgbClr val="605B9D"/>
                </a:solidFill>
                <a:latin typeface="Microsoft JhengHei Light"/>
                <a:ea typeface="Microsoft JhengHei Light"/>
              </a:rPr>
              <a:t>capabilities</a:t>
            </a:r>
            <a:r>
              <a:rPr lang="nl-NL" sz="950">
                <a:solidFill>
                  <a:srgbClr val="605B9D"/>
                </a:solidFill>
                <a:latin typeface="Microsoft JhengHei Light"/>
                <a:ea typeface="Microsoft JhengHei Light"/>
              </a:rPr>
              <a:t> zijn afgeleid uit bedrijfsdoelstellingen en zijn wat je nodig hebt om de beoogde bedrijfsresultaten te behalen. Zowel wat betreft mensen als middelen. </a:t>
            </a:r>
            <a:r>
              <a:rPr lang="nl-NL" sz="950" err="1">
                <a:solidFill>
                  <a:srgbClr val="605B9D"/>
                </a:solidFill>
                <a:latin typeface="Microsoft JhengHei Light"/>
                <a:ea typeface="Microsoft JhengHei Light"/>
              </a:rPr>
              <a:t>Capabilities</a:t>
            </a:r>
            <a:r>
              <a:rPr lang="nl-NL" sz="950">
                <a:solidFill>
                  <a:srgbClr val="605B9D"/>
                </a:solidFill>
                <a:latin typeface="Microsoft JhengHei Light"/>
                <a:ea typeface="Microsoft JhengHei Light"/>
              </a:rPr>
              <a:t> als concept hebben een sterke relatie met bedrijfsobjecten, want een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creëert/wijzigt/verwijdert een object.</a:t>
            </a:r>
          </a:p>
          <a:p>
            <a:pPr marL="305435" indent="-305435">
              <a:spcAft>
                <a:spcPts val="450"/>
              </a:spcAft>
            </a:pPr>
            <a:endParaRPr lang="nl-NL" sz="400" b="1">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Scope:</a:t>
            </a:r>
            <a:r>
              <a:rPr lang="nl-NL" sz="950">
                <a:solidFill>
                  <a:srgbClr val="605B9D"/>
                </a:solidFill>
                <a:latin typeface="Microsoft JhengHei Light"/>
                <a:ea typeface="Microsoft JhengHei Light"/>
              </a:rPr>
              <a:t> Het </a:t>
            </a:r>
            <a:r>
              <a:rPr lang="nl-NL" sz="950" err="1">
                <a:solidFill>
                  <a:srgbClr val="605B9D"/>
                </a:solidFill>
                <a:latin typeface="Microsoft JhengHei Light"/>
                <a:ea typeface="Microsoft JhengHei Light"/>
              </a:rPr>
              <a:t>capability</a:t>
            </a:r>
            <a:r>
              <a:rPr lang="nl-NL" sz="950">
                <a:solidFill>
                  <a:srgbClr val="605B9D"/>
                </a:solidFill>
                <a:latin typeface="Microsoft JhengHei Light"/>
                <a:ea typeface="Microsoft JhengHei Light"/>
              </a:rPr>
              <a:t> model richt zich op de Netbeheerder functies die voortvloeien uit de gereguleerde taken (niet het volledige netwerkbedrijf, met bijvoorbeeld de commerciële functies). Focus van de uitwerking is op de primaire taken, omdat daar vooralsnog sector brede samenwerking plaatsvindt. </a:t>
            </a:r>
            <a:endParaRPr lang="nl-NL" sz="95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endParaRPr lang="nl-NL" sz="6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950" b="1">
                <a:solidFill>
                  <a:srgbClr val="605B9D"/>
                </a:solidFill>
                <a:latin typeface="Microsoft JhengHei Light"/>
                <a:ea typeface="Microsoft JhengHei Light"/>
              </a:rPr>
              <a:t>Eigenaar:</a:t>
            </a:r>
            <a:r>
              <a:rPr lang="nl-NL" sz="950">
                <a:solidFill>
                  <a:srgbClr val="605B9D"/>
                </a:solidFill>
                <a:latin typeface="Microsoft JhengHei Light"/>
                <a:ea typeface="Microsoft JhengHei Light"/>
              </a:rPr>
              <a:t> Netbeheer Nederland is eigenaar en faciliteert een groep architecten van netbeheerders die inhoudelijk releasemanagement uitvoeren.</a:t>
            </a:r>
          </a:p>
          <a:p>
            <a:pPr marL="305435" indent="-305435">
              <a:spcAft>
                <a:spcPts val="450"/>
              </a:spcAft>
            </a:pPr>
            <a:endParaRPr lang="nl-NL" sz="975">
              <a:solidFill>
                <a:srgbClr val="605B9D"/>
              </a:solidFill>
              <a:latin typeface="Microsoft JhengHei Light" panose="020B0304030504040204" pitchFamily="34" charset="-120"/>
              <a:ea typeface="Microsoft JhengHei Light" panose="020B0304030504040204" pitchFamily="34" charset="-120"/>
            </a:endParaRP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Het gezamenlijke referentie model voor netbeheerders en haar leveranciers</a:t>
            </a:r>
          </a:p>
        </p:txBody>
      </p:sp>
      <p:pic>
        <p:nvPicPr>
          <p:cNvPr id="4" name="Afbeelding 3">
            <a:extLst>
              <a:ext uri="{FF2B5EF4-FFF2-40B4-BE49-F238E27FC236}">
                <a16:creationId xmlns:a16="http://schemas.microsoft.com/office/drawing/2014/main" id="{AAB7A51D-B69E-457E-8411-56D66C837E99}"/>
              </a:ext>
            </a:extLst>
          </p:cNvPr>
          <p:cNvPicPr>
            <a:picLocks noChangeAspect="1"/>
          </p:cNvPicPr>
          <p:nvPr/>
        </p:nvPicPr>
        <p:blipFill>
          <a:blip r:embed="rId2"/>
          <a:stretch>
            <a:fillRect/>
          </a:stretch>
        </p:blipFill>
        <p:spPr>
          <a:xfrm>
            <a:off x="7745267" y="120227"/>
            <a:ext cx="1231874" cy="360000"/>
          </a:xfrm>
          <a:prstGeom prst="rect">
            <a:avLst/>
          </a:prstGeom>
        </p:spPr>
      </p:pic>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a:t>
            </a:fld>
            <a:endParaRPr lang="en-GB" sz="750">
              <a:solidFill>
                <a:srgbClr val="625D62">
                  <a:tint val="75000"/>
                </a:srgbClr>
              </a:solidFill>
              <a:latin typeface="Arial"/>
            </a:endParaRPr>
          </a:p>
        </p:txBody>
      </p:sp>
      <p:pic>
        <p:nvPicPr>
          <p:cNvPr id="2" name="Afbeelding 1">
            <a:extLst>
              <a:ext uri="{FF2B5EF4-FFF2-40B4-BE49-F238E27FC236}">
                <a16:creationId xmlns:a16="http://schemas.microsoft.com/office/drawing/2014/main" id="{B9717821-C9D6-49D6-10DD-DE669C5079CA}"/>
              </a:ext>
            </a:extLst>
          </p:cNvPr>
          <p:cNvPicPr>
            <a:picLocks noChangeAspect="1"/>
          </p:cNvPicPr>
          <p:nvPr/>
        </p:nvPicPr>
        <p:blipFill>
          <a:blip r:embed="rId3"/>
          <a:stretch>
            <a:fillRect/>
          </a:stretch>
        </p:blipFill>
        <p:spPr>
          <a:xfrm>
            <a:off x="3167285" y="4281766"/>
            <a:ext cx="1897083" cy="907556"/>
          </a:xfrm>
          <a:prstGeom prst="rect">
            <a:avLst/>
          </a:prstGeom>
        </p:spPr>
      </p:pic>
    </p:spTree>
    <p:extLst>
      <p:ext uri="{BB962C8B-B14F-4D97-AF65-F5344CB8AC3E}">
        <p14:creationId xmlns:p14="http://schemas.microsoft.com/office/powerpoint/2010/main" val="2175455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51DA8-F94F-063D-3067-937FA3C03F75}"/>
              </a:ext>
            </a:extLst>
          </p:cNvPr>
          <p:cNvSpPr>
            <a:spLocks noGrp="1"/>
          </p:cNvSpPr>
          <p:nvPr>
            <p:ph type="title"/>
          </p:nvPr>
        </p:nvSpPr>
        <p:spPr/>
        <p:txBody>
          <a:bodyPr/>
          <a:lstStyle/>
          <a:p>
            <a:r>
              <a:rPr lang="nl-NL" err="1">
                <a:cs typeface="Arial"/>
              </a:rPr>
              <a:t>Mapping</a:t>
            </a:r>
            <a:r>
              <a:rPr lang="nl-NL">
                <a:cs typeface="Arial"/>
              </a:rPr>
              <a:t> 5 lagen model NORA</a:t>
            </a:r>
            <a:endParaRPr lang="nl-NL"/>
          </a:p>
        </p:txBody>
      </p:sp>
      <p:pic>
        <p:nvPicPr>
          <p:cNvPr id="1026" name="Afbeelding 2" descr="Vijflaagsmodel, vijf rechthoekige lagen boven elkaar en met een lege tussenruimte. Elk vlak heeft een eigen kleur en een tekst. Van boven naar beneden: Groen vlak met de tekst Grondslagenlaag (W&amp;R, ANVB, Beleid, etc), Paars vlak met de tekst Organisatorische laag (domeinen, organisaties, processen). Blauw vlak met de tekst Informatielaag (stelsel van gegevenswoordenboeken en -modellen). Oranje vlak met de tekst Applicatielaag (bouwstenen, registers). Grijs vlak met de tekst Netwerklaag (netwerken, knooppunten).">
            <a:extLst>
              <a:ext uri="{FF2B5EF4-FFF2-40B4-BE49-F238E27FC236}">
                <a16:creationId xmlns:a16="http://schemas.microsoft.com/office/drawing/2014/main" id="{5A23BF0B-F7A8-4C46-A068-1DEAE74D1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86" y="1372009"/>
            <a:ext cx="28765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raccolade 2">
            <a:extLst>
              <a:ext uri="{FF2B5EF4-FFF2-40B4-BE49-F238E27FC236}">
                <a16:creationId xmlns:a16="http://schemas.microsoft.com/office/drawing/2014/main" id="{248E80EB-B289-40D5-8144-5C118670383F}"/>
              </a:ext>
            </a:extLst>
          </p:cNvPr>
          <p:cNvSpPr/>
          <p:nvPr/>
        </p:nvSpPr>
        <p:spPr>
          <a:xfrm>
            <a:off x="3344091" y="2090057"/>
            <a:ext cx="95795" cy="4816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7" name="Tekstvak 6">
            <a:extLst>
              <a:ext uri="{FF2B5EF4-FFF2-40B4-BE49-F238E27FC236}">
                <a16:creationId xmlns:a16="http://schemas.microsoft.com/office/drawing/2014/main" id="{B1B1F0CA-1379-48D7-BA40-1F26E2D66021}"/>
              </a:ext>
            </a:extLst>
          </p:cNvPr>
          <p:cNvSpPr txBox="1"/>
          <p:nvPr/>
        </p:nvSpPr>
        <p:spPr>
          <a:xfrm>
            <a:off x="3598025" y="2180862"/>
            <a:ext cx="5277407" cy="300082"/>
          </a:xfrm>
          <a:prstGeom prst="rect">
            <a:avLst/>
          </a:prstGeom>
          <a:noFill/>
        </p:spPr>
        <p:txBody>
          <a:bodyPr wrap="none" lIns="91440" tIns="45720" rIns="91440" bIns="45720" rtlCol="0" anchor="t">
            <a:spAutoFit/>
          </a:bodyPr>
          <a:lstStyle/>
          <a:p>
            <a:r>
              <a:rPr lang="nl-NL" err="1"/>
              <a:t>NBility</a:t>
            </a:r>
            <a:r>
              <a:rPr lang="nl-NL"/>
              <a:t> business </a:t>
            </a:r>
            <a:r>
              <a:rPr lang="nl-NL" err="1"/>
              <a:t>capabilities</a:t>
            </a:r>
            <a:r>
              <a:rPr lang="nl-NL"/>
              <a:t>, </a:t>
            </a:r>
            <a:r>
              <a:rPr lang="nl-NL" err="1"/>
              <a:t>waardestromen</a:t>
            </a:r>
            <a:r>
              <a:rPr lang="nl-NL"/>
              <a:t>, business objecten</a:t>
            </a:r>
          </a:p>
        </p:txBody>
      </p:sp>
    </p:spTree>
    <p:extLst>
      <p:ext uri="{BB962C8B-B14F-4D97-AF65-F5344CB8AC3E}">
        <p14:creationId xmlns:p14="http://schemas.microsoft.com/office/powerpoint/2010/main" val="20042394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A23D5-AEC6-4F05-AA7D-B24CAA9B5580}"/>
              </a:ext>
            </a:extLst>
          </p:cNvPr>
          <p:cNvSpPr>
            <a:spLocks noGrp="1"/>
          </p:cNvSpPr>
          <p:nvPr>
            <p:ph type="title"/>
          </p:nvPr>
        </p:nvSpPr>
        <p:spPr/>
        <p:txBody>
          <a:bodyPr/>
          <a:lstStyle/>
          <a:p>
            <a:r>
              <a:rPr lang="nl-NL" err="1"/>
              <a:t>Mapping</a:t>
            </a:r>
            <a:r>
              <a:rPr lang="nl-NL"/>
              <a:t> SGAM </a:t>
            </a:r>
            <a:r>
              <a:rPr lang="nl-NL" err="1"/>
              <a:t>framework</a:t>
            </a:r>
            <a:endParaRPr lang="nl-NL"/>
          </a:p>
        </p:txBody>
      </p:sp>
      <p:pic>
        <p:nvPicPr>
          <p:cNvPr id="5" name="Afbeelding 4">
            <a:extLst>
              <a:ext uri="{FF2B5EF4-FFF2-40B4-BE49-F238E27FC236}">
                <a16:creationId xmlns:a16="http://schemas.microsoft.com/office/drawing/2014/main" id="{A993FE62-0EA3-414A-AB99-B74CA102F506}"/>
              </a:ext>
            </a:extLst>
          </p:cNvPr>
          <p:cNvPicPr>
            <a:picLocks noChangeAspect="1"/>
          </p:cNvPicPr>
          <p:nvPr/>
        </p:nvPicPr>
        <p:blipFill>
          <a:blip r:embed="rId2"/>
          <a:stretch>
            <a:fillRect/>
          </a:stretch>
        </p:blipFill>
        <p:spPr>
          <a:xfrm>
            <a:off x="493471" y="1042869"/>
            <a:ext cx="4952224" cy="3865500"/>
          </a:xfrm>
          <a:prstGeom prst="rect">
            <a:avLst/>
          </a:prstGeom>
        </p:spPr>
      </p:pic>
      <p:sp>
        <p:nvSpPr>
          <p:cNvPr id="6" name="Rechteraccolade 5">
            <a:extLst>
              <a:ext uri="{FF2B5EF4-FFF2-40B4-BE49-F238E27FC236}">
                <a16:creationId xmlns:a16="http://schemas.microsoft.com/office/drawing/2014/main" id="{1668737F-F8D8-49A8-B196-15DFFA9238D9}"/>
              </a:ext>
            </a:extLst>
          </p:cNvPr>
          <p:cNvSpPr/>
          <p:nvPr/>
        </p:nvSpPr>
        <p:spPr>
          <a:xfrm>
            <a:off x="4981303" y="1278000"/>
            <a:ext cx="95795" cy="481693"/>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rgbClr val="7030A0"/>
              </a:solidFill>
            </a:endParaRPr>
          </a:p>
        </p:txBody>
      </p:sp>
      <p:sp>
        <p:nvSpPr>
          <p:cNvPr id="7" name="Tekstvak 6">
            <a:extLst>
              <a:ext uri="{FF2B5EF4-FFF2-40B4-BE49-F238E27FC236}">
                <a16:creationId xmlns:a16="http://schemas.microsoft.com/office/drawing/2014/main" id="{F8073C63-77D5-4C68-8BE6-66699DF72D4F}"/>
              </a:ext>
            </a:extLst>
          </p:cNvPr>
          <p:cNvSpPr txBox="1"/>
          <p:nvPr/>
        </p:nvSpPr>
        <p:spPr>
          <a:xfrm>
            <a:off x="5286582" y="1161056"/>
            <a:ext cx="2719014" cy="715581"/>
          </a:xfrm>
          <a:prstGeom prst="rect">
            <a:avLst/>
          </a:prstGeom>
          <a:noFill/>
        </p:spPr>
        <p:txBody>
          <a:bodyPr wrap="none" rtlCol="0">
            <a:spAutoFit/>
          </a:bodyPr>
          <a:lstStyle/>
          <a:p>
            <a:r>
              <a:rPr lang="nl-NL" b="1">
                <a:solidFill>
                  <a:srgbClr val="7030A0"/>
                </a:solidFill>
              </a:rPr>
              <a:t>NBility business </a:t>
            </a:r>
            <a:r>
              <a:rPr lang="nl-NL" b="1" err="1">
                <a:solidFill>
                  <a:srgbClr val="7030A0"/>
                </a:solidFill>
              </a:rPr>
              <a:t>capabilities</a:t>
            </a:r>
            <a:r>
              <a:rPr lang="nl-NL" b="1">
                <a:solidFill>
                  <a:srgbClr val="7030A0"/>
                </a:solidFill>
              </a:rPr>
              <a:t> + </a:t>
            </a:r>
          </a:p>
          <a:p>
            <a:r>
              <a:rPr lang="nl-NL" b="1">
                <a:solidFill>
                  <a:srgbClr val="7030A0"/>
                </a:solidFill>
              </a:rPr>
              <a:t>NBility business objecten +</a:t>
            </a:r>
            <a:br>
              <a:rPr lang="nl-NL" b="1">
                <a:solidFill>
                  <a:srgbClr val="7030A0"/>
                </a:solidFill>
              </a:rPr>
            </a:br>
            <a:r>
              <a:rPr lang="nl-NL" b="1">
                <a:solidFill>
                  <a:srgbClr val="7030A0"/>
                </a:solidFill>
              </a:rPr>
              <a:t>NBility </a:t>
            </a:r>
            <a:r>
              <a:rPr lang="nl-NL" b="1" err="1">
                <a:solidFill>
                  <a:srgbClr val="7030A0"/>
                </a:solidFill>
              </a:rPr>
              <a:t>waardestromen</a:t>
            </a:r>
            <a:r>
              <a:rPr lang="nl-NL" b="1">
                <a:solidFill>
                  <a:srgbClr val="7030A0"/>
                </a:solidFill>
              </a:rPr>
              <a:t> </a:t>
            </a:r>
          </a:p>
        </p:txBody>
      </p:sp>
      <p:sp>
        <p:nvSpPr>
          <p:cNvPr id="8" name="Rechteraccolade 7">
            <a:extLst>
              <a:ext uri="{FF2B5EF4-FFF2-40B4-BE49-F238E27FC236}">
                <a16:creationId xmlns:a16="http://schemas.microsoft.com/office/drawing/2014/main" id="{82E837A0-C40B-436C-83A8-894A2C271E2B}"/>
              </a:ext>
            </a:extLst>
          </p:cNvPr>
          <p:cNvSpPr/>
          <p:nvPr/>
        </p:nvSpPr>
        <p:spPr>
          <a:xfrm rot="6439836">
            <a:off x="2149480" y="4412818"/>
            <a:ext cx="96736" cy="661345"/>
          </a:xfrm>
          <a:prstGeom prst="righ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9" name="Tekstvak 8">
            <a:extLst>
              <a:ext uri="{FF2B5EF4-FFF2-40B4-BE49-F238E27FC236}">
                <a16:creationId xmlns:a16="http://schemas.microsoft.com/office/drawing/2014/main" id="{2BD9149F-BFA4-4FB6-AB5B-8E8185D90233}"/>
              </a:ext>
            </a:extLst>
          </p:cNvPr>
          <p:cNvSpPr txBox="1"/>
          <p:nvPr/>
        </p:nvSpPr>
        <p:spPr>
          <a:xfrm>
            <a:off x="1265445" y="4787249"/>
            <a:ext cx="1300356" cy="300082"/>
          </a:xfrm>
          <a:prstGeom prst="rect">
            <a:avLst/>
          </a:prstGeom>
          <a:noFill/>
        </p:spPr>
        <p:txBody>
          <a:bodyPr wrap="none" rtlCol="0">
            <a:spAutoFit/>
          </a:bodyPr>
          <a:lstStyle/>
          <a:p>
            <a:r>
              <a:rPr lang="nl-NL" b="1">
                <a:solidFill>
                  <a:srgbClr val="7030A0"/>
                </a:solidFill>
              </a:rPr>
              <a:t>Scope NBility</a:t>
            </a:r>
          </a:p>
        </p:txBody>
      </p:sp>
    </p:spTree>
    <p:extLst>
      <p:ext uri="{BB962C8B-B14F-4D97-AF65-F5344CB8AC3E}">
        <p14:creationId xmlns:p14="http://schemas.microsoft.com/office/powerpoint/2010/main" val="215401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C: </a:t>
            </a:r>
            <a:r>
              <a:rPr lang="nl-NL"/>
              <a:t>Contactpersonen/ambassadeurs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900656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a:t>Contactpersonen/ambassadeurs</a:t>
            </a:r>
          </a:p>
        </p:txBody>
      </p:sp>
      <p:sp>
        <p:nvSpPr>
          <p:cNvPr id="31" name="Tijdelijke aanduiding voor inhoud 7">
            <a:extLst>
              <a:ext uri="{FF2B5EF4-FFF2-40B4-BE49-F238E27FC236}">
                <a16:creationId xmlns:a16="http://schemas.microsoft.com/office/drawing/2014/main" id="{39392ACA-4DB3-4FB0-B82B-940AABC5833B}"/>
              </a:ext>
            </a:extLst>
          </p:cNvPr>
          <p:cNvSpPr txBox="1">
            <a:spLocks/>
          </p:cNvSpPr>
          <p:nvPr/>
        </p:nvSpPr>
        <p:spPr>
          <a:xfrm>
            <a:off x="536400" y="972000"/>
            <a:ext cx="3693903" cy="3420000"/>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Kerngroep leden:</a:t>
            </a:r>
          </a:p>
          <a:p>
            <a:pPr marL="305435" indent="-305435">
              <a:buClr>
                <a:srgbClr val="605B9D"/>
              </a:buClr>
            </a:pPr>
            <a:r>
              <a:rPr lang="nl-NL" sz="1400">
                <a:solidFill>
                  <a:srgbClr val="605B9D"/>
                </a:solidFill>
                <a:latin typeface="Microsoft JhengHei Light"/>
                <a:cs typeface="Calibri Light"/>
              </a:rPr>
              <a:t>Hans Postema (</a:t>
            </a:r>
            <a:r>
              <a:rPr lang="nl-NL" sz="1400" err="1">
                <a:solidFill>
                  <a:srgbClr val="605B9D"/>
                </a:solidFill>
                <a:latin typeface="Microsoft JhengHei Light"/>
                <a:cs typeface="Calibri Light"/>
              </a:rPr>
              <a:t>Gasunie</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John </a:t>
            </a:r>
            <a:r>
              <a:rPr lang="nl-NL" sz="1400" err="1">
                <a:solidFill>
                  <a:srgbClr val="605B9D"/>
                </a:solidFill>
                <a:latin typeface="Microsoft JhengHei Light"/>
                <a:cs typeface="Calibri Light"/>
              </a:rPr>
              <a:t>Smarius</a:t>
            </a:r>
            <a:r>
              <a:rPr lang="nl-NL" sz="1400">
                <a:solidFill>
                  <a:srgbClr val="605B9D"/>
                </a:solidFill>
                <a:latin typeface="Microsoft JhengHei Light"/>
                <a:cs typeface="Calibri Light"/>
              </a:rPr>
              <a:t> (</a:t>
            </a:r>
            <a:r>
              <a:rPr lang="nl-NL" sz="1400" err="1">
                <a:solidFill>
                  <a:srgbClr val="605B9D"/>
                </a:solidFill>
                <a:latin typeface="Microsoft JhengHei Light"/>
                <a:cs typeface="Calibri Light"/>
              </a:rPr>
              <a:t>Enexis</a:t>
            </a:r>
            <a:r>
              <a:rPr lang="nl-NL" sz="1400">
                <a:solidFill>
                  <a:srgbClr val="605B9D"/>
                </a:solidFill>
                <a:latin typeface="Microsoft JhengHei Light"/>
                <a:cs typeface="Calibri Light"/>
              </a:rPr>
              <a:t>) </a:t>
            </a:r>
          </a:p>
          <a:p>
            <a:pPr>
              <a:buClr>
                <a:srgbClr val="605B9D"/>
              </a:buClr>
            </a:pPr>
            <a:r>
              <a:rPr lang="nl-NL" sz="1400">
                <a:solidFill>
                  <a:srgbClr val="605B9D"/>
                </a:solidFill>
                <a:latin typeface="Microsoft JhengHei Light"/>
                <a:cs typeface="Calibri Light"/>
              </a:rPr>
              <a:t>Lex de Wolff (</a:t>
            </a:r>
            <a:r>
              <a:rPr lang="nl-NL" sz="1400" err="1">
                <a:solidFill>
                  <a:srgbClr val="605B9D"/>
                </a:solidFill>
                <a:latin typeface="Microsoft JhengHei Light"/>
                <a:cs typeface="Calibri Light"/>
              </a:rPr>
              <a:t>Alliander</a:t>
            </a:r>
            <a:r>
              <a:rPr lang="nl-NL" sz="1400">
                <a:solidFill>
                  <a:srgbClr val="605B9D"/>
                </a:solidFill>
                <a:latin typeface="Microsoft JhengHei Light"/>
                <a:cs typeface="Calibri Light"/>
              </a:rPr>
              <a:t>/EDSN)</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Ton van der Knaap (</a:t>
            </a:r>
            <a:r>
              <a:rPr lang="nl-NL" sz="1400" err="1">
                <a:solidFill>
                  <a:srgbClr val="605B9D"/>
                </a:solidFill>
                <a:latin typeface="Microsoft JhengHei Light"/>
                <a:cs typeface="Calibri Light"/>
              </a:rPr>
              <a:t>Stedin</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0" indent="0">
              <a:buNone/>
            </a:pPr>
            <a:r>
              <a:rPr lang="nl-NL" sz="1350">
                <a:solidFill>
                  <a:srgbClr val="605B9D"/>
                </a:solidFill>
              </a:rPr>
              <a:t>Bedrijfsobjecten werkgroep leden:</a:t>
            </a:r>
            <a:endParaRPr lang="nl-NL" sz="1350">
              <a:solidFill>
                <a:srgbClr val="605B9D"/>
              </a:solidFill>
              <a:cs typeface="Arial"/>
            </a:endParaRPr>
          </a:p>
          <a:p>
            <a:pPr marL="305435" indent="-305435">
              <a:buClr>
                <a:srgbClr val="605B9D"/>
              </a:buClr>
            </a:pPr>
            <a:r>
              <a:rPr lang="nl-NL" sz="1400">
                <a:solidFill>
                  <a:srgbClr val="605B9D"/>
                </a:solidFill>
                <a:latin typeface="Microsoft JhengHei Light"/>
                <a:cs typeface="Calibri Light"/>
              </a:rPr>
              <a:t>Arthur </a:t>
            </a:r>
            <a:r>
              <a:rPr lang="nl-NL" sz="1400" err="1">
                <a:solidFill>
                  <a:srgbClr val="605B9D"/>
                </a:solidFill>
                <a:latin typeface="Microsoft JhengHei Light"/>
                <a:cs typeface="Calibri Light"/>
              </a:rPr>
              <a:t>Keesen</a:t>
            </a:r>
            <a:r>
              <a:rPr lang="nl-NL" sz="1400">
                <a:solidFill>
                  <a:srgbClr val="605B9D"/>
                </a:solidFill>
                <a:latin typeface="Microsoft JhengHei Light"/>
                <a:cs typeface="Calibri Light"/>
              </a:rPr>
              <a:t> (EDSN)</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Jolande Rijkers (</a:t>
            </a:r>
            <a:r>
              <a:rPr lang="nl-NL" sz="1400" err="1">
                <a:solidFill>
                  <a:srgbClr val="605B9D"/>
                </a:solidFill>
                <a:latin typeface="Microsoft JhengHei Light"/>
                <a:cs typeface="Calibri Light"/>
              </a:rPr>
              <a:t>Enexis</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Paul Wassenberg (</a:t>
            </a:r>
            <a:r>
              <a:rPr lang="nl-NL" sz="1400" err="1">
                <a:solidFill>
                  <a:srgbClr val="605B9D"/>
                </a:solidFill>
                <a:latin typeface="Microsoft JhengHei Light"/>
                <a:cs typeface="Calibri Light"/>
              </a:rPr>
              <a:t>Alliander</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Roel Stap (EDSN)</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err="1">
                <a:solidFill>
                  <a:srgbClr val="605B9D"/>
                </a:solidFill>
                <a:latin typeface="Microsoft JhengHei Light"/>
                <a:cs typeface="Calibri Light"/>
              </a:rPr>
              <a:t>Sefanja</a:t>
            </a:r>
            <a:r>
              <a:rPr lang="nl-NL" sz="1400">
                <a:solidFill>
                  <a:srgbClr val="605B9D"/>
                </a:solidFill>
                <a:latin typeface="Microsoft JhengHei Light"/>
                <a:cs typeface="Calibri Light"/>
              </a:rPr>
              <a:t> </a:t>
            </a:r>
            <a:r>
              <a:rPr lang="nl-NL" sz="1400" err="1">
                <a:solidFill>
                  <a:srgbClr val="605B9D"/>
                </a:solidFill>
                <a:latin typeface="Microsoft JhengHei Light"/>
                <a:cs typeface="Calibri Light"/>
              </a:rPr>
              <a:t>Severin</a:t>
            </a:r>
            <a:r>
              <a:rPr lang="nl-NL" sz="1400">
                <a:solidFill>
                  <a:srgbClr val="605B9D"/>
                </a:solidFill>
                <a:latin typeface="Microsoft JhengHei Light"/>
                <a:cs typeface="Calibri Light"/>
              </a:rPr>
              <a:t> (</a:t>
            </a:r>
            <a:r>
              <a:rPr lang="nl-NL" sz="1400" err="1">
                <a:solidFill>
                  <a:srgbClr val="605B9D"/>
                </a:solidFill>
                <a:latin typeface="Microsoft JhengHei Light"/>
                <a:cs typeface="Calibri Light"/>
              </a:rPr>
              <a:t>Stedin</a:t>
            </a:r>
            <a:r>
              <a:rPr lang="nl-NL" sz="1400">
                <a:solidFill>
                  <a:srgbClr val="605B9D"/>
                </a:solidFill>
                <a:latin typeface="Microsoft JhengHei Light"/>
                <a:cs typeface="Calibri Light"/>
              </a:rPr>
              <a:t>) </a:t>
            </a:r>
            <a:endParaRPr lang="nl-NL" sz="1400">
              <a:solidFill>
                <a:srgbClr val="605B9D"/>
              </a:solidFill>
              <a:latin typeface="Microsoft JhengHei Light"/>
              <a:ea typeface="Microsoft JhengHei Light"/>
              <a:cs typeface="Calibri Light" panose="020F0302020204030204" pitchFamily="34" charset="0"/>
            </a:endParaRPr>
          </a:p>
        </p:txBody>
      </p:sp>
      <p:sp>
        <p:nvSpPr>
          <p:cNvPr id="6" name="Tijdelijke aanduiding voor inhoud 7">
            <a:extLst>
              <a:ext uri="{FF2B5EF4-FFF2-40B4-BE49-F238E27FC236}">
                <a16:creationId xmlns:a16="http://schemas.microsoft.com/office/drawing/2014/main" id="{A0C29DA8-E62D-4B51-9506-E7AB8C2BDFFD}"/>
              </a:ext>
            </a:extLst>
          </p:cNvPr>
          <p:cNvSpPr txBox="1">
            <a:spLocks/>
          </p:cNvSpPr>
          <p:nvPr/>
        </p:nvSpPr>
        <p:spPr>
          <a:xfrm>
            <a:off x="4567752" y="972000"/>
            <a:ext cx="3693903" cy="3420000"/>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1350">
                <a:solidFill>
                  <a:srgbClr val="605B9D"/>
                </a:solidFill>
              </a:rPr>
              <a:t>Reviewgroep leden:</a:t>
            </a:r>
          </a:p>
          <a:p>
            <a:pPr marL="305435" indent="-305435">
              <a:buClr>
                <a:srgbClr val="605B9D"/>
              </a:buClr>
            </a:pPr>
            <a:r>
              <a:rPr lang="nl-NL" sz="1400">
                <a:solidFill>
                  <a:srgbClr val="605B9D"/>
                </a:solidFill>
                <a:latin typeface="Microsoft JhengHei Light"/>
                <a:cs typeface="Calibri Light"/>
              </a:rPr>
              <a:t>Jan Heerschop (</a:t>
            </a:r>
            <a:r>
              <a:rPr lang="nl-NL" sz="1400" err="1">
                <a:solidFill>
                  <a:srgbClr val="605B9D"/>
                </a:solidFill>
                <a:latin typeface="Microsoft JhengHei Light"/>
                <a:cs typeface="Calibri Light"/>
              </a:rPr>
              <a:t>Tennet</a:t>
            </a:r>
            <a:r>
              <a:rPr lang="nl-NL" sz="1400">
                <a:solidFill>
                  <a:srgbClr val="605B9D"/>
                </a:solidFill>
                <a:latin typeface="Microsoft JhengHei Light"/>
                <a:cs typeface="Calibri Light"/>
              </a:rPr>
              <a:t>) </a:t>
            </a:r>
            <a:endParaRPr lang="nl-NL" sz="1400">
              <a:solidFill>
                <a:srgbClr val="605B9D"/>
              </a:solidFill>
              <a:latin typeface="Microsoft JhengHei Light"/>
              <a:ea typeface="Microsoft JhengHei Light"/>
              <a:cs typeface="Calibri Light" panose="020F0302020204030204" pitchFamily="34" charset="0"/>
            </a:endParaRPr>
          </a:p>
          <a:p>
            <a:pPr marL="305435" indent="-305435">
              <a:buClr>
                <a:srgbClr val="605B9D"/>
              </a:buClr>
            </a:pPr>
            <a:r>
              <a:rPr lang="nl-NL" sz="1400">
                <a:solidFill>
                  <a:srgbClr val="605B9D"/>
                </a:solidFill>
                <a:latin typeface="Microsoft JhengHei Light"/>
                <a:cs typeface="Calibri Light"/>
              </a:rPr>
              <a:t>Danny </a:t>
            </a:r>
            <a:r>
              <a:rPr lang="nl-NL" sz="1400" err="1">
                <a:solidFill>
                  <a:srgbClr val="605B9D"/>
                </a:solidFill>
                <a:latin typeface="Microsoft JhengHei Light"/>
                <a:cs typeface="Calibri Light"/>
              </a:rPr>
              <a:t>Thakoer</a:t>
            </a:r>
            <a:r>
              <a:rPr lang="nl-NL" sz="1400">
                <a:solidFill>
                  <a:srgbClr val="605B9D"/>
                </a:solidFill>
                <a:latin typeface="Microsoft JhengHei Light"/>
                <a:cs typeface="Calibri Light"/>
              </a:rPr>
              <a:t> (</a:t>
            </a:r>
            <a:r>
              <a:rPr lang="nl-NL" sz="1400" err="1">
                <a:solidFill>
                  <a:srgbClr val="605B9D"/>
                </a:solidFill>
                <a:latin typeface="Microsoft JhengHei Light"/>
                <a:cs typeface="Calibri Light"/>
              </a:rPr>
              <a:t>Cogas</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Gerrit ter </a:t>
            </a:r>
            <a:r>
              <a:rPr lang="nl-NL" sz="1400" err="1">
                <a:solidFill>
                  <a:srgbClr val="605B9D"/>
                </a:solidFill>
                <a:latin typeface="Microsoft JhengHei Light"/>
                <a:cs typeface="Calibri Light"/>
              </a:rPr>
              <a:t>Reehorst</a:t>
            </a:r>
            <a:r>
              <a:rPr lang="nl-NL" sz="1400">
                <a:solidFill>
                  <a:srgbClr val="605B9D"/>
                </a:solidFill>
                <a:latin typeface="Microsoft JhengHei Light"/>
                <a:cs typeface="Calibri Light"/>
              </a:rPr>
              <a:t> (Westlandinfra) </a:t>
            </a:r>
          </a:p>
          <a:p>
            <a:pPr>
              <a:buClr>
                <a:srgbClr val="605B9D"/>
              </a:buClr>
            </a:pPr>
            <a:r>
              <a:rPr lang="nl-NL" sz="1400">
                <a:solidFill>
                  <a:srgbClr val="605B9D"/>
                </a:solidFill>
                <a:latin typeface="Microsoft JhengHei Light"/>
                <a:cs typeface="Calibri Light"/>
              </a:rPr>
              <a:t>Harald Hendrikx (</a:t>
            </a:r>
            <a:r>
              <a:rPr lang="nl-NL" sz="1400" err="1">
                <a:solidFill>
                  <a:srgbClr val="605B9D"/>
                </a:solidFill>
                <a:latin typeface="Microsoft JhengHei Light"/>
                <a:cs typeface="Calibri Light"/>
              </a:rPr>
              <a:t>Enexis</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a:solidFill>
                  <a:srgbClr val="605B9D"/>
                </a:solidFill>
                <a:latin typeface="Microsoft JhengHei Light"/>
                <a:cs typeface="Calibri Light"/>
              </a:rPr>
              <a:t>Maarten </a:t>
            </a:r>
            <a:r>
              <a:rPr lang="nl-NL" sz="1400" err="1">
                <a:solidFill>
                  <a:srgbClr val="605B9D"/>
                </a:solidFill>
                <a:latin typeface="Microsoft JhengHei Light"/>
                <a:cs typeface="Calibri Light"/>
              </a:rPr>
              <a:t>Hofs</a:t>
            </a:r>
            <a:r>
              <a:rPr lang="nl-NL" sz="1400">
                <a:solidFill>
                  <a:srgbClr val="605B9D"/>
                </a:solidFill>
                <a:latin typeface="Microsoft JhengHei Light"/>
                <a:cs typeface="Calibri Light"/>
              </a:rPr>
              <a:t> (</a:t>
            </a:r>
            <a:r>
              <a:rPr lang="nl-NL" sz="1400" err="1">
                <a:solidFill>
                  <a:srgbClr val="605B9D"/>
                </a:solidFill>
                <a:latin typeface="Microsoft JhengHei Light"/>
                <a:cs typeface="Calibri Light"/>
              </a:rPr>
              <a:t>Stedin</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buClr>
                <a:srgbClr val="605B9D"/>
              </a:buClr>
            </a:pPr>
            <a:r>
              <a:rPr lang="nl-NL" sz="1400" err="1">
                <a:solidFill>
                  <a:srgbClr val="605B9D"/>
                </a:solidFill>
                <a:latin typeface="Microsoft JhengHei Light"/>
                <a:cs typeface="Calibri Light"/>
              </a:rPr>
              <a:t>Netrick</a:t>
            </a:r>
            <a:r>
              <a:rPr lang="nl-NL" sz="1400">
                <a:solidFill>
                  <a:srgbClr val="605B9D"/>
                </a:solidFill>
                <a:latin typeface="Microsoft JhengHei Light"/>
                <a:cs typeface="Calibri Light"/>
              </a:rPr>
              <a:t> Klaver (</a:t>
            </a:r>
            <a:r>
              <a:rPr lang="nl-NL" sz="1400" err="1">
                <a:solidFill>
                  <a:srgbClr val="605B9D"/>
                </a:solidFill>
                <a:latin typeface="Microsoft JhengHei Light"/>
                <a:cs typeface="Calibri Light"/>
              </a:rPr>
              <a:t>Rendo</a:t>
            </a:r>
            <a:r>
              <a:rPr lang="nl-NL" sz="1400">
                <a:solidFill>
                  <a:srgbClr val="605B9D"/>
                </a:solidFill>
                <a:latin typeface="Microsoft JhengHei Light"/>
                <a:cs typeface="Calibri Light"/>
              </a:rPr>
              <a:t>) </a:t>
            </a:r>
            <a:endParaRPr lang="nl-NL" sz="1400">
              <a:solidFill>
                <a:srgbClr val="605B9D"/>
              </a:solidFill>
              <a:latin typeface="Microsoft JhengHei Light"/>
              <a:ea typeface="Microsoft JhengHei Light"/>
              <a:cs typeface="Calibri Light" panose="020F0302020204030204" pitchFamily="34" charset="0"/>
            </a:endParaRPr>
          </a:p>
          <a:p>
            <a:pPr marL="305435" indent="-305435">
              <a:buClr>
                <a:srgbClr val="605B9D"/>
              </a:buClr>
            </a:pPr>
            <a:r>
              <a:rPr lang="nl-NL" sz="1400">
                <a:solidFill>
                  <a:srgbClr val="605B9D"/>
                </a:solidFill>
                <a:latin typeface="Microsoft JhengHei Light"/>
                <a:cs typeface="Calibri Light"/>
              </a:rPr>
              <a:t>Paulus Karremans (</a:t>
            </a:r>
            <a:r>
              <a:rPr lang="nl-NL" sz="1400" err="1">
                <a:solidFill>
                  <a:srgbClr val="605B9D"/>
                </a:solidFill>
                <a:latin typeface="Microsoft JhengHei Light"/>
                <a:cs typeface="Calibri Light"/>
              </a:rPr>
              <a:t>Alliander</a:t>
            </a:r>
            <a:r>
              <a:rPr lang="nl-NL" sz="1400">
                <a:solidFill>
                  <a:srgbClr val="605B9D"/>
                </a:solidFill>
                <a:latin typeface="Microsoft JhengHei Light"/>
                <a:cs typeface="Calibri Light"/>
              </a:rPr>
              <a:t>) </a:t>
            </a:r>
            <a:endParaRPr lang="nl-NL" sz="1400">
              <a:solidFill>
                <a:srgbClr val="605B9D"/>
              </a:solidFill>
              <a:latin typeface="Microsoft JhengHei Light"/>
              <a:ea typeface="Microsoft JhengHei Light"/>
              <a:cs typeface="Calibri Light" panose="020F0302020204030204" pitchFamily="34" charset="0"/>
            </a:endParaRPr>
          </a:p>
          <a:p>
            <a:pPr marL="305435" indent="-305435">
              <a:buClr>
                <a:srgbClr val="605B9D"/>
              </a:buClr>
            </a:pPr>
            <a:r>
              <a:rPr lang="nl-NL" sz="1400">
                <a:solidFill>
                  <a:srgbClr val="605B9D"/>
                </a:solidFill>
                <a:latin typeface="Microsoft JhengHei Light"/>
                <a:cs typeface="Calibri Light"/>
              </a:rPr>
              <a:t>Theo de Bruin (</a:t>
            </a:r>
            <a:r>
              <a:rPr lang="nl-NL" sz="1400" err="1">
                <a:solidFill>
                  <a:srgbClr val="605B9D"/>
                </a:solidFill>
                <a:latin typeface="Microsoft JhengHei Light"/>
                <a:cs typeface="Calibri Light"/>
              </a:rPr>
              <a:t>Stedin</a:t>
            </a:r>
            <a:r>
              <a:rPr lang="nl-NL" sz="1400">
                <a:solidFill>
                  <a:srgbClr val="605B9D"/>
                </a:solidFill>
                <a:latin typeface="Microsoft JhengHei Light"/>
                <a:cs typeface="Calibri Light"/>
              </a:rPr>
              <a:t>)</a:t>
            </a:r>
            <a:endParaRPr lang="nl-NL" sz="1400">
              <a:solidFill>
                <a:srgbClr val="605B9D"/>
              </a:solidFill>
              <a:latin typeface="Microsoft JhengHei Light"/>
              <a:ea typeface="Microsoft JhengHei Light"/>
              <a:cs typeface="Calibri Light"/>
            </a:endParaRPr>
          </a:p>
          <a:p>
            <a:pPr marL="305435" indent="-305435"/>
            <a:endParaRPr lang="nl-NL" sz="1350">
              <a:cs typeface="Arial"/>
            </a:endParaRPr>
          </a:p>
        </p:txBody>
      </p:sp>
      <p:sp>
        <p:nvSpPr>
          <p:cNvPr id="8" name="Tijdelijke aanduiding voor dianummer 2">
            <a:extLst>
              <a:ext uri="{FF2B5EF4-FFF2-40B4-BE49-F238E27FC236}">
                <a16:creationId xmlns:a16="http://schemas.microsoft.com/office/drawing/2014/main" id="{1336A48F-7BF3-42AC-AA10-7D99CB539301}"/>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43</a:t>
            </a:fld>
            <a:endParaRPr lang="en-GB" sz="750">
              <a:solidFill>
                <a:srgbClr val="625D62">
                  <a:tint val="75000"/>
                </a:srgbClr>
              </a:solidFill>
              <a:latin typeface="Arial"/>
            </a:endParaRPr>
          </a:p>
        </p:txBody>
      </p:sp>
    </p:spTree>
    <p:extLst>
      <p:ext uri="{BB962C8B-B14F-4D97-AF65-F5344CB8AC3E}">
        <p14:creationId xmlns:p14="http://schemas.microsoft.com/office/powerpoint/2010/main" val="1674253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C216CA69-FB32-4C36-A626-85FC5BF070F6}"/>
              </a:ext>
            </a:extLst>
          </p:cNvPr>
          <p:cNvSpPr>
            <a:spLocks noGrp="1"/>
          </p:cNvSpPr>
          <p:nvPr>
            <p:ph type="title"/>
          </p:nvPr>
        </p:nvSpPr>
        <p:spPr/>
        <p:txBody>
          <a:bodyPr/>
          <a:lstStyle/>
          <a:p>
            <a:r>
              <a:rPr lang="en-US" err="1">
                <a:latin typeface="Microsoft JhengHei Light" panose="020B0304030504040204" pitchFamily="34" charset="-120"/>
                <a:ea typeface="Microsoft JhengHei Light" panose="020B0304030504040204" pitchFamily="34" charset="-120"/>
              </a:rPr>
              <a:t>Bijlage</a:t>
            </a:r>
            <a:r>
              <a:rPr lang="en-US">
                <a:latin typeface="Microsoft JhengHei Light" panose="020B0304030504040204" pitchFamily="34" charset="-120"/>
                <a:ea typeface="Microsoft JhengHei Light" panose="020B0304030504040204" pitchFamily="34" charset="-120"/>
              </a:rPr>
              <a:t> D: </a:t>
            </a:r>
            <a:r>
              <a:rPr lang="nl-NL">
                <a:latin typeface="Microsoft JhengHei Light" panose="020B0304030504040204" pitchFamily="34" charset="-120"/>
                <a:ea typeface="Microsoft JhengHei Light" panose="020B0304030504040204" pitchFamily="34" charset="-120"/>
              </a:rPr>
              <a:t>Release </a:t>
            </a:r>
            <a:r>
              <a:rPr lang="nl-NL" err="1">
                <a:latin typeface="Microsoft JhengHei Light" panose="020B0304030504040204" pitchFamily="34" charset="-120"/>
                <a:ea typeface="Microsoft JhengHei Light" panose="020B0304030504040204" pitchFamily="34" charset="-120"/>
              </a:rPr>
              <a:t>notes</a:t>
            </a:r>
            <a:endParaRPr lang="nl-NL">
              <a:latin typeface="Microsoft JhengHei Light" panose="020B0304030504040204" pitchFamily="34" charset="-120"/>
              <a:ea typeface="Microsoft JhengHei Light" panose="020B0304030504040204" pitchFamily="34" charset="-120"/>
            </a:endParaRPr>
          </a:p>
        </p:txBody>
      </p:sp>
      <p:sp>
        <p:nvSpPr>
          <p:cNvPr id="4" name="Tijdelijke aanduiding voor dianummer 2">
            <a:extLst>
              <a:ext uri="{FF2B5EF4-FFF2-40B4-BE49-F238E27FC236}">
                <a16:creationId xmlns:a16="http://schemas.microsoft.com/office/drawing/2014/main" id="{7EBCA05F-DA8E-4181-971F-94A2DA705176}"/>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44</a:t>
            </a:fld>
            <a:endParaRPr lang="en-GB" sz="750">
              <a:solidFill>
                <a:srgbClr val="625D62">
                  <a:tint val="75000"/>
                </a:srgbClr>
              </a:solidFill>
              <a:latin typeface="Arial"/>
            </a:endParaRPr>
          </a:p>
        </p:txBody>
      </p:sp>
    </p:spTree>
    <p:extLst>
      <p:ext uri="{BB962C8B-B14F-4D97-AF65-F5344CB8AC3E}">
        <p14:creationId xmlns:p14="http://schemas.microsoft.com/office/powerpoint/2010/main" val="71693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20F9FE90-9A14-C1AE-ECD5-C7F554941B31}"/>
              </a:ext>
            </a:extLst>
          </p:cNvPr>
          <p:cNvSpPr>
            <a:spLocks noGrp="1"/>
          </p:cNvSpPr>
          <p:nvPr/>
        </p:nvSpPr>
        <p:spPr>
          <a:xfrm>
            <a:off x="594000" y="740038"/>
            <a:ext cx="7802455" cy="4336691"/>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ketenprocessen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Titel nu verwarrend, gewijzigd naar ‘Relatie met inkoopleveranciers onderhouden’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Business objecten (zie kolom L in de </a:t>
            </a:r>
            <a:r>
              <a:rPr lang="nl-NL" sz="1200" err="1">
                <a:cs typeface="Arial"/>
              </a:rPr>
              <a:t>excel</a:t>
            </a:r>
            <a:r>
              <a:rPr lang="nl-NL" sz="1200">
                <a:cs typeface="Arial"/>
              </a:rPr>
              <a:t>)</a:t>
            </a:r>
          </a:p>
          <a:p>
            <a:pPr marL="0" indent="0">
              <a:buNone/>
            </a:pPr>
            <a:endParaRPr lang="nl-NL" sz="1200">
              <a:cs typeface="Arial"/>
            </a:endParaRPr>
          </a:p>
        </p:txBody>
      </p:sp>
    </p:spTree>
    <p:extLst>
      <p:ext uri="{BB962C8B-B14F-4D97-AF65-F5344CB8AC3E}">
        <p14:creationId xmlns:p14="http://schemas.microsoft.com/office/powerpoint/2010/main" val="396588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52EBCD7E-B9B6-0A7F-C78E-3C4C66F4EE62}"/>
              </a:ext>
            </a:extLst>
          </p:cNvPr>
          <p:cNvPicPr>
            <a:picLocks noChangeAspect="1"/>
          </p:cNvPicPr>
          <p:nvPr/>
        </p:nvPicPr>
        <p:blipFill>
          <a:blip r:embed="rId2"/>
          <a:stretch>
            <a:fillRect/>
          </a:stretch>
        </p:blipFill>
        <p:spPr>
          <a:xfrm>
            <a:off x="314889" y="1337828"/>
            <a:ext cx="3245491" cy="3015921"/>
          </a:xfrm>
          <a:prstGeom prst="rect">
            <a:avLst/>
          </a:prstGeom>
        </p:spPr>
      </p:pic>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563" marR="0" lvl="0" indent="-182563"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291201"/>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6165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1175059162"/>
              </p:ext>
            </p:extLst>
          </p:nvPr>
        </p:nvGraphicFramePr>
        <p:xfrm>
          <a:off x="12653291" y="3381239"/>
          <a:ext cx="2240837" cy="812684"/>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070" indent="-179070"/>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070" indent="-17907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070" indent="-17907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070" indent="-17907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41349"/>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2850978861"/>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5" name="Titel 1">
            <a:extLst>
              <a:ext uri="{FF2B5EF4-FFF2-40B4-BE49-F238E27FC236}">
                <a16:creationId xmlns:a16="http://schemas.microsoft.com/office/drawing/2014/main" id="{0ECC2E98-9108-FB34-BF25-84E0ACA53752}"/>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957D8E14-22E8-E5D5-5532-4E08342A88BB}"/>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FF"/>
                </a:highlight>
                <a:latin typeface="Microsoft JhengHei Light"/>
                <a:ea typeface="Microsoft JhengHei Light"/>
                <a:cs typeface="Arial"/>
              </a:rPr>
              <a:t>Verplaatst/samengevoegd</a:t>
            </a:r>
            <a:r>
              <a:rPr lang="nl-NL" sz="1400">
                <a:solidFill>
                  <a:srgbClr val="48AED0"/>
                </a:solidFill>
                <a:latin typeface="Microsoft JhengHei Light"/>
                <a:ea typeface="Microsoft JhengHei Light"/>
                <a:cs typeface="Arial"/>
              </a:rPr>
              <a:t>; </a:t>
            </a:r>
            <a:r>
              <a:rPr lang="nl-NL" sz="1400">
                <a:solidFill>
                  <a:srgbClr val="48AED0"/>
                </a:solidFill>
                <a:highlight>
                  <a:srgbClr val="FF0000"/>
                </a:highlight>
                <a:latin typeface="Microsoft JhengHei Light"/>
                <a:ea typeface="Microsoft JhengHei Light"/>
                <a:cs typeface="Arial"/>
              </a:rPr>
              <a:t>Verwijderd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3" name="Afbeelding 2" descr="Afbeelding met tekst, schermopname, Parallel, ontwerp&#10;&#10;Automatisch gegenereerde beschrijving">
            <a:extLst>
              <a:ext uri="{FF2B5EF4-FFF2-40B4-BE49-F238E27FC236}">
                <a16:creationId xmlns:a16="http://schemas.microsoft.com/office/drawing/2014/main" id="{8C285F67-2D9D-6D0E-FD58-E9EFDD300369}"/>
              </a:ext>
            </a:extLst>
          </p:cNvPr>
          <p:cNvPicPr>
            <a:picLocks noChangeAspect="1"/>
          </p:cNvPicPr>
          <p:nvPr/>
        </p:nvPicPr>
        <p:blipFill>
          <a:blip r:embed="rId3"/>
          <a:stretch>
            <a:fillRect/>
          </a:stretch>
        </p:blipFill>
        <p:spPr>
          <a:xfrm>
            <a:off x="222007" y="655577"/>
            <a:ext cx="8710977" cy="4453303"/>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624832654"/>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070" indent="-17907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070" indent="-17907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070" marR="0" lvl="0" indent="-17907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dirty="0">
                <a:solidFill>
                  <a:srgbClr val="080808"/>
                </a:solidFill>
                <a:latin typeface="Microsoft JhengHei Light"/>
              </a:rPr>
              <a:t>C.4.2.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3230993441"/>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5" name="Titel 1">
            <a:extLst>
              <a:ext uri="{FF2B5EF4-FFF2-40B4-BE49-F238E27FC236}">
                <a16:creationId xmlns:a16="http://schemas.microsoft.com/office/drawing/2014/main" id="{3DFF7C16-4728-17C8-44F2-2FA165EFC7A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core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8" name="Tijdelijke aanduiding voor tekst 2">
            <a:extLst>
              <a:ext uri="{FF2B5EF4-FFF2-40B4-BE49-F238E27FC236}">
                <a16:creationId xmlns:a16="http://schemas.microsoft.com/office/drawing/2014/main" id="{1C895773-CAAB-77D8-FD6D-89E85C8F6C1C}"/>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00"/>
                </a:highlight>
                <a:latin typeface="Microsoft JhengHei Light"/>
                <a:ea typeface="Microsoft JhengHei Light"/>
                <a:cs typeface="Arial"/>
              </a:rPr>
              <a:t>Naam gewijzigd</a:t>
            </a:r>
            <a:r>
              <a:rPr lang="nl-NL" sz="1400">
                <a:solidFill>
                  <a:srgbClr val="48AED0"/>
                </a:solidFill>
                <a:latin typeface="Microsoft JhengHei Light"/>
                <a:ea typeface="Microsoft JhengHei Light"/>
                <a:cs typeface="Arial"/>
              </a:rPr>
              <a:t>; </a:t>
            </a:r>
            <a:r>
              <a:rPr lang="nl-NL" sz="1400">
                <a:solidFill>
                  <a:srgbClr val="48AED0"/>
                </a:solidFill>
                <a:highlight>
                  <a:srgbClr val="FFFF00"/>
                </a:highlight>
                <a:latin typeface="Microsoft JhengHei Light"/>
                <a:ea typeface="Microsoft JhengHei Light"/>
                <a:cs typeface="Arial"/>
              </a:rPr>
              <a:t>Nieuw toegevoegd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7" name="Afbeelding 6">
            <a:extLst>
              <a:ext uri="{FF2B5EF4-FFF2-40B4-BE49-F238E27FC236}">
                <a16:creationId xmlns:a16="http://schemas.microsoft.com/office/drawing/2014/main" id="{5347B089-DE80-9240-CA0A-AB54DEC91C6B}"/>
              </a:ext>
            </a:extLst>
          </p:cNvPr>
          <p:cNvPicPr>
            <a:picLocks noChangeAspect="1"/>
          </p:cNvPicPr>
          <p:nvPr/>
        </p:nvPicPr>
        <p:blipFill>
          <a:blip r:embed="rId3"/>
          <a:stretch>
            <a:fillRect/>
          </a:stretch>
        </p:blipFill>
        <p:spPr>
          <a:xfrm>
            <a:off x="206733" y="686382"/>
            <a:ext cx="8508310" cy="4396419"/>
          </a:xfrm>
          <a:prstGeom prst="rect">
            <a:avLst/>
          </a:prstGeom>
        </p:spPr>
      </p:pic>
    </p:spTree>
    <p:extLst>
      <p:ext uri="{BB962C8B-B14F-4D97-AF65-F5344CB8AC3E}">
        <p14:creationId xmlns:p14="http://schemas.microsoft.com/office/powerpoint/2010/main" val="1571716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enterprise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FF"/>
                </a:highlight>
                <a:latin typeface="Microsoft JhengHei Light"/>
                <a:ea typeface="Microsoft JhengHei Light"/>
                <a:cs typeface="Arial"/>
              </a:rPr>
              <a:t>Verplaatst/samengevoegd</a:t>
            </a:r>
            <a:r>
              <a:rPr lang="nl-NL" sz="1400">
                <a:solidFill>
                  <a:srgbClr val="48AED0"/>
                </a:solidFill>
                <a:latin typeface="Microsoft JhengHei Light"/>
                <a:ea typeface="Microsoft JhengHei Light"/>
                <a:cs typeface="Arial"/>
              </a:rPr>
              <a:t>; </a:t>
            </a:r>
            <a:r>
              <a:rPr lang="nl-NL" sz="1400">
                <a:solidFill>
                  <a:srgbClr val="48AED0"/>
                </a:solidFill>
                <a:highlight>
                  <a:srgbClr val="FF0000"/>
                </a:highlight>
                <a:latin typeface="Microsoft JhengHei Light"/>
                <a:ea typeface="Microsoft JhengHei Light"/>
                <a:cs typeface="Arial"/>
              </a:rPr>
              <a:t>Verwijderd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49</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3"/>
            <a:ext cx="2232000" cy="1003751"/>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8"/>
            <a:ext cx="2232000" cy="76883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453353"/>
            <a:ext cx="2232000" cy="534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039544"/>
            <a:ext cx="2232000" cy="4352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519659"/>
            <a:ext cx="2232000" cy="43487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002018"/>
            <a:ext cx="2232000" cy="584465"/>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3635187"/>
            <a:ext cx="2232000" cy="843688"/>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Contracten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68597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356578"/>
            <a:ext cx="2232000" cy="1019432"/>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414586"/>
            <a:ext cx="2232000" cy="829787"/>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93943"/>
            <a:ext cx="2232000" cy="84368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195564"/>
            <a:ext cx="2232000" cy="7062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Transacties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Medewerkerrelatie</a:t>
                      </a:r>
                      <a:r>
                        <a:rPr kumimoji="0" lang="nl-NL" sz="700" b="0" i="0" u="none" strike="noStrike" kern="1200" cap="none" spc="0" normalizeH="0" baseline="0">
                          <a:ln>
                            <a:noFill/>
                          </a:ln>
                          <a:solidFill>
                            <a:srgbClr val="000000"/>
                          </a:solidFill>
                          <a:effectLst/>
                          <a:uLnTx/>
                          <a:uFillTx/>
                          <a:latin typeface="Microsoft JhengHei Light"/>
                          <a:ea typeface="+mn-ea"/>
                          <a:cs typeface="+mn-cs"/>
                        </a:rPr>
                        <a:t>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Medewerkerstijd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88224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560680"/>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13551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87429" y="2657692"/>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87429" y="3264753"/>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nvGraphicFramePr>
        <p:xfrm>
          <a:off x="14793675" y="3871814"/>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Inkoopleveranciersrelatie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 contracteren en/of bestellen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Naleving van contracten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nvGraphicFramePr>
        <p:xfrm>
          <a:off x="17113939" y="754786"/>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2173526259"/>
              </p:ext>
            </p:extLst>
          </p:nvPr>
        </p:nvGraphicFramePr>
        <p:xfrm>
          <a:off x="17118455" y="1476730"/>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highlight>
                            <a:srgbClr val="00FFFF"/>
                          </a:highligh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highlight>
                            <a:srgbClr val="00FFFF"/>
                          </a:highligh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highlight>
                            <a:srgbClr val="00FFFF"/>
                          </a:highligh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FF"/>
                          </a:highligh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62022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53966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nvGraphicFramePr>
        <p:xfrm>
          <a:off x="17168706" y="445241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Transacties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92306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06963"/>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04170"/>
            <a:ext cx="2232000" cy="84847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85312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497494"/>
            <a:ext cx="2232000" cy="85355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73796" y="2644853"/>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402110"/>
            <a:ext cx="2232000" cy="1329501"/>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575772"/>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661838"/>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nvGraphicFramePr>
        <p:xfrm>
          <a:off x="12465590" y="4821430"/>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duurzame inzetbaar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2" name="Afbeelding 1" descr="Afbeelding met tekst, schermopname, Lettertype, Parallel&#10;&#10;Automatisch gegenereerde beschrijving">
            <a:extLst>
              <a:ext uri="{FF2B5EF4-FFF2-40B4-BE49-F238E27FC236}">
                <a16:creationId xmlns:a16="http://schemas.microsoft.com/office/drawing/2014/main" id="{BEB2C97D-CE29-6E45-0C36-015267392B05}"/>
              </a:ext>
            </a:extLst>
          </p:cNvPr>
          <p:cNvPicPr>
            <a:picLocks noChangeAspect="1"/>
          </p:cNvPicPr>
          <p:nvPr/>
        </p:nvPicPr>
        <p:blipFill>
          <a:blip r:embed="rId2"/>
          <a:stretch>
            <a:fillRect/>
          </a:stretch>
        </p:blipFill>
        <p:spPr>
          <a:xfrm>
            <a:off x="617661" y="637443"/>
            <a:ext cx="7787785" cy="4506056"/>
          </a:xfrm>
          <a:prstGeom prst="rect">
            <a:avLst/>
          </a:prstGeom>
        </p:spPr>
      </p:pic>
    </p:spTree>
    <p:extLst>
      <p:ext uri="{BB962C8B-B14F-4D97-AF65-F5344CB8AC3E}">
        <p14:creationId xmlns:p14="http://schemas.microsoft.com/office/powerpoint/2010/main" val="206802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1. Wat is het NBility model</a:t>
            </a: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479884"/>
            <a:ext cx="4622336" cy="3083951"/>
          </a:xfrm>
          <a:prstGeom prst="rect">
            <a:avLst/>
          </a:prstGeom>
        </p:spPr>
        <p:txBody>
          <a:bodyPr/>
          <a:lstStyle>
            <a:defPPr>
              <a:defRPr lang="nl-NL"/>
            </a:defPPr>
            <a:lvl1pPr marL="306000" indent="-306000">
              <a:lnSpc>
                <a:spcPct val="100000"/>
              </a:lnSpc>
              <a:spcBef>
                <a:spcPts val="0"/>
              </a:spcBef>
              <a:spcAft>
                <a:spcPts val="600"/>
              </a:spcAft>
              <a:buClr>
                <a:schemeClr val="tx2"/>
              </a:buClr>
              <a:buFont typeface="Wingdings" charset="2"/>
              <a:buChar char="§"/>
              <a:tabLst/>
              <a:defRPr sz="1300" b="1">
                <a:solidFill>
                  <a:srgbClr val="605B9D"/>
                </a:solidFill>
                <a:latin typeface="Microsoft JhengHei Light" panose="020B0304030504040204" pitchFamily="34" charset="-120"/>
                <a:ea typeface="Microsoft JhengHei Light" panose="020B0304030504040204" pitchFamily="34" charset="-120"/>
              </a:defRPr>
            </a:lvl1pPr>
            <a:lvl2pPr marL="666000" lvl="1" indent="-306000">
              <a:lnSpc>
                <a:spcPct val="120000"/>
              </a:lnSpc>
              <a:spcBef>
                <a:spcPts val="0"/>
              </a:spcBef>
              <a:spcAft>
                <a:spcPts val="600"/>
              </a:spcAft>
              <a:buClr>
                <a:schemeClr val="accent1"/>
              </a:buClr>
              <a:buFont typeface="Wingdings" charset="2"/>
              <a:buChar char="§"/>
              <a:tabLst>
                <a:tab pos="390525" algn="l"/>
              </a:tabLst>
              <a:defRPr sz="1200">
                <a:solidFill>
                  <a:srgbClr val="605B9D"/>
                </a:solidFill>
                <a:latin typeface="Microsoft JhengHei Light" panose="020B0304030504040204" pitchFamily="34" charset="-120"/>
                <a:ea typeface="Microsoft JhengHei Light" panose="020B0304030504040204" pitchFamily="34" charset="-120"/>
              </a:defRPr>
            </a:lvl2pPr>
            <a:lvl3pPr marL="1026000" indent="-306000">
              <a:lnSpc>
                <a:spcPct val="120000"/>
              </a:lnSpc>
              <a:spcBef>
                <a:spcPts val="0"/>
              </a:spcBef>
              <a:spcAft>
                <a:spcPts val="900"/>
              </a:spcAft>
              <a:buClr>
                <a:schemeClr val="accent3"/>
              </a:buClr>
              <a:buFont typeface="Wingdings" charset="2"/>
              <a:buChar char="§"/>
              <a:tabLst/>
            </a:lvl3pPr>
            <a:lvl4pPr marL="1386000" indent="-306000">
              <a:lnSpc>
                <a:spcPct val="120000"/>
              </a:lnSpc>
              <a:spcBef>
                <a:spcPts val="0"/>
              </a:spcBef>
              <a:spcAft>
                <a:spcPts val="900"/>
              </a:spcAft>
              <a:buClr>
                <a:schemeClr val="tx1"/>
              </a:buClr>
              <a:buFont typeface="Wingdings" charset="2"/>
              <a:buChar char="§"/>
              <a:tabLst/>
              <a:defRPr sz="1600"/>
            </a:lvl4pPr>
            <a:lvl5pPr marL="1746000" indent="-306000">
              <a:lnSpc>
                <a:spcPct val="120000"/>
              </a:lnSpc>
              <a:spcBef>
                <a:spcPts val="0"/>
              </a:spcBef>
              <a:spcAft>
                <a:spcPts val="800"/>
              </a:spcAft>
              <a:buClr>
                <a:schemeClr val="tx1"/>
              </a:buClr>
              <a:buFont typeface="Wingdings" charset="2"/>
              <a:buChar char="§"/>
              <a:tabLst/>
              <a:defRPr sz="160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nl-NL" sz="1050"/>
              <a:t>Business </a:t>
            </a:r>
            <a:r>
              <a:rPr lang="nl-NL" sz="1050" err="1"/>
              <a:t>Capabilities</a:t>
            </a:r>
            <a:r>
              <a:rPr lang="nl-NL" sz="1050"/>
              <a:t> zijn:</a:t>
            </a:r>
          </a:p>
          <a:p>
            <a:endParaRPr lang="nl-NL" sz="1050"/>
          </a:p>
          <a:p>
            <a:r>
              <a:rPr lang="nl-NL" sz="1125" b="0"/>
              <a:t>Stabiel in de tijd, ze beschrijven WAT een organisatie doet,</a:t>
            </a:r>
            <a:br>
              <a:rPr lang="nl-NL" sz="1125" b="0"/>
            </a:br>
            <a:r>
              <a:rPr lang="nl-NL" sz="1125" b="0"/>
              <a:t>niet HOE.</a:t>
            </a:r>
          </a:p>
          <a:p>
            <a:endParaRPr lang="nl-NL" sz="1050" b="0"/>
          </a:p>
          <a:p>
            <a:r>
              <a:rPr lang="nl-NL" sz="1125" b="0"/>
              <a:t>Niet afhankelijk van wie bedrijfsprocessen uitvoert </a:t>
            </a:r>
            <a:br>
              <a:rPr lang="nl-NL" sz="1125" b="0"/>
            </a:br>
            <a:r>
              <a:rPr lang="nl-NL" sz="1125" b="0"/>
              <a:t>en hoe deze worden uitgevoerd.</a:t>
            </a:r>
          </a:p>
          <a:p>
            <a:endParaRPr lang="nl-NL" sz="1050" b="0"/>
          </a:p>
          <a:p>
            <a:r>
              <a:rPr lang="nl-NL" sz="1125" b="0"/>
              <a:t>Minder politiek dan organisatiestructuren.</a:t>
            </a:r>
          </a:p>
          <a:p>
            <a:endParaRPr lang="nl-NL" sz="1050" b="0"/>
          </a:p>
          <a:p>
            <a:r>
              <a:rPr lang="nl-NL" sz="1125" b="0"/>
              <a:t>Onafhankelijk van systeemimplementaties.</a:t>
            </a:r>
          </a:p>
          <a:p>
            <a:endParaRPr lang="nl-NL" sz="1050" b="0"/>
          </a:p>
          <a:p>
            <a:r>
              <a:rPr lang="nl-NL" sz="1125" b="0"/>
              <a:t>Makkelijk herkenbaar voor iedereen binnen en buiten het bedrijf.</a:t>
            </a:r>
          </a:p>
        </p:txBody>
      </p:sp>
      <p:pic>
        <p:nvPicPr>
          <p:cNvPr id="7" name="Afbeelding 6" descr="Afbeeldingsresultaat voor lego 3 in 1 helicopter">
            <a:extLst>
              <a:ext uri="{FF2B5EF4-FFF2-40B4-BE49-F238E27FC236}">
                <a16:creationId xmlns:a16="http://schemas.microsoft.com/office/drawing/2014/main" id="{698AACA0-60B7-41E0-B8E0-F91A58C69939}"/>
              </a:ext>
            </a:extLst>
          </p:cNvPr>
          <p:cNvPicPr>
            <a:picLocks noChangeAspect="1" noChangeArrowheads="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66556" y="647466"/>
            <a:ext cx="4064460" cy="3522096"/>
          </a:xfrm>
          <a:custGeom>
            <a:avLst/>
            <a:gdLst>
              <a:gd name="connsiteX0" fmla="*/ 1678634 w 4320480"/>
              <a:gd name="connsiteY0" fmla="*/ 0 h 3743953"/>
              <a:gd name="connsiteX1" fmla="*/ 4320480 w 4320480"/>
              <a:gd name="connsiteY1" fmla="*/ 0 h 3743953"/>
              <a:gd name="connsiteX2" fmla="*/ 4320480 w 4320480"/>
              <a:gd name="connsiteY2" fmla="*/ 3743953 h 3743953"/>
              <a:gd name="connsiteX3" fmla="*/ 0 w 4320480"/>
              <a:gd name="connsiteY3" fmla="*/ 3743953 h 3743953"/>
              <a:gd name="connsiteX4" fmla="*/ 0 w 4320480"/>
              <a:gd name="connsiteY4" fmla="*/ 1447126 h 3743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0" h="3743953">
                <a:moveTo>
                  <a:pt x="1678634" y="0"/>
                </a:moveTo>
                <a:lnTo>
                  <a:pt x="4320480" y="0"/>
                </a:lnTo>
                <a:lnTo>
                  <a:pt x="4320480" y="3743953"/>
                </a:lnTo>
                <a:lnTo>
                  <a:pt x="0" y="3743953"/>
                </a:lnTo>
                <a:lnTo>
                  <a:pt x="0" y="1447126"/>
                </a:lnTo>
                <a:close/>
              </a:path>
            </a:pathLst>
          </a:custGeom>
          <a:noFill/>
          <a:extLst>
            <a:ext uri="{909E8E84-426E-40DD-AFC4-6F175D3DCCD1}">
              <a14:hiddenFill xmlns:a14="http://schemas.microsoft.com/office/drawing/2010/main">
                <a:solidFill>
                  <a:srgbClr val="FFFFFF"/>
                </a:solidFill>
              </a14:hiddenFill>
            </a:ext>
          </a:extLst>
        </p:spPr>
      </p:pic>
      <p:sp>
        <p:nvSpPr>
          <p:cNvPr id="8" name="Tijdelijke aanduiding voor tekst 2">
            <a:extLst>
              <a:ext uri="{FF2B5EF4-FFF2-40B4-BE49-F238E27FC236}">
                <a16:creationId xmlns:a16="http://schemas.microsoft.com/office/drawing/2014/main" id="{DAE9A4D4-AC3C-4DFC-8C1F-08455F2B6940}"/>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gedeelde taal voor het beschrijven van gedeelde bedrijfsfuncties"</a:t>
            </a:r>
          </a:p>
        </p:txBody>
      </p:sp>
      <p:pic>
        <p:nvPicPr>
          <p:cNvPr id="9" name="Afbeelding 8">
            <a:extLst>
              <a:ext uri="{FF2B5EF4-FFF2-40B4-BE49-F238E27FC236}">
                <a16:creationId xmlns:a16="http://schemas.microsoft.com/office/drawing/2014/main" id="{400D0CB4-C4DF-42FB-842D-5B08B1F773FB}"/>
              </a:ext>
            </a:extLst>
          </p:cNvPr>
          <p:cNvPicPr>
            <a:picLocks noChangeAspect="1"/>
          </p:cNvPicPr>
          <p:nvPr/>
        </p:nvPicPr>
        <p:blipFill>
          <a:blip r:embed="rId3"/>
          <a:stretch>
            <a:fillRect/>
          </a:stretch>
        </p:blipFill>
        <p:spPr>
          <a:xfrm>
            <a:off x="7745267" y="120227"/>
            <a:ext cx="1231874" cy="360000"/>
          </a:xfrm>
          <a:prstGeom prst="rect">
            <a:avLst/>
          </a:prstGeom>
        </p:spPr>
      </p:pic>
      <p:sp>
        <p:nvSpPr>
          <p:cNvPr id="69" name="Tekstvak 68">
            <a:extLst>
              <a:ext uri="{FF2B5EF4-FFF2-40B4-BE49-F238E27FC236}">
                <a16:creationId xmlns:a16="http://schemas.microsoft.com/office/drawing/2014/main" id="{2CA07126-2238-4E1D-9A16-259E01AFA144}"/>
              </a:ext>
            </a:extLst>
          </p:cNvPr>
          <p:cNvSpPr txBox="1"/>
          <p:nvPr/>
        </p:nvSpPr>
        <p:spPr>
          <a:xfrm>
            <a:off x="8016765" y="3964891"/>
            <a:ext cx="628650" cy="150041"/>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spcAft>
                <a:spcPts val="450"/>
              </a:spcAft>
              <a:buClr>
                <a:schemeClr val="tx2"/>
              </a:buClr>
            </a:pPr>
            <a:r>
              <a:rPr lang="nl-NL" sz="525"/>
              <a:t>[</a:t>
            </a:r>
            <a:r>
              <a:rPr lang="nl-NL" sz="525">
                <a:hlinkClick r:id="rId4"/>
              </a:rPr>
              <a:t>bron</a:t>
            </a:r>
            <a:r>
              <a:rPr lang="nl-NL" sz="525"/>
              <a:t>]</a:t>
            </a:r>
            <a:endParaRPr lang="nl-NL" sz="525">
              <a:cs typeface="Arial"/>
            </a:endParaRPr>
          </a:p>
        </p:txBody>
      </p:sp>
      <p:sp>
        <p:nvSpPr>
          <p:cNvPr id="10" name="Tijdelijke aanduiding voor dianummer 2">
            <a:extLst>
              <a:ext uri="{FF2B5EF4-FFF2-40B4-BE49-F238E27FC236}">
                <a16:creationId xmlns:a16="http://schemas.microsoft.com/office/drawing/2014/main" id="{5E39B1E8-408A-4560-897B-A662BA260098}"/>
              </a:ext>
            </a:extLst>
          </p:cNvPr>
          <p:cNvSpPr txBox="1">
            <a:spLocks/>
          </p:cNvSpPr>
          <p:nvPr/>
        </p:nvSpPr>
        <p:spPr>
          <a:xfrm>
            <a:off x="595564" y="47520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a:t>
            </a:fld>
            <a:endParaRPr lang="en-GB" sz="750">
              <a:solidFill>
                <a:srgbClr val="625D62">
                  <a:tint val="75000"/>
                </a:srgbClr>
              </a:solidFill>
              <a:latin typeface="Arial"/>
            </a:endParaRPr>
          </a:p>
        </p:txBody>
      </p:sp>
    </p:spTree>
    <p:extLst>
      <p:ext uri="{BB962C8B-B14F-4D97-AF65-F5344CB8AC3E}">
        <p14:creationId xmlns:p14="http://schemas.microsoft.com/office/powerpoint/2010/main" val="115213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50</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Digitale productstrategie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E.5.2. Overeenkomsten met 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E.6.1. Bedrijfsgebouwen beheren</a:t>
            </a:r>
            <a:endParaRPr lang="nl-NL" sz="750" b="1">
              <a:solidFill>
                <a:schemeClr val="tx1">
                  <a:lumMod val="50000"/>
                </a:schemeClr>
              </a:solidFill>
              <a:highlight>
                <a:srgbClr val="00FF00"/>
              </a:highlight>
              <a:latin typeface="Microsoft JhengHei Light"/>
              <a:ea typeface="Microsoft JhengHei Light"/>
            </a:endParaRP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highlight>
                  <a:srgbClr val="00FF00"/>
                </a:highlight>
                <a:latin typeface="Microsoft JhengHei Light"/>
              </a:rPr>
              <a:t>E.7.3. Gebeurtenissen financieel verwerken en standen beheren</a:t>
            </a:r>
            <a:endParaRPr lang="nl-NL" sz="750" b="1">
              <a:solidFill>
                <a:schemeClr val="tx1">
                  <a:lumMod val="50000"/>
                </a:schemeClr>
              </a:solidFill>
              <a:highlight>
                <a:srgbClr val="00FF00"/>
              </a:highlight>
              <a:latin typeface="Microsoft JhengHei Light"/>
              <a:ea typeface="Microsoft JhengHei Light"/>
            </a:endParaRP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2641864767"/>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a:t>
                      </a:r>
                      <a:r>
                        <a:rPr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ontwikkelen</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55284964"/>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245" indent="-182245"/>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nvGraphicFramePr>
        <p:xfrm>
          <a:off x="14793675" y="927964"/>
          <a:ext cx="2241031" cy="5131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Digitaal productstrategie en -portfolio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productstrategie ontwikkelen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producten uitrollen en opleveren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Gebruik digitale producten ondersteunen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Goederen- en dienstenplannen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709006141"/>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Goederen en diensten overeen komen en/of bestellen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245" indent="-182245"/>
                      <a:r>
                        <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rPr>
                        <a:t>..3. Naleving van 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1193266145"/>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3899816128"/>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FFFF00"/>
                          </a:highligh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highlight>
                          <a:srgbClr val="FF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186028884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245" indent="-182245"/>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Veranderportfolio items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960736080"/>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070" marR="0" lvl="0" indent="-179070"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245" indent="-182245"/>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sp>
        <p:nvSpPr>
          <p:cNvPr id="15" name="Titel 1">
            <a:extLst>
              <a:ext uri="{FF2B5EF4-FFF2-40B4-BE49-F238E27FC236}">
                <a16:creationId xmlns:a16="http://schemas.microsoft.com/office/drawing/2014/main" id="{CBFB6D25-ED82-1820-9ACA-7E1B379D1C5D}"/>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a:solidFill>
                  <a:srgbClr val="821E7D"/>
                </a:solidFill>
                <a:latin typeface="Microsoft JhengHei Light"/>
                <a:cs typeface="Arial"/>
              </a:rPr>
              <a:t>Business </a:t>
            </a:r>
            <a:r>
              <a:rPr lang="nl-NL" sz="2100" err="1">
                <a:solidFill>
                  <a:srgbClr val="821E7D"/>
                </a:solidFill>
                <a:latin typeface="Microsoft JhengHei Light"/>
                <a:cs typeface="Arial"/>
              </a:rPr>
              <a:t>capabilities</a:t>
            </a:r>
            <a:r>
              <a:rPr lang="nl-NL" sz="2100">
                <a:solidFill>
                  <a:srgbClr val="821E7D"/>
                </a:solidFill>
                <a:latin typeface="Microsoft JhengHei Light"/>
                <a:cs typeface="Arial"/>
              </a:rPr>
              <a:t> (</a:t>
            </a:r>
            <a:r>
              <a:rPr lang="nl-NL" sz="2100" err="1">
                <a:solidFill>
                  <a:srgbClr val="821E7D"/>
                </a:solidFill>
                <a:latin typeface="Microsoft JhengHei Light"/>
                <a:cs typeface="Arial"/>
              </a:rPr>
              <a:t>enterprise</a:t>
            </a:r>
            <a:r>
              <a:rPr lang="nl-NL" sz="2100">
                <a:solidFill>
                  <a:srgbClr val="821E7D"/>
                </a:solidFill>
                <a:latin typeface="Microsoft JhengHei Light"/>
                <a:cs typeface="Arial"/>
              </a:rPr>
              <a:t> domein niveau 3) </a:t>
            </a:r>
            <a:endParaRPr lang="nl-NL" sz="2100">
              <a:solidFill>
                <a:srgbClr val="821E7D"/>
              </a:solidFill>
              <a:latin typeface="Microsoft JhengHei Light"/>
            </a:endParaRPr>
          </a:p>
        </p:txBody>
      </p:sp>
      <p:sp>
        <p:nvSpPr>
          <p:cNvPr id="19" name="Tijdelijke aanduiding voor tekst 2">
            <a:extLst>
              <a:ext uri="{FF2B5EF4-FFF2-40B4-BE49-F238E27FC236}">
                <a16:creationId xmlns:a16="http://schemas.microsoft.com/office/drawing/2014/main" id="{8E248D97-0B37-F081-6125-E0512E66781C}"/>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400">
                <a:solidFill>
                  <a:srgbClr val="48AED0"/>
                </a:solidFill>
                <a:latin typeface="Microsoft JhengHei Light"/>
                <a:ea typeface="Microsoft JhengHei Light"/>
                <a:cs typeface="Arial"/>
              </a:rPr>
              <a:t>Veranderingen ten opzichte van Versie 2.1: </a:t>
            </a:r>
            <a:r>
              <a:rPr lang="nl-NL" sz="1400">
                <a:solidFill>
                  <a:srgbClr val="48AED0"/>
                </a:solidFill>
                <a:highlight>
                  <a:srgbClr val="00FF00"/>
                </a:highlight>
                <a:latin typeface="Microsoft JhengHei Light"/>
                <a:ea typeface="Microsoft JhengHei Light"/>
                <a:cs typeface="Arial"/>
              </a:rPr>
              <a:t>Naam gewijzigd</a:t>
            </a:r>
            <a:r>
              <a:rPr lang="nl-NL" sz="1400">
                <a:solidFill>
                  <a:srgbClr val="48AED0"/>
                </a:solidFill>
                <a:latin typeface="Microsoft JhengHei Light"/>
                <a:ea typeface="Microsoft JhengHei Light"/>
                <a:cs typeface="Arial"/>
              </a:rPr>
              <a:t>; </a:t>
            </a:r>
            <a:r>
              <a:rPr lang="nl-NL" sz="1400">
                <a:solidFill>
                  <a:srgbClr val="48AED0"/>
                </a:solidFill>
                <a:highlight>
                  <a:srgbClr val="FFFF00"/>
                </a:highlight>
                <a:latin typeface="Microsoft JhengHei Light"/>
                <a:ea typeface="Microsoft JhengHei Light"/>
                <a:cs typeface="Arial"/>
              </a:rPr>
              <a:t>Nieuw toegevoegd</a:t>
            </a:r>
            <a:r>
              <a:rPr lang="nl-NL" sz="1400">
                <a:solidFill>
                  <a:srgbClr val="48AED0"/>
                </a:solidFill>
                <a:latin typeface="Microsoft JhengHei Light"/>
                <a:ea typeface="Microsoft JhengHei Light"/>
                <a:cs typeface="Arial"/>
              </a:rPr>
              <a:t>.</a:t>
            </a:r>
          </a:p>
          <a:p>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97" name="Afbeelding 96" descr="Afbeelding met tekst, schermopname, Parallel, Lettertype&#10;&#10;Automatisch gegenereerde beschrijving">
            <a:extLst>
              <a:ext uri="{FF2B5EF4-FFF2-40B4-BE49-F238E27FC236}">
                <a16:creationId xmlns:a16="http://schemas.microsoft.com/office/drawing/2014/main" id="{F4004EF4-4085-C3CE-78A2-5D273EA7C8C9}"/>
              </a:ext>
            </a:extLst>
          </p:cNvPr>
          <p:cNvPicPr>
            <a:picLocks noChangeAspect="1"/>
          </p:cNvPicPr>
          <p:nvPr/>
        </p:nvPicPr>
        <p:blipFill>
          <a:blip r:embed="rId2"/>
          <a:stretch>
            <a:fillRect/>
          </a:stretch>
        </p:blipFill>
        <p:spPr>
          <a:xfrm>
            <a:off x="579194" y="634257"/>
            <a:ext cx="7914175" cy="4506934"/>
          </a:xfrm>
          <a:prstGeom prst="rect">
            <a:avLst/>
          </a:prstGeom>
        </p:spPr>
      </p:pic>
    </p:spTree>
    <p:extLst>
      <p:ext uri="{BB962C8B-B14F-4D97-AF65-F5344CB8AC3E}">
        <p14:creationId xmlns:p14="http://schemas.microsoft.com/office/powerpoint/2010/main" val="3736167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Tree>
    <p:extLst>
      <p:ext uri="{BB962C8B-B14F-4D97-AF65-F5344CB8AC3E}">
        <p14:creationId xmlns:p14="http://schemas.microsoft.com/office/powerpoint/2010/main" val="1816341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2.0: </a:t>
            </a:r>
            <a:r>
              <a:rPr lang="nl-NL">
                <a:highlight>
                  <a:srgbClr val="00FFFF"/>
                </a:highlight>
              </a:rPr>
              <a:t>Verplaatst/samengevoegd</a:t>
            </a:r>
            <a:r>
              <a:rPr lang="nl-NL"/>
              <a:t>; </a:t>
            </a:r>
            <a:r>
              <a:rPr lang="nl-NL">
                <a:highlight>
                  <a:srgbClr val="FF0000"/>
                </a:highlight>
              </a:rPr>
              <a:t>Verwijderd</a:t>
            </a:r>
            <a:r>
              <a:rPr lang="nl-NL"/>
              <a:t>.</a:t>
            </a:r>
          </a:p>
        </p:txBody>
      </p:sp>
      <p:pic>
        <p:nvPicPr>
          <p:cNvPr id="19" name="Afbeelding 18">
            <a:extLst>
              <a:ext uri="{FF2B5EF4-FFF2-40B4-BE49-F238E27FC236}">
                <a16:creationId xmlns:a16="http://schemas.microsoft.com/office/drawing/2014/main" id="{C93BFA0A-A848-9CCA-251B-C11777A9CB77}"/>
              </a:ext>
            </a:extLst>
          </p:cNvPr>
          <p:cNvPicPr>
            <a:picLocks noChangeAspect="1"/>
          </p:cNvPicPr>
          <p:nvPr/>
        </p:nvPicPr>
        <p:blipFill>
          <a:blip r:embed="rId3"/>
          <a:stretch>
            <a:fillRect/>
          </a:stretch>
        </p:blipFill>
        <p:spPr>
          <a:xfrm>
            <a:off x="31528" y="500721"/>
            <a:ext cx="9144000" cy="4601497"/>
          </a:xfrm>
          <a:prstGeom prst="rect">
            <a:avLst/>
          </a:prstGeom>
        </p:spPr>
      </p:pic>
      <p:sp>
        <p:nvSpPr>
          <p:cNvPr id="3" name="Rechthoek 2">
            <a:extLst>
              <a:ext uri="{FF2B5EF4-FFF2-40B4-BE49-F238E27FC236}">
                <a16:creationId xmlns:a16="http://schemas.microsoft.com/office/drawing/2014/main" id="{32595890-43A4-7A48-564C-E491BE60FD53}"/>
              </a:ext>
            </a:extLst>
          </p:cNvPr>
          <p:cNvSpPr/>
          <p:nvPr/>
        </p:nvSpPr>
        <p:spPr>
          <a:xfrm>
            <a:off x="1082844" y="2559017"/>
            <a:ext cx="368968" cy="1520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highlight>
                <a:srgbClr val="FF0000"/>
              </a:highlight>
            </a:endParaRPr>
          </a:p>
        </p:txBody>
      </p:sp>
    </p:spTree>
    <p:extLst>
      <p:ext uri="{BB962C8B-B14F-4D97-AF65-F5344CB8AC3E}">
        <p14:creationId xmlns:p14="http://schemas.microsoft.com/office/powerpoint/2010/main" val="82281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2.0: </a:t>
            </a:r>
            <a:r>
              <a:rPr lang="nl-NL">
                <a:highlight>
                  <a:srgbClr val="00FF00"/>
                </a:highlight>
              </a:rPr>
              <a:t>Formulering;</a:t>
            </a:r>
            <a:r>
              <a:rPr lang="nl-NL"/>
              <a:t> </a:t>
            </a:r>
            <a:br>
              <a:rPr lang="nl-NL"/>
            </a:br>
            <a:r>
              <a:rPr lang="nl-NL"/>
              <a:t>                                                                          </a:t>
            </a:r>
            <a:r>
              <a:rPr lang="nl-NL">
                <a:highlight>
                  <a:srgbClr val="FFFF00"/>
                </a:highlight>
              </a:rPr>
              <a:t>Nieuw</a:t>
            </a:r>
          </a:p>
        </p:txBody>
      </p:sp>
      <p:pic>
        <p:nvPicPr>
          <p:cNvPr id="75" name="Afbeelding 74">
            <a:extLst>
              <a:ext uri="{FF2B5EF4-FFF2-40B4-BE49-F238E27FC236}">
                <a16:creationId xmlns:a16="http://schemas.microsoft.com/office/drawing/2014/main" id="{14597584-698F-F247-0466-F729482FBC88}"/>
              </a:ext>
            </a:extLst>
          </p:cNvPr>
          <p:cNvPicPr>
            <a:picLocks noChangeAspect="1"/>
          </p:cNvPicPr>
          <p:nvPr/>
        </p:nvPicPr>
        <p:blipFill>
          <a:blip r:embed="rId3"/>
          <a:stretch>
            <a:fillRect/>
          </a:stretch>
        </p:blipFill>
        <p:spPr>
          <a:xfrm>
            <a:off x="0" y="436371"/>
            <a:ext cx="9144000" cy="4712185"/>
          </a:xfrm>
          <a:prstGeom prst="rect">
            <a:avLst/>
          </a:prstGeom>
        </p:spPr>
      </p:pic>
    </p:spTree>
    <p:extLst>
      <p:ext uri="{BB962C8B-B14F-4D97-AF65-F5344CB8AC3E}">
        <p14:creationId xmlns:p14="http://schemas.microsoft.com/office/powerpoint/2010/main" val="14549040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Tree>
    <p:extLst>
      <p:ext uri="{BB962C8B-B14F-4D97-AF65-F5344CB8AC3E}">
        <p14:creationId xmlns:p14="http://schemas.microsoft.com/office/powerpoint/2010/main" val="1378482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47995" y="1568905"/>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60849" y="2913858"/>
            <a:ext cx="2211336" cy="115512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168949"/>
            <a:ext cx="2210730" cy="698021"/>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41859" y="3106218"/>
          <a:ext cx="2351065" cy="96276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327846"/>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55814" y="1711342"/>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nvGraphicFramePr>
        <p:xfrm>
          <a:off x="10429875" y="461365"/>
          <a:ext cx="2241031" cy="1069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(telefoon, email, website,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social</a:t>
                      </a:r>
                      <a:r>
                        <a:rPr kumimoji="0" lang="nl-NL" sz="700" b="0" i="0" u="none" strike="noStrike" kern="1200" cap="none" spc="0" normalizeH="0" baseline="0">
                          <a:ln>
                            <a:noFill/>
                          </a:ln>
                          <a:solidFill>
                            <a:srgbClr val="000000"/>
                          </a:solidFill>
                          <a:effectLst/>
                          <a:uLnTx/>
                          <a:uFillTx/>
                          <a:latin typeface="Microsoft JhengHei Light"/>
                          <a:ea typeface="+mn-ea"/>
                          <a:cs typeface="+mn-cs"/>
                        </a:rPr>
                        <a:t> media etc.) aan klanten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2"/>
            <a:ext cx="2213824" cy="953681"/>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2.3. Transport-, distributie- en schakelplannen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2.1. Energietransport en -distributie besturen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2.2. Energietransport en -distributie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59331" y="2647037"/>
          <a:ext cx="2294899" cy="66300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35181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en distributie plannen opstellen </a:t>
                      </a:r>
                      <a:r>
                        <a:rPr lang="nl-NL" sz="700"/>
                        <a:t>(</a:t>
                      </a:r>
                      <a:r>
                        <a:rPr kumimoji="0" lang="nl-NL" sz="700" b="0" i="0" u="none" strike="noStrike" kern="1200" cap="none" spc="0" normalizeH="0" baseline="0">
                          <a:ln>
                            <a:noFill/>
                          </a:ln>
                          <a:solidFill>
                            <a:srgbClr val="000000"/>
                          </a:solidFill>
                          <a:effectLst/>
                          <a:uLnTx/>
                          <a:uFillTx/>
                          <a:latin typeface="Microsoft JhengHei Light"/>
                          <a:ea typeface="+mn-ea"/>
                          <a:cs typeface="+mn-cs"/>
                        </a:rPr>
                        <a:t>inclusief optimaliseren capaciteit/voorkomen congestie, balanshandhaving)</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3" name="Tabel 3">
            <a:extLst>
              <a:ext uri="{FF2B5EF4-FFF2-40B4-BE49-F238E27FC236}">
                <a16:creationId xmlns:a16="http://schemas.microsoft.com/office/drawing/2014/main" id="{6E2C4377-8EB2-4FF7-8DA0-8EF8EB8FB284}"/>
              </a:ext>
            </a:extLst>
          </p:cNvPr>
          <p:cNvGraphicFramePr>
            <a:graphicFrameLocks noGrp="1"/>
          </p:cNvGraphicFramePr>
          <p:nvPr/>
        </p:nvGraphicFramePr>
        <p:xfrm>
          <a:off x="12666538" y="1579200"/>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Verstoringen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'Analyse en herstel van verstoring'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Verstoring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Energiestromen herstellen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energienetten initiëren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68927" y="441583"/>
          <a:ext cx="2221015" cy="962760"/>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en -distributie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energienet 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Energiestromen besturen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(schakelen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 en –distributie</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3914133"/>
            <a:ext cx="2236130" cy="128651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271748"/>
            <a:ext cx="2236131" cy="162366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6"/>
            <a:ext cx="2236131" cy="1963608"/>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1343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67735084"/>
              </p:ext>
            </p:extLst>
          </p:nvPr>
        </p:nvGraphicFramePr>
        <p:xfrm>
          <a:off x="14889940" y="2434264"/>
          <a:ext cx="2445559" cy="147120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 en 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Alternatieven voor mitigatie kwaliteitsrisico analyseren</a:t>
                      </a:r>
                    </a:p>
                  </a:txBody>
                  <a:tcPr marL="68580" marR="68580" marT="21600" marB="21600"/>
                </a:tc>
                <a:extLst>
                  <a:ext uri="{0D108BD9-81ED-4DB2-BD59-A6C34878D82A}">
                    <a16:rowId xmlns:a16="http://schemas.microsoft.com/office/drawing/2014/main" val="3523326302"/>
                  </a:ext>
                </a:extLst>
              </a:tr>
              <a:tr h="152823">
                <a:tc>
                  <a:txBody>
                    <a:bodyPr/>
                    <a:lstStyle/>
                    <a:p>
                      <a:pPr marL="177800" indent="-177800"/>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..4. Mitigerende maatregel voor kwaliteitsrisico bepalen</a:t>
                      </a:r>
                    </a:p>
                  </a:txBody>
                  <a:tcPr marL="68580" marR="68580" marT="21600" marB="21600"/>
                </a:tc>
                <a:extLst>
                  <a:ext uri="{0D108BD9-81ED-4DB2-BD59-A6C34878D82A}">
                    <a16:rowId xmlns:a16="http://schemas.microsoft.com/office/drawing/2014/main" val="1625242384"/>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..5.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Storingen onderzoeken</a:t>
                      </a:r>
                    </a:p>
                  </a:txBody>
                  <a:tcPr marL="68580" marR="68580" marT="21600" marB="21600"/>
                </a:tc>
                <a:extLst>
                  <a:ext uri="{0D108BD9-81ED-4DB2-BD59-A6C34878D82A}">
                    <a16:rowId xmlns:a16="http://schemas.microsoft.com/office/drawing/2014/main" val="2571958378"/>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2436107033"/>
              </p:ext>
            </p:extLst>
          </p:nvPr>
        </p:nvGraphicFramePr>
        <p:xfrm>
          <a:off x="14889941" y="558623"/>
          <a:ext cx="2445559" cy="171667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Alternatieven voor mitigatie risico  op capaciteit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en/of functionaliteit analyseren</a:t>
                      </a:r>
                    </a:p>
                  </a:txBody>
                  <a:tcPr marL="68580" marR="0" marT="21600" marB="21600"/>
                </a:tc>
                <a:extLst>
                  <a:ext uri="{0D108BD9-81ED-4DB2-BD59-A6C34878D82A}">
                    <a16:rowId xmlns:a16="http://schemas.microsoft.com/office/drawing/2014/main" val="1625242384"/>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Mitigatie maatregelen op capaciteit en/of </a:t>
                      </a:r>
                      <a:b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functionaliteit bepalen </a:t>
                      </a:r>
                    </a:p>
                  </a:txBody>
                  <a:tcPr marL="68580" marR="0" marT="21600" marB="21600"/>
                </a:tc>
                <a:extLst>
                  <a:ext uri="{0D108BD9-81ED-4DB2-BD59-A6C34878D82A}">
                    <a16:rowId xmlns:a16="http://schemas.microsoft.com/office/drawing/2014/main" val="3100095967"/>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..5.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Energienetten aanpassingen functioneel ontwerpen</a:t>
                      </a:r>
                    </a:p>
                  </a:txBody>
                  <a:tcPr marL="68580" marR="0" marT="21600" marB="21600"/>
                </a:tc>
                <a:extLst>
                  <a:ext uri="{0D108BD9-81ED-4DB2-BD59-A6C34878D82A}">
                    <a16:rowId xmlns:a16="http://schemas.microsoft.com/office/drawing/2014/main" val="2140771595"/>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Opdracht voor uitvoeren van netaanpassing verstrekken en bewaken</a:t>
                      </a:r>
                    </a:p>
                  </a:txBody>
                  <a:tcPr marL="68580" marR="0" marT="21600" marB="21600"/>
                </a:tc>
                <a:extLst>
                  <a:ext uri="{0D108BD9-81ED-4DB2-BD59-A6C34878D82A}">
                    <a16:rowId xmlns:a16="http://schemas.microsoft.com/office/drawing/2014/main" val="1943951726"/>
                  </a:ext>
                </a:extLst>
              </a:tr>
            </a:tbl>
          </a:graphicData>
        </a:graphic>
      </p:graphicFrame>
      <p:sp>
        <p:nvSpPr>
          <p:cNvPr id="75" name="Afgeronde rechthoek 13">
            <a:extLst>
              <a:ext uri="{FF2B5EF4-FFF2-40B4-BE49-F238E27FC236}">
                <a16:creationId xmlns:a16="http://schemas.microsoft.com/office/drawing/2014/main" id="{4CFB02D9-3954-4D76-8CF5-278E8F3480C2}"/>
              </a:ext>
            </a:extLst>
          </p:cNvPr>
          <p:cNvSpPr/>
          <p:nvPr/>
        </p:nvSpPr>
        <p:spPr>
          <a:xfrm>
            <a:off x="12685643" y="4300840"/>
            <a:ext cx="2220473" cy="902166"/>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4.3. Metingen van energiestromen en -netten ter beschikking stellen</a:t>
            </a:r>
          </a:p>
        </p:txBody>
      </p:sp>
      <p:sp>
        <p:nvSpPr>
          <p:cNvPr id="77" name="Afgeronde rechthoek 11">
            <a:extLst>
              <a:ext uri="{FF2B5EF4-FFF2-40B4-BE49-F238E27FC236}">
                <a16:creationId xmlns:a16="http://schemas.microsoft.com/office/drawing/2014/main" id="{D1111A7D-3EFB-4B86-84B5-EF1CFA354083}"/>
              </a:ext>
            </a:extLst>
          </p:cNvPr>
          <p:cNvSpPr/>
          <p:nvPr/>
        </p:nvSpPr>
        <p:spPr>
          <a:xfrm>
            <a:off x="10447995" y="4109039"/>
            <a:ext cx="2209837" cy="1082823"/>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4.1. Metingen van energiestromen en -netten beschikbaar krijgen</a:t>
            </a:r>
          </a:p>
        </p:txBody>
      </p:sp>
      <p:graphicFrame>
        <p:nvGraphicFramePr>
          <p:cNvPr id="79" name="Tabel 3">
            <a:extLst>
              <a:ext uri="{FF2B5EF4-FFF2-40B4-BE49-F238E27FC236}">
                <a16:creationId xmlns:a16="http://schemas.microsoft.com/office/drawing/2014/main" id="{31D4F3FB-5444-4E7E-90C9-4C7039C300CE}"/>
              </a:ext>
            </a:extLst>
          </p:cNvPr>
          <p:cNvGraphicFramePr>
            <a:graphicFrameLocks noGrp="1"/>
          </p:cNvGraphicFramePr>
          <p:nvPr/>
        </p:nvGraphicFramePr>
        <p:xfrm>
          <a:off x="12644572" y="4685448"/>
          <a:ext cx="2371347" cy="513120"/>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van energiestromen en -netten direct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623793983"/>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Op afroep metingen van energiestromen 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 -netten voor andere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capablilities</a:t>
                      </a:r>
                      <a:r>
                        <a:rPr kumimoji="0" lang="nl-NL" sz="700" b="0" i="0" u="none" strike="noStrike" kern="1200" cap="none" spc="0" normalizeH="0" baseline="0">
                          <a:ln>
                            <a:noFill/>
                          </a:ln>
                          <a:solidFill>
                            <a:srgbClr val="000000"/>
                          </a:solidFill>
                          <a:effectLst/>
                          <a:uLnTx/>
                          <a:uFillTx/>
                          <a:latin typeface="Microsoft JhengHei Light"/>
                          <a:ea typeface="+mn-ea"/>
                          <a:cs typeface="+mn-cs"/>
                        </a:rPr>
                        <a:t>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81" name="Tabel 3">
            <a:extLst>
              <a:ext uri="{FF2B5EF4-FFF2-40B4-BE49-F238E27FC236}">
                <a16:creationId xmlns:a16="http://schemas.microsoft.com/office/drawing/2014/main" id="{04D0E183-74EB-4853-AD2F-0D94740CE357}"/>
              </a:ext>
            </a:extLst>
          </p:cNvPr>
          <p:cNvGraphicFramePr>
            <a:graphicFrameLocks noGrp="1"/>
          </p:cNvGraphicFramePr>
          <p:nvPr/>
        </p:nvGraphicFramePr>
        <p:xfrm>
          <a:off x="10408808" y="4406866"/>
          <a:ext cx="2394128" cy="769680"/>
        </p:xfrm>
        <a:graphic>
          <a:graphicData uri="http://schemas.openxmlformats.org/drawingml/2006/table">
            <a:tbl>
              <a:tblPr>
                <a:tableStyleId>{2D5ABB26-0587-4C30-8999-92F81FD0307C}</a:tableStyleId>
              </a:tblPr>
              <a:tblGrid>
                <a:gridCol w="2394128">
                  <a:extLst>
                    <a:ext uri="{9D8B030D-6E8A-4147-A177-3AD203B41FA5}">
                      <a16:colId xmlns:a16="http://schemas.microsoft.com/office/drawing/2014/main" val="4109487623"/>
                    </a:ext>
                  </a:extLst>
                </a:gridCol>
              </a:tblGrid>
              <a:tr h="351810">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Energiestromen en -netten waarnemen (net doorstroom, functie performance, asset eigenschap) en omzetten in metingen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24894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interpreteerbaar</a:t>
                      </a:r>
                      <a:r>
                        <a:rPr kumimoji="0" lang="nl-NL" sz="700" b="0" i="0" u="none" strike="noStrike" kern="1200" cap="none" spc="0" normalizeH="0" baseline="0">
                          <a:ln>
                            <a:noFill/>
                          </a:ln>
                          <a:solidFill>
                            <a:srgbClr val="000000"/>
                          </a:solidFill>
                          <a:effectLst/>
                          <a:uLnTx/>
                          <a:uFillTx/>
                          <a:latin typeface="Microsoft JhengHei Light"/>
                          <a:ea typeface="+mn-ea"/>
                          <a:cs typeface="+mn-cs"/>
                        </a:rPr>
                        <a:t> maken (technisch /protocol)</a:t>
                      </a:r>
                    </a:p>
                  </a:txBody>
                  <a:tcPr marL="68580" marR="68580" marT="21600" marB="21600"/>
                </a:tc>
                <a:extLst>
                  <a:ext uri="{0D108BD9-81ED-4DB2-BD59-A6C34878D82A}">
                    <a16:rowId xmlns:a16="http://schemas.microsoft.com/office/drawing/2014/main" val="1625242384"/>
                  </a:ext>
                </a:extLst>
              </a:tr>
            </a:tbl>
          </a:graphicData>
        </a:graphic>
      </p:graphicFrame>
      <p:sp>
        <p:nvSpPr>
          <p:cNvPr id="83" name="Afgeronde rechthoek 16">
            <a:extLst>
              <a:ext uri="{FF2B5EF4-FFF2-40B4-BE49-F238E27FC236}">
                <a16:creationId xmlns:a16="http://schemas.microsoft.com/office/drawing/2014/main" id="{9DDEC562-3BB4-4E2B-8A8E-B500101FA20D}"/>
              </a:ext>
            </a:extLst>
          </p:cNvPr>
          <p:cNvSpPr/>
          <p:nvPr/>
        </p:nvSpPr>
        <p:spPr>
          <a:xfrm>
            <a:off x="12685643" y="3367442"/>
            <a:ext cx="2212412" cy="889871"/>
          </a:xfrm>
          <a:prstGeom prst="roundRect">
            <a:avLst>
              <a:gd name="adj" fmla="val 6769"/>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highlight>
                  <a:srgbClr val="FF0000"/>
                </a:highlight>
                <a:latin typeface="Microsoft JhengHei Light"/>
              </a:rPr>
              <a:t>4.2. Metingen valideren en verwerkbaar maken</a:t>
            </a:r>
            <a:r>
              <a:rPr lang="nl-NL" sz="750" b="1">
                <a:solidFill>
                  <a:srgbClr val="080808"/>
                </a:solidFill>
                <a:latin typeface="Microsoft JhengHei Light"/>
              </a:rPr>
              <a:t> </a:t>
            </a:r>
          </a:p>
        </p:txBody>
      </p:sp>
      <p:graphicFrame>
        <p:nvGraphicFramePr>
          <p:cNvPr id="85" name="Tabel 3">
            <a:extLst>
              <a:ext uri="{FF2B5EF4-FFF2-40B4-BE49-F238E27FC236}">
                <a16:creationId xmlns:a16="http://schemas.microsoft.com/office/drawing/2014/main" id="{6A5FD81C-9954-49BC-B68E-A6EBC61F4A55}"/>
              </a:ext>
            </a:extLst>
          </p:cNvPr>
          <p:cNvGraphicFramePr>
            <a:graphicFrameLocks noGrp="1"/>
          </p:cNvGraphicFramePr>
          <p:nvPr>
            <p:extLst>
              <p:ext uri="{D42A27DB-BD31-4B8C-83A1-F6EECF244321}">
                <p14:modId xmlns:p14="http://schemas.microsoft.com/office/powerpoint/2010/main" val="2096066323"/>
              </p:ext>
            </p:extLst>
          </p:nvPr>
        </p:nvGraphicFramePr>
        <p:xfrm>
          <a:off x="12681109" y="3606392"/>
          <a:ext cx="2245017" cy="556320"/>
        </p:xfrm>
        <a:graphic>
          <a:graphicData uri="http://schemas.openxmlformats.org/drawingml/2006/table">
            <a:tbl>
              <a:tblPr>
                <a:tableStyleId>{2D5ABB26-0587-4C30-8999-92F81FD0307C}</a:tableStyleId>
              </a:tblPr>
              <a:tblGrid>
                <a:gridCol w="2245017">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highlight>
                            <a:srgbClr val="FF0000"/>
                          </a:highlight>
                          <a:uLnTx/>
                          <a:uFillTx/>
                          <a:latin typeface="Microsoft JhengHei Light"/>
                          <a:ea typeface="+mn-ea"/>
                          <a:cs typeface="+mn-cs"/>
                        </a:rPr>
                        <a:t>..1. Metingen identificeerbaar maken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Metingen toetsen aan geldigheidsregels</a:t>
                      </a:r>
                    </a:p>
                  </a:txBody>
                  <a:tcPr marL="68580" marR="68580" marT="21600" marB="21600"/>
                </a:tc>
                <a:extLst>
                  <a:ext uri="{0D108BD9-81ED-4DB2-BD59-A6C34878D82A}">
                    <a16:rowId xmlns:a16="http://schemas.microsoft.com/office/drawing/2014/main" val="3523326302"/>
                  </a:ext>
                </a:extLst>
              </a:tr>
              <a:tr h="248940">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.3. Metingen voorzien van metadata, bijvoorbeeld</a:t>
                      </a:r>
                      <a:b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b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  datum en tijd, kwaliteitsidentificatie en dergelijke</a:t>
                      </a:r>
                    </a:p>
                  </a:txBody>
                  <a:tcPr marL="68580" marR="68580" marT="21600" marB="21600"/>
                </a:tc>
                <a:extLst>
                  <a:ext uri="{0D108BD9-81ED-4DB2-BD59-A6C34878D82A}">
                    <a16:rowId xmlns:a16="http://schemas.microsoft.com/office/drawing/2014/main" val="1625242384"/>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211866" y="1637866"/>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21186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211866" y="854290"/>
            <a:ext cx="2213538" cy="764660"/>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198135" y="1815259"/>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Voor- en detailontwerpen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 van werkzaamheden voorbereiden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Energienet 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energienet 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172749" y="1024911"/>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19440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445356" y="275868"/>
            <a:ext cx="2199936" cy="1128953"/>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graphicFrame>
        <p:nvGraphicFramePr>
          <p:cNvPr id="105" name="Tabel 3">
            <a:extLst>
              <a:ext uri="{FF2B5EF4-FFF2-40B4-BE49-F238E27FC236}">
                <a16:creationId xmlns:a16="http://schemas.microsoft.com/office/drawing/2014/main" id="{EC712564-8D46-4406-B08E-33E88777B0A5}"/>
              </a:ext>
            </a:extLst>
          </p:cNvPr>
          <p:cNvGraphicFramePr>
            <a:graphicFrameLocks noGrp="1"/>
          </p:cNvGraphicFramePr>
          <p:nvPr>
            <p:extLst>
              <p:ext uri="{D42A27DB-BD31-4B8C-83A1-F6EECF244321}">
                <p14:modId xmlns:p14="http://schemas.microsoft.com/office/powerpoint/2010/main" val="1534277181"/>
              </p:ext>
            </p:extLst>
          </p:nvPr>
        </p:nvGraphicFramePr>
        <p:xfrm>
          <a:off x="19434423" y="605395"/>
          <a:ext cx="2199936" cy="812880"/>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Verzoek van marktpartijen aannemen en afhandelen</a:t>
                      </a:r>
                    </a:p>
                  </a:txBody>
                  <a:tcPr marL="68580" marR="68580" marT="21600" marB="21600"/>
                </a:tc>
                <a:extLst>
                  <a:ext uri="{0D108BD9-81ED-4DB2-BD59-A6C34878D82A}">
                    <a16:rowId xmlns:a16="http://schemas.microsoft.com/office/drawing/2014/main" val="3360572625"/>
                  </a:ext>
                </a:extLst>
              </a:tr>
              <a:tr h="24894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Marktprocedures uitvoeren (zoals switchen, verhuizen, faillissement leverancier)</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Energie voorspellingen uitwisselen (nominatie)</a:t>
                      </a:r>
                    </a:p>
                  </a:txBody>
                  <a:tcPr marL="68580" marR="68580" marT="21600" marB="21600"/>
                </a:tc>
                <a:extLst>
                  <a:ext uri="{0D108BD9-81ED-4DB2-BD59-A6C34878D82A}">
                    <a16:rowId xmlns:a16="http://schemas.microsoft.com/office/drawing/2014/main" val="2265448905"/>
                  </a:ext>
                </a:extLst>
              </a:tr>
            </a:tbl>
          </a:graphicData>
        </a:graphic>
      </p:graphicFrame>
      <p:sp>
        <p:nvSpPr>
          <p:cNvPr id="107" name="Afgeronde rechthoek 18">
            <a:extLst>
              <a:ext uri="{FF2B5EF4-FFF2-40B4-BE49-F238E27FC236}">
                <a16:creationId xmlns:a16="http://schemas.microsoft.com/office/drawing/2014/main" id="{B6F6A372-C214-4295-BD78-8852006568A1}"/>
              </a:ext>
            </a:extLst>
          </p:cNvPr>
          <p:cNvSpPr/>
          <p:nvPr/>
        </p:nvSpPr>
        <p:spPr>
          <a:xfrm>
            <a:off x="19445356" y="1434822"/>
            <a:ext cx="2199936" cy="908770"/>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445356" y="4606836"/>
            <a:ext cx="2199936" cy="585026"/>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6.5. Marktdata distribueren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nvGraphicFramePr>
        <p:xfrm>
          <a:off x="19475639" y="4813997"/>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stellen aan partijen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aan derden beschikbaar stellen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1709819637"/>
              </p:ext>
            </p:extLst>
          </p:nvPr>
        </p:nvGraphicFramePr>
        <p:xfrm>
          <a:off x="19447631" y="1653742"/>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t>
                      </a:r>
                      <a:r>
                        <a:rPr kumimoji="0" lang="nl-NL" sz="700" b="0" i="0" u="none" strike="noStrike" kern="1200" cap="none" spc="0" normalizeH="0" baseline="0">
                          <a:ln>
                            <a:noFill/>
                          </a:ln>
                          <a:solidFill>
                            <a:srgbClr val="080808"/>
                          </a:solidFill>
                          <a:effectLst/>
                          <a:highlight>
                            <a:srgbClr val="FF0000"/>
                          </a:highlight>
                          <a:uLnTx/>
                          <a:uFillTx/>
                          <a:latin typeface="Microsoft JhengHei Light"/>
                          <a:ea typeface="+mn-ea"/>
                          <a:cs typeface="+mn-cs"/>
                        </a:rPr>
                        <a:t>/allocatiepunten</a:t>
                      </a:r>
                      <a:r>
                        <a:rPr kumimoji="0" lang="nl-NL" sz="700" b="0" i="0" u="none" strike="noStrike" kern="1200" cap="none" spc="0" normalizeH="0" baseline="0">
                          <a:ln>
                            <a:noFill/>
                          </a:ln>
                          <a:solidFill>
                            <a:srgbClr val="080808"/>
                          </a:solidFill>
                          <a:effectLs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Productie- en verbruikseenheden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Toestemming van consumenten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Flexaanbod</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445356" y="2370636"/>
            <a:ext cx="2199936" cy="1572714"/>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6.3. Energiestromen berekenen en toerekenen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706886437"/>
              </p:ext>
            </p:extLst>
          </p:nvPr>
        </p:nvGraphicFramePr>
        <p:xfrm>
          <a:off x="19439153" y="2629946"/>
          <a:ext cx="2221513" cy="128280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248940">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FF"/>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Alloceren door energiestromen aan marktpartijen toe te wijzen.</a:t>
                      </a:r>
                    </a:p>
                  </a:txBody>
                  <a:tcPr marL="68580" marR="68580" marT="21600" marB="21600"/>
                </a:tc>
                <a:extLst>
                  <a:ext uri="{0D108BD9-81ED-4DB2-BD59-A6C34878D82A}">
                    <a16:rowId xmlns:a16="http://schemas.microsoft.com/office/drawing/2014/main" val="3623793983"/>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..2. Reconciliëren door energiestromen aan marktpartijen toe te wijzen.</a:t>
                      </a:r>
                    </a:p>
                  </a:txBody>
                  <a:tcPr marL="68580" marR="68580" marT="21600" marB="21600"/>
                </a:tc>
                <a:extLst>
                  <a:ext uri="{0D108BD9-81ED-4DB2-BD59-A6C34878D82A}">
                    <a16:rowId xmlns:a16="http://schemas.microsoft.com/office/drawing/2014/main" val="3523326302"/>
                  </a:ext>
                </a:extLst>
              </a:tr>
              <a:tr h="35181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..3. Overige berekeningen uitvoeren zoals standaard jaarverbruik bepaling,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afdrachtverplichting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settlement</a:t>
                      </a:r>
                      <a:endPar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aansluitingen bewaken / verminderen</a:t>
                      </a:r>
                    </a:p>
                  </a:txBody>
                  <a:tcPr marL="68580" marR="68580" marT="21600" marB="21600"/>
                </a:tc>
                <a:extLst>
                  <a:ext uri="{0D108BD9-81ED-4DB2-BD59-A6C34878D82A}">
                    <a16:rowId xmlns:a16="http://schemas.microsoft.com/office/drawing/2014/main" val="80610892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..5. Fraude bestrijden</a:t>
                      </a: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23875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Het bedrijf ondersteunen</a:t>
            </a:r>
          </a:p>
        </p:txBody>
      </p:sp>
      <p:sp>
        <p:nvSpPr>
          <p:cNvPr id="47" name="Afgeronde rechthoek 18">
            <a:extLst>
              <a:ext uri="{FF2B5EF4-FFF2-40B4-BE49-F238E27FC236}">
                <a16:creationId xmlns:a16="http://schemas.microsoft.com/office/drawing/2014/main" id="{758D0FF0-F275-4B91-A6DB-560F0CDEB674}"/>
              </a:ext>
            </a:extLst>
          </p:cNvPr>
          <p:cNvSpPr/>
          <p:nvPr/>
        </p:nvSpPr>
        <p:spPr>
          <a:xfrm>
            <a:off x="19445356" y="3974920"/>
            <a:ext cx="2199936" cy="596171"/>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highlight>
                  <a:srgbClr val="FF0000"/>
                </a:highlight>
                <a:latin typeface="Microsoft JhengHei Light"/>
              </a:rPr>
              <a:t>6.4. </a:t>
            </a:r>
            <a:r>
              <a:rPr lang="nl-NL" sz="750" b="1" kern="0" err="1">
                <a:solidFill>
                  <a:srgbClr val="080808"/>
                </a:solidFill>
                <a:highlight>
                  <a:srgbClr val="FF0000"/>
                </a:highlight>
                <a:latin typeface="Microsoft JhengHei Light"/>
              </a:rPr>
              <a:t>Marktflex</a:t>
            </a:r>
            <a:r>
              <a:rPr lang="nl-NL" sz="750" b="1" kern="0">
                <a:solidFill>
                  <a:srgbClr val="080808"/>
                </a:solidFill>
                <a:highlight>
                  <a:srgbClr val="FF0000"/>
                </a:highlight>
                <a:latin typeface="Microsoft JhengHei Light"/>
              </a:rPr>
              <a:t> benutten</a:t>
            </a:r>
          </a:p>
        </p:txBody>
      </p:sp>
      <p:graphicFrame>
        <p:nvGraphicFramePr>
          <p:cNvPr id="48" name="Tabel 3">
            <a:extLst>
              <a:ext uri="{FF2B5EF4-FFF2-40B4-BE49-F238E27FC236}">
                <a16:creationId xmlns:a16="http://schemas.microsoft.com/office/drawing/2014/main" id="{225AE6DF-FE91-48A7-8DB9-2CAF48800454}"/>
              </a:ext>
            </a:extLst>
          </p:cNvPr>
          <p:cNvGraphicFramePr>
            <a:graphicFrameLocks noGrp="1"/>
          </p:cNvGraphicFramePr>
          <p:nvPr>
            <p:extLst>
              <p:ext uri="{D42A27DB-BD31-4B8C-83A1-F6EECF244321}">
                <p14:modId xmlns:p14="http://schemas.microsoft.com/office/powerpoint/2010/main" val="523026318"/>
              </p:ext>
            </p:extLst>
          </p:nvPr>
        </p:nvGraphicFramePr>
        <p:xfrm>
          <a:off x="19456247" y="4198461"/>
          <a:ext cx="2221513" cy="29976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..1.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Flexvraag</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 congestie communiceren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..2. </a:t>
                      </a:r>
                      <a:r>
                        <a:rPr kumimoji="0" lang="nl-NL" sz="700" b="0" i="0" u="none" strike="noStrike" kern="1200" cap="none" spc="0" normalizeH="0" baseline="0" err="1">
                          <a:ln>
                            <a:noFill/>
                          </a:ln>
                          <a:solidFill>
                            <a:srgbClr val="080808"/>
                          </a:solidFill>
                          <a:effectLst/>
                          <a:highlight>
                            <a:srgbClr val="00FFFF"/>
                          </a:highlight>
                          <a:uLnTx/>
                          <a:uFillTx/>
                          <a:latin typeface="Microsoft JhengHei Light"/>
                          <a:ea typeface="+mn-ea"/>
                          <a:cs typeface="+mn-cs"/>
                        </a:rPr>
                        <a:t>Marktflex</a:t>
                      </a:r>
                      <a:r>
                        <a:rPr kumimoji="0" lang="nl-NL" sz="700" b="0" i="0" u="none" strike="noStrike" kern="1200" cap="none" spc="0" normalizeH="0" baseline="0">
                          <a:ln>
                            <a:noFill/>
                          </a:ln>
                          <a:solidFill>
                            <a:srgbClr val="080808"/>
                          </a:solidFill>
                          <a:effectLst/>
                          <a:highlight>
                            <a:srgbClr val="00FFFF"/>
                          </a:highlight>
                          <a:uLnTx/>
                          <a:uFillTx/>
                          <a:latin typeface="Microsoft JhengHei Light"/>
                          <a:ea typeface="+mn-ea"/>
                          <a:cs typeface="+mn-cs"/>
                        </a:rPr>
                        <a:t> afroepen</a:t>
                      </a:r>
                    </a:p>
                  </a:txBody>
                  <a:tcPr marL="68580" marR="68580" marT="21600" marB="21600"/>
                </a:tc>
                <a:extLst>
                  <a:ext uri="{0D108BD9-81ED-4DB2-BD59-A6C34878D82A}">
                    <a16:rowId xmlns:a16="http://schemas.microsoft.com/office/drawing/2014/main" val="3523326302"/>
                  </a:ext>
                </a:extLst>
              </a:tr>
            </a:tbl>
          </a:graphicData>
        </a:graphic>
      </p:graphicFrame>
      <p:sp>
        <p:nvSpPr>
          <p:cNvPr id="87" name="Afgeronde rechthoek 13">
            <a:extLst>
              <a:ext uri="{FF2B5EF4-FFF2-40B4-BE49-F238E27FC236}">
                <a16:creationId xmlns:a16="http://schemas.microsoft.com/office/drawing/2014/main" id="{7675AAC2-4905-4DB9-9FEE-5CC5A65E01DD}"/>
              </a:ext>
            </a:extLst>
          </p:cNvPr>
          <p:cNvSpPr/>
          <p:nvPr/>
        </p:nvSpPr>
        <p:spPr>
          <a:xfrm>
            <a:off x="17211866" y="3430026"/>
            <a:ext cx="2209767" cy="1761836"/>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846351423"/>
              </p:ext>
            </p:extLst>
          </p:nvPr>
        </p:nvGraphicFramePr>
        <p:xfrm>
          <a:off x="17209928" y="3645519"/>
          <a:ext cx="2260405" cy="15622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..7. Vergunningen verkrijgen/zakelijk recht vestigen</a:t>
                      </a:r>
                    </a:p>
                  </a:txBody>
                  <a:tcPr marL="68580" marR="68580" marT="21600" marB="21600"/>
                </a:tc>
                <a:extLst>
                  <a:ext uri="{0D108BD9-81ED-4DB2-BD59-A6C34878D82A}">
                    <a16:rowId xmlns:a16="http://schemas.microsoft.com/office/drawing/2014/main" val="249714797"/>
                  </a:ext>
                </a:extLst>
              </a:tr>
              <a:tr h="248940">
                <a:tc>
                  <a:txBody>
                    <a:bodyPr/>
                    <a:lstStyle/>
                    <a:p>
                      <a:pPr marL="179388" indent="-179388"/>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..8. Omgevingsanalyses (bodemgesteldheid, asbest, flora/fauna, …) verrichten</a:t>
                      </a:r>
                    </a:p>
                  </a:txBody>
                  <a:tcPr marL="68580" marR="68580" marT="21600" marB="21600"/>
                </a:tc>
                <a:extLst>
                  <a:ext uri="{0D108BD9-81ED-4DB2-BD59-A6C34878D82A}">
                    <a16:rowId xmlns:a16="http://schemas.microsoft.com/office/drawing/2014/main" val="2140771595"/>
                  </a:ext>
                </a:extLst>
              </a:tr>
              <a:tr h="146070">
                <a:tc>
                  <a:txBody>
                    <a:bodyPr/>
                    <a:lstStyle/>
                    <a:p>
                      <a:r>
                        <a:rPr kumimoji="0" lang="nl-NL" sz="700" b="0" i="0" u="none" strike="noStrike" kern="1200" cap="none" spc="0" normalizeH="0" baseline="0">
                          <a:ln>
                            <a:noFill/>
                          </a:ln>
                          <a:solidFill>
                            <a:srgbClr val="000000"/>
                          </a:solidFill>
                          <a:effectLst/>
                          <a:highlight>
                            <a:srgbClr val="00FFFF"/>
                          </a:highlight>
                          <a:uLnTx/>
                          <a:uFillTx/>
                          <a:latin typeface="Microsoft JhengHei Light"/>
                          <a:ea typeface="+mn-ea"/>
                          <a:cs typeface="+mn-cs"/>
                        </a:rPr>
                        <a:t>..9. Graafschade voorkomen</a:t>
                      </a:r>
                    </a:p>
                  </a:txBody>
                  <a:tcPr marL="68580" marR="68580" marT="21600" marB="21600"/>
                </a:tc>
                <a:extLst>
                  <a:ext uri="{0D108BD9-81ED-4DB2-BD59-A6C34878D82A}">
                    <a16:rowId xmlns:a16="http://schemas.microsoft.com/office/drawing/2014/main" val="1943951726"/>
                  </a:ext>
                </a:extLst>
              </a:tr>
            </a:tbl>
          </a:graphicData>
        </a:graphic>
      </p:graphicFrame>
      <p:sp>
        <p:nvSpPr>
          <p:cNvPr id="5" name="Tekstvak 4">
            <a:extLst>
              <a:ext uri="{FF2B5EF4-FFF2-40B4-BE49-F238E27FC236}">
                <a16:creationId xmlns:a16="http://schemas.microsoft.com/office/drawing/2014/main" id="{84FF3B11-7E00-4F44-8481-A57C3565964D}"/>
              </a:ext>
            </a:extLst>
          </p:cNvPr>
          <p:cNvSpPr txBox="1"/>
          <p:nvPr/>
        </p:nvSpPr>
        <p:spPr>
          <a:xfrm>
            <a:off x="137160" y="30099"/>
            <a:ext cx="6532814" cy="300082"/>
          </a:xfrm>
          <a:prstGeom prst="rect">
            <a:avLst/>
          </a:prstGeom>
          <a:noFill/>
        </p:spPr>
        <p:txBody>
          <a:bodyPr wrap="none" rtlCol="0">
            <a:spAutoFit/>
          </a:bodyPr>
          <a:lstStyle/>
          <a:p>
            <a:r>
              <a:rPr lang="nl-NL"/>
              <a:t>Veranderingen ten opzichte van Versie 1.0: </a:t>
            </a:r>
            <a:r>
              <a:rPr lang="nl-NL">
                <a:highlight>
                  <a:srgbClr val="00FFFF"/>
                </a:highlight>
              </a:rPr>
              <a:t>Verplaatst/samengevoegd</a:t>
            </a:r>
            <a:r>
              <a:rPr lang="nl-NL"/>
              <a:t>; </a:t>
            </a:r>
            <a:r>
              <a:rPr lang="nl-NL">
                <a:highlight>
                  <a:srgbClr val="FF0000"/>
                </a:highlight>
              </a:rPr>
              <a:t>Verwijderd</a:t>
            </a:r>
            <a:r>
              <a:rPr lang="nl-NL"/>
              <a:t>.</a:t>
            </a:r>
          </a:p>
        </p:txBody>
      </p:sp>
      <p:pic>
        <p:nvPicPr>
          <p:cNvPr id="7" name="Afbeelding 6">
            <a:extLst>
              <a:ext uri="{FF2B5EF4-FFF2-40B4-BE49-F238E27FC236}">
                <a16:creationId xmlns:a16="http://schemas.microsoft.com/office/drawing/2014/main" id="{8137B159-C4EF-4066-94FB-DAE2FA757480}"/>
              </a:ext>
            </a:extLst>
          </p:cNvPr>
          <p:cNvPicPr>
            <a:picLocks noChangeAspect="1"/>
          </p:cNvPicPr>
          <p:nvPr/>
        </p:nvPicPr>
        <p:blipFill>
          <a:blip r:embed="rId3"/>
          <a:stretch>
            <a:fillRect/>
          </a:stretch>
        </p:blipFill>
        <p:spPr>
          <a:xfrm>
            <a:off x="0" y="582928"/>
            <a:ext cx="9144000" cy="4485643"/>
          </a:xfrm>
          <a:prstGeom prst="rect">
            <a:avLst/>
          </a:prstGeom>
        </p:spPr>
      </p:pic>
    </p:spTree>
    <p:extLst>
      <p:ext uri="{BB962C8B-B14F-4D97-AF65-F5344CB8AC3E}">
        <p14:creationId xmlns:p14="http://schemas.microsoft.com/office/powerpoint/2010/main" val="2156943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richting geven</a:t>
            </a: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37938" y="1523767"/>
            <a:ext cx="2207273" cy="545826"/>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1.2. Contracten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224457"/>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44088" y="2749973"/>
            <a:ext cx="2211336" cy="1515406"/>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47996" y="2094365"/>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nvGraphicFramePr>
        <p:xfrm>
          <a:off x="10425098" y="2937254"/>
          <a:ext cx="2351065" cy="126252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24894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Inkomstenverlies in processen opsporen en voorkomen (revenu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assurance</a:t>
                      </a:r>
                      <a:r>
                        <a:rPr kumimoji="0" lang="nl-NL" sz="700" b="0" i="0" u="none" strike="noStrike" kern="1200" cap="none" spc="0" normalizeH="0" baseline="0">
                          <a:ln>
                            <a:noFill/>
                          </a:ln>
                          <a:solidFill>
                            <a:srgbClr val="000000"/>
                          </a:solidFill>
                          <a:effectLst/>
                          <a:uLnTx/>
                          <a:uFillTx/>
                          <a:latin typeface="Microsoft JhengHei Light"/>
                          <a:ea typeface="+mn-ea"/>
                          <a:cs typeface="+mn-cs"/>
                        </a:rPr>
                        <a:t>)</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Technisch netverlies opsporen en voorkomen</a:t>
                      </a:r>
                    </a:p>
                  </a:txBody>
                  <a:tcPr marL="68580" marR="68580" marT="21600" marB="21600"/>
                </a:tc>
                <a:extLst>
                  <a:ext uri="{0D108BD9-81ED-4DB2-BD59-A6C34878D82A}">
                    <a16:rowId xmlns:a16="http://schemas.microsoft.com/office/drawing/2014/main" val="4247406757"/>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..7. Fraude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nvGraphicFramePr>
        <p:xfrm>
          <a:off x="10429875" y="2253262"/>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beheren 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nvGraphicFramePr>
        <p:xfrm>
          <a:off x="10445757" y="1666204"/>
          <a:ext cx="2245083" cy="4064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Contracten/</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SLA's</a:t>
                      </a:r>
                      <a:r>
                        <a:rPr kumimoji="0" lang="nl-NL" sz="700" b="0" i="0" u="none" strike="noStrike" kern="1200" cap="none" spc="0" normalizeH="0" baseline="0">
                          <a:ln>
                            <a:noFill/>
                          </a:ln>
                          <a:solidFill>
                            <a:srgbClr val="000000"/>
                          </a:solidFill>
                          <a:effectLst/>
                          <a:uLnTx/>
                          <a:uFillTx/>
                          <a:latin typeface="Microsoft JhengHei Light"/>
                          <a:ea typeface="+mn-ea"/>
                          <a:cs typeface="+mn-cs"/>
                        </a:rPr>
                        <a:t> afsluiten, aanpassen, beheren en beëindigen</a:t>
                      </a: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911799235"/>
              </p:ext>
            </p:extLst>
          </p:nvPr>
        </p:nvGraphicFramePr>
        <p:xfrm>
          <a:off x="10429875" y="435965"/>
          <a:ext cx="2241031" cy="9865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Service verlenen aan klanten</a:t>
                      </a:r>
                      <a:r>
                        <a:rPr kumimoji="0" lang="nl-NL" sz="700" b="0" i="0" u="none" strike="noStrike" kern="1200" cap="none" spc="0" normalizeH="0" baseline="0">
                          <a:ln>
                            <a:noFill/>
                          </a:ln>
                          <a:solidFill>
                            <a:schemeClr val="tx1"/>
                          </a:solidFill>
                          <a:effectLst/>
                          <a:highlight>
                            <a:srgbClr val="00FF00"/>
                          </a:highligh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aannemen 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Energievraag inventariseren</a:t>
                      </a:r>
                    </a:p>
                  </a:txBody>
                  <a:tcPr marL="68580" marR="68580" marT="21600" marB="21600"/>
                </a:tc>
                <a:extLst>
                  <a:ext uri="{0D108BD9-81ED-4DB2-BD59-A6C34878D82A}">
                    <a16:rowId xmlns:a16="http://schemas.microsoft.com/office/drawing/2014/main" val="2571958378"/>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2.3. Transport- en bedieningsplannen maken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1098702992"/>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1154446976"/>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183707"/>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645947"/>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3.2. Energienetten </a:t>
            </a:r>
            <a:r>
              <a:rPr kumimoji="0" lang="nl-NL" sz="750" b="1" i="0" u="none" strike="noStrike" kern="0" cap="none" spc="0" normalizeH="0" baseline="0" noProof="0" err="1">
                <a:ln>
                  <a:noFill/>
                </a:ln>
                <a:solidFill>
                  <a:srgbClr val="080808"/>
                </a:solidFill>
                <a:effectLst/>
                <a:uLnTx/>
                <a:uFillTx/>
                <a:latin typeface="Microsoft JhengHei Light"/>
                <a:ea typeface="+mn-ea"/>
                <a:cs typeface="+mn-cs"/>
              </a:rPr>
              <a:t>instandhouden</a:t>
            </a:r>
            <a:endParaRPr kumimoji="0" lang="nl-NL" sz="750" b="1" i="0" u="none" strike="noStrike" kern="0" cap="none" spc="0" normalizeH="0" baseline="0" noProof="0">
              <a:ln>
                <a:noFill/>
              </a:ln>
              <a:solidFill>
                <a:srgbClr val="080808"/>
              </a:solidFill>
              <a:effectLst/>
              <a:uLnTx/>
              <a:uFillTx/>
              <a:latin typeface="Microsoft JhengHei Light"/>
              <a:ea typeface="+mn-ea"/>
              <a:cs typeface="+mn-cs"/>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extLst>
              <p:ext uri="{D42A27DB-BD31-4B8C-83A1-F6EECF244321}">
                <p14:modId xmlns:p14="http://schemas.microsoft.com/office/powerpoint/2010/main" val="2194885447"/>
              </p:ext>
            </p:extLst>
          </p:nvPr>
        </p:nvGraphicFramePr>
        <p:xfrm>
          <a:off x="14924596" y="4350265"/>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a:t>
                      </a:r>
                      <a:r>
                        <a:rPr kumimoji="0" lang="nl-NL" sz="700" b="0" i="0" u="none" strike="noStrike" kern="1200" cap="none" spc="0" normalizeH="0" baseline="0">
                          <a:ln>
                            <a:noFill/>
                          </a:ln>
                          <a:solidFill>
                            <a:srgbClr val="000000"/>
                          </a:solidFill>
                          <a:effectLst/>
                          <a:uLnTx/>
                          <a:uFillTx/>
                          <a:latin typeface="Microsoft JhengHei Light"/>
                          <a:ea typeface="+mn-ea"/>
                          <a:cs typeface="+mn-cs"/>
                        </a:rPr>
                        <a: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nvGraphicFramePr>
        <p:xfrm>
          <a:off x="14889940" y="2662864"/>
          <a:ext cx="2445559" cy="147588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386946172"/>
              </p:ext>
            </p:extLst>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80808"/>
                </a:solidFill>
                <a:effectLst/>
                <a:uLnTx/>
                <a:uFillTx/>
                <a:latin typeface="Microsoft JhengHei Light"/>
                <a:ea typeface="+mn-ea"/>
                <a:cs typeface="+mn-cs"/>
              </a:rPr>
              <a:t>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1459274541"/>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a:t>
                      </a:r>
                      <a:r>
                        <a:rPr kumimoji="0" lang="nl-NL" sz="700" b="0" i="0" u="none" strike="noStrike" kern="1200" cap="none" spc="0" normalizeH="0" baseline="0">
                          <a:ln>
                            <a:noFill/>
                          </a:ln>
                          <a:solidFill>
                            <a:srgbClr val="000000"/>
                          </a:solidFill>
                          <a:effectLst/>
                          <a:uLnTx/>
                          <a:uFillTx/>
                          <a:latin typeface="Microsoft JhengHei Light"/>
                          <a:ea typeface="+mn-ea"/>
                          <a:cs typeface="+mn-cs"/>
                        </a:rPr>
                        <a:t>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netcomponenten </a:t>
                      </a:r>
                      <a:r>
                        <a:rPr kumimoji="0" lang="nl-NL" sz="700" b="0" i="0" u="none" strike="noStrike" kern="1200" cap="none" spc="0" normalizeH="0" baseline="0">
                          <a:ln>
                            <a:noFill/>
                          </a:ln>
                          <a:solidFill>
                            <a:srgbClr val="000000"/>
                          </a:solidFill>
                          <a:effectLst/>
                          <a:uLnTx/>
                          <a:uFillTx/>
                          <a:latin typeface="Microsoft JhengHei Light"/>
                          <a:ea typeface="+mn-ea"/>
                          <a:cs typeface="+mn-cs"/>
                        </a:rPr>
                        <a:t>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6.1. Marktpartijen bedienen en relaties </a:t>
            </a:r>
          </a:p>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onderhouden</a:t>
            </a:r>
            <a:endParaRPr kumimoji="0" lang="nl-NL" sz="750" b="1" i="0" u="none" strike="sngStrike" kern="0" cap="none" spc="0" normalizeH="0" baseline="0" noProof="0">
              <a:ln>
                <a:noFill/>
              </a:ln>
              <a:solidFill>
                <a:srgbClr val="080808"/>
              </a:solidFill>
              <a:effectLst/>
              <a:uLnTx/>
              <a:uFillTx/>
              <a:latin typeface="Microsoft JhengHei Light"/>
              <a:ea typeface="+mn-ea"/>
              <a:cs typeface="+mn-cs"/>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75973"/>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89518"/>
            <a:ext cx="2111244" cy="77342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00FF00"/>
                </a:highlight>
                <a:uLnTx/>
                <a:uFillTx/>
                <a:latin typeface="Microsoft JhengHei Light"/>
                <a:ea typeface="+mn-ea"/>
                <a:cs typeface="+mn-cs"/>
              </a:rPr>
              <a:t>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1003173124"/>
              </p:ext>
            </p:extLst>
          </p:nvPr>
        </p:nvGraphicFramePr>
        <p:xfrm>
          <a:off x="19536599" y="37317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Marktdata beschikbaar maken voor partijen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Open data beschikbaar maken voor derden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335686471"/>
              </p:ext>
            </p:extLst>
          </p:nvPr>
        </p:nvGraphicFramePr>
        <p:xfrm>
          <a:off x="19508591" y="163050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816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highlight>
                  <a:srgbClr val="FFFF00"/>
                </a:highlight>
                <a:uLnTx/>
                <a:uFillTx/>
                <a:latin typeface="Microsoft JhengHei Light"/>
                <a:ea typeface="+mn-ea"/>
                <a:cs typeface="+mn-cs"/>
              </a:rPr>
              <a:t>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3566359143"/>
              </p:ext>
            </p:extLst>
          </p:nvPr>
        </p:nvGraphicFramePr>
        <p:xfrm>
          <a:off x="19500113" y="2398044"/>
          <a:ext cx="2221513" cy="113534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highlight>
                            <a:srgbClr val="00FF00"/>
                          </a:highligh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r h="149599">
                <a:tc>
                  <a:txBody>
                    <a:bodyPr/>
                    <a:lstStyle/>
                    <a:p>
                      <a:pPr marL="179388" indent="-179388"/>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66556694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403850"/>
            <a:ext cx="11189478" cy="263591"/>
          </a:xfrm>
          <a:prstGeom prst="rect">
            <a:avLst/>
          </a:prstGeom>
          <a:solidFill>
            <a:srgbClr val="008CBE"/>
          </a:solidFill>
          <a:ln w="25400" cap="flat" cmpd="sng" algn="ctr">
            <a:noFill/>
            <a:prstDash val="solid"/>
          </a:ln>
          <a:effectLst/>
        </p:spPr>
        <p:txBody>
          <a:bodyPr vert="horz" rtlCol="0" anchor="ct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a:ln>
                  <a:noFill/>
                </a:ln>
                <a:solidFill>
                  <a:prstClr val="white"/>
                </a:solidFill>
                <a:effectLst/>
                <a:uLnTx/>
                <a:uFillTx/>
                <a:latin typeface="Microsoft JhengHei Light"/>
                <a:ea typeface="+mn-ea"/>
                <a:cs typeface="+mn-cs"/>
              </a:rPr>
              <a:t>Het bedrijf ondersteunen</a:t>
            </a: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2"/>
            <a:ext cx="2209767" cy="1325867"/>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solidFill>
                <a:effectLst/>
                <a:uLnTx/>
                <a:uFillTx/>
                <a:latin typeface="Microsoft JhengHei Light"/>
                <a:ea typeface="+mn-ea"/>
                <a:cs typeface="+mn-cs"/>
              </a:rPr>
              <a:t>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nvGraphicFramePr>
        <p:xfrm>
          <a:off x="17301368" y="3753215"/>
          <a:ext cx="2260405" cy="100596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Uitvoeringsbestekken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Toepassing/</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uitnutting</a:t>
                      </a:r>
                      <a:r>
                        <a:rPr kumimoji="0" lang="nl-NL" sz="700" b="0" i="0" u="none" strike="noStrike" kern="1200" cap="none" spc="0" normalizeH="0" baseline="0">
                          <a:ln>
                            <a:noFill/>
                          </a:ln>
                          <a:solidFill>
                            <a:srgbClr val="000000"/>
                          </a:solidFill>
                          <a:effectLst/>
                          <a:uLnTx/>
                          <a:uFillTx/>
                          <a:latin typeface="Microsoft JhengHei Light"/>
                          <a:ea typeface="+mn-ea"/>
                          <a:cs typeface="+mn-cs"/>
                        </a:rPr>
                        <a:t> van contracten met derden beheren</a:t>
                      </a:r>
                    </a:p>
                  </a:txBody>
                  <a:tcPr marL="68580" marR="68580" marT="21600" marB="21600"/>
                </a:tc>
                <a:extLst>
                  <a:ext uri="{0D108BD9-81ED-4DB2-BD59-A6C34878D82A}">
                    <a16:rowId xmlns:a16="http://schemas.microsoft.com/office/drawing/2014/main" val="1625242384"/>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en diensten afroepen</a:t>
                      </a:r>
                    </a:p>
                  </a:txBody>
                  <a:tcPr marL="68580" marR="68580" marT="21600" marB="21600"/>
                </a:tc>
                <a:extLst>
                  <a:ext uri="{0D108BD9-81ED-4DB2-BD59-A6C34878D82A}">
                    <a16:rowId xmlns:a16="http://schemas.microsoft.com/office/drawing/2014/main" val="310009596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..6. Goederen fysiek distribueren</a:t>
                      </a:r>
                    </a:p>
                  </a:txBody>
                  <a:tcPr marL="68580" marR="68580" marT="21600" marB="21600"/>
                </a:tc>
                <a:extLst>
                  <a:ext uri="{0D108BD9-81ED-4DB2-BD59-A6C34878D82A}">
                    <a16:rowId xmlns:a16="http://schemas.microsoft.com/office/drawing/2014/main" val="257195837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Niveau 3</a:t>
            </a: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914418" rtl="0" eaLnBrk="1" fontAlgn="auto" latinLnBrk="0" hangingPunct="1">
              <a:lnSpc>
                <a:spcPts val="2800"/>
              </a:lnSpc>
              <a:spcBef>
                <a:spcPct val="0"/>
              </a:spcBef>
              <a:spcAft>
                <a:spcPts val="0"/>
              </a:spcAft>
              <a:buClrTx/>
              <a:buSzTx/>
              <a:buFontTx/>
              <a:buNone/>
              <a:tabLst/>
              <a:defRPr/>
            </a:pPr>
            <a:r>
              <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rPr>
              <a:t>Business </a:t>
            </a:r>
            <a:r>
              <a:rPr kumimoji="0" lang="nl-NL" sz="2100" b="0" i="0" u="none" strike="noStrike" kern="1200" cap="none" spc="0" normalizeH="0" baseline="0" noProof="0" err="1">
                <a:ln>
                  <a:noFill/>
                </a:ln>
                <a:solidFill>
                  <a:srgbClr val="821E7D"/>
                </a:solidFill>
                <a:effectLst/>
                <a:uLnTx/>
                <a:uFillTx/>
                <a:latin typeface="Microsoft JhengHei Light"/>
                <a:ea typeface="+mj-ea"/>
                <a:cs typeface="Arial" pitchFamily="34" charset="0"/>
              </a:rPr>
              <a:t>capabilities</a:t>
            </a:r>
            <a:endParaRPr kumimoji="0" lang="nl-NL" sz="2100" b="0" i="0" u="none" strike="noStrike" kern="1200" cap="none" spc="0" normalizeH="0" baseline="0" noProof="0">
              <a:ln>
                <a:noFill/>
              </a:ln>
              <a:solidFill>
                <a:srgbClr val="821E7D"/>
              </a:solidFill>
              <a:effectLst/>
              <a:uLnTx/>
              <a:uFillTx/>
              <a:latin typeface="Microsoft JhengHei Light"/>
              <a:ea typeface="+mj-ea"/>
              <a:cs typeface="Arial" pitchFamily="34" charset="0"/>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244410329"/>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a:t>
                      </a:r>
                      <a:r>
                        <a:rPr kumimoji="0" lang="nl-NL" sz="700" b="0" i="0" u="none" strike="noStrike" kern="1200" cap="none" spc="0" normalizeH="0" baseline="0">
                          <a:ln>
                            <a:noFill/>
                          </a:ln>
                          <a:solidFill>
                            <a:srgbClr val="080808"/>
                          </a:solidFill>
                          <a:effectLst/>
                          <a:highlight>
                            <a:srgbClr val="00FF00"/>
                          </a:highlight>
                          <a:uLnTx/>
                          <a:uFillTx/>
                          <a:latin typeface="Microsoft JhengHei Light"/>
                          <a:ea typeface="+mn-ea"/>
                          <a:cs typeface="+mn-cs"/>
                        </a:rPr>
                        <a:t>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..3. Contracten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highlight>
                            <a:srgbClr val="FFFF00"/>
                          </a:highligh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100162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00000">
                    <a:lumMod val="50000"/>
                  </a:srgbClr>
                </a:solidFill>
                <a:effectLst/>
                <a:uLnTx/>
                <a:uFillTx/>
                <a:latin typeface="Microsoft JhengHei Light"/>
                <a:ea typeface="+mn-ea"/>
                <a:cs typeface="+mn-cs"/>
              </a:rPr>
              <a:t>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865718942"/>
              </p:ext>
            </p:extLst>
          </p:nvPr>
        </p:nvGraphicFramePr>
        <p:xfrm>
          <a:off x="12653291" y="3381239"/>
          <a:ext cx="2372132" cy="812684"/>
        </p:xfrm>
        <a:graphic>
          <a:graphicData uri="http://schemas.openxmlformats.org/drawingml/2006/table">
            <a:tbl>
              <a:tblPr>
                <a:tableStyleId>{2D5ABB26-0587-4C30-8999-92F81FD0307C}</a:tableStyleId>
              </a:tblPr>
              <a:tblGrid>
                <a:gridCol w="2372132">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highlight>
                            <a:srgbClr val="00FF00"/>
                          </a:highligh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r h="16516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Metingen interpretabel maken</a:t>
                      </a:r>
                    </a:p>
                  </a:txBody>
                  <a:tcPr marL="68580" marR="68580" marT="21600" marB="21600"/>
                </a:tc>
                <a:extLst>
                  <a:ext uri="{0D108BD9-81ED-4DB2-BD59-A6C34878D82A}">
                    <a16:rowId xmlns:a16="http://schemas.microsoft.com/office/drawing/2014/main" val="1625242384"/>
                  </a:ext>
                </a:extLst>
              </a:tr>
              <a:tr h="231523">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Metingen valideren</a:t>
                      </a:r>
                    </a:p>
                  </a:txBody>
                  <a:tcPr marL="68580" marR="68580" marT="21600" marB="21600"/>
                </a:tc>
                <a:extLst>
                  <a:ext uri="{0D108BD9-81ED-4DB2-BD59-A6C34878D82A}">
                    <a16:rowId xmlns:a16="http://schemas.microsoft.com/office/drawing/2014/main" val="2441935083"/>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695147" y="4162173"/>
            <a:ext cx="2220473" cy="68349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0" cap="none" spc="0" normalizeH="0" baseline="0" noProof="0">
                <a:ln>
                  <a:noFill/>
                </a:ln>
                <a:solidFill>
                  <a:srgbClr val="080808"/>
                </a:solidFill>
                <a:effectLst/>
                <a:uLnTx/>
                <a:uFillTx/>
                <a:latin typeface="Microsoft JhengHei Light"/>
                <a:ea typeface="+mn-ea"/>
                <a:cs typeface="+mn-cs"/>
              </a:rPr>
              <a:t>4.2. Metingen van energietransport en -netten ter beschikking stellen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1183870697"/>
              </p:ext>
            </p:extLst>
          </p:nvPr>
        </p:nvGraphicFramePr>
        <p:xfrm>
          <a:off x="12654076" y="4471511"/>
          <a:ext cx="2371347" cy="35062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Metingen direct beschikbaar maken.</a:t>
                      </a:r>
                    </a:p>
                  </a:txBody>
                  <a:tcPr marL="68580" marR="0" marT="21600" marB="21600"/>
                </a:tc>
                <a:extLst>
                  <a:ext uri="{0D108BD9-81ED-4DB2-BD59-A6C34878D82A}">
                    <a16:rowId xmlns:a16="http://schemas.microsoft.com/office/drawing/2014/main" val="3623793983"/>
                  </a:ext>
                </a:extLst>
              </a:tr>
              <a:tr h="200747">
                <a:tc>
                  <a:txBody>
                    <a:bodyPr/>
                    <a:lstStyle/>
                    <a:p>
                      <a:pPr marL="88900" indent="-88900"/>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Metingen op afroep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1518733901"/>
              </p:ext>
            </p:extLst>
          </p:nvPr>
        </p:nvGraphicFramePr>
        <p:xfrm>
          <a:off x="12681413" y="156848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highlight>
                            <a:srgbClr val="00FF00"/>
                          </a:highligh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sp>
        <p:nvSpPr>
          <p:cNvPr id="48" name="Tekstvak 47">
            <a:extLst>
              <a:ext uri="{FF2B5EF4-FFF2-40B4-BE49-F238E27FC236}">
                <a16:creationId xmlns:a16="http://schemas.microsoft.com/office/drawing/2014/main" id="{E11E79AD-09C4-4C13-93CA-F5C01A133423}"/>
              </a:ext>
            </a:extLst>
          </p:cNvPr>
          <p:cNvSpPr txBox="1"/>
          <p:nvPr/>
        </p:nvSpPr>
        <p:spPr>
          <a:xfrm>
            <a:off x="4328128" y="9722"/>
            <a:ext cx="4734053" cy="507831"/>
          </a:xfrm>
          <a:prstGeom prst="rect">
            <a:avLst/>
          </a:prstGeom>
          <a:noFill/>
        </p:spPr>
        <p:txBody>
          <a:bodyPr wrap="none" rtlCol="0">
            <a:spAutoFit/>
          </a:bodyPr>
          <a:lstStyle/>
          <a:p>
            <a:r>
              <a:rPr lang="nl-NL"/>
              <a:t>Nieuw/veranderd ten opzichte van Versie 1.0: </a:t>
            </a:r>
            <a:r>
              <a:rPr lang="nl-NL">
                <a:highlight>
                  <a:srgbClr val="00FF00"/>
                </a:highlight>
              </a:rPr>
              <a:t>Formulering;</a:t>
            </a:r>
            <a:r>
              <a:rPr lang="nl-NL"/>
              <a:t> </a:t>
            </a:r>
            <a:br>
              <a:rPr lang="nl-NL"/>
            </a:br>
            <a:r>
              <a:rPr lang="nl-NL"/>
              <a:t>                                                                          </a:t>
            </a:r>
            <a:r>
              <a:rPr lang="nl-NL">
                <a:highlight>
                  <a:srgbClr val="FFFF00"/>
                </a:highlight>
              </a:rPr>
              <a:t>Nieuw</a:t>
            </a:r>
          </a:p>
        </p:txBody>
      </p:sp>
      <p:pic>
        <p:nvPicPr>
          <p:cNvPr id="3" name="Afbeelding 2">
            <a:extLst>
              <a:ext uri="{FF2B5EF4-FFF2-40B4-BE49-F238E27FC236}">
                <a16:creationId xmlns:a16="http://schemas.microsoft.com/office/drawing/2014/main" id="{EFCECAB2-4C7A-421C-AB09-1C78D87B5833}"/>
              </a:ext>
            </a:extLst>
          </p:cNvPr>
          <p:cNvPicPr>
            <a:picLocks noChangeAspect="1"/>
          </p:cNvPicPr>
          <p:nvPr/>
        </p:nvPicPr>
        <p:blipFill>
          <a:blip r:embed="rId3"/>
          <a:stretch>
            <a:fillRect/>
          </a:stretch>
        </p:blipFill>
        <p:spPr>
          <a:xfrm>
            <a:off x="0" y="512301"/>
            <a:ext cx="9144000" cy="4601497"/>
          </a:xfrm>
          <a:prstGeom prst="rect">
            <a:avLst/>
          </a:prstGeom>
        </p:spPr>
      </p:pic>
    </p:spTree>
    <p:extLst>
      <p:ext uri="{BB962C8B-B14F-4D97-AF65-F5344CB8AC3E}">
        <p14:creationId xmlns:p14="http://schemas.microsoft.com/office/powerpoint/2010/main" val="299166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7" y="748697"/>
            <a:ext cx="7937821"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Enterprise </a:t>
            </a:r>
            <a:r>
              <a:rPr lang="nl-NL" sz="1050" kern="0" err="1">
                <a:solidFill>
                  <a:prstClr val="white"/>
                </a:solidFill>
                <a:latin typeface="Microsoft JhengHei Light"/>
              </a:rPr>
              <a:t>capabilities</a:t>
            </a:r>
            <a:r>
              <a:rPr lang="nl-NL" sz="1050" kern="0">
                <a:solidFill>
                  <a:prstClr val="white"/>
                </a:solidFill>
                <a:latin typeface="Microsoft JhengHei Light"/>
              </a:rPr>
              <a:t>: Het bedrijf richting geven en ondersteunen</a:t>
            </a:r>
          </a:p>
        </p:txBody>
      </p:sp>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1</a:t>
            </a:r>
          </a:p>
        </p:txBody>
      </p:sp>
      <p:pic>
        <p:nvPicPr>
          <p:cNvPr id="14" name="Afbeelding 13">
            <a:extLst>
              <a:ext uri="{FF2B5EF4-FFF2-40B4-BE49-F238E27FC236}">
                <a16:creationId xmlns:a16="http://schemas.microsoft.com/office/drawing/2014/main" id="{33107505-8E76-43CA-98AB-C7D6A0445BAA}"/>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404950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pic>
        <p:nvPicPr>
          <p:cNvPr id="18" name="Afbeelding 17">
            <a:extLst>
              <a:ext uri="{FF2B5EF4-FFF2-40B4-BE49-F238E27FC236}">
                <a16:creationId xmlns:a16="http://schemas.microsoft.com/office/drawing/2014/main" id="{0C4D0754-F916-4FF0-89DD-2CBD627DC542}"/>
              </a:ext>
            </a:extLst>
          </p:cNvPr>
          <p:cNvPicPr>
            <a:picLocks noChangeAspect="1"/>
          </p:cNvPicPr>
          <p:nvPr/>
        </p:nvPicPr>
        <p:blipFill>
          <a:blip r:embed="rId2"/>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189111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40803"/>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a:t>
            </a:r>
            <a:r>
              <a:rPr lang="nl-NL" sz="750" b="1" kern="0" err="1">
                <a:solidFill>
                  <a:schemeClr val="tx1">
                    <a:lumMod val="50000"/>
                  </a:schemeClr>
                </a:solidFill>
                <a:latin typeface="Microsoft JhengHei Light"/>
              </a:rPr>
              <a:t>instandhouden</a:t>
            </a:r>
            <a:endParaRPr lang="nl-NL" sz="750" b="1" kern="0">
              <a:solidFill>
                <a:schemeClr val="tx1">
                  <a:lumMod val="50000"/>
                </a:schemeClr>
              </a:solidFill>
              <a:latin typeface="Microsoft JhengHei Light"/>
            </a:endParaRP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Contracten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marktdata faciliteren</a:t>
            </a:r>
          </a:p>
          <a:p>
            <a:pPr algn="ctr" defTabSz="767871">
              <a:defRPr/>
            </a:pPr>
            <a:endParaRPr lang="nl-NL" sz="750" b="1" kern="0">
              <a:solidFill>
                <a:srgbClr val="625D62">
                  <a:lumMod val="50000"/>
                </a:srgbClr>
              </a:solidFill>
              <a:latin typeface="Microsoft JhengHei Light"/>
            </a:endParaRPr>
          </a:p>
        </p:txBody>
      </p:sp>
      <p:pic>
        <p:nvPicPr>
          <p:cNvPr id="2" name="Afbeelding 1">
            <a:extLst>
              <a:ext uri="{FF2B5EF4-FFF2-40B4-BE49-F238E27FC236}">
                <a16:creationId xmlns:a16="http://schemas.microsoft.com/office/drawing/2014/main" id="{64CDB818-4B1A-33A7-874D-64A666359B49}"/>
              </a:ext>
            </a:extLst>
          </p:cNvPr>
          <p:cNvPicPr>
            <a:picLocks noChangeAspect="1"/>
          </p:cNvPicPr>
          <p:nvPr/>
        </p:nvPicPr>
        <p:blipFill>
          <a:blip r:embed="rId3"/>
          <a:stretch>
            <a:fillRect/>
          </a:stretch>
        </p:blipFill>
        <p:spPr>
          <a:xfrm>
            <a:off x="7751731" y="102171"/>
            <a:ext cx="1316699" cy="359100"/>
          </a:xfrm>
          <a:prstGeom prst="rect">
            <a:avLst/>
          </a:prstGeom>
        </p:spPr>
      </p:pic>
    </p:spTree>
    <p:extLst>
      <p:ext uri="{BB962C8B-B14F-4D97-AF65-F5344CB8AC3E}">
        <p14:creationId xmlns:p14="http://schemas.microsoft.com/office/powerpoint/2010/main" val="360097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28123" y="1505839"/>
            <a:ext cx="2207273" cy="749400"/>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47995" y="275868"/>
            <a:ext cx="2197890" cy="1194080"/>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37805" y="2956826"/>
            <a:ext cx="2211336" cy="1187854"/>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37071" y="2294929"/>
            <a:ext cx="2210730" cy="624023"/>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3352675674"/>
              </p:ext>
            </p:extLst>
          </p:nvPr>
        </p:nvGraphicFramePr>
        <p:xfrm>
          <a:off x="10430672" y="3161358"/>
          <a:ext cx="2351065" cy="85608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2359609837"/>
              </p:ext>
            </p:extLst>
          </p:nvPr>
        </p:nvGraphicFramePr>
        <p:xfrm>
          <a:off x="10432609" y="2444608"/>
          <a:ext cx="2351065" cy="449640"/>
        </p:xfrm>
        <a:graphic>
          <a:graphicData uri="http://schemas.openxmlformats.org/drawingml/2006/table">
            <a:tbl>
              <a:tblPr>
                <a:tableStyleId>{2D5ABB26-0587-4C30-8999-92F81FD0307C}</a:tableStyleId>
              </a:tblPr>
              <a:tblGrid>
                <a:gridCol w="2351065">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994904531"/>
              </p:ext>
            </p:extLst>
          </p:nvPr>
        </p:nvGraphicFramePr>
        <p:xfrm>
          <a:off x="10436330" y="1659554"/>
          <a:ext cx="2245083" cy="55632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Overeenkomsten/SLA's afsluiten, aanpassen, beheren en beëindigen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09310356"/>
              </p:ext>
            </p:extLst>
          </p:nvPr>
        </p:nvGraphicFramePr>
        <p:xfrm>
          <a:off x="10461816"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in/uitbedrijf nemen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503424"/>
            <a:ext cx="2344823" cy="177602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199244"/>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2568732511"/>
              </p:ext>
            </p:extLst>
          </p:nvPr>
        </p:nvGraphicFramePr>
        <p:xfrm>
          <a:off x="14889940" y="2662864"/>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..8  Technisch netverlies inkopen en minimaliseren</a:t>
                      </a: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nvGraphicFramePr>
        <p:xfrm>
          <a:off x="14887066" y="552622"/>
          <a:ext cx="2445559" cy="1882005"/>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..7. Tracé 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bewaken en administratief verwerken</a:t>
                      </a:r>
                    </a:p>
                  </a:txBody>
                  <a:tcPr marL="68580" marR="0" marT="21600" marB="21600"/>
                </a:tc>
                <a:extLst>
                  <a:ext uri="{0D108BD9-81ED-4DB2-BD59-A6C34878D82A}">
                    <a16:rowId xmlns:a16="http://schemas.microsoft.com/office/drawing/2014/main" val="1943951726"/>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8"/>
            <a:ext cx="2111244" cy="1047659"/>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356503"/>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413318"/>
            <a:ext cx="2111244" cy="731362"/>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marktdata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3528553131"/>
              </p:ext>
            </p:extLst>
          </p:nvPr>
        </p:nvGraphicFramePr>
        <p:xfrm>
          <a:off x="19536599" y="3655503"/>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Open data beschikbaar maken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Toestemming beheren</a:t>
                      </a: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nvGraphicFramePr>
        <p:xfrm>
          <a:off x="19508591" y="1595061"/>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2105460"/>
            <a:ext cx="2111244" cy="1274883"/>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670890926"/>
              </p:ext>
            </p:extLst>
          </p:nvPr>
        </p:nvGraphicFramePr>
        <p:xfrm>
          <a:off x="19500113" y="2321844"/>
          <a:ext cx="2221513" cy="98546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vaststellen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Energie-uitwisseling toewijzen aan marktpartijen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a:ln>
                            <a:noFill/>
                          </a:ln>
                          <a:solidFill>
                            <a:srgbClr val="000000"/>
                          </a:solidFill>
                          <a:effectLst/>
                          <a:uLnTx/>
                          <a:uFillTx/>
                          <a:latin typeface="Microsoft JhengHei Light"/>
                          <a:ea typeface="+mn-ea"/>
                          <a:cs typeface="+mn-cs"/>
                        </a:rPr>
                        <a:t>..5. Opregel- en afregelbehoefte communiceren</a:t>
                      </a: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9599">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Opregel</a:t>
                      </a:r>
                      <a:r>
                        <a:rPr kumimoji="0" lang="nl-NL" sz="700" b="0" i="0" u="none" strike="noStrike" kern="1200" cap="none" spc="0" normalizeH="0" baseline="0">
                          <a:ln>
                            <a:noFill/>
                          </a:ln>
                          <a:solidFill>
                            <a:srgbClr val="000000"/>
                          </a:solidFill>
                          <a:effectLst/>
                          <a:uLnTx/>
                          <a:uFillTx/>
                          <a:latin typeface="Microsoft JhengHei Light"/>
                          <a:ea typeface="+mn-ea"/>
                          <a:cs typeface="+mn-cs"/>
                        </a:rPr>
                        <a:t>- en afregelaanbod beheren</a:t>
                      </a:r>
                    </a:p>
                  </a:txBody>
                  <a:tcPr marL="68580" marR="68580" marT="21600" marB="21600"/>
                </a:tc>
                <a:extLst>
                  <a:ext uri="{0D108BD9-81ED-4DB2-BD59-A6C34878D82A}">
                    <a16:rowId xmlns:a16="http://schemas.microsoft.com/office/drawing/2014/main" val="1625242384"/>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555560822"/>
              </p:ext>
            </p:extLst>
          </p:nvPr>
        </p:nvGraphicFramePr>
        <p:xfrm>
          <a:off x="17326024" y="3738795"/>
          <a:ext cx="2260405" cy="856080"/>
        </p:xfrm>
        <a:graphic>
          <a:graphicData uri="http://schemas.openxmlformats.org/drawingml/2006/table">
            <a:tbl>
              <a:tblPr>
                <a:tableStyleId>{2D5ABB26-0587-4C30-8999-92F81FD0307C}</a:tableStyleId>
              </a:tblPr>
              <a:tblGrid>
                <a:gridCol w="2260405">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2634174848"/>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Overeenkomsten voor markdiensten afsluiten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Energiemarkten beheren</a:t>
                      </a: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Beschikbaar maken metingen van energietransport en -netten</a:t>
            </a:r>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5" name="Afbeelding 4" descr="Afbeelding met groen, Lettertype, schermopname, Graphics&#10;&#10;Automatisch gegenereerde beschrijving">
            <a:extLst>
              <a:ext uri="{FF2B5EF4-FFF2-40B4-BE49-F238E27FC236}">
                <a16:creationId xmlns:a16="http://schemas.microsoft.com/office/drawing/2014/main" id="{AFACD056-DF57-2C79-08AC-46430DD636C5}"/>
              </a:ext>
            </a:extLst>
          </p:cNvPr>
          <p:cNvPicPr>
            <a:picLocks noChangeAspect="1"/>
          </p:cNvPicPr>
          <p:nvPr/>
        </p:nvPicPr>
        <p:blipFill>
          <a:blip r:embed="rId3"/>
          <a:stretch>
            <a:fillRect/>
          </a:stretch>
        </p:blipFill>
        <p:spPr>
          <a:xfrm>
            <a:off x="7751731" y="102171"/>
            <a:ext cx="1316699" cy="359100"/>
          </a:xfrm>
          <a:prstGeom prst="rect">
            <a:avLst/>
          </a:prstGeom>
        </p:spPr>
      </p:pic>
      <p:pic>
        <p:nvPicPr>
          <p:cNvPr id="74" name="Afbeelding 73">
            <a:extLst>
              <a:ext uri="{FF2B5EF4-FFF2-40B4-BE49-F238E27FC236}">
                <a16:creationId xmlns:a16="http://schemas.microsoft.com/office/drawing/2014/main" id="{DB05AB4D-0615-E391-6A41-1A7CC92C25D0}"/>
              </a:ext>
            </a:extLst>
          </p:cNvPr>
          <p:cNvPicPr>
            <a:picLocks noChangeAspect="1"/>
          </p:cNvPicPr>
          <p:nvPr/>
        </p:nvPicPr>
        <p:blipFill>
          <a:blip r:embed="rId4"/>
          <a:stretch>
            <a:fillRect/>
          </a:stretch>
        </p:blipFill>
        <p:spPr>
          <a:xfrm>
            <a:off x="0" y="436198"/>
            <a:ext cx="9144000" cy="4694508"/>
          </a:xfrm>
          <a:prstGeom prst="rect">
            <a:avLst/>
          </a:prstGeom>
        </p:spPr>
      </p:pic>
    </p:spTree>
    <p:extLst>
      <p:ext uri="{BB962C8B-B14F-4D97-AF65-F5344CB8AC3E}">
        <p14:creationId xmlns:p14="http://schemas.microsoft.com/office/powerpoint/2010/main" val="3948997514"/>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4ee42d-796a-4c74-b5ca-30f32e5db0e3">
      <Terms xmlns="http://schemas.microsoft.com/office/infopath/2007/PartnerControls"/>
    </lcf76f155ced4ddcb4097134ff3c332f>
    <TaxCatchAll xmlns="245c1edb-bc94-4549-a776-6d3dc7e5fd9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555FA4E3657442BD0D2C5A494AECC4" ma:contentTypeVersion="16" ma:contentTypeDescription="Een nieuw document maken." ma:contentTypeScope="" ma:versionID="6f7c6ca1f649ed1f8b0206e43582e00d">
  <xsd:schema xmlns:xsd="http://www.w3.org/2001/XMLSchema" xmlns:xs="http://www.w3.org/2001/XMLSchema" xmlns:p="http://schemas.microsoft.com/office/2006/metadata/properties" xmlns:ns2="f94ee42d-796a-4c74-b5ca-30f32e5db0e3" xmlns:ns3="245c1edb-bc94-4549-a776-6d3dc7e5fd9a" targetNamespace="http://schemas.microsoft.com/office/2006/metadata/properties" ma:root="true" ma:fieldsID="77e30d1ffe5eded77231fecef7b4fbc3" ns2:_="" ns3:_="">
    <xsd:import namespace="f94ee42d-796a-4c74-b5ca-30f32e5db0e3"/>
    <xsd:import namespace="245c1edb-bc94-4549-a776-6d3dc7e5f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ee42d-796a-4c74-b5ca-30f32e5db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5c1edb-bc94-4549-a776-6d3dc7e5fd9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cf99bc08-1e0a-4a15-9b6a-42b062e9e65b}" ma:internalName="TaxCatchAll" ma:showField="CatchAllData" ma:web="245c1edb-bc94-4549-a776-6d3dc7e5f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CF2DC-C042-47B3-94B2-4023DE1776F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45c1edb-bc94-4549-a776-6d3dc7e5fd9a"/>
    <ds:schemaRef ds:uri="f94ee42d-796a-4c74-b5ca-30f32e5db0e3"/>
    <ds:schemaRef ds:uri="http://www.w3.org/XML/1998/namespace"/>
    <ds:schemaRef ds:uri="http://purl.org/dc/dcmitype/"/>
  </ds:schemaRefs>
</ds:datastoreItem>
</file>

<file path=customXml/itemProps2.xml><?xml version="1.0" encoding="utf-8"?>
<ds:datastoreItem xmlns:ds="http://schemas.openxmlformats.org/officeDocument/2006/customXml" ds:itemID="{B5618B2E-2A7D-495D-AA62-9F33D2214E45}">
  <ds:schemaRefs>
    <ds:schemaRef ds:uri="245c1edb-bc94-4549-a776-6d3dc7e5fd9a"/>
    <ds:schemaRef ds:uri="f94ee42d-796a-4c74-b5ca-30f32e5db0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F05715-3188-49DE-A4F2-72E95916F9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TotalTime>
  <Words>15529</Words>
  <Application>Microsoft Office PowerPoint</Application>
  <PresentationFormat>Diavoorstelling (16:9)</PresentationFormat>
  <Paragraphs>2139</Paragraphs>
  <Slides>56</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56</vt:i4>
      </vt:variant>
    </vt:vector>
  </HeadingPairs>
  <TitlesOfParts>
    <vt:vector size="62" baseType="lpstr">
      <vt:lpstr>Microsoft JhengHei Light</vt:lpstr>
      <vt:lpstr>Arial</vt:lpstr>
      <vt:lpstr>Calibri</vt:lpstr>
      <vt:lpstr>Calibri Light</vt:lpstr>
      <vt:lpstr>Wingdings</vt:lpstr>
      <vt:lpstr>Office-thema</vt:lpstr>
      <vt:lpstr>Release 2.2</vt:lpstr>
      <vt:lpstr>Voorwoord</vt:lpstr>
      <vt:lpstr>Inhoudsopgave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 waardestromen (1/3)</vt:lpstr>
      <vt:lpstr>PowerPoint-presentatie</vt:lpstr>
      <vt:lpstr>Externe (primaire)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4. Frequently Asked Questions (FAQ) 1</vt:lpstr>
      <vt:lpstr>4. Frequently Asked Questions (FAQ) 2</vt:lpstr>
      <vt:lpstr>4. Frequently Asked Questions (FAQ) 3</vt:lpstr>
      <vt:lpstr>4. Frequently Asked Questions (FAQ) 4</vt:lpstr>
      <vt:lpstr>4. Frequently Asked Questions (FAQ) 6</vt:lpstr>
      <vt:lpstr>4. Frequently Asked Questions (FAQ) 5</vt:lpstr>
      <vt:lpstr>4. Frequently Asked Questions (FAQ) 7</vt:lpstr>
      <vt:lpstr>Bijlagen</vt:lpstr>
      <vt:lpstr>Bijlage A: Mapping NBility waardestromen op CMF development waardestromen</vt:lpstr>
      <vt:lpstr>Bijlage A: Mapping NBility waardestromen op CMF development waardestromen</vt:lpstr>
      <vt:lpstr>Bijlage B: Mapping externe modellen</vt:lpstr>
      <vt:lpstr>Bijlage B Mapping eTOM model</vt:lpstr>
      <vt:lpstr>Bijlage B: Mapping eTOM model</vt:lpstr>
      <vt:lpstr>Bijlage B: Mapping eTOM model</vt:lpstr>
      <vt:lpstr>Mapping 5 lagen model NORA</vt:lpstr>
      <vt:lpstr>Mapping SGAM framework</vt:lpstr>
      <vt:lpstr>Bijlage C: Contactpersonen/ambassadeurs</vt:lpstr>
      <vt:lpstr>Contactpersonen/ambassadeurs</vt:lpstr>
      <vt:lpstr>Bijlage D: Release notes</vt:lpstr>
      <vt:lpstr>Release notes versie 2.2 t.o.v. versie 2.1</vt:lpstr>
      <vt:lpstr>Model aanpassingen in C4 en E6</vt:lpstr>
      <vt:lpstr>PowerPoint-presentatie</vt:lpstr>
      <vt:lpstr>PowerPoint-presentatie</vt:lpstr>
      <vt:lpstr>PowerPoint-presentatie</vt:lpstr>
      <vt:lpstr>PowerPoint-presentatie</vt:lpstr>
      <vt:lpstr>Release notes versie 2.1 t.o.v. versie 2.0</vt:lpstr>
      <vt:lpstr>PowerPoint-presentatie</vt:lpstr>
      <vt:lpstr>PowerPoint-presentatie</vt:lpstr>
      <vt:lpstr>Release notes versie 2.0 t.o.v. versie 1.0</vt:lpstr>
      <vt:lpstr>PowerPoint-presentatie</vt:lpstr>
      <vt:lpstr>PowerPoint-presentatie</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Lex de Wolff</cp:lastModifiedBy>
  <cp:revision>16</cp:revision>
  <dcterms:created xsi:type="dcterms:W3CDTF">2017-04-18T07:59:26Z</dcterms:created>
  <dcterms:modified xsi:type="dcterms:W3CDTF">2024-01-12T14:52:42Z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0x01010090555FA4E3657442BD0D2C5A494AECC4</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