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8"/>
  </p:notesMasterIdLst>
  <p:sldIdLst>
    <p:sldId id="285" r:id="rId5"/>
    <p:sldId id="6809" r:id="rId6"/>
    <p:sldId id="514" r:id="rId7"/>
    <p:sldId id="633" r:id="rId8"/>
    <p:sldId id="6861" r:id="rId9"/>
    <p:sldId id="6860" r:id="rId10"/>
    <p:sldId id="6857" r:id="rId11"/>
    <p:sldId id="6862" r:id="rId12"/>
    <p:sldId id="6903" r:id="rId13"/>
    <p:sldId id="6902" r:id="rId14"/>
    <p:sldId id="6904" r:id="rId15"/>
    <p:sldId id="6905" r:id="rId16"/>
    <p:sldId id="716" r:id="rId17"/>
    <p:sldId id="717" r:id="rId18"/>
    <p:sldId id="718" r:id="rId19"/>
    <p:sldId id="719" r:id="rId20"/>
    <p:sldId id="6833" r:id="rId21"/>
    <p:sldId id="721" r:id="rId22"/>
    <p:sldId id="722" r:id="rId23"/>
    <p:sldId id="723" r:id="rId24"/>
    <p:sldId id="724" r:id="rId25"/>
    <p:sldId id="725" r:id="rId26"/>
    <p:sldId id="726" r:id="rId27"/>
    <p:sldId id="727" r:id="rId28"/>
    <p:sldId id="728" r:id="rId29"/>
    <p:sldId id="729" r:id="rId30"/>
    <p:sldId id="732" r:id="rId31"/>
    <p:sldId id="733" r:id="rId32"/>
    <p:sldId id="730" r:id="rId33"/>
    <p:sldId id="731" r:id="rId34"/>
    <p:sldId id="734" r:id="rId35"/>
    <p:sldId id="6906" r:id="rId36"/>
    <p:sldId id="6869" r:id="rId37"/>
    <p:sldId id="6870" r:id="rId38"/>
    <p:sldId id="6871" r:id="rId39"/>
    <p:sldId id="6873" r:id="rId40"/>
    <p:sldId id="6874" r:id="rId41"/>
    <p:sldId id="6847" r:id="rId42"/>
    <p:sldId id="6877" r:id="rId43"/>
    <p:sldId id="6880" r:id="rId44"/>
    <p:sldId id="6876" r:id="rId45"/>
    <p:sldId id="6881" r:id="rId46"/>
    <p:sldId id="6875" r:id="rId47"/>
    <p:sldId id="6882" r:id="rId48"/>
    <p:sldId id="6878" r:id="rId49"/>
    <p:sldId id="6883" r:id="rId50"/>
    <p:sldId id="6846" r:id="rId51"/>
    <p:sldId id="6830" r:id="rId52"/>
    <p:sldId id="6908" r:id="rId53"/>
    <p:sldId id="6907" r:id="rId54"/>
    <p:sldId id="6899" r:id="rId55"/>
    <p:sldId id="6909" r:id="rId56"/>
    <p:sldId id="6895" r:id="rId57"/>
    <p:sldId id="6886" r:id="rId58"/>
    <p:sldId id="6892" r:id="rId59"/>
    <p:sldId id="6891" r:id="rId60"/>
    <p:sldId id="6890" r:id="rId61"/>
    <p:sldId id="6889" r:id="rId62"/>
    <p:sldId id="6888" r:id="rId63"/>
    <p:sldId id="6887" r:id="rId64"/>
    <p:sldId id="6901" r:id="rId65"/>
    <p:sldId id="6898" r:id="rId66"/>
    <p:sldId id="6849" r:id="rId67"/>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9EAEA"/>
    <a:srgbClr val="008CBE"/>
    <a:srgbClr val="F2B800"/>
    <a:srgbClr val="735C3F"/>
    <a:srgbClr val="996633"/>
    <a:srgbClr val="FFFFCC"/>
    <a:srgbClr val="FF9900"/>
    <a:srgbClr val="D9D9D9"/>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B0E1F-8E9C-4B0D-B114-609DFDC93C6D}" vWet="2" dt="2024-01-12T08:44:03.353"/>
    <p1510:client id="{17AD3525-B80E-45CF-B460-B5B07C436B44}" v="10" dt="2024-01-12T08:44:19.579"/>
    <p1510:client id="{2ACD1197-4F43-4B34-A6A6-92369272D90A}" v="85" dt="2023-12-22T06:00:12.5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0" d="100"/>
          <a:sy n="130" d="100"/>
        </p:scale>
        <p:origin x="412" y="4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fanja Severin" userId="99325c90-fb6f-426e-9744-e02f59114d16" providerId="ADAL" clId="{AC62DCE5-035A-41EB-A4B7-32A69C6A83E3}"/>
    <pc:docChg chg="undo custSel mod addSld delSld modSld sldOrd">
      <pc:chgData name="Sefanja Severin" userId="99325c90-fb6f-426e-9744-e02f59114d16" providerId="ADAL" clId="{AC62DCE5-035A-41EB-A4B7-32A69C6A83E3}" dt="2023-03-20T10:40:09.832" v="4336" actId="478"/>
      <pc:docMkLst>
        <pc:docMk/>
      </pc:docMkLst>
      <pc:sldChg chg="del">
        <pc:chgData name="Sefanja Severin" userId="99325c90-fb6f-426e-9744-e02f59114d16" providerId="ADAL" clId="{AC62DCE5-035A-41EB-A4B7-32A69C6A83E3}" dt="2023-03-19T12:27:40.783" v="1" actId="47"/>
        <pc:sldMkLst>
          <pc:docMk/>
          <pc:sldMk cId="2289298144" sldId="6804"/>
        </pc:sldMkLst>
      </pc:sldChg>
      <pc:sldChg chg="del">
        <pc:chgData name="Sefanja Severin" userId="99325c90-fb6f-426e-9744-e02f59114d16" providerId="ADAL" clId="{AC62DCE5-035A-41EB-A4B7-32A69C6A83E3}" dt="2023-03-19T12:27:40.783" v="1" actId="47"/>
        <pc:sldMkLst>
          <pc:docMk/>
          <pc:sldMk cId="309306289" sldId="6822"/>
        </pc:sldMkLst>
      </pc:sldChg>
      <pc:sldChg chg="del">
        <pc:chgData name="Sefanja Severin" userId="99325c90-fb6f-426e-9744-e02f59114d16" providerId="ADAL" clId="{AC62DCE5-035A-41EB-A4B7-32A69C6A83E3}" dt="2023-03-19T12:27:40.783" v="1" actId="47"/>
        <pc:sldMkLst>
          <pc:docMk/>
          <pc:sldMk cId="2386163231" sldId="6826"/>
        </pc:sldMkLst>
      </pc:sldChg>
      <pc:sldChg chg="del">
        <pc:chgData name="Sefanja Severin" userId="99325c90-fb6f-426e-9744-e02f59114d16" providerId="ADAL" clId="{AC62DCE5-035A-41EB-A4B7-32A69C6A83E3}" dt="2023-03-19T12:27:40.783" v="1" actId="47"/>
        <pc:sldMkLst>
          <pc:docMk/>
          <pc:sldMk cId="9545943" sldId="6827"/>
        </pc:sldMkLst>
      </pc:sldChg>
      <pc:sldChg chg="modSp add mod">
        <pc:chgData name="Sefanja Severin" userId="99325c90-fb6f-426e-9744-e02f59114d16" providerId="ADAL" clId="{AC62DCE5-035A-41EB-A4B7-32A69C6A83E3}" dt="2023-03-20T08:59:52.125" v="3581" actId="1076"/>
        <pc:sldMkLst>
          <pc:docMk/>
          <pc:sldMk cId="4198788404" sldId="6828"/>
        </pc:sldMkLst>
        <pc:spChg chg="mod">
          <ac:chgData name="Sefanja Severin" userId="99325c90-fb6f-426e-9744-e02f59114d16" providerId="ADAL" clId="{AC62DCE5-035A-41EB-A4B7-32A69C6A83E3}" dt="2023-03-20T08:59:52.125" v="3581" actId="1076"/>
          <ac:spMkLst>
            <pc:docMk/>
            <pc:sldMk cId="4198788404" sldId="6828"/>
            <ac:spMk id="221" creationId="{05F4CB6B-B383-4349-B849-2BD0A24849CC}"/>
          </ac:spMkLst>
        </pc:spChg>
      </pc:sldChg>
      <pc:sldChg chg="add">
        <pc:chgData name="Sefanja Severin" userId="99325c90-fb6f-426e-9744-e02f59114d16" providerId="ADAL" clId="{AC62DCE5-035A-41EB-A4B7-32A69C6A83E3}" dt="2023-03-19T12:27:20.152" v="0"/>
        <pc:sldMkLst>
          <pc:docMk/>
          <pc:sldMk cId="1988599951" sldId="6829"/>
        </pc:sldMkLst>
      </pc:sldChg>
      <pc:sldChg chg="add">
        <pc:chgData name="Sefanja Severin" userId="99325c90-fb6f-426e-9744-e02f59114d16" providerId="ADAL" clId="{AC62DCE5-035A-41EB-A4B7-32A69C6A83E3}" dt="2023-03-19T12:27:20.152" v="0"/>
        <pc:sldMkLst>
          <pc:docMk/>
          <pc:sldMk cId="1360801853" sldId="6830"/>
        </pc:sldMkLst>
      </pc:sldChg>
      <pc:sldChg chg="modSp add mod">
        <pc:chgData name="Sefanja Severin" userId="99325c90-fb6f-426e-9744-e02f59114d16" providerId="ADAL" clId="{AC62DCE5-035A-41EB-A4B7-32A69C6A83E3}" dt="2023-03-19T15:46:18.064" v="539" actId="1076"/>
        <pc:sldMkLst>
          <pc:docMk/>
          <pc:sldMk cId="2600403285" sldId="6893"/>
        </pc:sldMkLst>
        <pc:spChg chg="mod">
          <ac:chgData name="Sefanja Severin" userId="99325c90-fb6f-426e-9744-e02f59114d16" providerId="ADAL" clId="{AC62DCE5-035A-41EB-A4B7-32A69C6A83E3}" dt="2023-03-19T15:45:36.753" v="531" actId="1076"/>
          <ac:spMkLst>
            <pc:docMk/>
            <pc:sldMk cId="2600403285" sldId="6893"/>
            <ac:spMk id="278" creationId="{C23642F1-8B71-4341-860D-39A21A4A2C46}"/>
          </ac:spMkLst>
        </pc:spChg>
        <pc:spChg chg="mod">
          <ac:chgData name="Sefanja Severin" userId="99325c90-fb6f-426e-9744-e02f59114d16" providerId="ADAL" clId="{AC62DCE5-035A-41EB-A4B7-32A69C6A83E3}" dt="2023-03-19T15:45:38.509" v="532" actId="1076"/>
          <ac:spMkLst>
            <pc:docMk/>
            <pc:sldMk cId="2600403285" sldId="6893"/>
            <ac:spMk id="291" creationId="{2470FF90-8DBF-42B4-9237-685545DAC2A4}"/>
          </ac:spMkLst>
        </pc:spChg>
        <pc:spChg chg="mod">
          <ac:chgData name="Sefanja Severin" userId="99325c90-fb6f-426e-9744-e02f59114d16" providerId="ADAL" clId="{AC62DCE5-035A-41EB-A4B7-32A69C6A83E3}" dt="2023-03-19T15:46:18.064" v="539" actId="1076"/>
          <ac:spMkLst>
            <pc:docMk/>
            <pc:sldMk cId="2600403285" sldId="6893"/>
            <ac:spMk id="324" creationId="{479BB1AB-CC9E-4BC2-904E-15847DDAF0A2}"/>
          </ac:spMkLst>
        </pc:spChg>
        <pc:spChg chg="mod">
          <ac:chgData name="Sefanja Severin" userId="99325c90-fb6f-426e-9744-e02f59114d16" providerId="ADAL" clId="{AC62DCE5-035A-41EB-A4B7-32A69C6A83E3}" dt="2023-03-19T15:45:32.805" v="530" actId="1076"/>
          <ac:spMkLst>
            <pc:docMk/>
            <pc:sldMk cId="2600403285" sldId="6893"/>
            <ac:spMk id="326" creationId="{18CDDB2A-6B34-4516-9C03-816CD35D1EA1}"/>
          </ac:spMkLst>
        </pc:spChg>
        <pc:spChg chg="mod">
          <ac:chgData name="Sefanja Severin" userId="99325c90-fb6f-426e-9744-e02f59114d16" providerId="ADAL" clId="{AC62DCE5-035A-41EB-A4B7-32A69C6A83E3}" dt="2023-03-19T15:45:27.173" v="528" actId="1076"/>
          <ac:spMkLst>
            <pc:docMk/>
            <pc:sldMk cId="2600403285" sldId="6893"/>
            <ac:spMk id="331" creationId="{A71DDE6B-53CE-46FE-82A2-31AE87B7FB24}"/>
          </ac:spMkLst>
        </pc:spChg>
        <pc:spChg chg="mod">
          <ac:chgData name="Sefanja Severin" userId="99325c90-fb6f-426e-9744-e02f59114d16" providerId="ADAL" clId="{AC62DCE5-035A-41EB-A4B7-32A69C6A83E3}" dt="2023-03-19T15:45:19.502" v="527" actId="1076"/>
          <ac:spMkLst>
            <pc:docMk/>
            <pc:sldMk cId="2600403285" sldId="6893"/>
            <ac:spMk id="338" creationId="{0D7318CD-1C2A-4312-9688-16FFEFF77764}"/>
          </ac:spMkLst>
        </pc:spChg>
        <pc:spChg chg="mod">
          <ac:chgData name="Sefanja Severin" userId="99325c90-fb6f-426e-9744-e02f59114d16" providerId="ADAL" clId="{AC62DCE5-035A-41EB-A4B7-32A69C6A83E3}" dt="2023-03-19T15:46:10.877" v="537" actId="1076"/>
          <ac:spMkLst>
            <pc:docMk/>
            <pc:sldMk cId="2600403285" sldId="6893"/>
            <ac:spMk id="354" creationId="{EFC282FC-D8E6-4025-AE18-CE8DB66C162D}"/>
          </ac:spMkLst>
        </pc:spChg>
        <pc:spChg chg="mod">
          <ac:chgData name="Sefanja Severin" userId="99325c90-fb6f-426e-9744-e02f59114d16" providerId="ADAL" clId="{AC62DCE5-035A-41EB-A4B7-32A69C6A83E3}" dt="2023-03-19T15:46:07.422" v="535" actId="1076"/>
          <ac:spMkLst>
            <pc:docMk/>
            <pc:sldMk cId="2600403285" sldId="6893"/>
            <ac:spMk id="367" creationId="{F14A6490-867B-40E9-8767-29F864911C99}"/>
          </ac:spMkLst>
        </pc:spChg>
        <pc:spChg chg="mod">
          <ac:chgData name="Sefanja Severin" userId="99325c90-fb6f-426e-9744-e02f59114d16" providerId="ADAL" clId="{AC62DCE5-035A-41EB-A4B7-32A69C6A83E3}" dt="2023-03-19T15:46:09.147" v="536" actId="1076"/>
          <ac:spMkLst>
            <pc:docMk/>
            <pc:sldMk cId="2600403285" sldId="6893"/>
            <ac:spMk id="374" creationId="{4C4C67BB-33E6-464A-859D-3A23B13D1B43}"/>
          </ac:spMkLst>
        </pc:spChg>
        <pc:spChg chg="mod">
          <ac:chgData name="Sefanja Severin" userId="99325c90-fb6f-426e-9744-e02f59114d16" providerId="ADAL" clId="{AC62DCE5-035A-41EB-A4B7-32A69C6A83E3}" dt="2023-03-19T15:46:05.140" v="534" actId="1076"/>
          <ac:spMkLst>
            <pc:docMk/>
            <pc:sldMk cId="2600403285" sldId="6893"/>
            <ac:spMk id="375" creationId="{D995FCF9-8A69-4722-A4F4-9B74BE86E47A}"/>
          </ac:spMkLst>
        </pc:spChg>
        <pc:spChg chg="mod">
          <ac:chgData name="Sefanja Severin" userId="99325c90-fb6f-426e-9744-e02f59114d16" providerId="ADAL" clId="{AC62DCE5-035A-41EB-A4B7-32A69C6A83E3}" dt="2023-03-19T15:46:13.747" v="538" actId="1076"/>
          <ac:spMkLst>
            <pc:docMk/>
            <pc:sldMk cId="2600403285" sldId="6893"/>
            <ac:spMk id="385" creationId="{9343590C-E3EA-4D11-9D01-5B4ABD90342F}"/>
          </ac:spMkLst>
        </pc:spChg>
        <pc:spChg chg="mod">
          <ac:chgData name="Sefanja Severin" userId="99325c90-fb6f-426e-9744-e02f59114d16" providerId="ADAL" clId="{AC62DCE5-035A-41EB-A4B7-32A69C6A83E3}" dt="2023-03-19T15:45:51.152" v="533" actId="14100"/>
          <ac:spMkLst>
            <pc:docMk/>
            <pc:sldMk cId="2600403285" sldId="6893"/>
            <ac:spMk id="393" creationId="{C9C25C3F-B610-4A45-AEE6-48B4C49B3242}"/>
          </ac:spMkLst>
        </pc:spChg>
        <pc:spChg chg="mod">
          <ac:chgData name="Sefanja Severin" userId="99325c90-fb6f-426e-9744-e02f59114d16" providerId="ADAL" clId="{AC62DCE5-035A-41EB-A4B7-32A69C6A83E3}" dt="2023-03-19T15:45:30.243" v="529" actId="1076"/>
          <ac:spMkLst>
            <pc:docMk/>
            <pc:sldMk cId="2600403285" sldId="6893"/>
            <ac:spMk id="401" creationId="{77A1AF02-C4DF-4366-A47A-F5EAB60E3B90}"/>
          </ac:spMkLst>
        </pc:spChg>
        <pc:spChg chg="mod">
          <ac:chgData name="Sefanja Severin" userId="99325c90-fb6f-426e-9744-e02f59114d16" providerId="ADAL" clId="{AC62DCE5-035A-41EB-A4B7-32A69C6A83E3}" dt="2023-03-19T15:45:15.567" v="526" actId="1076"/>
          <ac:spMkLst>
            <pc:docMk/>
            <pc:sldMk cId="2600403285" sldId="6893"/>
            <ac:spMk id="409" creationId="{DDEF03BA-F319-4666-9265-394B7AD33845}"/>
          </ac:spMkLst>
        </pc:spChg>
      </pc:sldChg>
      <pc:sldChg chg="addSp delSp modSp add mod modTransition">
        <pc:chgData name="Sefanja Severin" userId="99325c90-fb6f-426e-9744-e02f59114d16" providerId="ADAL" clId="{AC62DCE5-035A-41EB-A4B7-32A69C6A83E3}" dt="2023-03-19T16:58:48.704" v="1422"/>
        <pc:sldMkLst>
          <pc:docMk/>
          <pc:sldMk cId="3453877942" sldId="6894"/>
        </pc:sldMkLst>
        <pc:spChg chg="add del mod">
          <ac:chgData name="Sefanja Severin" userId="99325c90-fb6f-426e-9744-e02f59114d16" providerId="ADAL" clId="{AC62DCE5-035A-41EB-A4B7-32A69C6A83E3}" dt="2023-03-19T15:31:06.917" v="62" actId="478"/>
          <ac:spMkLst>
            <pc:docMk/>
            <pc:sldMk cId="3453877942" sldId="6894"/>
            <ac:spMk id="2" creationId="{BA0CEDB4-91C0-B847-0B4B-B0D17EDF48F4}"/>
          </ac:spMkLst>
        </pc:spChg>
        <pc:spChg chg="add mod">
          <ac:chgData name="Sefanja Severin" userId="99325c90-fb6f-426e-9744-e02f59114d16" providerId="ADAL" clId="{AC62DCE5-035A-41EB-A4B7-32A69C6A83E3}" dt="2023-03-19T15:42:55.850" v="423" actId="1076"/>
          <ac:spMkLst>
            <pc:docMk/>
            <pc:sldMk cId="3453877942" sldId="6894"/>
            <ac:spMk id="6" creationId="{AB8EFF48-C535-104E-C746-944B1E3DECFD}"/>
          </ac:spMkLst>
        </pc:spChg>
        <pc:spChg chg="add del mod">
          <ac:chgData name="Sefanja Severin" userId="99325c90-fb6f-426e-9744-e02f59114d16" providerId="ADAL" clId="{AC62DCE5-035A-41EB-A4B7-32A69C6A83E3}" dt="2023-03-19T15:31:22.214" v="65" actId="478"/>
          <ac:spMkLst>
            <pc:docMk/>
            <pc:sldMk cId="3453877942" sldId="6894"/>
            <ac:spMk id="7" creationId="{20B09C4C-B22A-3B93-4979-7556CBECB37C}"/>
          </ac:spMkLst>
        </pc:spChg>
        <pc:spChg chg="add del mod">
          <ac:chgData name="Sefanja Severin" userId="99325c90-fb6f-426e-9744-e02f59114d16" providerId="ADAL" clId="{AC62DCE5-035A-41EB-A4B7-32A69C6A83E3}" dt="2023-03-19T15:32:08.756" v="100" actId="478"/>
          <ac:spMkLst>
            <pc:docMk/>
            <pc:sldMk cId="3453877942" sldId="6894"/>
            <ac:spMk id="8" creationId="{EF55B945-51D3-0FBA-72F0-16A8135A362E}"/>
          </ac:spMkLst>
        </pc:spChg>
        <pc:spChg chg="add del mod">
          <ac:chgData name="Sefanja Severin" userId="99325c90-fb6f-426e-9744-e02f59114d16" providerId="ADAL" clId="{AC62DCE5-035A-41EB-A4B7-32A69C6A83E3}" dt="2023-03-19T15:34:02.630" v="181" actId="478"/>
          <ac:spMkLst>
            <pc:docMk/>
            <pc:sldMk cId="3453877942" sldId="6894"/>
            <ac:spMk id="9" creationId="{0A261C3F-6B5C-B53F-26EE-E256A79EE524}"/>
          </ac:spMkLst>
        </pc:spChg>
        <pc:spChg chg="add mod">
          <ac:chgData name="Sefanja Severin" userId="99325c90-fb6f-426e-9744-e02f59114d16" providerId="ADAL" clId="{AC62DCE5-035A-41EB-A4B7-32A69C6A83E3}" dt="2023-03-19T15:42:55.850" v="423" actId="1076"/>
          <ac:spMkLst>
            <pc:docMk/>
            <pc:sldMk cId="3453877942" sldId="6894"/>
            <ac:spMk id="10" creationId="{909F1272-6CB9-FDC7-6CDE-39E23EDC8B10}"/>
          </ac:spMkLst>
        </pc:spChg>
        <pc:spChg chg="add mod">
          <ac:chgData name="Sefanja Severin" userId="99325c90-fb6f-426e-9744-e02f59114d16" providerId="ADAL" clId="{AC62DCE5-035A-41EB-A4B7-32A69C6A83E3}" dt="2023-03-19T15:42:55.850" v="423" actId="1076"/>
          <ac:spMkLst>
            <pc:docMk/>
            <pc:sldMk cId="3453877942" sldId="6894"/>
            <ac:spMk id="11" creationId="{F021E11D-9A06-867B-261D-A7C43EC4E746}"/>
          </ac:spMkLst>
        </pc:spChg>
        <pc:spChg chg="add mod">
          <ac:chgData name="Sefanja Severin" userId="99325c90-fb6f-426e-9744-e02f59114d16" providerId="ADAL" clId="{AC62DCE5-035A-41EB-A4B7-32A69C6A83E3}" dt="2023-03-19T15:42:55.850" v="423" actId="1076"/>
          <ac:spMkLst>
            <pc:docMk/>
            <pc:sldMk cId="3453877942" sldId="6894"/>
            <ac:spMk id="13" creationId="{19AC05AD-55A2-E84C-86A6-466B85C489AD}"/>
          </ac:spMkLst>
        </pc:spChg>
        <pc:spChg chg="add del mod">
          <ac:chgData name="Sefanja Severin" userId="99325c90-fb6f-426e-9744-e02f59114d16" providerId="ADAL" clId="{AC62DCE5-035A-41EB-A4B7-32A69C6A83E3}" dt="2023-03-19T15:33:21.895" v="137" actId="478"/>
          <ac:spMkLst>
            <pc:docMk/>
            <pc:sldMk cId="3453877942" sldId="6894"/>
            <ac:spMk id="14" creationId="{B27106C2-F1AB-DEEA-D3F2-DD0FB20D43AE}"/>
          </ac:spMkLst>
        </pc:spChg>
        <pc:spChg chg="add del mod">
          <ac:chgData name="Sefanja Severin" userId="99325c90-fb6f-426e-9744-e02f59114d16" providerId="ADAL" clId="{AC62DCE5-035A-41EB-A4B7-32A69C6A83E3}" dt="2023-03-19T15:33:23.737" v="138" actId="478"/>
          <ac:spMkLst>
            <pc:docMk/>
            <pc:sldMk cId="3453877942" sldId="6894"/>
            <ac:spMk id="15" creationId="{401305CD-E6A9-6674-4DE5-BF36EB2584A4}"/>
          </ac:spMkLst>
        </pc:spChg>
        <pc:spChg chg="add mod">
          <ac:chgData name="Sefanja Severin" userId="99325c90-fb6f-426e-9744-e02f59114d16" providerId="ADAL" clId="{AC62DCE5-035A-41EB-A4B7-32A69C6A83E3}" dt="2023-03-19T15:42:55.850" v="423" actId="1076"/>
          <ac:spMkLst>
            <pc:docMk/>
            <pc:sldMk cId="3453877942" sldId="6894"/>
            <ac:spMk id="16" creationId="{1654A941-48D9-98BE-CB73-4A96D5FCD9BD}"/>
          </ac:spMkLst>
        </pc:spChg>
        <pc:spChg chg="add del mod">
          <ac:chgData name="Sefanja Severin" userId="99325c90-fb6f-426e-9744-e02f59114d16" providerId="ADAL" clId="{AC62DCE5-035A-41EB-A4B7-32A69C6A83E3}" dt="2023-03-19T15:33:20.218" v="136" actId="478"/>
          <ac:spMkLst>
            <pc:docMk/>
            <pc:sldMk cId="3453877942" sldId="6894"/>
            <ac:spMk id="17" creationId="{7B33DE62-E474-BE6B-46D5-69E3E21C344C}"/>
          </ac:spMkLst>
        </pc:spChg>
        <pc:spChg chg="add mod">
          <ac:chgData name="Sefanja Severin" userId="99325c90-fb6f-426e-9744-e02f59114d16" providerId="ADAL" clId="{AC62DCE5-035A-41EB-A4B7-32A69C6A83E3}" dt="2023-03-19T15:42:55.850" v="423" actId="1076"/>
          <ac:spMkLst>
            <pc:docMk/>
            <pc:sldMk cId="3453877942" sldId="6894"/>
            <ac:spMk id="18" creationId="{10D3958E-532E-3390-B6CA-EBBC7BFD3EF9}"/>
          </ac:spMkLst>
        </pc:spChg>
        <pc:spChg chg="add mod">
          <ac:chgData name="Sefanja Severin" userId="99325c90-fb6f-426e-9744-e02f59114d16" providerId="ADAL" clId="{AC62DCE5-035A-41EB-A4B7-32A69C6A83E3}" dt="2023-03-19T15:42:55.850" v="423" actId="1076"/>
          <ac:spMkLst>
            <pc:docMk/>
            <pc:sldMk cId="3453877942" sldId="6894"/>
            <ac:spMk id="19" creationId="{0BD2931E-2AD2-FECA-4D03-6522DA233580}"/>
          </ac:spMkLst>
        </pc:spChg>
        <pc:spChg chg="add mod">
          <ac:chgData name="Sefanja Severin" userId="99325c90-fb6f-426e-9744-e02f59114d16" providerId="ADAL" clId="{AC62DCE5-035A-41EB-A4B7-32A69C6A83E3}" dt="2023-03-19T15:42:55.850" v="423" actId="1076"/>
          <ac:spMkLst>
            <pc:docMk/>
            <pc:sldMk cId="3453877942" sldId="6894"/>
            <ac:spMk id="20" creationId="{83260C37-1FF7-0894-5EFE-FD2696219939}"/>
          </ac:spMkLst>
        </pc:spChg>
        <pc:spChg chg="add mod">
          <ac:chgData name="Sefanja Severin" userId="99325c90-fb6f-426e-9744-e02f59114d16" providerId="ADAL" clId="{AC62DCE5-035A-41EB-A4B7-32A69C6A83E3}" dt="2023-03-19T15:42:55.850" v="423" actId="1076"/>
          <ac:spMkLst>
            <pc:docMk/>
            <pc:sldMk cId="3453877942" sldId="6894"/>
            <ac:spMk id="21" creationId="{EFCFC47A-1428-F0D2-8537-FE79A13E597E}"/>
          </ac:spMkLst>
        </pc:spChg>
        <pc:spChg chg="add mod">
          <ac:chgData name="Sefanja Severin" userId="99325c90-fb6f-426e-9744-e02f59114d16" providerId="ADAL" clId="{AC62DCE5-035A-41EB-A4B7-32A69C6A83E3}" dt="2023-03-19T15:42:55.850" v="423" actId="1076"/>
          <ac:spMkLst>
            <pc:docMk/>
            <pc:sldMk cId="3453877942" sldId="6894"/>
            <ac:spMk id="22" creationId="{0E73AD62-EE7B-25AB-065D-3B84F640F84B}"/>
          </ac:spMkLst>
        </pc:spChg>
        <pc:spChg chg="add del mod">
          <ac:chgData name="Sefanja Severin" userId="99325c90-fb6f-426e-9744-e02f59114d16" providerId="ADAL" clId="{AC62DCE5-035A-41EB-A4B7-32A69C6A83E3}" dt="2023-03-19T15:35:48.559" v="343" actId="478"/>
          <ac:spMkLst>
            <pc:docMk/>
            <pc:sldMk cId="3453877942" sldId="6894"/>
            <ac:spMk id="23" creationId="{A48EE13B-823A-B922-82E3-0CB2CCCF7534}"/>
          </ac:spMkLst>
        </pc:spChg>
        <pc:spChg chg="add mod">
          <ac:chgData name="Sefanja Severin" userId="99325c90-fb6f-426e-9744-e02f59114d16" providerId="ADAL" clId="{AC62DCE5-035A-41EB-A4B7-32A69C6A83E3}" dt="2023-03-19T15:42:55.850" v="423" actId="1076"/>
          <ac:spMkLst>
            <pc:docMk/>
            <pc:sldMk cId="3453877942" sldId="6894"/>
            <ac:spMk id="24" creationId="{1A7807A9-54D5-CEF0-03ED-8BC4316D6165}"/>
          </ac:spMkLst>
        </pc:spChg>
        <pc:spChg chg="add mod">
          <ac:chgData name="Sefanja Severin" userId="99325c90-fb6f-426e-9744-e02f59114d16" providerId="ADAL" clId="{AC62DCE5-035A-41EB-A4B7-32A69C6A83E3}" dt="2023-03-19T15:42:55.850" v="423" actId="1076"/>
          <ac:spMkLst>
            <pc:docMk/>
            <pc:sldMk cId="3453877942" sldId="6894"/>
            <ac:spMk id="25" creationId="{D6DA43C8-CB25-F312-27BA-CB90DECC36C7}"/>
          </ac:spMkLst>
        </pc:spChg>
        <pc:spChg chg="add mod">
          <ac:chgData name="Sefanja Severin" userId="99325c90-fb6f-426e-9744-e02f59114d16" providerId="ADAL" clId="{AC62DCE5-035A-41EB-A4B7-32A69C6A83E3}" dt="2023-03-19T15:42:55.850" v="423" actId="1076"/>
          <ac:spMkLst>
            <pc:docMk/>
            <pc:sldMk cId="3453877942" sldId="6894"/>
            <ac:spMk id="26" creationId="{CD2602E4-20B6-A4A5-6D25-7600ED162EAC}"/>
          </ac:spMkLst>
        </pc:spChg>
        <pc:spChg chg="add mod">
          <ac:chgData name="Sefanja Severin" userId="99325c90-fb6f-426e-9744-e02f59114d16" providerId="ADAL" clId="{AC62DCE5-035A-41EB-A4B7-32A69C6A83E3}" dt="2023-03-19T15:57:50.958" v="1419" actId="1076"/>
          <ac:spMkLst>
            <pc:docMk/>
            <pc:sldMk cId="3453877942" sldId="6894"/>
            <ac:spMk id="27" creationId="{E3511337-0754-20BF-F26E-68FF97F26FF4}"/>
          </ac:spMkLst>
        </pc:spChg>
        <pc:spChg chg="add mod">
          <ac:chgData name="Sefanja Severin" userId="99325c90-fb6f-426e-9744-e02f59114d16" providerId="ADAL" clId="{AC62DCE5-035A-41EB-A4B7-32A69C6A83E3}" dt="2023-03-19T15:57:50.958" v="1419" actId="1076"/>
          <ac:spMkLst>
            <pc:docMk/>
            <pc:sldMk cId="3453877942" sldId="6894"/>
            <ac:spMk id="28" creationId="{E4ECD2EE-B4F6-ECAC-5A30-C9EC0F80A044}"/>
          </ac:spMkLst>
        </pc:spChg>
        <pc:spChg chg="add del mod">
          <ac:chgData name="Sefanja Severin" userId="99325c90-fb6f-426e-9744-e02f59114d16" providerId="ADAL" clId="{AC62DCE5-035A-41EB-A4B7-32A69C6A83E3}" dt="2023-03-19T15:41:28.289" v="410" actId="478"/>
          <ac:spMkLst>
            <pc:docMk/>
            <pc:sldMk cId="3453877942" sldId="6894"/>
            <ac:spMk id="84" creationId="{CA977888-20CD-03DB-CF61-2C3270621582}"/>
          </ac:spMkLst>
        </pc:spChg>
        <pc:spChg chg="add del mod">
          <ac:chgData name="Sefanja Severin" userId="99325c90-fb6f-426e-9744-e02f59114d16" providerId="ADAL" clId="{AC62DCE5-035A-41EB-A4B7-32A69C6A83E3}" dt="2023-03-19T15:41:51.743" v="419" actId="478"/>
          <ac:spMkLst>
            <pc:docMk/>
            <pc:sldMk cId="3453877942" sldId="6894"/>
            <ac:spMk id="90" creationId="{9C877260-BA48-7803-06B1-F687FA8B31B0}"/>
          </ac:spMkLst>
        </pc:spChg>
        <pc:spChg chg="add del mod">
          <ac:chgData name="Sefanja Severin" userId="99325c90-fb6f-426e-9744-e02f59114d16" providerId="ADAL" clId="{AC62DCE5-035A-41EB-A4B7-32A69C6A83E3}" dt="2023-03-19T15:42:57.760" v="424" actId="478"/>
          <ac:spMkLst>
            <pc:docMk/>
            <pc:sldMk cId="3453877942" sldId="6894"/>
            <ac:spMk id="93" creationId="{17EF2085-C434-71EA-D8FD-4931B2480C80}"/>
          </ac:spMkLst>
        </pc:spChg>
        <pc:spChg chg="add mod">
          <ac:chgData name="Sefanja Severin" userId="99325c90-fb6f-426e-9744-e02f59114d16" providerId="ADAL" clId="{AC62DCE5-035A-41EB-A4B7-32A69C6A83E3}" dt="2023-03-19T15:43:15.017" v="448" actId="20577"/>
          <ac:spMkLst>
            <pc:docMk/>
            <pc:sldMk cId="3453877942" sldId="6894"/>
            <ac:spMk id="94" creationId="{C2568B5B-F375-2001-0343-1AC029030089}"/>
          </ac:spMkLst>
        </pc:spChg>
        <pc:spChg chg="add mod">
          <ac:chgData name="Sefanja Severin" userId="99325c90-fb6f-426e-9744-e02f59114d16" providerId="ADAL" clId="{AC62DCE5-035A-41EB-A4B7-32A69C6A83E3}" dt="2023-03-19T15:46:24.364" v="540" actId="1076"/>
          <ac:spMkLst>
            <pc:docMk/>
            <pc:sldMk cId="3453877942" sldId="6894"/>
            <ac:spMk id="95" creationId="{2AD016E4-D728-F9B6-7A96-C3F76D1405DC}"/>
          </ac:spMkLst>
        </pc:spChg>
        <pc:spChg chg="add mod">
          <ac:chgData name="Sefanja Severin" userId="99325c90-fb6f-426e-9744-e02f59114d16" providerId="ADAL" clId="{AC62DCE5-035A-41EB-A4B7-32A69C6A83E3}" dt="2023-03-19T15:57:50.958" v="1419" actId="1076"/>
          <ac:spMkLst>
            <pc:docMk/>
            <pc:sldMk cId="3453877942" sldId="6894"/>
            <ac:spMk id="96" creationId="{F1CA0FC1-6488-DAB6-BAE0-B566D28D8401}"/>
          </ac:spMkLst>
        </pc:spChg>
        <pc:spChg chg="add mod">
          <ac:chgData name="Sefanja Severin" userId="99325c90-fb6f-426e-9744-e02f59114d16" providerId="ADAL" clId="{AC62DCE5-035A-41EB-A4B7-32A69C6A83E3}" dt="2023-03-19T15:57:50.958" v="1419" actId="1076"/>
          <ac:spMkLst>
            <pc:docMk/>
            <pc:sldMk cId="3453877942" sldId="6894"/>
            <ac:spMk id="97" creationId="{881FFF59-B236-B95C-4458-87D234EC9B16}"/>
          </ac:spMkLst>
        </pc:spChg>
        <pc:spChg chg="add mod">
          <ac:chgData name="Sefanja Severin" userId="99325c90-fb6f-426e-9744-e02f59114d16" providerId="ADAL" clId="{AC62DCE5-035A-41EB-A4B7-32A69C6A83E3}" dt="2023-03-19T15:46:27.149" v="541" actId="1076"/>
          <ac:spMkLst>
            <pc:docMk/>
            <pc:sldMk cId="3453877942" sldId="6894"/>
            <ac:spMk id="98" creationId="{5D580ABB-9AA3-646B-3382-672D3BCC291F}"/>
          </ac:spMkLst>
        </pc:spChg>
        <pc:spChg chg="add mod">
          <ac:chgData name="Sefanja Severin" userId="99325c90-fb6f-426e-9744-e02f59114d16" providerId="ADAL" clId="{AC62DCE5-035A-41EB-A4B7-32A69C6A83E3}" dt="2023-03-19T15:46:54.697" v="567" actId="20577"/>
          <ac:spMkLst>
            <pc:docMk/>
            <pc:sldMk cId="3453877942" sldId="6894"/>
            <ac:spMk id="99" creationId="{80931D4E-D001-9E9E-EA5D-D54FCD9C598B}"/>
          </ac:spMkLst>
        </pc:spChg>
        <pc:spChg chg="add mod">
          <ac:chgData name="Sefanja Severin" userId="99325c90-fb6f-426e-9744-e02f59114d16" providerId="ADAL" clId="{AC62DCE5-035A-41EB-A4B7-32A69C6A83E3}" dt="2023-03-19T15:47:06.532" v="583" actId="20577"/>
          <ac:spMkLst>
            <pc:docMk/>
            <pc:sldMk cId="3453877942" sldId="6894"/>
            <ac:spMk id="100" creationId="{4E406BB1-79BA-615B-5EC5-1FF190A74440}"/>
          </ac:spMkLst>
        </pc:spChg>
        <pc:spChg chg="add mod">
          <ac:chgData name="Sefanja Severin" userId="99325c90-fb6f-426e-9744-e02f59114d16" providerId="ADAL" clId="{AC62DCE5-035A-41EB-A4B7-32A69C6A83E3}" dt="2023-03-19T15:47:13.628" v="586" actId="1076"/>
          <ac:spMkLst>
            <pc:docMk/>
            <pc:sldMk cId="3453877942" sldId="6894"/>
            <ac:spMk id="101" creationId="{34109D0B-E98C-EA76-41CD-AD8EAC15EA35}"/>
          </ac:spMkLst>
        </pc:spChg>
        <pc:spChg chg="add mod">
          <ac:chgData name="Sefanja Severin" userId="99325c90-fb6f-426e-9744-e02f59114d16" providerId="ADAL" clId="{AC62DCE5-035A-41EB-A4B7-32A69C6A83E3}" dt="2023-03-19T15:47:22.714" v="610" actId="20577"/>
          <ac:spMkLst>
            <pc:docMk/>
            <pc:sldMk cId="3453877942" sldId="6894"/>
            <ac:spMk id="102" creationId="{29546B8E-13A7-BD7B-158B-805DDDEDEF73}"/>
          </ac:spMkLst>
        </pc:spChg>
        <pc:spChg chg="add mod">
          <ac:chgData name="Sefanja Severin" userId="99325c90-fb6f-426e-9744-e02f59114d16" providerId="ADAL" clId="{AC62DCE5-035A-41EB-A4B7-32A69C6A83E3}" dt="2023-03-19T15:47:27.393" v="612" actId="1076"/>
          <ac:spMkLst>
            <pc:docMk/>
            <pc:sldMk cId="3453877942" sldId="6894"/>
            <ac:spMk id="103" creationId="{AC3A3E82-2582-1277-F06C-67F2825E3656}"/>
          </ac:spMkLst>
        </pc:spChg>
        <pc:spChg chg="add mod">
          <ac:chgData name="Sefanja Severin" userId="99325c90-fb6f-426e-9744-e02f59114d16" providerId="ADAL" clId="{AC62DCE5-035A-41EB-A4B7-32A69C6A83E3}" dt="2023-03-19T15:47:39.683" v="614" actId="1076"/>
          <ac:spMkLst>
            <pc:docMk/>
            <pc:sldMk cId="3453877942" sldId="6894"/>
            <ac:spMk id="104" creationId="{F7E923A5-45F7-667F-F751-B2B397E18502}"/>
          </ac:spMkLst>
        </pc:spChg>
        <pc:spChg chg="add mod">
          <ac:chgData name="Sefanja Severin" userId="99325c90-fb6f-426e-9744-e02f59114d16" providerId="ADAL" clId="{AC62DCE5-035A-41EB-A4B7-32A69C6A83E3}" dt="2023-03-19T15:47:52.041" v="629" actId="20577"/>
          <ac:spMkLst>
            <pc:docMk/>
            <pc:sldMk cId="3453877942" sldId="6894"/>
            <ac:spMk id="105" creationId="{A36BFFA3-BEDD-AF79-8155-F18FAB2A70B0}"/>
          </ac:spMkLst>
        </pc:spChg>
        <pc:spChg chg="add mod">
          <ac:chgData name="Sefanja Severin" userId="99325c90-fb6f-426e-9744-e02f59114d16" providerId="ADAL" clId="{AC62DCE5-035A-41EB-A4B7-32A69C6A83E3}" dt="2023-03-19T15:48:05.906" v="655" actId="20577"/>
          <ac:spMkLst>
            <pc:docMk/>
            <pc:sldMk cId="3453877942" sldId="6894"/>
            <ac:spMk id="106" creationId="{92ECEA72-DE66-A40E-952C-EA2BD9D45A0E}"/>
          </ac:spMkLst>
        </pc:spChg>
        <pc:spChg chg="add mod">
          <ac:chgData name="Sefanja Severin" userId="99325c90-fb6f-426e-9744-e02f59114d16" providerId="ADAL" clId="{AC62DCE5-035A-41EB-A4B7-32A69C6A83E3}" dt="2023-03-19T15:48:14.886" v="662" actId="20577"/>
          <ac:spMkLst>
            <pc:docMk/>
            <pc:sldMk cId="3453877942" sldId="6894"/>
            <ac:spMk id="107" creationId="{FB37DF36-7FAD-F73F-C986-ADE3125511FE}"/>
          </ac:spMkLst>
        </pc:spChg>
        <pc:spChg chg="add mod">
          <ac:chgData name="Sefanja Severin" userId="99325c90-fb6f-426e-9744-e02f59114d16" providerId="ADAL" clId="{AC62DCE5-035A-41EB-A4B7-32A69C6A83E3}" dt="2023-03-19T15:48:24.165" v="677" actId="20577"/>
          <ac:spMkLst>
            <pc:docMk/>
            <pc:sldMk cId="3453877942" sldId="6894"/>
            <ac:spMk id="108" creationId="{B9878673-A489-671E-0DE5-99E8A2E9D12A}"/>
          </ac:spMkLst>
        </pc:spChg>
        <pc:spChg chg="add mod">
          <ac:chgData name="Sefanja Severin" userId="99325c90-fb6f-426e-9744-e02f59114d16" providerId="ADAL" clId="{AC62DCE5-035A-41EB-A4B7-32A69C6A83E3}" dt="2023-03-19T15:48:38.247" v="697" actId="20577"/>
          <ac:spMkLst>
            <pc:docMk/>
            <pc:sldMk cId="3453877942" sldId="6894"/>
            <ac:spMk id="109" creationId="{19C62763-086C-5070-1315-8A3D456A9D80}"/>
          </ac:spMkLst>
        </pc:spChg>
        <pc:spChg chg="add del mod">
          <ac:chgData name="Sefanja Severin" userId="99325c90-fb6f-426e-9744-e02f59114d16" providerId="ADAL" clId="{AC62DCE5-035A-41EB-A4B7-32A69C6A83E3}" dt="2023-03-19T15:48:41.634" v="699" actId="478"/>
          <ac:spMkLst>
            <pc:docMk/>
            <pc:sldMk cId="3453877942" sldId="6894"/>
            <ac:spMk id="111" creationId="{9730EFA0-A673-7558-6736-5D4B91067159}"/>
          </ac:spMkLst>
        </pc:spChg>
        <pc:spChg chg="add mod">
          <ac:chgData name="Sefanja Severin" userId="99325c90-fb6f-426e-9744-e02f59114d16" providerId="ADAL" clId="{AC62DCE5-035A-41EB-A4B7-32A69C6A83E3}" dt="2023-03-19T15:48:48.422" v="701" actId="1076"/>
          <ac:spMkLst>
            <pc:docMk/>
            <pc:sldMk cId="3453877942" sldId="6894"/>
            <ac:spMk id="112" creationId="{8211BC75-0EEE-A42E-3BC4-B06380B2E554}"/>
          </ac:spMkLst>
        </pc:spChg>
        <pc:spChg chg="add mod">
          <ac:chgData name="Sefanja Severin" userId="99325c90-fb6f-426e-9744-e02f59114d16" providerId="ADAL" clId="{AC62DCE5-035A-41EB-A4B7-32A69C6A83E3}" dt="2023-03-19T15:50:10.694" v="734" actId="1076"/>
          <ac:spMkLst>
            <pc:docMk/>
            <pc:sldMk cId="3453877942" sldId="6894"/>
            <ac:spMk id="113" creationId="{BCEFE67A-623C-3012-C8F0-71E1D9586459}"/>
          </ac:spMkLst>
        </pc:spChg>
        <pc:spChg chg="add mod">
          <ac:chgData name="Sefanja Severin" userId="99325c90-fb6f-426e-9744-e02f59114d16" providerId="ADAL" clId="{AC62DCE5-035A-41EB-A4B7-32A69C6A83E3}" dt="2023-03-19T15:50:08.569" v="733" actId="1076"/>
          <ac:spMkLst>
            <pc:docMk/>
            <pc:sldMk cId="3453877942" sldId="6894"/>
            <ac:spMk id="114" creationId="{749890DA-D24E-9969-CB8E-ABC6A1755BCA}"/>
          </ac:spMkLst>
        </pc:spChg>
        <pc:spChg chg="add mod">
          <ac:chgData name="Sefanja Severin" userId="99325c90-fb6f-426e-9744-e02f59114d16" providerId="ADAL" clId="{AC62DCE5-035A-41EB-A4B7-32A69C6A83E3}" dt="2023-03-19T15:55:50.007" v="1402" actId="1076"/>
          <ac:spMkLst>
            <pc:docMk/>
            <pc:sldMk cId="3453877942" sldId="6894"/>
            <ac:spMk id="115" creationId="{193ADCA4-C223-C2F1-D7C7-7CC76E7A9A76}"/>
          </ac:spMkLst>
        </pc:spChg>
        <pc:spChg chg="del mod">
          <ac:chgData name="Sefanja Severin" userId="99325c90-fb6f-426e-9744-e02f59114d16" providerId="ADAL" clId="{AC62DCE5-035A-41EB-A4B7-32A69C6A83E3}" dt="2023-03-19T15:30:04.942" v="42" actId="478"/>
          <ac:spMkLst>
            <pc:docMk/>
            <pc:sldMk cId="3453877942" sldId="6894"/>
            <ac:spMk id="156" creationId="{FC137F79-9469-42B1-87BD-15E24879EE04}"/>
          </ac:spMkLst>
        </pc:spChg>
        <pc:spChg chg="del">
          <ac:chgData name="Sefanja Severin" userId="99325c90-fb6f-426e-9744-e02f59114d16" providerId="ADAL" clId="{AC62DCE5-035A-41EB-A4B7-32A69C6A83E3}" dt="2023-03-19T15:29:56.175" v="38" actId="478"/>
          <ac:spMkLst>
            <pc:docMk/>
            <pc:sldMk cId="3453877942" sldId="6894"/>
            <ac:spMk id="249" creationId="{8EA2A6EA-BFCE-413D-8968-A73A0AE5CF46}"/>
          </ac:spMkLst>
        </pc:spChg>
        <pc:spChg chg="del mod">
          <ac:chgData name="Sefanja Severin" userId="99325c90-fb6f-426e-9744-e02f59114d16" providerId="ADAL" clId="{AC62DCE5-035A-41EB-A4B7-32A69C6A83E3}" dt="2023-03-19T15:42:30.464" v="420" actId="478"/>
          <ac:spMkLst>
            <pc:docMk/>
            <pc:sldMk cId="3453877942" sldId="6894"/>
            <ac:spMk id="254" creationId="{9454D644-F62B-4B78-B0FA-E1D1D640F3ED}"/>
          </ac:spMkLst>
        </pc:spChg>
        <pc:spChg chg="del">
          <ac:chgData name="Sefanja Severin" userId="99325c90-fb6f-426e-9744-e02f59114d16" providerId="ADAL" clId="{AC62DCE5-035A-41EB-A4B7-32A69C6A83E3}" dt="2023-03-19T15:29:56.175" v="38" actId="478"/>
          <ac:spMkLst>
            <pc:docMk/>
            <pc:sldMk cId="3453877942" sldId="6894"/>
            <ac:spMk id="258" creationId="{1D6E1A68-B676-42E8-8011-6926330B0DE1}"/>
          </ac:spMkLst>
        </pc:spChg>
        <pc:spChg chg="del">
          <ac:chgData name="Sefanja Severin" userId="99325c90-fb6f-426e-9744-e02f59114d16" providerId="ADAL" clId="{AC62DCE5-035A-41EB-A4B7-32A69C6A83E3}" dt="2023-03-19T15:29:56.175" v="38" actId="478"/>
          <ac:spMkLst>
            <pc:docMk/>
            <pc:sldMk cId="3453877942" sldId="6894"/>
            <ac:spMk id="260" creationId="{08DC8B47-44EB-42DA-804C-41E8525A16AD}"/>
          </ac:spMkLst>
        </pc:spChg>
        <pc:spChg chg="del">
          <ac:chgData name="Sefanja Severin" userId="99325c90-fb6f-426e-9744-e02f59114d16" providerId="ADAL" clId="{AC62DCE5-035A-41EB-A4B7-32A69C6A83E3}" dt="2023-03-19T15:29:56.175" v="38" actId="478"/>
          <ac:spMkLst>
            <pc:docMk/>
            <pc:sldMk cId="3453877942" sldId="6894"/>
            <ac:spMk id="261" creationId="{239586D9-839C-48B6-947A-B75226CF5D4E}"/>
          </ac:spMkLst>
        </pc:spChg>
        <pc:spChg chg="del">
          <ac:chgData name="Sefanja Severin" userId="99325c90-fb6f-426e-9744-e02f59114d16" providerId="ADAL" clId="{AC62DCE5-035A-41EB-A4B7-32A69C6A83E3}" dt="2023-03-19T15:29:56.175" v="38" actId="478"/>
          <ac:spMkLst>
            <pc:docMk/>
            <pc:sldMk cId="3453877942" sldId="6894"/>
            <ac:spMk id="263" creationId="{B3E14759-737E-4DE2-9B6E-046FFC603807}"/>
          </ac:spMkLst>
        </pc:spChg>
        <pc:spChg chg="del mod">
          <ac:chgData name="Sefanja Severin" userId="99325c90-fb6f-426e-9744-e02f59114d16" providerId="ADAL" clId="{AC62DCE5-035A-41EB-A4B7-32A69C6A83E3}" dt="2023-03-19T15:42:30.464" v="420" actId="478"/>
          <ac:spMkLst>
            <pc:docMk/>
            <pc:sldMk cId="3453877942" sldId="6894"/>
            <ac:spMk id="269" creationId="{34266232-AAC5-496F-AAE4-CA95BC8EB193}"/>
          </ac:spMkLst>
        </pc:spChg>
        <pc:spChg chg="del mod">
          <ac:chgData name="Sefanja Severin" userId="99325c90-fb6f-426e-9744-e02f59114d16" providerId="ADAL" clId="{AC62DCE5-035A-41EB-A4B7-32A69C6A83E3}" dt="2023-03-19T15:42:30.464" v="420" actId="478"/>
          <ac:spMkLst>
            <pc:docMk/>
            <pc:sldMk cId="3453877942" sldId="6894"/>
            <ac:spMk id="272" creationId="{905F4498-E435-47C1-B475-1ECBA0A9C905}"/>
          </ac:spMkLst>
        </pc:spChg>
        <pc:spChg chg="del mod">
          <ac:chgData name="Sefanja Severin" userId="99325c90-fb6f-426e-9744-e02f59114d16" providerId="ADAL" clId="{AC62DCE5-035A-41EB-A4B7-32A69C6A83E3}" dt="2023-03-19T15:42:30.464" v="420" actId="478"/>
          <ac:spMkLst>
            <pc:docMk/>
            <pc:sldMk cId="3453877942" sldId="6894"/>
            <ac:spMk id="278" creationId="{C23642F1-8B71-4341-860D-39A21A4A2C46}"/>
          </ac:spMkLst>
        </pc:spChg>
        <pc:spChg chg="del mod">
          <ac:chgData name="Sefanja Severin" userId="99325c90-fb6f-426e-9744-e02f59114d16" providerId="ADAL" clId="{AC62DCE5-035A-41EB-A4B7-32A69C6A83E3}" dt="2023-03-19T15:42:30.464" v="420" actId="478"/>
          <ac:spMkLst>
            <pc:docMk/>
            <pc:sldMk cId="3453877942" sldId="6894"/>
            <ac:spMk id="280" creationId="{A94D7D8F-DC83-4753-A3F6-5CE8B79B3036}"/>
          </ac:spMkLst>
        </pc:spChg>
        <pc:spChg chg="del mod">
          <ac:chgData name="Sefanja Severin" userId="99325c90-fb6f-426e-9744-e02f59114d16" providerId="ADAL" clId="{AC62DCE5-035A-41EB-A4B7-32A69C6A83E3}" dt="2023-03-19T15:42:30.464" v="420" actId="478"/>
          <ac:spMkLst>
            <pc:docMk/>
            <pc:sldMk cId="3453877942" sldId="6894"/>
            <ac:spMk id="281" creationId="{CE2EFC3A-1D21-4FF6-8B61-93BAD6BE4319}"/>
          </ac:spMkLst>
        </pc:spChg>
        <pc:spChg chg="del mod">
          <ac:chgData name="Sefanja Severin" userId="99325c90-fb6f-426e-9744-e02f59114d16" providerId="ADAL" clId="{AC62DCE5-035A-41EB-A4B7-32A69C6A83E3}" dt="2023-03-19T15:42:30.464" v="420" actId="478"/>
          <ac:spMkLst>
            <pc:docMk/>
            <pc:sldMk cId="3453877942" sldId="6894"/>
            <ac:spMk id="291" creationId="{2470FF90-8DBF-42B4-9237-685545DAC2A4}"/>
          </ac:spMkLst>
        </pc:spChg>
        <pc:spChg chg="del mod">
          <ac:chgData name="Sefanja Severin" userId="99325c90-fb6f-426e-9744-e02f59114d16" providerId="ADAL" clId="{AC62DCE5-035A-41EB-A4B7-32A69C6A83E3}" dt="2023-03-19T15:42:30.464" v="420" actId="478"/>
          <ac:spMkLst>
            <pc:docMk/>
            <pc:sldMk cId="3453877942" sldId="6894"/>
            <ac:spMk id="293" creationId="{CC0DB012-FD99-4447-8257-02ACF53AD099}"/>
          </ac:spMkLst>
        </pc:spChg>
        <pc:spChg chg="del mod">
          <ac:chgData name="Sefanja Severin" userId="99325c90-fb6f-426e-9744-e02f59114d16" providerId="ADAL" clId="{AC62DCE5-035A-41EB-A4B7-32A69C6A83E3}" dt="2023-03-19T15:42:30.464" v="420" actId="478"/>
          <ac:spMkLst>
            <pc:docMk/>
            <pc:sldMk cId="3453877942" sldId="6894"/>
            <ac:spMk id="296" creationId="{A5BAF8FD-1616-4BF1-8D94-FAA8F0ABB763}"/>
          </ac:spMkLst>
        </pc:spChg>
        <pc:spChg chg="del mod">
          <ac:chgData name="Sefanja Severin" userId="99325c90-fb6f-426e-9744-e02f59114d16" providerId="ADAL" clId="{AC62DCE5-035A-41EB-A4B7-32A69C6A83E3}" dt="2023-03-19T15:42:30.464" v="420" actId="478"/>
          <ac:spMkLst>
            <pc:docMk/>
            <pc:sldMk cId="3453877942" sldId="6894"/>
            <ac:spMk id="300" creationId="{5B919B13-EA3C-4AE8-9088-DD74D952B7FA}"/>
          </ac:spMkLst>
        </pc:spChg>
        <pc:spChg chg="del mod">
          <ac:chgData name="Sefanja Severin" userId="99325c90-fb6f-426e-9744-e02f59114d16" providerId="ADAL" clId="{AC62DCE5-035A-41EB-A4B7-32A69C6A83E3}" dt="2023-03-19T15:42:30.464" v="420" actId="478"/>
          <ac:spMkLst>
            <pc:docMk/>
            <pc:sldMk cId="3453877942" sldId="6894"/>
            <ac:spMk id="301" creationId="{4FAC4ACF-B5C1-4169-8DEC-98B319D66D9D}"/>
          </ac:spMkLst>
        </pc:spChg>
        <pc:spChg chg="del mod">
          <ac:chgData name="Sefanja Severin" userId="99325c90-fb6f-426e-9744-e02f59114d16" providerId="ADAL" clId="{AC62DCE5-035A-41EB-A4B7-32A69C6A83E3}" dt="2023-03-19T15:42:30.464" v="420" actId="478"/>
          <ac:spMkLst>
            <pc:docMk/>
            <pc:sldMk cId="3453877942" sldId="6894"/>
            <ac:spMk id="304" creationId="{2D86F804-4A4A-4808-B816-0D2038F00C03}"/>
          </ac:spMkLst>
        </pc:spChg>
        <pc:spChg chg="del mod">
          <ac:chgData name="Sefanja Severin" userId="99325c90-fb6f-426e-9744-e02f59114d16" providerId="ADAL" clId="{AC62DCE5-035A-41EB-A4B7-32A69C6A83E3}" dt="2023-03-19T15:42:30.464" v="420" actId="478"/>
          <ac:spMkLst>
            <pc:docMk/>
            <pc:sldMk cId="3453877942" sldId="6894"/>
            <ac:spMk id="310" creationId="{7AF79861-9A8D-4921-B9DE-E5C9ECA84B41}"/>
          </ac:spMkLst>
        </pc:spChg>
        <pc:spChg chg="del mod">
          <ac:chgData name="Sefanja Severin" userId="99325c90-fb6f-426e-9744-e02f59114d16" providerId="ADAL" clId="{AC62DCE5-035A-41EB-A4B7-32A69C6A83E3}" dt="2023-03-19T15:42:30.464" v="420" actId="478"/>
          <ac:spMkLst>
            <pc:docMk/>
            <pc:sldMk cId="3453877942" sldId="6894"/>
            <ac:spMk id="324" creationId="{479BB1AB-CC9E-4BC2-904E-15847DDAF0A2}"/>
          </ac:spMkLst>
        </pc:spChg>
        <pc:spChg chg="del">
          <ac:chgData name="Sefanja Severin" userId="99325c90-fb6f-426e-9744-e02f59114d16" providerId="ADAL" clId="{AC62DCE5-035A-41EB-A4B7-32A69C6A83E3}" dt="2023-03-19T15:29:56.175" v="38" actId="478"/>
          <ac:spMkLst>
            <pc:docMk/>
            <pc:sldMk cId="3453877942" sldId="6894"/>
            <ac:spMk id="326" creationId="{18CDDB2A-6B34-4516-9C03-816CD35D1EA1}"/>
          </ac:spMkLst>
        </pc:spChg>
        <pc:spChg chg="del mod">
          <ac:chgData name="Sefanja Severin" userId="99325c90-fb6f-426e-9744-e02f59114d16" providerId="ADAL" clId="{AC62DCE5-035A-41EB-A4B7-32A69C6A83E3}" dt="2023-03-19T15:42:30.464" v="420" actId="478"/>
          <ac:spMkLst>
            <pc:docMk/>
            <pc:sldMk cId="3453877942" sldId="6894"/>
            <ac:spMk id="331" creationId="{A71DDE6B-53CE-46FE-82A2-31AE87B7FB24}"/>
          </ac:spMkLst>
        </pc:spChg>
        <pc:spChg chg="del mod">
          <ac:chgData name="Sefanja Severin" userId="99325c90-fb6f-426e-9744-e02f59114d16" providerId="ADAL" clId="{AC62DCE5-035A-41EB-A4B7-32A69C6A83E3}" dt="2023-03-19T15:42:30.464" v="420" actId="478"/>
          <ac:spMkLst>
            <pc:docMk/>
            <pc:sldMk cId="3453877942" sldId="6894"/>
            <ac:spMk id="332" creationId="{9F6D9EBC-2E73-4226-BA25-E6573A77E159}"/>
          </ac:spMkLst>
        </pc:spChg>
        <pc:spChg chg="del mod">
          <ac:chgData name="Sefanja Severin" userId="99325c90-fb6f-426e-9744-e02f59114d16" providerId="ADAL" clId="{AC62DCE5-035A-41EB-A4B7-32A69C6A83E3}" dt="2023-03-19T15:42:30.464" v="420" actId="478"/>
          <ac:spMkLst>
            <pc:docMk/>
            <pc:sldMk cId="3453877942" sldId="6894"/>
            <ac:spMk id="334" creationId="{AC520BA9-C4C8-4837-A920-345808758C34}"/>
          </ac:spMkLst>
        </pc:spChg>
        <pc:spChg chg="del mod">
          <ac:chgData name="Sefanja Severin" userId="99325c90-fb6f-426e-9744-e02f59114d16" providerId="ADAL" clId="{AC62DCE5-035A-41EB-A4B7-32A69C6A83E3}" dt="2023-03-19T15:42:30.464" v="420" actId="478"/>
          <ac:spMkLst>
            <pc:docMk/>
            <pc:sldMk cId="3453877942" sldId="6894"/>
            <ac:spMk id="338" creationId="{0D7318CD-1C2A-4312-9688-16FFEFF77764}"/>
          </ac:spMkLst>
        </pc:spChg>
        <pc:spChg chg="mod">
          <ac:chgData name="Sefanja Severin" userId="99325c90-fb6f-426e-9744-e02f59114d16" providerId="ADAL" clId="{AC62DCE5-035A-41EB-A4B7-32A69C6A83E3}" dt="2023-03-19T15:27:59.968" v="29" actId="20577"/>
          <ac:spMkLst>
            <pc:docMk/>
            <pc:sldMk cId="3453877942" sldId="6894"/>
            <ac:spMk id="346" creationId="{488255A0-905E-47E6-A255-DDA6246D6628}"/>
          </ac:spMkLst>
        </pc:spChg>
        <pc:spChg chg="del mod">
          <ac:chgData name="Sefanja Severin" userId="99325c90-fb6f-426e-9744-e02f59114d16" providerId="ADAL" clId="{AC62DCE5-035A-41EB-A4B7-32A69C6A83E3}" dt="2023-03-19T15:42:30.464" v="420" actId="478"/>
          <ac:spMkLst>
            <pc:docMk/>
            <pc:sldMk cId="3453877942" sldId="6894"/>
            <ac:spMk id="354" creationId="{EFC282FC-D8E6-4025-AE18-CE8DB66C162D}"/>
          </ac:spMkLst>
        </pc:spChg>
        <pc:spChg chg="del mod">
          <ac:chgData name="Sefanja Severin" userId="99325c90-fb6f-426e-9744-e02f59114d16" providerId="ADAL" clId="{AC62DCE5-035A-41EB-A4B7-32A69C6A83E3}" dt="2023-03-19T15:42:30.464" v="420" actId="478"/>
          <ac:spMkLst>
            <pc:docMk/>
            <pc:sldMk cId="3453877942" sldId="6894"/>
            <ac:spMk id="367" creationId="{F14A6490-867B-40E9-8767-29F864911C99}"/>
          </ac:spMkLst>
        </pc:spChg>
        <pc:spChg chg="del mod">
          <ac:chgData name="Sefanja Severin" userId="99325c90-fb6f-426e-9744-e02f59114d16" providerId="ADAL" clId="{AC62DCE5-035A-41EB-A4B7-32A69C6A83E3}" dt="2023-03-19T15:42:30.464" v="420" actId="478"/>
          <ac:spMkLst>
            <pc:docMk/>
            <pc:sldMk cId="3453877942" sldId="6894"/>
            <ac:spMk id="374" creationId="{4C4C67BB-33E6-464A-859D-3A23B13D1B43}"/>
          </ac:spMkLst>
        </pc:spChg>
        <pc:spChg chg="del">
          <ac:chgData name="Sefanja Severin" userId="99325c90-fb6f-426e-9744-e02f59114d16" providerId="ADAL" clId="{AC62DCE5-035A-41EB-A4B7-32A69C6A83E3}" dt="2023-03-19T15:29:56.175" v="38" actId="478"/>
          <ac:spMkLst>
            <pc:docMk/>
            <pc:sldMk cId="3453877942" sldId="6894"/>
            <ac:spMk id="375" creationId="{D995FCF9-8A69-4722-A4F4-9B74BE86E47A}"/>
          </ac:spMkLst>
        </pc:spChg>
        <pc:spChg chg="del mod">
          <ac:chgData name="Sefanja Severin" userId="99325c90-fb6f-426e-9744-e02f59114d16" providerId="ADAL" clId="{AC62DCE5-035A-41EB-A4B7-32A69C6A83E3}" dt="2023-03-19T15:42:30.464" v="420" actId="478"/>
          <ac:spMkLst>
            <pc:docMk/>
            <pc:sldMk cId="3453877942" sldId="6894"/>
            <ac:spMk id="385" creationId="{9343590C-E3EA-4D11-9D01-5B4ABD90342F}"/>
          </ac:spMkLst>
        </pc:spChg>
        <pc:spChg chg="del">
          <ac:chgData name="Sefanja Severin" userId="99325c90-fb6f-426e-9744-e02f59114d16" providerId="ADAL" clId="{AC62DCE5-035A-41EB-A4B7-32A69C6A83E3}" dt="2023-03-19T15:29:56.175" v="38" actId="478"/>
          <ac:spMkLst>
            <pc:docMk/>
            <pc:sldMk cId="3453877942" sldId="6894"/>
            <ac:spMk id="393" creationId="{C9C25C3F-B610-4A45-AEE6-48B4C49B3242}"/>
          </ac:spMkLst>
        </pc:spChg>
        <pc:spChg chg="del">
          <ac:chgData name="Sefanja Severin" userId="99325c90-fb6f-426e-9744-e02f59114d16" providerId="ADAL" clId="{AC62DCE5-035A-41EB-A4B7-32A69C6A83E3}" dt="2023-03-19T15:29:56.175" v="38" actId="478"/>
          <ac:spMkLst>
            <pc:docMk/>
            <pc:sldMk cId="3453877942" sldId="6894"/>
            <ac:spMk id="401" creationId="{77A1AF02-C4DF-4366-A47A-F5EAB60E3B90}"/>
          </ac:spMkLst>
        </pc:spChg>
        <pc:spChg chg="del mod">
          <ac:chgData name="Sefanja Severin" userId="99325c90-fb6f-426e-9744-e02f59114d16" providerId="ADAL" clId="{AC62DCE5-035A-41EB-A4B7-32A69C6A83E3}" dt="2023-03-19T15:42:30.464" v="420" actId="478"/>
          <ac:spMkLst>
            <pc:docMk/>
            <pc:sldMk cId="3453877942" sldId="6894"/>
            <ac:spMk id="409" creationId="{DDEF03BA-F319-4666-9265-394B7AD33845}"/>
          </ac:spMkLst>
        </pc:spChg>
        <pc:spChg chg="del">
          <ac:chgData name="Sefanja Severin" userId="99325c90-fb6f-426e-9744-e02f59114d16" providerId="ADAL" clId="{AC62DCE5-035A-41EB-A4B7-32A69C6A83E3}" dt="2023-03-19T15:29:56.175" v="38" actId="478"/>
          <ac:spMkLst>
            <pc:docMk/>
            <pc:sldMk cId="3453877942" sldId="6894"/>
            <ac:spMk id="415" creationId="{5FE2DF57-5DB0-4E9C-B083-9A5730515786}"/>
          </ac:spMkLst>
        </pc:spChg>
        <pc:spChg chg="del">
          <ac:chgData name="Sefanja Severin" userId="99325c90-fb6f-426e-9744-e02f59114d16" providerId="ADAL" clId="{AC62DCE5-035A-41EB-A4B7-32A69C6A83E3}" dt="2023-03-19T15:29:56.175" v="38" actId="478"/>
          <ac:spMkLst>
            <pc:docMk/>
            <pc:sldMk cId="3453877942" sldId="6894"/>
            <ac:spMk id="420" creationId="{33694FE2-BF41-4809-B4D7-565D0BA746D4}"/>
          </ac:spMkLst>
        </pc:spChg>
        <pc:graphicFrameChg chg="del">
          <ac:chgData name="Sefanja Severin" userId="99325c90-fb6f-426e-9744-e02f59114d16" providerId="ADAL" clId="{AC62DCE5-035A-41EB-A4B7-32A69C6A83E3}" dt="2023-03-19T15:28:06.326" v="30" actId="478"/>
          <ac:graphicFrameMkLst>
            <pc:docMk/>
            <pc:sldMk cId="3453877942" sldId="6894"/>
            <ac:graphicFrameMk id="110" creationId="{F3E8BBCE-4569-4C16-93EE-87A67D672574}"/>
          </ac:graphicFrameMkLst>
        </pc:graphicFrameChg>
        <pc:graphicFrameChg chg="add mod modGraphic">
          <ac:chgData name="Sefanja Severin" userId="99325c90-fb6f-426e-9744-e02f59114d16" providerId="ADAL" clId="{AC62DCE5-035A-41EB-A4B7-32A69C6A83E3}" dt="2023-03-19T15:56:49.623" v="1418" actId="1076"/>
          <ac:graphicFrameMkLst>
            <pc:docMk/>
            <pc:sldMk cId="3453877942" sldId="6894"/>
            <ac:graphicFrameMk id="116" creationId="{E7FC20BB-919A-9B77-1786-F613F4CF73F3}"/>
          </ac:graphicFrameMkLst>
        </pc:graphicFrameChg>
        <pc:cxnChg chg="add mod">
          <ac:chgData name="Sefanja Severin" userId="99325c90-fb6f-426e-9744-e02f59114d16" providerId="ADAL" clId="{AC62DCE5-035A-41EB-A4B7-32A69C6A83E3}" dt="2023-03-19T15:57:50.958" v="1419" actId="1076"/>
          <ac:cxnSpMkLst>
            <pc:docMk/>
            <pc:sldMk cId="3453877942" sldId="6894"/>
            <ac:cxnSpMk id="29" creationId="{F2C207F9-08C4-9D13-A13C-464A3DA1AD83}"/>
          </ac:cxnSpMkLst>
        </pc:cxnChg>
        <pc:cxnChg chg="add mod">
          <ac:chgData name="Sefanja Severin" userId="99325c90-fb6f-426e-9744-e02f59114d16" providerId="ADAL" clId="{AC62DCE5-035A-41EB-A4B7-32A69C6A83E3}" dt="2023-03-19T15:57:50.958" v="1419" actId="1076"/>
          <ac:cxnSpMkLst>
            <pc:docMk/>
            <pc:sldMk cId="3453877942" sldId="6894"/>
            <ac:cxnSpMk id="32" creationId="{EDAFF220-3BC5-7F51-C2BB-008DAB13757A}"/>
          </ac:cxnSpMkLst>
        </pc:cxnChg>
        <pc:cxnChg chg="add mod">
          <ac:chgData name="Sefanja Severin" userId="99325c90-fb6f-426e-9744-e02f59114d16" providerId="ADAL" clId="{AC62DCE5-035A-41EB-A4B7-32A69C6A83E3}" dt="2023-03-19T15:42:55.850" v="423" actId="1076"/>
          <ac:cxnSpMkLst>
            <pc:docMk/>
            <pc:sldMk cId="3453877942" sldId="6894"/>
            <ac:cxnSpMk id="35" creationId="{870B7E3E-E4E3-1E4E-2A4D-EFDDBD49A80B}"/>
          </ac:cxnSpMkLst>
        </pc:cxnChg>
        <pc:cxnChg chg="add mod">
          <ac:chgData name="Sefanja Severin" userId="99325c90-fb6f-426e-9744-e02f59114d16" providerId="ADAL" clId="{AC62DCE5-035A-41EB-A4B7-32A69C6A83E3}" dt="2023-03-19T15:42:55.850" v="423" actId="1076"/>
          <ac:cxnSpMkLst>
            <pc:docMk/>
            <pc:sldMk cId="3453877942" sldId="6894"/>
            <ac:cxnSpMk id="40" creationId="{39B65BE0-31C4-0810-14B6-EED7C2E8FAD8}"/>
          </ac:cxnSpMkLst>
        </pc:cxnChg>
        <pc:cxnChg chg="add mod">
          <ac:chgData name="Sefanja Severin" userId="99325c90-fb6f-426e-9744-e02f59114d16" providerId="ADAL" clId="{AC62DCE5-035A-41EB-A4B7-32A69C6A83E3}" dt="2023-03-19T15:42:55.850" v="423" actId="1076"/>
          <ac:cxnSpMkLst>
            <pc:docMk/>
            <pc:sldMk cId="3453877942" sldId="6894"/>
            <ac:cxnSpMk id="43" creationId="{B783F013-E4EE-84FB-9C29-4AAF6A9F5F63}"/>
          </ac:cxnSpMkLst>
        </pc:cxnChg>
        <pc:cxnChg chg="add mod">
          <ac:chgData name="Sefanja Severin" userId="99325c90-fb6f-426e-9744-e02f59114d16" providerId="ADAL" clId="{AC62DCE5-035A-41EB-A4B7-32A69C6A83E3}" dt="2023-03-19T15:42:55.850" v="423" actId="1076"/>
          <ac:cxnSpMkLst>
            <pc:docMk/>
            <pc:sldMk cId="3453877942" sldId="6894"/>
            <ac:cxnSpMk id="46" creationId="{6C195482-F82A-30D0-E2EB-C758F41FDAFA}"/>
          </ac:cxnSpMkLst>
        </pc:cxnChg>
        <pc:cxnChg chg="add mod">
          <ac:chgData name="Sefanja Severin" userId="99325c90-fb6f-426e-9744-e02f59114d16" providerId="ADAL" clId="{AC62DCE5-035A-41EB-A4B7-32A69C6A83E3}" dt="2023-03-19T15:42:55.850" v="423" actId="1076"/>
          <ac:cxnSpMkLst>
            <pc:docMk/>
            <pc:sldMk cId="3453877942" sldId="6894"/>
            <ac:cxnSpMk id="50" creationId="{C3470EAD-5894-893B-8C3E-6F7EF3512884}"/>
          </ac:cxnSpMkLst>
        </pc:cxnChg>
        <pc:cxnChg chg="add mod">
          <ac:chgData name="Sefanja Severin" userId="99325c90-fb6f-426e-9744-e02f59114d16" providerId="ADAL" clId="{AC62DCE5-035A-41EB-A4B7-32A69C6A83E3}" dt="2023-03-19T15:42:55.850" v="423" actId="1076"/>
          <ac:cxnSpMkLst>
            <pc:docMk/>
            <pc:sldMk cId="3453877942" sldId="6894"/>
            <ac:cxnSpMk id="53" creationId="{724A19E6-AD51-298D-B691-61F6AC3720ED}"/>
          </ac:cxnSpMkLst>
        </pc:cxnChg>
        <pc:cxnChg chg="add mod">
          <ac:chgData name="Sefanja Severin" userId="99325c90-fb6f-426e-9744-e02f59114d16" providerId="ADAL" clId="{AC62DCE5-035A-41EB-A4B7-32A69C6A83E3}" dt="2023-03-19T15:42:55.850" v="423" actId="1076"/>
          <ac:cxnSpMkLst>
            <pc:docMk/>
            <pc:sldMk cId="3453877942" sldId="6894"/>
            <ac:cxnSpMk id="56" creationId="{F60834D7-F268-DB22-B3DC-D3BABDF8F76A}"/>
          </ac:cxnSpMkLst>
        </pc:cxnChg>
        <pc:cxnChg chg="add mod">
          <ac:chgData name="Sefanja Severin" userId="99325c90-fb6f-426e-9744-e02f59114d16" providerId="ADAL" clId="{AC62DCE5-035A-41EB-A4B7-32A69C6A83E3}" dt="2023-03-19T15:42:55.850" v="423" actId="1076"/>
          <ac:cxnSpMkLst>
            <pc:docMk/>
            <pc:sldMk cId="3453877942" sldId="6894"/>
            <ac:cxnSpMk id="59" creationId="{267DA8F4-CDC5-55F5-0F69-CB6E1A0E1447}"/>
          </ac:cxnSpMkLst>
        </pc:cxnChg>
        <pc:cxnChg chg="add mod">
          <ac:chgData name="Sefanja Severin" userId="99325c90-fb6f-426e-9744-e02f59114d16" providerId="ADAL" clId="{AC62DCE5-035A-41EB-A4B7-32A69C6A83E3}" dt="2023-03-19T15:42:55.850" v="423" actId="1076"/>
          <ac:cxnSpMkLst>
            <pc:docMk/>
            <pc:sldMk cId="3453877942" sldId="6894"/>
            <ac:cxnSpMk id="62" creationId="{82072ACB-8ECF-0505-493D-58283E1103E4}"/>
          </ac:cxnSpMkLst>
        </pc:cxnChg>
        <pc:cxnChg chg="add mod">
          <ac:chgData name="Sefanja Severin" userId="99325c90-fb6f-426e-9744-e02f59114d16" providerId="ADAL" clId="{AC62DCE5-035A-41EB-A4B7-32A69C6A83E3}" dt="2023-03-19T15:42:55.850" v="423" actId="1076"/>
          <ac:cxnSpMkLst>
            <pc:docMk/>
            <pc:sldMk cId="3453877942" sldId="6894"/>
            <ac:cxnSpMk id="65" creationId="{2EA949A9-CBAD-EE2C-132D-B5FEBC477D61}"/>
          </ac:cxnSpMkLst>
        </pc:cxnChg>
        <pc:cxnChg chg="add mod">
          <ac:chgData name="Sefanja Severin" userId="99325c90-fb6f-426e-9744-e02f59114d16" providerId="ADAL" clId="{AC62DCE5-035A-41EB-A4B7-32A69C6A83E3}" dt="2023-03-19T15:42:55.850" v="423" actId="1076"/>
          <ac:cxnSpMkLst>
            <pc:docMk/>
            <pc:sldMk cId="3453877942" sldId="6894"/>
            <ac:cxnSpMk id="68" creationId="{43DFC6BC-A0C1-D488-963F-BF6021D291D3}"/>
          </ac:cxnSpMkLst>
        </pc:cxnChg>
        <pc:cxnChg chg="add mod">
          <ac:chgData name="Sefanja Severin" userId="99325c90-fb6f-426e-9744-e02f59114d16" providerId="ADAL" clId="{AC62DCE5-035A-41EB-A4B7-32A69C6A83E3}" dt="2023-03-19T15:42:55.850" v="423" actId="1076"/>
          <ac:cxnSpMkLst>
            <pc:docMk/>
            <pc:sldMk cId="3453877942" sldId="6894"/>
            <ac:cxnSpMk id="71" creationId="{A6118BF1-1EF3-FA01-B702-F095E8250ADB}"/>
          </ac:cxnSpMkLst>
        </pc:cxnChg>
        <pc:cxnChg chg="add mod">
          <ac:chgData name="Sefanja Severin" userId="99325c90-fb6f-426e-9744-e02f59114d16" providerId="ADAL" clId="{AC62DCE5-035A-41EB-A4B7-32A69C6A83E3}" dt="2023-03-19T15:42:55.850" v="423" actId="1076"/>
          <ac:cxnSpMkLst>
            <pc:docMk/>
            <pc:sldMk cId="3453877942" sldId="6894"/>
            <ac:cxnSpMk id="74" creationId="{F106AA16-6495-88C6-C35A-A25F79DA2ED7}"/>
          </ac:cxnSpMkLst>
        </pc:cxnChg>
        <pc:cxnChg chg="add mod">
          <ac:chgData name="Sefanja Severin" userId="99325c90-fb6f-426e-9744-e02f59114d16" providerId="ADAL" clId="{AC62DCE5-035A-41EB-A4B7-32A69C6A83E3}" dt="2023-03-19T15:42:55.850" v="423" actId="1076"/>
          <ac:cxnSpMkLst>
            <pc:docMk/>
            <pc:sldMk cId="3453877942" sldId="6894"/>
            <ac:cxnSpMk id="77" creationId="{4D03BD42-4AFE-F549-6642-11752C4574A1}"/>
          </ac:cxnSpMkLst>
        </pc:cxnChg>
        <pc:cxnChg chg="add mod">
          <ac:chgData name="Sefanja Severin" userId="99325c90-fb6f-426e-9744-e02f59114d16" providerId="ADAL" clId="{AC62DCE5-035A-41EB-A4B7-32A69C6A83E3}" dt="2023-03-19T15:42:55.850" v="423" actId="1076"/>
          <ac:cxnSpMkLst>
            <pc:docMk/>
            <pc:sldMk cId="3453877942" sldId="6894"/>
            <ac:cxnSpMk id="80" creationId="{D7322863-2C6D-0B0F-C135-11DC0C1D4BE1}"/>
          </ac:cxnSpMkLst>
        </pc:cxnChg>
        <pc:cxnChg chg="add mod">
          <ac:chgData name="Sefanja Severin" userId="99325c90-fb6f-426e-9744-e02f59114d16" providerId="ADAL" clId="{AC62DCE5-035A-41EB-A4B7-32A69C6A83E3}" dt="2023-03-19T15:42:55.850" v="423" actId="1076"/>
          <ac:cxnSpMkLst>
            <pc:docMk/>
            <pc:sldMk cId="3453877942" sldId="6894"/>
            <ac:cxnSpMk id="83" creationId="{28FFC081-2A64-0427-9CEA-9DC80BA4A5DB}"/>
          </ac:cxnSpMkLst>
        </pc:cxnChg>
        <pc:cxnChg chg="add mod">
          <ac:chgData name="Sefanja Severin" userId="99325c90-fb6f-426e-9744-e02f59114d16" providerId="ADAL" clId="{AC62DCE5-035A-41EB-A4B7-32A69C6A83E3}" dt="2023-03-19T15:42:55.850" v="423" actId="1076"/>
          <ac:cxnSpMkLst>
            <pc:docMk/>
            <pc:sldMk cId="3453877942" sldId="6894"/>
            <ac:cxnSpMk id="87" creationId="{82399B50-EE4B-2002-E5B2-86E09CE4570E}"/>
          </ac:cxnSpMkLst>
        </pc:cxnChg>
        <pc:cxnChg chg="del mod">
          <ac:chgData name="Sefanja Severin" userId="99325c90-fb6f-426e-9744-e02f59114d16" providerId="ADAL" clId="{AC62DCE5-035A-41EB-A4B7-32A69C6A83E3}" dt="2023-03-19T15:30:02.647" v="41" actId="478"/>
          <ac:cxnSpMkLst>
            <pc:docMk/>
            <pc:sldMk cId="3453877942" sldId="6894"/>
            <ac:cxnSpMk id="153" creationId="{6A0530AE-388F-4844-A158-C20E875B66E4}"/>
          </ac:cxnSpMkLst>
        </pc:cxnChg>
        <pc:cxnChg chg="del mod">
          <ac:chgData name="Sefanja Severin" userId="99325c90-fb6f-426e-9744-e02f59114d16" providerId="ADAL" clId="{AC62DCE5-035A-41EB-A4B7-32A69C6A83E3}" dt="2023-03-19T15:42:30.464" v="420" actId="478"/>
          <ac:cxnSpMkLst>
            <pc:docMk/>
            <pc:sldMk cId="3453877942" sldId="6894"/>
            <ac:cxnSpMk id="251" creationId="{5DD096DF-C7E4-4C84-903B-CCB479F08786}"/>
          </ac:cxnSpMkLst>
        </pc:cxnChg>
        <pc:cxnChg chg="del mod">
          <ac:chgData name="Sefanja Severin" userId="99325c90-fb6f-426e-9744-e02f59114d16" providerId="ADAL" clId="{AC62DCE5-035A-41EB-A4B7-32A69C6A83E3}" dt="2023-03-19T15:29:56.175" v="38" actId="478"/>
          <ac:cxnSpMkLst>
            <pc:docMk/>
            <pc:sldMk cId="3453877942" sldId="6894"/>
            <ac:cxnSpMk id="264" creationId="{1217693C-595E-424B-AAD5-E38E28D04384}"/>
          </ac:cxnSpMkLst>
        </pc:cxnChg>
        <pc:cxnChg chg="del mod">
          <ac:chgData name="Sefanja Severin" userId="99325c90-fb6f-426e-9744-e02f59114d16" providerId="ADAL" clId="{AC62DCE5-035A-41EB-A4B7-32A69C6A83E3}" dt="2023-03-19T15:29:56.175" v="38" actId="478"/>
          <ac:cxnSpMkLst>
            <pc:docMk/>
            <pc:sldMk cId="3453877942" sldId="6894"/>
            <ac:cxnSpMk id="266" creationId="{E983A805-AFAF-4073-A3F3-69EE9EE1FFD0}"/>
          </ac:cxnSpMkLst>
        </pc:cxnChg>
        <pc:cxnChg chg="del mod">
          <ac:chgData name="Sefanja Severin" userId="99325c90-fb6f-426e-9744-e02f59114d16" providerId="ADAL" clId="{AC62DCE5-035A-41EB-A4B7-32A69C6A83E3}" dt="2023-03-19T15:42:30.464" v="420" actId="478"/>
          <ac:cxnSpMkLst>
            <pc:docMk/>
            <pc:sldMk cId="3453877942" sldId="6894"/>
            <ac:cxnSpMk id="270" creationId="{BF8618D1-20A1-4D8B-A1A5-9A8D87FC16E8}"/>
          </ac:cxnSpMkLst>
        </pc:cxnChg>
        <pc:cxnChg chg="del mod">
          <ac:chgData name="Sefanja Severin" userId="99325c90-fb6f-426e-9744-e02f59114d16" providerId="ADAL" clId="{AC62DCE5-035A-41EB-A4B7-32A69C6A83E3}" dt="2023-03-19T15:42:30.464" v="420" actId="478"/>
          <ac:cxnSpMkLst>
            <pc:docMk/>
            <pc:sldMk cId="3453877942" sldId="6894"/>
            <ac:cxnSpMk id="288" creationId="{C83257D2-1AE8-44FF-B775-28CDB87F4A62}"/>
          </ac:cxnSpMkLst>
        </pc:cxnChg>
        <pc:cxnChg chg="del mod">
          <ac:chgData name="Sefanja Severin" userId="99325c90-fb6f-426e-9744-e02f59114d16" providerId="ADAL" clId="{AC62DCE5-035A-41EB-A4B7-32A69C6A83E3}" dt="2023-03-19T15:40:02.882" v="384" actId="21"/>
          <ac:cxnSpMkLst>
            <pc:docMk/>
            <pc:sldMk cId="3453877942" sldId="6894"/>
            <ac:cxnSpMk id="305" creationId="{F4AFF009-DEF9-4BAE-9C19-BED97E8611EC}"/>
          </ac:cxnSpMkLst>
        </pc:cxnChg>
        <pc:cxnChg chg="del mod">
          <ac:chgData name="Sefanja Severin" userId="99325c90-fb6f-426e-9744-e02f59114d16" providerId="ADAL" clId="{AC62DCE5-035A-41EB-A4B7-32A69C6A83E3}" dt="2023-03-19T15:42:30.464" v="420" actId="478"/>
          <ac:cxnSpMkLst>
            <pc:docMk/>
            <pc:sldMk cId="3453877942" sldId="6894"/>
            <ac:cxnSpMk id="312" creationId="{A5A3FECC-0CAA-4E3F-B17A-0EE41A2EF5D8}"/>
          </ac:cxnSpMkLst>
        </pc:cxnChg>
        <pc:cxnChg chg="del mod">
          <ac:chgData name="Sefanja Severin" userId="99325c90-fb6f-426e-9744-e02f59114d16" providerId="ADAL" clId="{AC62DCE5-035A-41EB-A4B7-32A69C6A83E3}" dt="2023-03-19T15:42:30.464" v="420" actId="478"/>
          <ac:cxnSpMkLst>
            <pc:docMk/>
            <pc:sldMk cId="3453877942" sldId="6894"/>
            <ac:cxnSpMk id="325" creationId="{F8DBE55E-46DE-45FF-818E-1939D763AC76}"/>
          </ac:cxnSpMkLst>
        </pc:cxnChg>
        <pc:cxnChg chg="del mod">
          <ac:chgData name="Sefanja Severin" userId="99325c90-fb6f-426e-9744-e02f59114d16" providerId="ADAL" clId="{AC62DCE5-035A-41EB-A4B7-32A69C6A83E3}" dt="2023-03-19T15:42:30.464" v="420" actId="478"/>
          <ac:cxnSpMkLst>
            <pc:docMk/>
            <pc:sldMk cId="3453877942" sldId="6894"/>
            <ac:cxnSpMk id="333" creationId="{DA319E48-15F8-4AEB-849E-AAEF8105727B}"/>
          </ac:cxnSpMkLst>
        </pc:cxnChg>
        <pc:cxnChg chg="del mod">
          <ac:chgData name="Sefanja Severin" userId="99325c90-fb6f-426e-9744-e02f59114d16" providerId="ADAL" clId="{AC62DCE5-035A-41EB-A4B7-32A69C6A83E3}" dt="2023-03-19T15:42:30.464" v="420" actId="478"/>
          <ac:cxnSpMkLst>
            <pc:docMk/>
            <pc:sldMk cId="3453877942" sldId="6894"/>
            <ac:cxnSpMk id="337" creationId="{795BBBA3-BF0D-4E4F-8080-B8EE09E8205B}"/>
          </ac:cxnSpMkLst>
        </pc:cxnChg>
        <pc:cxnChg chg="del mod">
          <ac:chgData name="Sefanja Severin" userId="99325c90-fb6f-426e-9744-e02f59114d16" providerId="ADAL" clId="{AC62DCE5-035A-41EB-A4B7-32A69C6A83E3}" dt="2023-03-19T15:42:30.464" v="420" actId="478"/>
          <ac:cxnSpMkLst>
            <pc:docMk/>
            <pc:sldMk cId="3453877942" sldId="6894"/>
            <ac:cxnSpMk id="350" creationId="{55AD29AE-E90A-42DB-9913-019E8C353855}"/>
          </ac:cxnSpMkLst>
        </pc:cxnChg>
        <pc:cxnChg chg="del mod">
          <ac:chgData name="Sefanja Severin" userId="99325c90-fb6f-426e-9744-e02f59114d16" providerId="ADAL" clId="{AC62DCE5-035A-41EB-A4B7-32A69C6A83E3}" dt="2023-03-19T15:42:30.464" v="420" actId="478"/>
          <ac:cxnSpMkLst>
            <pc:docMk/>
            <pc:sldMk cId="3453877942" sldId="6894"/>
            <ac:cxnSpMk id="355" creationId="{0C965CCB-ACB2-41BF-8C7E-C5D32776CF7B}"/>
          </ac:cxnSpMkLst>
        </pc:cxnChg>
        <pc:cxnChg chg="del mod">
          <ac:chgData name="Sefanja Severin" userId="99325c90-fb6f-426e-9744-e02f59114d16" providerId="ADAL" clId="{AC62DCE5-035A-41EB-A4B7-32A69C6A83E3}" dt="2023-03-19T15:42:30.464" v="420" actId="478"/>
          <ac:cxnSpMkLst>
            <pc:docMk/>
            <pc:sldMk cId="3453877942" sldId="6894"/>
            <ac:cxnSpMk id="368" creationId="{001D2BFD-022A-40A4-AAC8-7D399BFED5CF}"/>
          </ac:cxnSpMkLst>
        </pc:cxnChg>
        <pc:cxnChg chg="del mod">
          <ac:chgData name="Sefanja Severin" userId="99325c90-fb6f-426e-9744-e02f59114d16" providerId="ADAL" clId="{AC62DCE5-035A-41EB-A4B7-32A69C6A83E3}" dt="2023-03-19T15:42:30.464" v="420" actId="478"/>
          <ac:cxnSpMkLst>
            <pc:docMk/>
            <pc:sldMk cId="3453877942" sldId="6894"/>
            <ac:cxnSpMk id="378" creationId="{7E302880-C38F-4B4D-A985-3B4736953DD4}"/>
          </ac:cxnSpMkLst>
        </pc:cxnChg>
        <pc:cxnChg chg="del mod">
          <ac:chgData name="Sefanja Severin" userId="99325c90-fb6f-426e-9744-e02f59114d16" providerId="ADAL" clId="{AC62DCE5-035A-41EB-A4B7-32A69C6A83E3}" dt="2023-03-19T15:29:56.175" v="38" actId="478"/>
          <ac:cxnSpMkLst>
            <pc:docMk/>
            <pc:sldMk cId="3453877942" sldId="6894"/>
            <ac:cxnSpMk id="392" creationId="{3B9FBAEC-D1C3-4461-BD39-77D89ADC7974}"/>
          </ac:cxnSpMkLst>
        </pc:cxnChg>
        <pc:cxnChg chg="del mod">
          <ac:chgData name="Sefanja Severin" userId="99325c90-fb6f-426e-9744-e02f59114d16" providerId="ADAL" clId="{AC62DCE5-035A-41EB-A4B7-32A69C6A83E3}" dt="2023-03-19T15:29:56.175" v="38" actId="478"/>
          <ac:cxnSpMkLst>
            <pc:docMk/>
            <pc:sldMk cId="3453877942" sldId="6894"/>
            <ac:cxnSpMk id="400" creationId="{664EE849-0EC8-4623-B76A-E9256CDA2D37}"/>
          </ac:cxnSpMkLst>
        </pc:cxnChg>
        <pc:cxnChg chg="del mod">
          <ac:chgData name="Sefanja Severin" userId="99325c90-fb6f-426e-9744-e02f59114d16" providerId="ADAL" clId="{AC62DCE5-035A-41EB-A4B7-32A69C6A83E3}" dt="2023-03-19T15:42:30.464" v="420" actId="478"/>
          <ac:cxnSpMkLst>
            <pc:docMk/>
            <pc:sldMk cId="3453877942" sldId="6894"/>
            <ac:cxnSpMk id="406" creationId="{0DFA0CDD-E444-4B61-94D1-A819CD667BF5}"/>
          </ac:cxnSpMkLst>
        </pc:cxnChg>
        <pc:cxnChg chg="mod">
          <ac:chgData name="Sefanja Severin" userId="99325c90-fb6f-426e-9744-e02f59114d16" providerId="ADAL" clId="{AC62DCE5-035A-41EB-A4B7-32A69C6A83E3}" dt="2023-03-19T15:42:55.850" v="423" actId="1076"/>
          <ac:cxnSpMkLst>
            <pc:docMk/>
            <pc:sldMk cId="3453877942" sldId="6894"/>
            <ac:cxnSpMk id="412" creationId="{E3A8103A-2550-4226-B657-0AFEB61C31B4}"/>
          </ac:cxnSpMkLst>
        </pc:cxnChg>
        <pc:cxnChg chg="del mod">
          <ac:chgData name="Sefanja Severin" userId="99325c90-fb6f-426e-9744-e02f59114d16" providerId="ADAL" clId="{AC62DCE5-035A-41EB-A4B7-32A69C6A83E3}" dt="2023-03-19T15:30:01.545" v="40" actId="478"/>
          <ac:cxnSpMkLst>
            <pc:docMk/>
            <pc:sldMk cId="3453877942" sldId="6894"/>
            <ac:cxnSpMk id="416" creationId="{C6399D2D-EE10-4844-8DE0-871A34497AFA}"/>
          </ac:cxnSpMkLst>
        </pc:cxnChg>
      </pc:sldChg>
      <pc:sldChg chg="addSp delSp modSp add mod ord modTransition">
        <pc:chgData name="Sefanja Severin" userId="99325c90-fb6f-426e-9744-e02f59114d16" providerId="ADAL" clId="{AC62DCE5-035A-41EB-A4B7-32A69C6A83E3}" dt="2023-03-20T10:40:09.832" v="4336" actId="478"/>
        <pc:sldMkLst>
          <pc:docMk/>
          <pc:sldMk cId="1402927556" sldId="6895"/>
        </pc:sldMkLst>
        <pc:spChg chg="add mod">
          <ac:chgData name="Sefanja Severin" userId="99325c90-fb6f-426e-9744-e02f59114d16" providerId="ADAL" clId="{AC62DCE5-035A-41EB-A4B7-32A69C6A83E3}" dt="2023-03-20T10:34:22.308" v="4312" actId="404"/>
          <ac:spMkLst>
            <pc:docMk/>
            <pc:sldMk cId="1402927556" sldId="6895"/>
            <ac:spMk id="2" creationId="{CEACC2D4-C9F3-60B8-FC9A-86460C5D2595}"/>
          </ac:spMkLst>
        </pc:spChg>
        <pc:spChg chg="add del mod">
          <ac:chgData name="Sefanja Severin" userId="99325c90-fb6f-426e-9744-e02f59114d16" providerId="ADAL" clId="{AC62DCE5-035A-41EB-A4B7-32A69C6A83E3}" dt="2023-03-20T07:51:37.948" v="1547" actId="478"/>
          <ac:spMkLst>
            <pc:docMk/>
            <pc:sldMk cId="1402927556" sldId="6895"/>
            <ac:spMk id="3" creationId="{7D6E09BC-905A-AAAA-310D-68CB335565D0}"/>
          </ac:spMkLst>
        </pc:spChg>
        <pc:spChg chg="add mod">
          <ac:chgData name="Sefanja Severin" userId="99325c90-fb6f-426e-9744-e02f59114d16" providerId="ADAL" clId="{AC62DCE5-035A-41EB-A4B7-32A69C6A83E3}" dt="2023-03-20T10:33:36.889" v="4305" actId="1076"/>
          <ac:spMkLst>
            <pc:docMk/>
            <pc:sldMk cId="1402927556" sldId="6895"/>
            <ac:spMk id="4" creationId="{50D22853-2668-008C-5D20-3EC2529510E4}"/>
          </ac:spMkLst>
        </pc:spChg>
        <pc:spChg chg="add mod">
          <ac:chgData name="Sefanja Severin" userId="99325c90-fb6f-426e-9744-e02f59114d16" providerId="ADAL" clId="{AC62DCE5-035A-41EB-A4B7-32A69C6A83E3}" dt="2023-03-20T10:34:21.820" v="4311" actId="404"/>
          <ac:spMkLst>
            <pc:docMk/>
            <pc:sldMk cId="1402927556" sldId="6895"/>
            <ac:spMk id="5" creationId="{938EDA66-172E-04BA-463A-1AF6A4A3966A}"/>
          </ac:spMkLst>
        </pc:spChg>
        <pc:spChg chg="add del mod">
          <ac:chgData name="Sefanja Severin" userId="99325c90-fb6f-426e-9744-e02f59114d16" providerId="ADAL" clId="{AC62DCE5-035A-41EB-A4B7-32A69C6A83E3}" dt="2023-03-20T07:55:36.488" v="1715" actId="478"/>
          <ac:spMkLst>
            <pc:docMk/>
            <pc:sldMk cId="1402927556" sldId="6895"/>
            <ac:spMk id="6" creationId="{E05E4CCB-36AC-EF0A-F313-A346B0EFA585}"/>
          </ac:spMkLst>
        </pc:spChg>
        <pc:spChg chg="add mod">
          <ac:chgData name="Sefanja Severin" userId="99325c90-fb6f-426e-9744-e02f59114d16" providerId="ADAL" clId="{AC62DCE5-035A-41EB-A4B7-32A69C6A83E3}" dt="2023-03-20T10:33:36.889" v="4305" actId="1076"/>
          <ac:spMkLst>
            <pc:docMk/>
            <pc:sldMk cId="1402927556" sldId="6895"/>
            <ac:spMk id="7" creationId="{2FFD79AD-3F2B-D212-4187-BCF05C8488B8}"/>
          </ac:spMkLst>
        </pc:spChg>
        <pc:spChg chg="add mod">
          <ac:chgData name="Sefanja Severin" userId="99325c90-fb6f-426e-9744-e02f59114d16" providerId="ADAL" clId="{AC62DCE5-035A-41EB-A4B7-32A69C6A83E3}" dt="2023-03-20T10:33:36.889" v="4305" actId="1076"/>
          <ac:spMkLst>
            <pc:docMk/>
            <pc:sldMk cId="1402927556" sldId="6895"/>
            <ac:spMk id="8" creationId="{95CF7854-AAFD-65CB-F54E-E97FF337457D}"/>
          </ac:spMkLst>
        </pc:spChg>
        <pc:spChg chg="add mod">
          <ac:chgData name="Sefanja Severin" userId="99325c90-fb6f-426e-9744-e02f59114d16" providerId="ADAL" clId="{AC62DCE5-035A-41EB-A4B7-32A69C6A83E3}" dt="2023-03-20T10:33:36.889" v="4305" actId="1076"/>
          <ac:spMkLst>
            <pc:docMk/>
            <pc:sldMk cId="1402927556" sldId="6895"/>
            <ac:spMk id="9" creationId="{64AEDF44-A32F-B74F-90B6-6FD3F4A3933B}"/>
          </ac:spMkLst>
        </pc:spChg>
        <pc:spChg chg="add mod">
          <ac:chgData name="Sefanja Severin" userId="99325c90-fb6f-426e-9744-e02f59114d16" providerId="ADAL" clId="{AC62DCE5-035A-41EB-A4B7-32A69C6A83E3}" dt="2023-03-20T10:33:36.889" v="4305" actId="1076"/>
          <ac:spMkLst>
            <pc:docMk/>
            <pc:sldMk cId="1402927556" sldId="6895"/>
            <ac:spMk id="10" creationId="{BE245996-E727-FEC4-07BF-E0343A019BFA}"/>
          </ac:spMkLst>
        </pc:spChg>
        <pc:spChg chg="add del mod">
          <ac:chgData name="Sefanja Severin" userId="99325c90-fb6f-426e-9744-e02f59114d16" providerId="ADAL" clId="{AC62DCE5-035A-41EB-A4B7-32A69C6A83E3}" dt="2023-03-20T07:58:16.094" v="1841" actId="478"/>
          <ac:spMkLst>
            <pc:docMk/>
            <pc:sldMk cId="1402927556" sldId="6895"/>
            <ac:spMk id="11" creationId="{5F594A6E-3257-041F-05A4-91F36B220CC8}"/>
          </ac:spMkLst>
        </pc:spChg>
        <pc:spChg chg="add mod">
          <ac:chgData name="Sefanja Severin" userId="99325c90-fb6f-426e-9744-e02f59114d16" providerId="ADAL" clId="{AC62DCE5-035A-41EB-A4B7-32A69C6A83E3}" dt="2023-03-20T10:33:36.889" v="4305" actId="1076"/>
          <ac:spMkLst>
            <pc:docMk/>
            <pc:sldMk cId="1402927556" sldId="6895"/>
            <ac:spMk id="21" creationId="{E8ABB465-1F54-8EAF-8F18-3621B63F9F9D}"/>
          </ac:spMkLst>
        </pc:spChg>
        <pc:spChg chg="add mod">
          <ac:chgData name="Sefanja Severin" userId="99325c90-fb6f-426e-9744-e02f59114d16" providerId="ADAL" clId="{AC62DCE5-035A-41EB-A4B7-32A69C6A83E3}" dt="2023-03-20T10:33:36.889" v="4305" actId="1076"/>
          <ac:spMkLst>
            <pc:docMk/>
            <pc:sldMk cId="1402927556" sldId="6895"/>
            <ac:spMk id="22" creationId="{D8C78848-D7E5-D683-FCC4-27AF2122FB7D}"/>
          </ac:spMkLst>
        </pc:spChg>
        <pc:spChg chg="add mod">
          <ac:chgData name="Sefanja Severin" userId="99325c90-fb6f-426e-9744-e02f59114d16" providerId="ADAL" clId="{AC62DCE5-035A-41EB-A4B7-32A69C6A83E3}" dt="2023-03-20T10:33:36.889" v="4305" actId="1076"/>
          <ac:spMkLst>
            <pc:docMk/>
            <pc:sldMk cId="1402927556" sldId="6895"/>
            <ac:spMk id="23" creationId="{58F8F4B7-24EE-9D60-0E3F-F7BDA78779F9}"/>
          </ac:spMkLst>
        </pc:spChg>
        <pc:spChg chg="add mod">
          <ac:chgData name="Sefanja Severin" userId="99325c90-fb6f-426e-9744-e02f59114d16" providerId="ADAL" clId="{AC62DCE5-035A-41EB-A4B7-32A69C6A83E3}" dt="2023-03-20T10:33:36.889" v="4305" actId="1076"/>
          <ac:spMkLst>
            <pc:docMk/>
            <pc:sldMk cId="1402927556" sldId="6895"/>
            <ac:spMk id="26" creationId="{7D728B72-D7A6-E6E4-AD46-6D0A74FE7E9A}"/>
          </ac:spMkLst>
        </pc:spChg>
        <pc:spChg chg="add mod">
          <ac:chgData name="Sefanja Severin" userId="99325c90-fb6f-426e-9744-e02f59114d16" providerId="ADAL" clId="{AC62DCE5-035A-41EB-A4B7-32A69C6A83E3}" dt="2023-03-20T10:33:36.889" v="4305" actId="1076"/>
          <ac:spMkLst>
            <pc:docMk/>
            <pc:sldMk cId="1402927556" sldId="6895"/>
            <ac:spMk id="27" creationId="{EB30BFC0-B872-9111-1B7C-68760AAB3CD7}"/>
          </ac:spMkLst>
        </pc:spChg>
        <pc:spChg chg="add mod">
          <ac:chgData name="Sefanja Severin" userId="99325c90-fb6f-426e-9744-e02f59114d16" providerId="ADAL" clId="{AC62DCE5-035A-41EB-A4B7-32A69C6A83E3}" dt="2023-03-20T10:33:36.889" v="4305" actId="1076"/>
          <ac:spMkLst>
            <pc:docMk/>
            <pc:sldMk cId="1402927556" sldId="6895"/>
            <ac:spMk id="28" creationId="{F48ACCC2-3456-6468-7775-07158508DCD1}"/>
          </ac:spMkLst>
        </pc:spChg>
        <pc:spChg chg="add del mod">
          <ac:chgData name="Sefanja Severin" userId="99325c90-fb6f-426e-9744-e02f59114d16" providerId="ADAL" clId="{AC62DCE5-035A-41EB-A4B7-32A69C6A83E3}" dt="2023-03-20T08:05:42.625" v="1967" actId="478"/>
          <ac:spMkLst>
            <pc:docMk/>
            <pc:sldMk cId="1402927556" sldId="6895"/>
            <ac:spMk id="29" creationId="{00FECA50-05FE-7D08-3CBC-88826B5776E7}"/>
          </ac:spMkLst>
        </pc:spChg>
        <pc:spChg chg="add del mod">
          <ac:chgData name="Sefanja Severin" userId="99325c90-fb6f-426e-9744-e02f59114d16" providerId="ADAL" clId="{AC62DCE5-035A-41EB-A4B7-32A69C6A83E3}" dt="2023-03-20T08:05:41.511" v="1966" actId="478"/>
          <ac:spMkLst>
            <pc:docMk/>
            <pc:sldMk cId="1402927556" sldId="6895"/>
            <ac:spMk id="30" creationId="{F56BB829-A01F-2093-E960-9635280330C2}"/>
          </ac:spMkLst>
        </pc:spChg>
        <pc:spChg chg="add mod ord">
          <ac:chgData name="Sefanja Severin" userId="99325c90-fb6f-426e-9744-e02f59114d16" providerId="ADAL" clId="{AC62DCE5-035A-41EB-A4B7-32A69C6A83E3}" dt="2023-03-20T10:33:36.889" v="4305" actId="1076"/>
          <ac:spMkLst>
            <pc:docMk/>
            <pc:sldMk cId="1402927556" sldId="6895"/>
            <ac:spMk id="31" creationId="{7B9B0A46-E126-A5E7-54DB-A5323BF4F1C8}"/>
          </ac:spMkLst>
        </pc:spChg>
        <pc:spChg chg="add mod">
          <ac:chgData name="Sefanja Severin" userId="99325c90-fb6f-426e-9744-e02f59114d16" providerId="ADAL" clId="{AC62DCE5-035A-41EB-A4B7-32A69C6A83E3}" dt="2023-03-20T10:33:36.889" v="4305" actId="1076"/>
          <ac:spMkLst>
            <pc:docMk/>
            <pc:sldMk cId="1402927556" sldId="6895"/>
            <ac:spMk id="38" creationId="{D98BD027-B4FC-4948-C258-E5DBA4FECD3A}"/>
          </ac:spMkLst>
        </pc:spChg>
        <pc:spChg chg="add mod">
          <ac:chgData name="Sefanja Severin" userId="99325c90-fb6f-426e-9744-e02f59114d16" providerId="ADAL" clId="{AC62DCE5-035A-41EB-A4B7-32A69C6A83E3}" dt="2023-03-20T10:33:36.889" v="4305" actId="1076"/>
          <ac:spMkLst>
            <pc:docMk/>
            <pc:sldMk cId="1402927556" sldId="6895"/>
            <ac:spMk id="40" creationId="{F8E41C08-5B91-5D6D-915A-BD926A5142B6}"/>
          </ac:spMkLst>
        </pc:spChg>
        <pc:spChg chg="add mod">
          <ac:chgData name="Sefanja Severin" userId="99325c90-fb6f-426e-9744-e02f59114d16" providerId="ADAL" clId="{AC62DCE5-035A-41EB-A4B7-32A69C6A83E3}" dt="2023-03-20T10:33:36.889" v="4305" actId="1076"/>
          <ac:spMkLst>
            <pc:docMk/>
            <pc:sldMk cId="1402927556" sldId="6895"/>
            <ac:spMk id="49" creationId="{BD0CBE74-7312-5752-CF09-154BD7C34692}"/>
          </ac:spMkLst>
        </pc:spChg>
        <pc:spChg chg="add mod">
          <ac:chgData name="Sefanja Severin" userId="99325c90-fb6f-426e-9744-e02f59114d16" providerId="ADAL" clId="{AC62DCE5-035A-41EB-A4B7-32A69C6A83E3}" dt="2023-03-20T10:33:36.889" v="4305" actId="1076"/>
          <ac:spMkLst>
            <pc:docMk/>
            <pc:sldMk cId="1402927556" sldId="6895"/>
            <ac:spMk id="52" creationId="{F5166819-AEC4-ED6C-2947-3C7A3F4CC472}"/>
          </ac:spMkLst>
        </pc:spChg>
        <pc:spChg chg="add mod">
          <ac:chgData name="Sefanja Severin" userId="99325c90-fb6f-426e-9744-e02f59114d16" providerId="ADAL" clId="{AC62DCE5-035A-41EB-A4B7-32A69C6A83E3}" dt="2023-03-20T10:33:36.889" v="4305" actId="1076"/>
          <ac:spMkLst>
            <pc:docMk/>
            <pc:sldMk cId="1402927556" sldId="6895"/>
            <ac:spMk id="54" creationId="{4F16D930-6FCB-2005-CA5B-2A27168AD0B9}"/>
          </ac:spMkLst>
        </pc:spChg>
        <pc:spChg chg="add del mod">
          <ac:chgData name="Sefanja Severin" userId="99325c90-fb6f-426e-9744-e02f59114d16" providerId="ADAL" clId="{AC62DCE5-035A-41EB-A4B7-32A69C6A83E3}" dt="2023-03-20T08:17:40.574" v="2244" actId="478"/>
          <ac:spMkLst>
            <pc:docMk/>
            <pc:sldMk cId="1402927556" sldId="6895"/>
            <ac:spMk id="64" creationId="{F6A97882-ABDC-93DC-E873-D75388BDCC0B}"/>
          </ac:spMkLst>
        </pc:spChg>
        <pc:spChg chg="add mod">
          <ac:chgData name="Sefanja Severin" userId="99325c90-fb6f-426e-9744-e02f59114d16" providerId="ADAL" clId="{AC62DCE5-035A-41EB-A4B7-32A69C6A83E3}" dt="2023-03-20T10:33:36.889" v="4305" actId="1076"/>
          <ac:spMkLst>
            <pc:docMk/>
            <pc:sldMk cId="1402927556" sldId="6895"/>
            <ac:spMk id="68" creationId="{39C0AA20-9E2D-C987-1F13-F71F93E60F65}"/>
          </ac:spMkLst>
        </pc:spChg>
        <pc:spChg chg="add del mod">
          <ac:chgData name="Sefanja Severin" userId="99325c90-fb6f-426e-9744-e02f59114d16" providerId="ADAL" clId="{AC62DCE5-035A-41EB-A4B7-32A69C6A83E3}" dt="2023-03-20T08:20:32.756" v="2260" actId="478"/>
          <ac:spMkLst>
            <pc:docMk/>
            <pc:sldMk cId="1402927556" sldId="6895"/>
            <ac:spMk id="71" creationId="{305B0449-387B-D107-86FA-FCA7ABEE6810}"/>
          </ac:spMkLst>
        </pc:spChg>
        <pc:spChg chg="add mod">
          <ac:chgData name="Sefanja Severin" userId="99325c90-fb6f-426e-9744-e02f59114d16" providerId="ADAL" clId="{AC62DCE5-035A-41EB-A4B7-32A69C6A83E3}" dt="2023-03-20T10:33:36.889" v="4305" actId="1076"/>
          <ac:spMkLst>
            <pc:docMk/>
            <pc:sldMk cId="1402927556" sldId="6895"/>
            <ac:spMk id="73" creationId="{219DD08D-B121-0CDF-A104-A278A513776C}"/>
          </ac:spMkLst>
        </pc:spChg>
        <pc:spChg chg="add del mod">
          <ac:chgData name="Sefanja Severin" userId="99325c90-fb6f-426e-9744-e02f59114d16" providerId="ADAL" clId="{AC62DCE5-035A-41EB-A4B7-32A69C6A83E3}" dt="2023-03-20T10:40:09.832" v="4336" actId="478"/>
          <ac:spMkLst>
            <pc:docMk/>
            <pc:sldMk cId="1402927556" sldId="6895"/>
            <ac:spMk id="78" creationId="{95B5339E-0D7D-174B-B0AC-2C98CBDB8B0E}"/>
          </ac:spMkLst>
        </pc:spChg>
        <pc:spChg chg="add del mod">
          <ac:chgData name="Sefanja Severin" userId="99325c90-fb6f-426e-9744-e02f59114d16" providerId="ADAL" clId="{AC62DCE5-035A-41EB-A4B7-32A69C6A83E3}" dt="2023-03-20T10:40:09.832" v="4336" actId="478"/>
          <ac:spMkLst>
            <pc:docMk/>
            <pc:sldMk cId="1402927556" sldId="6895"/>
            <ac:spMk id="85" creationId="{B11E5FAC-EF57-5979-C633-C9FA5607F6AF}"/>
          </ac:spMkLst>
        </pc:spChg>
        <pc:spChg chg="add del mod">
          <ac:chgData name="Sefanja Severin" userId="99325c90-fb6f-426e-9744-e02f59114d16" providerId="ADAL" clId="{AC62DCE5-035A-41EB-A4B7-32A69C6A83E3}" dt="2023-03-20T10:22:12.626" v="4263" actId="478"/>
          <ac:spMkLst>
            <pc:docMk/>
            <pc:sldMk cId="1402927556" sldId="6895"/>
            <ac:spMk id="86" creationId="{DD7868F5-73ED-A6C6-94DF-7FD5E7F8CAB2}"/>
          </ac:spMkLst>
        </pc:spChg>
        <pc:spChg chg="add del mod">
          <ac:chgData name="Sefanja Severin" userId="99325c90-fb6f-426e-9744-e02f59114d16" providerId="ADAL" clId="{AC62DCE5-035A-41EB-A4B7-32A69C6A83E3}" dt="2023-03-20T10:26:41.680" v="4292" actId="478"/>
          <ac:spMkLst>
            <pc:docMk/>
            <pc:sldMk cId="1402927556" sldId="6895"/>
            <ac:spMk id="90" creationId="{274A03BB-4010-1A6E-4746-9E727D429D3A}"/>
          </ac:spMkLst>
        </pc:spChg>
        <pc:spChg chg="add del mod">
          <ac:chgData name="Sefanja Severin" userId="99325c90-fb6f-426e-9744-e02f59114d16" providerId="ADAL" clId="{AC62DCE5-035A-41EB-A4B7-32A69C6A83E3}" dt="2023-03-20T10:33:22.983" v="4302" actId="478"/>
          <ac:spMkLst>
            <pc:docMk/>
            <pc:sldMk cId="1402927556" sldId="6895"/>
            <ac:spMk id="91" creationId="{17D2BF6B-AB2A-AB1C-29DE-9252C050E461}"/>
          </ac:spMkLst>
        </pc:spChg>
        <pc:spChg chg="add del mod">
          <ac:chgData name="Sefanja Severin" userId="99325c90-fb6f-426e-9744-e02f59114d16" providerId="ADAL" clId="{AC62DCE5-035A-41EB-A4B7-32A69C6A83E3}" dt="2023-03-20T10:39:27.717" v="4335" actId="478"/>
          <ac:spMkLst>
            <pc:docMk/>
            <pc:sldMk cId="1402927556" sldId="6895"/>
            <ac:spMk id="94" creationId="{C03E6F88-C99E-98C3-F17C-29469EE7499A}"/>
          </ac:spMkLst>
        </pc:spChg>
        <pc:spChg chg="add del mod">
          <ac:chgData name="Sefanja Severin" userId="99325c90-fb6f-426e-9744-e02f59114d16" providerId="ADAL" clId="{AC62DCE5-035A-41EB-A4B7-32A69C6A83E3}" dt="2023-03-20T10:39:27.717" v="4335" actId="478"/>
          <ac:spMkLst>
            <pc:docMk/>
            <pc:sldMk cId="1402927556" sldId="6895"/>
            <ac:spMk id="96" creationId="{9D60BEBF-F198-F341-D3DC-D6DBEEFC3A6E}"/>
          </ac:spMkLst>
        </pc:spChg>
        <pc:spChg chg="del">
          <ac:chgData name="Sefanja Severin" userId="99325c90-fb6f-426e-9744-e02f59114d16" providerId="ADAL" clId="{AC62DCE5-035A-41EB-A4B7-32A69C6A83E3}" dt="2023-03-20T08:01:33.540" v="1877" actId="478"/>
          <ac:spMkLst>
            <pc:docMk/>
            <pc:sldMk cId="1402927556" sldId="6895"/>
            <ac:spMk id="156" creationId="{FC137F79-9469-42B1-87BD-15E24879EE04}"/>
          </ac:spMkLst>
        </pc:spChg>
        <pc:spChg chg="del">
          <ac:chgData name="Sefanja Severin" userId="99325c90-fb6f-426e-9744-e02f59114d16" providerId="ADAL" clId="{AC62DCE5-035A-41EB-A4B7-32A69C6A83E3}" dt="2023-03-20T08:01:33.540" v="1877" actId="478"/>
          <ac:spMkLst>
            <pc:docMk/>
            <pc:sldMk cId="1402927556" sldId="6895"/>
            <ac:spMk id="249" creationId="{8EA2A6EA-BFCE-413D-8968-A73A0AE5CF46}"/>
          </ac:spMkLst>
        </pc:spChg>
        <pc:spChg chg="del">
          <ac:chgData name="Sefanja Severin" userId="99325c90-fb6f-426e-9744-e02f59114d16" providerId="ADAL" clId="{AC62DCE5-035A-41EB-A4B7-32A69C6A83E3}" dt="2023-03-20T08:01:33.540" v="1877" actId="478"/>
          <ac:spMkLst>
            <pc:docMk/>
            <pc:sldMk cId="1402927556" sldId="6895"/>
            <ac:spMk id="254" creationId="{9454D644-F62B-4B78-B0FA-E1D1D640F3ED}"/>
          </ac:spMkLst>
        </pc:spChg>
        <pc:spChg chg="del">
          <ac:chgData name="Sefanja Severin" userId="99325c90-fb6f-426e-9744-e02f59114d16" providerId="ADAL" clId="{AC62DCE5-035A-41EB-A4B7-32A69C6A83E3}" dt="2023-03-20T08:01:33.540" v="1877" actId="478"/>
          <ac:spMkLst>
            <pc:docMk/>
            <pc:sldMk cId="1402927556" sldId="6895"/>
            <ac:spMk id="258" creationId="{1D6E1A68-B676-42E8-8011-6926330B0DE1}"/>
          </ac:spMkLst>
        </pc:spChg>
        <pc:spChg chg="del">
          <ac:chgData name="Sefanja Severin" userId="99325c90-fb6f-426e-9744-e02f59114d16" providerId="ADAL" clId="{AC62DCE5-035A-41EB-A4B7-32A69C6A83E3}" dt="2023-03-20T08:01:33.540" v="1877" actId="478"/>
          <ac:spMkLst>
            <pc:docMk/>
            <pc:sldMk cId="1402927556" sldId="6895"/>
            <ac:spMk id="260" creationId="{08DC8B47-44EB-42DA-804C-41E8525A16AD}"/>
          </ac:spMkLst>
        </pc:spChg>
        <pc:spChg chg="del">
          <ac:chgData name="Sefanja Severin" userId="99325c90-fb6f-426e-9744-e02f59114d16" providerId="ADAL" clId="{AC62DCE5-035A-41EB-A4B7-32A69C6A83E3}" dt="2023-03-20T08:01:33.540" v="1877" actId="478"/>
          <ac:spMkLst>
            <pc:docMk/>
            <pc:sldMk cId="1402927556" sldId="6895"/>
            <ac:spMk id="261" creationId="{239586D9-839C-48B6-947A-B75226CF5D4E}"/>
          </ac:spMkLst>
        </pc:spChg>
        <pc:spChg chg="del">
          <ac:chgData name="Sefanja Severin" userId="99325c90-fb6f-426e-9744-e02f59114d16" providerId="ADAL" clId="{AC62DCE5-035A-41EB-A4B7-32A69C6A83E3}" dt="2023-03-20T08:01:33.540" v="1877" actId="478"/>
          <ac:spMkLst>
            <pc:docMk/>
            <pc:sldMk cId="1402927556" sldId="6895"/>
            <ac:spMk id="263" creationId="{B3E14759-737E-4DE2-9B6E-046FFC603807}"/>
          </ac:spMkLst>
        </pc:spChg>
        <pc:spChg chg="del">
          <ac:chgData name="Sefanja Severin" userId="99325c90-fb6f-426e-9744-e02f59114d16" providerId="ADAL" clId="{AC62DCE5-035A-41EB-A4B7-32A69C6A83E3}" dt="2023-03-20T08:01:33.540" v="1877" actId="478"/>
          <ac:spMkLst>
            <pc:docMk/>
            <pc:sldMk cId="1402927556" sldId="6895"/>
            <ac:spMk id="269" creationId="{34266232-AAC5-496F-AAE4-CA95BC8EB193}"/>
          </ac:spMkLst>
        </pc:spChg>
        <pc:spChg chg="del">
          <ac:chgData name="Sefanja Severin" userId="99325c90-fb6f-426e-9744-e02f59114d16" providerId="ADAL" clId="{AC62DCE5-035A-41EB-A4B7-32A69C6A83E3}" dt="2023-03-20T08:01:33.540" v="1877" actId="478"/>
          <ac:spMkLst>
            <pc:docMk/>
            <pc:sldMk cId="1402927556" sldId="6895"/>
            <ac:spMk id="272" creationId="{905F4498-E435-47C1-B475-1ECBA0A9C905}"/>
          </ac:spMkLst>
        </pc:spChg>
        <pc:spChg chg="del">
          <ac:chgData name="Sefanja Severin" userId="99325c90-fb6f-426e-9744-e02f59114d16" providerId="ADAL" clId="{AC62DCE5-035A-41EB-A4B7-32A69C6A83E3}" dt="2023-03-20T08:01:33.540" v="1877" actId="478"/>
          <ac:spMkLst>
            <pc:docMk/>
            <pc:sldMk cId="1402927556" sldId="6895"/>
            <ac:spMk id="278" creationId="{C23642F1-8B71-4341-860D-39A21A4A2C46}"/>
          </ac:spMkLst>
        </pc:spChg>
        <pc:spChg chg="del">
          <ac:chgData name="Sefanja Severin" userId="99325c90-fb6f-426e-9744-e02f59114d16" providerId="ADAL" clId="{AC62DCE5-035A-41EB-A4B7-32A69C6A83E3}" dt="2023-03-20T08:01:33.540" v="1877" actId="478"/>
          <ac:spMkLst>
            <pc:docMk/>
            <pc:sldMk cId="1402927556" sldId="6895"/>
            <ac:spMk id="280" creationId="{A94D7D8F-DC83-4753-A3F6-5CE8B79B3036}"/>
          </ac:spMkLst>
        </pc:spChg>
        <pc:spChg chg="del">
          <ac:chgData name="Sefanja Severin" userId="99325c90-fb6f-426e-9744-e02f59114d16" providerId="ADAL" clId="{AC62DCE5-035A-41EB-A4B7-32A69C6A83E3}" dt="2023-03-20T08:01:33.540" v="1877" actId="478"/>
          <ac:spMkLst>
            <pc:docMk/>
            <pc:sldMk cId="1402927556" sldId="6895"/>
            <ac:spMk id="281" creationId="{CE2EFC3A-1D21-4FF6-8B61-93BAD6BE4319}"/>
          </ac:spMkLst>
        </pc:spChg>
        <pc:spChg chg="del">
          <ac:chgData name="Sefanja Severin" userId="99325c90-fb6f-426e-9744-e02f59114d16" providerId="ADAL" clId="{AC62DCE5-035A-41EB-A4B7-32A69C6A83E3}" dt="2023-03-20T08:01:33.540" v="1877" actId="478"/>
          <ac:spMkLst>
            <pc:docMk/>
            <pc:sldMk cId="1402927556" sldId="6895"/>
            <ac:spMk id="291" creationId="{2470FF90-8DBF-42B4-9237-685545DAC2A4}"/>
          </ac:spMkLst>
        </pc:spChg>
        <pc:spChg chg="del">
          <ac:chgData name="Sefanja Severin" userId="99325c90-fb6f-426e-9744-e02f59114d16" providerId="ADAL" clId="{AC62DCE5-035A-41EB-A4B7-32A69C6A83E3}" dt="2023-03-20T08:01:33.540" v="1877" actId="478"/>
          <ac:spMkLst>
            <pc:docMk/>
            <pc:sldMk cId="1402927556" sldId="6895"/>
            <ac:spMk id="293" creationId="{CC0DB012-FD99-4447-8257-02ACF53AD099}"/>
          </ac:spMkLst>
        </pc:spChg>
        <pc:spChg chg="del">
          <ac:chgData name="Sefanja Severin" userId="99325c90-fb6f-426e-9744-e02f59114d16" providerId="ADAL" clId="{AC62DCE5-035A-41EB-A4B7-32A69C6A83E3}" dt="2023-03-20T08:01:33.540" v="1877" actId="478"/>
          <ac:spMkLst>
            <pc:docMk/>
            <pc:sldMk cId="1402927556" sldId="6895"/>
            <ac:spMk id="296" creationId="{A5BAF8FD-1616-4BF1-8D94-FAA8F0ABB763}"/>
          </ac:spMkLst>
        </pc:spChg>
        <pc:spChg chg="del">
          <ac:chgData name="Sefanja Severin" userId="99325c90-fb6f-426e-9744-e02f59114d16" providerId="ADAL" clId="{AC62DCE5-035A-41EB-A4B7-32A69C6A83E3}" dt="2023-03-20T08:01:33.540" v="1877" actId="478"/>
          <ac:spMkLst>
            <pc:docMk/>
            <pc:sldMk cId="1402927556" sldId="6895"/>
            <ac:spMk id="300" creationId="{5B919B13-EA3C-4AE8-9088-DD74D952B7FA}"/>
          </ac:spMkLst>
        </pc:spChg>
        <pc:spChg chg="del">
          <ac:chgData name="Sefanja Severin" userId="99325c90-fb6f-426e-9744-e02f59114d16" providerId="ADAL" clId="{AC62DCE5-035A-41EB-A4B7-32A69C6A83E3}" dt="2023-03-20T08:01:33.540" v="1877" actId="478"/>
          <ac:spMkLst>
            <pc:docMk/>
            <pc:sldMk cId="1402927556" sldId="6895"/>
            <ac:spMk id="301" creationId="{4FAC4ACF-B5C1-4169-8DEC-98B319D66D9D}"/>
          </ac:spMkLst>
        </pc:spChg>
        <pc:spChg chg="del">
          <ac:chgData name="Sefanja Severin" userId="99325c90-fb6f-426e-9744-e02f59114d16" providerId="ADAL" clId="{AC62DCE5-035A-41EB-A4B7-32A69C6A83E3}" dt="2023-03-20T08:01:33.540" v="1877" actId="478"/>
          <ac:spMkLst>
            <pc:docMk/>
            <pc:sldMk cId="1402927556" sldId="6895"/>
            <ac:spMk id="304" creationId="{2D86F804-4A4A-4808-B816-0D2038F00C03}"/>
          </ac:spMkLst>
        </pc:spChg>
        <pc:spChg chg="del">
          <ac:chgData name="Sefanja Severin" userId="99325c90-fb6f-426e-9744-e02f59114d16" providerId="ADAL" clId="{AC62DCE5-035A-41EB-A4B7-32A69C6A83E3}" dt="2023-03-20T08:01:33.540" v="1877" actId="478"/>
          <ac:spMkLst>
            <pc:docMk/>
            <pc:sldMk cId="1402927556" sldId="6895"/>
            <ac:spMk id="310" creationId="{7AF79861-9A8D-4921-B9DE-E5C9ECA84B41}"/>
          </ac:spMkLst>
        </pc:spChg>
        <pc:spChg chg="del">
          <ac:chgData name="Sefanja Severin" userId="99325c90-fb6f-426e-9744-e02f59114d16" providerId="ADAL" clId="{AC62DCE5-035A-41EB-A4B7-32A69C6A83E3}" dt="2023-03-20T08:01:33.540" v="1877" actId="478"/>
          <ac:spMkLst>
            <pc:docMk/>
            <pc:sldMk cId="1402927556" sldId="6895"/>
            <ac:spMk id="324" creationId="{479BB1AB-CC9E-4BC2-904E-15847DDAF0A2}"/>
          </ac:spMkLst>
        </pc:spChg>
        <pc:spChg chg="del">
          <ac:chgData name="Sefanja Severin" userId="99325c90-fb6f-426e-9744-e02f59114d16" providerId="ADAL" clId="{AC62DCE5-035A-41EB-A4B7-32A69C6A83E3}" dt="2023-03-20T08:01:33.540" v="1877" actId="478"/>
          <ac:spMkLst>
            <pc:docMk/>
            <pc:sldMk cId="1402927556" sldId="6895"/>
            <ac:spMk id="326" creationId="{18CDDB2A-6B34-4516-9C03-816CD35D1EA1}"/>
          </ac:spMkLst>
        </pc:spChg>
        <pc:spChg chg="del">
          <ac:chgData name="Sefanja Severin" userId="99325c90-fb6f-426e-9744-e02f59114d16" providerId="ADAL" clId="{AC62DCE5-035A-41EB-A4B7-32A69C6A83E3}" dt="2023-03-20T08:01:33.540" v="1877" actId="478"/>
          <ac:spMkLst>
            <pc:docMk/>
            <pc:sldMk cId="1402927556" sldId="6895"/>
            <ac:spMk id="331" creationId="{A71DDE6B-53CE-46FE-82A2-31AE87B7FB24}"/>
          </ac:spMkLst>
        </pc:spChg>
        <pc:spChg chg="del">
          <ac:chgData name="Sefanja Severin" userId="99325c90-fb6f-426e-9744-e02f59114d16" providerId="ADAL" clId="{AC62DCE5-035A-41EB-A4B7-32A69C6A83E3}" dt="2023-03-20T08:01:33.540" v="1877" actId="478"/>
          <ac:spMkLst>
            <pc:docMk/>
            <pc:sldMk cId="1402927556" sldId="6895"/>
            <ac:spMk id="332" creationId="{9F6D9EBC-2E73-4226-BA25-E6573A77E159}"/>
          </ac:spMkLst>
        </pc:spChg>
        <pc:spChg chg="del">
          <ac:chgData name="Sefanja Severin" userId="99325c90-fb6f-426e-9744-e02f59114d16" providerId="ADAL" clId="{AC62DCE5-035A-41EB-A4B7-32A69C6A83E3}" dt="2023-03-20T08:01:33.540" v="1877" actId="478"/>
          <ac:spMkLst>
            <pc:docMk/>
            <pc:sldMk cId="1402927556" sldId="6895"/>
            <ac:spMk id="334" creationId="{AC520BA9-C4C8-4837-A920-345808758C34}"/>
          </ac:spMkLst>
        </pc:spChg>
        <pc:spChg chg="del">
          <ac:chgData name="Sefanja Severin" userId="99325c90-fb6f-426e-9744-e02f59114d16" providerId="ADAL" clId="{AC62DCE5-035A-41EB-A4B7-32A69C6A83E3}" dt="2023-03-20T08:01:33.540" v="1877" actId="478"/>
          <ac:spMkLst>
            <pc:docMk/>
            <pc:sldMk cId="1402927556" sldId="6895"/>
            <ac:spMk id="338" creationId="{0D7318CD-1C2A-4312-9688-16FFEFF77764}"/>
          </ac:spMkLst>
        </pc:spChg>
        <pc:spChg chg="mod">
          <ac:chgData name="Sefanja Severin" userId="99325c90-fb6f-426e-9744-e02f59114d16" providerId="ADAL" clId="{AC62DCE5-035A-41EB-A4B7-32A69C6A83E3}" dt="2023-03-20T09:05:54.156" v="3599" actId="20577"/>
          <ac:spMkLst>
            <pc:docMk/>
            <pc:sldMk cId="1402927556" sldId="6895"/>
            <ac:spMk id="346" creationId="{488255A0-905E-47E6-A255-DDA6246D6628}"/>
          </ac:spMkLst>
        </pc:spChg>
        <pc:spChg chg="del">
          <ac:chgData name="Sefanja Severin" userId="99325c90-fb6f-426e-9744-e02f59114d16" providerId="ADAL" clId="{AC62DCE5-035A-41EB-A4B7-32A69C6A83E3}" dt="2023-03-20T08:01:33.540" v="1877" actId="478"/>
          <ac:spMkLst>
            <pc:docMk/>
            <pc:sldMk cId="1402927556" sldId="6895"/>
            <ac:spMk id="354" creationId="{EFC282FC-D8E6-4025-AE18-CE8DB66C162D}"/>
          </ac:spMkLst>
        </pc:spChg>
        <pc:spChg chg="del">
          <ac:chgData name="Sefanja Severin" userId="99325c90-fb6f-426e-9744-e02f59114d16" providerId="ADAL" clId="{AC62DCE5-035A-41EB-A4B7-32A69C6A83E3}" dt="2023-03-20T08:01:33.540" v="1877" actId="478"/>
          <ac:spMkLst>
            <pc:docMk/>
            <pc:sldMk cId="1402927556" sldId="6895"/>
            <ac:spMk id="367" creationId="{F14A6490-867B-40E9-8767-29F864911C99}"/>
          </ac:spMkLst>
        </pc:spChg>
        <pc:spChg chg="del">
          <ac:chgData name="Sefanja Severin" userId="99325c90-fb6f-426e-9744-e02f59114d16" providerId="ADAL" clId="{AC62DCE5-035A-41EB-A4B7-32A69C6A83E3}" dt="2023-03-20T08:01:33.540" v="1877" actId="478"/>
          <ac:spMkLst>
            <pc:docMk/>
            <pc:sldMk cId="1402927556" sldId="6895"/>
            <ac:spMk id="374" creationId="{4C4C67BB-33E6-464A-859D-3A23B13D1B43}"/>
          </ac:spMkLst>
        </pc:spChg>
        <pc:spChg chg="del">
          <ac:chgData name="Sefanja Severin" userId="99325c90-fb6f-426e-9744-e02f59114d16" providerId="ADAL" clId="{AC62DCE5-035A-41EB-A4B7-32A69C6A83E3}" dt="2023-03-20T08:01:33.540" v="1877" actId="478"/>
          <ac:spMkLst>
            <pc:docMk/>
            <pc:sldMk cId="1402927556" sldId="6895"/>
            <ac:spMk id="375" creationId="{D995FCF9-8A69-4722-A4F4-9B74BE86E47A}"/>
          </ac:spMkLst>
        </pc:spChg>
        <pc:spChg chg="del">
          <ac:chgData name="Sefanja Severin" userId="99325c90-fb6f-426e-9744-e02f59114d16" providerId="ADAL" clId="{AC62DCE5-035A-41EB-A4B7-32A69C6A83E3}" dt="2023-03-20T08:01:33.540" v="1877" actId="478"/>
          <ac:spMkLst>
            <pc:docMk/>
            <pc:sldMk cId="1402927556" sldId="6895"/>
            <ac:spMk id="385" creationId="{9343590C-E3EA-4D11-9D01-5B4ABD90342F}"/>
          </ac:spMkLst>
        </pc:spChg>
        <pc:spChg chg="del">
          <ac:chgData name="Sefanja Severin" userId="99325c90-fb6f-426e-9744-e02f59114d16" providerId="ADAL" clId="{AC62DCE5-035A-41EB-A4B7-32A69C6A83E3}" dt="2023-03-20T08:01:33.540" v="1877" actId="478"/>
          <ac:spMkLst>
            <pc:docMk/>
            <pc:sldMk cId="1402927556" sldId="6895"/>
            <ac:spMk id="393" creationId="{C9C25C3F-B610-4A45-AEE6-48B4C49B3242}"/>
          </ac:spMkLst>
        </pc:spChg>
        <pc:spChg chg="del">
          <ac:chgData name="Sefanja Severin" userId="99325c90-fb6f-426e-9744-e02f59114d16" providerId="ADAL" clId="{AC62DCE5-035A-41EB-A4B7-32A69C6A83E3}" dt="2023-03-20T08:01:33.540" v="1877" actId="478"/>
          <ac:spMkLst>
            <pc:docMk/>
            <pc:sldMk cId="1402927556" sldId="6895"/>
            <ac:spMk id="401" creationId="{77A1AF02-C4DF-4366-A47A-F5EAB60E3B90}"/>
          </ac:spMkLst>
        </pc:spChg>
        <pc:spChg chg="del">
          <ac:chgData name="Sefanja Severin" userId="99325c90-fb6f-426e-9744-e02f59114d16" providerId="ADAL" clId="{AC62DCE5-035A-41EB-A4B7-32A69C6A83E3}" dt="2023-03-20T08:01:33.540" v="1877" actId="478"/>
          <ac:spMkLst>
            <pc:docMk/>
            <pc:sldMk cId="1402927556" sldId="6895"/>
            <ac:spMk id="409" creationId="{DDEF03BA-F319-4666-9265-394B7AD33845}"/>
          </ac:spMkLst>
        </pc:spChg>
        <pc:spChg chg="del">
          <ac:chgData name="Sefanja Severin" userId="99325c90-fb6f-426e-9744-e02f59114d16" providerId="ADAL" clId="{AC62DCE5-035A-41EB-A4B7-32A69C6A83E3}" dt="2023-03-20T08:01:33.540" v="1877" actId="478"/>
          <ac:spMkLst>
            <pc:docMk/>
            <pc:sldMk cId="1402927556" sldId="6895"/>
            <ac:spMk id="415" creationId="{5FE2DF57-5DB0-4E9C-B083-9A5730515786}"/>
          </ac:spMkLst>
        </pc:spChg>
        <pc:spChg chg="del">
          <ac:chgData name="Sefanja Severin" userId="99325c90-fb6f-426e-9744-e02f59114d16" providerId="ADAL" clId="{AC62DCE5-035A-41EB-A4B7-32A69C6A83E3}" dt="2023-03-20T08:01:33.540" v="1877" actId="478"/>
          <ac:spMkLst>
            <pc:docMk/>
            <pc:sldMk cId="1402927556" sldId="6895"/>
            <ac:spMk id="420" creationId="{33694FE2-BF41-4809-B4D7-565D0BA746D4}"/>
          </ac:spMkLst>
        </pc:spChg>
        <pc:graphicFrameChg chg="add mod modGraphic">
          <ac:chgData name="Sefanja Severin" userId="99325c90-fb6f-426e-9744-e02f59114d16" providerId="ADAL" clId="{AC62DCE5-035A-41EB-A4B7-32A69C6A83E3}" dt="2023-03-20T10:33:36.889" v="4305" actId="1076"/>
          <ac:graphicFrameMkLst>
            <pc:docMk/>
            <pc:sldMk cId="1402927556" sldId="6895"/>
            <ac:graphicFrameMk id="77" creationId="{40790A7D-4F95-21C8-166C-8AAC4F3D9508}"/>
          </ac:graphicFrameMkLst>
        </pc:graphicFrameChg>
        <pc:graphicFrameChg chg="del">
          <ac:chgData name="Sefanja Severin" userId="99325c90-fb6f-426e-9744-e02f59114d16" providerId="ADAL" clId="{AC62DCE5-035A-41EB-A4B7-32A69C6A83E3}" dt="2023-03-20T07:46:28.513" v="1426" actId="478"/>
          <ac:graphicFrameMkLst>
            <pc:docMk/>
            <pc:sldMk cId="1402927556" sldId="6895"/>
            <ac:graphicFrameMk id="110" creationId="{F3E8BBCE-4569-4C16-93EE-87A67D672574}"/>
          </ac:graphicFrameMkLst>
        </pc:graphicFrameChg>
        <pc:cxnChg chg="add mod">
          <ac:chgData name="Sefanja Severin" userId="99325c90-fb6f-426e-9744-e02f59114d16" providerId="ADAL" clId="{AC62DCE5-035A-41EB-A4B7-32A69C6A83E3}" dt="2023-03-20T10:33:36.889" v="4305" actId="1076"/>
          <ac:cxnSpMkLst>
            <pc:docMk/>
            <pc:sldMk cId="1402927556" sldId="6895"/>
            <ac:cxnSpMk id="12" creationId="{A6E6F89E-35A8-7577-33C2-E12AE70DFB29}"/>
          </ac:cxnSpMkLst>
        </pc:cxnChg>
        <pc:cxnChg chg="add mod">
          <ac:chgData name="Sefanja Severin" userId="99325c90-fb6f-426e-9744-e02f59114d16" providerId="ADAL" clId="{AC62DCE5-035A-41EB-A4B7-32A69C6A83E3}" dt="2023-03-20T10:33:36.889" v="4305" actId="1076"/>
          <ac:cxnSpMkLst>
            <pc:docMk/>
            <pc:sldMk cId="1402927556" sldId="6895"/>
            <ac:cxnSpMk id="15" creationId="{21D77A5E-C515-C867-7647-330D2FFEACDA}"/>
          </ac:cxnSpMkLst>
        </pc:cxnChg>
        <pc:cxnChg chg="add mod">
          <ac:chgData name="Sefanja Severin" userId="99325c90-fb6f-426e-9744-e02f59114d16" providerId="ADAL" clId="{AC62DCE5-035A-41EB-A4B7-32A69C6A83E3}" dt="2023-03-20T10:33:36.889" v="4305" actId="1076"/>
          <ac:cxnSpMkLst>
            <pc:docMk/>
            <pc:sldMk cId="1402927556" sldId="6895"/>
            <ac:cxnSpMk id="18" creationId="{F20C02B6-D19C-D108-5435-DBB10CF13B06}"/>
          </ac:cxnSpMkLst>
        </pc:cxnChg>
        <pc:cxnChg chg="add mod">
          <ac:chgData name="Sefanja Severin" userId="99325c90-fb6f-426e-9744-e02f59114d16" providerId="ADAL" clId="{AC62DCE5-035A-41EB-A4B7-32A69C6A83E3}" dt="2023-03-20T10:33:36.889" v="4305" actId="1076"/>
          <ac:cxnSpMkLst>
            <pc:docMk/>
            <pc:sldMk cId="1402927556" sldId="6895"/>
            <ac:cxnSpMk id="32" creationId="{4AE37C95-9F4B-8617-11B2-C8BDDF817979}"/>
          </ac:cxnSpMkLst>
        </pc:cxnChg>
        <pc:cxnChg chg="add mod">
          <ac:chgData name="Sefanja Severin" userId="99325c90-fb6f-426e-9744-e02f59114d16" providerId="ADAL" clId="{AC62DCE5-035A-41EB-A4B7-32A69C6A83E3}" dt="2023-03-20T10:33:36.889" v="4305" actId="1076"/>
          <ac:cxnSpMkLst>
            <pc:docMk/>
            <pc:sldMk cId="1402927556" sldId="6895"/>
            <ac:cxnSpMk id="39" creationId="{9B7C0430-9062-F9AC-0D53-52470C48264D}"/>
          </ac:cxnSpMkLst>
        </pc:cxnChg>
        <pc:cxnChg chg="add mod">
          <ac:chgData name="Sefanja Severin" userId="99325c90-fb6f-426e-9744-e02f59114d16" providerId="ADAL" clId="{AC62DCE5-035A-41EB-A4B7-32A69C6A83E3}" dt="2023-03-20T10:33:36.889" v="4305" actId="1076"/>
          <ac:cxnSpMkLst>
            <pc:docMk/>
            <pc:sldMk cId="1402927556" sldId="6895"/>
            <ac:cxnSpMk id="46" creationId="{87A6B0D6-AE56-69CD-51CA-99D3C89DB256}"/>
          </ac:cxnSpMkLst>
        </pc:cxnChg>
        <pc:cxnChg chg="add mod">
          <ac:chgData name="Sefanja Severin" userId="99325c90-fb6f-426e-9744-e02f59114d16" providerId="ADAL" clId="{AC62DCE5-035A-41EB-A4B7-32A69C6A83E3}" dt="2023-03-20T10:33:36.889" v="4305" actId="1076"/>
          <ac:cxnSpMkLst>
            <pc:docMk/>
            <pc:sldMk cId="1402927556" sldId="6895"/>
            <ac:cxnSpMk id="53" creationId="{B125CC1A-1417-C2BF-56BD-C3337446FA5B}"/>
          </ac:cxnSpMkLst>
        </pc:cxnChg>
        <pc:cxnChg chg="add mod">
          <ac:chgData name="Sefanja Severin" userId="99325c90-fb6f-426e-9744-e02f59114d16" providerId="ADAL" clId="{AC62DCE5-035A-41EB-A4B7-32A69C6A83E3}" dt="2023-03-20T10:33:36.889" v="4305" actId="1076"/>
          <ac:cxnSpMkLst>
            <pc:docMk/>
            <pc:sldMk cId="1402927556" sldId="6895"/>
            <ac:cxnSpMk id="69" creationId="{49902E55-245F-5BC5-4586-E10B67015851}"/>
          </ac:cxnSpMkLst>
        </pc:cxnChg>
        <pc:cxnChg chg="add del mod">
          <ac:chgData name="Sefanja Severin" userId="99325c90-fb6f-426e-9744-e02f59114d16" providerId="ADAL" clId="{AC62DCE5-035A-41EB-A4B7-32A69C6A83E3}" dt="2023-03-20T10:40:09.832" v="4336" actId="478"/>
          <ac:cxnSpMkLst>
            <pc:docMk/>
            <pc:sldMk cId="1402927556" sldId="6895"/>
            <ac:cxnSpMk id="79" creationId="{88EAC8C3-7AFD-392E-9471-A6D88EE13411}"/>
          </ac:cxnSpMkLst>
        </pc:cxnChg>
        <pc:cxnChg chg="add del mod">
          <ac:chgData name="Sefanja Severin" userId="99325c90-fb6f-426e-9744-e02f59114d16" providerId="ADAL" clId="{AC62DCE5-035A-41EB-A4B7-32A69C6A83E3}" dt="2023-03-20T10:39:27.717" v="4335" actId="478"/>
          <ac:cxnSpMkLst>
            <pc:docMk/>
            <pc:sldMk cId="1402927556" sldId="6895"/>
            <ac:cxnSpMk id="95" creationId="{9179879D-8DF6-5FE0-B7E0-9D1CFEB8AA11}"/>
          </ac:cxnSpMkLst>
        </pc:cxnChg>
        <pc:cxnChg chg="del mod">
          <ac:chgData name="Sefanja Severin" userId="99325c90-fb6f-426e-9744-e02f59114d16" providerId="ADAL" clId="{AC62DCE5-035A-41EB-A4B7-32A69C6A83E3}" dt="2023-03-20T08:01:33.540" v="1877" actId="478"/>
          <ac:cxnSpMkLst>
            <pc:docMk/>
            <pc:sldMk cId="1402927556" sldId="6895"/>
            <ac:cxnSpMk id="153" creationId="{6A0530AE-388F-4844-A158-C20E875B66E4}"/>
          </ac:cxnSpMkLst>
        </pc:cxnChg>
        <pc:cxnChg chg="del mod">
          <ac:chgData name="Sefanja Severin" userId="99325c90-fb6f-426e-9744-e02f59114d16" providerId="ADAL" clId="{AC62DCE5-035A-41EB-A4B7-32A69C6A83E3}" dt="2023-03-20T08:01:33.540" v="1877" actId="478"/>
          <ac:cxnSpMkLst>
            <pc:docMk/>
            <pc:sldMk cId="1402927556" sldId="6895"/>
            <ac:cxnSpMk id="251" creationId="{5DD096DF-C7E4-4C84-903B-CCB479F08786}"/>
          </ac:cxnSpMkLst>
        </pc:cxnChg>
        <pc:cxnChg chg="del mod">
          <ac:chgData name="Sefanja Severin" userId="99325c90-fb6f-426e-9744-e02f59114d16" providerId="ADAL" clId="{AC62DCE5-035A-41EB-A4B7-32A69C6A83E3}" dt="2023-03-20T08:01:33.540" v="1877" actId="478"/>
          <ac:cxnSpMkLst>
            <pc:docMk/>
            <pc:sldMk cId="1402927556" sldId="6895"/>
            <ac:cxnSpMk id="264" creationId="{1217693C-595E-424B-AAD5-E38E28D04384}"/>
          </ac:cxnSpMkLst>
        </pc:cxnChg>
        <pc:cxnChg chg="del mod">
          <ac:chgData name="Sefanja Severin" userId="99325c90-fb6f-426e-9744-e02f59114d16" providerId="ADAL" clId="{AC62DCE5-035A-41EB-A4B7-32A69C6A83E3}" dt="2023-03-20T08:01:33.540" v="1877" actId="478"/>
          <ac:cxnSpMkLst>
            <pc:docMk/>
            <pc:sldMk cId="1402927556" sldId="6895"/>
            <ac:cxnSpMk id="266" creationId="{E983A805-AFAF-4073-A3F3-69EE9EE1FFD0}"/>
          </ac:cxnSpMkLst>
        </pc:cxnChg>
        <pc:cxnChg chg="del mod">
          <ac:chgData name="Sefanja Severin" userId="99325c90-fb6f-426e-9744-e02f59114d16" providerId="ADAL" clId="{AC62DCE5-035A-41EB-A4B7-32A69C6A83E3}" dt="2023-03-20T08:01:33.540" v="1877" actId="478"/>
          <ac:cxnSpMkLst>
            <pc:docMk/>
            <pc:sldMk cId="1402927556" sldId="6895"/>
            <ac:cxnSpMk id="270" creationId="{BF8618D1-20A1-4D8B-A1A5-9A8D87FC16E8}"/>
          </ac:cxnSpMkLst>
        </pc:cxnChg>
        <pc:cxnChg chg="del mod">
          <ac:chgData name="Sefanja Severin" userId="99325c90-fb6f-426e-9744-e02f59114d16" providerId="ADAL" clId="{AC62DCE5-035A-41EB-A4B7-32A69C6A83E3}" dt="2023-03-20T08:01:33.540" v="1877" actId="478"/>
          <ac:cxnSpMkLst>
            <pc:docMk/>
            <pc:sldMk cId="1402927556" sldId="6895"/>
            <ac:cxnSpMk id="288" creationId="{C83257D2-1AE8-44FF-B775-28CDB87F4A62}"/>
          </ac:cxnSpMkLst>
        </pc:cxnChg>
        <pc:cxnChg chg="del mod">
          <ac:chgData name="Sefanja Severin" userId="99325c90-fb6f-426e-9744-e02f59114d16" providerId="ADAL" clId="{AC62DCE5-035A-41EB-A4B7-32A69C6A83E3}" dt="2023-03-20T08:01:33.540" v="1877" actId="478"/>
          <ac:cxnSpMkLst>
            <pc:docMk/>
            <pc:sldMk cId="1402927556" sldId="6895"/>
            <ac:cxnSpMk id="305" creationId="{F4AFF009-DEF9-4BAE-9C19-BED97E8611EC}"/>
          </ac:cxnSpMkLst>
        </pc:cxnChg>
        <pc:cxnChg chg="del mod">
          <ac:chgData name="Sefanja Severin" userId="99325c90-fb6f-426e-9744-e02f59114d16" providerId="ADAL" clId="{AC62DCE5-035A-41EB-A4B7-32A69C6A83E3}" dt="2023-03-20T08:01:33.540" v="1877" actId="478"/>
          <ac:cxnSpMkLst>
            <pc:docMk/>
            <pc:sldMk cId="1402927556" sldId="6895"/>
            <ac:cxnSpMk id="312" creationId="{A5A3FECC-0CAA-4E3F-B17A-0EE41A2EF5D8}"/>
          </ac:cxnSpMkLst>
        </pc:cxnChg>
        <pc:cxnChg chg="del mod">
          <ac:chgData name="Sefanja Severin" userId="99325c90-fb6f-426e-9744-e02f59114d16" providerId="ADAL" clId="{AC62DCE5-035A-41EB-A4B7-32A69C6A83E3}" dt="2023-03-20T08:01:33.540" v="1877" actId="478"/>
          <ac:cxnSpMkLst>
            <pc:docMk/>
            <pc:sldMk cId="1402927556" sldId="6895"/>
            <ac:cxnSpMk id="325" creationId="{F8DBE55E-46DE-45FF-818E-1939D763AC76}"/>
          </ac:cxnSpMkLst>
        </pc:cxnChg>
        <pc:cxnChg chg="del mod">
          <ac:chgData name="Sefanja Severin" userId="99325c90-fb6f-426e-9744-e02f59114d16" providerId="ADAL" clId="{AC62DCE5-035A-41EB-A4B7-32A69C6A83E3}" dt="2023-03-20T08:01:33.540" v="1877" actId="478"/>
          <ac:cxnSpMkLst>
            <pc:docMk/>
            <pc:sldMk cId="1402927556" sldId="6895"/>
            <ac:cxnSpMk id="333" creationId="{DA319E48-15F8-4AEB-849E-AAEF8105727B}"/>
          </ac:cxnSpMkLst>
        </pc:cxnChg>
        <pc:cxnChg chg="del mod">
          <ac:chgData name="Sefanja Severin" userId="99325c90-fb6f-426e-9744-e02f59114d16" providerId="ADAL" clId="{AC62DCE5-035A-41EB-A4B7-32A69C6A83E3}" dt="2023-03-20T08:01:33.540" v="1877" actId="478"/>
          <ac:cxnSpMkLst>
            <pc:docMk/>
            <pc:sldMk cId="1402927556" sldId="6895"/>
            <ac:cxnSpMk id="337" creationId="{795BBBA3-BF0D-4E4F-8080-B8EE09E8205B}"/>
          </ac:cxnSpMkLst>
        </pc:cxnChg>
        <pc:cxnChg chg="del mod">
          <ac:chgData name="Sefanja Severin" userId="99325c90-fb6f-426e-9744-e02f59114d16" providerId="ADAL" clId="{AC62DCE5-035A-41EB-A4B7-32A69C6A83E3}" dt="2023-03-20T08:01:33.540" v="1877" actId="478"/>
          <ac:cxnSpMkLst>
            <pc:docMk/>
            <pc:sldMk cId="1402927556" sldId="6895"/>
            <ac:cxnSpMk id="350" creationId="{55AD29AE-E90A-42DB-9913-019E8C353855}"/>
          </ac:cxnSpMkLst>
        </pc:cxnChg>
        <pc:cxnChg chg="del">
          <ac:chgData name="Sefanja Severin" userId="99325c90-fb6f-426e-9744-e02f59114d16" providerId="ADAL" clId="{AC62DCE5-035A-41EB-A4B7-32A69C6A83E3}" dt="2023-03-20T08:01:33.540" v="1877" actId="478"/>
          <ac:cxnSpMkLst>
            <pc:docMk/>
            <pc:sldMk cId="1402927556" sldId="6895"/>
            <ac:cxnSpMk id="355" creationId="{0C965CCB-ACB2-41BF-8C7E-C5D32776CF7B}"/>
          </ac:cxnSpMkLst>
        </pc:cxnChg>
        <pc:cxnChg chg="del">
          <ac:chgData name="Sefanja Severin" userId="99325c90-fb6f-426e-9744-e02f59114d16" providerId="ADAL" clId="{AC62DCE5-035A-41EB-A4B7-32A69C6A83E3}" dt="2023-03-20T08:01:33.540" v="1877" actId="478"/>
          <ac:cxnSpMkLst>
            <pc:docMk/>
            <pc:sldMk cId="1402927556" sldId="6895"/>
            <ac:cxnSpMk id="368" creationId="{001D2BFD-022A-40A4-AAC8-7D399BFED5CF}"/>
          </ac:cxnSpMkLst>
        </pc:cxnChg>
        <pc:cxnChg chg="del mod">
          <ac:chgData name="Sefanja Severin" userId="99325c90-fb6f-426e-9744-e02f59114d16" providerId="ADAL" clId="{AC62DCE5-035A-41EB-A4B7-32A69C6A83E3}" dt="2023-03-20T08:01:33.540" v="1877" actId="478"/>
          <ac:cxnSpMkLst>
            <pc:docMk/>
            <pc:sldMk cId="1402927556" sldId="6895"/>
            <ac:cxnSpMk id="378" creationId="{7E302880-C38F-4B4D-A985-3B4736953DD4}"/>
          </ac:cxnSpMkLst>
        </pc:cxnChg>
        <pc:cxnChg chg="del mod">
          <ac:chgData name="Sefanja Severin" userId="99325c90-fb6f-426e-9744-e02f59114d16" providerId="ADAL" clId="{AC62DCE5-035A-41EB-A4B7-32A69C6A83E3}" dt="2023-03-20T08:01:33.540" v="1877" actId="478"/>
          <ac:cxnSpMkLst>
            <pc:docMk/>
            <pc:sldMk cId="1402927556" sldId="6895"/>
            <ac:cxnSpMk id="392" creationId="{3B9FBAEC-D1C3-4461-BD39-77D89ADC7974}"/>
          </ac:cxnSpMkLst>
        </pc:cxnChg>
        <pc:cxnChg chg="del mod">
          <ac:chgData name="Sefanja Severin" userId="99325c90-fb6f-426e-9744-e02f59114d16" providerId="ADAL" clId="{AC62DCE5-035A-41EB-A4B7-32A69C6A83E3}" dt="2023-03-20T08:01:33.540" v="1877" actId="478"/>
          <ac:cxnSpMkLst>
            <pc:docMk/>
            <pc:sldMk cId="1402927556" sldId="6895"/>
            <ac:cxnSpMk id="400" creationId="{664EE849-0EC8-4623-B76A-E9256CDA2D37}"/>
          </ac:cxnSpMkLst>
        </pc:cxnChg>
        <pc:cxnChg chg="del">
          <ac:chgData name="Sefanja Severin" userId="99325c90-fb6f-426e-9744-e02f59114d16" providerId="ADAL" clId="{AC62DCE5-035A-41EB-A4B7-32A69C6A83E3}" dt="2023-03-20T08:01:33.540" v="1877" actId="478"/>
          <ac:cxnSpMkLst>
            <pc:docMk/>
            <pc:sldMk cId="1402927556" sldId="6895"/>
            <ac:cxnSpMk id="406" creationId="{0DFA0CDD-E444-4B61-94D1-A819CD667BF5}"/>
          </ac:cxnSpMkLst>
        </pc:cxnChg>
        <pc:cxnChg chg="del mod">
          <ac:chgData name="Sefanja Severin" userId="99325c90-fb6f-426e-9744-e02f59114d16" providerId="ADAL" clId="{AC62DCE5-035A-41EB-A4B7-32A69C6A83E3}" dt="2023-03-20T08:01:33.540" v="1877" actId="478"/>
          <ac:cxnSpMkLst>
            <pc:docMk/>
            <pc:sldMk cId="1402927556" sldId="6895"/>
            <ac:cxnSpMk id="412" creationId="{E3A8103A-2550-4226-B657-0AFEB61C31B4}"/>
          </ac:cxnSpMkLst>
        </pc:cxnChg>
        <pc:cxnChg chg="del mod">
          <ac:chgData name="Sefanja Severin" userId="99325c90-fb6f-426e-9744-e02f59114d16" providerId="ADAL" clId="{AC62DCE5-035A-41EB-A4B7-32A69C6A83E3}" dt="2023-03-20T08:01:33.540" v="1877" actId="478"/>
          <ac:cxnSpMkLst>
            <pc:docMk/>
            <pc:sldMk cId="1402927556" sldId="6895"/>
            <ac:cxnSpMk id="416" creationId="{C6399D2D-EE10-4844-8DE0-871A34497AFA}"/>
          </ac:cxnSpMkLst>
        </pc:cxnChg>
      </pc:sldChg>
    </pc:docChg>
  </pc:docChgLst>
  <pc:docChgLst>
    <pc:chgData name="Severin, S (Sefanja)" userId="S::sefanja.severin_stedin.net#ext#@edsn.onmicrosoft.com::daac988a-5102-464b-925b-1dc41f35f9c0" providerId="AD" clId="Web-{CF62A567-26CD-0C7C-D548-8F6C6749528E}"/>
    <pc:docChg chg="modSld">
      <pc:chgData name="Severin, S (Sefanja)" userId="S::sefanja.severin_stedin.net#ext#@edsn.onmicrosoft.com::daac988a-5102-464b-925b-1dc41f35f9c0" providerId="AD" clId="Web-{CF62A567-26CD-0C7C-D548-8F6C6749528E}" dt="2023-10-10T15:41:35.143" v="2" actId="20577"/>
      <pc:docMkLst>
        <pc:docMk/>
      </pc:docMkLst>
      <pc:sldChg chg="modSp">
        <pc:chgData name="Severin, S (Sefanja)" userId="S::sefanja.severin_stedin.net#ext#@edsn.onmicrosoft.com::daac988a-5102-464b-925b-1dc41f35f9c0" providerId="AD" clId="Web-{CF62A567-26CD-0C7C-D548-8F6C6749528E}" dt="2023-10-10T15:41:35.143" v="2" actId="20577"/>
        <pc:sldMkLst>
          <pc:docMk/>
          <pc:sldMk cId="3478554637" sldId="6897"/>
        </pc:sldMkLst>
        <pc:spChg chg="mod">
          <ac:chgData name="Severin, S (Sefanja)" userId="S::sefanja.severin_stedin.net#ext#@edsn.onmicrosoft.com::daac988a-5102-464b-925b-1dc41f35f9c0" providerId="AD" clId="Web-{CF62A567-26CD-0C7C-D548-8F6C6749528E}" dt="2023-10-10T15:41:35.143" v="2" actId="20577"/>
          <ac:spMkLst>
            <pc:docMk/>
            <pc:sldMk cId="3478554637" sldId="6897"/>
            <ac:spMk id="44" creationId="{7B044E57-E035-DF91-3A62-EA3FB722CAE0}"/>
          </ac:spMkLst>
        </pc:spChg>
        <pc:spChg chg="mod">
          <ac:chgData name="Severin, S (Sefanja)" userId="S::sefanja.severin_stedin.net#ext#@edsn.onmicrosoft.com::daac988a-5102-464b-925b-1dc41f35f9c0" providerId="AD" clId="Web-{CF62A567-26CD-0C7C-D548-8F6C6749528E}" dt="2023-10-10T15:41:27.799" v="1" actId="20577"/>
          <ac:spMkLst>
            <pc:docMk/>
            <pc:sldMk cId="3478554637" sldId="6897"/>
            <ac:spMk id="46" creationId="{BA0D48F8-A882-8942-F1F9-F23117F4F954}"/>
          </ac:spMkLst>
        </pc:spChg>
      </pc:sldChg>
      <pc:sldChg chg="modSp">
        <pc:chgData name="Severin, S (Sefanja)" userId="S::sefanja.severin_stedin.net#ext#@edsn.onmicrosoft.com::daac988a-5102-464b-925b-1dc41f35f9c0" providerId="AD" clId="Web-{CF62A567-26CD-0C7C-D548-8F6C6749528E}" dt="2023-10-10T15:40:57.344" v="0" actId="1076"/>
        <pc:sldMkLst>
          <pc:docMk/>
          <pc:sldMk cId="3099849744" sldId="6899"/>
        </pc:sldMkLst>
        <pc:graphicFrameChg chg="mod">
          <ac:chgData name="Severin, S (Sefanja)" userId="S::sefanja.severin_stedin.net#ext#@edsn.onmicrosoft.com::daac988a-5102-464b-925b-1dc41f35f9c0" providerId="AD" clId="Web-{CF62A567-26CD-0C7C-D548-8F6C6749528E}" dt="2023-10-10T15:40:57.344" v="0" actId="1076"/>
          <ac:graphicFrameMkLst>
            <pc:docMk/>
            <pc:sldMk cId="3099849744" sldId="6899"/>
            <ac:graphicFrameMk id="110" creationId="{F3E8BBCE-4569-4C16-93EE-87A67D672574}"/>
          </ac:graphicFrameMkLst>
        </pc:graphicFrameChg>
      </pc:sldChg>
    </pc:docChg>
  </pc:docChgLst>
  <pc:docChgLst>
    <pc:chgData name="Lex de Wolff" userId="S::lex.de.wolff_alliander.com#ext#@edsn.onmicrosoft.com::842c0f73-aa79-47ef-93a1-14263045c94a" providerId="AD" clId="Web-{A6B0B703-2774-4AC7-B9F8-130CD03060EE}"/>
    <pc:docChg chg="modSld">
      <pc:chgData name="Lex de Wolff" userId="S::lex.de.wolff_alliander.com#ext#@edsn.onmicrosoft.com::842c0f73-aa79-47ef-93a1-14263045c94a" providerId="AD" clId="Web-{A6B0B703-2774-4AC7-B9F8-130CD03060EE}" dt="2023-11-24T14:20:47.092" v="76" actId="1076"/>
      <pc:docMkLst>
        <pc:docMk/>
      </pc:docMkLst>
      <pc:sldChg chg="addSp modSp">
        <pc:chgData name="Lex de Wolff" userId="S::lex.de.wolff_alliander.com#ext#@edsn.onmicrosoft.com::842c0f73-aa79-47ef-93a1-14263045c94a" providerId="AD" clId="Web-{A6B0B703-2774-4AC7-B9F8-130CD03060EE}" dt="2023-11-24T14:20:47.092" v="76" actId="1076"/>
        <pc:sldMkLst>
          <pc:docMk/>
          <pc:sldMk cId="2752903251" sldId="6903"/>
        </pc:sldMkLst>
        <pc:spChg chg="add mod">
          <ac:chgData name="Lex de Wolff" userId="S::lex.de.wolff_alliander.com#ext#@edsn.onmicrosoft.com::842c0f73-aa79-47ef-93a1-14263045c94a" providerId="AD" clId="Web-{A6B0B703-2774-4AC7-B9F8-130CD03060EE}" dt="2023-11-24T14:20:47.092" v="76" actId="1076"/>
          <ac:spMkLst>
            <pc:docMk/>
            <pc:sldMk cId="2752903251" sldId="6903"/>
            <ac:spMk id="2" creationId="{AE513FF6-A764-91FF-7DFB-1281EEF8BE21}"/>
          </ac:spMkLst>
        </pc:spChg>
        <pc:spChg chg="mod">
          <ac:chgData name="Lex de Wolff" userId="S::lex.de.wolff_alliander.com#ext#@edsn.onmicrosoft.com::842c0f73-aa79-47ef-93a1-14263045c94a" providerId="AD" clId="Web-{A6B0B703-2774-4AC7-B9F8-130CD03060EE}" dt="2023-11-24T14:16:07.581" v="3" actId="20577"/>
          <ac:spMkLst>
            <pc:docMk/>
            <pc:sldMk cId="2752903251" sldId="6903"/>
            <ac:spMk id="5" creationId="{00000000-0000-0000-0000-000000000000}"/>
          </ac:spMkLst>
        </pc:spChg>
        <pc:picChg chg="mod">
          <ac:chgData name="Lex de Wolff" userId="S::lex.de.wolff_alliander.com#ext#@edsn.onmicrosoft.com::842c0f73-aa79-47ef-93a1-14263045c94a" providerId="AD" clId="Web-{A6B0B703-2774-4AC7-B9F8-130CD03060EE}" dt="2023-11-24T14:18:40.946" v="56" actId="1076"/>
          <ac:picMkLst>
            <pc:docMk/>
            <pc:sldMk cId="2752903251" sldId="6903"/>
            <ac:picMk id="34" creationId="{05B2E5B2-7994-1A9C-7482-04D4CFE2FD8E}"/>
          </ac:picMkLst>
        </pc:picChg>
      </pc:sldChg>
    </pc:docChg>
  </pc:docChgLst>
  <pc:docChgLst>
    <pc:chgData name="Netrick Klaver" userId="S::nklaver_rendo.nl#ext#@edsn.onmicrosoft.com::c56e556b-7e12-4152-83a6-5cba5fc3a4df" providerId="AD" clId="Web-{175C11C9-5C68-EEB8-134D-18C3813DC43A}"/>
    <pc:docChg chg="modSld">
      <pc:chgData name="Netrick Klaver" userId="S::nklaver_rendo.nl#ext#@edsn.onmicrosoft.com::c56e556b-7e12-4152-83a6-5cba5fc3a4df" providerId="AD" clId="Web-{175C11C9-5C68-EEB8-134D-18C3813DC43A}" dt="2023-03-14T13:14:01.010" v="0" actId="20577"/>
      <pc:docMkLst>
        <pc:docMk/>
      </pc:docMkLst>
      <pc:sldChg chg="modSp">
        <pc:chgData name="Netrick Klaver" userId="S::nklaver_rendo.nl#ext#@edsn.onmicrosoft.com::c56e556b-7e12-4152-83a6-5cba5fc3a4df" providerId="AD" clId="Web-{175C11C9-5C68-EEB8-134D-18C3813DC43A}" dt="2023-03-14T13:14:01.010" v="0" actId="20577"/>
        <pc:sldMkLst>
          <pc:docMk/>
          <pc:sldMk cId="498754887" sldId="6857"/>
        </pc:sldMkLst>
        <pc:spChg chg="mod">
          <ac:chgData name="Netrick Klaver" userId="S::nklaver_rendo.nl#ext#@edsn.onmicrosoft.com::c56e556b-7e12-4152-83a6-5cba5fc3a4df" providerId="AD" clId="Web-{175C11C9-5C68-EEB8-134D-18C3813DC43A}" dt="2023-03-14T13:14:01.010" v="0" actId="20577"/>
          <ac:spMkLst>
            <pc:docMk/>
            <pc:sldMk cId="498754887" sldId="6857"/>
            <ac:spMk id="2" creationId="{B0F4FAD3-5D47-E35C-0EB6-E661551BD13D}"/>
          </ac:spMkLst>
        </pc:spChg>
      </pc:sldChg>
    </pc:docChg>
  </pc:docChgLst>
  <pc:docChgLst>
    <pc:chgData name="Severin, S (Sefanja)" userId="99325c90-fb6f-426e-9744-e02f59114d16" providerId="ADAL" clId="{A6438118-AE99-4BF4-94EC-56D380C5CEFA}"/>
    <pc:docChg chg="undo redo custSel addSld delSld modSld">
      <pc:chgData name="Severin, S (Sefanja)" userId="99325c90-fb6f-426e-9744-e02f59114d16" providerId="ADAL" clId="{A6438118-AE99-4BF4-94EC-56D380C5CEFA}" dt="2023-06-26T14:13:09.131" v="980" actId="20577"/>
      <pc:docMkLst>
        <pc:docMk/>
      </pc:docMkLst>
      <pc:sldChg chg="addSp delSp modSp mod">
        <pc:chgData name="Severin, S (Sefanja)" userId="99325c90-fb6f-426e-9744-e02f59114d16" providerId="ADAL" clId="{A6438118-AE99-4BF4-94EC-56D380C5CEFA}" dt="2023-06-26T14:07:17.938" v="936" actId="1076"/>
        <pc:sldMkLst>
          <pc:docMk/>
          <pc:sldMk cId="4198788404" sldId="6828"/>
        </pc:sldMkLst>
        <pc:spChg chg="mod">
          <ac:chgData name="Severin, S (Sefanja)" userId="99325c90-fb6f-426e-9744-e02f59114d16" providerId="ADAL" clId="{A6438118-AE99-4BF4-94EC-56D380C5CEFA}" dt="2023-06-24T11:30:00.427" v="273" actId="1076"/>
          <ac:spMkLst>
            <pc:docMk/>
            <pc:sldMk cId="4198788404" sldId="6828"/>
            <ac:spMk id="2" creationId="{10810ADD-B812-EC50-E265-3B379B84A69B}"/>
          </ac:spMkLst>
        </pc:spChg>
        <pc:spChg chg="mod">
          <ac:chgData name="Severin, S (Sefanja)" userId="99325c90-fb6f-426e-9744-e02f59114d16" providerId="ADAL" clId="{A6438118-AE99-4BF4-94EC-56D380C5CEFA}" dt="2023-06-24T11:43:18.496" v="449" actId="1076"/>
          <ac:spMkLst>
            <pc:docMk/>
            <pc:sldMk cId="4198788404" sldId="6828"/>
            <ac:spMk id="6" creationId="{831154F8-7A3E-46DD-3E61-B12D9F2014C7}"/>
          </ac:spMkLst>
        </pc:spChg>
        <pc:spChg chg="add mod">
          <ac:chgData name="Severin, S (Sefanja)" userId="99325c90-fb6f-426e-9744-e02f59114d16" providerId="ADAL" clId="{A6438118-AE99-4BF4-94EC-56D380C5CEFA}" dt="2023-06-26T14:07:17.938" v="936" actId="1076"/>
          <ac:spMkLst>
            <pc:docMk/>
            <pc:sldMk cId="4198788404" sldId="6828"/>
            <ac:spMk id="7" creationId="{B4E1DD55-06C7-82E9-CFF4-8767D0B00976}"/>
          </ac:spMkLst>
        </pc:spChg>
        <pc:spChg chg="mod">
          <ac:chgData name="Severin, S (Sefanja)" userId="99325c90-fb6f-426e-9744-e02f59114d16" providerId="ADAL" clId="{A6438118-AE99-4BF4-94EC-56D380C5CEFA}" dt="2023-06-24T12:12:28.328" v="796" actId="14100"/>
          <ac:spMkLst>
            <pc:docMk/>
            <pc:sldMk cId="4198788404" sldId="6828"/>
            <ac:spMk id="12" creationId="{0D9BE0F7-85FA-2632-2EBB-BBCE796A5AFD}"/>
          </ac:spMkLst>
        </pc:spChg>
        <pc:spChg chg="mod">
          <ac:chgData name="Severin, S (Sefanja)" userId="99325c90-fb6f-426e-9744-e02f59114d16" providerId="ADAL" clId="{A6438118-AE99-4BF4-94EC-56D380C5CEFA}" dt="2023-06-24T11:38:29.871" v="376" actId="1076"/>
          <ac:spMkLst>
            <pc:docMk/>
            <pc:sldMk cId="4198788404" sldId="6828"/>
            <ac:spMk id="14" creationId="{81BB0E6F-601B-5D8C-6DC1-020C88FDBAF2}"/>
          </ac:spMkLst>
        </pc:spChg>
        <pc:spChg chg="add mod">
          <ac:chgData name="Severin, S (Sefanja)" userId="99325c90-fb6f-426e-9744-e02f59114d16" providerId="ADAL" clId="{A6438118-AE99-4BF4-94EC-56D380C5CEFA}" dt="2023-06-24T12:11:34.924" v="783" actId="1076"/>
          <ac:spMkLst>
            <pc:docMk/>
            <pc:sldMk cId="4198788404" sldId="6828"/>
            <ac:spMk id="41" creationId="{96DE1DC2-2463-D1B4-0C16-6C803EB7E4E7}"/>
          </ac:spMkLst>
        </pc:spChg>
        <pc:spChg chg="mod">
          <ac:chgData name="Severin, S (Sefanja)" userId="99325c90-fb6f-426e-9744-e02f59114d16" providerId="ADAL" clId="{A6438118-AE99-4BF4-94EC-56D380C5CEFA}" dt="2023-06-24T11:31:44.344" v="289" actId="1076"/>
          <ac:spMkLst>
            <pc:docMk/>
            <pc:sldMk cId="4198788404" sldId="6828"/>
            <ac:spMk id="104" creationId="{0EE273E4-E2B8-4FC2-925A-7F71155041F8}"/>
          </ac:spMkLst>
        </pc:spChg>
        <pc:spChg chg="add del mod">
          <ac:chgData name="Severin, S (Sefanja)" userId="99325c90-fb6f-426e-9744-e02f59114d16" providerId="ADAL" clId="{A6438118-AE99-4BF4-94EC-56D380C5CEFA}" dt="2023-06-24T11:35:47.694" v="345" actId="478"/>
          <ac:spMkLst>
            <pc:docMk/>
            <pc:sldMk cId="4198788404" sldId="6828"/>
            <ac:spMk id="111" creationId="{853464F6-AD51-10B8-FBC4-7FBDF6E526E0}"/>
          </ac:spMkLst>
        </pc:spChg>
        <pc:spChg chg="add del mod">
          <ac:chgData name="Severin, S (Sefanja)" userId="99325c90-fb6f-426e-9744-e02f59114d16" providerId="ADAL" clId="{A6438118-AE99-4BF4-94EC-56D380C5CEFA}" dt="2023-06-24T11:35:46.632" v="344" actId="478"/>
          <ac:spMkLst>
            <pc:docMk/>
            <pc:sldMk cId="4198788404" sldId="6828"/>
            <ac:spMk id="117" creationId="{F8535198-A9ED-553A-DA49-F9D43BCDBD9B}"/>
          </ac:spMkLst>
        </pc:spChg>
        <pc:spChg chg="mod">
          <ac:chgData name="Severin, S (Sefanja)" userId="99325c90-fb6f-426e-9744-e02f59114d16" providerId="ADAL" clId="{A6438118-AE99-4BF4-94EC-56D380C5CEFA}" dt="2023-06-24T11:31:47.718" v="290" actId="1076"/>
          <ac:spMkLst>
            <pc:docMk/>
            <pc:sldMk cId="4198788404" sldId="6828"/>
            <ac:spMk id="130" creationId="{192D2248-BA64-4865-B297-E83378558E83}"/>
          </ac:spMkLst>
        </pc:spChg>
        <pc:spChg chg="mod">
          <ac:chgData name="Severin, S (Sefanja)" userId="99325c90-fb6f-426e-9744-e02f59114d16" providerId="ADAL" clId="{A6438118-AE99-4BF4-94EC-56D380C5CEFA}" dt="2023-06-24T11:34:13.610" v="326" actId="14100"/>
          <ac:spMkLst>
            <pc:docMk/>
            <pc:sldMk cId="4198788404" sldId="6828"/>
            <ac:spMk id="147" creationId="{262C2EAC-6C3B-4638-84E4-64EE33878892}"/>
          </ac:spMkLst>
        </pc:spChg>
        <pc:spChg chg="mod">
          <ac:chgData name="Severin, S (Sefanja)" userId="99325c90-fb6f-426e-9744-e02f59114d16" providerId="ADAL" clId="{A6438118-AE99-4BF4-94EC-56D380C5CEFA}" dt="2023-06-24T11:29:16.592" v="268" actId="14100"/>
          <ac:spMkLst>
            <pc:docMk/>
            <pc:sldMk cId="4198788404" sldId="6828"/>
            <ac:spMk id="148" creationId="{F38EEC88-5E07-46A6-951B-AFFEDF0AF548}"/>
          </ac:spMkLst>
        </pc:spChg>
        <pc:spChg chg="mod">
          <ac:chgData name="Severin, S (Sefanja)" userId="99325c90-fb6f-426e-9744-e02f59114d16" providerId="ADAL" clId="{A6438118-AE99-4BF4-94EC-56D380C5CEFA}" dt="2023-06-24T11:30:04.108" v="274" actId="1076"/>
          <ac:spMkLst>
            <pc:docMk/>
            <pc:sldMk cId="4198788404" sldId="6828"/>
            <ac:spMk id="150" creationId="{3213161B-2332-4950-9BCF-1F6F9E483B51}"/>
          </ac:spMkLst>
        </pc:spChg>
        <pc:spChg chg="mod">
          <ac:chgData name="Severin, S (Sefanja)" userId="99325c90-fb6f-426e-9744-e02f59114d16" providerId="ADAL" clId="{A6438118-AE99-4BF4-94EC-56D380C5CEFA}" dt="2023-06-24T11:30:07.277" v="275" actId="1076"/>
          <ac:spMkLst>
            <pc:docMk/>
            <pc:sldMk cId="4198788404" sldId="6828"/>
            <ac:spMk id="151" creationId="{3289E695-89D8-49AC-BB96-B9A6C42102A6}"/>
          </ac:spMkLst>
        </pc:spChg>
        <pc:spChg chg="mod">
          <ac:chgData name="Severin, S (Sefanja)" userId="99325c90-fb6f-426e-9744-e02f59114d16" providerId="ADAL" clId="{A6438118-AE99-4BF4-94EC-56D380C5CEFA}" dt="2023-06-24T11:30:10.218" v="276" actId="1076"/>
          <ac:spMkLst>
            <pc:docMk/>
            <pc:sldMk cId="4198788404" sldId="6828"/>
            <ac:spMk id="153" creationId="{CD5FF611-1D54-465A-B2FB-554EE4BCAF07}"/>
          </ac:spMkLst>
        </pc:spChg>
        <pc:spChg chg="mod">
          <ac:chgData name="Severin, S (Sefanja)" userId="99325c90-fb6f-426e-9744-e02f59114d16" providerId="ADAL" clId="{A6438118-AE99-4BF4-94EC-56D380C5CEFA}" dt="2023-06-24T11:30:17.824" v="278" actId="1076"/>
          <ac:spMkLst>
            <pc:docMk/>
            <pc:sldMk cId="4198788404" sldId="6828"/>
            <ac:spMk id="154" creationId="{38CA4B56-117F-4DF1-9D8A-F0436385219E}"/>
          </ac:spMkLst>
        </pc:spChg>
        <pc:spChg chg="mod">
          <ac:chgData name="Severin, S (Sefanja)" userId="99325c90-fb6f-426e-9744-e02f59114d16" providerId="ADAL" clId="{A6438118-AE99-4BF4-94EC-56D380C5CEFA}" dt="2023-06-24T11:32:59.628" v="306" actId="1076"/>
          <ac:spMkLst>
            <pc:docMk/>
            <pc:sldMk cId="4198788404" sldId="6828"/>
            <ac:spMk id="155" creationId="{18EE81D6-C189-43A6-8B9E-5ABB59530A24}"/>
          </ac:spMkLst>
        </pc:spChg>
        <pc:spChg chg="mod">
          <ac:chgData name="Severin, S (Sefanja)" userId="99325c90-fb6f-426e-9744-e02f59114d16" providerId="ADAL" clId="{A6438118-AE99-4BF4-94EC-56D380C5CEFA}" dt="2023-06-24T11:30:58.705" v="283" actId="1076"/>
          <ac:spMkLst>
            <pc:docMk/>
            <pc:sldMk cId="4198788404" sldId="6828"/>
            <ac:spMk id="156" creationId="{3AB05AB4-850B-458E-9973-422F782EA1C5}"/>
          </ac:spMkLst>
        </pc:spChg>
        <pc:spChg chg="mod">
          <ac:chgData name="Severin, S (Sefanja)" userId="99325c90-fb6f-426e-9744-e02f59114d16" providerId="ADAL" clId="{A6438118-AE99-4BF4-94EC-56D380C5CEFA}" dt="2023-06-24T11:33:01.457" v="307" actId="1076"/>
          <ac:spMkLst>
            <pc:docMk/>
            <pc:sldMk cId="4198788404" sldId="6828"/>
            <ac:spMk id="157" creationId="{305BE1C8-C8D1-4E1E-B3DF-AA48FFB4DC05}"/>
          </ac:spMkLst>
        </pc:spChg>
        <pc:spChg chg="mod">
          <ac:chgData name="Severin, S (Sefanja)" userId="99325c90-fb6f-426e-9744-e02f59114d16" providerId="ADAL" clId="{A6438118-AE99-4BF4-94EC-56D380C5CEFA}" dt="2023-06-24T11:30:55.353" v="282" actId="1076"/>
          <ac:spMkLst>
            <pc:docMk/>
            <pc:sldMk cId="4198788404" sldId="6828"/>
            <ac:spMk id="160" creationId="{9C78F43D-21DD-4A59-AA16-97B0C945EEAB}"/>
          </ac:spMkLst>
        </pc:spChg>
        <pc:spChg chg="mod">
          <ac:chgData name="Severin, S (Sefanja)" userId="99325c90-fb6f-426e-9744-e02f59114d16" providerId="ADAL" clId="{A6438118-AE99-4BF4-94EC-56D380C5CEFA}" dt="2023-06-24T11:30:51.655" v="281" actId="1076"/>
          <ac:spMkLst>
            <pc:docMk/>
            <pc:sldMk cId="4198788404" sldId="6828"/>
            <ac:spMk id="161" creationId="{8F6F8CB2-A62A-4670-A62C-8D7470412A30}"/>
          </ac:spMkLst>
        </pc:spChg>
        <pc:spChg chg="mod">
          <ac:chgData name="Severin, S (Sefanja)" userId="99325c90-fb6f-426e-9744-e02f59114d16" providerId="ADAL" clId="{A6438118-AE99-4BF4-94EC-56D380C5CEFA}" dt="2023-06-24T11:30:42.982" v="280" actId="14100"/>
          <ac:spMkLst>
            <pc:docMk/>
            <pc:sldMk cId="4198788404" sldId="6828"/>
            <ac:spMk id="162" creationId="{F9137359-C2A4-45F1-BEF2-E99DCD81D3A6}"/>
          </ac:spMkLst>
        </pc:spChg>
        <pc:spChg chg="mod">
          <ac:chgData name="Severin, S (Sefanja)" userId="99325c90-fb6f-426e-9744-e02f59114d16" providerId="ADAL" clId="{A6438118-AE99-4BF4-94EC-56D380C5CEFA}" dt="2023-06-24T11:29:24.721" v="269" actId="14100"/>
          <ac:spMkLst>
            <pc:docMk/>
            <pc:sldMk cId="4198788404" sldId="6828"/>
            <ac:spMk id="163" creationId="{44C55FC6-C42C-4FC8-B526-959560F95D8B}"/>
          </ac:spMkLst>
        </pc:spChg>
        <pc:spChg chg="mod">
          <ac:chgData name="Severin, S (Sefanja)" userId="99325c90-fb6f-426e-9744-e02f59114d16" providerId="ADAL" clId="{A6438118-AE99-4BF4-94EC-56D380C5CEFA}" dt="2023-06-24T11:29:30.787" v="270" actId="14100"/>
          <ac:spMkLst>
            <pc:docMk/>
            <pc:sldMk cId="4198788404" sldId="6828"/>
            <ac:spMk id="164" creationId="{954FAB3B-9FA4-4B7B-9796-E9B2507ECE94}"/>
          </ac:spMkLst>
        </pc:spChg>
        <pc:spChg chg="mod">
          <ac:chgData name="Severin, S (Sefanja)" userId="99325c90-fb6f-426e-9744-e02f59114d16" providerId="ADAL" clId="{A6438118-AE99-4BF4-94EC-56D380C5CEFA}" dt="2023-06-24T11:30:17.824" v="278" actId="1076"/>
          <ac:spMkLst>
            <pc:docMk/>
            <pc:sldMk cId="4198788404" sldId="6828"/>
            <ac:spMk id="165" creationId="{A18E0173-DD69-4B8D-A798-439EE2B18E66}"/>
          </ac:spMkLst>
        </pc:spChg>
        <pc:spChg chg="mod">
          <ac:chgData name="Severin, S (Sefanja)" userId="99325c90-fb6f-426e-9744-e02f59114d16" providerId="ADAL" clId="{A6438118-AE99-4BF4-94EC-56D380C5CEFA}" dt="2023-06-24T11:30:17.824" v="278" actId="1076"/>
          <ac:spMkLst>
            <pc:docMk/>
            <pc:sldMk cId="4198788404" sldId="6828"/>
            <ac:spMk id="166" creationId="{C5D6CFA3-23F1-4411-9C32-69159EE81E15}"/>
          </ac:spMkLst>
        </pc:spChg>
        <pc:spChg chg="mod">
          <ac:chgData name="Severin, S (Sefanja)" userId="99325c90-fb6f-426e-9744-e02f59114d16" providerId="ADAL" clId="{A6438118-AE99-4BF4-94EC-56D380C5CEFA}" dt="2023-06-24T11:30:17.824" v="278" actId="1076"/>
          <ac:spMkLst>
            <pc:docMk/>
            <pc:sldMk cId="4198788404" sldId="6828"/>
            <ac:spMk id="167" creationId="{CDD1B08E-0E65-4AA3-81F1-E48E9B1EF5A8}"/>
          </ac:spMkLst>
        </pc:spChg>
        <pc:spChg chg="mod">
          <ac:chgData name="Severin, S (Sefanja)" userId="99325c90-fb6f-426e-9744-e02f59114d16" providerId="ADAL" clId="{A6438118-AE99-4BF4-94EC-56D380C5CEFA}" dt="2023-06-24T11:30:17.824" v="278" actId="1076"/>
          <ac:spMkLst>
            <pc:docMk/>
            <pc:sldMk cId="4198788404" sldId="6828"/>
            <ac:spMk id="168" creationId="{D7DB230B-8156-4BC6-9870-CE4F5A697352}"/>
          </ac:spMkLst>
        </pc:spChg>
        <pc:spChg chg="mod">
          <ac:chgData name="Severin, S (Sefanja)" userId="99325c90-fb6f-426e-9744-e02f59114d16" providerId="ADAL" clId="{A6438118-AE99-4BF4-94EC-56D380C5CEFA}" dt="2023-06-24T11:30:17.824" v="278" actId="1076"/>
          <ac:spMkLst>
            <pc:docMk/>
            <pc:sldMk cId="4198788404" sldId="6828"/>
            <ac:spMk id="169" creationId="{747367C5-EEAC-4609-BAF4-F9E4D2C8E479}"/>
          </ac:spMkLst>
        </pc:spChg>
        <pc:spChg chg="mod">
          <ac:chgData name="Severin, S (Sefanja)" userId="99325c90-fb6f-426e-9744-e02f59114d16" providerId="ADAL" clId="{A6438118-AE99-4BF4-94EC-56D380C5CEFA}" dt="2023-06-24T11:30:17.824" v="278" actId="1076"/>
          <ac:spMkLst>
            <pc:docMk/>
            <pc:sldMk cId="4198788404" sldId="6828"/>
            <ac:spMk id="170" creationId="{27DB074B-78BF-4BC1-94ED-1F9083160B3B}"/>
          </ac:spMkLst>
        </pc:spChg>
        <pc:spChg chg="mod">
          <ac:chgData name="Severin, S (Sefanja)" userId="99325c90-fb6f-426e-9744-e02f59114d16" providerId="ADAL" clId="{A6438118-AE99-4BF4-94EC-56D380C5CEFA}" dt="2023-06-24T11:31:15.273" v="285" actId="14100"/>
          <ac:spMkLst>
            <pc:docMk/>
            <pc:sldMk cId="4198788404" sldId="6828"/>
            <ac:spMk id="171" creationId="{8FB6ABBB-6BF4-493F-BA2F-0ACE49648A39}"/>
          </ac:spMkLst>
        </pc:spChg>
        <pc:spChg chg="mod">
          <ac:chgData name="Severin, S (Sefanja)" userId="99325c90-fb6f-426e-9744-e02f59114d16" providerId="ADAL" clId="{A6438118-AE99-4BF4-94EC-56D380C5CEFA}" dt="2023-06-24T11:32:50.581" v="304" actId="14100"/>
          <ac:spMkLst>
            <pc:docMk/>
            <pc:sldMk cId="4198788404" sldId="6828"/>
            <ac:spMk id="172" creationId="{C150128C-7DDE-4714-AFCE-DDD756353CD6}"/>
          </ac:spMkLst>
        </pc:spChg>
        <pc:spChg chg="mod">
          <ac:chgData name="Severin, S (Sefanja)" userId="99325c90-fb6f-426e-9744-e02f59114d16" providerId="ADAL" clId="{A6438118-AE99-4BF4-94EC-56D380C5CEFA}" dt="2023-06-24T11:32:16.101" v="297" actId="14100"/>
          <ac:spMkLst>
            <pc:docMk/>
            <pc:sldMk cId="4198788404" sldId="6828"/>
            <ac:spMk id="173" creationId="{6C7F971A-7E20-4597-A9E3-174C2E7CF3A5}"/>
          </ac:spMkLst>
        </pc:spChg>
        <pc:spChg chg="mod">
          <ac:chgData name="Severin, S (Sefanja)" userId="99325c90-fb6f-426e-9744-e02f59114d16" providerId="ADAL" clId="{A6438118-AE99-4BF4-94EC-56D380C5CEFA}" dt="2023-06-24T11:29:30.787" v="270" actId="14100"/>
          <ac:spMkLst>
            <pc:docMk/>
            <pc:sldMk cId="4198788404" sldId="6828"/>
            <ac:spMk id="219" creationId="{BC1D4124-4A2E-4B59-AF01-113317B1070D}"/>
          </ac:spMkLst>
        </pc:spChg>
        <pc:spChg chg="mod">
          <ac:chgData name="Severin, S (Sefanja)" userId="99325c90-fb6f-426e-9744-e02f59114d16" providerId="ADAL" clId="{A6438118-AE99-4BF4-94EC-56D380C5CEFA}" dt="2023-06-24T11:29:24.721" v="269" actId="14100"/>
          <ac:spMkLst>
            <pc:docMk/>
            <pc:sldMk cId="4198788404" sldId="6828"/>
            <ac:spMk id="220" creationId="{A6DE23FC-46CF-4772-99E0-83021C714347}"/>
          </ac:spMkLst>
        </pc:spChg>
        <pc:spChg chg="mod">
          <ac:chgData name="Severin, S (Sefanja)" userId="99325c90-fb6f-426e-9744-e02f59114d16" providerId="ADAL" clId="{A6438118-AE99-4BF4-94EC-56D380C5CEFA}" dt="2023-06-24T11:38:37.066" v="377" actId="1076"/>
          <ac:spMkLst>
            <pc:docMk/>
            <pc:sldMk cId="4198788404" sldId="6828"/>
            <ac:spMk id="221" creationId="{05F4CB6B-B383-4349-B849-2BD0A24849CC}"/>
          </ac:spMkLst>
        </pc:spChg>
        <pc:spChg chg="mod">
          <ac:chgData name="Severin, S (Sefanja)" userId="99325c90-fb6f-426e-9744-e02f59114d16" providerId="ADAL" clId="{A6438118-AE99-4BF4-94EC-56D380C5CEFA}" dt="2023-06-24T11:29:16.592" v="268" actId="14100"/>
          <ac:spMkLst>
            <pc:docMk/>
            <pc:sldMk cId="4198788404" sldId="6828"/>
            <ac:spMk id="222" creationId="{0C5E094D-8C3E-43F7-9EA2-5DDA3A10C6C2}"/>
          </ac:spMkLst>
        </pc:spChg>
        <pc:spChg chg="mod">
          <ac:chgData name="Severin, S (Sefanja)" userId="99325c90-fb6f-426e-9744-e02f59114d16" providerId="ADAL" clId="{A6438118-AE99-4BF4-94EC-56D380C5CEFA}" dt="2023-06-24T11:30:04.108" v="274" actId="1076"/>
          <ac:spMkLst>
            <pc:docMk/>
            <pc:sldMk cId="4198788404" sldId="6828"/>
            <ac:spMk id="223" creationId="{47AE3D3C-8839-46F3-8F93-8303F7178856}"/>
          </ac:spMkLst>
        </pc:spChg>
        <pc:spChg chg="mod">
          <ac:chgData name="Severin, S (Sefanja)" userId="99325c90-fb6f-426e-9744-e02f59114d16" providerId="ADAL" clId="{A6438118-AE99-4BF4-94EC-56D380C5CEFA}" dt="2023-06-24T11:30:07.277" v="275" actId="1076"/>
          <ac:spMkLst>
            <pc:docMk/>
            <pc:sldMk cId="4198788404" sldId="6828"/>
            <ac:spMk id="224" creationId="{26D3EC92-DE5D-4E11-8C4E-52E378A848DD}"/>
          </ac:spMkLst>
        </pc:spChg>
        <pc:spChg chg="add del mod">
          <ac:chgData name="Severin, S (Sefanja)" userId="99325c90-fb6f-426e-9744-e02f59114d16" providerId="ADAL" clId="{A6438118-AE99-4BF4-94EC-56D380C5CEFA}" dt="2023-06-24T11:57:41.480" v="611" actId="14100"/>
          <ac:spMkLst>
            <pc:docMk/>
            <pc:sldMk cId="4198788404" sldId="6828"/>
            <ac:spMk id="225" creationId="{618B023F-5742-405B-A35C-39638234E2DC}"/>
          </ac:spMkLst>
        </pc:spChg>
        <pc:spChg chg="mod">
          <ac:chgData name="Severin, S (Sefanja)" userId="99325c90-fb6f-426e-9744-e02f59114d16" providerId="ADAL" clId="{A6438118-AE99-4BF4-94EC-56D380C5CEFA}" dt="2023-06-24T11:30:10.218" v="276" actId="1076"/>
          <ac:spMkLst>
            <pc:docMk/>
            <pc:sldMk cId="4198788404" sldId="6828"/>
            <ac:spMk id="226" creationId="{ED88AA51-8EC7-44C5-A57B-7431F3F8854D}"/>
          </ac:spMkLst>
        </pc:spChg>
        <pc:spChg chg="mod">
          <ac:chgData name="Severin, S (Sefanja)" userId="99325c90-fb6f-426e-9744-e02f59114d16" providerId="ADAL" clId="{A6438118-AE99-4BF4-94EC-56D380C5CEFA}" dt="2023-06-24T11:30:17.824" v="278" actId="1076"/>
          <ac:spMkLst>
            <pc:docMk/>
            <pc:sldMk cId="4198788404" sldId="6828"/>
            <ac:spMk id="227" creationId="{2ABEA750-7FC1-46EE-8B2A-1CF9E6B3C79C}"/>
          </ac:spMkLst>
        </pc:spChg>
        <pc:spChg chg="mod">
          <ac:chgData name="Severin, S (Sefanja)" userId="99325c90-fb6f-426e-9744-e02f59114d16" providerId="ADAL" clId="{A6438118-AE99-4BF4-94EC-56D380C5CEFA}" dt="2023-06-24T11:38:56.110" v="383" actId="14100"/>
          <ac:spMkLst>
            <pc:docMk/>
            <pc:sldMk cId="4198788404" sldId="6828"/>
            <ac:spMk id="228" creationId="{F18343B8-8F2F-4FC7-AC9C-7A4FFE01CD98}"/>
          </ac:spMkLst>
        </pc:spChg>
        <pc:spChg chg="mod">
          <ac:chgData name="Severin, S (Sefanja)" userId="99325c90-fb6f-426e-9744-e02f59114d16" providerId="ADAL" clId="{A6438118-AE99-4BF4-94EC-56D380C5CEFA}" dt="2023-06-24T11:30:51.655" v="281" actId="1076"/>
          <ac:spMkLst>
            <pc:docMk/>
            <pc:sldMk cId="4198788404" sldId="6828"/>
            <ac:spMk id="229" creationId="{017185B6-DD15-475C-8BFD-8C70FF0883EB}"/>
          </ac:spMkLst>
        </pc:spChg>
        <pc:spChg chg="mod">
          <ac:chgData name="Severin, S (Sefanja)" userId="99325c90-fb6f-426e-9744-e02f59114d16" providerId="ADAL" clId="{A6438118-AE99-4BF4-94EC-56D380C5CEFA}" dt="2023-06-24T11:30:55.353" v="282" actId="1076"/>
          <ac:spMkLst>
            <pc:docMk/>
            <pc:sldMk cId="4198788404" sldId="6828"/>
            <ac:spMk id="230" creationId="{29E018DD-D25D-4C38-816E-D01FB6274C66}"/>
          </ac:spMkLst>
        </pc:spChg>
        <pc:spChg chg="mod">
          <ac:chgData name="Severin, S (Sefanja)" userId="99325c90-fb6f-426e-9744-e02f59114d16" providerId="ADAL" clId="{A6438118-AE99-4BF4-94EC-56D380C5CEFA}" dt="2023-06-24T11:38:59.150" v="384" actId="1076"/>
          <ac:spMkLst>
            <pc:docMk/>
            <pc:sldMk cId="4198788404" sldId="6828"/>
            <ac:spMk id="231" creationId="{54F57D88-0933-4714-9737-22B67B71CBC6}"/>
          </ac:spMkLst>
        </pc:spChg>
        <pc:spChg chg="mod">
          <ac:chgData name="Severin, S (Sefanja)" userId="99325c90-fb6f-426e-9744-e02f59114d16" providerId="ADAL" clId="{A6438118-AE99-4BF4-94EC-56D380C5CEFA}" dt="2023-06-24T11:39:10.544" v="388" actId="1076"/>
          <ac:spMkLst>
            <pc:docMk/>
            <pc:sldMk cId="4198788404" sldId="6828"/>
            <ac:spMk id="232" creationId="{7728ED89-736E-45DB-B709-932D76F1D766}"/>
          </ac:spMkLst>
        </pc:spChg>
        <pc:spChg chg="mod">
          <ac:chgData name="Severin, S (Sefanja)" userId="99325c90-fb6f-426e-9744-e02f59114d16" providerId="ADAL" clId="{A6438118-AE99-4BF4-94EC-56D380C5CEFA}" dt="2023-06-24T11:39:07.601" v="387" actId="1076"/>
          <ac:spMkLst>
            <pc:docMk/>
            <pc:sldMk cId="4198788404" sldId="6828"/>
            <ac:spMk id="233" creationId="{D4341066-4658-489B-B0E6-2C8D015798D3}"/>
          </ac:spMkLst>
        </pc:spChg>
        <pc:spChg chg="mod">
          <ac:chgData name="Severin, S (Sefanja)" userId="99325c90-fb6f-426e-9744-e02f59114d16" providerId="ADAL" clId="{A6438118-AE99-4BF4-94EC-56D380C5CEFA}" dt="2023-06-24T11:39:18.028" v="390" actId="1076"/>
          <ac:spMkLst>
            <pc:docMk/>
            <pc:sldMk cId="4198788404" sldId="6828"/>
            <ac:spMk id="235" creationId="{2A9573DB-69A5-4089-BDC9-6090D0FB97E6}"/>
          </ac:spMkLst>
        </pc:spChg>
        <pc:spChg chg="mod">
          <ac:chgData name="Severin, S (Sefanja)" userId="99325c90-fb6f-426e-9744-e02f59114d16" providerId="ADAL" clId="{A6438118-AE99-4BF4-94EC-56D380C5CEFA}" dt="2023-06-24T11:39:14.822" v="389" actId="1076"/>
          <ac:spMkLst>
            <pc:docMk/>
            <pc:sldMk cId="4198788404" sldId="6828"/>
            <ac:spMk id="236" creationId="{2AD628A5-A1C6-4B94-8EA3-62C15BE3093F}"/>
          </ac:spMkLst>
        </pc:spChg>
        <pc:spChg chg="mod">
          <ac:chgData name="Severin, S (Sefanja)" userId="99325c90-fb6f-426e-9744-e02f59114d16" providerId="ADAL" clId="{A6438118-AE99-4BF4-94EC-56D380C5CEFA}" dt="2023-06-24T11:35:16.456" v="334" actId="1076"/>
          <ac:spMkLst>
            <pc:docMk/>
            <pc:sldMk cId="4198788404" sldId="6828"/>
            <ac:spMk id="238" creationId="{6D05A5EB-A438-4D0B-8C57-7F8743ABD027}"/>
          </ac:spMkLst>
        </pc:spChg>
        <pc:spChg chg="mod">
          <ac:chgData name="Severin, S (Sefanja)" userId="99325c90-fb6f-426e-9744-e02f59114d16" providerId="ADAL" clId="{A6438118-AE99-4BF4-94EC-56D380C5CEFA}" dt="2023-06-24T11:35:16.456" v="334" actId="1076"/>
          <ac:spMkLst>
            <pc:docMk/>
            <pc:sldMk cId="4198788404" sldId="6828"/>
            <ac:spMk id="239" creationId="{ED60F799-8274-4B02-B45B-D40CE89F85CF}"/>
          </ac:spMkLst>
        </pc:spChg>
        <pc:spChg chg="mod">
          <ac:chgData name="Severin, S (Sefanja)" userId="99325c90-fb6f-426e-9744-e02f59114d16" providerId="ADAL" clId="{A6438118-AE99-4BF4-94EC-56D380C5CEFA}" dt="2023-06-24T11:35:16.456" v="334" actId="1076"/>
          <ac:spMkLst>
            <pc:docMk/>
            <pc:sldMk cId="4198788404" sldId="6828"/>
            <ac:spMk id="240" creationId="{9D0EC4FF-C3B3-44E6-8C41-9EC853A37FC7}"/>
          </ac:spMkLst>
        </pc:spChg>
        <pc:spChg chg="mod">
          <ac:chgData name="Severin, S (Sefanja)" userId="99325c90-fb6f-426e-9744-e02f59114d16" providerId="ADAL" clId="{A6438118-AE99-4BF4-94EC-56D380C5CEFA}" dt="2023-06-24T11:35:16.456" v="334" actId="1076"/>
          <ac:spMkLst>
            <pc:docMk/>
            <pc:sldMk cId="4198788404" sldId="6828"/>
            <ac:spMk id="241" creationId="{DC8C6A8F-DF67-472A-A928-62FFFD35E9A5}"/>
          </ac:spMkLst>
        </pc:spChg>
        <pc:spChg chg="mod">
          <ac:chgData name="Severin, S (Sefanja)" userId="99325c90-fb6f-426e-9744-e02f59114d16" providerId="ADAL" clId="{A6438118-AE99-4BF4-94EC-56D380C5CEFA}" dt="2023-06-24T11:36:16.103" v="352" actId="14100"/>
          <ac:spMkLst>
            <pc:docMk/>
            <pc:sldMk cId="4198788404" sldId="6828"/>
            <ac:spMk id="242" creationId="{D6AF3E93-44FC-41BC-901C-3B47F1AA7AA8}"/>
          </ac:spMkLst>
        </pc:spChg>
        <pc:spChg chg="mod">
          <ac:chgData name="Severin, S (Sefanja)" userId="99325c90-fb6f-426e-9744-e02f59114d16" providerId="ADAL" clId="{A6438118-AE99-4BF4-94EC-56D380C5CEFA}" dt="2023-06-24T11:35:16.456" v="334" actId="1076"/>
          <ac:spMkLst>
            <pc:docMk/>
            <pc:sldMk cId="4198788404" sldId="6828"/>
            <ac:spMk id="243" creationId="{58E760B6-0ACB-432C-BE79-1074DEE0D187}"/>
          </ac:spMkLst>
        </pc:spChg>
        <pc:spChg chg="mod">
          <ac:chgData name="Severin, S (Sefanja)" userId="99325c90-fb6f-426e-9744-e02f59114d16" providerId="ADAL" clId="{A6438118-AE99-4BF4-94EC-56D380C5CEFA}" dt="2023-06-24T11:52:44.909" v="581" actId="14100"/>
          <ac:spMkLst>
            <pc:docMk/>
            <pc:sldMk cId="4198788404" sldId="6828"/>
            <ac:spMk id="244" creationId="{6E5EF708-7142-464C-A557-211A6FB9A31F}"/>
          </ac:spMkLst>
        </pc:spChg>
        <pc:spChg chg="mod">
          <ac:chgData name="Severin, S (Sefanja)" userId="99325c90-fb6f-426e-9744-e02f59114d16" providerId="ADAL" clId="{A6438118-AE99-4BF4-94EC-56D380C5CEFA}" dt="2023-06-24T11:32:35.157" v="302" actId="1076"/>
          <ac:spMkLst>
            <pc:docMk/>
            <pc:sldMk cId="4198788404" sldId="6828"/>
            <ac:spMk id="245" creationId="{18B96239-3568-4D49-8FA1-CC4BE5517F36}"/>
          </ac:spMkLst>
        </pc:spChg>
        <pc:spChg chg="mod">
          <ac:chgData name="Severin, S (Sefanja)" userId="99325c90-fb6f-426e-9744-e02f59114d16" providerId="ADAL" clId="{A6438118-AE99-4BF4-94EC-56D380C5CEFA}" dt="2023-06-24T11:52:47.311" v="582" actId="1076"/>
          <ac:spMkLst>
            <pc:docMk/>
            <pc:sldMk cId="4198788404" sldId="6828"/>
            <ac:spMk id="246" creationId="{6810EDDB-33EA-4D68-BD9B-39B687024B9D}"/>
          </ac:spMkLst>
        </pc:spChg>
        <pc:spChg chg="mod">
          <ac:chgData name="Severin, S (Sefanja)" userId="99325c90-fb6f-426e-9744-e02f59114d16" providerId="ADAL" clId="{A6438118-AE99-4BF4-94EC-56D380C5CEFA}" dt="2023-06-24T11:31:28.087" v="286" actId="1076"/>
          <ac:spMkLst>
            <pc:docMk/>
            <pc:sldMk cId="4198788404" sldId="6828"/>
            <ac:spMk id="247" creationId="{C5C92BDC-BD32-4553-B624-7275F341C9F4}"/>
          </ac:spMkLst>
        </pc:spChg>
        <pc:spChg chg="mod">
          <ac:chgData name="Severin, S (Sefanja)" userId="99325c90-fb6f-426e-9744-e02f59114d16" providerId="ADAL" clId="{A6438118-AE99-4BF4-94EC-56D380C5CEFA}" dt="2023-06-24T12:08:05.639" v="739" actId="14100"/>
          <ac:spMkLst>
            <pc:docMk/>
            <pc:sldMk cId="4198788404" sldId="6828"/>
            <ac:spMk id="249" creationId="{124F0E6A-FEA5-42E1-9896-3DD68068EF62}"/>
          </ac:spMkLst>
        </pc:spChg>
        <pc:spChg chg="mod">
          <ac:chgData name="Severin, S (Sefanja)" userId="99325c90-fb6f-426e-9744-e02f59114d16" providerId="ADAL" clId="{A6438118-AE99-4BF4-94EC-56D380C5CEFA}" dt="2023-06-24T11:46:59.705" v="501" actId="14100"/>
          <ac:spMkLst>
            <pc:docMk/>
            <pc:sldMk cId="4198788404" sldId="6828"/>
            <ac:spMk id="250" creationId="{C5E9680F-975C-40B5-897F-0C00FDDEFE9B}"/>
          </ac:spMkLst>
        </pc:spChg>
        <pc:spChg chg="mod">
          <ac:chgData name="Severin, S (Sefanja)" userId="99325c90-fb6f-426e-9744-e02f59114d16" providerId="ADAL" clId="{A6438118-AE99-4BF4-94EC-56D380C5CEFA}" dt="2023-06-24T12:11:48.597" v="789" actId="14100"/>
          <ac:spMkLst>
            <pc:docMk/>
            <pc:sldMk cId="4198788404" sldId="6828"/>
            <ac:spMk id="254" creationId="{477355B1-F5AA-4432-A361-DAC39505CC0C}"/>
          </ac:spMkLst>
        </pc:spChg>
        <pc:spChg chg="mod">
          <ac:chgData name="Severin, S (Sefanja)" userId="99325c90-fb6f-426e-9744-e02f59114d16" providerId="ADAL" clId="{A6438118-AE99-4BF4-94EC-56D380C5CEFA}" dt="2023-06-24T12:11:39.995" v="785" actId="14100"/>
          <ac:spMkLst>
            <pc:docMk/>
            <pc:sldMk cId="4198788404" sldId="6828"/>
            <ac:spMk id="255" creationId="{F8F1870E-CFCB-4729-B4F5-12C1FABB10FB}"/>
          </ac:spMkLst>
        </pc:spChg>
        <pc:spChg chg="mod">
          <ac:chgData name="Severin, S (Sefanja)" userId="99325c90-fb6f-426e-9744-e02f59114d16" providerId="ADAL" clId="{A6438118-AE99-4BF4-94EC-56D380C5CEFA}" dt="2023-06-24T11:50:41.526" v="552" actId="14100"/>
          <ac:spMkLst>
            <pc:docMk/>
            <pc:sldMk cId="4198788404" sldId="6828"/>
            <ac:spMk id="258" creationId="{5EF28626-509D-4A99-B295-7E29C6C1D766}"/>
          </ac:spMkLst>
        </pc:spChg>
        <pc:spChg chg="mod">
          <ac:chgData name="Severin, S (Sefanja)" userId="99325c90-fb6f-426e-9744-e02f59114d16" providerId="ADAL" clId="{A6438118-AE99-4BF4-94EC-56D380C5CEFA}" dt="2023-06-24T12:11:34.924" v="783" actId="1076"/>
          <ac:spMkLst>
            <pc:docMk/>
            <pc:sldMk cId="4198788404" sldId="6828"/>
            <ac:spMk id="261" creationId="{B8129D32-E2E4-4FE9-9F4C-88DE6C9618DE}"/>
          </ac:spMkLst>
        </pc:spChg>
        <pc:spChg chg="mod">
          <ac:chgData name="Severin, S (Sefanja)" userId="99325c90-fb6f-426e-9744-e02f59114d16" providerId="ADAL" clId="{A6438118-AE99-4BF4-94EC-56D380C5CEFA}" dt="2023-06-24T11:43:58.421" v="465" actId="14100"/>
          <ac:spMkLst>
            <pc:docMk/>
            <pc:sldMk cId="4198788404" sldId="6828"/>
            <ac:spMk id="264" creationId="{577DD516-721B-4B3D-9757-CDC3895FD956}"/>
          </ac:spMkLst>
        </pc:spChg>
        <pc:spChg chg="mod">
          <ac:chgData name="Severin, S (Sefanja)" userId="99325c90-fb6f-426e-9744-e02f59114d16" providerId="ADAL" clId="{A6438118-AE99-4BF4-94EC-56D380C5CEFA}" dt="2023-06-24T12:13:23.135" v="805" actId="1076"/>
          <ac:spMkLst>
            <pc:docMk/>
            <pc:sldMk cId="4198788404" sldId="6828"/>
            <ac:spMk id="267" creationId="{A6B8A323-3D34-49E5-8F84-D4571E67AC2F}"/>
          </ac:spMkLst>
        </pc:spChg>
        <pc:spChg chg="mod">
          <ac:chgData name="Severin, S (Sefanja)" userId="99325c90-fb6f-426e-9744-e02f59114d16" providerId="ADAL" clId="{A6438118-AE99-4BF4-94EC-56D380C5CEFA}" dt="2023-06-24T11:30:13.713" v="277" actId="1076"/>
          <ac:spMkLst>
            <pc:docMk/>
            <pc:sldMk cId="4198788404" sldId="6828"/>
            <ac:spMk id="270" creationId="{37A7394C-3FF4-45A9-A3E5-A96F388E66FC}"/>
          </ac:spMkLst>
        </pc:spChg>
        <pc:spChg chg="mod">
          <ac:chgData name="Severin, S (Sefanja)" userId="99325c90-fb6f-426e-9744-e02f59114d16" providerId="ADAL" clId="{A6438118-AE99-4BF4-94EC-56D380C5CEFA}" dt="2023-06-24T11:30:13.713" v="277" actId="1076"/>
          <ac:spMkLst>
            <pc:docMk/>
            <pc:sldMk cId="4198788404" sldId="6828"/>
            <ac:spMk id="272" creationId="{936A61F1-C0D2-43B7-BB10-CB480F00A441}"/>
          </ac:spMkLst>
        </pc:spChg>
        <pc:spChg chg="mod">
          <ac:chgData name="Severin, S (Sefanja)" userId="99325c90-fb6f-426e-9744-e02f59114d16" providerId="ADAL" clId="{A6438118-AE99-4BF4-94EC-56D380C5CEFA}" dt="2023-06-24T11:36:06.040" v="347" actId="1076"/>
          <ac:spMkLst>
            <pc:docMk/>
            <pc:sldMk cId="4198788404" sldId="6828"/>
            <ac:spMk id="279" creationId="{94738B9F-13B7-435A-859F-7AF1870CBE70}"/>
          </ac:spMkLst>
        </pc:spChg>
        <pc:spChg chg="mod">
          <ac:chgData name="Severin, S (Sefanja)" userId="99325c90-fb6f-426e-9744-e02f59114d16" providerId="ADAL" clId="{A6438118-AE99-4BF4-94EC-56D380C5CEFA}" dt="2023-06-24T11:40:19.990" v="404" actId="14100"/>
          <ac:spMkLst>
            <pc:docMk/>
            <pc:sldMk cId="4198788404" sldId="6828"/>
            <ac:spMk id="282" creationId="{B86B8EA0-BA94-4718-8BFF-AD0EEDFA2C68}"/>
          </ac:spMkLst>
        </pc:spChg>
        <pc:spChg chg="mod">
          <ac:chgData name="Severin, S (Sefanja)" userId="99325c90-fb6f-426e-9744-e02f59114d16" providerId="ADAL" clId="{A6438118-AE99-4BF4-94EC-56D380C5CEFA}" dt="2023-06-24T11:39:45.365" v="397" actId="14100"/>
          <ac:spMkLst>
            <pc:docMk/>
            <pc:sldMk cId="4198788404" sldId="6828"/>
            <ac:spMk id="283" creationId="{A86BFC21-7BB0-4776-AACA-65901E0AB97B}"/>
          </ac:spMkLst>
        </pc:spChg>
        <pc:spChg chg="mod">
          <ac:chgData name="Severin, S (Sefanja)" userId="99325c90-fb6f-426e-9744-e02f59114d16" providerId="ADAL" clId="{A6438118-AE99-4BF4-94EC-56D380C5CEFA}" dt="2023-06-24T11:43:44.515" v="459" actId="14100"/>
          <ac:spMkLst>
            <pc:docMk/>
            <pc:sldMk cId="4198788404" sldId="6828"/>
            <ac:spMk id="284" creationId="{B57DDC37-34DC-431D-9CC2-FEA0D86BED44}"/>
          </ac:spMkLst>
        </pc:spChg>
        <pc:spChg chg="mod">
          <ac:chgData name="Severin, S (Sefanja)" userId="99325c90-fb6f-426e-9744-e02f59114d16" providerId="ADAL" clId="{A6438118-AE99-4BF4-94EC-56D380C5CEFA}" dt="2023-06-24T11:43:36.654" v="456" actId="1076"/>
          <ac:spMkLst>
            <pc:docMk/>
            <pc:sldMk cId="4198788404" sldId="6828"/>
            <ac:spMk id="285" creationId="{36D725DD-6086-4FE8-8492-6AB082BC0E30}"/>
          </ac:spMkLst>
        </pc:spChg>
        <pc:spChg chg="mod">
          <ac:chgData name="Severin, S (Sefanja)" userId="99325c90-fb6f-426e-9744-e02f59114d16" providerId="ADAL" clId="{A6438118-AE99-4BF4-94EC-56D380C5CEFA}" dt="2023-06-24T11:52:25.339" v="577" actId="1076"/>
          <ac:spMkLst>
            <pc:docMk/>
            <pc:sldMk cId="4198788404" sldId="6828"/>
            <ac:spMk id="287" creationId="{6DCE37EF-4CC5-426C-A034-99F13C64DFE3}"/>
          </ac:spMkLst>
        </pc:spChg>
        <pc:spChg chg="mod">
          <ac:chgData name="Severin, S (Sefanja)" userId="99325c90-fb6f-426e-9744-e02f59114d16" providerId="ADAL" clId="{A6438118-AE99-4BF4-94EC-56D380C5CEFA}" dt="2023-06-24T11:31:44.344" v="289" actId="1076"/>
          <ac:spMkLst>
            <pc:docMk/>
            <pc:sldMk cId="4198788404" sldId="6828"/>
            <ac:spMk id="290" creationId="{2A138561-503D-4DE3-A6B6-F8321AB5599B}"/>
          </ac:spMkLst>
        </pc:spChg>
        <pc:spChg chg="mod">
          <ac:chgData name="Severin, S (Sefanja)" userId="99325c90-fb6f-426e-9744-e02f59114d16" providerId="ADAL" clId="{A6438118-AE99-4BF4-94EC-56D380C5CEFA}" dt="2023-06-24T11:31:47.718" v="290" actId="1076"/>
          <ac:spMkLst>
            <pc:docMk/>
            <pc:sldMk cId="4198788404" sldId="6828"/>
            <ac:spMk id="295" creationId="{61690978-67A6-424C-9031-237CBD1D47B8}"/>
          </ac:spMkLst>
        </pc:spChg>
        <pc:spChg chg="mod">
          <ac:chgData name="Severin, S (Sefanja)" userId="99325c90-fb6f-426e-9744-e02f59114d16" providerId="ADAL" clId="{A6438118-AE99-4BF4-94EC-56D380C5CEFA}" dt="2023-06-24T11:32:31.308" v="301" actId="1076"/>
          <ac:spMkLst>
            <pc:docMk/>
            <pc:sldMk cId="4198788404" sldId="6828"/>
            <ac:spMk id="297" creationId="{54C64854-1944-442C-8E13-A3546A76F66F}"/>
          </ac:spMkLst>
        </pc:spChg>
        <pc:spChg chg="mod">
          <ac:chgData name="Severin, S (Sefanja)" userId="99325c90-fb6f-426e-9744-e02f59114d16" providerId="ADAL" clId="{A6438118-AE99-4BF4-94EC-56D380C5CEFA}" dt="2023-06-24T11:32:09.088" v="295" actId="1076"/>
          <ac:spMkLst>
            <pc:docMk/>
            <pc:sldMk cId="4198788404" sldId="6828"/>
            <ac:spMk id="299" creationId="{DCA68B68-6729-44D3-BFC9-53F63F586325}"/>
          </ac:spMkLst>
        </pc:spChg>
        <pc:spChg chg="add del mod">
          <ac:chgData name="Severin, S (Sefanja)" userId="99325c90-fb6f-426e-9744-e02f59114d16" providerId="ADAL" clId="{A6438118-AE99-4BF4-94EC-56D380C5CEFA}" dt="2023-06-24T11:49:00.552" v="519" actId="478"/>
          <ac:spMkLst>
            <pc:docMk/>
            <pc:sldMk cId="4198788404" sldId="6828"/>
            <ac:spMk id="301" creationId="{00CFD539-6CBF-ECE6-9FB1-CE8D2350C9C2}"/>
          </ac:spMkLst>
        </pc:spChg>
        <pc:spChg chg="mod">
          <ac:chgData name="Severin, S (Sefanja)" userId="99325c90-fb6f-426e-9744-e02f59114d16" providerId="ADAL" clId="{A6438118-AE99-4BF4-94EC-56D380C5CEFA}" dt="2023-06-24T11:32:19.595" v="298" actId="14100"/>
          <ac:spMkLst>
            <pc:docMk/>
            <pc:sldMk cId="4198788404" sldId="6828"/>
            <ac:spMk id="303" creationId="{C194191D-48C5-4B10-9A05-70D684ED68A0}"/>
          </ac:spMkLst>
        </pc:spChg>
        <pc:spChg chg="mod">
          <ac:chgData name="Severin, S (Sefanja)" userId="99325c90-fb6f-426e-9744-e02f59114d16" providerId="ADAL" clId="{A6438118-AE99-4BF4-94EC-56D380C5CEFA}" dt="2023-06-24T11:31:57.877" v="293" actId="1076"/>
          <ac:spMkLst>
            <pc:docMk/>
            <pc:sldMk cId="4198788404" sldId="6828"/>
            <ac:spMk id="306" creationId="{CEE2DFDE-DD7B-410C-B069-F17F88317575}"/>
          </ac:spMkLst>
        </pc:spChg>
        <pc:spChg chg="mod">
          <ac:chgData name="Severin, S (Sefanja)" userId="99325c90-fb6f-426e-9744-e02f59114d16" providerId="ADAL" clId="{A6438118-AE99-4BF4-94EC-56D380C5CEFA}" dt="2023-06-24T11:31:54.193" v="292" actId="1076"/>
          <ac:spMkLst>
            <pc:docMk/>
            <pc:sldMk cId="4198788404" sldId="6828"/>
            <ac:spMk id="307" creationId="{FEBB4D48-48CE-4A91-A1E6-7F771854F94B}"/>
          </ac:spMkLst>
        </pc:spChg>
        <pc:spChg chg="mod">
          <ac:chgData name="Severin, S (Sefanja)" userId="99325c90-fb6f-426e-9744-e02f59114d16" providerId="ADAL" clId="{A6438118-AE99-4BF4-94EC-56D380C5CEFA}" dt="2023-06-24T11:31:51.198" v="291" actId="1076"/>
          <ac:spMkLst>
            <pc:docMk/>
            <pc:sldMk cId="4198788404" sldId="6828"/>
            <ac:spMk id="308" creationId="{4C431D2C-8E3E-44FD-ACFA-876F5BA9B329}"/>
          </ac:spMkLst>
        </pc:spChg>
        <pc:spChg chg="mod">
          <ac:chgData name="Severin, S (Sefanja)" userId="99325c90-fb6f-426e-9744-e02f59114d16" providerId="ADAL" clId="{A6438118-AE99-4BF4-94EC-56D380C5CEFA}" dt="2023-06-24T11:32:00.668" v="294" actId="1076"/>
          <ac:spMkLst>
            <pc:docMk/>
            <pc:sldMk cId="4198788404" sldId="6828"/>
            <ac:spMk id="309" creationId="{D364C907-6E09-472C-9701-CBE4C21CE64B}"/>
          </ac:spMkLst>
        </pc:spChg>
        <pc:spChg chg="add del mod">
          <ac:chgData name="Severin, S (Sefanja)" userId="99325c90-fb6f-426e-9744-e02f59114d16" providerId="ADAL" clId="{A6438118-AE99-4BF4-94EC-56D380C5CEFA}" dt="2023-06-24T11:49:16.651" v="525" actId="478"/>
          <ac:spMkLst>
            <pc:docMk/>
            <pc:sldMk cId="4198788404" sldId="6828"/>
            <ac:spMk id="310" creationId="{E3EAD8D8-1079-841D-B682-CB9A46D3D7BD}"/>
          </ac:spMkLst>
        </pc:spChg>
        <pc:spChg chg="mod">
          <ac:chgData name="Severin, S (Sefanja)" userId="99325c90-fb6f-426e-9744-e02f59114d16" providerId="ADAL" clId="{A6438118-AE99-4BF4-94EC-56D380C5CEFA}" dt="2023-06-24T11:31:57.877" v="293" actId="1076"/>
          <ac:spMkLst>
            <pc:docMk/>
            <pc:sldMk cId="4198788404" sldId="6828"/>
            <ac:spMk id="314" creationId="{FF5E99EF-62A4-4D85-AEEE-D9FBC1AE5F8C}"/>
          </ac:spMkLst>
        </pc:spChg>
        <pc:spChg chg="mod">
          <ac:chgData name="Severin, S (Sefanja)" userId="99325c90-fb6f-426e-9744-e02f59114d16" providerId="ADAL" clId="{A6438118-AE99-4BF4-94EC-56D380C5CEFA}" dt="2023-06-26T14:05:13.634" v="928" actId="20577"/>
          <ac:spMkLst>
            <pc:docMk/>
            <pc:sldMk cId="4198788404" sldId="6828"/>
            <ac:spMk id="316" creationId="{08E97A12-AC31-4BE4-9B54-89CC16EEE2CB}"/>
          </ac:spMkLst>
        </pc:spChg>
        <pc:spChg chg="mod">
          <ac:chgData name="Severin, S (Sefanja)" userId="99325c90-fb6f-426e-9744-e02f59114d16" providerId="ADAL" clId="{A6438118-AE99-4BF4-94EC-56D380C5CEFA}" dt="2023-06-24T11:32:00.668" v="294" actId="1076"/>
          <ac:spMkLst>
            <pc:docMk/>
            <pc:sldMk cId="4198788404" sldId="6828"/>
            <ac:spMk id="318" creationId="{94E1D853-737A-4349-B533-8430DBB98A6B}"/>
          </ac:spMkLst>
        </pc:spChg>
        <pc:spChg chg="mod">
          <ac:chgData name="Severin, S (Sefanja)" userId="99325c90-fb6f-426e-9744-e02f59114d16" providerId="ADAL" clId="{A6438118-AE99-4BF4-94EC-56D380C5CEFA}" dt="2023-06-24T11:39:32.595" v="393" actId="14100"/>
          <ac:spMkLst>
            <pc:docMk/>
            <pc:sldMk cId="4198788404" sldId="6828"/>
            <ac:spMk id="320" creationId="{2575D741-DD90-4528-B9DD-1234F500F5B8}"/>
          </ac:spMkLst>
        </pc:spChg>
        <pc:spChg chg="mod">
          <ac:chgData name="Severin, S (Sefanja)" userId="99325c90-fb6f-426e-9744-e02f59114d16" providerId="ADAL" clId="{A6438118-AE99-4BF4-94EC-56D380C5CEFA}" dt="2023-06-24T11:27:25.045" v="244" actId="1076"/>
          <ac:spMkLst>
            <pc:docMk/>
            <pc:sldMk cId="4198788404" sldId="6828"/>
            <ac:spMk id="321" creationId="{591A998A-F0FE-4E3F-8B78-C69C59D3ACB0}"/>
          </ac:spMkLst>
        </pc:spChg>
        <pc:spChg chg="mod">
          <ac:chgData name="Severin, S (Sefanja)" userId="99325c90-fb6f-426e-9744-e02f59114d16" providerId="ADAL" clId="{A6438118-AE99-4BF4-94EC-56D380C5CEFA}" dt="2023-06-24T11:27:46.402" v="251" actId="20577"/>
          <ac:spMkLst>
            <pc:docMk/>
            <pc:sldMk cId="4198788404" sldId="6828"/>
            <ac:spMk id="322" creationId="{50214D17-7934-473E-BD89-A8D9A20C3003}"/>
          </ac:spMkLst>
        </pc:spChg>
        <pc:spChg chg="mod">
          <ac:chgData name="Severin, S (Sefanja)" userId="99325c90-fb6f-426e-9744-e02f59114d16" providerId="ADAL" clId="{A6438118-AE99-4BF4-94EC-56D380C5CEFA}" dt="2023-06-24T11:27:43.749" v="250" actId="14100"/>
          <ac:spMkLst>
            <pc:docMk/>
            <pc:sldMk cId="4198788404" sldId="6828"/>
            <ac:spMk id="323" creationId="{4EDCAFD0-CFE4-4771-A47E-9BD4CF8BE223}"/>
          </ac:spMkLst>
        </pc:spChg>
        <pc:spChg chg="add del mod">
          <ac:chgData name="Severin, S (Sefanja)" userId="99325c90-fb6f-426e-9744-e02f59114d16" providerId="ADAL" clId="{A6438118-AE99-4BF4-94EC-56D380C5CEFA}" dt="2023-06-24T11:49:32.751" v="531" actId="478"/>
          <ac:spMkLst>
            <pc:docMk/>
            <pc:sldMk cId="4198788404" sldId="6828"/>
            <ac:spMk id="324" creationId="{C2189C14-9526-C18E-2C08-02DEC6CBB7D1}"/>
          </ac:spMkLst>
        </pc:spChg>
        <pc:spChg chg="mod">
          <ac:chgData name="Severin, S (Sefanja)" userId="99325c90-fb6f-426e-9744-e02f59114d16" providerId="ADAL" clId="{A6438118-AE99-4BF4-94EC-56D380C5CEFA}" dt="2023-06-24T11:44:03.525" v="466" actId="14100"/>
          <ac:spMkLst>
            <pc:docMk/>
            <pc:sldMk cId="4198788404" sldId="6828"/>
            <ac:spMk id="328" creationId="{552E1927-5248-49CB-8FBF-AF29171928E7}"/>
          </ac:spMkLst>
        </pc:spChg>
        <pc:spChg chg="mod">
          <ac:chgData name="Severin, S (Sefanja)" userId="99325c90-fb6f-426e-9744-e02f59114d16" providerId="ADAL" clId="{A6438118-AE99-4BF4-94EC-56D380C5CEFA}" dt="2023-06-24T11:43:41.567" v="458" actId="1076"/>
          <ac:spMkLst>
            <pc:docMk/>
            <pc:sldMk cId="4198788404" sldId="6828"/>
            <ac:spMk id="330" creationId="{F2266004-5315-4E4D-A24A-083F274873A3}"/>
          </ac:spMkLst>
        </pc:spChg>
        <pc:spChg chg="add del mod">
          <ac:chgData name="Severin, S (Sefanja)" userId="99325c90-fb6f-426e-9744-e02f59114d16" providerId="ADAL" clId="{A6438118-AE99-4BF4-94EC-56D380C5CEFA}" dt="2023-06-24T11:49:50.905" v="538" actId="478"/>
          <ac:spMkLst>
            <pc:docMk/>
            <pc:sldMk cId="4198788404" sldId="6828"/>
            <ac:spMk id="331" creationId="{B67E5D9D-E0CB-2FA7-7976-876F7E7DAC50}"/>
          </ac:spMkLst>
        </pc:spChg>
        <pc:spChg chg="add del mod">
          <ac:chgData name="Severin, S (Sefanja)" userId="99325c90-fb6f-426e-9744-e02f59114d16" providerId="ADAL" clId="{A6438118-AE99-4BF4-94EC-56D380C5CEFA}" dt="2023-06-24T11:50:17.039" v="546" actId="478"/>
          <ac:spMkLst>
            <pc:docMk/>
            <pc:sldMk cId="4198788404" sldId="6828"/>
            <ac:spMk id="334" creationId="{56FCE338-9DF6-F5E4-14D3-D789B9756AC3}"/>
          </ac:spMkLst>
        </pc:spChg>
        <pc:spChg chg="mod">
          <ac:chgData name="Severin, S (Sefanja)" userId="99325c90-fb6f-426e-9744-e02f59114d16" providerId="ADAL" clId="{A6438118-AE99-4BF4-94EC-56D380C5CEFA}" dt="2023-06-24T11:43:39.101" v="457" actId="1076"/>
          <ac:spMkLst>
            <pc:docMk/>
            <pc:sldMk cId="4198788404" sldId="6828"/>
            <ac:spMk id="336" creationId="{A44964AA-4152-4C26-ADC9-87CD639D27A3}"/>
          </ac:spMkLst>
        </pc:spChg>
        <pc:spChg chg="mod">
          <ac:chgData name="Severin, S (Sefanja)" userId="99325c90-fb6f-426e-9744-e02f59114d16" providerId="ADAL" clId="{A6438118-AE99-4BF4-94EC-56D380C5CEFA}" dt="2023-06-24T11:27:21.739" v="243" actId="1076"/>
          <ac:spMkLst>
            <pc:docMk/>
            <pc:sldMk cId="4198788404" sldId="6828"/>
            <ac:spMk id="339" creationId="{2FC8F2C2-825B-4010-8C3B-D6703B0EB8E6}"/>
          </ac:spMkLst>
        </pc:spChg>
        <pc:spChg chg="mod">
          <ac:chgData name="Severin, S (Sefanja)" userId="99325c90-fb6f-426e-9744-e02f59114d16" providerId="ADAL" clId="{A6438118-AE99-4BF4-94EC-56D380C5CEFA}" dt="2023-06-24T11:27:18.528" v="242" actId="1076"/>
          <ac:spMkLst>
            <pc:docMk/>
            <pc:sldMk cId="4198788404" sldId="6828"/>
            <ac:spMk id="340" creationId="{FF722354-9A83-4231-B3D3-B705CE3A4166}"/>
          </ac:spMkLst>
        </pc:spChg>
        <pc:spChg chg="mod">
          <ac:chgData name="Severin, S (Sefanja)" userId="99325c90-fb6f-426e-9744-e02f59114d16" providerId="ADAL" clId="{A6438118-AE99-4BF4-94EC-56D380C5CEFA}" dt="2023-06-24T11:44:09.781" v="469" actId="14100"/>
          <ac:spMkLst>
            <pc:docMk/>
            <pc:sldMk cId="4198788404" sldId="6828"/>
            <ac:spMk id="342" creationId="{8FCB6DF4-A4FE-46A2-A660-9452886B0AD1}"/>
          </ac:spMkLst>
        </pc:spChg>
        <pc:spChg chg="mod">
          <ac:chgData name="Severin, S (Sefanja)" userId="99325c90-fb6f-426e-9744-e02f59114d16" providerId="ADAL" clId="{A6438118-AE99-4BF4-94EC-56D380C5CEFA}" dt="2023-06-24T11:44:16.635" v="472" actId="14100"/>
          <ac:spMkLst>
            <pc:docMk/>
            <pc:sldMk cId="4198788404" sldId="6828"/>
            <ac:spMk id="344" creationId="{AFB69B53-E206-48CD-9C92-CFB1CEF38F7A}"/>
          </ac:spMkLst>
        </pc:spChg>
        <pc:spChg chg="mod">
          <ac:chgData name="Severin, S (Sefanja)" userId="99325c90-fb6f-426e-9744-e02f59114d16" providerId="ADAL" clId="{A6438118-AE99-4BF4-94EC-56D380C5CEFA}" dt="2023-06-24T11:36:30.356" v="355" actId="1076"/>
          <ac:spMkLst>
            <pc:docMk/>
            <pc:sldMk cId="4198788404" sldId="6828"/>
            <ac:spMk id="347" creationId="{78362EDE-8338-46C7-A367-B9A32783EBFA}"/>
          </ac:spMkLst>
        </pc:spChg>
        <pc:spChg chg="mod">
          <ac:chgData name="Severin, S (Sefanja)" userId="99325c90-fb6f-426e-9744-e02f59114d16" providerId="ADAL" clId="{A6438118-AE99-4BF4-94EC-56D380C5CEFA}" dt="2023-06-24T11:36:28.414" v="354" actId="1076"/>
          <ac:spMkLst>
            <pc:docMk/>
            <pc:sldMk cId="4198788404" sldId="6828"/>
            <ac:spMk id="348" creationId="{28C8042E-1AC0-49F9-A833-5664BE1F6DAC}"/>
          </ac:spMkLst>
        </pc:spChg>
        <pc:spChg chg="mod">
          <ac:chgData name="Severin, S (Sefanja)" userId="99325c90-fb6f-426e-9744-e02f59114d16" providerId="ADAL" clId="{A6438118-AE99-4BF4-94EC-56D380C5CEFA}" dt="2023-06-24T11:36:21.796" v="353" actId="14100"/>
          <ac:spMkLst>
            <pc:docMk/>
            <pc:sldMk cId="4198788404" sldId="6828"/>
            <ac:spMk id="349" creationId="{F90DDEF4-5E79-4531-A1D8-3F330A1FD2D3}"/>
          </ac:spMkLst>
        </pc:spChg>
        <pc:spChg chg="add del mod">
          <ac:chgData name="Severin, S (Sefanja)" userId="99325c90-fb6f-426e-9744-e02f59114d16" providerId="ADAL" clId="{A6438118-AE99-4BF4-94EC-56D380C5CEFA}" dt="2023-06-24T11:50:46.571" v="554" actId="478"/>
          <ac:spMkLst>
            <pc:docMk/>
            <pc:sldMk cId="4198788404" sldId="6828"/>
            <ac:spMk id="350" creationId="{90A57AD9-3C10-1297-9238-72985D965CD5}"/>
          </ac:spMkLst>
        </pc:spChg>
        <pc:spChg chg="mod">
          <ac:chgData name="Severin, S (Sefanja)" userId="99325c90-fb6f-426e-9744-e02f59114d16" providerId="ADAL" clId="{A6438118-AE99-4BF4-94EC-56D380C5CEFA}" dt="2023-06-24T11:36:38.260" v="358" actId="14100"/>
          <ac:spMkLst>
            <pc:docMk/>
            <pc:sldMk cId="4198788404" sldId="6828"/>
            <ac:spMk id="351" creationId="{D341DB65-F926-4E37-BFF2-3290D3F85DFD}"/>
          </ac:spMkLst>
        </pc:spChg>
        <pc:spChg chg="mod">
          <ac:chgData name="Severin, S (Sefanja)" userId="99325c90-fb6f-426e-9744-e02f59114d16" providerId="ADAL" clId="{A6438118-AE99-4BF4-94EC-56D380C5CEFA}" dt="2023-06-24T11:43:31.447" v="454" actId="14100"/>
          <ac:spMkLst>
            <pc:docMk/>
            <pc:sldMk cId="4198788404" sldId="6828"/>
            <ac:spMk id="353" creationId="{5582479D-35A5-4BD2-8A78-0F55CAFA988A}"/>
          </ac:spMkLst>
        </pc:spChg>
        <pc:spChg chg="mod">
          <ac:chgData name="Severin, S (Sefanja)" userId="99325c90-fb6f-426e-9744-e02f59114d16" providerId="ADAL" clId="{A6438118-AE99-4BF4-94EC-56D380C5CEFA}" dt="2023-06-24T11:36:34.271" v="356" actId="1076"/>
          <ac:spMkLst>
            <pc:docMk/>
            <pc:sldMk cId="4198788404" sldId="6828"/>
            <ac:spMk id="356" creationId="{AFC3711E-2947-4527-886C-24F04A0EB824}"/>
          </ac:spMkLst>
        </pc:spChg>
        <pc:spChg chg="add del mod">
          <ac:chgData name="Severin, S (Sefanja)" userId="99325c90-fb6f-426e-9744-e02f59114d16" providerId="ADAL" clId="{A6438118-AE99-4BF4-94EC-56D380C5CEFA}" dt="2023-06-24T11:51:21.063" v="563" actId="478"/>
          <ac:spMkLst>
            <pc:docMk/>
            <pc:sldMk cId="4198788404" sldId="6828"/>
            <ac:spMk id="357" creationId="{4B4C47EA-FA0D-E4E0-37CF-96F41D98299A}"/>
          </ac:spMkLst>
        </pc:spChg>
        <pc:spChg chg="add del mod">
          <ac:chgData name="Severin, S (Sefanja)" userId="99325c90-fb6f-426e-9744-e02f59114d16" providerId="ADAL" clId="{A6438118-AE99-4BF4-94EC-56D380C5CEFA}" dt="2023-06-24T11:51:39.405" v="567" actId="478"/>
          <ac:spMkLst>
            <pc:docMk/>
            <pc:sldMk cId="4198788404" sldId="6828"/>
            <ac:spMk id="360" creationId="{FAE325A7-997F-BB73-4588-550C4FB5DD20}"/>
          </ac:spMkLst>
        </pc:spChg>
        <pc:spChg chg="mod">
          <ac:chgData name="Severin, S (Sefanja)" userId="99325c90-fb6f-426e-9744-e02f59114d16" providerId="ADAL" clId="{A6438118-AE99-4BF4-94EC-56D380C5CEFA}" dt="2023-06-24T11:36:07.406" v="348" actId="1076"/>
          <ac:spMkLst>
            <pc:docMk/>
            <pc:sldMk cId="4198788404" sldId="6828"/>
            <ac:spMk id="362" creationId="{335CEFA3-993F-4DA3-B226-1B87F0B179F5}"/>
          </ac:spMkLst>
        </pc:spChg>
        <pc:spChg chg="mod">
          <ac:chgData name="Severin, S (Sefanja)" userId="99325c90-fb6f-426e-9744-e02f59114d16" providerId="ADAL" clId="{A6438118-AE99-4BF4-94EC-56D380C5CEFA}" dt="2023-06-24T11:43:25.471" v="451" actId="14100"/>
          <ac:spMkLst>
            <pc:docMk/>
            <pc:sldMk cId="4198788404" sldId="6828"/>
            <ac:spMk id="364" creationId="{5FB58197-853A-4EF7-975E-775C6596E314}"/>
          </ac:spMkLst>
        </pc:spChg>
        <pc:spChg chg="mod">
          <ac:chgData name="Severin, S (Sefanja)" userId="99325c90-fb6f-426e-9744-e02f59114d16" providerId="ADAL" clId="{A6438118-AE99-4BF4-94EC-56D380C5CEFA}" dt="2023-06-24T11:36:21.796" v="353" actId="14100"/>
          <ac:spMkLst>
            <pc:docMk/>
            <pc:sldMk cId="4198788404" sldId="6828"/>
            <ac:spMk id="366" creationId="{5F4AA477-F0CE-47F8-9BB7-88CC8C22266F}"/>
          </ac:spMkLst>
        </pc:spChg>
        <pc:spChg chg="mod">
          <ac:chgData name="Severin, S (Sefanja)" userId="99325c90-fb6f-426e-9744-e02f59114d16" providerId="ADAL" clId="{A6438118-AE99-4BF4-94EC-56D380C5CEFA}" dt="2023-06-24T11:43:07.143" v="444" actId="1076"/>
          <ac:spMkLst>
            <pc:docMk/>
            <pc:sldMk cId="4198788404" sldId="6828"/>
            <ac:spMk id="370" creationId="{F0310352-4304-4515-8E6E-7E2FCEFC2F61}"/>
          </ac:spMkLst>
        </pc:spChg>
        <pc:spChg chg="mod">
          <ac:chgData name="Severin, S (Sefanja)" userId="99325c90-fb6f-426e-9744-e02f59114d16" providerId="ADAL" clId="{A6438118-AE99-4BF4-94EC-56D380C5CEFA}" dt="2023-06-24T11:43:03.073" v="442" actId="1076"/>
          <ac:spMkLst>
            <pc:docMk/>
            <pc:sldMk cId="4198788404" sldId="6828"/>
            <ac:spMk id="372" creationId="{B8604BBB-5256-452C-B3E0-0B987A08E887}"/>
          </ac:spMkLst>
        </pc:spChg>
        <pc:spChg chg="mod">
          <ac:chgData name="Severin, S (Sefanja)" userId="99325c90-fb6f-426e-9744-e02f59114d16" providerId="ADAL" clId="{A6438118-AE99-4BF4-94EC-56D380C5CEFA}" dt="2023-06-24T12:11:34.924" v="783" actId="1076"/>
          <ac:spMkLst>
            <pc:docMk/>
            <pc:sldMk cId="4198788404" sldId="6828"/>
            <ac:spMk id="373" creationId="{E5467DC3-AC40-4F0B-8DE3-09374D227E9D}"/>
          </ac:spMkLst>
        </pc:spChg>
        <pc:spChg chg="add del mod">
          <ac:chgData name="Severin, S (Sefanja)" userId="99325c90-fb6f-426e-9744-e02f59114d16" providerId="ADAL" clId="{A6438118-AE99-4BF4-94EC-56D380C5CEFA}" dt="2023-06-24T11:52:17.171" v="576" actId="478"/>
          <ac:spMkLst>
            <pc:docMk/>
            <pc:sldMk cId="4198788404" sldId="6828"/>
            <ac:spMk id="374" creationId="{588170F4-C349-E4E2-576A-54E7E1B3E197}"/>
          </ac:spMkLst>
        </pc:spChg>
        <pc:spChg chg="mod">
          <ac:chgData name="Severin, S (Sefanja)" userId="99325c90-fb6f-426e-9744-e02f59114d16" providerId="ADAL" clId="{A6438118-AE99-4BF4-94EC-56D380C5CEFA}" dt="2023-06-24T12:11:34.924" v="783" actId="1076"/>
          <ac:spMkLst>
            <pc:docMk/>
            <pc:sldMk cId="4198788404" sldId="6828"/>
            <ac:spMk id="376" creationId="{DFA13F7F-9F4C-42DE-AA16-821DCB609A90}"/>
          </ac:spMkLst>
        </pc:spChg>
        <pc:spChg chg="mod">
          <ac:chgData name="Severin, S (Sefanja)" userId="99325c90-fb6f-426e-9744-e02f59114d16" providerId="ADAL" clId="{A6438118-AE99-4BF4-94EC-56D380C5CEFA}" dt="2023-06-24T12:11:34.924" v="783" actId="1076"/>
          <ac:spMkLst>
            <pc:docMk/>
            <pc:sldMk cId="4198788404" sldId="6828"/>
            <ac:spMk id="377" creationId="{71057BAB-FFEA-4422-8C4F-11FFF5078CF5}"/>
          </ac:spMkLst>
        </pc:spChg>
        <pc:spChg chg="mod">
          <ac:chgData name="Severin, S (Sefanja)" userId="99325c90-fb6f-426e-9744-e02f59114d16" providerId="ADAL" clId="{A6438118-AE99-4BF4-94EC-56D380C5CEFA}" dt="2023-06-24T12:11:34.924" v="783" actId="1076"/>
          <ac:spMkLst>
            <pc:docMk/>
            <pc:sldMk cId="4198788404" sldId="6828"/>
            <ac:spMk id="379" creationId="{BFD4CB75-9F97-47D9-B84D-8A3B2D7B20EF}"/>
          </ac:spMkLst>
        </pc:spChg>
        <pc:spChg chg="mod">
          <ac:chgData name="Severin, S (Sefanja)" userId="99325c90-fb6f-426e-9744-e02f59114d16" providerId="ADAL" clId="{A6438118-AE99-4BF4-94EC-56D380C5CEFA}" dt="2023-06-24T11:37:10.740" v="364" actId="1076"/>
          <ac:spMkLst>
            <pc:docMk/>
            <pc:sldMk cId="4198788404" sldId="6828"/>
            <ac:spMk id="380" creationId="{C565BFEB-CF65-426C-9222-79F91CF2A3B1}"/>
          </ac:spMkLst>
        </pc:spChg>
        <pc:spChg chg="mod">
          <ac:chgData name="Severin, S (Sefanja)" userId="99325c90-fb6f-426e-9744-e02f59114d16" providerId="ADAL" clId="{A6438118-AE99-4BF4-94EC-56D380C5CEFA}" dt="2023-06-24T11:53:15.359" v="588" actId="1076"/>
          <ac:spMkLst>
            <pc:docMk/>
            <pc:sldMk cId="4198788404" sldId="6828"/>
            <ac:spMk id="382" creationId="{74A9D0BF-D7B0-42FF-ACDD-5FCB407B04FA}"/>
          </ac:spMkLst>
        </pc:spChg>
        <pc:spChg chg="add del mod">
          <ac:chgData name="Severin, S (Sefanja)" userId="99325c90-fb6f-426e-9744-e02f59114d16" providerId="ADAL" clId="{A6438118-AE99-4BF4-94EC-56D380C5CEFA}" dt="2023-06-24T11:52:59.567" v="587" actId="478"/>
          <ac:spMkLst>
            <pc:docMk/>
            <pc:sldMk cId="4198788404" sldId="6828"/>
            <ac:spMk id="383" creationId="{57B9168B-4B21-93E0-3EE2-64F261F18A61}"/>
          </ac:spMkLst>
        </pc:spChg>
        <pc:spChg chg="mod">
          <ac:chgData name="Severin, S (Sefanja)" userId="99325c90-fb6f-426e-9744-e02f59114d16" providerId="ADAL" clId="{A6438118-AE99-4BF4-94EC-56D380C5CEFA}" dt="2023-06-24T11:50:55.499" v="556" actId="14100"/>
          <ac:spMkLst>
            <pc:docMk/>
            <pc:sldMk cId="4198788404" sldId="6828"/>
            <ac:spMk id="384" creationId="{99C64108-2067-4A81-8823-FD801FE1D26F}"/>
          </ac:spMkLst>
        </pc:spChg>
        <pc:spChg chg="mod ord">
          <ac:chgData name="Severin, S (Sefanja)" userId="99325c90-fb6f-426e-9744-e02f59114d16" providerId="ADAL" clId="{A6438118-AE99-4BF4-94EC-56D380C5CEFA}" dt="2023-06-24T12:11:34.924" v="783" actId="1076"/>
          <ac:spMkLst>
            <pc:docMk/>
            <pc:sldMk cId="4198788404" sldId="6828"/>
            <ac:spMk id="387" creationId="{B744B79F-B654-4A86-9E8D-10883E4BE677}"/>
          </ac:spMkLst>
        </pc:spChg>
        <pc:spChg chg="mod">
          <ac:chgData name="Severin, S (Sefanja)" userId="99325c90-fb6f-426e-9744-e02f59114d16" providerId="ADAL" clId="{A6438118-AE99-4BF4-94EC-56D380C5CEFA}" dt="2023-06-24T12:11:34.924" v="783" actId="1076"/>
          <ac:spMkLst>
            <pc:docMk/>
            <pc:sldMk cId="4198788404" sldId="6828"/>
            <ac:spMk id="391" creationId="{BD9B4B0B-E1CB-4219-8891-65D4188C5DFE}"/>
          </ac:spMkLst>
        </pc:spChg>
        <pc:spChg chg="mod">
          <ac:chgData name="Severin, S (Sefanja)" userId="99325c90-fb6f-426e-9744-e02f59114d16" providerId="ADAL" clId="{A6438118-AE99-4BF4-94EC-56D380C5CEFA}" dt="2023-06-24T12:11:34.924" v="783" actId="1076"/>
          <ac:spMkLst>
            <pc:docMk/>
            <pc:sldMk cId="4198788404" sldId="6828"/>
            <ac:spMk id="395" creationId="{C29E0D4C-7281-48DF-86DF-1E28F8784EA1}"/>
          </ac:spMkLst>
        </pc:spChg>
        <pc:spChg chg="mod">
          <ac:chgData name="Severin, S (Sefanja)" userId="99325c90-fb6f-426e-9744-e02f59114d16" providerId="ADAL" clId="{A6438118-AE99-4BF4-94EC-56D380C5CEFA}" dt="2023-06-24T12:11:34.924" v="783" actId="1076"/>
          <ac:spMkLst>
            <pc:docMk/>
            <pc:sldMk cId="4198788404" sldId="6828"/>
            <ac:spMk id="396" creationId="{D6C5697C-2F4C-43C4-9B23-60FAB48A1EE7}"/>
          </ac:spMkLst>
        </pc:spChg>
        <pc:spChg chg="mod">
          <ac:chgData name="Severin, S (Sefanja)" userId="99325c90-fb6f-426e-9744-e02f59114d16" providerId="ADAL" clId="{A6438118-AE99-4BF4-94EC-56D380C5CEFA}" dt="2023-06-24T12:11:34.924" v="783" actId="1076"/>
          <ac:spMkLst>
            <pc:docMk/>
            <pc:sldMk cId="4198788404" sldId="6828"/>
            <ac:spMk id="398" creationId="{D3000528-FB07-4810-8727-14274F4F9CEA}"/>
          </ac:spMkLst>
        </pc:spChg>
        <pc:spChg chg="mod">
          <ac:chgData name="Severin, S (Sefanja)" userId="99325c90-fb6f-426e-9744-e02f59114d16" providerId="ADAL" clId="{A6438118-AE99-4BF4-94EC-56D380C5CEFA}" dt="2023-06-24T11:36:46.814" v="359" actId="14100"/>
          <ac:spMkLst>
            <pc:docMk/>
            <pc:sldMk cId="4198788404" sldId="6828"/>
            <ac:spMk id="399" creationId="{4F12AEE6-B3D3-4EDE-AD40-6EC2AC07E1AC}"/>
          </ac:spMkLst>
        </pc:spChg>
        <pc:spChg chg="mod">
          <ac:chgData name="Severin, S (Sefanja)" userId="99325c90-fb6f-426e-9744-e02f59114d16" providerId="ADAL" clId="{A6438118-AE99-4BF4-94EC-56D380C5CEFA}" dt="2023-06-24T11:51:33.576" v="566" actId="1076"/>
          <ac:spMkLst>
            <pc:docMk/>
            <pc:sldMk cId="4198788404" sldId="6828"/>
            <ac:spMk id="404" creationId="{AA475E64-1DAA-4B72-BD04-4C767348F076}"/>
          </ac:spMkLst>
        </pc:spChg>
        <pc:spChg chg="mod">
          <ac:chgData name="Severin, S (Sefanja)" userId="99325c90-fb6f-426e-9744-e02f59114d16" providerId="ADAL" clId="{A6438118-AE99-4BF4-94EC-56D380C5CEFA}" dt="2023-06-24T12:14:17.493" v="807" actId="1076"/>
          <ac:spMkLst>
            <pc:docMk/>
            <pc:sldMk cId="4198788404" sldId="6828"/>
            <ac:spMk id="408" creationId="{2C1BDDF9-2976-40BE-AA1F-AC620EBB073D}"/>
          </ac:spMkLst>
        </pc:spChg>
        <pc:spChg chg="mod">
          <ac:chgData name="Severin, S (Sefanja)" userId="99325c90-fb6f-426e-9744-e02f59114d16" providerId="ADAL" clId="{A6438118-AE99-4BF4-94EC-56D380C5CEFA}" dt="2023-06-25T19:19:18.961" v="925" actId="20577"/>
          <ac:spMkLst>
            <pc:docMk/>
            <pc:sldMk cId="4198788404" sldId="6828"/>
            <ac:spMk id="411" creationId="{11626D88-0CC2-46F1-99C5-06F334732A53}"/>
          </ac:spMkLst>
        </pc:spChg>
        <pc:spChg chg="mod">
          <ac:chgData name="Severin, S (Sefanja)" userId="99325c90-fb6f-426e-9744-e02f59114d16" providerId="ADAL" clId="{A6438118-AE99-4BF4-94EC-56D380C5CEFA}" dt="2023-06-24T12:15:29.476" v="817" actId="14100"/>
          <ac:spMkLst>
            <pc:docMk/>
            <pc:sldMk cId="4198788404" sldId="6828"/>
            <ac:spMk id="414" creationId="{2676EDAE-9903-479D-AC0F-1DECF000DE53}"/>
          </ac:spMkLst>
        </pc:spChg>
        <pc:spChg chg="mod">
          <ac:chgData name="Severin, S (Sefanja)" userId="99325c90-fb6f-426e-9744-e02f59114d16" providerId="ADAL" clId="{A6438118-AE99-4BF4-94EC-56D380C5CEFA}" dt="2023-06-24T12:11:34.924" v="783" actId="1076"/>
          <ac:spMkLst>
            <pc:docMk/>
            <pc:sldMk cId="4198788404" sldId="6828"/>
            <ac:spMk id="417" creationId="{55D4A615-5532-4FE6-A4CE-3291DCA9FF31}"/>
          </ac:spMkLst>
        </pc:spChg>
        <pc:spChg chg="mod">
          <ac:chgData name="Severin, S (Sefanja)" userId="99325c90-fb6f-426e-9744-e02f59114d16" providerId="ADAL" clId="{A6438118-AE99-4BF4-94EC-56D380C5CEFA}" dt="2023-06-24T11:27:28.625" v="245" actId="1076"/>
          <ac:spMkLst>
            <pc:docMk/>
            <pc:sldMk cId="4198788404" sldId="6828"/>
            <ac:spMk id="426" creationId="{DAD1EE2C-C01F-4A4E-9C52-A82B3D25135E}"/>
          </ac:spMkLst>
        </pc:spChg>
        <pc:spChg chg="mod">
          <ac:chgData name="Severin, S (Sefanja)" userId="99325c90-fb6f-426e-9744-e02f59114d16" providerId="ADAL" clId="{A6438118-AE99-4BF4-94EC-56D380C5CEFA}" dt="2023-06-24T12:14:20.228" v="808" actId="1076"/>
          <ac:spMkLst>
            <pc:docMk/>
            <pc:sldMk cId="4198788404" sldId="6828"/>
            <ac:spMk id="428" creationId="{C42F5646-EC27-4B2F-BF17-673D6DD8071B}"/>
          </ac:spMkLst>
        </pc:spChg>
        <pc:spChg chg="add del mod">
          <ac:chgData name="Severin, S (Sefanja)" userId="99325c90-fb6f-426e-9744-e02f59114d16" providerId="ADAL" clId="{A6438118-AE99-4BF4-94EC-56D380C5CEFA}" dt="2023-06-24T12:02:11.741" v="639" actId="478"/>
          <ac:spMkLst>
            <pc:docMk/>
            <pc:sldMk cId="4198788404" sldId="6828"/>
            <ac:spMk id="429" creationId="{A775C33E-A0C9-8420-F356-FCC378D2F17C}"/>
          </ac:spMkLst>
        </pc:spChg>
        <pc:spChg chg="add del mod">
          <ac:chgData name="Severin, S (Sefanja)" userId="99325c90-fb6f-426e-9744-e02f59114d16" providerId="ADAL" clId="{A6438118-AE99-4BF4-94EC-56D380C5CEFA}" dt="2023-06-24T12:05:00.189" v="674" actId="478"/>
          <ac:spMkLst>
            <pc:docMk/>
            <pc:sldMk cId="4198788404" sldId="6828"/>
            <ac:spMk id="432" creationId="{992DC557-65F2-EB30-869B-F9B6BFA06BE3}"/>
          </ac:spMkLst>
        </pc:spChg>
        <pc:spChg chg="add del mod">
          <ac:chgData name="Severin, S (Sefanja)" userId="99325c90-fb6f-426e-9744-e02f59114d16" providerId="ADAL" clId="{A6438118-AE99-4BF4-94EC-56D380C5CEFA}" dt="2023-06-24T12:04:33.804" v="665" actId="478"/>
          <ac:spMkLst>
            <pc:docMk/>
            <pc:sldMk cId="4198788404" sldId="6828"/>
            <ac:spMk id="438" creationId="{EF8E201E-A621-4946-590C-A953A63E0D9A}"/>
          </ac:spMkLst>
        </pc:spChg>
        <pc:spChg chg="mod">
          <ac:chgData name="Severin, S (Sefanja)" userId="99325c90-fb6f-426e-9744-e02f59114d16" providerId="ADAL" clId="{A6438118-AE99-4BF4-94EC-56D380C5CEFA}" dt="2023-06-24T12:11:37.092" v="784" actId="14100"/>
          <ac:spMkLst>
            <pc:docMk/>
            <pc:sldMk cId="4198788404" sldId="6828"/>
            <ac:spMk id="441" creationId="{197D56FF-D10F-47B9-BD5E-DAF8EDB8004E}"/>
          </ac:spMkLst>
        </pc:spChg>
        <pc:spChg chg="mod">
          <ac:chgData name="Severin, S (Sefanja)" userId="99325c90-fb6f-426e-9744-e02f59114d16" providerId="ADAL" clId="{A6438118-AE99-4BF4-94EC-56D380C5CEFA}" dt="2023-06-24T12:07:29.610" v="730" actId="14100"/>
          <ac:spMkLst>
            <pc:docMk/>
            <pc:sldMk cId="4198788404" sldId="6828"/>
            <ac:spMk id="442" creationId="{E17DAABB-4E53-4C50-B19C-F6E28C0C76B5}"/>
          </ac:spMkLst>
        </pc:spChg>
        <pc:spChg chg="mod">
          <ac:chgData name="Severin, S (Sefanja)" userId="99325c90-fb6f-426e-9744-e02f59114d16" providerId="ADAL" clId="{A6438118-AE99-4BF4-94EC-56D380C5CEFA}" dt="2023-06-24T12:07:31.592" v="731" actId="14100"/>
          <ac:spMkLst>
            <pc:docMk/>
            <pc:sldMk cId="4198788404" sldId="6828"/>
            <ac:spMk id="443" creationId="{78CCEF8B-782C-493C-BD18-B61AA082496E}"/>
          </ac:spMkLst>
        </pc:spChg>
        <pc:spChg chg="mod">
          <ac:chgData name="Severin, S (Sefanja)" userId="99325c90-fb6f-426e-9744-e02f59114d16" providerId="ADAL" clId="{A6438118-AE99-4BF4-94EC-56D380C5CEFA}" dt="2023-06-24T12:07:38.814" v="733" actId="14100"/>
          <ac:spMkLst>
            <pc:docMk/>
            <pc:sldMk cId="4198788404" sldId="6828"/>
            <ac:spMk id="445" creationId="{3B4F8B10-EEAA-482A-8664-8A67A6E2F2AE}"/>
          </ac:spMkLst>
        </pc:spChg>
        <pc:spChg chg="add del mod">
          <ac:chgData name="Severin, S (Sefanja)" userId="99325c90-fb6f-426e-9744-e02f59114d16" providerId="ADAL" clId="{A6438118-AE99-4BF4-94EC-56D380C5CEFA}" dt="2023-06-24T12:08:58.213" v="755" actId="478"/>
          <ac:spMkLst>
            <pc:docMk/>
            <pc:sldMk cId="4198788404" sldId="6828"/>
            <ac:spMk id="447" creationId="{A5522599-B02B-1A53-7031-0F0951623D6D}"/>
          </ac:spMkLst>
        </pc:spChg>
        <pc:spChg chg="mod">
          <ac:chgData name="Severin, S (Sefanja)" userId="99325c90-fb6f-426e-9744-e02f59114d16" providerId="ADAL" clId="{A6438118-AE99-4BF4-94EC-56D380C5CEFA}" dt="2023-06-24T11:44:32.432" v="478" actId="14100"/>
          <ac:spMkLst>
            <pc:docMk/>
            <pc:sldMk cId="4198788404" sldId="6828"/>
            <ac:spMk id="449" creationId="{C08777ED-436B-4F42-9F9E-8738832A0B65}"/>
          </ac:spMkLst>
        </pc:spChg>
        <pc:spChg chg="mod">
          <ac:chgData name="Severin, S (Sefanja)" userId="99325c90-fb6f-426e-9744-e02f59114d16" providerId="ADAL" clId="{A6438118-AE99-4BF4-94EC-56D380C5CEFA}" dt="2023-06-24T12:08:11.380" v="741" actId="14100"/>
          <ac:spMkLst>
            <pc:docMk/>
            <pc:sldMk cId="4198788404" sldId="6828"/>
            <ac:spMk id="451" creationId="{AF6B06A9-93D2-44D1-8609-F2B067E87877}"/>
          </ac:spMkLst>
        </pc:spChg>
        <pc:spChg chg="mod">
          <ac:chgData name="Severin, S (Sefanja)" userId="99325c90-fb6f-426e-9744-e02f59114d16" providerId="ADAL" clId="{A6438118-AE99-4BF4-94EC-56D380C5CEFA}" dt="2023-06-24T11:27:32.019" v="246" actId="1076"/>
          <ac:spMkLst>
            <pc:docMk/>
            <pc:sldMk cId="4198788404" sldId="6828"/>
            <ac:spMk id="454" creationId="{72B0A2FD-EAC0-41F5-B25A-2CD4AFD8BDD2}"/>
          </ac:spMkLst>
        </pc:spChg>
        <pc:spChg chg="mod">
          <ac:chgData name="Severin, S (Sefanja)" userId="99325c90-fb6f-426e-9744-e02f59114d16" providerId="ADAL" clId="{A6438118-AE99-4BF4-94EC-56D380C5CEFA}" dt="2023-06-24T11:35:28.479" v="336" actId="1076"/>
          <ac:spMkLst>
            <pc:docMk/>
            <pc:sldMk cId="4198788404" sldId="6828"/>
            <ac:spMk id="455" creationId="{9D0A4249-3629-493E-9082-CC85232044AB}"/>
          </ac:spMkLst>
        </pc:spChg>
        <pc:spChg chg="mod">
          <ac:chgData name="Severin, S (Sefanja)" userId="99325c90-fb6f-426e-9744-e02f59114d16" providerId="ADAL" clId="{A6438118-AE99-4BF4-94EC-56D380C5CEFA}" dt="2023-06-24T11:35:26.624" v="335" actId="1076"/>
          <ac:spMkLst>
            <pc:docMk/>
            <pc:sldMk cId="4198788404" sldId="6828"/>
            <ac:spMk id="456" creationId="{F6A17CB5-D73C-4DAE-A114-B25EE9CD3617}"/>
          </ac:spMkLst>
        </pc:spChg>
        <pc:spChg chg="mod">
          <ac:chgData name="Severin, S (Sefanja)" userId="99325c90-fb6f-426e-9744-e02f59114d16" providerId="ADAL" clId="{A6438118-AE99-4BF4-94EC-56D380C5CEFA}" dt="2023-06-24T12:07:26.546" v="729" actId="14100"/>
          <ac:spMkLst>
            <pc:docMk/>
            <pc:sldMk cId="4198788404" sldId="6828"/>
            <ac:spMk id="457" creationId="{3FC41CBB-BC68-4B9B-AE9B-1746736A81CE}"/>
          </ac:spMkLst>
        </pc:spChg>
        <pc:spChg chg="mod">
          <ac:chgData name="Severin, S (Sefanja)" userId="99325c90-fb6f-426e-9744-e02f59114d16" providerId="ADAL" clId="{A6438118-AE99-4BF4-94EC-56D380C5CEFA}" dt="2023-06-24T11:43:48.243" v="460" actId="14100"/>
          <ac:spMkLst>
            <pc:docMk/>
            <pc:sldMk cId="4198788404" sldId="6828"/>
            <ac:spMk id="459" creationId="{1A10D877-D115-42BD-BE4C-F71889BDD948}"/>
          </ac:spMkLst>
        </pc:spChg>
        <pc:spChg chg="mod">
          <ac:chgData name="Severin, S (Sefanja)" userId="99325c90-fb6f-426e-9744-e02f59114d16" providerId="ADAL" clId="{A6438118-AE99-4BF4-94EC-56D380C5CEFA}" dt="2023-06-24T11:40:43.653" v="412" actId="14100"/>
          <ac:spMkLst>
            <pc:docMk/>
            <pc:sldMk cId="4198788404" sldId="6828"/>
            <ac:spMk id="461" creationId="{5A5ECC6D-27D2-4793-BEC8-7476E0BC1AEA}"/>
          </ac:spMkLst>
        </pc:spChg>
        <pc:spChg chg="mod">
          <ac:chgData name="Severin, S (Sefanja)" userId="99325c90-fb6f-426e-9744-e02f59114d16" providerId="ADAL" clId="{A6438118-AE99-4BF4-94EC-56D380C5CEFA}" dt="2023-06-24T11:40:34.833" v="408" actId="14100"/>
          <ac:spMkLst>
            <pc:docMk/>
            <pc:sldMk cId="4198788404" sldId="6828"/>
            <ac:spMk id="463" creationId="{6361AABB-9400-4329-AE2A-DBFD34E0FEA3}"/>
          </ac:spMkLst>
        </pc:spChg>
        <pc:spChg chg="mod">
          <ac:chgData name="Severin, S (Sefanja)" userId="99325c90-fb6f-426e-9744-e02f59114d16" providerId="ADAL" clId="{A6438118-AE99-4BF4-94EC-56D380C5CEFA}" dt="2023-06-24T11:44:57.915" v="490" actId="14100"/>
          <ac:spMkLst>
            <pc:docMk/>
            <pc:sldMk cId="4198788404" sldId="6828"/>
            <ac:spMk id="465" creationId="{A206EC13-3515-47C5-88AB-3173C487A0EE}"/>
          </ac:spMkLst>
        </pc:spChg>
        <pc:spChg chg="mod">
          <ac:chgData name="Severin, S (Sefanja)" userId="99325c90-fb6f-426e-9744-e02f59114d16" providerId="ADAL" clId="{A6438118-AE99-4BF4-94EC-56D380C5CEFA}" dt="2023-06-24T11:45:00.425" v="491" actId="14100"/>
          <ac:spMkLst>
            <pc:docMk/>
            <pc:sldMk cId="4198788404" sldId="6828"/>
            <ac:spMk id="467" creationId="{7CF2D7C0-431A-433E-8BF1-66D8ACD9DC56}"/>
          </ac:spMkLst>
        </pc:spChg>
        <pc:spChg chg="mod">
          <ac:chgData name="Severin, S (Sefanja)" userId="99325c90-fb6f-426e-9744-e02f59114d16" providerId="ADAL" clId="{A6438118-AE99-4BF4-94EC-56D380C5CEFA}" dt="2023-06-24T11:55:01.062" v="594" actId="1076"/>
          <ac:spMkLst>
            <pc:docMk/>
            <pc:sldMk cId="4198788404" sldId="6828"/>
            <ac:spMk id="469" creationId="{87A380D6-9F2D-4D3A-845E-FC069D01D640}"/>
          </ac:spMkLst>
        </pc:spChg>
        <pc:spChg chg="mod">
          <ac:chgData name="Severin, S (Sefanja)" userId="99325c90-fb6f-426e-9744-e02f59114d16" providerId="ADAL" clId="{A6438118-AE99-4BF4-94EC-56D380C5CEFA}" dt="2023-06-24T11:31:28.087" v="286" actId="1076"/>
          <ac:spMkLst>
            <pc:docMk/>
            <pc:sldMk cId="4198788404" sldId="6828"/>
            <ac:spMk id="476" creationId="{21EB1527-2E56-46ED-ABDB-0998F96A0B1E}"/>
          </ac:spMkLst>
        </pc:spChg>
        <pc:spChg chg="mod">
          <ac:chgData name="Severin, S (Sefanja)" userId="99325c90-fb6f-426e-9744-e02f59114d16" providerId="ADAL" clId="{A6438118-AE99-4BF4-94EC-56D380C5CEFA}" dt="2023-06-24T11:40:08.070" v="401" actId="14100"/>
          <ac:spMkLst>
            <pc:docMk/>
            <pc:sldMk cId="4198788404" sldId="6828"/>
            <ac:spMk id="477" creationId="{30D1731B-D186-4371-A6D7-706E6D7A3BBC}"/>
          </ac:spMkLst>
        </pc:spChg>
        <pc:spChg chg="mod">
          <ac:chgData name="Severin, S (Sefanja)" userId="99325c90-fb6f-426e-9744-e02f59114d16" providerId="ADAL" clId="{A6438118-AE99-4BF4-94EC-56D380C5CEFA}" dt="2023-06-24T11:40:11.946" v="402" actId="14100"/>
          <ac:spMkLst>
            <pc:docMk/>
            <pc:sldMk cId="4198788404" sldId="6828"/>
            <ac:spMk id="478" creationId="{20BECE24-39B5-4243-A56A-8AFEA647352D}"/>
          </ac:spMkLst>
        </pc:spChg>
        <pc:spChg chg="mod">
          <ac:chgData name="Severin, S (Sefanja)" userId="99325c90-fb6f-426e-9744-e02f59114d16" providerId="ADAL" clId="{A6438118-AE99-4BF4-94EC-56D380C5CEFA}" dt="2023-06-24T11:52:57.158" v="586" actId="1076"/>
          <ac:spMkLst>
            <pc:docMk/>
            <pc:sldMk cId="4198788404" sldId="6828"/>
            <ac:spMk id="480" creationId="{605F5CE3-BF42-4FAB-AB09-233ABC37E02F}"/>
          </ac:spMkLst>
        </pc:spChg>
        <pc:spChg chg="add del mod">
          <ac:chgData name="Severin, S (Sefanja)" userId="99325c90-fb6f-426e-9744-e02f59114d16" providerId="ADAL" clId="{A6438118-AE99-4BF4-94EC-56D380C5CEFA}" dt="2023-06-24T12:07:16.231" v="716"/>
          <ac:spMkLst>
            <pc:docMk/>
            <pc:sldMk cId="4198788404" sldId="6828"/>
            <ac:spMk id="517" creationId="{791D9113-60E4-3309-E0C3-2C937251D608}"/>
          </ac:spMkLst>
        </pc:spChg>
        <pc:spChg chg="add del mod">
          <ac:chgData name="Severin, S (Sefanja)" userId="99325c90-fb6f-426e-9744-e02f59114d16" providerId="ADAL" clId="{A6438118-AE99-4BF4-94EC-56D380C5CEFA}" dt="2023-06-24T12:07:10.271" v="707"/>
          <ac:spMkLst>
            <pc:docMk/>
            <pc:sldMk cId="4198788404" sldId="6828"/>
            <ac:spMk id="520" creationId="{FFA4EFE5-9912-D48D-8ECD-05E9874AD80A}"/>
          </ac:spMkLst>
        </pc:spChg>
        <pc:spChg chg="add del mod">
          <ac:chgData name="Severin, S (Sefanja)" userId="99325c90-fb6f-426e-9744-e02f59114d16" providerId="ADAL" clId="{A6438118-AE99-4BF4-94EC-56D380C5CEFA}" dt="2023-06-24T12:08:57.261" v="754" actId="478"/>
          <ac:spMkLst>
            <pc:docMk/>
            <pc:sldMk cId="4198788404" sldId="6828"/>
            <ac:spMk id="529" creationId="{07662B73-0FDB-7519-783E-B692719D7821}"/>
          </ac:spMkLst>
        </pc:spChg>
        <pc:spChg chg="add del mod">
          <ac:chgData name="Severin, S (Sefanja)" userId="99325c90-fb6f-426e-9744-e02f59114d16" providerId="ADAL" clId="{A6438118-AE99-4BF4-94EC-56D380C5CEFA}" dt="2023-06-24T12:09:46.141" v="765" actId="478"/>
          <ac:spMkLst>
            <pc:docMk/>
            <pc:sldMk cId="4198788404" sldId="6828"/>
            <ac:spMk id="532" creationId="{0AD4A0CE-B0AD-C0F7-9ED6-FAE83D2D9D29}"/>
          </ac:spMkLst>
        </pc:spChg>
        <pc:spChg chg="add del mod">
          <ac:chgData name="Severin, S (Sefanja)" userId="99325c90-fb6f-426e-9744-e02f59114d16" providerId="ADAL" clId="{A6438118-AE99-4BF4-94EC-56D380C5CEFA}" dt="2023-06-24T12:09:56.913" v="771" actId="478"/>
          <ac:spMkLst>
            <pc:docMk/>
            <pc:sldMk cId="4198788404" sldId="6828"/>
            <ac:spMk id="537" creationId="{7A59E4BD-A6DE-5678-89F2-E6DD8175A2B6}"/>
          </ac:spMkLst>
        </pc:spChg>
        <pc:spChg chg="add del mod">
          <ac:chgData name="Severin, S (Sefanja)" userId="99325c90-fb6f-426e-9744-e02f59114d16" providerId="ADAL" clId="{A6438118-AE99-4BF4-94EC-56D380C5CEFA}" dt="2023-06-24T12:10:07.851" v="777" actId="478"/>
          <ac:spMkLst>
            <pc:docMk/>
            <pc:sldMk cId="4198788404" sldId="6828"/>
            <ac:spMk id="540" creationId="{C81F9137-C15E-28B7-00A2-2D0475D01E44}"/>
          </ac:spMkLst>
        </pc:spChg>
        <pc:spChg chg="add del mod">
          <ac:chgData name="Severin, S (Sefanja)" userId="99325c90-fb6f-426e-9744-e02f59114d16" providerId="ADAL" clId="{A6438118-AE99-4BF4-94EC-56D380C5CEFA}" dt="2023-06-24T12:11:52.357" v="791" actId="478"/>
          <ac:spMkLst>
            <pc:docMk/>
            <pc:sldMk cId="4198788404" sldId="6828"/>
            <ac:spMk id="543" creationId="{C8541927-0818-4EDB-1DD5-2C2B1A1A0422}"/>
          </ac:spMkLst>
        </pc:spChg>
        <pc:spChg chg="add del mod">
          <ac:chgData name="Severin, S (Sefanja)" userId="99325c90-fb6f-426e-9744-e02f59114d16" providerId="ADAL" clId="{A6438118-AE99-4BF4-94EC-56D380C5CEFA}" dt="2023-06-24T12:13:02.033" v="799" actId="478"/>
          <ac:spMkLst>
            <pc:docMk/>
            <pc:sldMk cId="4198788404" sldId="6828"/>
            <ac:spMk id="546" creationId="{391C5D72-85A9-910F-1E12-4E603FC15284}"/>
          </ac:spMkLst>
        </pc:spChg>
        <pc:spChg chg="add del mod">
          <ac:chgData name="Severin, S (Sefanja)" userId="99325c90-fb6f-426e-9744-e02f59114d16" providerId="ADAL" clId="{A6438118-AE99-4BF4-94EC-56D380C5CEFA}" dt="2023-06-24T12:13:25.686" v="806" actId="478"/>
          <ac:spMkLst>
            <pc:docMk/>
            <pc:sldMk cId="4198788404" sldId="6828"/>
            <ac:spMk id="548" creationId="{99B92D96-737E-584E-BA93-49CE50E5552E}"/>
          </ac:spMkLst>
        </pc:spChg>
        <pc:spChg chg="add del mod">
          <ac:chgData name="Severin, S (Sefanja)" userId="99325c90-fb6f-426e-9744-e02f59114d16" providerId="ADAL" clId="{A6438118-AE99-4BF4-94EC-56D380C5CEFA}" dt="2023-06-24T12:15:31.538" v="818" actId="478"/>
          <ac:spMkLst>
            <pc:docMk/>
            <pc:sldMk cId="4198788404" sldId="6828"/>
            <ac:spMk id="551" creationId="{B34B828E-6EED-4C1A-1E92-EF2766E0F99E}"/>
          </ac:spMkLst>
        </pc:spChg>
        <pc:cxnChg chg="add mod">
          <ac:chgData name="Severin, S (Sefanja)" userId="99325c90-fb6f-426e-9744-e02f59114d16" providerId="ADAL" clId="{A6438118-AE99-4BF4-94EC-56D380C5CEFA}" dt="2023-06-26T14:07:12.929" v="932" actId="14100"/>
          <ac:cxnSpMkLst>
            <pc:docMk/>
            <pc:sldMk cId="4198788404" sldId="6828"/>
            <ac:cxnSpMk id="3" creationId="{FA553ACD-0F17-0D59-0B44-AB63BB9C097E}"/>
          </ac:cxnSpMkLst>
        </pc:cxnChg>
        <pc:cxnChg chg="mod">
          <ac:chgData name="Severin, S (Sefanja)" userId="99325c90-fb6f-426e-9744-e02f59114d16" providerId="ADAL" clId="{A6438118-AE99-4BF4-94EC-56D380C5CEFA}" dt="2023-06-24T11:32:35.157" v="302" actId="1076"/>
          <ac:cxnSpMkLst>
            <pc:docMk/>
            <pc:sldMk cId="4198788404" sldId="6828"/>
            <ac:cxnSpMk id="4" creationId="{2F82E50B-24B1-4EA1-92C6-B578C0EC2A60}"/>
          </ac:cxnSpMkLst>
        </pc:cxnChg>
        <pc:cxnChg chg="mod">
          <ac:chgData name="Severin, S (Sefanja)" userId="99325c90-fb6f-426e-9744-e02f59114d16" providerId="ADAL" clId="{A6438118-AE99-4BF4-94EC-56D380C5CEFA}" dt="2023-06-24T11:43:15.769" v="448" actId="14100"/>
          <ac:cxnSpMkLst>
            <pc:docMk/>
            <pc:sldMk cId="4198788404" sldId="6828"/>
            <ac:cxnSpMk id="5" creationId="{2E53B898-C2EA-0067-BE0C-59632A9C67F5}"/>
          </ac:cxnSpMkLst>
        </pc:cxnChg>
        <pc:cxnChg chg="mod">
          <ac:chgData name="Severin, S (Sefanja)" userId="99325c90-fb6f-426e-9744-e02f59114d16" providerId="ADAL" clId="{A6438118-AE99-4BF4-94EC-56D380C5CEFA}" dt="2023-06-24T11:38:27.644" v="375" actId="14100"/>
          <ac:cxnSpMkLst>
            <pc:docMk/>
            <pc:sldMk cId="4198788404" sldId="6828"/>
            <ac:cxnSpMk id="13" creationId="{9D05A947-5291-5029-52D4-8378F5FBCD04}"/>
          </ac:cxnSpMkLst>
        </pc:cxnChg>
        <pc:cxnChg chg="mod">
          <ac:chgData name="Severin, S (Sefanja)" userId="99325c90-fb6f-426e-9744-e02f59114d16" providerId="ADAL" clId="{A6438118-AE99-4BF4-94EC-56D380C5CEFA}" dt="2023-06-24T11:39:38.845" v="394" actId="14100"/>
          <ac:cxnSpMkLst>
            <pc:docMk/>
            <pc:sldMk cId="4198788404" sldId="6828"/>
            <ac:cxnSpMk id="20" creationId="{0AFCFCB5-9225-41AB-AE47-B920E56C7AC9}"/>
          </ac:cxnSpMkLst>
        </pc:cxnChg>
        <pc:cxnChg chg="mod">
          <ac:chgData name="Severin, S (Sefanja)" userId="99325c90-fb6f-426e-9744-e02f59114d16" providerId="ADAL" clId="{A6438118-AE99-4BF4-94EC-56D380C5CEFA}" dt="2023-06-24T11:43:33.449" v="455" actId="14100"/>
          <ac:cxnSpMkLst>
            <pc:docMk/>
            <pc:sldMk cId="4198788404" sldId="6828"/>
            <ac:cxnSpMk id="30" creationId="{9694016D-CA03-418E-8512-106F3DC9EC38}"/>
          </ac:cxnSpMkLst>
        </pc:cxnChg>
        <pc:cxnChg chg="add mod">
          <ac:chgData name="Severin, S (Sefanja)" userId="99325c90-fb6f-426e-9744-e02f59114d16" providerId="ADAL" clId="{A6438118-AE99-4BF4-94EC-56D380C5CEFA}" dt="2023-06-24T12:11:34.924" v="783" actId="1076"/>
          <ac:cxnSpMkLst>
            <pc:docMk/>
            <pc:sldMk cId="4198788404" sldId="6828"/>
            <ac:cxnSpMk id="40" creationId="{4039F5BC-74F0-FAA2-3042-FF4B271E6F30}"/>
          </ac:cxnSpMkLst>
        </pc:cxnChg>
        <pc:cxnChg chg="mod">
          <ac:chgData name="Severin, S (Sefanja)" userId="99325c90-fb6f-426e-9744-e02f59114d16" providerId="ADAL" clId="{A6438118-AE99-4BF4-94EC-56D380C5CEFA}" dt="2023-06-24T11:29:30.787" v="270" actId="14100"/>
          <ac:cxnSpMkLst>
            <pc:docMk/>
            <pc:sldMk cId="4198788404" sldId="6828"/>
            <ac:cxnSpMk id="174" creationId="{A053887E-A49E-4819-B6E0-72702AB4DF9C}"/>
          </ac:cxnSpMkLst>
        </pc:cxnChg>
        <pc:cxnChg chg="mod">
          <ac:chgData name="Severin, S (Sefanja)" userId="99325c90-fb6f-426e-9744-e02f59114d16" providerId="ADAL" clId="{A6438118-AE99-4BF4-94EC-56D380C5CEFA}" dt="2023-06-24T11:38:25.357" v="374" actId="14100"/>
          <ac:cxnSpMkLst>
            <pc:docMk/>
            <pc:sldMk cId="4198788404" sldId="6828"/>
            <ac:cxnSpMk id="175" creationId="{B372FBA8-4C7A-4719-9FED-BDEACB3280AA}"/>
          </ac:cxnSpMkLst>
        </pc:cxnChg>
        <pc:cxnChg chg="mod">
          <ac:chgData name="Severin, S (Sefanja)" userId="99325c90-fb6f-426e-9744-e02f59114d16" providerId="ADAL" clId="{A6438118-AE99-4BF4-94EC-56D380C5CEFA}" dt="2023-06-24T11:37:55.030" v="368" actId="14100"/>
          <ac:cxnSpMkLst>
            <pc:docMk/>
            <pc:sldMk cId="4198788404" sldId="6828"/>
            <ac:cxnSpMk id="176" creationId="{AA6E3E88-85D0-442B-809C-84F3AB1478CF}"/>
          </ac:cxnSpMkLst>
        </pc:cxnChg>
        <pc:cxnChg chg="mod">
          <ac:chgData name="Severin, S (Sefanja)" userId="99325c90-fb6f-426e-9744-e02f59114d16" providerId="ADAL" clId="{A6438118-AE99-4BF4-94EC-56D380C5CEFA}" dt="2023-06-24T11:37:58.353" v="369" actId="14100"/>
          <ac:cxnSpMkLst>
            <pc:docMk/>
            <pc:sldMk cId="4198788404" sldId="6828"/>
            <ac:cxnSpMk id="177" creationId="{6835AE63-F05A-425C-BD25-4E928669341C}"/>
          </ac:cxnSpMkLst>
        </pc:cxnChg>
        <pc:cxnChg chg="mod">
          <ac:chgData name="Severin, S (Sefanja)" userId="99325c90-fb6f-426e-9744-e02f59114d16" providerId="ADAL" clId="{A6438118-AE99-4BF4-94EC-56D380C5CEFA}" dt="2023-06-24T11:38:00.310" v="370" actId="14100"/>
          <ac:cxnSpMkLst>
            <pc:docMk/>
            <pc:sldMk cId="4198788404" sldId="6828"/>
            <ac:cxnSpMk id="178" creationId="{22236E55-420A-4520-9A13-2FD43AADC0E9}"/>
          </ac:cxnSpMkLst>
        </pc:cxnChg>
        <pc:cxnChg chg="mod">
          <ac:chgData name="Severin, S (Sefanja)" userId="99325c90-fb6f-426e-9744-e02f59114d16" providerId="ADAL" clId="{A6438118-AE99-4BF4-94EC-56D380C5CEFA}" dt="2023-06-24T11:38:02.749" v="371" actId="14100"/>
          <ac:cxnSpMkLst>
            <pc:docMk/>
            <pc:sldMk cId="4198788404" sldId="6828"/>
            <ac:cxnSpMk id="182" creationId="{73521C71-B2A2-4F1B-A9D9-20DE84AE1A59}"/>
          </ac:cxnSpMkLst>
        </pc:cxnChg>
        <pc:cxnChg chg="mod">
          <ac:chgData name="Severin, S (Sefanja)" userId="99325c90-fb6f-426e-9744-e02f59114d16" providerId="ADAL" clId="{A6438118-AE99-4BF4-94EC-56D380C5CEFA}" dt="2023-06-24T11:30:17.824" v="278" actId="1076"/>
          <ac:cxnSpMkLst>
            <pc:docMk/>
            <pc:sldMk cId="4198788404" sldId="6828"/>
            <ac:cxnSpMk id="185" creationId="{11BE001E-3DB4-4906-BE67-3276DE15EFFC}"/>
          </ac:cxnSpMkLst>
        </pc:cxnChg>
        <pc:cxnChg chg="mod">
          <ac:chgData name="Severin, S (Sefanja)" userId="99325c90-fb6f-426e-9744-e02f59114d16" providerId="ADAL" clId="{A6438118-AE99-4BF4-94EC-56D380C5CEFA}" dt="2023-06-24T11:31:15.273" v="285" actId="14100"/>
          <ac:cxnSpMkLst>
            <pc:docMk/>
            <pc:sldMk cId="4198788404" sldId="6828"/>
            <ac:cxnSpMk id="188" creationId="{925D0D25-DAC9-41B6-BE49-252334A48BFD}"/>
          </ac:cxnSpMkLst>
        </pc:cxnChg>
        <pc:cxnChg chg="mod">
          <ac:chgData name="Severin, S (Sefanja)" userId="99325c90-fb6f-426e-9744-e02f59114d16" providerId="ADAL" clId="{A6438118-AE99-4BF4-94EC-56D380C5CEFA}" dt="2023-06-24T11:38:41.900" v="379" actId="14100"/>
          <ac:cxnSpMkLst>
            <pc:docMk/>
            <pc:sldMk cId="4198788404" sldId="6828"/>
            <ac:cxnSpMk id="191" creationId="{48D59191-82F8-4DA0-9601-61856B3DA59E}"/>
          </ac:cxnSpMkLst>
        </pc:cxnChg>
        <pc:cxnChg chg="mod">
          <ac:chgData name="Severin, S (Sefanja)" userId="99325c90-fb6f-426e-9744-e02f59114d16" providerId="ADAL" clId="{A6438118-AE99-4BF4-94EC-56D380C5CEFA}" dt="2023-06-24T11:38:43.914" v="380" actId="14100"/>
          <ac:cxnSpMkLst>
            <pc:docMk/>
            <pc:sldMk cId="4198788404" sldId="6828"/>
            <ac:cxnSpMk id="194" creationId="{118A2984-846E-4E41-B50C-EB8A95D5A91B}"/>
          </ac:cxnSpMkLst>
        </pc:cxnChg>
        <pc:cxnChg chg="mod">
          <ac:chgData name="Severin, S (Sefanja)" userId="99325c90-fb6f-426e-9744-e02f59114d16" providerId="ADAL" clId="{A6438118-AE99-4BF4-94EC-56D380C5CEFA}" dt="2023-06-24T11:38:45.880" v="381" actId="14100"/>
          <ac:cxnSpMkLst>
            <pc:docMk/>
            <pc:sldMk cId="4198788404" sldId="6828"/>
            <ac:cxnSpMk id="197" creationId="{D28D5E1A-5CE5-45EB-A136-D77DD3D12712}"/>
          </ac:cxnSpMkLst>
        </pc:cxnChg>
        <pc:cxnChg chg="mod">
          <ac:chgData name="Severin, S (Sefanja)" userId="99325c90-fb6f-426e-9744-e02f59114d16" providerId="ADAL" clId="{A6438118-AE99-4BF4-94EC-56D380C5CEFA}" dt="2023-06-24T11:38:48.393" v="382" actId="14100"/>
          <ac:cxnSpMkLst>
            <pc:docMk/>
            <pc:sldMk cId="4198788404" sldId="6828"/>
            <ac:cxnSpMk id="200" creationId="{66CE5C84-D60C-41F9-8EC0-35817C1B4EAA}"/>
          </ac:cxnSpMkLst>
        </pc:cxnChg>
        <pc:cxnChg chg="mod">
          <ac:chgData name="Severin, S (Sefanja)" userId="99325c90-fb6f-426e-9744-e02f59114d16" providerId="ADAL" clId="{A6438118-AE99-4BF4-94EC-56D380C5CEFA}" dt="2023-06-24T11:32:50.581" v="304" actId="14100"/>
          <ac:cxnSpMkLst>
            <pc:docMk/>
            <pc:sldMk cId="4198788404" sldId="6828"/>
            <ac:cxnSpMk id="203" creationId="{98E1E89B-E08C-4AD8-9766-B571B2581BE2}"/>
          </ac:cxnSpMkLst>
        </pc:cxnChg>
        <pc:cxnChg chg="mod">
          <ac:chgData name="Severin, S (Sefanja)" userId="99325c90-fb6f-426e-9744-e02f59114d16" providerId="ADAL" clId="{A6438118-AE99-4BF4-94EC-56D380C5CEFA}" dt="2023-06-24T11:39:02.938" v="385" actId="14100"/>
          <ac:cxnSpMkLst>
            <pc:docMk/>
            <pc:sldMk cId="4198788404" sldId="6828"/>
            <ac:cxnSpMk id="206" creationId="{9723EB7D-0F22-41A8-BFC4-771E7A616B4F}"/>
          </ac:cxnSpMkLst>
        </pc:cxnChg>
        <pc:cxnChg chg="mod">
          <ac:chgData name="Severin, S (Sefanja)" userId="99325c90-fb6f-426e-9744-e02f59114d16" providerId="ADAL" clId="{A6438118-AE99-4BF4-94EC-56D380C5CEFA}" dt="2023-06-24T11:39:05.241" v="386" actId="14100"/>
          <ac:cxnSpMkLst>
            <pc:docMk/>
            <pc:sldMk cId="4198788404" sldId="6828"/>
            <ac:cxnSpMk id="210" creationId="{2E96C03B-D942-4DAE-B271-6BA5098A5655}"/>
          </ac:cxnSpMkLst>
        </pc:cxnChg>
        <pc:cxnChg chg="mod">
          <ac:chgData name="Severin, S (Sefanja)" userId="99325c90-fb6f-426e-9744-e02f59114d16" providerId="ADAL" clId="{A6438118-AE99-4BF4-94EC-56D380C5CEFA}" dt="2023-06-24T11:32:50.581" v="304" actId="14100"/>
          <ac:cxnSpMkLst>
            <pc:docMk/>
            <pc:sldMk cId="4198788404" sldId="6828"/>
            <ac:cxnSpMk id="213" creationId="{393BF0AB-0B79-4EF4-8338-C3D2DAEE2126}"/>
          </ac:cxnSpMkLst>
        </pc:cxnChg>
        <pc:cxnChg chg="mod">
          <ac:chgData name="Severin, S (Sefanja)" userId="99325c90-fb6f-426e-9744-e02f59114d16" providerId="ADAL" clId="{A6438118-AE99-4BF4-94EC-56D380C5CEFA}" dt="2023-06-24T12:08:00.920" v="738" actId="14100"/>
          <ac:cxnSpMkLst>
            <pc:docMk/>
            <pc:sldMk cId="4198788404" sldId="6828"/>
            <ac:cxnSpMk id="237" creationId="{FE05D22D-C50A-4F18-8429-45D53022E306}"/>
          </ac:cxnSpMkLst>
        </pc:cxnChg>
        <pc:cxnChg chg="mod">
          <ac:chgData name="Severin, S (Sefanja)" userId="99325c90-fb6f-426e-9744-e02f59114d16" providerId="ADAL" clId="{A6438118-AE99-4BF4-94EC-56D380C5CEFA}" dt="2023-06-24T12:11:52.357" v="791" actId="478"/>
          <ac:cxnSpMkLst>
            <pc:docMk/>
            <pc:sldMk cId="4198788404" sldId="6828"/>
            <ac:cxnSpMk id="252" creationId="{A076AFD2-5B81-474B-9F8C-167C0754585C}"/>
          </ac:cxnSpMkLst>
        </pc:cxnChg>
        <pc:cxnChg chg="mod">
          <ac:chgData name="Severin, S (Sefanja)" userId="99325c90-fb6f-426e-9744-e02f59114d16" providerId="ADAL" clId="{A6438118-AE99-4BF4-94EC-56D380C5CEFA}" dt="2023-06-24T11:40:27.345" v="405" actId="14100"/>
          <ac:cxnSpMkLst>
            <pc:docMk/>
            <pc:sldMk cId="4198788404" sldId="6828"/>
            <ac:cxnSpMk id="253" creationId="{D93767EA-6D71-47E2-AB2C-D620861B2E5B}"/>
          </ac:cxnSpMkLst>
        </pc:cxnChg>
        <pc:cxnChg chg="mod">
          <ac:chgData name="Severin, S (Sefanja)" userId="99325c90-fb6f-426e-9744-e02f59114d16" providerId="ADAL" clId="{A6438118-AE99-4BF4-94EC-56D380C5CEFA}" dt="2023-06-24T11:39:59.218" v="400" actId="14100"/>
          <ac:cxnSpMkLst>
            <pc:docMk/>
            <pc:sldMk cId="4198788404" sldId="6828"/>
            <ac:cxnSpMk id="256" creationId="{1433A653-CA7F-4B3C-9016-F251D9719FDA}"/>
          </ac:cxnSpMkLst>
        </pc:cxnChg>
        <pc:cxnChg chg="mod">
          <ac:chgData name="Severin, S (Sefanja)" userId="99325c90-fb6f-426e-9744-e02f59114d16" providerId="ADAL" clId="{A6438118-AE99-4BF4-94EC-56D380C5CEFA}" dt="2023-06-24T11:47:06.785" v="502" actId="1076"/>
          <ac:cxnSpMkLst>
            <pc:docMk/>
            <pc:sldMk cId="4198788404" sldId="6828"/>
            <ac:cxnSpMk id="257" creationId="{2A048171-BB0C-46FE-BA84-3CF23EBF516F}"/>
          </ac:cxnSpMkLst>
        </pc:cxnChg>
        <pc:cxnChg chg="mod">
          <ac:chgData name="Severin, S (Sefanja)" userId="99325c90-fb6f-426e-9744-e02f59114d16" providerId="ADAL" clId="{A6438118-AE99-4BF4-94EC-56D380C5CEFA}" dt="2023-06-24T11:52:47.311" v="582" actId="1076"/>
          <ac:cxnSpMkLst>
            <pc:docMk/>
            <pc:sldMk cId="4198788404" sldId="6828"/>
            <ac:cxnSpMk id="259" creationId="{25BA2DC6-0D38-4E49-9E23-EE597A48B753}"/>
          </ac:cxnSpMkLst>
        </pc:cxnChg>
        <pc:cxnChg chg="mod">
          <ac:chgData name="Severin, S (Sefanja)" userId="99325c90-fb6f-426e-9744-e02f59114d16" providerId="ADAL" clId="{A6438118-AE99-4BF4-94EC-56D380C5CEFA}" dt="2023-06-24T12:11:34.924" v="783" actId="1076"/>
          <ac:cxnSpMkLst>
            <pc:docMk/>
            <pc:sldMk cId="4198788404" sldId="6828"/>
            <ac:cxnSpMk id="260" creationId="{A3D0ACFD-4257-49EF-8508-4D4E400CCCFB}"/>
          </ac:cxnSpMkLst>
        </pc:cxnChg>
        <pc:cxnChg chg="mod">
          <ac:chgData name="Severin, S (Sefanja)" userId="99325c90-fb6f-426e-9744-e02f59114d16" providerId="ADAL" clId="{A6438118-AE99-4BF4-94EC-56D380C5CEFA}" dt="2023-06-24T11:43:55.721" v="464" actId="14100"/>
          <ac:cxnSpMkLst>
            <pc:docMk/>
            <pc:sldMk cId="4198788404" sldId="6828"/>
            <ac:cxnSpMk id="263" creationId="{6B57E3AC-BE78-4547-8460-4E8BFA343973}"/>
          </ac:cxnSpMkLst>
        </pc:cxnChg>
        <pc:cxnChg chg="mod">
          <ac:chgData name="Severin, S (Sefanja)" userId="99325c90-fb6f-426e-9744-e02f59114d16" providerId="ADAL" clId="{A6438118-AE99-4BF4-94EC-56D380C5CEFA}" dt="2023-06-24T11:31:32.235" v="287" actId="1076"/>
          <ac:cxnSpMkLst>
            <pc:docMk/>
            <pc:sldMk cId="4198788404" sldId="6828"/>
            <ac:cxnSpMk id="265" creationId="{C57FE433-A429-4781-8278-5498BCE1D783}"/>
          </ac:cxnSpMkLst>
        </pc:cxnChg>
        <pc:cxnChg chg="mod">
          <ac:chgData name="Severin, S (Sefanja)" userId="99325c90-fb6f-426e-9744-e02f59114d16" providerId="ADAL" clId="{A6438118-AE99-4BF4-94EC-56D380C5CEFA}" dt="2023-06-24T11:50:46.571" v="554" actId="478"/>
          <ac:cxnSpMkLst>
            <pc:docMk/>
            <pc:sldMk cId="4198788404" sldId="6828"/>
            <ac:cxnSpMk id="268" creationId="{980BBD52-09DE-4BB7-A090-4A33CDDCC516}"/>
          </ac:cxnSpMkLst>
        </pc:cxnChg>
        <pc:cxnChg chg="mod">
          <ac:chgData name="Severin, S (Sefanja)" userId="99325c90-fb6f-426e-9744-e02f59114d16" providerId="ADAL" clId="{A6438118-AE99-4BF4-94EC-56D380C5CEFA}" dt="2023-06-24T12:13:25.686" v="806" actId="478"/>
          <ac:cxnSpMkLst>
            <pc:docMk/>
            <pc:sldMk cId="4198788404" sldId="6828"/>
            <ac:cxnSpMk id="269" creationId="{0F627D4D-7B56-4346-A11C-E1423A164B3C}"/>
          </ac:cxnSpMkLst>
        </pc:cxnChg>
        <pc:cxnChg chg="mod">
          <ac:chgData name="Severin, S (Sefanja)" userId="99325c90-fb6f-426e-9744-e02f59114d16" providerId="ADAL" clId="{A6438118-AE99-4BF4-94EC-56D380C5CEFA}" dt="2023-06-24T11:38:08.095" v="373" actId="14100"/>
          <ac:cxnSpMkLst>
            <pc:docMk/>
            <pc:sldMk cId="4198788404" sldId="6828"/>
            <ac:cxnSpMk id="271" creationId="{5570599C-FF5E-4A9A-A1A9-8F2D21701B6D}"/>
          </ac:cxnSpMkLst>
        </pc:cxnChg>
        <pc:cxnChg chg="mod">
          <ac:chgData name="Severin, S (Sefanja)" userId="99325c90-fb6f-426e-9744-e02f59114d16" providerId="ADAL" clId="{A6438118-AE99-4BF4-94EC-56D380C5CEFA}" dt="2023-06-24T11:52:59.567" v="587" actId="478"/>
          <ac:cxnSpMkLst>
            <pc:docMk/>
            <pc:sldMk cId="4198788404" sldId="6828"/>
            <ac:cxnSpMk id="273" creationId="{A32BD664-DEE1-481D-80FD-96BDCE05390E}"/>
          </ac:cxnSpMkLst>
        </pc:cxnChg>
        <pc:cxnChg chg="mod">
          <ac:chgData name="Severin, S (Sefanja)" userId="99325c90-fb6f-426e-9744-e02f59114d16" providerId="ADAL" clId="{A6438118-AE99-4BF4-94EC-56D380C5CEFA}" dt="2023-06-24T11:34:04.271" v="325" actId="14100"/>
          <ac:cxnSpMkLst>
            <pc:docMk/>
            <pc:sldMk cId="4198788404" sldId="6828"/>
            <ac:cxnSpMk id="286" creationId="{79E4CB69-FC72-40E3-AEF0-21111392D222}"/>
          </ac:cxnSpMkLst>
        </pc:cxnChg>
        <pc:cxnChg chg="mod">
          <ac:chgData name="Severin, S (Sefanja)" userId="99325c90-fb6f-426e-9744-e02f59114d16" providerId="ADAL" clId="{A6438118-AE99-4BF4-94EC-56D380C5CEFA}" dt="2023-06-24T11:33:57.443" v="323" actId="14100"/>
          <ac:cxnSpMkLst>
            <pc:docMk/>
            <pc:sldMk cId="4198788404" sldId="6828"/>
            <ac:cxnSpMk id="289" creationId="{078F1AA3-D86A-4FF4-A335-AFB2C2BA2F7F}"/>
          </ac:cxnSpMkLst>
        </pc:cxnChg>
        <pc:cxnChg chg="mod">
          <ac:chgData name="Severin, S (Sefanja)" userId="99325c90-fb6f-426e-9744-e02f59114d16" providerId="ADAL" clId="{A6438118-AE99-4BF4-94EC-56D380C5CEFA}" dt="2023-06-24T11:33:29.488" v="314" actId="14100"/>
          <ac:cxnSpMkLst>
            <pc:docMk/>
            <pc:sldMk cId="4198788404" sldId="6828"/>
            <ac:cxnSpMk id="294" creationId="{364FF334-4A19-4189-A214-2432F000DD47}"/>
          </ac:cxnSpMkLst>
        </pc:cxnChg>
        <pc:cxnChg chg="mod">
          <ac:chgData name="Severin, S (Sefanja)" userId="99325c90-fb6f-426e-9744-e02f59114d16" providerId="ADAL" clId="{A6438118-AE99-4BF4-94EC-56D380C5CEFA}" dt="2023-06-24T11:32:35.157" v="302" actId="1076"/>
          <ac:cxnSpMkLst>
            <pc:docMk/>
            <pc:sldMk cId="4198788404" sldId="6828"/>
            <ac:cxnSpMk id="298" creationId="{10D47F05-FD54-4222-A50A-07D719D69736}"/>
          </ac:cxnSpMkLst>
        </pc:cxnChg>
        <pc:cxnChg chg="mod">
          <ac:chgData name="Severin, S (Sefanja)" userId="99325c90-fb6f-426e-9744-e02f59114d16" providerId="ADAL" clId="{A6438118-AE99-4BF4-94EC-56D380C5CEFA}" dt="2023-06-24T11:32:31.308" v="301" actId="1076"/>
          <ac:cxnSpMkLst>
            <pc:docMk/>
            <pc:sldMk cId="4198788404" sldId="6828"/>
            <ac:cxnSpMk id="302" creationId="{DC3C9E76-B320-40B6-8BE6-F88D2E8F3E3A}"/>
          </ac:cxnSpMkLst>
        </pc:cxnChg>
        <pc:cxnChg chg="mod">
          <ac:chgData name="Severin, S (Sefanja)" userId="99325c90-fb6f-426e-9744-e02f59114d16" providerId="ADAL" clId="{A6438118-AE99-4BF4-94EC-56D380C5CEFA}" dt="2023-06-24T11:33:25.021" v="313" actId="14100"/>
          <ac:cxnSpMkLst>
            <pc:docMk/>
            <pc:sldMk cId="4198788404" sldId="6828"/>
            <ac:cxnSpMk id="313" creationId="{FB00609C-69C8-4CEF-A256-B0C228F84AC4}"/>
          </ac:cxnSpMkLst>
        </pc:cxnChg>
        <pc:cxnChg chg="mod">
          <ac:chgData name="Severin, S (Sefanja)" userId="99325c90-fb6f-426e-9744-e02f59114d16" providerId="ADAL" clId="{A6438118-AE99-4BF4-94EC-56D380C5CEFA}" dt="2023-06-24T11:33:14.351" v="310" actId="14100"/>
          <ac:cxnSpMkLst>
            <pc:docMk/>
            <pc:sldMk cId="4198788404" sldId="6828"/>
            <ac:cxnSpMk id="315" creationId="{2429CDB8-C66F-44FB-BB4D-FF0E8D0A78DB}"/>
          </ac:cxnSpMkLst>
        </pc:cxnChg>
        <pc:cxnChg chg="mod">
          <ac:chgData name="Severin, S (Sefanja)" userId="99325c90-fb6f-426e-9744-e02f59114d16" providerId="ADAL" clId="{A6438118-AE99-4BF4-94EC-56D380C5CEFA}" dt="2023-06-24T11:44:22.454" v="475" actId="14100"/>
          <ac:cxnSpMkLst>
            <pc:docMk/>
            <pc:sldMk cId="4198788404" sldId="6828"/>
            <ac:cxnSpMk id="317" creationId="{4E94405D-49EF-4935-9A9C-3FC41D90289D}"/>
          </ac:cxnSpMkLst>
        </pc:cxnChg>
        <pc:cxnChg chg="mod">
          <ac:chgData name="Severin, S (Sefanja)" userId="99325c90-fb6f-426e-9744-e02f59114d16" providerId="ADAL" clId="{A6438118-AE99-4BF4-94EC-56D380C5CEFA}" dt="2023-06-24T11:39:27.605" v="392" actId="14100"/>
          <ac:cxnSpMkLst>
            <pc:docMk/>
            <pc:sldMk cId="4198788404" sldId="6828"/>
            <ac:cxnSpMk id="319" creationId="{E1C240EC-CA47-4B2C-A96E-F4160FCF9E2F}"/>
          </ac:cxnSpMkLst>
        </pc:cxnChg>
        <pc:cxnChg chg="mod">
          <ac:chgData name="Severin, S (Sefanja)" userId="99325c90-fb6f-426e-9744-e02f59114d16" providerId="ADAL" clId="{A6438118-AE99-4BF4-94EC-56D380C5CEFA}" dt="2023-06-24T11:44:14.146" v="471" actId="14100"/>
          <ac:cxnSpMkLst>
            <pc:docMk/>
            <pc:sldMk cId="4198788404" sldId="6828"/>
            <ac:cxnSpMk id="327" creationId="{2E28AED5-C5A5-4827-A1B1-32189DB6A428}"/>
          </ac:cxnSpMkLst>
        </pc:cxnChg>
        <pc:cxnChg chg="mod">
          <ac:chgData name="Severin, S (Sefanja)" userId="99325c90-fb6f-426e-9744-e02f59114d16" providerId="ADAL" clId="{A6438118-AE99-4BF4-94EC-56D380C5CEFA}" dt="2023-06-24T11:42:55.002" v="439" actId="14100"/>
          <ac:cxnSpMkLst>
            <pc:docMk/>
            <pc:sldMk cId="4198788404" sldId="6828"/>
            <ac:cxnSpMk id="329" creationId="{B4C81D51-7801-4F49-951D-3025DFA9FE67}"/>
          </ac:cxnSpMkLst>
        </pc:cxnChg>
        <pc:cxnChg chg="mod">
          <ac:chgData name="Severin, S (Sefanja)" userId="99325c90-fb6f-426e-9744-e02f59114d16" providerId="ADAL" clId="{A6438118-AE99-4BF4-94EC-56D380C5CEFA}" dt="2023-06-24T11:35:16.456" v="334" actId="1076"/>
          <ac:cxnSpMkLst>
            <pc:docMk/>
            <pc:sldMk cId="4198788404" sldId="6828"/>
            <ac:cxnSpMk id="335" creationId="{A8C495D6-192F-496D-99C8-BC9202EDD4B0}"/>
          </ac:cxnSpMkLst>
        </pc:cxnChg>
        <pc:cxnChg chg="mod">
          <ac:chgData name="Severin, S (Sefanja)" userId="99325c90-fb6f-426e-9744-e02f59114d16" providerId="ADAL" clId="{A6438118-AE99-4BF4-94EC-56D380C5CEFA}" dt="2023-06-24T11:44:07.371" v="468" actId="14100"/>
          <ac:cxnSpMkLst>
            <pc:docMk/>
            <pc:sldMk cId="4198788404" sldId="6828"/>
            <ac:cxnSpMk id="341" creationId="{910ECEA8-E9DA-49B6-AFCE-50B1ABD6561B}"/>
          </ac:cxnSpMkLst>
        </pc:cxnChg>
        <pc:cxnChg chg="mod">
          <ac:chgData name="Severin, S (Sefanja)" userId="99325c90-fb6f-426e-9744-e02f59114d16" providerId="ADAL" clId="{A6438118-AE99-4BF4-94EC-56D380C5CEFA}" dt="2023-06-24T11:44:20.146" v="474" actId="14100"/>
          <ac:cxnSpMkLst>
            <pc:docMk/>
            <pc:sldMk cId="4198788404" sldId="6828"/>
            <ac:cxnSpMk id="343" creationId="{9BBCFB7B-1FCC-4DA2-A3D7-9C7D5BE77157}"/>
          </ac:cxnSpMkLst>
        </pc:cxnChg>
        <pc:cxnChg chg="mod">
          <ac:chgData name="Severin, S (Sefanja)" userId="99325c90-fb6f-426e-9744-e02f59114d16" providerId="ADAL" clId="{A6438118-AE99-4BF4-94EC-56D380C5CEFA}" dt="2023-06-24T11:43:27.778" v="452" actId="14100"/>
          <ac:cxnSpMkLst>
            <pc:docMk/>
            <pc:sldMk cId="4198788404" sldId="6828"/>
            <ac:cxnSpMk id="352" creationId="{90303E17-52D0-41E6-8101-8DA7D9B3A794}"/>
          </ac:cxnSpMkLst>
        </pc:cxnChg>
        <pc:cxnChg chg="mod">
          <ac:chgData name="Severin, S (Sefanja)" userId="99325c90-fb6f-426e-9744-e02f59114d16" providerId="ADAL" clId="{A6438118-AE99-4BF4-94EC-56D380C5CEFA}" dt="2023-06-24T11:43:21.208" v="450" actId="14100"/>
          <ac:cxnSpMkLst>
            <pc:docMk/>
            <pc:sldMk cId="4198788404" sldId="6828"/>
            <ac:cxnSpMk id="363" creationId="{25DF7AFD-CECC-4406-9122-709736AB3FB9}"/>
          </ac:cxnSpMkLst>
        </pc:cxnChg>
        <pc:cxnChg chg="mod">
          <ac:chgData name="Severin, S (Sefanja)" userId="99325c90-fb6f-426e-9744-e02f59114d16" providerId="ADAL" clId="{A6438118-AE99-4BF4-94EC-56D380C5CEFA}" dt="2023-06-24T11:43:10.662" v="446" actId="14100"/>
          <ac:cxnSpMkLst>
            <pc:docMk/>
            <pc:sldMk cId="4198788404" sldId="6828"/>
            <ac:cxnSpMk id="365" creationId="{A60FD4D3-8063-4228-B740-3EEA99B5DB53}"/>
          </ac:cxnSpMkLst>
        </pc:cxnChg>
        <pc:cxnChg chg="mod">
          <ac:chgData name="Severin, S (Sefanja)" userId="99325c90-fb6f-426e-9744-e02f59114d16" providerId="ADAL" clId="{A6438118-AE99-4BF4-94EC-56D380C5CEFA}" dt="2023-06-24T11:43:05.486" v="443" actId="14100"/>
          <ac:cxnSpMkLst>
            <pc:docMk/>
            <pc:sldMk cId="4198788404" sldId="6828"/>
            <ac:cxnSpMk id="369" creationId="{B3BEAA02-E3DB-44F2-B455-B2D019DFA70C}"/>
          </ac:cxnSpMkLst>
        </pc:cxnChg>
        <pc:cxnChg chg="mod">
          <ac:chgData name="Severin, S (Sefanja)" userId="99325c90-fb6f-426e-9744-e02f59114d16" providerId="ADAL" clId="{A6438118-AE99-4BF4-94EC-56D380C5CEFA}" dt="2023-06-24T11:43:01.009" v="441" actId="14100"/>
          <ac:cxnSpMkLst>
            <pc:docMk/>
            <pc:sldMk cId="4198788404" sldId="6828"/>
            <ac:cxnSpMk id="371" creationId="{A2E01EED-E552-4375-A09E-2309023A570B}"/>
          </ac:cxnSpMkLst>
        </pc:cxnChg>
        <pc:cxnChg chg="mod">
          <ac:chgData name="Severin, S (Sefanja)" userId="99325c90-fb6f-426e-9744-e02f59114d16" providerId="ADAL" clId="{A6438118-AE99-4BF4-94EC-56D380C5CEFA}" dt="2023-06-24T11:38:39.109" v="378" actId="14100"/>
          <ac:cxnSpMkLst>
            <pc:docMk/>
            <pc:sldMk cId="4198788404" sldId="6828"/>
            <ac:cxnSpMk id="381" creationId="{769A16F7-73B9-4596-9A9A-40764070D47A}"/>
          </ac:cxnSpMkLst>
        </pc:cxnChg>
        <pc:cxnChg chg="mod">
          <ac:chgData name="Severin, S (Sefanja)" userId="99325c90-fb6f-426e-9744-e02f59114d16" providerId="ADAL" clId="{A6438118-AE99-4BF4-94EC-56D380C5CEFA}" dt="2023-06-24T12:11:34.924" v="783" actId="1076"/>
          <ac:cxnSpMkLst>
            <pc:docMk/>
            <pc:sldMk cId="4198788404" sldId="6828"/>
            <ac:cxnSpMk id="386" creationId="{B418FC2C-CF77-4178-BAA1-AC2DA74598E9}"/>
          </ac:cxnSpMkLst>
        </pc:cxnChg>
        <pc:cxnChg chg="mod">
          <ac:chgData name="Severin, S (Sefanja)" userId="99325c90-fb6f-426e-9744-e02f59114d16" providerId="ADAL" clId="{A6438118-AE99-4BF4-94EC-56D380C5CEFA}" dt="2023-06-24T12:11:34.924" v="783" actId="1076"/>
          <ac:cxnSpMkLst>
            <pc:docMk/>
            <pc:sldMk cId="4198788404" sldId="6828"/>
            <ac:cxnSpMk id="390" creationId="{3CB6ABC2-5237-4216-B733-B4C9DCD64C87}"/>
          </ac:cxnSpMkLst>
        </pc:cxnChg>
        <pc:cxnChg chg="mod">
          <ac:chgData name="Severin, S (Sefanja)" userId="99325c90-fb6f-426e-9744-e02f59114d16" providerId="ADAL" clId="{A6438118-AE99-4BF4-94EC-56D380C5CEFA}" dt="2023-06-24T12:11:34.924" v="783" actId="1076"/>
          <ac:cxnSpMkLst>
            <pc:docMk/>
            <pc:sldMk cId="4198788404" sldId="6828"/>
            <ac:cxnSpMk id="394" creationId="{D0F8BE2C-C762-4103-BA9B-E0EDCB9AB279}"/>
          </ac:cxnSpMkLst>
        </pc:cxnChg>
        <pc:cxnChg chg="mod">
          <ac:chgData name="Severin, S (Sefanja)" userId="99325c90-fb6f-426e-9744-e02f59114d16" providerId="ADAL" clId="{A6438118-AE99-4BF4-94EC-56D380C5CEFA}" dt="2023-06-24T12:11:34.924" v="783" actId="1076"/>
          <ac:cxnSpMkLst>
            <pc:docMk/>
            <pc:sldMk cId="4198788404" sldId="6828"/>
            <ac:cxnSpMk id="397" creationId="{F897C333-230B-4BDE-8BA8-005BB6EF79DA}"/>
          </ac:cxnSpMkLst>
        </pc:cxnChg>
        <pc:cxnChg chg="mod">
          <ac:chgData name="Severin, S (Sefanja)" userId="99325c90-fb6f-426e-9744-e02f59114d16" providerId="ADAL" clId="{A6438118-AE99-4BF4-94EC-56D380C5CEFA}" dt="2023-06-24T11:51:29.878" v="565" actId="14100"/>
          <ac:cxnSpMkLst>
            <pc:docMk/>
            <pc:sldMk cId="4198788404" sldId="6828"/>
            <ac:cxnSpMk id="403" creationId="{C71D49D1-5B69-49C8-9298-42A4626C7717}"/>
          </ac:cxnSpMkLst>
        </pc:cxnChg>
        <pc:cxnChg chg="mod">
          <ac:chgData name="Severin, S (Sefanja)" userId="99325c90-fb6f-426e-9744-e02f59114d16" providerId="ADAL" clId="{A6438118-AE99-4BF4-94EC-56D380C5CEFA}" dt="2023-06-24T12:11:34.924" v="783" actId="1076"/>
          <ac:cxnSpMkLst>
            <pc:docMk/>
            <pc:sldMk cId="4198788404" sldId="6828"/>
            <ac:cxnSpMk id="407" creationId="{15EC3796-51B8-4960-ADE1-97E478D47DB8}"/>
          </ac:cxnSpMkLst>
        </pc:cxnChg>
        <pc:cxnChg chg="mod">
          <ac:chgData name="Severin, S (Sefanja)" userId="99325c90-fb6f-426e-9744-e02f59114d16" providerId="ADAL" clId="{A6438118-AE99-4BF4-94EC-56D380C5CEFA}" dt="2023-06-24T12:11:34.924" v="783" actId="1076"/>
          <ac:cxnSpMkLst>
            <pc:docMk/>
            <pc:sldMk cId="4198788404" sldId="6828"/>
            <ac:cxnSpMk id="410" creationId="{A4994578-6C2C-41DE-9AC2-A21BC3C090B0}"/>
          </ac:cxnSpMkLst>
        </pc:cxnChg>
        <pc:cxnChg chg="mod">
          <ac:chgData name="Severin, S (Sefanja)" userId="99325c90-fb6f-426e-9744-e02f59114d16" providerId="ADAL" clId="{A6438118-AE99-4BF4-94EC-56D380C5CEFA}" dt="2023-06-24T12:15:31.538" v="818" actId="478"/>
          <ac:cxnSpMkLst>
            <pc:docMk/>
            <pc:sldMk cId="4198788404" sldId="6828"/>
            <ac:cxnSpMk id="413" creationId="{1E2FE67D-0743-46B6-BB83-28C42A92A4CE}"/>
          </ac:cxnSpMkLst>
        </pc:cxnChg>
        <pc:cxnChg chg="mod">
          <ac:chgData name="Severin, S (Sefanja)" userId="99325c90-fb6f-426e-9744-e02f59114d16" providerId="ADAL" clId="{A6438118-AE99-4BF4-94EC-56D380C5CEFA}" dt="2023-06-24T12:11:34.924" v="783" actId="1076"/>
          <ac:cxnSpMkLst>
            <pc:docMk/>
            <pc:sldMk cId="4198788404" sldId="6828"/>
            <ac:cxnSpMk id="422" creationId="{52FBC6E2-174D-4B8E-A291-97D68DB414E4}"/>
          </ac:cxnSpMkLst>
        </pc:cxnChg>
        <pc:cxnChg chg="mod">
          <ac:chgData name="Severin, S (Sefanja)" userId="99325c90-fb6f-426e-9744-e02f59114d16" providerId="ADAL" clId="{A6438118-AE99-4BF4-94EC-56D380C5CEFA}" dt="2023-06-24T12:07:35.166" v="732" actId="14100"/>
          <ac:cxnSpMkLst>
            <pc:docMk/>
            <pc:sldMk cId="4198788404" sldId="6828"/>
            <ac:cxnSpMk id="444" creationId="{B4BAC3E2-FFCD-4D7A-877A-D36B39C89B75}"/>
          </ac:cxnSpMkLst>
        </pc:cxnChg>
        <pc:cxnChg chg="mod">
          <ac:chgData name="Severin, S (Sefanja)" userId="99325c90-fb6f-426e-9744-e02f59114d16" providerId="ADAL" clId="{A6438118-AE99-4BF4-94EC-56D380C5CEFA}" dt="2023-06-24T11:44:28.300" v="476" actId="14100"/>
          <ac:cxnSpMkLst>
            <pc:docMk/>
            <pc:sldMk cId="4198788404" sldId="6828"/>
            <ac:cxnSpMk id="446" creationId="{C95CE255-912C-4FA0-9012-3491676839A3}"/>
          </ac:cxnSpMkLst>
        </pc:cxnChg>
        <pc:cxnChg chg="mod">
          <ac:chgData name="Severin, S (Sefanja)" userId="99325c90-fb6f-426e-9744-e02f59114d16" providerId="ADAL" clId="{A6438118-AE99-4BF4-94EC-56D380C5CEFA}" dt="2023-06-24T12:07:39.995" v="734" actId="1076"/>
          <ac:cxnSpMkLst>
            <pc:docMk/>
            <pc:sldMk cId="4198788404" sldId="6828"/>
            <ac:cxnSpMk id="450" creationId="{B99148E1-FCAB-49FD-8ED4-C62959821C69}"/>
          </ac:cxnSpMkLst>
        </pc:cxnChg>
        <pc:cxnChg chg="mod">
          <ac:chgData name="Severin, S (Sefanja)" userId="99325c90-fb6f-426e-9744-e02f59114d16" providerId="ADAL" clId="{A6438118-AE99-4BF4-94EC-56D380C5CEFA}" dt="2023-06-24T11:43:52.407" v="462" actId="14100"/>
          <ac:cxnSpMkLst>
            <pc:docMk/>
            <pc:sldMk cId="4198788404" sldId="6828"/>
            <ac:cxnSpMk id="458" creationId="{0B56642E-182C-4987-8F59-0A9C4885DCB2}"/>
          </ac:cxnSpMkLst>
        </pc:cxnChg>
        <pc:cxnChg chg="mod">
          <ac:chgData name="Severin, S (Sefanja)" userId="99325c90-fb6f-426e-9744-e02f59114d16" providerId="ADAL" clId="{A6438118-AE99-4BF4-94EC-56D380C5CEFA}" dt="2023-06-24T11:40:39.491" v="410" actId="14100"/>
          <ac:cxnSpMkLst>
            <pc:docMk/>
            <pc:sldMk cId="4198788404" sldId="6828"/>
            <ac:cxnSpMk id="460" creationId="{7764F64E-2248-4779-B77C-41BB2C65C63F}"/>
          </ac:cxnSpMkLst>
        </pc:cxnChg>
        <pc:cxnChg chg="mod">
          <ac:chgData name="Severin, S (Sefanja)" userId="99325c90-fb6f-426e-9744-e02f59114d16" providerId="ADAL" clId="{A6438118-AE99-4BF4-94EC-56D380C5CEFA}" dt="2023-06-24T11:40:31.923" v="407" actId="14100"/>
          <ac:cxnSpMkLst>
            <pc:docMk/>
            <pc:sldMk cId="4198788404" sldId="6828"/>
            <ac:cxnSpMk id="462" creationId="{4C713392-937C-4FEF-9EDE-BA0591AA442A}"/>
          </ac:cxnSpMkLst>
        </pc:cxnChg>
        <pc:cxnChg chg="mod">
          <ac:chgData name="Severin, S (Sefanja)" userId="99325c90-fb6f-426e-9744-e02f59114d16" providerId="ADAL" clId="{A6438118-AE99-4BF4-94EC-56D380C5CEFA}" dt="2023-06-24T11:59:11.406" v="622" actId="14100"/>
          <ac:cxnSpMkLst>
            <pc:docMk/>
            <pc:sldMk cId="4198788404" sldId="6828"/>
            <ac:cxnSpMk id="464" creationId="{A5F1FD90-06E9-47C8-B542-CAD2464DDB97}"/>
          </ac:cxnSpMkLst>
        </pc:cxnChg>
        <pc:cxnChg chg="mod">
          <ac:chgData name="Severin, S (Sefanja)" userId="99325c90-fb6f-426e-9744-e02f59114d16" providerId="ADAL" clId="{A6438118-AE99-4BF4-94EC-56D380C5CEFA}" dt="2023-06-24T11:35:16.456" v="334" actId="1076"/>
          <ac:cxnSpMkLst>
            <pc:docMk/>
            <pc:sldMk cId="4198788404" sldId="6828"/>
            <ac:cxnSpMk id="466" creationId="{A571ED01-A2D8-4929-AA12-9A84B36251AC}"/>
          </ac:cxnSpMkLst>
        </pc:cxnChg>
        <pc:cxnChg chg="mod">
          <ac:chgData name="Severin, S (Sefanja)" userId="99325c90-fb6f-426e-9744-e02f59114d16" providerId="ADAL" clId="{A6438118-AE99-4BF4-94EC-56D380C5CEFA}" dt="2023-06-24T12:07:26.546" v="729" actId="14100"/>
          <ac:cxnSpMkLst>
            <pc:docMk/>
            <pc:sldMk cId="4198788404" sldId="6828"/>
            <ac:cxnSpMk id="468" creationId="{5FF7D63E-426A-4BFB-B690-828C76F5022C}"/>
          </ac:cxnSpMkLst>
        </pc:cxnChg>
      </pc:sldChg>
      <pc:sldChg chg="modSp mod">
        <pc:chgData name="Severin, S (Sefanja)" userId="99325c90-fb6f-426e-9744-e02f59114d16" providerId="ADAL" clId="{A6438118-AE99-4BF4-94EC-56D380C5CEFA}" dt="2023-06-18T15:01:29.379" v="68" actId="1076"/>
        <pc:sldMkLst>
          <pc:docMk/>
          <pc:sldMk cId="2600403285" sldId="6893"/>
        </pc:sldMkLst>
        <pc:spChg chg="mod">
          <ac:chgData name="Severin, S (Sefanja)" userId="99325c90-fb6f-426e-9744-e02f59114d16" providerId="ADAL" clId="{A6438118-AE99-4BF4-94EC-56D380C5CEFA}" dt="2023-06-18T15:01:29.379" v="68" actId="1076"/>
          <ac:spMkLst>
            <pc:docMk/>
            <pc:sldMk cId="2600403285" sldId="6893"/>
            <ac:spMk id="409" creationId="{DDEF03BA-F319-4666-9265-394B7AD33845}"/>
          </ac:spMkLst>
        </pc:spChg>
      </pc:sldChg>
      <pc:sldChg chg="modSp mod">
        <pc:chgData name="Severin, S (Sefanja)" userId="99325c90-fb6f-426e-9744-e02f59114d16" providerId="ADAL" clId="{A6438118-AE99-4BF4-94EC-56D380C5CEFA}" dt="2023-06-26T14:13:09.131" v="980" actId="20577"/>
        <pc:sldMkLst>
          <pc:docMk/>
          <pc:sldMk cId="3453877942" sldId="6894"/>
        </pc:sldMkLst>
        <pc:spChg chg="mod">
          <ac:chgData name="Severin, S (Sefanja)" userId="99325c90-fb6f-426e-9744-e02f59114d16" providerId="ADAL" clId="{A6438118-AE99-4BF4-94EC-56D380C5CEFA}" dt="2023-06-18T15:02:20.894" v="96" actId="1076"/>
          <ac:spMkLst>
            <pc:docMk/>
            <pc:sldMk cId="3453877942" sldId="6894"/>
            <ac:spMk id="94" creationId="{C2568B5B-F375-2001-0343-1AC029030089}"/>
          </ac:spMkLst>
        </pc:spChg>
        <pc:spChg chg="mod">
          <ac:chgData name="Severin, S (Sefanja)" userId="99325c90-fb6f-426e-9744-e02f59114d16" providerId="ADAL" clId="{A6438118-AE99-4BF4-94EC-56D380C5CEFA}" dt="2023-06-18T15:02:13.192" v="82" actId="1076"/>
          <ac:spMkLst>
            <pc:docMk/>
            <pc:sldMk cId="3453877942" sldId="6894"/>
            <ac:spMk id="95" creationId="{2AD016E4-D728-F9B6-7A96-C3F76D1405DC}"/>
          </ac:spMkLst>
        </pc:spChg>
        <pc:spChg chg="mod">
          <ac:chgData name="Severin, S (Sefanja)" userId="99325c90-fb6f-426e-9744-e02f59114d16" providerId="ADAL" clId="{A6438118-AE99-4BF4-94EC-56D380C5CEFA}" dt="2023-06-26T14:13:02.493" v="975" actId="20577"/>
          <ac:spMkLst>
            <pc:docMk/>
            <pc:sldMk cId="3453877942" sldId="6894"/>
            <ac:spMk id="96" creationId="{F1CA0FC1-6488-DAB6-BAE0-B566D28D8401}"/>
          </ac:spMkLst>
        </pc:spChg>
        <pc:spChg chg="mod">
          <ac:chgData name="Severin, S (Sefanja)" userId="99325c90-fb6f-426e-9744-e02f59114d16" providerId="ADAL" clId="{A6438118-AE99-4BF4-94EC-56D380C5CEFA}" dt="2023-06-26T14:13:09.131" v="980" actId="20577"/>
          <ac:spMkLst>
            <pc:docMk/>
            <pc:sldMk cId="3453877942" sldId="6894"/>
            <ac:spMk id="97" creationId="{881FFF59-B236-B95C-4458-87D234EC9B16}"/>
          </ac:spMkLst>
        </pc:spChg>
        <pc:spChg chg="mod">
          <ac:chgData name="Severin, S (Sefanja)" userId="99325c90-fb6f-426e-9744-e02f59114d16" providerId="ADAL" clId="{A6438118-AE99-4BF4-94EC-56D380C5CEFA}" dt="2023-06-18T15:02:28.871" v="110" actId="1076"/>
          <ac:spMkLst>
            <pc:docMk/>
            <pc:sldMk cId="3453877942" sldId="6894"/>
            <ac:spMk id="99" creationId="{80931D4E-D001-9E9E-EA5D-D54FCD9C598B}"/>
          </ac:spMkLst>
        </pc:spChg>
        <pc:spChg chg="mod">
          <ac:chgData name="Severin, S (Sefanja)" userId="99325c90-fb6f-426e-9744-e02f59114d16" providerId="ADAL" clId="{A6438118-AE99-4BF4-94EC-56D380C5CEFA}" dt="2023-06-26T14:08:56.573" v="951" actId="20577"/>
          <ac:spMkLst>
            <pc:docMk/>
            <pc:sldMk cId="3453877942" sldId="6894"/>
            <ac:spMk id="104" creationId="{F7E923A5-45F7-667F-F751-B2B397E18502}"/>
          </ac:spMkLst>
        </pc:spChg>
      </pc:sldChg>
      <pc:sldChg chg="addSp delSp modSp add del mod">
        <pc:chgData name="Severin, S (Sefanja)" userId="99325c90-fb6f-426e-9744-e02f59114d16" providerId="ADAL" clId="{A6438118-AE99-4BF4-94EC-56D380C5CEFA}" dt="2023-06-24T12:26:55.687" v="910" actId="47"/>
        <pc:sldMkLst>
          <pc:docMk/>
          <pc:sldMk cId="672085064" sldId="6896"/>
        </pc:sldMkLst>
        <pc:spChg chg="mod">
          <ac:chgData name="Severin, S (Sefanja)" userId="99325c90-fb6f-426e-9744-e02f59114d16" providerId="ADAL" clId="{A6438118-AE99-4BF4-94EC-56D380C5CEFA}" dt="2023-06-24T12:20:29.779" v="847" actId="1076"/>
          <ac:spMkLst>
            <pc:docMk/>
            <pc:sldMk cId="672085064" sldId="6896"/>
            <ac:spMk id="6" creationId="{831154F8-7A3E-46DD-3E61-B12D9F2014C7}"/>
          </ac:spMkLst>
        </pc:spChg>
        <pc:spChg chg="add del mod">
          <ac:chgData name="Severin, S (Sefanja)" userId="99325c90-fb6f-426e-9744-e02f59114d16" providerId="ADAL" clId="{A6438118-AE99-4BF4-94EC-56D380C5CEFA}" dt="2023-06-24T12:25:55.097" v="890" actId="478"/>
          <ac:spMkLst>
            <pc:docMk/>
            <pc:sldMk cId="672085064" sldId="6896"/>
            <ac:spMk id="37" creationId="{05C53A17-D523-3BDF-E48F-C459D6F7EEE0}"/>
          </ac:spMkLst>
        </pc:spChg>
        <pc:spChg chg="add del mod">
          <ac:chgData name="Severin, S (Sefanja)" userId="99325c90-fb6f-426e-9744-e02f59114d16" providerId="ADAL" clId="{A6438118-AE99-4BF4-94EC-56D380C5CEFA}" dt="2023-06-24T12:25:55.097" v="890" actId="478"/>
          <ac:spMkLst>
            <pc:docMk/>
            <pc:sldMk cId="672085064" sldId="6896"/>
            <ac:spMk id="38" creationId="{E996FD94-0996-E632-58B2-18E1AC58CE14}"/>
          </ac:spMkLst>
        </pc:spChg>
        <pc:spChg chg="add del mod">
          <ac:chgData name="Severin, S (Sefanja)" userId="99325c90-fb6f-426e-9744-e02f59114d16" providerId="ADAL" clId="{A6438118-AE99-4BF4-94EC-56D380C5CEFA}" dt="2023-06-24T12:25:55.097" v="890" actId="478"/>
          <ac:spMkLst>
            <pc:docMk/>
            <pc:sldMk cId="672085064" sldId="6896"/>
            <ac:spMk id="39" creationId="{31B6A9C6-4666-7A57-66D4-70E14B0FA106}"/>
          </ac:spMkLst>
        </pc:spChg>
        <pc:spChg chg="add del mod">
          <ac:chgData name="Severin, S (Sefanja)" userId="99325c90-fb6f-426e-9744-e02f59114d16" providerId="ADAL" clId="{A6438118-AE99-4BF4-94EC-56D380C5CEFA}" dt="2023-06-24T12:25:55.097" v="890" actId="478"/>
          <ac:spMkLst>
            <pc:docMk/>
            <pc:sldMk cId="672085064" sldId="6896"/>
            <ac:spMk id="42" creationId="{DE84B2A4-1F45-3507-A055-4D8A84200D17}"/>
          </ac:spMkLst>
        </pc:spChg>
        <pc:spChg chg="add del mod">
          <ac:chgData name="Severin, S (Sefanja)" userId="99325c90-fb6f-426e-9744-e02f59114d16" providerId="ADAL" clId="{A6438118-AE99-4BF4-94EC-56D380C5CEFA}" dt="2023-06-24T12:25:55.097" v="890" actId="478"/>
          <ac:spMkLst>
            <pc:docMk/>
            <pc:sldMk cId="672085064" sldId="6896"/>
            <ac:spMk id="43" creationId="{099C67A6-B259-1FF1-3675-4981613F5E4D}"/>
          </ac:spMkLst>
        </pc:spChg>
        <pc:spChg chg="add del mod">
          <ac:chgData name="Severin, S (Sefanja)" userId="99325c90-fb6f-426e-9744-e02f59114d16" providerId="ADAL" clId="{A6438118-AE99-4BF4-94EC-56D380C5CEFA}" dt="2023-06-24T12:25:55.097" v="890" actId="478"/>
          <ac:spMkLst>
            <pc:docMk/>
            <pc:sldMk cId="672085064" sldId="6896"/>
            <ac:spMk id="44" creationId="{611E7B89-738A-4FC4-4452-81E785313BAC}"/>
          </ac:spMkLst>
        </pc:spChg>
        <pc:spChg chg="add mod">
          <ac:chgData name="Severin, S (Sefanja)" userId="99325c90-fb6f-426e-9744-e02f59114d16" providerId="ADAL" clId="{A6438118-AE99-4BF4-94EC-56D380C5CEFA}" dt="2023-06-24T12:26:10.519" v="909" actId="20577"/>
          <ac:spMkLst>
            <pc:docMk/>
            <pc:sldMk cId="672085064" sldId="6896"/>
            <ac:spMk id="45" creationId="{517E5DBA-0A8D-6637-BF74-E1DE2B44C8D1}"/>
          </ac:spMkLst>
        </pc:spChg>
        <pc:spChg chg="del mod">
          <ac:chgData name="Severin, S (Sefanja)" userId="99325c90-fb6f-426e-9744-e02f59114d16" providerId="ADAL" clId="{A6438118-AE99-4BF4-94EC-56D380C5CEFA}" dt="2023-06-24T12:26:00.636" v="892" actId="478"/>
          <ac:spMkLst>
            <pc:docMk/>
            <pc:sldMk cId="672085064" sldId="6896"/>
            <ac:spMk id="238" creationId="{6D05A5EB-A438-4D0B-8C57-7F8743ABD027}"/>
          </ac:spMkLst>
        </pc:spChg>
        <pc:spChg chg="del mod">
          <ac:chgData name="Severin, S (Sefanja)" userId="99325c90-fb6f-426e-9744-e02f59114d16" providerId="ADAL" clId="{A6438118-AE99-4BF4-94EC-56D380C5CEFA}" dt="2023-06-24T12:25:57.811" v="891" actId="478"/>
          <ac:spMkLst>
            <pc:docMk/>
            <pc:sldMk cId="672085064" sldId="6896"/>
            <ac:spMk id="239" creationId="{ED60F799-8274-4B02-B45B-D40CE89F85CF}"/>
          </ac:spMkLst>
        </pc:spChg>
        <pc:spChg chg="del mod">
          <ac:chgData name="Severin, S (Sefanja)" userId="99325c90-fb6f-426e-9744-e02f59114d16" providerId="ADAL" clId="{A6438118-AE99-4BF4-94EC-56D380C5CEFA}" dt="2023-06-24T12:25:57.811" v="891" actId="478"/>
          <ac:spMkLst>
            <pc:docMk/>
            <pc:sldMk cId="672085064" sldId="6896"/>
            <ac:spMk id="240" creationId="{9D0EC4FF-C3B3-44E6-8C41-9EC853A37FC7}"/>
          </ac:spMkLst>
        </pc:spChg>
        <pc:spChg chg="del mod">
          <ac:chgData name="Severin, S (Sefanja)" userId="99325c90-fb6f-426e-9744-e02f59114d16" providerId="ADAL" clId="{A6438118-AE99-4BF4-94EC-56D380C5CEFA}" dt="2023-06-24T12:25:57.811" v="891" actId="478"/>
          <ac:spMkLst>
            <pc:docMk/>
            <pc:sldMk cId="672085064" sldId="6896"/>
            <ac:spMk id="241" creationId="{DC8C6A8F-DF67-472A-A928-62FFFD35E9A5}"/>
          </ac:spMkLst>
        </pc:spChg>
        <pc:spChg chg="del mod">
          <ac:chgData name="Severin, S (Sefanja)" userId="99325c90-fb6f-426e-9744-e02f59114d16" providerId="ADAL" clId="{A6438118-AE99-4BF4-94EC-56D380C5CEFA}" dt="2023-06-24T12:25:57.811" v="891" actId="478"/>
          <ac:spMkLst>
            <pc:docMk/>
            <pc:sldMk cId="672085064" sldId="6896"/>
            <ac:spMk id="242" creationId="{D6AF3E93-44FC-41BC-901C-3B47F1AA7AA8}"/>
          </ac:spMkLst>
        </pc:spChg>
        <pc:spChg chg="del mod">
          <ac:chgData name="Severin, S (Sefanja)" userId="99325c90-fb6f-426e-9744-e02f59114d16" providerId="ADAL" clId="{A6438118-AE99-4BF4-94EC-56D380C5CEFA}" dt="2023-06-24T12:25:57.811" v="891" actId="478"/>
          <ac:spMkLst>
            <pc:docMk/>
            <pc:sldMk cId="672085064" sldId="6896"/>
            <ac:spMk id="243" creationId="{58E760B6-0ACB-432C-BE79-1074DEE0D187}"/>
          </ac:spMkLst>
        </pc:spChg>
        <pc:spChg chg="mod">
          <ac:chgData name="Severin, S (Sefanja)" userId="99325c90-fb6f-426e-9744-e02f59114d16" providerId="ADAL" clId="{A6438118-AE99-4BF4-94EC-56D380C5CEFA}" dt="2023-06-24T12:20:59.973" v="852" actId="1076"/>
          <ac:spMkLst>
            <pc:docMk/>
            <pc:sldMk cId="672085064" sldId="6896"/>
            <ac:spMk id="264" creationId="{577DD516-721B-4B3D-9757-CDC3895FD956}"/>
          </ac:spMkLst>
        </pc:spChg>
        <pc:spChg chg="mod">
          <ac:chgData name="Severin, S (Sefanja)" userId="99325c90-fb6f-426e-9744-e02f59114d16" providerId="ADAL" clId="{A6438118-AE99-4BF4-94EC-56D380C5CEFA}" dt="2023-06-24T12:20:29.779" v="847" actId="1076"/>
          <ac:spMkLst>
            <pc:docMk/>
            <pc:sldMk cId="672085064" sldId="6896"/>
            <ac:spMk id="279" creationId="{94738B9F-13B7-435A-859F-7AF1870CBE70}"/>
          </ac:spMkLst>
        </pc:spChg>
        <pc:spChg chg="mod">
          <ac:chgData name="Severin, S (Sefanja)" userId="99325c90-fb6f-426e-9744-e02f59114d16" providerId="ADAL" clId="{A6438118-AE99-4BF4-94EC-56D380C5CEFA}" dt="2023-06-24T12:21:15.762" v="855" actId="1076"/>
          <ac:spMkLst>
            <pc:docMk/>
            <pc:sldMk cId="672085064" sldId="6896"/>
            <ac:spMk id="284" creationId="{B57DDC37-34DC-431D-9CC2-FEA0D86BED44}"/>
          </ac:spMkLst>
        </pc:spChg>
        <pc:spChg chg="mod">
          <ac:chgData name="Severin, S (Sefanja)" userId="99325c90-fb6f-426e-9744-e02f59114d16" providerId="ADAL" clId="{A6438118-AE99-4BF4-94EC-56D380C5CEFA}" dt="2023-06-24T12:25:17.278" v="887" actId="1076"/>
          <ac:spMkLst>
            <pc:docMk/>
            <pc:sldMk cId="672085064" sldId="6896"/>
            <ac:spMk id="285" creationId="{36D725DD-6086-4FE8-8492-6AB082BC0E30}"/>
          </ac:spMkLst>
        </pc:spChg>
        <pc:spChg chg="mod">
          <ac:chgData name="Severin, S (Sefanja)" userId="99325c90-fb6f-426e-9744-e02f59114d16" providerId="ADAL" clId="{A6438118-AE99-4BF4-94EC-56D380C5CEFA}" dt="2023-06-24T12:20:59.973" v="852" actId="1076"/>
          <ac:spMkLst>
            <pc:docMk/>
            <pc:sldMk cId="672085064" sldId="6896"/>
            <ac:spMk id="321" creationId="{591A998A-F0FE-4E3F-8B78-C69C59D3ACB0}"/>
          </ac:spMkLst>
        </pc:spChg>
        <pc:spChg chg="mod">
          <ac:chgData name="Severin, S (Sefanja)" userId="99325c90-fb6f-426e-9744-e02f59114d16" providerId="ADAL" clId="{A6438118-AE99-4BF4-94EC-56D380C5CEFA}" dt="2023-06-24T12:24:08.765" v="879" actId="1076"/>
          <ac:spMkLst>
            <pc:docMk/>
            <pc:sldMk cId="672085064" sldId="6896"/>
            <ac:spMk id="322" creationId="{50214D17-7934-473E-BD89-A8D9A20C3003}"/>
          </ac:spMkLst>
        </pc:spChg>
        <pc:spChg chg="mod">
          <ac:chgData name="Severin, S (Sefanja)" userId="99325c90-fb6f-426e-9744-e02f59114d16" providerId="ADAL" clId="{A6438118-AE99-4BF4-94EC-56D380C5CEFA}" dt="2023-06-24T12:24:08.765" v="879" actId="1076"/>
          <ac:spMkLst>
            <pc:docMk/>
            <pc:sldMk cId="672085064" sldId="6896"/>
            <ac:spMk id="323" creationId="{4EDCAFD0-CFE4-4771-A47E-9BD4CF8BE223}"/>
          </ac:spMkLst>
        </pc:spChg>
        <pc:spChg chg="mod">
          <ac:chgData name="Severin, S (Sefanja)" userId="99325c90-fb6f-426e-9744-e02f59114d16" providerId="ADAL" clId="{A6438118-AE99-4BF4-94EC-56D380C5CEFA}" dt="2023-06-24T12:20:59.973" v="852" actId="1076"/>
          <ac:spMkLst>
            <pc:docMk/>
            <pc:sldMk cId="672085064" sldId="6896"/>
            <ac:spMk id="328" creationId="{552E1927-5248-49CB-8FBF-AF29171928E7}"/>
          </ac:spMkLst>
        </pc:spChg>
        <pc:spChg chg="mod">
          <ac:chgData name="Severin, S (Sefanja)" userId="99325c90-fb6f-426e-9744-e02f59114d16" providerId="ADAL" clId="{A6438118-AE99-4BF4-94EC-56D380C5CEFA}" dt="2023-06-24T12:24:08.765" v="879" actId="1076"/>
          <ac:spMkLst>
            <pc:docMk/>
            <pc:sldMk cId="672085064" sldId="6896"/>
            <ac:spMk id="330" creationId="{F2266004-5315-4E4D-A24A-083F274873A3}"/>
          </ac:spMkLst>
        </pc:spChg>
        <pc:spChg chg="mod">
          <ac:chgData name="Severin, S (Sefanja)" userId="99325c90-fb6f-426e-9744-e02f59114d16" providerId="ADAL" clId="{A6438118-AE99-4BF4-94EC-56D380C5CEFA}" dt="2023-06-24T12:24:08.765" v="879" actId="1076"/>
          <ac:spMkLst>
            <pc:docMk/>
            <pc:sldMk cId="672085064" sldId="6896"/>
            <ac:spMk id="336" creationId="{A44964AA-4152-4C26-ADC9-87CD639D27A3}"/>
          </ac:spMkLst>
        </pc:spChg>
        <pc:spChg chg="mod">
          <ac:chgData name="Severin, S (Sefanja)" userId="99325c90-fb6f-426e-9744-e02f59114d16" providerId="ADAL" clId="{A6438118-AE99-4BF4-94EC-56D380C5CEFA}" dt="2023-06-24T12:20:59.973" v="852" actId="1076"/>
          <ac:spMkLst>
            <pc:docMk/>
            <pc:sldMk cId="672085064" sldId="6896"/>
            <ac:spMk id="339" creationId="{2FC8F2C2-825B-4010-8C3B-D6703B0EB8E6}"/>
          </ac:spMkLst>
        </pc:spChg>
        <pc:spChg chg="mod">
          <ac:chgData name="Severin, S (Sefanja)" userId="99325c90-fb6f-426e-9744-e02f59114d16" providerId="ADAL" clId="{A6438118-AE99-4BF4-94EC-56D380C5CEFA}" dt="2023-06-24T12:20:59.973" v="852" actId="1076"/>
          <ac:spMkLst>
            <pc:docMk/>
            <pc:sldMk cId="672085064" sldId="6896"/>
            <ac:spMk id="340" creationId="{FF722354-9A83-4231-B3D3-B705CE3A4166}"/>
          </ac:spMkLst>
        </pc:spChg>
        <pc:spChg chg="mod">
          <ac:chgData name="Severin, S (Sefanja)" userId="99325c90-fb6f-426e-9744-e02f59114d16" providerId="ADAL" clId="{A6438118-AE99-4BF4-94EC-56D380C5CEFA}" dt="2023-06-24T12:20:59.973" v="852" actId="1076"/>
          <ac:spMkLst>
            <pc:docMk/>
            <pc:sldMk cId="672085064" sldId="6896"/>
            <ac:spMk id="342" creationId="{8FCB6DF4-A4FE-46A2-A660-9452886B0AD1}"/>
          </ac:spMkLst>
        </pc:spChg>
        <pc:spChg chg="mod">
          <ac:chgData name="Severin, S (Sefanja)" userId="99325c90-fb6f-426e-9744-e02f59114d16" providerId="ADAL" clId="{A6438118-AE99-4BF4-94EC-56D380C5CEFA}" dt="2023-06-24T12:20:59.973" v="852" actId="1076"/>
          <ac:spMkLst>
            <pc:docMk/>
            <pc:sldMk cId="672085064" sldId="6896"/>
            <ac:spMk id="344" creationId="{AFB69B53-E206-48CD-9C92-CFB1CEF38F7A}"/>
          </ac:spMkLst>
        </pc:spChg>
        <pc:spChg chg="mod">
          <ac:chgData name="Severin, S (Sefanja)" userId="99325c90-fb6f-426e-9744-e02f59114d16" providerId="ADAL" clId="{A6438118-AE99-4BF4-94EC-56D380C5CEFA}" dt="2023-06-24T12:20:29.779" v="847" actId="1076"/>
          <ac:spMkLst>
            <pc:docMk/>
            <pc:sldMk cId="672085064" sldId="6896"/>
            <ac:spMk id="347" creationId="{78362EDE-8338-46C7-A367-B9A32783EBFA}"/>
          </ac:spMkLst>
        </pc:spChg>
        <pc:spChg chg="mod">
          <ac:chgData name="Severin, S (Sefanja)" userId="99325c90-fb6f-426e-9744-e02f59114d16" providerId="ADAL" clId="{A6438118-AE99-4BF4-94EC-56D380C5CEFA}" dt="2023-06-24T12:20:29.779" v="847" actId="1076"/>
          <ac:spMkLst>
            <pc:docMk/>
            <pc:sldMk cId="672085064" sldId="6896"/>
            <ac:spMk id="348" creationId="{28C8042E-1AC0-49F9-A833-5664BE1F6DAC}"/>
          </ac:spMkLst>
        </pc:spChg>
        <pc:spChg chg="mod">
          <ac:chgData name="Severin, S (Sefanja)" userId="99325c90-fb6f-426e-9744-e02f59114d16" providerId="ADAL" clId="{A6438118-AE99-4BF4-94EC-56D380C5CEFA}" dt="2023-06-24T12:20:29.779" v="847" actId="1076"/>
          <ac:spMkLst>
            <pc:docMk/>
            <pc:sldMk cId="672085064" sldId="6896"/>
            <ac:spMk id="349" creationId="{F90DDEF4-5E79-4531-A1D8-3F330A1FD2D3}"/>
          </ac:spMkLst>
        </pc:spChg>
        <pc:spChg chg="mod">
          <ac:chgData name="Severin, S (Sefanja)" userId="99325c90-fb6f-426e-9744-e02f59114d16" providerId="ADAL" clId="{A6438118-AE99-4BF4-94EC-56D380C5CEFA}" dt="2023-06-24T12:20:29.779" v="847" actId="1076"/>
          <ac:spMkLst>
            <pc:docMk/>
            <pc:sldMk cId="672085064" sldId="6896"/>
            <ac:spMk id="351" creationId="{D341DB65-F926-4E37-BFF2-3290D3F85DFD}"/>
          </ac:spMkLst>
        </pc:spChg>
        <pc:spChg chg="mod">
          <ac:chgData name="Severin, S (Sefanja)" userId="99325c90-fb6f-426e-9744-e02f59114d16" providerId="ADAL" clId="{A6438118-AE99-4BF4-94EC-56D380C5CEFA}" dt="2023-06-24T12:20:29.779" v="847" actId="1076"/>
          <ac:spMkLst>
            <pc:docMk/>
            <pc:sldMk cId="672085064" sldId="6896"/>
            <ac:spMk id="353" creationId="{5582479D-35A5-4BD2-8A78-0F55CAFA988A}"/>
          </ac:spMkLst>
        </pc:spChg>
        <pc:spChg chg="mod">
          <ac:chgData name="Severin, S (Sefanja)" userId="99325c90-fb6f-426e-9744-e02f59114d16" providerId="ADAL" clId="{A6438118-AE99-4BF4-94EC-56D380C5CEFA}" dt="2023-06-24T12:20:29.779" v="847" actId="1076"/>
          <ac:spMkLst>
            <pc:docMk/>
            <pc:sldMk cId="672085064" sldId="6896"/>
            <ac:spMk id="356" creationId="{AFC3711E-2947-4527-886C-24F04A0EB824}"/>
          </ac:spMkLst>
        </pc:spChg>
        <pc:spChg chg="mod">
          <ac:chgData name="Severin, S (Sefanja)" userId="99325c90-fb6f-426e-9744-e02f59114d16" providerId="ADAL" clId="{A6438118-AE99-4BF4-94EC-56D380C5CEFA}" dt="2023-06-24T12:20:29.779" v="847" actId="1076"/>
          <ac:spMkLst>
            <pc:docMk/>
            <pc:sldMk cId="672085064" sldId="6896"/>
            <ac:spMk id="362" creationId="{335CEFA3-993F-4DA3-B226-1B87F0B179F5}"/>
          </ac:spMkLst>
        </pc:spChg>
        <pc:spChg chg="mod">
          <ac:chgData name="Severin, S (Sefanja)" userId="99325c90-fb6f-426e-9744-e02f59114d16" providerId="ADAL" clId="{A6438118-AE99-4BF4-94EC-56D380C5CEFA}" dt="2023-06-24T12:20:29.779" v="847" actId="1076"/>
          <ac:spMkLst>
            <pc:docMk/>
            <pc:sldMk cId="672085064" sldId="6896"/>
            <ac:spMk id="364" creationId="{5FB58197-853A-4EF7-975E-775C6596E314}"/>
          </ac:spMkLst>
        </pc:spChg>
        <pc:spChg chg="mod">
          <ac:chgData name="Severin, S (Sefanja)" userId="99325c90-fb6f-426e-9744-e02f59114d16" providerId="ADAL" clId="{A6438118-AE99-4BF4-94EC-56D380C5CEFA}" dt="2023-06-24T12:20:29.779" v="847" actId="1076"/>
          <ac:spMkLst>
            <pc:docMk/>
            <pc:sldMk cId="672085064" sldId="6896"/>
            <ac:spMk id="366" creationId="{5F4AA477-F0CE-47F8-9BB7-88CC8C22266F}"/>
          </ac:spMkLst>
        </pc:spChg>
        <pc:spChg chg="mod">
          <ac:chgData name="Severin, S (Sefanja)" userId="99325c90-fb6f-426e-9744-e02f59114d16" providerId="ADAL" clId="{A6438118-AE99-4BF4-94EC-56D380C5CEFA}" dt="2023-06-24T12:20:29.779" v="847" actId="1076"/>
          <ac:spMkLst>
            <pc:docMk/>
            <pc:sldMk cId="672085064" sldId="6896"/>
            <ac:spMk id="370" creationId="{F0310352-4304-4515-8E6E-7E2FCEFC2F61}"/>
          </ac:spMkLst>
        </pc:spChg>
        <pc:spChg chg="mod">
          <ac:chgData name="Severin, S (Sefanja)" userId="99325c90-fb6f-426e-9744-e02f59114d16" providerId="ADAL" clId="{A6438118-AE99-4BF4-94EC-56D380C5CEFA}" dt="2023-06-24T12:20:29.779" v="847" actId="1076"/>
          <ac:spMkLst>
            <pc:docMk/>
            <pc:sldMk cId="672085064" sldId="6896"/>
            <ac:spMk id="372" creationId="{B8604BBB-5256-452C-B3E0-0B987A08E887}"/>
          </ac:spMkLst>
        </pc:spChg>
        <pc:spChg chg="mod">
          <ac:chgData name="Severin, S (Sefanja)" userId="99325c90-fb6f-426e-9744-e02f59114d16" providerId="ADAL" clId="{A6438118-AE99-4BF4-94EC-56D380C5CEFA}" dt="2023-06-24T12:20:36.077" v="848" actId="14100"/>
          <ac:spMkLst>
            <pc:docMk/>
            <pc:sldMk cId="672085064" sldId="6896"/>
            <ac:spMk id="399" creationId="{4F12AEE6-B3D3-4EDE-AD40-6EC2AC07E1AC}"/>
          </ac:spMkLst>
        </pc:spChg>
        <pc:spChg chg="mod">
          <ac:chgData name="Severin, S (Sefanja)" userId="99325c90-fb6f-426e-9744-e02f59114d16" providerId="ADAL" clId="{A6438118-AE99-4BF4-94EC-56D380C5CEFA}" dt="2023-06-24T12:19:19.342" v="841" actId="1076"/>
          <ac:spMkLst>
            <pc:docMk/>
            <pc:sldMk cId="672085064" sldId="6896"/>
            <ac:spMk id="404" creationId="{AA475E64-1DAA-4B72-BD04-4C767348F076}"/>
          </ac:spMkLst>
        </pc:spChg>
        <pc:spChg chg="mod">
          <ac:chgData name="Severin, S (Sefanja)" userId="99325c90-fb6f-426e-9744-e02f59114d16" providerId="ADAL" clId="{A6438118-AE99-4BF4-94EC-56D380C5CEFA}" dt="2023-06-24T12:20:59.973" v="852" actId="1076"/>
          <ac:spMkLst>
            <pc:docMk/>
            <pc:sldMk cId="672085064" sldId="6896"/>
            <ac:spMk id="426" creationId="{DAD1EE2C-C01F-4A4E-9C52-A82B3D25135E}"/>
          </ac:spMkLst>
        </pc:spChg>
        <pc:spChg chg="mod">
          <ac:chgData name="Severin, S (Sefanja)" userId="99325c90-fb6f-426e-9744-e02f59114d16" providerId="ADAL" clId="{A6438118-AE99-4BF4-94EC-56D380C5CEFA}" dt="2023-06-24T12:20:11.640" v="845" actId="1076"/>
          <ac:spMkLst>
            <pc:docMk/>
            <pc:sldMk cId="672085064" sldId="6896"/>
            <ac:spMk id="442" creationId="{E17DAABB-4E53-4C50-B19C-F6E28C0C76B5}"/>
          </ac:spMkLst>
        </pc:spChg>
        <pc:spChg chg="mod">
          <ac:chgData name="Severin, S (Sefanja)" userId="99325c90-fb6f-426e-9744-e02f59114d16" providerId="ADAL" clId="{A6438118-AE99-4BF4-94EC-56D380C5CEFA}" dt="2023-06-24T12:23:03.184" v="866" actId="14100"/>
          <ac:spMkLst>
            <pc:docMk/>
            <pc:sldMk cId="672085064" sldId="6896"/>
            <ac:spMk id="443" creationId="{78CCEF8B-782C-493C-BD18-B61AA082496E}"/>
          </ac:spMkLst>
        </pc:spChg>
        <pc:spChg chg="mod">
          <ac:chgData name="Severin, S (Sefanja)" userId="99325c90-fb6f-426e-9744-e02f59114d16" providerId="ADAL" clId="{A6438118-AE99-4BF4-94EC-56D380C5CEFA}" dt="2023-06-24T12:20:59.973" v="852" actId="1076"/>
          <ac:spMkLst>
            <pc:docMk/>
            <pc:sldMk cId="672085064" sldId="6896"/>
            <ac:spMk id="454" creationId="{72B0A2FD-EAC0-41F5-B25A-2CD4AFD8BDD2}"/>
          </ac:spMkLst>
        </pc:spChg>
        <pc:spChg chg="mod">
          <ac:chgData name="Severin, S (Sefanja)" userId="99325c90-fb6f-426e-9744-e02f59114d16" providerId="ADAL" clId="{A6438118-AE99-4BF4-94EC-56D380C5CEFA}" dt="2023-06-24T12:18:58.558" v="840" actId="1076"/>
          <ac:spMkLst>
            <pc:docMk/>
            <pc:sldMk cId="672085064" sldId="6896"/>
            <ac:spMk id="457" creationId="{3FC41CBB-BC68-4B9B-AE9B-1746736A81CE}"/>
          </ac:spMkLst>
        </pc:spChg>
        <pc:spChg chg="mod">
          <ac:chgData name="Severin, S (Sefanja)" userId="99325c90-fb6f-426e-9744-e02f59114d16" providerId="ADAL" clId="{A6438118-AE99-4BF4-94EC-56D380C5CEFA}" dt="2023-06-24T12:20:59.973" v="852" actId="1076"/>
          <ac:spMkLst>
            <pc:docMk/>
            <pc:sldMk cId="672085064" sldId="6896"/>
            <ac:spMk id="459" creationId="{1A10D877-D115-42BD-BE4C-F71889BDD948}"/>
          </ac:spMkLst>
        </pc:spChg>
        <pc:cxnChg chg="mod">
          <ac:chgData name="Severin, S (Sefanja)" userId="99325c90-fb6f-426e-9744-e02f59114d16" providerId="ADAL" clId="{A6438118-AE99-4BF4-94EC-56D380C5CEFA}" dt="2023-06-24T12:20:29.779" v="847" actId="1076"/>
          <ac:cxnSpMkLst>
            <pc:docMk/>
            <pc:sldMk cId="672085064" sldId="6896"/>
            <ac:cxnSpMk id="5" creationId="{2E53B898-C2EA-0067-BE0C-59632A9C67F5}"/>
          </ac:cxnSpMkLst>
        </pc:cxnChg>
        <pc:cxnChg chg="mod">
          <ac:chgData name="Severin, S (Sefanja)" userId="99325c90-fb6f-426e-9744-e02f59114d16" providerId="ADAL" clId="{A6438118-AE99-4BF4-94EC-56D380C5CEFA}" dt="2023-06-24T12:26:00.636" v="892" actId="478"/>
          <ac:cxnSpMkLst>
            <pc:docMk/>
            <pc:sldMk cId="672085064" sldId="6896"/>
            <ac:cxnSpMk id="30" creationId="{9694016D-CA03-418E-8512-106F3DC9EC38}"/>
          </ac:cxnSpMkLst>
        </pc:cxnChg>
        <pc:cxnChg chg="mod">
          <ac:chgData name="Severin, S (Sefanja)" userId="99325c90-fb6f-426e-9744-e02f59114d16" providerId="ADAL" clId="{A6438118-AE99-4BF4-94EC-56D380C5CEFA}" dt="2023-06-24T12:21:10.751" v="854" actId="14100"/>
          <ac:cxnSpMkLst>
            <pc:docMk/>
            <pc:sldMk cId="672085064" sldId="6896"/>
            <ac:cxnSpMk id="253" creationId="{D93767EA-6D71-47E2-AB2C-D620861B2E5B}"/>
          </ac:cxnSpMkLst>
        </pc:cxnChg>
        <pc:cxnChg chg="mod">
          <ac:chgData name="Severin, S (Sefanja)" userId="99325c90-fb6f-426e-9744-e02f59114d16" providerId="ADAL" clId="{A6438118-AE99-4BF4-94EC-56D380C5CEFA}" dt="2023-06-24T12:20:59.973" v="852" actId="1076"/>
          <ac:cxnSpMkLst>
            <pc:docMk/>
            <pc:sldMk cId="672085064" sldId="6896"/>
            <ac:cxnSpMk id="263" creationId="{6B57E3AC-BE78-4547-8460-4E8BFA343973}"/>
          </ac:cxnSpMkLst>
        </pc:cxnChg>
        <pc:cxnChg chg="mod">
          <ac:chgData name="Severin, S (Sefanja)" userId="99325c90-fb6f-426e-9744-e02f59114d16" providerId="ADAL" clId="{A6438118-AE99-4BF4-94EC-56D380C5CEFA}" dt="2023-06-24T12:20:59.973" v="852" actId="1076"/>
          <ac:cxnSpMkLst>
            <pc:docMk/>
            <pc:sldMk cId="672085064" sldId="6896"/>
            <ac:cxnSpMk id="327" creationId="{2E28AED5-C5A5-4827-A1B1-32189DB6A428}"/>
          </ac:cxnSpMkLst>
        </pc:cxnChg>
        <pc:cxnChg chg="mod">
          <ac:chgData name="Severin, S (Sefanja)" userId="99325c90-fb6f-426e-9744-e02f59114d16" providerId="ADAL" clId="{A6438118-AE99-4BF4-94EC-56D380C5CEFA}" dt="2023-06-24T12:24:08.765" v="879" actId="1076"/>
          <ac:cxnSpMkLst>
            <pc:docMk/>
            <pc:sldMk cId="672085064" sldId="6896"/>
            <ac:cxnSpMk id="329" creationId="{B4C81D51-7801-4F49-951D-3025DFA9FE67}"/>
          </ac:cxnSpMkLst>
        </pc:cxnChg>
        <pc:cxnChg chg="mod">
          <ac:chgData name="Severin, S (Sefanja)" userId="99325c90-fb6f-426e-9744-e02f59114d16" providerId="ADAL" clId="{A6438118-AE99-4BF4-94EC-56D380C5CEFA}" dt="2023-06-24T12:24:17.416" v="883" actId="14100"/>
          <ac:cxnSpMkLst>
            <pc:docMk/>
            <pc:sldMk cId="672085064" sldId="6896"/>
            <ac:cxnSpMk id="335" creationId="{A8C495D6-192F-496D-99C8-BC9202EDD4B0}"/>
          </ac:cxnSpMkLst>
        </pc:cxnChg>
        <pc:cxnChg chg="mod">
          <ac:chgData name="Severin, S (Sefanja)" userId="99325c90-fb6f-426e-9744-e02f59114d16" providerId="ADAL" clId="{A6438118-AE99-4BF4-94EC-56D380C5CEFA}" dt="2023-06-24T12:20:59.973" v="852" actId="1076"/>
          <ac:cxnSpMkLst>
            <pc:docMk/>
            <pc:sldMk cId="672085064" sldId="6896"/>
            <ac:cxnSpMk id="341" creationId="{910ECEA8-E9DA-49B6-AFCE-50B1ABD6561B}"/>
          </ac:cxnSpMkLst>
        </pc:cxnChg>
        <pc:cxnChg chg="mod">
          <ac:chgData name="Severin, S (Sefanja)" userId="99325c90-fb6f-426e-9744-e02f59114d16" providerId="ADAL" clId="{A6438118-AE99-4BF4-94EC-56D380C5CEFA}" dt="2023-06-24T12:20:59.973" v="852" actId="1076"/>
          <ac:cxnSpMkLst>
            <pc:docMk/>
            <pc:sldMk cId="672085064" sldId="6896"/>
            <ac:cxnSpMk id="343" creationId="{9BBCFB7B-1FCC-4DA2-A3D7-9C7D5BE77157}"/>
          </ac:cxnSpMkLst>
        </pc:cxnChg>
        <pc:cxnChg chg="mod">
          <ac:chgData name="Severin, S (Sefanja)" userId="99325c90-fb6f-426e-9744-e02f59114d16" providerId="ADAL" clId="{A6438118-AE99-4BF4-94EC-56D380C5CEFA}" dt="2023-06-24T12:20:29.779" v="847" actId="1076"/>
          <ac:cxnSpMkLst>
            <pc:docMk/>
            <pc:sldMk cId="672085064" sldId="6896"/>
            <ac:cxnSpMk id="352" creationId="{90303E17-52D0-41E6-8101-8DA7D9B3A794}"/>
          </ac:cxnSpMkLst>
        </pc:cxnChg>
        <pc:cxnChg chg="mod">
          <ac:chgData name="Severin, S (Sefanja)" userId="99325c90-fb6f-426e-9744-e02f59114d16" providerId="ADAL" clId="{A6438118-AE99-4BF4-94EC-56D380C5CEFA}" dt="2023-06-24T12:20:29.779" v="847" actId="1076"/>
          <ac:cxnSpMkLst>
            <pc:docMk/>
            <pc:sldMk cId="672085064" sldId="6896"/>
            <ac:cxnSpMk id="363" creationId="{25DF7AFD-CECC-4406-9122-709736AB3FB9}"/>
          </ac:cxnSpMkLst>
        </pc:cxnChg>
        <pc:cxnChg chg="mod">
          <ac:chgData name="Severin, S (Sefanja)" userId="99325c90-fb6f-426e-9744-e02f59114d16" providerId="ADAL" clId="{A6438118-AE99-4BF4-94EC-56D380C5CEFA}" dt="2023-06-24T12:20:29.779" v="847" actId="1076"/>
          <ac:cxnSpMkLst>
            <pc:docMk/>
            <pc:sldMk cId="672085064" sldId="6896"/>
            <ac:cxnSpMk id="365" creationId="{A60FD4D3-8063-4228-B740-3EEA99B5DB53}"/>
          </ac:cxnSpMkLst>
        </pc:cxnChg>
        <pc:cxnChg chg="mod">
          <ac:chgData name="Severin, S (Sefanja)" userId="99325c90-fb6f-426e-9744-e02f59114d16" providerId="ADAL" clId="{A6438118-AE99-4BF4-94EC-56D380C5CEFA}" dt="2023-06-24T12:20:29.779" v="847" actId="1076"/>
          <ac:cxnSpMkLst>
            <pc:docMk/>
            <pc:sldMk cId="672085064" sldId="6896"/>
            <ac:cxnSpMk id="369" creationId="{B3BEAA02-E3DB-44F2-B455-B2D019DFA70C}"/>
          </ac:cxnSpMkLst>
        </pc:cxnChg>
        <pc:cxnChg chg="mod">
          <ac:chgData name="Severin, S (Sefanja)" userId="99325c90-fb6f-426e-9744-e02f59114d16" providerId="ADAL" clId="{A6438118-AE99-4BF4-94EC-56D380C5CEFA}" dt="2023-06-24T12:20:29.779" v="847" actId="1076"/>
          <ac:cxnSpMkLst>
            <pc:docMk/>
            <pc:sldMk cId="672085064" sldId="6896"/>
            <ac:cxnSpMk id="371" creationId="{A2E01EED-E552-4375-A09E-2309023A570B}"/>
          </ac:cxnSpMkLst>
        </pc:cxnChg>
        <pc:cxnChg chg="mod">
          <ac:chgData name="Severin, S (Sefanja)" userId="99325c90-fb6f-426e-9744-e02f59114d16" providerId="ADAL" clId="{A6438118-AE99-4BF4-94EC-56D380C5CEFA}" dt="2023-06-24T12:20:36.077" v="848" actId="14100"/>
          <ac:cxnSpMkLst>
            <pc:docMk/>
            <pc:sldMk cId="672085064" sldId="6896"/>
            <ac:cxnSpMk id="403" creationId="{C71D49D1-5B69-49C8-9298-42A4626C7717}"/>
          </ac:cxnSpMkLst>
        </pc:cxnChg>
        <pc:cxnChg chg="mod">
          <ac:chgData name="Severin, S (Sefanja)" userId="99325c90-fb6f-426e-9744-e02f59114d16" providerId="ADAL" clId="{A6438118-AE99-4BF4-94EC-56D380C5CEFA}" dt="2023-06-24T12:20:11.640" v="845" actId="1076"/>
          <ac:cxnSpMkLst>
            <pc:docMk/>
            <pc:sldMk cId="672085064" sldId="6896"/>
            <ac:cxnSpMk id="444" creationId="{B4BAC3E2-FFCD-4D7A-877A-D36B39C89B75}"/>
          </ac:cxnSpMkLst>
        </pc:cxnChg>
        <pc:cxnChg chg="mod">
          <ac:chgData name="Severin, S (Sefanja)" userId="99325c90-fb6f-426e-9744-e02f59114d16" providerId="ADAL" clId="{A6438118-AE99-4BF4-94EC-56D380C5CEFA}" dt="2023-06-24T12:26:00.636" v="892" actId="478"/>
          <ac:cxnSpMkLst>
            <pc:docMk/>
            <pc:sldMk cId="672085064" sldId="6896"/>
            <ac:cxnSpMk id="446" creationId="{C95CE255-912C-4FA0-9012-3491676839A3}"/>
          </ac:cxnSpMkLst>
        </pc:cxnChg>
        <pc:cxnChg chg="mod">
          <ac:chgData name="Severin, S (Sefanja)" userId="99325c90-fb6f-426e-9744-e02f59114d16" providerId="ADAL" clId="{A6438118-AE99-4BF4-94EC-56D380C5CEFA}" dt="2023-06-24T12:20:40.537" v="849" actId="1076"/>
          <ac:cxnSpMkLst>
            <pc:docMk/>
            <pc:sldMk cId="672085064" sldId="6896"/>
            <ac:cxnSpMk id="450" creationId="{B99148E1-FCAB-49FD-8ED4-C62959821C69}"/>
          </ac:cxnSpMkLst>
        </pc:cxnChg>
        <pc:cxnChg chg="mod">
          <ac:chgData name="Severin, S (Sefanja)" userId="99325c90-fb6f-426e-9744-e02f59114d16" providerId="ADAL" clId="{A6438118-AE99-4BF4-94EC-56D380C5CEFA}" dt="2023-06-24T12:20:59.973" v="852" actId="1076"/>
          <ac:cxnSpMkLst>
            <pc:docMk/>
            <pc:sldMk cId="672085064" sldId="6896"/>
            <ac:cxnSpMk id="458" creationId="{0B56642E-182C-4987-8F59-0A9C4885DCB2}"/>
          </ac:cxnSpMkLst>
        </pc:cxnChg>
        <pc:cxnChg chg="mod">
          <ac:chgData name="Severin, S (Sefanja)" userId="99325c90-fb6f-426e-9744-e02f59114d16" providerId="ADAL" clId="{A6438118-AE99-4BF4-94EC-56D380C5CEFA}" dt="2023-06-24T12:18:58.558" v="840" actId="1076"/>
          <ac:cxnSpMkLst>
            <pc:docMk/>
            <pc:sldMk cId="672085064" sldId="6896"/>
            <ac:cxnSpMk id="468" creationId="{5FF7D63E-426A-4BFB-B690-828C76F5022C}"/>
          </ac:cxnSpMkLst>
        </pc:cxnChg>
      </pc:sldChg>
    </pc:docChg>
  </pc:docChgLst>
  <pc:docChgLst>
    <pc:chgData name="Lex de Wolff" userId="S::lex.de.wolff_alliander.com#ext#@edsn.onmicrosoft.com::842c0f73-aa79-47ef-93a1-14263045c94a" providerId="AD" clId="Web-{A25D5FB2-1593-4032-A166-FE9219B0F7CA}"/>
    <pc:docChg chg="modSld">
      <pc:chgData name="Lex de Wolff" userId="S::lex.de.wolff_alliander.com#ext#@edsn.onmicrosoft.com::842c0f73-aa79-47ef-93a1-14263045c94a" providerId="AD" clId="Web-{A25D5FB2-1593-4032-A166-FE9219B0F7CA}" dt="2023-11-23T08:11:04.233" v="64" actId="1076"/>
      <pc:docMkLst>
        <pc:docMk/>
      </pc:docMkLst>
      <pc:sldChg chg="addSp modSp">
        <pc:chgData name="Lex de Wolff" userId="S::lex.de.wolff_alliander.com#ext#@edsn.onmicrosoft.com::842c0f73-aa79-47ef-93a1-14263045c94a" providerId="AD" clId="Web-{A25D5FB2-1593-4032-A166-FE9219B0F7CA}" dt="2023-11-23T08:11:04.233" v="64" actId="1076"/>
        <pc:sldMkLst>
          <pc:docMk/>
          <pc:sldMk cId="3358840600" sldId="6901"/>
        </pc:sldMkLst>
        <pc:spChg chg="mod">
          <ac:chgData name="Lex de Wolff" userId="S::lex.de.wolff_alliander.com#ext#@edsn.onmicrosoft.com::842c0f73-aa79-47ef-93a1-14263045c94a" providerId="AD" clId="Web-{A25D5FB2-1593-4032-A166-FE9219B0F7CA}" dt="2023-11-23T08:03:36.335" v="22" actId="20577"/>
          <ac:spMkLst>
            <pc:docMk/>
            <pc:sldMk cId="3358840600" sldId="6901"/>
            <ac:spMk id="2" creationId="{C0E224B0-E50F-ED56-A511-05D775362891}"/>
          </ac:spMkLst>
        </pc:spChg>
        <pc:spChg chg="mod">
          <ac:chgData name="Lex de Wolff" userId="S::lex.de.wolff_alliander.com#ext#@edsn.onmicrosoft.com::842c0f73-aa79-47ef-93a1-14263045c94a" providerId="AD" clId="Web-{A25D5FB2-1593-4032-A166-FE9219B0F7CA}" dt="2023-11-23T08:08:49.012" v="49" actId="1076"/>
          <ac:spMkLst>
            <pc:docMk/>
            <pc:sldMk cId="3358840600" sldId="6901"/>
            <ac:spMk id="4" creationId="{0178C64A-8CCE-0621-EB46-F1EB049C0E60}"/>
          </ac:spMkLst>
        </pc:spChg>
        <pc:spChg chg="mod">
          <ac:chgData name="Lex de Wolff" userId="S::lex.de.wolff_alliander.com#ext#@edsn.onmicrosoft.com::842c0f73-aa79-47ef-93a1-14263045c94a" providerId="AD" clId="Web-{A25D5FB2-1593-4032-A166-FE9219B0F7CA}" dt="2023-11-23T08:08:49.028" v="50" actId="1076"/>
          <ac:spMkLst>
            <pc:docMk/>
            <pc:sldMk cId="3358840600" sldId="6901"/>
            <ac:spMk id="5" creationId="{4E4DD346-AE54-659C-053D-973B3D698BB7}"/>
          </ac:spMkLst>
        </pc:spChg>
        <pc:spChg chg="mod">
          <ac:chgData name="Lex de Wolff" userId="S::lex.de.wolff_alliander.com#ext#@edsn.onmicrosoft.com::842c0f73-aa79-47ef-93a1-14263045c94a" providerId="AD" clId="Web-{A25D5FB2-1593-4032-A166-FE9219B0F7CA}" dt="2023-11-23T08:04:55.867" v="44" actId="1076"/>
          <ac:spMkLst>
            <pc:docMk/>
            <pc:sldMk cId="3358840600" sldId="6901"/>
            <ac:spMk id="8" creationId="{E2D0538A-500F-F401-835E-7565F279BFF9}"/>
          </ac:spMkLst>
        </pc:spChg>
        <pc:spChg chg="mod">
          <ac:chgData name="Lex de Wolff" userId="S::lex.de.wolff_alliander.com#ext#@edsn.onmicrosoft.com::842c0f73-aa79-47ef-93a1-14263045c94a" providerId="AD" clId="Web-{A25D5FB2-1593-4032-A166-FE9219B0F7CA}" dt="2023-11-23T08:04:55.899" v="45" actId="1076"/>
          <ac:spMkLst>
            <pc:docMk/>
            <pc:sldMk cId="3358840600" sldId="6901"/>
            <ac:spMk id="9" creationId="{E92F8B99-0645-DC16-7A15-D4D0CC051D5A}"/>
          </ac:spMkLst>
        </pc:spChg>
        <pc:spChg chg="mod">
          <ac:chgData name="Lex de Wolff" userId="S::lex.de.wolff_alliander.com#ext#@edsn.onmicrosoft.com::842c0f73-aa79-47ef-93a1-14263045c94a" providerId="AD" clId="Web-{A25D5FB2-1593-4032-A166-FE9219B0F7CA}" dt="2023-11-23T08:04:55.758" v="39" actId="1076"/>
          <ac:spMkLst>
            <pc:docMk/>
            <pc:sldMk cId="3358840600" sldId="6901"/>
            <ac:spMk id="17" creationId="{E5E37950-ACE6-916B-3E79-A8CC25C125B2}"/>
          </ac:spMkLst>
        </pc:spChg>
        <pc:spChg chg="mod">
          <ac:chgData name="Lex de Wolff" userId="S::lex.de.wolff_alliander.com#ext#@edsn.onmicrosoft.com::842c0f73-aa79-47ef-93a1-14263045c94a" providerId="AD" clId="Web-{A25D5FB2-1593-4032-A166-FE9219B0F7CA}" dt="2023-11-23T08:08:57.606" v="51" actId="14100"/>
          <ac:spMkLst>
            <pc:docMk/>
            <pc:sldMk cId="3358840600" sldId="6901"/>
            <ac:spMk id="19" creationId="{60334A45-849D-6578-15A3-5955B474DCA0}"/>
          </ac:spMkLst>
        </pc:spChg>
        <pc:graphicFrameChg chg="mod">
          <ac:chgData name="Lex de Wolff" userId="S::lex.de.wolff_alliander.com#ext#@edsn.onmicrosoft.com::842c0f73-aa79-47ef-93a1-14263045c94a" providerId="AD" clId="Web-{A25D5FB2-1593-4032-A166-FE9219B0F7CA}" dt="2023-11-23T08:09:11.919" v="54" actId="1076"/>
          <ac:graphicFrameMkLst>
            <pc:docMk/>
            <pc:sldMk cId="3358840600" sldId="6901"/>
            <ac:graphicFrameMk id="6" creationId="{3FCC57E0-AAC7-7B0E-7E04-581560C988E8}"/>
          </ac:graphicFrameMkLst>
        </pc:graphicFrameChg>
        <pc:graphicFrameChg chg="mod">
          <ac:chgData name="Lex de Wolff" userId="S::lex.de.wolff_alliander.com#ext#@edsn.onmicrosoft.com::842c0f73-aa79-47ef-93a1-14263045c94a" providerId="AD" clId="Web-{A25D5FB2-1593-4032-A166-FE9219B0F7CA}" dt="2023-11-23T08:09:11.950" v="55" actId="1076"/>
          <ac:graphicFrameMkLst>
            <pc:docMk/>
            <pc:sldMk cId="3358840600" sldId="6901"/>
            <ac:graphicFrameMk id="7" creationId="{9681CE4F-9958-41BB-92BE-5EE22124B5A2}"/>
          </ac:graphicFrameMkLst>
        </pc:graphicFrameChg>
        <pc:graphicFrameChg chg="mod">
          <ac:chgData name="Lex de Wolff" userId="S::lex.de.wolff_alliander.com#ext#@edsn.onmicrosoft.com::842c0f73-aa79-47ef-93a1-14263045c94a" providerId="AD" clId="Web-{A25D5FB2-1593-4032-A166-FE9219B0F7CA}" dt="2023-11-23T08:04:55.789" v="40" actId="1076"/>
          <ac:graphicFrameMkLst>
            <pc:docMk/>
            <pc:sldMk cId="3358840600" sldId="6901"/>
            <ac:graphicFrameMk id="10" creationId="{0702CF74-4116-6A81-BF07-CE6BB499FC7C}"/>
          </ac:graphicFrameMkLst>
        </pc:graphicFrameChg>
        <pc:graphicFrameChg chg="mod">
          <ac:chgData name="Lex de Wolff" userId="S::lex.de.wolff_alliander.com#ext#@edsn.onmicrosoft.com::842c0f73-aa79-47ef-93a1-14263045c94a" providerId="AD" clId="Web-{A25D5FB2-1593-4032-A166-FE9219B0F7CA}" dt="2023-11-23T08:04:55.805" v="41" actId="1076"/>
          <ac:graphicFrameMkLst>
            <pc:docMk/>
            <pc:sldMk cId="3358840600" sldId="6901"/>
            <ac:graphicFrameMk id="11" creationId="{A440768B-E562-FA4F-2247-2DF2F0F7E13A}"/>
          </ac:graphicFrameMkLst>
        </pc:graphicFrameChg>
        <pc:picChg chg="add mod">
          <ac:chgData name="Lex de Wolff" userId="S::lex.de.wolff_alliander.com#ext#@edsn.onmicrosoft.com::842c0f73-aa79-47ef-93a1-14263045c94a" providerId="AD" clId="Web-{A25D5FB2-1593-4032-A166-FE9219B0F7CA}" dt="2023-11-23T08:10:44.530" v="60" actId="1076"/>
          <ac:picMkLst>
            <pc:docMk/>
            <pc:sldMk cId="3358840600" sldId="6901"/>
            <ac:picMk id="3" creationId="{19981A75-0F13-2721-8EC1-3357AB510FEF}"/>
          </ac:picMkLst>
        </pc:picChg>
        <pc:cxnChg chg="mod">
          <ac:chgData name="Lex de Wolff" userId="S::lex.de.wolff_alliander.com#ext#@edsn.onmicrosoft.com::842c0f73-aa79-47ef-93a1-14263045c94a" providerId="AD" clId="Web-{A25D5FB2-1593-4032-A166-FE9219B0F7CA}" dt="2023-11-23T08:04:55.836" v="42" actId="1076"/>
          <ac:cxnSpMkLst>
            <pc:docMk/>
            <pc:sldMk cId="3358840600" sldId="6901"/>
            <ac:cxnSpMk id="13" creationId="{81FCBBF0-231E-B916-BA62-4FBAF5687914}"/>
          </ac:cxnSpMkLst>
        </pc:cxnChg>
        <pc:cxnChg chg="mod">
          <ac:chgData name="Lex de Wolff" userId="S::lex.de.wolff_alliander.com#ext#@edsn.onmicrosoft.com::842c0f73-aa79-47ef-93a1-14263045c94a" providerId="AD" clId="Web-{A25D5FB2-1593-4032-A166-FE9219B0F7CA}" dt="2023-11-23T08:04:55.852" v="43" actId="1076"/>
          <ac:cxnSpMkLst>
            <pc:docMk/>
            <pc:sldMk cId="3358840600" sldId="6901"/>
            <ac:cxnSpMk id="14" creationId="{9240D5C8-244C-BFB0-B00E-4449F0BCC923}"/>
          </ac:cxnSpMkLst>
        </pc:cxnChg>
        <pc:cxnChg chg="add mod">
          <ac:chgData name="Lex de Wolff" userId="S::lex.de.wolff_alliander.com#ext#@edsn.onmicrosoft.com::842c0f73-aa79-47ef-93a1-14263045c94a" providerId="AD" clId="Web-{A25D5FB2-1593-4032-A166-FE9219B0F7CA}" dt="2023-11-23T08:11:04.233" v="64" actId="1076"/>
          <ac:cxnSpMkLst>
            <pc:docMk/>
            <pc:sldMk cId="3358840600" sldId="6901"/>
            <ac:cxnSpMk id="15" creationId="{57D1886E-E0E8-28B3-2139-B9B4FF7B59F1}"/>
          </ac:cxnSpMkLst>
        </pc:cxnChg>
      </pc:sldChg>
    </pc:docChg>
  </pc:docChgLst>
  <pc:docChgLst>
    <pc:chgData name="Lex de Wolff" userId="S::lex.de.wolff_alliander.com#ext#@edsn.onmicrosoft.com::842c0f73-aa79-47ef-93a1-14263045c94a" providerId="AD" clId="Web-{01341E7B-FCD6-420A-A7C0-4B8A6F373360}"/>
    <pc:docChg chg="addSld delSld modSld sldOrd">
      <pc:chgData name="Lex de Wolff" userId="S::lex.de.wolff_alliander.com#ext#@edsn.onmicrosoft.com::842c0f73-aa79-47ef-93a1-14263045c94a" providerId="AD" clId="Web-{01341E7B-FCD6-420A-A7C0-4B8A6F373360}" dt="2023-11-22T13:35:54.807" v="185"/>
      <pc:docMkLst>
        <pc:docMk/>
      </pc:docMkLst>
      <pc:sldChg chg="modSp">
        <pc:chgData name="Lex de Wolff" userId="S::lex.de.wolff_alliander.com#ext#@edsn.onmicrosoft.com::842c0f73-aa79-47ef-93a1-14263045c94a" providerId="AD" clId="Web-{01341E7B-FCD6-420A-A7C0-4B8A6F373360}" dt="2023-11-22T12:54:01.794" v="7" actId="20577"/>
        <pc:sldMkLst>
          <pc:docMk/>
          <pc:sldMk cId="820850131" sldId="285"/>
        </pc:sldMkLst>
        <pc:spChg chg="mod">
          <ac:chgData name="Lex de Wolff" userId="S::lex.de.wolff_alliander.com#ext#@edsn.onmicrosoft.com::842c0f73-aa79-47ef-93a1-14263045c94a" providerId="AD" clId="Web-{01341E7B-FCD6-420A-A7C0-4B8A6F373360}" dt="2023-11-22T12:54:01.794" v="7"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01341E7B-FCD6-420A-A7C0-4B8A6F373360}" dt="2023-11-22T13:35:54.807" v="185"/>
        <pc:sldMkLst>
          <pc:docMk/>
          <pc:sldMk cId="2088829852" sldId="646"/>
        </pc:sldMkLst>
        <pc:spChg chg="mod">
          <ac:chgData name="Lex de Wolff" userId="S::lex.de.wolff_alliander.com#ext#@edsn.onmicrosoft.com::842c0f73-aa79-47ef-93a1-14263045c94a" providerId="AD" clId="Web-{01341E7B-FCD6-420A-A7C0-4B8A6F373360}" dt="2023-11-22T13:35:02.899" v="180" actId="20577"/>
          <ac:spMkLst>
            <pc:docMk/>
            <pc:sldMk cId="2088829852" sldId="646"/>
            <ac:spMk id="7" creationId="{00000000-0000-0000-0000-000000000000}"/>
          </ac:spMkLst>
        </pc:spChg>
        <pc:picChg chg="ord">
          <ac:chgData name="Lex de Wolff" userId="S::lex.de.wolff_alliander.com#ext#@edsn.onmicrosoft.com::842c0f73-aa79-47ef-93a1-14263045c94a" providerId="AD" clId="Web-{01341E7B-FCD6-420A-A7C0-4B8A6F373360}" dt="2023-11-22T13:35:54.807" v="185"/>
          <ac:picMkLst>
            <pc:docMk/>
            <pc:sldMk cId="2088829852" sldId="646"/>
            <ac:picMk id="9" creationId="{00000000-0000-0000-0000-000000000000}"/>
          </ac:picMkLst>
        </pc:picChg>
      </pc:sldChg>
      <pc:sldChg chg="modSp">
        <pc:chgData name="Lex de Wolff" userId="S::lex.de.wolff_alliander.com#ext#@edsn.onmicrosoft.com::842c0f73-aa79-47ef-93a1-14263045c94a" providerId="AD" clId="Web-{01341E7B-FCD6-420A-A7C0-4B8A6F373360}" dt="2023-11-22T13:35:31.775" v="182" actId="20577"/>
        <pc:sldMkLst>
          <pc:docMk/>
          <pc:sldMk cId="3551468608" sldId="647"/>
        </pc:sldMkLst>
        <pc:spChg chg="mod">
          <ac:chgData name="Lex de Wolff" userId="S::lex.de.wolff_alliander.com#ext#@edsn.onmicrosoft.com::842c0f73-aa79-47ef-93a1-14263045c94a" providerId="AD" clId="Web-{01341E7B-FCD6-420A-A7C0-4B8A6F373360}" dt="2023-11-22T13:35:31.775" v="182" actId="20577"/>
          <ac:spMkLst>
            <pc:docMk/>
            <pc:sldMk cId="3551468608" sldId="647"/>
            <ac:spMk id="7" creationId="{00000000-0000-0000-0000-000000000000}"/>
          </ac:spMkLst>
        </pc:spChg>
      </pc:sldChg>
      <pc:sldChg chg="modSp">
        <pc:chgData name="Lex de Wolff" userId="S::lex.de.wolff_alliander.com#ext#@edsn.onmicrosoft.com::842c0f73-aa79-47ef-93a1-14263045c94a" providerId="AD" clId="Web-{01341E7B-FCD6-420A-A7C0-4B8A6F373360}" dt="2023-11-22T13:35:36.166" v="184" actId="20577"/>
        <pc:sldMkLst>
          <pc:docMk/>
          <pc:sldMk cId="2953506112" sldId="648"/>
        </pc:sldMkLst>
        <pc:spChg chg="mod">
          <ac:chgData name="Lex de Wolff" userId="S::lex.de.wolff_alliander.com#ext#@edsn.onmicrosoft.com::842c0f73-aa79-47ef-93a1-14263045c94a" providerId="AD" clId="Web-{01341E7B-FCD6-420A-A7C0-4B8A6F373360}" dt="2023-11-22T13:35:36.166" v="184" actId="20577"/>
          <ac:spMkLst>
            <pc:docMk/>
            <pc:sldMk cId="2953506112" sldId="648"/>
            <ac:spMk id="7" creationId="{00000000-0000-0000-0000-000000000000}"/>
          </ac:spMkLst>
        </pc:spChg>
      </pc:sldChg>
      <pc:sldChg chg="addSp delSp modSp">
        <pc:chgData name="Lex de Wolff" userId="S::lex.de.wolff_alliander.com#ext#@edsn.onmicrosoft.com::842c0f73-aa79-47ef-93a1-14263045c94a" providerId="AD" clId="Web-{01341E7B-FCD6-420A-A7C0-4B8A6F373360}" dt="2023-11-22T13:09:19.638" v="85"/>
        <pc:sldMkLst>
          <pc:docMk/>
          <pc:sldMk cId="2701063923" sldId="717"/>
        </pc:sldMkLst>
        <pc:spChg chg="add del">
          <ac:chgData name="Lex de Wolff" userId="S::lex.de.wolff_alliander.com#ext#@edsn.onmicrosoft.com::842c0f73-aa79-47ef-93a1-14263045c94a" providerId="AD" clId="Web-{01341E7B-FCD6-420A-A7C0-4B8A6F373360}" dt="2023-11-22T13:09:17.904" v="83"/>
          <ac:spMkLst>
            <pc:docMk/>
            <pc:sldMk cId="2701063923" sldId="717"/>
            <ac:spMk id="106" creationId="{69605EAF-E421-46BA-AD84-7B4B34C30C60}"/>
          </ac:spMkLst>
        </pc:spChg>
        <pc:spChg chg="add del">
          <ac:chgData name="Lex de Wolff" userId="S::lex.de.wolff_alliander.com#ext#@edsn.onmicrosoft.com::842c0f73-aa79-47ef-93a1-14263045c94a" providerId="AD" clId="Web-{01341E7B-FCD6-420A-A7C0-4B8A6F373360}" dt="2023-11-22T13:09:17.904" v="84"/>
          <ac:spMkLst>
            <pc:docMk/>
            <pc:sldMk cId="2701063923" sldId="717"/>
            <ac:spMk id="116" creationId="{213B6C6A-92E9-4271-8EFC-4B018D113F27}"/>
          </ac:spMkLst>
        </pc:spChg>
        <pc:cxnChg chg="add del mod">
          <ac:chgData name="Lex de Wolff" userId="S::lex.de.wolff_alliander.com#ext#@edsn.onmicrosoft.com::842c0f73-aa79-47ef-93a1-14263045c94a" providerId="AD" clId="Web-{01341E7B-FCD6-420A-A7C0-4B8A6F373360}" dt="2023-11-22T13:09:19.638" v="85"/>
          <ac:cxnSpMkLst>
            <pc:docMk/>
            <pc:sldMk cId="2701063923" sldId="717"/>
            <ac:cxnSpMk id="66" creationId="{87DB60DC-37D0-4B8F-BD1B-5BE7C86864FA}"/>
          </ac:cxnSpMkLst>
        </pc:cxnChg>
      </pc:sldChg>
      <pc:sldChg chg="delSp modSp">
        <pc:chgData name="Lex de Wolff" userId="S::lex.de.wolff_alliander.com#ext#@edsn.onmicrosoft.com::842c0f73-aa79-47ef-93a1-14263045c94a" providerId="AD" clId="Web-{01341E7B-FCD6-420A-A7C0-4B8A6F373360}" dt="2023-11-22T13:10:20.811" v="90"/>
        <pc:sldMkLst>
          <pc:docMk/>
          <pc:sldMk cId="3113629028" sldId="726"/>
        </pc:sldMkLst>
        <pc:spChg chg="del">
          <ac:chgData name="Lex de Wolff" userId="S::lex.de.wolff_alliander.com#ext#@edsn.onmicrosoft.com::842c0f73-aa79-47ef-93a1-14263045c94a" providerId="AD" clId="Web-{01341E7B-FCD6-420A-A7C0-4B8A6F373360}" dt="2023-11-22T13:10:20.811" v="90"/>
          <ac:spMkLst>
            <pc:docMk/>
            <pc:sldMk cId="3113629028" sldId="726"/>
            <ac:spMk id="24" creationId="{13CDE3B9-F062-4B94-A9FD-2ED7DBB92199}"/>
          </ac:spMkLst>
        </pc:spChg>
        <pc:cxnChg chg="del mod">
          <ac:chgData name="Lex de Wolff" userId="S::lex.de.wolff_alliander.com#ext#@edsn.onmicrosoft.com::842c0f73-aa79-47ef-93a1-14263045c94a" providerId="AD" clId="Web-{01341E7B-FCD6-420A-A7C0-4B8A6F373360}" dt="2023-11-22T13:10:20.811" v="89"/>
          <ac:cxnSpMkLst>
            <pc:docMk/>
            <pc:sldMk cId="3113629028" sldId="726"/>
            <ac:cxnSpMk id="25" creationId="{D649E0BC-B923-4744-B259-07B5B4119FB1}"/>
          </ac:cxnSpMkLst>
        </pc:cxnChg>
      </pc:sldChg>
      <pc:sldChg chg="delSp modSp">
        <pc:chgData name="Lex de Wolff" userId="S::lex.de.wolff_alliander.com#ext#@edsn.onmicrosoft.com::842c0f73-aa79-47ef-93a1-14263045c94a" providerId="AD" clId="Web-{01341E7B-FCD6-420A-A7C0-4B8A6F373360}" dt="2023-11-22T13:10:10.374" v="88"/>
        <pc:sldMkLst>
          <pc:docMk/>
          <pc:sldMk cId="849189954" sldId="727"/>
        </pc:sldMkLst>
        <pc:spChg chg="del">
          <ac:chgData name="Lex de Wolff" userId="S::lex.de.wolff_alliander.com#ext#@edsn.onmicrosoft.com::842c0f73-aa79-47ef-93a1-14263045c94a" providerId="AD" clId="Web-{01341E7B-FCD6-420A-A7C0-4B8A6F373360}" dt="2023-11-22T13:10:06.858" v="86"/>
          <ac:spMkLst>
            <pc:docMk/>
            <pc:sldMk cId="849189954" sldId="727"/>
            <ac:spMk id="62" creationId="{788E9604-6408-4D62-9D0C-3FF8EA3C6AAB}"/>
          </ac:spMkLst>
        </pc:spChg>
        <pc:spChg chg="del">
          <ac:chgData name="Lex de Wolff" userId="S::lex.de.wolff_alliander.com#ext#@edsn.onmicrosoft.com::842c0f73-aa79-47ef-93a1-14263045c94a" providerId="AD" clId="Web-{01341E7B-FCD6-420A-A7C0-4B8A6F373360}" dt="2023-11-22T13:10:10.374" v="88"/>
          <ac:spMkLst>
            <pc:docMk/>
            <pc:sldMk cId="849189954" sldId="727"/>
            <ac:spMk id="80" creationId="{9831C7A5-EACB-4624-8188-BD9C5FD42147}"/>
          </ac:spMkLst>
        </pc:spChg>
        <pc:cxnChg chg="del mod">
          <ac:chgData name="Lex de Wolff" userId="S::lex.de.wolff_alliander.com#ext#@edsn.onmicrosoft.com::842c0f73-aa79-47ef-93a1-14263045c94a" providerId="AD" clId="Web-{01341E7B-FCD6-420A-A7C0-4B8A6F373360}" dt="2023-11-22T13:10:10.374" v="87"/>
          <ac:cxnSpMkLst>
            <pc:docMk/>
            <pc:sldMk cId="849189954" sldId="727"/>
            <ac:cxnSpMk id="81" creationId="{78E0624A-9205-4400-834E-E1019D3BF1DE}"/>
          </ac:cxnSpMkLst>
        </pc:cxnChg>
      </pc:sldChg>
      <pc:sldChg chg="delSp modSp">
        <pc:chgData name="Lex de Wolff" userId="S::lex.de.wolff_alliander.com#ext#@edsn.onmicrosoft.com::842c0f73-aa79-47ef-93a1-14263045c94a" providerId="AD" clId="Web-{01341E7B-FCD6-420A-A7C0-4B8A6F373360}" dt="2023-11-22T13:10:39.968" v="92"/>
        <pc:sldMkLst>
          <pc:docMk/>
          <pc:sldMk cId="2027636084" sldId="728"/>
        </pc:sldMkLst>
        <pc:spChg chg="del">
          <ac:chgData name="Lex de Wolff" userId="S::lex.de.wolff_alliander.com#ext#@edsn.onmicrosoft.com::842c0f73-aa79-47ef-93a1-14263045c94a" providerId="AD" clId="Web-{01341E7B-FCD6-420A-A7C0-4B8A6F373360}" dt="2023-11-22T13:10:39.968" v="92"/>
          <ac:spMkLst>
            <pc:docMk/>
            <pc:sldMk cId="2027636084" sldId="728"/>
            <ac:spMk id="93" creationId="{7DCF0A50-3228-49DA-ADA0-91AC81514892}"/>
          </ac:spMkLst>
        </pc:spChg>
        <pc:cxnChg chg="del mod">
          <ac:chgData name="Lex de Wolff" userId="S::lex.de.wolff_alliander.com#ext#@edsn.onmicrosoft.com::842c0f73-aa79-47ef-93a1-14263045c94a" providerId="AD" clId="Web-{01341E7B-FCD6-420A-A7C0-4B8A6F373360}" dt="2023-11-22T13:10:39.968" v="91"/>
          <ac:cxnSpMkLst>
            <pc:docMk/>
            <pc:sldMk cId="2027636084" sldId="728"/>
            <ac:cxnSpMk id="94" creationId="{8CBC8F84-8F73-456E-99D8-9FD09BBA6CC4}"/>
          </ac:cxnSpMkLst>
        </pc:cxnChg>
      </pc:sldChg>
      <pc:sldChg chg="delSp modSp">
        <pc:chgData name="Lex de Wolff" userId="S::lex.de.wolff_alliander.com#ext#@edsn.onmicrosoft.com::842c0f73-aa79-47ef-93a1-14263045c94a" providerId="AD" clId="Web-{01341E7B-FCD6-420A-A7C0-4B8A6F373360}" dt="2023-11-22T13:10:46.062" v="95"/>
        <pc:sldMkLst>
          <pc:docMk/>
          <pc:sldMk cId="409279211" sldId="729"/>
        </pc:sldMkLst>
        <pc:spChg chg="del">
          <ac:chgData name="Lex de Wolff" userId="S::lex.de.wolff_alliander.com#ext#@edsn.onmicrosoft.com::842c0f73-aa79-47ef-93a1-14263045c94a" providerId="AD" clId="Web-{01341E7B-FCD6-420A-A7C0-4B8A6F373360}" dt="2023-11-22T13:10:46.062" v="95"/>
          <ac:spMkLst>
            <pc:docMk/>
            <pc:sldMk cId="409279211" sldId="729"/>
            <ac:spMk id="58" creationId="{22DB3772-6DF1-41F0-A2C3-8A666DC4EDB1}"/>
          </ac:spMkLst>
        </pc:spChg>
        <pc:spChg chg="del">
          <ac:chgData name="Lex de Wolff" userId="S::lex.de.wolff_alliander.com#ext#@edsn.onmicrosoft.com::842c0f73-aa79-47ef-93a1-14263045c94a" providerId="AD" clId="Web-{01341E7B-FCD6-420A-A7C0-4B8A6F373360}" dt="2023-11-22T13:10:46.062" v="93"/>
          <ac:spMkLst>
            <pc:docMk/>
            <pc:sldMk cId="409279211" sldId="729"/>
            <ac:spMk id="81" creationId="{50E53282-5224-4EA2-8DBA-6CE697B68C34}"/>
          </ac:spMkLst>
        </pc:spChg>
        <pc:cxnChg chg="del mod">
          <ac:chgData name="Lex de Wolff" userId="S::lex.de.wolff_alliander.com#ext#@edsn.onmicrosoft.com::842c0f73-aa79-47ef-93a1-14263045c94a" providerId="AD" clId="Web-{01341E7B-FCD6-420A-A7C0-4B8A6F373360}" dt="2023-11-22T13:10:46.062" v="94"/>
          <ac:cxnSpMkLst>
            <pc:docMk/>
            <pc:sldMk cId="409279211" sldId="729"/>
            <ac:cxnSpMk id="60" creationId="{5702883E-7040-4F9D-9C8E-F1F92C92BEF6}"/>
          </ac:cxnSpMkLst>
        </pc:cxnChg>
      </pc:sldChg>
      <pc:sldChg chg="modSp">
        <pc:chgData name="Lex de Wolff" userId="S::lex.de.wolff_alliander.com#ext#@edsn.onmicrosoft.com::842c0f73-aa79-47ef-93a1-14263045c94a" providerId="AD" clId="Web-{01341E7B-FCD6-420A-A7C0-4B8A6F373360}" dt="2023-11-22T13:12:39.126" v="100" actId="20577"/>
        <pc:sldMkLst>
          <pc:docMk/>
          <pc:sldMk cId="65017256" sldId="730"/>
        </pc:sldMkLst>
        <pc:spChg chg="mod">
          <ac:chgData name="Lex de Wolff" userId="S::lex.de.wolff_alliander.com#ext#@edsn.onmicrosoft.com::842c0f73-aa79-47ef-93a1-14263045c94a" providerId="AD" clId="Web-{01341E7B-FCD6-420A-A7C0-4B8A6F373360}" dt="2023-11-22T13:12:39.126" v="100" actId="20577"/>
          <ac:spMkLst>
            <pc:docMk/>
            <pc:sldMk cId="65017256" sldId="730"/>
            <ac:spMk id="105" creationId="{2ABDCD63-C169-45FD-9590-3CD9140009F0}"/>
          </ac:spMkLst>
        </pc:spChg>
      </pc:sldChg>
      <pc:sldChg chg="modSp">
        <pc:chgData name="Lex de Wolff" userId="S::lex.de.wolff_alliander.com#ext#@edsn.onmicrosoft.com::842c0f73-aa79-47ef-93a1-14263045c94a" providerId="AD" clId="Web-{01341E7B-FCD6-420A-A7C0-4B8A6F373360}" dt="2023-11-22T13:14:02.956" v="102" actId="20577"/>
        <pc:sldMkLst>
          <pc:docMk/>
          <pc:sldMk cId="453673781" sldId="731"/>
        </pc:sldMkLst>
        <pc:spChg chg="mod">
          <ac:chgData name="Lex de Wolff" userId="S::lex.de.wolff_alliander.com#ext#@edsn.onmicrosoft.com::842c0f73-aa79-47ef-93a1-14263045c94a" providerId="AD" clId="Web-{01341E7B-FCD6-420A-A7C0-4B8A6F373360}" dt="2023-11-22T13:14:02.956" v="102" actId="20577"/>
          <ac:spMkLst>
            <pc:docMk/>
            <pc:sldMk cId="453673781" sldId="731"/>
            <ac:spMk id="2" creationId="{29F17482-A1BE-6C15-1428-6FC448F42DF3}"/>
          </ac:spMkLst>
        </pc:spChg>
      </pc:sldChg>
      <pc:sldChg chg="modSp ord">
        <pc:chgData name="Lex de Wolff" userId="S::lex.de.wolff_alliander.com#ext#@edsn.onmicrosoft.com::842c0f73-aa79-47ef-93a1-14263045c94a" providerId="AD" clId="Web-{01341E7B-FCD6-420A-A7C0-4B8A6F373360}" dt="2023-11-22T13:12:27.563" v="98" actId="20577"/>
        <pc:sldMkLst>
          <pc:docMk/>
          <pc:sldMk cId="1991275485" sldId="732"/>
        </pc:sldMkLst>
        <pc:spChg chg="mod">
          <ac:chgData name="Lex de Wolff" userId="S::lex.de.wolff_alliander.com#ext#@edsn.onmicrosoft.com::842c0f73-aa79-47ef-93a1-14263045c94a" providerId="AD" clId="Web-{01341E7B-FCD6-420A-A7C0-4B8A6F373360}" dt="2023-11-22T13:12:27.563" v="98" actId="20577"/>
          <ac:spMkLst>
            <pc:docMk/>
            <pc:sldMk cId="1991275485" sldId="732"/>
            <ac:spMk id="95" creationId="{4C857EA8-76EC-475B-A87C-672DD792D997}"/>
          </ac:spMkLst>
        </pc:spChg>
      </pc:sldChg>
      <pc:sldChg chg="modSp ord">
        <pc:chgData name="Lex de Wolff" userId="S::lex.de.wolff_alliander.com#ext#@edsn.onmicrosoft.com::842c0f73-aa79-47ef-93a1-14263045c94a" providerId="AD" clId="Web-{01341E7B-FCD6-420A-A7C0-4B8A6F373360}" dt="2023-11-22T13:12:32.032" v="99" actId="20577"/>
        <pc:sldMkLst>
          <pc:docMk/>
          <pc:sldMk cId="4249239124" sldId="733"/>
        </pc:sldMkLst>
        <pc:spChg chg="mod">
          <ac:chgData name="Lex de Wolff" userId="S::lex.de.wolff_alliander.com#ext#@edsn.onmicrosoft.com::842c0f73-aa79-47ef-93a1-14263045c94a" providerId="AD" clId="Web-{01341E7B-FCD6-420A-A7C0-4B8A6F373360}" dt="2023-11-22T13:12:32.032" v="99" actId="20577"/>
          <ac:spMkLst>
            <pc:docMk/>
            <pc:sldMk cId="4249239124" sldId="733"/>
            <ac:spMk id="2" creationId="{F926F790-9211-B6CF-C84E-7C7E594F3B0C}"/>
          </ac:spMkLst>
        </pc:spChg>
      </pc:sldChg>
      <pc:sldChg chg="delSp modSp">
        <pc:chgData name="Lex de Wolff" userId="S::lex.de.wolff_alliander.com#ext#@edsn.onmicrosoft.com::842c0f73-aa79-47ef-93a1-14263045c94a" providerId="AD" clId="Web-{01341E7B-FCD6-420A-A7C0-4B8A6F373360}" dt="2023-11-22T13:16:34.583" v="109"/>
        <pc:sldMkLst>
          <pc:docMk/>
          <pc:sldMk cId="316659910" sldId="734"/>
        </pc:sldMkLst>
        <pc:spChg chg="del">
          <ac:chgData name="Lex de Wolff" userId="S::lex.de.wolff_alliander.com#ext#@edsn.onmicrosoft.com::842c0f73-aa79-47ef-93a1-14263045c94a" providerId="AD" clId="Web-{01341E7B-FCD6-420A-A7C0-4B8A6F373360}" dt="2023-11-22T13:16:34.583" v="109"/>
          <ac:spMkLst>
            <pc:docMk/>
            <pc:sldMk cId="316659910" sldId="734"/>
            <ac:spMk id="262" creationId="{A7D867B5-6623-487F-BCCC-993C197B6256}"/>
          </ac:spMkLst>
        </pc:spChg>
        <pc:spChg chg="del">
          <ac:chgData name="Lex de Wolff" userId="S::lex.de.wolff_alliander.com#ext#@edsn.onmicrosoft.com::842c0f73-aa79-47ef-93a1-14263045c94a" providerId="AD" clId="Web-{01341E7B-FCD6-420A-A7C0-4B8A6F373360}" dt="2023-11-22T13:15:17.051" v="107"/>
          <ac:spMkLst>
            <pc:docMk/>
            <pc:sldMk cId="316659910" sldId="734"/>
            <ac:spMk id="263" creationId="{2EE4E8E9-067A-4926-9827-ECD96D2229F2}"/>
          </ac:spMkLst>
        </pc:spChg>
        <pc:spChg chg="mod">
          <ac:chgData name="Lex de Wolff" userId="S::lex.de.wolff_alliander.com#ext#@edsn.onmicrosoft.com::842c0f73-aa79-47ef-93a1-14263045c94a" providerId="AD" clId="Web-{01341E7B-FCD6-420A-A7C0-4B8A6F373360}" dt="2023-11-22T13:14:43.144" v="105" actId="1076"/>
          <ac:spMkLst>
            <pc:docMk/>
            <pc:sldMk cId="316659910" sldId="734"/>
            <ac:spMk id="317" creationId="{6D9504D1-3FC3-4A26-89E6-AAA002DA7AC8}"/>
          </ac:spMkLst>
        </pc:spChg>
        <pc:spChg chg="del">
          <ac:chgData name="Lex de Wolff" userId="S::lex.de.wolff_alliander.com#ext#@edsn.onmicrosoft.com::842c0f73-aa79-47ef-93a1-14263045c94a" providerId="AD" clId="Web-{01341E7B-FCD6-420A-A7C0-4B8A6F373360}" dt="2023-11-22T13:14:25.565" v="103"/>
          <ac:spMkLst>
            <pc:docMk/>
            <pc:sldMk cId="316659910" sldId="734"/>
            <ac:spMk id="431" creationId="{018D6A1A-22B6-4CB6-89F8-B10CC4299E94}"/>
          </ac:spMkLst>
        </pc:spChg>
        <pc:cxnChg chg="mod">
          <ac:chgData name="Lex de Wolff" userId="S::lex.de.wolff_alliander.com#ext#@edsn.onmicrosoft.com::842c0f73-aa79-47ef-93a1-14263045c94a" providerId="AD" clId="Web-{01341E7B-FCD6-420A-A7C0-4B8A6F373360}" dt="2023-11-22T13:14:43.144" v="105" actId="1076"/>
          <ac:cxnSpMkLst>
            <pc:docMk/>
            <pc:sldMk cId="316659910" sldId="734"/>
            <ac:cxnSpMk id="296" creationId="{AAE680DA-F897-44CE-8761-81E5FA90AC63}"/>
          </ac:cxnSpMkLst>
        </pc:cxnChg>
        <pc:cxnChg chg="del mod">
          <ac:chgData name="Lex de Wolff" userId="S::lex.de.wolff_alliander.com#ext#@edsn.onmicrosoft.com::842c0f73-aa79-47ef-93a1-14263045c94a" providerId="AD" clId="Web-{01341E7B-FCD6-420A-A7C0-4B8A6F373360}" dt="2023-11-22T13:16:34.568" v="108"/>
          <ac:cxnSpMkLst>
            <pc:docMk/>
            <pc:sldMk cId="316659910" sldId="734"/>
            <ac:cxnSpMk id="345" creationId="{7CFB8B23-1DA3-4F78-91D8-D04A842983E0}"/>
          </ac:cxnSpMkLst>
        </pc:cxnChg>
        <pc:cxnChg chg="del mod">
          <ac:chgData name="Lex de Wolff" userId="S::lex.de.wolff_alliander.com#ext#@edsn.onmicrosoft.com::842c0f73-aa79-47ef-93a1-14263045c94a" providerId="AD" clId="Web-{01341E7B-FCD6-420A-A7C0-4B8A6F373360}" dt="2023-11-22T13:15:05.879" v="106"/>
          <ac:cxnSpMkLst>
            <pc:docMk/>
            <pc:sldMk cId="316659910" sldId="734"/>
            <ac:cxnSpMk id="348" creationId="{4E4E741D-6406-4CD3-9450-72594CCFF620}"/>
          </ac:cxnSpMkLst>
        </pc:cxnChg>
        <pc:cxnChg chg="mod">
          <ac:chgData name="Lex de Wolff" userId="S::lex.de.wolff_alliander.com#ext#@edsn.onmicrosoft.com::842c0f73-aa79-47ef-93a1-14263045c94a" providerId="AD" clId="Web-{01341E7B-FCD6-420A-A7C0-4B8A6F373360}" dt="2023-11-22T13:14:43.144" v="105" actId="1076"/>
          <ac:cxnSpMkLst>
            <pc:docMk/>
            <pc:sldMk cId="316659910" sldId="734"/>
            <ac:cxnSpMk id="432" creationId="{020212C8-4F96-49E5-AC07-6098A3CB531D}"/>
          </ac:cxnSpMkLst>
        </pc:cxnChg>
      </pc:sldChg>
      <pc:sldChg chg="del">
        <pc:chgData name="Lex de Wolff" userId="S::lex.de.wolff_alliander.com#ext#@edsn.onmicrosoft.com::842c0f73-aa79-47ef-93a1-14263045c94a" providerId="AD" clId="Web-{01341E7B-FCD6-420A-A7C0-4B8A6F373360}" dt="2023-11-22T12:38:51.731" v="1"/>
        <pc:sldMkLst>
          <pc:docMk/>
          <pc:sldMk cId="648709226" sldId="6785"/>
        </pc:sldMkLst>
      </pc:sldChg>
      <pc:sldChg chg="modSp">
        <pc:chgData name="Lex de Wolff" userId="S::lex.de.wolff_alliander.com#ext#@edsn.onmicrosoft.com::842c0f73-aa79-47ef-93a1-14263045c94a" providerId="AD" clId="Web-{01341E7B-FCD6-420A-A7C0-4B8A6F373360}" dt="2023-11-22T12:55:08.467" v="30" actId="20577"/>
        <pc:sldMkLst>
          <pc:docMk/>
          <pc:sldMk cId="3114503020" sldId="6809"/>
        </pc:sldMkLst>
        <pc:spChg chg="mod">
          <ac:chgData name="Lex de Wolff" userId="S::lex.de.wolff_alliander.com#ext#@edsn.onmicrosoft.com::842c0f73-aa79-47ef-93a1-14263045c94a" providerId="AD" clId="Web-{01341E7B-FCD6-420A-A7C0-4B8A6F373360}" dt="2023-11-22T12:55:08.467" v="30" actId="20577"/>
          <ac:spMkLst>
            <pc:docMk/>
            <pc:sldMk cId="3114503020" sldId="6809"/>
            <ac:spMk id="6" creationId="{C113AC2B-AF31-48D7-8C57-4A714F53A4F6}"/>
          </ac:spMkLst>
        </pc:spChg>
      </pc:sldChg>
      <pc:sldChg chg="modSp ord">
        <pc:chgData name="Lex de Wolff" userId="S::lex.de.wolff_alliander.com#ext#@edsn.onmicrosoft.com::842c0f73-aa79-47ef-93a1-14263045c94a" providerId="AD" clId="Web-{01341E7B-FCD6-420A-A7C0-4B8A6F373360}" dt="2023-11-22T13:34:29.711" v="176" actId="20577"/>
        <pc:sldMkLst>
          <pc:docMk/>
          <pc:sldMk cId="1378482270" sldId="6849"/>
        </pc:sldMkLst>
        <pc:spChg chg="mod">
          <ac:chgData name="Lex de Wolff" userId="S::lex.de.wolff_alliander.com#ext#@edsn.onmicrosoft.com::842c0f73-aa79-47ef-93a1-14263045c94a" providerId="AD" clId="Web-{01341E7B-FCD6-420A-A7C0-4B8A6F373360}" dt="2023-11-22T13:34:29.711" v="176" actId="20577"/>
          <ac:spMkLst>
            <pc:docMk/>
            <pc:sldMk cId="1378482270" sldId="6849"/>
            <ac:spMk id="4" creationId="{0DC14885-7DC6-6113-44C0-9A1B26B3CD8D}"/>
          </ac:spMkLst>
        </pc:spChg>
      </pc:sldChg>
      <pc:sldChg chg="modSp">
        <pc:chgData name="Lex de Wolff" userId="S::lex.de.wolff_alliander.com#ext#@edsn.onmicrosoft.com::842c0f73-aa79-47ef-93a1-14263045c94a" providerId="AD" clId="Web-{01341E7B-FCD6-420A-A7C0-4B8A6F373360}" dt="2023-11-22T12:56:13.812" v="38" actId="20577"/>
        <pc:sldMkLst>
          <pc:docMk/>
          <pc:sldMk cId="3600979848" sldId="6861"/>
        </pc:sldMkLst>
        <pc:spChg chg="mod">
          <ac:chgData name="Lex de Wolff" userId="S::lex.de.wolff_alliander.com#ext#@edsn.onmicrosoft.com::842c0f73-aa79-47ef-93a1-14263045c94a" providerId="AD" clId="Web-{01341E7B-FCD6-420A-A7C0-4B8A6F373360}" dt="2023-11-22T12:56:13.812" v="38" actId="20577"/>
          <ac:spMkLst>
            <pc:docMk/>
            <pc:sldMk cId="3600979848" sldId="6861"/>
            <ac:spMk id="34" creationId="{AE0C4761-A5EA-468F-BC31-868A79170E2D}"/>
          </ac:spMkLst>
        </pc:spChg>
      </pc:sldChg>
      <pc:sldChg chg="modSp del">
        <pc:chgData name="Lex de Wolff" userId="S::lex.de.wolff_alliander.com#ext#@edsn.onmicrosoft.com::842c0f73-aa79-47ef-93a1-14263045c94a" providerId="AD" clId="Web-{01341E7B-FCD6-420A-A7C0-4B8A6F373360}" dt="2023-11-22T13:08:38.716" v="79"/>
        <pc:sldMkLst>
          <pc:docMk/>
          <pc:sldMk cId="1713559566" sldId="6864"/>
        </pc:sldMkLst>
        <pc:spChg chg="mod">
          <ac:chgData name="Lex de Wolff" userId="S::lex.de.wolff_alliander.com#ext#@edsn.onmicrosoft.com::842c0f73-aa79-47ef-93a1-14263045c94a" providerId="AD" clId="Web-{01341E7B-FCD6-420A-A7C0-4B8A6F373360}" dt="2023-11-22T12:59:30.909" v="40" actId="1076"/>
          <ac:spMkLst>
            <pc:docMk/>
            <pc:sldMk cId="1713559566" sldId="6864"/>
            <ac:spMk id="5" creationId="{405654F3-2D7D-1CA2-34B1-05A5380CFFCD}"/>
          </ac:spMkLst>
        </pc:spChg>
        <pc:spChg chg="mod">
          <ac:chgData name="Lex de Wolff" userId="S::lex.de.wolff_alliander.com#ext#@edsn.onmicrosoft.com::842c0f73-aa79-47ef-93a1-14263045c94a" providerId="AD" clId="Web-{01341E7B-FCD6-420A-A7C0-4B8A6F373360}" dt="2023-11-22T12:59:49.519" v="45" actId="1076"/>
          <ac:spMkLst>
            <pc:docMk/>
            <pc:sldMk cId="1713559566" sldId="6864"/>
            <ac:spMk id="6" creationId="{AA0EBAD4-A2B2-6C03-DC5D-983F860A0C07}"/>
          </ac:spMkLst>
        </pc:spChg>
        <pc:spChg chg="mod">
          <ac:chgData name="Lex de Wolff" userId="S::lex.de.wolff_alliander.com#ext#@edsn.onmicrosoft.com::842c0f73-aa79-47ef-93a1-14263045c94a" providerId="AD" clId="Web-{01341E7B-FCD6-420A-A7C0-4B8A6F373360}" dt="2023-11-22T13:00:14.004" v="48" actId="1076"/>
          <ac:spMkLst>
            <pc:docMk/>
            <pc:sldMk cId="1713559566" sldId="6864"/>
            <ac:spMk id="7" creationId="{BC281ACA-6A24-EF66-1A97-ADFB2975ACFD}"/>
          </ac:spMkLst>
        </pc:spChg>
        <pc:spChg chg="mod">
          <ac:chgData name="Lex de Wolff" userId="S::lex.de.wolff_alliander.com#ext#@edsn.onmicrosoft.com::842c0f73-aa79-47ef-93a1-14263045c94a" providerId="AD" clId="Web-{01341E7B-FCD6-420A-A7C0-4B8A6F373360}" dt="2023-11-22T13:00:29.863" v="51" actId="1076"/>
          <ac:spMkLst>
            <pc:docMk/>
            <pc:sldMk cId="1713559566" sldId="6864"/>
            <ac:spMk id="8" creationId="{938E6847-358F-833E-DEFC-78A56BB4EE91}"/>
          </ac:spMkLst>
        </pc:spChg>
        <pc:spChg chg="mod">
          <ac:chgData name="Lex de Wolff" userId="S::lex.de.wolff_alliander.com#ext#@edsn.onmicrosoft.com::842c0f73-aa79-47ef-93a1-14263045c94a" providerId="AD" clId="Web-{01341E7B-FCD6-420A-A7C0-4B8A6F373360}" dt="2023-11-22T13:00:43.864" v="54" actId="1076"/>
          <ac:spMkLst>
            <pc:docMk/>
            <pc:sldMk cId="1713559566" sldId="6864"/>
            <ac:spMk id="9" creationId="{84741132-3EC3-4269-8342-537897F4480E}"/>
          </ac:spMkLst>
        </pc:spChg>
        <pc:spChg chg="mod">
          <ac:chgData name="Lex de Wolff" userId="S::lex.de.wolff_alliander.com#ext#@edsn.onmicrosoft.com::842c0f73-aa79-47ef-93a1-14263045c94a" providerId="AD" clId="Web-{01341E7B-FCD6-420A-A7C0-4B8A6F373360}" dt="2023-11-22T13:01:13.380" v="61" actId="1076"/>
          <ac:spMkLst>
            <pc:docMk/>
            <pc:sldMk cId="1713559566" sldId="6864"/>
            <ac:spMk id="11" creationId="{74C1EF53-1CB4-BFEC-3C13-BEDD02C0528C}"/>
          </ac:spMkLst>
        </pc:spChg>
        <pc:spChg chg="mod">
          <ac:chgData name="Lex de Wolff" userId="S::lex.de.wolff_alliander.com#ext#@edsn.onmicrosoft.com::842c0f73-aa79-47ef-93a1-14263045c94a" providerId="AD" clId="Web-{01341E7B-FCD6-420A-A7C0-4B8A6F373360}" dt="2023-11-22T13:01:13.411" v="62" actId="1076"/>
          <ac:spMkLst>
            <pc:docMk/>
            <pc:sldMk cId="1713559566" sldId="6864"/>
            <ac:spMk id="12" creationId="{AD89C286-C3FA-A8B6-E309-249490EB593A}"/>
          </ac:spMkLst>
        </pc:spChg>
        <pc:spChg chg="mod">
          <ac:chgData name="Lex de Wolff" userId="S::lex.de.wolff_alliander.com#ext#@edsn.onmicrosoft.com::842c0f73-aa79-47ef-93a1-14263045c94a" providerId="AD" clId="Web-{01341E7B-FCD6-420A-A7C0-4B8A6F373360}" dt="2023-11-22T12:59:30.925" v="41" actId="1076"/>
          <ac:spMkLst>
            <pc:docMk/>
            <pc:sldMk cId="1713559566" sldId="6864"/>
            <ac:spMk id="14" creationId="{3462A1E9-AEB7-C5F1-4736-D0C752AA3EC5}"/>
          </ac:spMkLst>
        </pc:spChg>
        <pc:spChg chg="mod">
          <ac:chgData name="Lex de Wolff" userId="S::lex.de.wolff_alliander.com#ext#@edsn.onmicrosoft.com::842c0f73-aa79-47ef-93a1-14263045c94a" providerId="AD" clId="Web-{01341E7B-FCD6-420A-A7C0-4B8A6F373360}" dt="2023-11-22T12:59:49.535" v="46" actId="1076"/>
          <ac:spMkLst>
            <pc:docMk/>
            <pc:sldMk cId="1713559566" sldId="6864"/>
            <ac:spMk id="15" creationId="{4D8B072F-AC3D-C3FF-62A6-854E5747E063}"/>
          </ac:spMkLst>
        </pc:spChg>
        <pc:spChg chg="mod">
          <ac:chgData name="Lex de Wolff" userId="S::lex.de.wolff_alliander.com#ext#@edsn.onmicrosoft.com::842c0f73-aa79-47ef-93a1-14263045c94a" providerId="AD" clId="Web-{01341E7B-FCD6-420A-A7C0-4B8A6F373360}" dt="2023-11-22T13:00:14.019" v="49" actId="1076"/>
          <ac:spMkLst>
            <pc:docMk/>
            <pc:sldMk cId="1713559566" sldId="6864"/>
            <ac:spMk id="17" creationId="{6C6FB460-B7ED-9A2B-63BF-CCCC590B87DF}"/>
          </ac:spMkLst>
        </pc:spChg>
        <pc:spChg chg="mod">
          <ac:chgData name="Lex de Wolff" userId="S::lex.de.wolff_alliander.com#ext#@edsn.onmicrosoft.com::842c0f73-aa79-47ef-93a1-14263045c94a" providerId="AD" clId="Web-{01341E7B-FCD6-420A-A7C0-4B8A6F373360}" dt="2023-11-22T13:00:29.879" v="52" actId="1076"/>
          <ac:spMkLst>
            <pc:docMk/>
            <pc:sldMk cId="1713559566" sldId="6864"/>
            <ac:spMk id="18" creationId="{284CA4D5-2BBC-BB93-551B-E48A4727AA41}"/>
          </ac:spMkLst>
        </pc:spChg>
        <pc:spChg chg="mod">
          <ac:chgData name="Lex de Wolff" userId="S::lex.de.wolff_alliander.com#ext#@edsn.onmicrosoft.com::842c0f73-aa79-47ef-93a1-14263045c94a" providerId="AD" clId="Web-{01341E7B-FCD6-420A-A7C0-4B8A6F373360}" dt="2023-11-22T13:00:43.879" v="55" actId="1076"/>
          <ac:spMkLst>
            <pc:docMk/>
            <pc:sldMk cId="1713559566" sldId="6864"/>
            <ac:spMk id="19" creationId="{A64E8BEA-CD91-D4CC-B4EB-DF674455D594}"/>
          </ac:spMkLst>
        </pc:spChg>
      </pc:sldChg>
      <pc:sldChg chg="del">
        <pc:chgData name="Lex de Wolff" userId="S::lex.de.wolff_alliander.com#ext#@edsn.onmicrosoft.com::842c0f73-aa79-47ef-93a1-14263045c94a" providerId="AD" clId="Web-{01341E7B-FCD6-420A-A7C0-4B8A6F373360}" dt="2023-11-22T13:17:56.335" v="111"/>
        <pc:sldMkLst>
          <pc:docMk/>
          <pc:sldMk cId="3622339045" sldId="6868"/>
        </pc:sldMkLst>
      </pc:sldChg>
      <pc:sldChg chg="modSp">
        <pc:chgData name="Lex de Wolff" userId="S::lex.de.wolff_alliander.com#ext#@edsn.onmicrosoft.com::842c0f73-aa79-47ef-93a1-14263045c94a" providerId="AD" clId="Web-{01341E7B-FCD6-420A-A7C0-4B8A6F373360}" dt="2023-11-22T13:33:43.148" v="172" actId="20577"/>
        <pc:sldMkLst>
          <pc:docMk/>
          <pc:sldMk cId="159864864" sldId="6886"/>
        </pc:sldMkLst>
        <pc:spChg chg="mod">
          <ac:chgData name="Lex de Wolff" userId="S::lex.de.wolff_alliander.com#ext#@edsn.onmicrosoft.com::842c0f73-aa79-47ef-93a1-14263045c94a" providerId="AD" clId="Web-{01341E7B-FCD6-420A-A7C0-4B8A6F373360}" dt="2023-11-22T13:33:43.148" v="172" actId="20577"/>
          <ac:spMkLst>
            <pc:docMk/>
            <pc:sldMk cId="159864864" sldId="6886"/>
            <ac:spMk id="3" creationId="{9DD25459-CF17-37B6-FB84-B8361BB9B204}"/>
          </ac:spMkLst>
        </pc:spChg>
      </pc:sldChg>
      <pc:sldChg chg="addSp modSp ord">
        <pc:chgData name="Lex de Wolff" userId="S::lex.de.wolff_alliander.com#ext#@edsn.onmicrosoft.com::842c0f73-aa79-47ef-93a1-14263045c94a" providerId="AD" clId="Web-{01341E7B-FCD6-420A-A7C0-4B8A6F373360}" dt="2023-11-22T13:34:05.758" v="173" actId="20577"/>
        <pc:sldMkLst>
          <pc:docMk/>
          <pc:sldMk cId="4020432020" sldId="6887"/>
        </pc:sldMkLst>
        <pc:spChg chg="add mod">
          <ac:chgData name="Lex de Wolff" userId="S::lex.de.wolff_alliander.com#ext#@edsn.onmicrosoft.com::842c0f73-aa79-47ef-93a1-14263045c94a" providerId="AD" clId="Web-{01341E7B-FCD6-420A-A7C0-4B8A6F373360}" dt="2023-11-22T13:34:05.758" v="173" actId="20577"/>
          <ac:spMkLst>
            <pc:docMk/>
            <pc:sldMk cId="4020432020" sldId="6887"/>
            <ac:spMk id="5" creationId="{9AC024BC-D7B8-5FDA-D13D-65FF2510D8F3}"/>
          </ac:spMkLst>
        </pc:spChg>
      </pc:sldChg>
      <pc:sldChg chg="addSp modSp ord">
        <pc:chgData name="Lex de Wolff" userId="S::lex.de.wolff_alliander.com#ext#@edsn.onmicrosoft.com::842c0f73-aa79-47ef-93a1-14263045c94a" providerId="AD" clId="Web-{01341E7B-FCD6-420A-A7C0-4B8A6F373360}" dt="2023-11-22T13:34:22.039" v="175" actId="20577"/>
        <pc:sldMkLst>
          <pc:docMk/>
          <pc:sldMk cId="1196500556" sldId="6898"/>
        </pc:sldMkLst>
        <pc:spChg chg="add mod">
          <ac:chgData name="Lex de Wolff" userId="S::lex.de.wolff_alliander.com#ext#@edsn.onmicrosoft.com::842c0f73-aa79-47ef-93a1-14263045c94a" providerId="AD" clId="Web-{01341E7B-FCD6-420A-A7C0-4B8A6F373360}" dt="2023-11-22T13:34:22.039" v="175" actId="20577"/>
          <ac:spMkLst>
            <pc:docMk/>
            <pc:sldMk cId="1196500556" sldId="6898"/>
            <ac:spMk id="5" creationId="{F69D5AF2-460A-547E-D746-B51161487FF7}"/>
          </ac:spMkLst>
        </pc:spChg>
      </pc:sldChg>
      <pc:sldChg chg="addSp modSp ord">
        <pc:chgData name="Lex de Wolff" userId="S::lex.de.wolff_alliander.com#ext#@edsn.onmicrosoft.com::842c0f73-aa79-47ef-93a1-14263045c94a" providerId="AD" clId="Web-{01341E7B-FCD6-420A-A7C0-4B8A6F373360}" dt="2023-11-22T13:34:17.805" v="174" actId="20577"/>
        <pc:sldMkLst>
          <pc:docMk/>
          <pc:sldMk cId="3358840600" sldId="6901"/>
        </pc:sldMkLst>
        <pc:spChg chg="add mod">
          <ac:chgData name="Lex de Wolff" userId="S::lex.de.wolff_alliander.com#ext#@edsn.onmicrosoft.com::842c0f73-aa79-47ef-93a1-14263045c94a" providerId="AD" clId="Web-{01341E7B-FCD6-420A-A7C0-4B8A6F373360}" dt="2023-11-22T13:34:17.805" v="174" actId="20577"/>
          <ac:spMkLst>
            <pc:docMk/>
            <pc:sldMk cId="3358840600" sldId="6901"/>
            <ac:spMk id="12" creationId="{51815745-5622-1746-4FAA-78D4F56B28D1}"/>
          </ac:spMkLst>
        </pc:spChg>
      </pc:sldChg>
      <pc:sldChg chg="add">
        <pc:chgData name="Lex de Wolff" userId="S::lex.de.wolff_alliander.com#ext#@edsn.onmicrosoft.com::842c0f73-aa79-47ef-93a1-14263045c94a" providerId="AD" clId="Web-{01341E7B-FCD6-420A-A7C0-4B8A6F373360}" dt="2023-11-22T12:38:33.841" v="0"/>
        <pc:sldMkLst>
          <pc:docMk/>
          <pc:sldMk cId="1865312245" sldId="6904"/>
        </pc:sldMkLst>
      </pc:sldChg>
      <pc:sldChg chg="modSp add">
        <pc:chgData name="Lex de Wolff" userId="S::lex.de.wolff_alliander.com#ext#@edsn.onmicrosoft.com::842c0f73-aa79-47ef-93a1-14263045c94a" providerId="AD" clId="Web-{01341E7B-FCD6-420A-A7C0-4B8A6F373360}" dt="2023-11-22T13:08:28.981" v="78" actId="1076"/>
        <pc:sldMkLst>
          <pc:docMk/>
          <pc:sldMk cId="542782243" sldId="6905"/>
        </pc:sldMkLst>
        <pc:spChg chg="mod">
          <ac:chgData name="Lex de Wolff" userId="S::lex.de.wolff_alliander.com#ext#@edsn.onmicrosoft.com::842c0f73-aa79-47ef-93a1-14263045c94a" providerId="AD" clId="Web-{01341E7B-FCD6-420A-A7C0-4B8A6F373360}" dt="2023-11-22T13:08:28.934" v="74" actId="1076"/>
          <ac:spMkLst>
            <pc:docMk/>
            <pc:sldMk cId="542782243" sldId="6905"/>
            <ac:spMk id="4" creationId="{EC99E6EC-39C5-1F24-5896-1180413C21EC}"/>
          </ac:spMkLst>
        </pc:spChg>
        <pc:spChg chg="mod">
          <ac:chgData name="Lex de Wolff" userId="S::lex.de.wolff_alliander.com#ext#@edsn.onmicrosoft.com::842c0f73-aa79-47ef-93a1-14263045c94a" providerId="AD" clId="Web-{01341E7B-FCD6-420A-A7C0-4B8A6F373360}" dt="2023-11-22T13:08:28.950" v="75" actId="1076"/>
          <ac:spMkLst>
            <pc:docMk/>
            <pc:sldMk cId="542782243" sldId="6905"/>
            <ac:spMk id="5" creationId="{405654F3-2D7D-1CA2-34B1-05A5380CFFCD}"/>
          </ac:spMkLst>
        </pc:spChg>
        <pc:spChg chg="mod">
          <ac:chgData name="Lex de Wolff" userId="S::lex.de.wolff_alliander.com#ext#@edsn.onmicrosoft.com::842c0f73-aa79-47ef-93a1-14263045c94a" providerId="AD" clId="Web-{01341E7B-FCD6-420A-A7C0-4B8A6F373360}" dt="2023-11-22T13:08:28.966" v="76" actId="1076"/>
          <ac:spMkLst>
            <pc:docMk/>
            <pc:sldMk cId="542782243" sldId="6905"/>
            <ac:spMk id="6" creationId="{AA0EBAD4-A2B2-6C03-DC5D-983F860A0C07}"/>
          </ac:spMkLst>
        </pc:spChg>
        <pc:spChg chg="mod">
          <ac:chgData name="Lex de Wolff" userId="S::lex.de.wolff_alliander.com#ext#@edsn.onmicrosoft.com::842c0f73-aa79-47ef-93a1-14263045c94a" providerId="AD" clId="Web-{01341E7B-FCD6-420A-A7C0-4B8A6F373360}" dt="2023-11-22T13:08:28.966" v="77" actId="1076"/>
          <ac:spMkLst>
            <pc:docMk/>
            <pc:sldMk cId="542782243" sldId="6905"/>
            <ac:spMk id="7" creationId="{BC281ACA-6A24-EF66-1A97-ADFB2975ACFD}"/>
          </ac:spMkLst>
        </pc:spChg>
        <pc:spChg chg="mod">
          <ac:chgData name="Lex de Wolff" userId="S::lex.de.wolff_alliander.com#ext#@edsn.onmicrosoft.com::842c0f73-aa79-47ef-93a1-14263045c94a" providerId="AD" clId="Web-{01341E7B-FCD6-420A-A7C0-4B8A6F373360}" dt="2023-11-22T13:08:28.981" v="78" actId="1076"/>
          <ac:spMkLst>
            <pc:docMk/>
            <pc:sldMk cId="542782243" sldId="6905"/>
            <ac:spMk id="8" creationId="{938E6847-358F-833E-DEFC-78A56BB4EE91}"/>
          </ac:spMkLst>
        </pc:spChg>
        <pc:spChg chg="mod">
          <ac:chgData name="Lex de Wolff" userId="S::lex.de.wolff_alliander.com#ext#@edsn.onmicrosoft.com::842c0f73-aa79-47ef-93a1-14263045c94a" providerId="AD" clId="Web-{01341E7B-FCD6-420A-A7C0-4B8A6F373360}" dt="2023-11-22T13:08:03.699" v="67" actId="1076"/>
          <ac:spMkLst>
            <pc:docMk/>
            <pc:sldMk cId="542782243" sldId="6905"/>
            <ac:spMk id="9" creationId="{84741132-3EC3-4269-8342-537897F4480E}"/>
          </ac:spMkLst>
        </pc:spChg>
        <pc:spChg chg="mod">
          <ac:chgData name="Lex de Wolff" userId="S::lex.de.wolff_alliander.com#ext#@edsn.onmicrosoft.com::842c0f73-aa79-47ef-93a1-14263045c94a" providerId="AD" clId="Web-{01341E7B-FCD6-420A-A7C0-4B8A6F373360}" dt="2023-11-22T13:07:25.730" v="66" actId="20577"/>
          <ac:spMkLst>
            <pc:docMk/>
            <pc:sldMk cId="542782243" sldId="6905"/>
            <ac:spMk id="11" creationId="{74C1EF53-1CB4-BFEC-3C13-BEDD02C0528C}"/>
          </ac:spMkLst>
        </pc:spChg>
        <pc:spChg chg="mod">
          <ac:chgData name="Lex de Wolff" userId="S::lex.de.wolff_alliander.com#ext#@edsn.onmicrosoft.com::842c0f73-aa79-47ef-93a1-14263045c94a" providerId="AD" clId="Web-{01341E7B-FCD6-420A-A7C0-4B8A6F373360}" dt="2023-11-22T13:06:58.745" v="65" actId="20577"/>
          <ac:spMkLst>
            <pc:docMk/>
            <pc:sldMk cId="542782243" sldId="6905"/>
            <ac:spMk id="12" creationId="{AD89C286-C3FA-A8B6-E309-249490EB593A}"/>
          </ac:spMkLst>
        </pc:spChg>
        <pc:spChg chg="mod">
          <ac:chgData name="Lex de Wolff" userId="S::lex.de.wolff_alliander.com#ext#@edsn.onmicrosoft.com::842c0f73-aa79-47ef-93a1-14263045c94a" providerId="AD" clId="Web-{01341E7B-FCD6-420A-A7C0-4B8A6F373360}" dt="2023-11-22T13:08:14.122" v="69" actId="1076"/>
          <ac:spMkLst>
            <pc:docMk/>
            <pc:sldMk cId="542782243" sldId="6905"/>
            <ac:spMk id="14" creationId="{3462A1E9-AEB7-C5F1-4736-D0C752AA3EC5}"/>
          </ac:spMkLst>
        </pc:spChg>
        <pc:spChg chg="mod">
          <ac:chgData name="Lex de Wolff" userId="S::lex.de.wolff_alliander.com#ext#@edsn.onmicrosoft.com::842c0f73-aa79-47ef-93a1-14263045c94a" providerId="AD" clId="Web-{01341E7B-FCD6-420A-A7C0-4B8A6F373360}" dt="2023-11-22T13:08:14.137" v="70" actId="1076"/>
          <ac:spMkLst>
            <pc:docMk/>
            <pc:sldMk cId="542782243" sldId="6905"/>
            <ac:spMk id="15" creationId="{4D8B072F-AC3D-C3FF-62A6-854E5747E063}"/>
          </ac:spMkLst>
        </pc:spChg>
        <pc:spChg chg="mod">
          <ac:chgData name="Lex de Wolff" userId="S::lex.de.wolff_alliander.com#ext#@edsn.onmicrosoft.com::842c0f73-aa79-47ef-93a1-14263045c94a" providerId="AD" clId="Web-{01341E7B-FCD6-420A-A7C0-4B8A6F373360}" dt="2023-11-22T13:08:14.153" v="71" actId="1076"/>
          <ac:spMkLst>
            <pc:docMk/>
            <pc:sldMk cId="542782243" sldId="6905"/>
            <ac:spMk id="16" creationId="{8ED15563-A5B0-366A-45B8-F8170DA7B394}"/>
          </ac:spMkLst>
        </pc:spChg>
        <pc:spChg chg="mod">
          <ac:chgData name="Lex de Wolff" userId="S::lex.de.wolff_alliander.com#ext#@edsn.onmicrosoft.com::842c0f73-aa79-47ef-93a1-14263045c94a" providerId="AD" clId="Web-{01341E7B-FCD6-420A-A7C0-4B8A6F373360}" dt="2023-11-22T13:08:14.168" v="72" actId="1076"/>
          <ac:spMkLst>
            <pc:docMk/>
            <pc:sldMk cId="542782243" sldId="6905"/>
            <ac:spMk id="17" creationId="{6C6FB460-B7ED-9A2B-63BF-CCCC590B87DF}"/>
          </ac:spMkLst>
        </pc:spChg>
        <pc:spChg chg="mod">
          <ac:chgData name="Lex de Wolff" userId="S::lex.de.wolff_alliander.com#ext#@edsn.onmicrosoft.com::842c0f73-aa79-47ef-93a1-14263045c94a" providerId="AD" clId="Web-{01341E7B-FCD6-420A-A7C0-4B8A6F373360}" dt="2023-11-22T13:08:14.184" v="73" actId="1076"/>
          <ac:spMkLst>
            <pc:docMk/>
            <pc:sldMk cId="542782243" sldId="6905"/>
            <ac:spMk id="18" creationId="{284CA4D5-2BBC-BB93-551B-E48A4727AA41}"/>
          </ac:spMkLst>
        </pc:spChg>
        <pc:spChg chg="mod">
          <ac:chgData name="Lex de Wolff" userId="S::lex.de.wolff_alliander.com#ext#@edsn.onmicrosoft.com::842c0f73-aa79-47ef-93a1-14263045c94a" providerId="AD" clId="Web-{01341E7B-FCD6-420A-A7C0-4B8A6F373360}" dt="2023-11-22T13:08:03.715" v="68" actId="1076"/>
          <ac:spMkLst>
            <pc:docMk/>
            <pc:sldMk cId="542782243" sldId="6905"/>
            <ac:spMk id="19" creationId="{A64E8BEA-CD91-D4CC-B4EB-DF674455D594}"/>
          </ac:spMkLst>
        </pc:spChg>
      </pc:sldChg>
      <pc:sldChg chg="add replId">
        <pc:chgData name="Lex de Wolff" userId="S::lex.de.wolff_alliander.com#ext#@edsn.onmicrosoft.com::842c0f73-aa79-47ef-93a1-14263045c94a" providerId="AD" clId="Web-{01341E7B-FCD6-420A-A7C0-4B8A6F373360}" dt="2023-11-22T13:17:48.631" v="110"/>
        <pc:sldMkLst>
          <pc:docMk/>
          <pc:sldMk cId="1233902618" sldId="6906"/>
        </pc:sldMkLst>
      </pc:sldChg>
    </pc:docChg>
  </pc:docChgLst>
  <pc:docChgLst>
    <pc:chgData name="Lex de Wolff" userId="S::lex.de.wolff_alliander.com#ext#@edsn.onmicrosoft.com::842c0f73-aa79-47ef-93a1-14263045c94a" providerId="AD" clId="Web-{17AD3525-B80E-45CF-B460-B5B07C436B44}"/>
    <pc:docChg chg="modSld">
      <pc:chgData name="Lex de Wolff" userId="S::lex.de.wolff_alliander.com#ext#@edsn.onmicrosoft.com::842c0f73-aa79-47ef-93a1-14263045c94a" providerId="AD" clId="Web-{17AD3525-B80E-45CF-B460-B5B07C436B44}" dt="2024-01-12T08:44:19.579" v="9" actId="20577"/>
      <pc:docMkLst>
        <pc:docMk/>
      </pc:docMkLst>
      <pc:sldChg chg="modSp">
        <pc:chgData name="Lex de Wolff" userId="S::lex.de.wolff_alliander.com#ext#@edsn.onmicrosoft.com::842c0f73-aa79-47ef-93a1-14263045c94a" providerId="AD" clId="Web-{17AD3525-B80E-45CF-B460-B5B07C436B44}" dt="2024-01-12T08:44:19.579" v="9" actId="20577"/>
        <pc:sldMkLst>
          <pc:docMk/>
          <pc:sldMk cId="2545775204" sldId="6860"/>
        </pc:sldMkLst>
        <pc:spChg chg="mod">
          <ac:chgData name="Lex de Wolff" userId="S::lex.de.wolff_alliander.com#ext#@edsn.onmicrosoft.com::842c0f73-aa79-47ef-93a1-14263045c94a" providerId="AD" clId="Web-{17AD3525-B80E-45CF-B460-B5B07C436B44}" dt="2024-01-12T08:44:19.579" v="9" actId="20577"/>
          <ac:spMkLst>
            <pc:docMk/>
            <pc:sldMk cId="2545775204" sldId="6860"/>
            <ac:spMk id="54" creationId="{3B9CB171-6630-4603-901D-E4A213AC636A}"/>
          </ac:spMkLst>
        </pc:spChg>
      </pc:sldChg>
    </pc:docChg>
  </pc:docChgLst>
  <pc:docChgLst>
    <pc:chgData name="Lex de Wolff" userId="S::lex.de.wolff_alliander.com#ext#@edsn.onmicrosoft.com::842c0f73-aa79-47ef-93a1-14263045c94a" providerId="AD" clId="Web-{A4E5EE05-CA24-4B3C-893E-1786176778B7}"/>
    <pc:docChg chg="addSld delSld modSld sldOrd">
      <pc:chgData name="Lex de Wolff" userId="S::lex.de.wolff_alliander.com#ext#@edsn.onmicrosoft.com::842c0f73-aa79-47ef-93a1-14263045c94a" providerId="AD" clId="Web-{A4E5EE05-CA24-4B3C-893E-1786176778B7}" dt="2023-03-10T12:19:42.137" v="39" actId="14100"/>
      <pc:docMkLst>
        <pc:docMk/>
      </pc:docMkLst>
      <pc:sldChg chg="addSp modSp ord">
        <pc:chgData name="Lex de Wolff" userId="S::lex.de.wolff_alliander.com#ext#@edsn.onmicrosoft.com::842c0f73-aa79-47ef-93a1-14263045c94a" providerId="AD" clId="Web-{A4E5EE05-CA24-4B3C-893E-1786176778B7}" dt="2023-03-10T12:19:42.137" v="39" actId="14100"/>
        <pc:sldMkLst>
          <pc:docMk/>
          <pc:sldMk cId="1378482270" sldId="6849"/>
        </pc:sldMkLst>
        <pc:spChg chg="add mod">
          <ac:chgData name="Lex de Wolff" userId="S::lex.de.wolff_alliander.com#ext#@edsn.onmicrosoft.com::842c0f73-aa79-47ef-93a1-14263045c94a" providerId="AD" clId="Web-{A4E5EE05-CA24-4B3C-893E-1786176778B7}" dt="2023-03-10T12:19:42.137" v="39" actId="14100"/>
          <ac:spMkLst>
            <pc:docMk/>
            <pc:sldMk cId="1378482270" sldId="6849"/>
            <ac:spMk id="4" creationId="{0DC14885-7DC6-6113-44C0-9A1B26B3CD8D}"/>
          </ac:spMkLst>
        </pc:spChg>
      </pc:sldChg>
      <pc:sldChg chg="del">
        <pc:chgData name="Lex de Wolff" userId="S::lex.de.wolff_alliander.com#ext#@edsn.onmicrosoft.com::842c0f73-aa79-47ef-93a1-14263045c94a" providerId="AD" clId="Web-{A4E5EE05-CA24-4B3C-893E-1786176778B7}" dt="2023-03-10T12:01:45.995" v="3"/>
        <pc:sldMkLst>
          <pc:docMk/>
          <pc:sldMk cId="2900904381" sldId="6850"/>
        </pc:sldMkLst>
      </pc:sldChg>
      <pc:sldChg chg="del">
        <pc:chgData name="Lex de Wolff" userId="S::lex.de.wolff_alliander.com#ext#@edsn.onmicrosoft.com::842c0f73-aa79-47ef-93a1-14263045c94a" providerId="AD" clId="Web-{A4E5EE05-CA24-4B3C-893E-1786176778B7}" dt="2023-03-10T12:17:54.165" v="15"/>
        <pc:sldMkLst>
          <pc:docMk/>
          <pc:sldMk cId="1516145670" sldId="6852"/>
        </pc:sldMkLst>
      </pc:sldChg>
      <pc:sldChg chg="del">
        <pc:chgData name="Lex de Wolff" userId="S::lex.de.wolff_alliander.com#ext#@edsn.onmicrosoft.com::842c0f73-aa79-47ef-93a1-14263045c94a" providerId="AD" clId="Web-{A4E5EE05-CA24-4B3C-893E-1786176778B7}" dt="2023-03-10T12:17:54.181" v="17"/>
        <pc:sldMkLst>
          <pc:docMk/>
          <pc:sldMk cId="2284809889" sldId="6853"/>
        </pc:sldMkLst>
      </pc:sldChg>
      <pc:sldChg chg="del">
        <pc:chgData name="Lex de Wolff" userId="S::lex.de.wolff_alliander.com#ext#@edsn.onmicrosoft.com::842c0f73-aa79-47ef-93a1-14263045c94a" providerId="AD" clId="Web-{A4E5EE05-CA24-4B3C-893E-1786176778B7}" dt="2023-03-10T12:17:54.165" v="14"/>
        <pc:sldMkLst>
          <pc:docMk/>
          <pc:sldMk cId="2190030378" sldId="6854"/>
        </pc:sldMkLst>
      </pc:sldChg>
      <pc:sldChg chg="del">
        <pc:chgData name="Lex de Wolff" userId="S::lex.de.wolff_alliander.com#ext#@edsn.onmicrosoft.com::842c0f73-aa79-47ef-93a1-14263045c94a" providerId="AD" clId="Web-{A4E5EE05-CA24-4B3C-893E-1786176778B7}" dt="2023-03-10T12:17:54.165" v="16"/>
        <pc:sldMkLst>
          <pc:docMk/>
          <pc:sldMk cId="3887427224" sldId="6856"/>
        </pc:sldMkLst>
      </pc:sldChg>
      <pc:sldChg chg="del">
        <pc:chgData name="Lex de Wolff" userId="S::lex.de.wolff_alliander.com#ext#@edsn.onmicrosoft.com::842c0f73-aa79-47ef-93a1-14263045c94a" providerId="AD" clId="Web-{A4E5EE05-CA24-4B3C-893E-1786176778B7}" dt="2023-03-10T12:01:45.979" v="1"/>
        <pc:sldMkLst>
          <pc:docMk/>
          <pc:sldMk cId="4204766579" sldId="6865"/>
        </pc:sldMkLst>
      </pc:sldChg>
      <pc:sldChg chg="del">
        <pc:chgData name="Lex de Wolff" userId="S::lex.de.wolff_alliander.com#ext#@edsn.onmicrosoft.com::842c0f73-aa79-47ef-93a1-14263045c94a" providerId="AD" clId="Web-{A4E5EE05-CA24-4B3C-893E-1786176778B7}" dt="2023-03-10T12:17:54.165" v="13"/>
        <pc:sldMkLst>
          <pc:docMk/>
          <pc:sldMk cId="2602586594" sldId="6866"/>
        </pc:sldMkLst>
      </pc:sldChg>
      <pc:sldChg chg="del">
        <pc:chgData name="Lex de Wolff" userId="S::lex.de.wolff_alliander.com#ext#@edsn.onmicrosoft.com::842c0f73-aa79-47ef-93a1-14263045c94a" providerId="AD" clId="Web-{A4E5EE05-CA24-4B3C-893E-1786176778B7}" dt="2023-03-10T12:01:45.979" v="2"/>
        <pc:sldMkLst>
          <pc:docMk/>
          <pc:sldMk cId="3333920340" sldId="6867"/>
        </pc:sldMkLst>
      </pc:sldChg>
      <pc:sldChg chg="add del">
        <pc:chgData name="Lex de Wolff" userId="S::lex.de.wolff_alliander.com#ext#@edsn.onmicrosoft.com::842c0f73-aa79-47ef-93a1-14263045c94a" providerId="AD" clId="Web-{A4E5EE05-CA24-4B3C-893E-1786176778B7}" dt="2023-03-10T12:17:54.149" v="12"/>
        <pc:sldMkLst>
          <pc:docMk/>
          <pc:sldMk cId="41669140" sldId="6884"/>
        </pc:sldMkLst>
      </pc:sldChg>
      <pc:sldChg chg="new del">
        <pc:chgData name="Lex de Wolff" userId="S::lex.de.wolff_alliander.com#ext#@edsn.onmicrosoft.com::842c0f73-aa79-47ef-93a1-14263045c94a" providerId="AD" clId="Web-{A4E5EE05-CA24-4B3C-893E-1786176778B7}" dt="2023-03-10T12:17:35.368" v="11"/>
        <pc:sldMkLst>
          <pc:docMk/>
          <pc:sldMk cId="2716558457" sldId="6885"/>
        </pc:sldMkLst>
      </pc:sldChg>
      <pc:sldChg chg="modSp new">
        <pc:chgData name="Lex de Wolff" userId="S::lex.de.wolff_alliander.com#ext#@edsn.onmicrosoft.com::842c0f73-aa79-47ef-93a1-14263045c94a" providerId="AD" clId="Web-{A4E5EE05-CA24-4B3C-893E-1786176778B7}" dt="2023-03-10T12:17:31.493" v="10" actId="20577"/>
        <pc:sldMkLst>
          <pc:docMk/>
          <pc:sldMk cId="159864864" sldId="6886"/>
        </pc:sldMkLst>
        <pc:spChg chg="mod">
          <ac:chgData name="Lex de Wolff" userId="S::lex.de.wolff_alliander.com#ext#@edsn.onmicrosoft.com::842c0f73-aa79-47ef-93a1-14263045c94a" providerId="AD" clId="Web-{A4E5EE05-CA24-4B3C-893E-1786176778B7}" dt="2023-03-10T12:17:31.493" v="10" actId="20577"/>
          <ac:spMkLst>
            <pc:docMk/>
            <pc:sldMk cId="159864864" sldId="6886"/>
            <ac:spMk id="2" creationId="{BA112A2E-E2FA-E418-E479-E2CCB7CFBC64}"/>
          </ac:spMkLst>
        </pc:spChg>
      </pc:sldChg>
      <pc:sldChg chg="add">
        <pc:chgData name="Lex de Wolff" userId="S::lex.de.wolff_alliander.com#ext#@edsn.onmicrosoft.com::842c0f73-aa79-47ef-93a1-14263045c94a" providerId="AD" clId="Web-{A4E5EE05-CA24-4B3C-893E-1786176778B7}" dt="2023-03-10T12:18:04.853" v="18"/>
        <pc:sldMkLst>
          <pc:docMk/>
          <pc:sldMk cId="4020432020" sldId="6887"/>
        </pc:sldMkLst>
      </pc:sldChg>
      <pc:sldChg chg="add">
        <pc:chgData name="Lex de Wolff" userId="S::lex.de.wolff_alliander.com#ext#@edsn.onmicrosoft.com::842c0f73-aa79-47ef-93a1-14263045c94a" providerId="AD" clId="Web-{A4E5EE05-CA24-4B3C-893E-1786176778B7}" dt="2023-03-10T12:18:04.994" v="19"/>
        <pc:sldMkLst>
          <pc:docMk/>
          <pc:sldMk cId="589145915" sldId="6888"/>
        </pc:sldMkLst>
      </pc:sldChg>
      <pc:sldChg chg="add">
        <pc:chgData name="Lex de Wolff" userId="S::lex.de.wolff_alliander.com#ext#@edsn.onmicrosoft.com::842c0f73-aa79-47ef-93a1-14263045c94a" providerId="AD" clId="Web-{A4E5EE05-CA24-4B3C-893E-1786176778B7}" dt="2023-03-10T12:18:05.103" v="20"/>
        <pc:sldMkLst>
          <pc:docMk/>
          <pc:sldMk cId="97454531" sldId="6889"/>
        </pc:sldMkLst>
      </pc:sldChg>
      <pc:sldChg chg="add">
        <pc:chgData name="Lex de Wolff" userId="S::lex.de.wolff_alliander.com#ext#@edsn.onmicrosoft.com::842c0f73-aa79-47ef-93a1-14263045c94a" providerId="AD" clId="Web-{A4E5EE05-CA24-4B3C-893E-1786176778B7}" dt="2023-03-10T12:18:05.259" v="21"/>
        <pc:sldMkLst>
          <pc:docMk/>
          <pc:sldMk cId="3036221073" sldId="6890"/>
        </pc:sldMkLst>
      </pc:sldChg>
      <pc:sldChg chg="add">
        <pc:chgData name="Lex de Wolff" userId="S::lex.de.wolff_alliander.com#ext#@edsn.onmicrosoft.com::842c0f73-aa79-47ef-93a1-14263045c94a" providerId="AD" clId="Web-{A4E5EE05-CA24-4B3C-893E-1786176778B7}" dt="2023-03-10T12:18:05.384" v="22"/>
        <pc:sldMkLst>
          <pc:docMk/>
          <pc:sldMk cId="1654017747" sldId="6891"/>
        </pc:sldMkLst>
      </pc:sldChg>
      <pc:sldChg chg="add">
        <pc:chgData name="Lex de Wolff" userId="S::lex.de.wolff_alliander.com#ext#@edsn.onmicrosoft.com::842c0f73-aa79-47ef-93a1-14263045c94a" providerId="AD" clId="Web-{A4E5EE05-CA24-4B3C-893E-1786176778B7}" dt="2023-03-10T12:18:05.540" v="23"/>
        <pc:sldMkLst>
          <pc:docMk/>
          <pc:sldMk cId="424270806" sldId="6892"/>
        </pc:sldMkLst>
      </pc:sldChg>
    </pc:docChg>
  </pc:docChgLst>
  <pc:docChgLst>
    <pc:chgData name="Sefanja" userId="99325c90-fb6f-426e-9744-e02f59114d16" providerId="ADAL" clId="{0A9B0E1F-8E9C-4B0D-B114-609DFDC93C6D}"/>
    <pc:docChg chg="custSel modSld">
      <pc:chgData name="Sefanja" userId="99325c90-fb6f-426e-9744-e02f59114d16" providerId="ADAL" clId="{0A9B0E1F-8E9C-4B0D-B114-609DFDC93C6D}" dt="2023-09-11T21:26:51.430" v="542" actId="478"/>
      <pc:docMkLst>
        <pc:docMk/>
      </pc:docMkLst>
      <pc:sldChg chg="addSp delSp modSp mod">
        <pc:chgData name="Sefanja" userId="99325c90-fb6f-426e-9744-e02f59114d16" providerId="ADAL" clId="{0A9B0E1F-8E9C-4B0D-B114-609DFDC93C6D}" dt="2023-09-11T21:26:51.430" v="542" actId="478"/>
        <pc:sldMkLst>
          <pc:docMk/>
          <pc:sldMk cId="4198788404" sldId="6828"/>
        </pc:sldMkLst>
        <pc:spChg chg="add del mod">
          <ac:chgData name="Sefanja" userId="99325c90-fb6f-426e-9744-e02f59114d16" providerId="ADAL" clId="{0A9B0E1F-8E9C-4B0D-B114-609DFDC93C6D}" dt="2023-09-11T21:26:51.430" v="542" actId="478"/>
          <ac:spMkLst>
            <pc:docMk/>
            <pc:sldMk cId="4198788404" sldId="6828"/>
            <ac:spMk id="8" creationId="{99CE17E9-CC58-26E6-C036-4EA821ABB7D6}"/>
          </ac:spMkLst>
        </pc:spChg>
        <pc:cxnChg chg="mod">
          <ac:chgData name="Sefanja" userId="99325c90-fb6f-426e-9744-e02f59114d16" providerId="ADAL" clId="{0A9B0E1F-8E9C-4B0D-B114-609DFDC93C6D}" dt="2023-09-11T21:26:51.430" v="542" actId="478"/>
          <ac:cxnSpMkLst>
            <pc:docMk/>
            <pc:sldMk cId="4198788404" sldId="6828"/>
            <ac:cxnSpMk id="466" creationId="{A571ED01-A2D8-4929-AA12-9A84B36251AC}"/>
          </ac:cxnSpMkLst>
        </pc:cxnChg>
      </pc:sldChg>
      <pc:sldChg chg="addSp modSp mod">
        <pc:chgData name="Sefanja" userId="99325c90-fb6f-426e-9744-e02f59114d16" providerId="ADAL" clId="{0A9B0E1F-8E9C-4B0D-B114-609DFDC93C6D}" dt="2023-09-09T08:54:48.241" v="537" actId="1076"/>
        <pc:sldMkLst>
          <pc:docMk/>
          <pc:sldMk cId="2600403285" sldId="6893"/>
        </pc:sldMkLst>
        <pc:spChg chg="add mod">
          <ac:chgData name="Sefanja" userId="99325c90-fb6f-426e-9744-e02f59114d16" providerId="ADAL" clId="{0A9B0E1F-8E9C-4B0D-B114-609DFDC93C6D}" dt="2023-09-09T08:54:48.241" v="537" actId="1076"/>
          <ac:spMkLst>
            <pc:docMk/>
            <pc:sldMk cId="2600403285" sldId="6893"/>
            <ac:spMk id="2" creationId="{E39AF97E-8F16-20A7-F216-7A6A88979A24}"/>
          </ac:spMkLst>
        </pc:spChg>
      </pc:sldChg>
    </pc:docChg>
  </pc:docChgLst>
  <pc:docChgLst>
    <pc:chgData name="Smarius, John" userId="S::john.smarius_enexis.nl#ext#@edsn.onmicrosoft.com::2f8f1eb1-5736-4653-bd96-8ec863449583" providerId="AD" clId="Web-{FC9B7041-703C-4AC8-A033-6B3C0137CF3D}"/>
    <pc:docChg chg="delSld modSld">
      <pc:chgData name="Smarius, John" userId="S::john.smarius_enexis.nl#ext#@edsn.onmicrosoft.com::2f8f1eb1-5736-4653-bd96-8ec863449583" providerId="AD" clId="Web-{FC9B7041-703C-4AC8-A033-6B3C0137CF3D}" dt="2023-03-09T11:46:09.664" v="26"/>
      <pc:docMkLst>
        <pc:docMk/>
      </pc:docMkLst>
      <pc:sldChg chg="addSp delSp modSp">
        <pc:chgData name="Smarius, John" userId="S::john.smarius_enexis.nl#ext#@edsn.onmicrosoft.com::2f8f1eb1-5736-4653-bd96-8ec863449583" providerId="AD" clId="Web-{FC9B7041-703C-4AC8-A033-6B3C0137CF3D}" dt="2023-03-09T11:44:56.849" v="12" actId="1076"/>
        <pc:sldMkLst>
          <pc:docMk/>
          <pc:sldMk cId="4066635022" sldId="514"/>
        </pc:sldMkLst>
        <pc:spChg chg="add mod">
          <ac:chgData name="Smarius, John" userId="S::john.smarius_enexis.nl#ext#@edsn.onmicrosoft.com::2f8f1eb1-5736-4653-bd96-8ec863449583" providerId="AD" clId="Web-{FC9B7041-703C-4AC8-A033-6B3C0137CF3D}" dt="2023-03-09T11:44:56.849" v="12" actId="1076"/>
          <ac:spMkLst>
            <pc:docMk/>
            <pc:sldMk cId="4066635022" sldId="514"/>
            <ac:spMk id="3" creationId="{5A486A04-0CBD-AB31-520D-50054E91472D}"/>
          </ac:spMkLst>
        </pc:spChg>
        <pc:spChg chg="add">
          <ac:chgData name="Smarius, John" userId="S::john.smarius_enexis.nl#ext#@edsn.onmicrosoft.com::2f8f1eb1-5736-4653-bd96-8ec863449583" providerId="AD" clId="Web-{FC9B7041-703C-4AC8-A033-6B3C0137CF3D}" dt="2023-03-09T11:43:47.393" v="3"/>
          <ac:spMkLst>
            <pc:docMk/>
            <pc:sldMk cId="4066635022" sldId="514"/>
            <ac:spMk id="5" creationId="{864E7AB4-962C-7D7A-A3E6-15FA796EB12B}"/>
          </ac:spMkLst>
        </pc:spChg>
        <pc:spChg chg="del">
          <ac:chgData name="Smarius, John" userId="S::john.smarius_enexis.nl#ext#@edsn.onmicrosoft.com::2f8f1eb1-5736-4653-bd96-8ec863449583" providerId="AD" clId="Web-{FC9B7041-703C-4AC8-A033-6B3C0137CF3D}" dt="2023-03-09T11:43:42.736" v="0"/>
          <ac:spMkLst>
            <pc:docMk/>
            <pc:sldMk cId="4066635022" sldId="514"/>
            <ac:spMk id="6" creationId="{6BF4A369-3075-4EC3-828E-57A1323FCF77}"/>
          </ac:spMkLst>
        </pc:spChg>
        <pc:spChg chg="del">
          <ac:chgData name="Smarius, John" userId="S::john.smarius_enexis.nl#ext#@edsn.onmicrosoft.com::2f8f1eb1-5736-4653-bd96-8ec863449583" providerId="AD" clId="Web-{FC9B7041-703C-4AC8-A033-6B3C0137CF3D}" dt="2023-03-09T11:43:45.096" v="1"/>
          <ac:spMkLst>
            <pc:docMk/>
            <pc:sldMk cId="4066635022" sldId="514"/>
            <ac:spMk id="7" creationId="{B35BC984-841B-4FC7-86F5-4EDACCA0CDA0}"/>
          </ac:spMkLst>
        </pc:spChg>
      </pc:sldChg>
      <pc:sldChg chg="del">
        <pc:chgData name="Smarius, John" userId="S::john.smarius_enexis.nl#ext#@edsn.onmicrosoft.com::2f8f1eb1-5736-4653-bd96-8ec863449583" providerId="AD" clId="Web-{FC9B7041-703C-4AC8-A033-6B3C0137CF3D}" dt="2023-03-09T11:44:10.706" v="5"/>
        <pc:sldMkLst>
          <pc:docMk/>
          <pc:sldMk cId="328307599" sldId="714"/>
        </pc:sldMkLst>
      </pc:sldChg>
      <pc:sldChg chg="del">
        <pc:chgData name="Smarius, John" userId="S::john.smarius_enexis.nl#ext#@edsn.onmicrosoft.com::2f8f1eb1-5736-4653-bd96-8ec863449583" providerId="AD" clId="Web-{FC9B7041-703C-4AC8-A033-6B3C0137CF3D}" dt="2023-03-09T11:44:13.378" v="6"/>
        <pc:sldMkLst>
          <pc:docMk/>
          <pc:sldMk cId="3510044648" sldId="715"/>
        </pc:sldMkLst>
      </pc:sldChg>
      <pc:sldChg chg="del">
        <pc:chgData name="Smarius, John" userId="S::john.smarius_enexis.nl#ext#@edsn.onmicrosoft.com::2f8f1eb1-5736-4653-bd96-8ec863449583" providerId="AD" clId="Web-{FC9B7041-703C-4AC8-A033-6B3C0137CF3D}" dt="2023-03-09T11:44:22.566" v="8"/>
        <pc:sldMkLst>
          <pc:docMk/>
          <pc:sldMk cId="3921859128" sldId="6829"/>
        </pc:sldMkLst>
      </pc:sldChg>
      <pc:sldChg chg="del">
        <pc:chgData name="Smarius, John" userId="S::john.smarius_enexis.nl#ext#@edsn.onmicrosoft.com::2f8f1eb1-5736-4653-bd96-8ec863449583" providerId="AD" clId="Web-{FC9B7041-703C-4AC8-A033-6B3C0137CF3D}" dt="2023-03-09T11:44:25.347" v="9"/>
        <pc:sldMkLst>
          <pc:docMk/>
          <pc:sldMk cId="2610484026" sldId="6830"/>
        </pc:sldMkLst>
      </pc:sldChg>
      <pc:sldChg chg="del">
        <pc:chgData name="Smarius, John" userId="S::john.smarius_enexis.nl#ext#@edsn.onmicrosoft.com::2f8f1eb1-5736-4653-bd96-8ec863449583" providerId="AD" clId="Web-{FC9B7041-703C-4AC8-A033-6B3C0137CF3D}" dt="2023-03-09T11:44:19.910" v="7"/>
        <pc:sldMkLst>
          <pc:docMk/>
          <pc:sldMk cId="558634535" sldId="6851"/>
        </pc:sldMkLst>
      </pc:sldChg>
      <pc:sldChg chg="del">
        <pc:chgData name="Smarius, John" userId="S::john.smarius_enexis.nl#ext#@edsn.onmicrosoft.com::2f8f1eb1-5736-4653-bd96-8ec863449583" providerId="AD" clId="Web-{FC9B7041-703C-4AC8-A033-6B3C0137CF3D}" dt="2023-03-09T11:44:35.004" v="10"/>
        <pc:sldMkLst>
          <pc:docMk/>
          <pc:sldMk cId="3535194196" sldId="6859"/>
        </pc:sldMkLst>
      </pc:sldChg>
      <pc:sldChg chg="modSp">
        <pc:chgData name="Smarius, John" userId="S::john.smarius_enexis.nl#ext#@edsn.onmicrosoft.com::2f8f1eb1-5736-4653-bd96-8ec863449583" providerId="AD" clId="Web-{FC9B7041-703C-4AC8-A033-6B3C0137CF3D}" dt="2023-03-09T11:46:09.664" v="26"/>
        <pc:sldMkLst>
          <pc:docMk/>
          <pc:sldMk cId="2545775204" sldId="6860"/>
        </pc:sldMkLst>
        <pc:graphicFrameChg chg="mod modGraphic">
          <ac:chgData name="Smarius, John" userId="S::john.smarius_enexis.nl#ext#@edsn.onmicrosoft.com::2f8f1eb1-5736-4653-bd96-8ec863449583" providerId="AD" clId="Web-{FC9B7041-703C-4AC8-A033-6B3C0137CF3D}" dt="2023-03-09T11:46:09.664" v="26"/>
          <ac:graphicFrameMkLst>
            <pc:docMk/>
            <pc:sldMk cId="2545775204" sldId="6860"/>
            <ac:graphicFrameMk id="12" creationId="{B615E6E1-5F18-474C-84F9-6720379EE344}"/>
          </ac:graphicFrameMkLst>
        </pc:graphicFrameChg>
      </pc:sldChg>
    </pc:docChg>
  </pc:docChgLst>
  <pc:docChgLst>
    <pc:chgData name="Lex de Wolff" userId="S::lex.de.wolff_alliander.com#ext#@edsn.onmicrosoft.com::842c0f73-aa79-47ef-93a1-14263045c94a" providerId="AD" clId="Web-{D49C6848-4E4C-4B1F-A5A9-ECA376F4E7EC}"/>
    <pc:docChg chg="modSld">
      <pc:chgData name="Lex de Wolff" userId="S::lex.de.wolff_alliander.com#ext#@edsn.onmicrosoft.com::842c0f73-aa79-47ef-93a1-14263045c94a" providerId="AD" clId="Web-{D49C6848-4E4C-4B1F-A5A9-ECA376F4E7EC}" dt="2023-11-22T14:54:35.357" v="1"/>
      <pc:docMkLst>
        <pc:docMk/>
      </pc:docMkLst>
      <pc:sldChg chg="delSp modSp">
        <pc:chgData name="Lex de Wolff" userId="S::lex.de.wolff_alliander.com#ext#@edsn.onmicrosoft.com::842c0f73-aa79-47ef-93a1-14263045c94a" providerId="AD" clId="Web-{D49C6848-4E4C-4B1F-A5A9-ECA376F4E7EC}" dt="2023-11-22T14:54:35.357" v="1"/>
        <pc:sldMkLst>
          <pc:docMk/>
          <pc:sldMk cId="316659910" sldId="734"/>
        </pc:sldMkLst>
        <pc:cxnChg chg="del mod">
          <ac:chgData name="Lex de Wolff" userId="S::lex.de.wolff_alliander.com#ext#@edsn.onmicrosoft.com::842c0f73-aa79-47ef-93a1-14263045c94a" providerId="AD" clId="Web-{D49C6848-4E4C-4B1F-A5A9-ECA376F4E7EC}" dt="2023-11-22T14:54:35.357" v="1"/>
          <ac:cxnSpMkLst>
            <pc:docMk/>
            <pc:sldMk cId="316659910" sldId="734"/>
            <ac:cxnSpMk id="432" creationId="{020212C8-4F96-49E5-AC07-6098A3CB531D}"/>
          </ac:cxnSpMkLst>
        </pc:cxnChg>
      </pc:sldChg>
    </pc:docChg>
  </pc:docChgLst>
  <pc:docChgLst>
    <pc:chgData name="Lex de Wolff" userId="S::lex.de.wolff_alliander.com#ext#@edsn.onmicrosoft.com::842c0f73-aa79-47ef-93a1-14263045c94a" providerId="AD" clId="Web-{8AB2154F-F4B7-48F2-9C1D-F5FE56456989}"/>
    <pc:docChg chg="modSld">
      <pc:chgData name="Lex de Wolff" userId="S::lex.de.wolff_alliander.com#ext#@edsn.onmicrosoft.com::842c0f73-aa79-47ef-93a1-14263045c94a" providerId="AD" clId="Web-{8AB2154F-F4B7-48F2-9C1D-F5FE56456989}" dt="2023-03-10T08:31:29.149" v="0" actId="1076"/>
      <pc:docMkLst>
        <pc:docMk/>
      </pc:docMkLst>
      <pc:sldChg chg="modSp">
        <pc:chgData name="Lex de Wolff" userId="S::lex.de.wolff_alliander.com#ext#@edsn.onmicrosoft.com::842c0f73-aa79-47ef-93a1-14263045c94a" providerId="AD" clId="Web-{8AB2154F-F4B7-48F2-9C1D-F5FE56456989}" dt="2023-03-10T08:31:29.149" v="0" actId="1076"/>
        <pc:sldMkLst>
          <pc:docMk/>
          <pc:sldMk cId="3600979848" sldId="6861"/>
        </pc:sldMkLst>
        <pc:spChg chg="mod">
          <ac:chgData name="Lex de Wolff" userId="S::lex.de.wolff_alliander.com#ext#@edsn.onmicrosoft.com::842c0f73-aa79-47ef-93a1-14263045c94a" providerId="AD" clId="Web-{8AB2154F-F4B7-48F2-9C1D-F5FE56456989}" dt="2023-03-10T08:31:29.149" v="0" actId="1076"/>
          <ac:spMkLst>
            <pc:docMk/>
            <pc:sldMk cId="3600979848" sldId="6861"/>
            <ac:spMk id="6" creationId="{6BF4A369-3075-4EC3-828E-57A1323FCF77}"/>
          </ac:spMkLst>
        </pc:spChg>
      </pc:sldChg>
    </pc:docChg>
  </pc:docChgLst>
  <pc:docChgLst>
    <pc:chgData name="Ton" userId="6eda09ce-6d8f-4650-ae8e-76b65519316c" providerId="ADAL" clId="{2ACD1197-4F43-4B34-A6A6-92369272D90A}"/>
    <pc:docChg chg="undo custSel addSld delSld modSld">
      <pc:chgData name="Ton" userId="6eda09ce-6d8f-4650-ae8e-76b65519316c" providerId="ADAL" clId="{2ACD1197-4F43-4B34-A6A6-92369272D90A}" dt="2023-12-22T06:00:17.538" v="2479" actId="1076"/>
      <pc:docMkLst>
        <pc:docMk/>
      </pc:docMkLst>
      <pc:sldChg chg="modSp mod">
        <pc:chgData name="Ton" userId="6eda09ce-6d8f-4650-ae8e-76b65519316c" providerId="ADAL" clId="{2ACD1197-4F43-4B34-A6A6-92369272D90A}" dt="2023-11-29T06:40:49.664" v="1654" actId="20577"/>
        <pc:sldMkLst>
          <pc:docMk/>
          <pc:sldMk cId="2910174808" sldId="6846"/>
        </pc:sldMkLst>
        <pc:spChg chg="mod">
          <ac:chgData name="Ton" userId="6eda09ce-6d8f-4650-ae8e-76b65519316c" providerId="ADAL" clId="{2ACD1197-4F43-4B34-A6A6-92369272D90A}" dt="2023-11-29T06:40:49.664" v="1654" actId="20577"/>
          <ac:spMkLst>
            <pc:docMk/>
            <pc:sldMk cId="2910174808" sldId="6846"/>
            <ac:spMk id="16" creationId="{90C96301-B34A-B9D2-CA77-B1F8FF56927E}"/>
          </ac:spMkLst>
        </pc:spChg>
      </pc:sldChg>
      <pc:sldChg chg="modSp mod">
        <pc:chgData name="Ton" userId="6eda09ce-6d8f-4650-ae8e-76b65519316c" providerId="ADAL" clId="{2ACD1197-4F43-4B34-A6A6-92369272D90A}" dt="2023-11-29T06:38:39.493" v="1620" actId="20577"/>
        <pc:sldMkLst>
          <pc:docMk/>
          <pc:sldMk cId="498754887" sldId="6857"/>
        </pc:sldMkLst>
        <pc:spChg chg="mod">
          <ac:chgData name="Ton" userId="6eda09ce-6d8f-4650-ae8e-76b65519316c" providerId="ADAL" clId="{2ACD1197-4F43-4B34-A6A6-92369272D90A}" dt="2023-11-29T06:38:39.493" v="1620" actId="20577"/>
          <ac:spMkLst>
            <pc:docMk/>
            <pc:sldMk cId="498754887" sldId="6857"/>
            <ac:spMk id="43" creationId="{37667A42-E708-49A0-94AC-765936DAEB28}"/>
          </ac:spMkLst>
        </pc:spChg>
        <pc:spChg chg="mod">
          <ac:chgData name="Ton" userId="6eda09ce-6d8f-4650-ae8e-76b65519316c" providerId="ADAL" clId="{2ACD1197-4F43-4B34-A6A6-92369272D90A}" dt="2023-10-25T07:52:40.377" v="1165" actId="20577"/>
          <ac:spMkLst>
            <pc:docMk/>
            <pc:sldMk cId="498754887" sldId="6857"/>
            <ac:spMk id="46" creationId="{D44DFDAA-0997-4C8C-89A5-B006DFD3E302}"/>
          </ac:spMkLst>
        </pc:spChg>
        <pc:spChg chg="mod">
          <ac:chgData name="Ton" userId="6eda09ce-6d8f-4650-ae8e-76b65519316c" providerId="ADAL" clId="{2ACD1197-4F43-4B34-A6A6-92369272D90A}" dt="2023-10-13T05:49:31.753" v="960" actId="20577"/>
          <ac:spMkLst>
            <pc:docMk/>
            <pc:sldMk cId="498754887" sldId="6857"/>
            <ac:spMk id="52" creationId="{E21BDBC6-976D-4B40-940C-79B23B3D8714}"/>
          </ac:spMkLst>
        </pc:spChg>
        <pc:spChg chg="mod">
          <ac:chgData name="Ton" userId="6eda09ce-6d8f-4650-ae8e-76b65519316c" providerId="ADAL" clId="{2ACD1197-4F43-4B34-A6A6-92369272D90A}" dt="2023-10-25T07:52:04.713" v="1151" actId="6549"/>
          <ac:spMkLst>
            <pc:docMk/>
            <pc:sldMk cId="498754887" sldId="6857"/>
            <ac:spMk id="72" creationId="{00000000-0000-0000-0000-000000000000}"/>
          </ac:spMkLst>
        </pc:spChg>
      </pc:sldChg>
      <pc:sldChg chg="addSp delSp modSp mod">
        <pc:chgData name="Ton" userId="6eda09ce-6d8f-4650-ae8e-76b65519316c" providerId="ADAL" clId="{2ACD1197-4F43-4B34-A6A6-92369272D90A}" dt="2023-10-13T05:53:07.792" v="1058" actId="1036"/>
        <pc:sldMkLst>
          <pc:docMk/>
          <pc:sldMk cId="2545775204" sldId="6860"/>
        </pc:sldMkLst>
        <pc:spChg chg="mod">
          <ac:chgData name="Ton" userId="6eda09ce-6d8f-4650-ae8e-76b65519316c" providerId="ADAL" clId="{2ACD1197-4F43-4B34-A6A6-92369272D90A}" dt="2023-10-13T05:24:32.942" v="41" actId="20577"/>
          <ac:spMkLst>
            <pc:docMk/>
            <pc:sldMk cId="2545775204" sldId="6860"/>
            <ac:spMk id="2" creationId="{E6D54ABA-43D4-404A-B312-0CA06A680C41}"/>
          </ac:spMkLst>
        </pc:spChg>
        <pc:spChg chg="add del mod">
          <ac:chgData name="Ton" userId="6eda09ce-6d8f-4650-ae8e-76b65519316c" providerId="ADAL" clId="{2ACD1197-4F43-4B34-A6A6-92369272D90A}" dt="2023-10-13T05:53:00.916" v="1042"/>
          <ac:spMkLst>
            <pc:docMk/>
            <pc:sldMk cId="2545775204" sldId="6860"/>
            <ac:spMk id="7" creationId="{90569964-BC52-06BA-CF81-DC9F8D0502CE}"/>
          </ac:spMkLst>
        </pc:spChg>
        <pc:spChg chg="add del mod">
          <ac:chgData name="Ton" userId="6eda09ce-6d8f-4650-ae8e-76b65519316c" providerId="ADAL" clId="{2ACD1197-4F43-4B34-A6A6-92369272D90A}" dt="2023-10-13T05:53:00.916" v="1042"/>
          <ac:spMkLst>
            <pc:docMk/>
            <pc:sldMk cId="2545775204" sldId="6860"/>
            <ac:spMk id="15" creationId="{72F09CB5-81A4-7DFD-5127-BBA263224809}"/>
          </ac:spMkLst>
        </pc:spChg>
        <pc:spChg chg="add del mod">
          <ac:chgData name="Ton" userId="6eda09ce-6d8f-4650-ae8e-76b65519316c" providerId="ADAL" clId="{2ACD1197-4F43-4B34-A6A6-92369272D90A}" dt="2023-10-13T05:53:00.916" v="1042"/>
          <ac:spMkLst>
            <pc:docMk/>
            <pc:sldMk cId="2545775204" sldId="6860"/>
            <ac:spMk id="18" creationId="{96D201CE-FDA6-84D9-8F4B-A161D6027495}"/>
          </ac:spMkLst>
        </pc:spChg>
        <pc:spChg chg="add del mod">
          <ac:chgData name="Ton" userId="6eda09ce-6d8f-4650-ae8e-76b65519316c" providerId="ADAL" clId="{2ACD1197-4F43-4B34-A6A6-92369272D90A}" dt="2023-10-13T05:53:00.916" v="1042"/>
          <ac:spMkLst>
            <pc:docMk/>
            <pc:sldMk cId="2545775204" sldId="6860"/>
            <ac:spMk id="19" creationId="{C1CB345A-EE44-91DB-EADB-ED19C2B103FE}"/>
          </ac:spMkLst>
        </pc:spChg>
        <pc:spChg chg="add del mod">
          <ac:chgData name="Ton" userId="6eda09ce-6d8f-4650-ae8e-76b65519316c" providerId="ADAL" clId="{2ACD1197-4F43-4B34-A6A6-92369272D90A}" dt="2023-10-13T05:53:00.916" v="1042"/>
          <ac:spMkLst>
            <pc:docMk/>
            <pc:sldMk cId="2545775204" sldId="6860"/>
            <ac:spMk id="20" creationId="{3A157C0D-A596-21B6-38EB-4D835EF0D316}"/>
          </ac:spMkLst>
        </pc:spChg>
        <pc:spChg chg="add del mod">
          <ac:chgData name="Ton" userId="6eda09ce-6d8f-4650-ae8e-76b65519316c" providerId="ADAL" clId="{2ACD1197-4F43-4B34-A6A6-92369272D90A}" dt="2023-10-13T05:53:00.916" v="1042"/>
          <ac:spMkLst>
            <pc:docMk/>
            <pc:sldMk cId="2545775204" sldId="6860"/>
            <ac:spMk id="29" creationId="{2E0C6DA9-B58E-D478-C54E-9B120D8224B1}"/>
          </ac:spMkLst>
        </pc:spChg>
        <pc:spChg chg="add del mod">
          <ac:chgData name="Ton" userId="6eda09ce-6d8f-4650-ae8e-76b65519316c" providerId="ADAL" clId="{2ACD1197-4F43-4B34-A6A6-92369272D90A}" dt="2023-10-13T05:53:00.916" v="1042"/>
          <ac:spMkLst>
            <pc:docMk/>
            <pc:sldMk cId="2545775204" sldId="6860"/>
            <ac:spMk id="30" creationId="{D96A594D-C0EF-0C07-6CC7-82EC901041D9}"/>
          </ac:spMkLst>
        </pc:spChg>
        <pc:spChg chg="add del mod">
          <ac:chgData name="Ton" userId="6eda09ce-6d8f-4650-ae8e-76b65519316c" providerId="ADAL" clId="{2ACD1197-4F43-4B34-A6A6-92369272D90A}" dt="2023-10-13T05:53:00.916" v="1042"/>
          <ac:spMkLst>
            <pc:docMk/>
            <pc:sldMk cId="2545775204" sldId="6860"/>
            <ac:spMk id="32" creationId="{03D3C5E6-AFD8-421A-281B-C1F34E783774}"/>
          </ac:spMkLst>
        </pc:spChg>
        <pc:spChg chg="add del mod">
          <ac:chgData name="Ton" userId="6eda09ce-6d8f-4650-ae8e-76b65519316c" providerId="ADAL" clId="{2ACD1197-4F43-4B34-A6A6-92369272D90A}" dt="2023-10-13T05:53:00.916" v="1042"/>
          <ac:spMkLst>
            <pc:docMk/>
            <pc:sldMk cId="2545775204" sldId="6860"/>
            <ac:spMk id="35" creationId="{33905139-E5FD-856E-715C-575993479B20}"/>
          </ac:spMkLst>
        </pc:spChg>
        <pc:spChg chg="add del mod">
          <ac:chgData name="Ton" userId="6eda09ce-6d8f-4650-ae8e-76b65519316c" providerId="ADAL" clId="{2ACD1197-4F43-4B34-A6A6-92369272D90A}" dt="2023-10-13T05:53:00.916" v="1042"/>
          <ac:spMkLst>
            <pc:docMk/>
            <pc:sldMk cId="2545775204" sldId="6860"/>
            <ac:spMk id="36" creationId="{CEF87463-99F6-AEE1-BFD0-449C12AA4735}"/>
          </ac:spMkLst>
        </pc:spChg>
        <pc:spChg chg="add del mod">
          <ac:chgData name="Ton" userId="6eda09ce-6d8f-4650-ae8e-76b65519316c" providerId="ADAL" clId="{2ACD1197-4F43-4B34-A6A6-92369272D90A}" dt="2023-10-13T05:53:00.916" v="1042"/>
          <ac:spMkLst>
            <pc:docMk/>
            <pc:sldMk cId="2545775204" sldId="6860"/>
            <ac:spMk id="37" creationId="{5D85FD92-3B5D-92D2-65B7-B6B7761B0225}"/>
          </ac:spMkLst>
        </pc:spChg>
        <pc:spChg chg="add del mod">
          <ac:chgData name="Ton" userId="6eda09ce-6d8f-4650-ae8e-76b65519316c" providerId="ADAL" clId="{2ACD1197-4F43-4B34-A6A6-92369272D90A}" dt="2023-10-13T05:53:00.916" v="1042"/>
          <ac:spMkLst>
            <pc:docMk/>
            <pc:sldMk cId="2545775204" sldId="6860"/>
            <ac:spMk id="41" creationId="{31C1C03E-C9E5-3A81-A6A5-52EB63307334}"/>
          </ac:spMkLst>
        </pc:spChg>
        <pc:spChg chg="add del mod">
          <ac:chgData name="Ton" userId="6eda09ce-6d8f-4650-ae8e-76b65519316c" providerId="ADAL" clId="{2ACD1197-4F43-4B34-A6A6-92369272D90A}" dt="2023-10-13T05:53:00.916" v="1042"/>
          <ac:spMkLst>
            <pc:docMk/>
            <pc:sldMk cId="2545775204" sldId="6860"/>
            <ac:spMk id="42" creationId="{9D22D914-8C5A-6754-D296-AAEC2D0EE611}"/>
          </ac:spMkLst>
        </pc:spChg>
        <pc:spChg chg="add del mod">
          <ac:chgData name="Ton" userId="6eda09ce-6d8f-4650-ae8e-76b65519316c" providerId="ADAL" clId="{2ACD1197-4F43-4B34-A6A6-92369272D90A}" dt="2023-10-13T05:53:00.916" v="1042"/>
          <ac:spMkLst>
            <pc:docMk/>
            <pc:sldMk cId="2545775204" sldId="6860"/>
            <ac:spMk id="43" creationId="{AA036A58-480E-C8C1-231E-B94A78F58C7A}"/>
          </ac:spMkLst>
        </pc:spChg>
        <pc:spChg chg="add del mod">
          <ac:chgData name="Ton" userId="6eda09ce-6d8f-4650-ae8e-76b65519316c" providerId="ADAL" clId="{2ACD1197-4F43-4B34-A6A6-92369272D90A}" dt="2023-10-13T05:53:00.916" v="1042"/>
          <ac:spMkLst>
            <pc:docMk/>
            <pc:sldMk cId="2545775204" sldId="6860"/>
            <ac:spMk id="48" creationId="{C149041C-99C9-2539-BB2C-19C850D9CC60}"/>
          </ac:spMkLst>
        </pc:spChg>
        <pc:spChg chg="mod">
          <ac:chgData name="Ton" userId="6eda09ce-6d8f-4650-ae8e-76b65519316c" providerId="ADAL" clId="{2ACD1197-4F43-4B34-A6A6-92369272D90A}" dt="2023-10-13T05:28:29.251" v="71" actId="14100"/>
          <ac:spMkLst>
            <pc:docMk/>
            <pc:sldMk cId="2545775204" sldId="6860"/>
            <ac:spMk id="49" creationId="{29F135E8-45D3-47F4-A8C4-15B91AC42E35}"/>
          </ac:spMkLst>
        </pc:spChg>
        <pc:spChg chg="mod">
          <ac:chgData name="Ton" userId="6eda09ce-6d8f-4650-ae8e-76b65519316c" providerId="ADAL" clId="{2ACD1197-4F43-4B34-A6A6-92369272D90A}" dt="2023-10-13T05:29:05.930" v="74" actId="1076"/>
          <ac:spMkLst>
            <pc:docMk/>
            <pc:sldMk cId="2545775204" sldId="6860"/>
            <ac:spMk id="54" creationId="{3B9CB171-6630-4603-901D-E4A213AC636A}"/>
          </ac:spMkLst>
        </pc:spChg>
        <pc:spChg chg="add del mod">
          <ac:chgData name="Ton" userId="6eda09ce-6d8f-4650-ae8e-76b65519316c" providerId="ADAL" clId="{2ACD1197-4F43-4B34-A6A6-92369272D90A}" dt="2023-10-13T05:53:00.916" v="1042"/>
          <ac:spMkLst>
            <pc:docMk/>
            <pc:sldMk cId="2545775204" sldId="6860"/>
            <ac:spMk id="56" creationId="{C6833A53-EB87-F573-909C-3F147D3A0D6B}"/>
          </ac:spMkLst>
        </pc:spChg>
        <pc:spChg chg="add del mod">
          <ac:chgData name="Ton" userId="6eda09ce-6d8f-4650-ae8e-76b65519316c" providerId="ADAL" clId="{2ACD1197-4F43-4B34-A6A6-92369272D90A}" dt="2023-10-13T05:53:00.916" v="1042"/>
          <ac:spMkLst>
            <pc:docMk/>
            <pc:sldMk cId="2545775204" sldId="6860"/>
            <ac:spMk id="57" creationId="{DBE99BCB-5888-3268-3C69-25C3BF529DE5}"/>
          </ac:spMkLst>
        </pc:spChg>
        <pc:spChg chg="add del mod">
          <ac:chgData name="Ton" userId="6eda09ce-6d8f-4650-ae8e-76b65519316c" providerId="ADAL" clId="{2ACD1197-4F43-4B34-A6A6-92369272D90A}" dt="2023-10-13T05:53:00.916" v="1042"/>
          <ac:spMkLst>
            <pc:docMk/>
            <pc:sldMk cId="2545775204" sldId="6860"/>
            <ac:spMk id="60" creationId="{DA310657-1134-077A-FFCE-66AC528F47F4}"/>
          </ac:spMkLst>
        </pc:spChg>
        <pc:spChg chg="add del mod">
          <ac:chgData name="Ton" userId="6eda09ce-6d8f-4650-ae8e-76b65519316c" providerId="ADAL" clId="{2ACD1197-4F43-4B34-A6A6-92369272D90A}" dt="2023-10-13T05:53:00.916" v="1042"/>
          <ac:spMkLst>
            <pc:docMk/>
            <pc:sldMk cId="2545775204" sldId="6860"/>
            <ac:spMk id="62" creationId="{EC899B6E-6056-2B09-FB92-9A1FAD438A89}"/>
          </ac:spMkLst>
        </pc:spChg>
        <pc:spChg chg="add del mod">
          <ac:chgData name="Ton" userId="6eda09ce-6d8f-4650-ae8e-76b65519316c" providerId="ADAL" clId="{2ACD1197-4F43-4B34-A6A6-92369272D90A}" dt="2023-10-13T05:53:00.916" v="1042"/>
          <ac:spMkLst>
            <pc:docMk/>
            <pc:sldMk cId="2545775204" sldId="6860"/>
            <ac:spMk id="63" creationId="{170B5CD0-0511-E03D-6C64-C793971F1770}"/>
          </ac:spMkLst>
        </pc:spChg>
        <pc:spChg chg="add del mod">
          <ac:chgData name="Ton" userId="6eda09ce-6d8f-4650-ae8e-76b65519316c" providerId="ADAL" clId="{2ACD1197-4F43-4B34-A6A6-92369272D90A}" dt="2023-10-13T05:53:00.916" v="1042"/>
          <ac:spMkLst>
            <pc:docMk/>
            <pc:sldMk cId="2545775204" sldId="6860"/>
            <ac:spMk id="66" creationId="{0B5EE3AA-10FD-E20C-4C46-94F6A97E2A83}"/>
          </ac:spMkLst>
        </pc:spChg>
        <pc:spChg chg="add del mod">
          <ac:chgData name="Ton" userId="6eda09ce-6d8f-4650-ae8e-76b65519316c" providerId="ADAL" clId="{2ACD1197-4F43-4B34-A6A6-92369272D90A}" dt="2023-10-13T05:53:00.916" v="1042"/>
          <ac:spMkLst>
            <pc:docMk/>
            <pc:sldMk cId="2545775204" sldId="6860"/>
            <ac:spMk id="70" creationId="{BD2667ED-753F-0536-2CED-5C235A2111B1}"/>
          </ac:spMkLst>
        </pc:spChg>
        <pc:spChg chg="mod">
          <ac:chgData name="Ton" userId="6eda09ce-6d8f-4650-ae8e-76b65519316c" providerId="ADAL" clId="{2ACD1197-4F43-4B34-A6A6-92369272D90A}" dt="2023-10-13T05:29:24.614" v="76" actId="14100"/>
          <ac:spMkLst>
            <pc:docMk/>
            <pc:sldMk cId="2545775204" sldId="6860"/>
            <ac:spMk id="87" creationId="{7675AAC2-4905-4DB9-9FEE-5CC5A65E01DD}"/>
          </ac:spMkLst>
        </pc:spChg>
        <pc:graphicFrameChg chg="modGraphic">
          <ac:chgData name="Ton" userId="6eda09ce-6d8f-4650-ae8e-76b65519316c" providerId="ADAL" clId="{2ACD1197-4F43-4B34-A6A6-92369272D90A}" dt="2023-10-13T05:43:41.515" v="782" actId="6549"/>
          <ac:graphicFrameMkLst>
            <pc:docMk/>
            <pc:sldMk cId="2545775204" sldId="6860"/>
            <ac:graphicFrameMk id="10" creationId="{2AE7B0BA-3758-4960-A548-B2B28B225FA2}"/>
          </ac:graphicFrameMkLst>
        </pc:graphicFrameChg>
        <pc:graphicFrameChg chg="modGraphic">
          <ac:chgData name="Ton" userId="6eda09ce-6d8f-4650-ae8e-76b65519316c" providerId="ADAL" clId="{2ACD1197-4F43-4B34-A6A6-92369272D90A}" dt="2023-10-13T05:24:40.966" v="55" actId="20577"/>
          <ac:graphicFrameMkLst>
            <pc:docMk/>
            <pc:sldMk cId="2545775204" sldId="6860"/>
            <ac:graphicFrameMk id="12" creationId="{B615E6E1-5F18-474C-84F9-6720379EE344}"/>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23" creationId="{6820047A-8D65-4E36-0087-5B726CDDEDB2}"/>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26" creationId="{0667D191-D637-82F1-D947-3B925CDE6B56}"/>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27" creationId="{29B44277-A9C6-4EE2-99E0-64DB7D13E934}"/>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28" creationId="{D6085819-FB94-B551-E1E1-FC6EECDBF4C1}"/>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33" creationId="{0245809F-7A0C-6A8C-6399-40B2F7B4BB5A}"/>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34" creationId="{A27A4234-2853-5375-20BD-0490FA678A3A}"/>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38" creationId="{B96B71C4-3400-E5C9-B2A0-301B1660813A}"/>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39" creationId="{A7B2C83D-E77B-F066-5F2E-8747FEE1D5B1}"/>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40" creationId="{BE253B1F-FAA6-D708-564B-15E83D5D93CF}"/>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44" creationId="{91C224E9-E38E-F7DA-B21B-CD4EC2FC0768}"/>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45" creationId="{0F2A0348-5795-DEED-8EBD-BFCED0768BF6}"/>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46" creationId="{79134561-7779-321B-67E8-B9D73C6A6C82}"/>
          </ac:graphicFrameMkLst>
        </pc:graphicFrameChg>
        <pc:graphicFrameChg chg="modGraphic">
          <ac:chgData name="Ton" userId="6eda09ce-6d8f-4650-ae8e-76b65519316c" providerId="ADAL" clId="{2ACD1197-4F43-4B34-A6A6-92369272D90A}" dt="2023-10-13T05:24:18.562" v="27" actId="20577"/>
          <ac:graphicFrameMkLst>
            <pc:docMk/>
            <pc:sldMk cId="2545775204" sldId="6860"/>
            <ac:graphicFrameMk id="52" creationId="{E29BE100-C1CC-4706-AA68-C6A40ED18413}"/>
          </ac:graphicFrameMkLst>
        </pc:graphicFrameChg>
        <pc:graphicFrameChg chg="modGraphic">
          <ac:chgData name="Ton" userId="6eda09ce-6d8f-4650-ae8e-76b65519316c" providerId="ADAL" clId="{2ACD1197-4F43-4B34-A6A6-92369272D90A}" dt="2023-10-13T05:28:25.285" v="70" actId="2165"/>
          <ac:graphicFrameMkLst>
            <pc:docMk/>
            <pc:sldMk cId="2545775204" sldId="6860"/>
            <ac:graphicFrameMk id="53" creationId="{2F3E0AA6-918F-4AF3-B6C4-D38F9AACD772}"/>
          </ac:graphicFrameMkLst>
        </pc:graphicFrameChg>
        <pc:graphicFrameChg chg="mod modGraphic">
          <ac:chgData name="Ton" userId="6eda09ce-6d8f-4650-ae8e-76b65519316c" providerId="ADAL" clId="{2ACD1197-4F43-4B34-A6A6-92369272D90A}" dt="2023-10-13T05:29:05.930" v="74" actId="1076"/>
          <ac:graphicFrameMkLst>
            <pc:docMk/>
            <pc:sldMk cId="2545775204" sldId="6860"/>
            <ac:graphicFrameMk id="55" creationId="{DE56AB74-63FD-483F-8A5A-3D83289410EE}"/>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58" creationId="{66228F41-87F1-2703-E886-7FC9AAE479DA}"/>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59" creationId="{ACCF6BA6-4596-C6DA-7ABC-450CE0A8A869}"/>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61" creationId="{CAFFB45F-0A78-701B-61F2-32AE89A76448}"/>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64" creationId="{773EAC54-91E7-093A-2E90-DB1549D2BFDB}"/>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65" creationId="{AC0FA6C0-36FD-DE95-B77B-133B5510D5AF}"/>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68" creationId="{0AB9C50A-1D8B-14ED-75C3-5B83586B8979}"/>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72" creationId="{3914BD97-89BA-3D09-C535-CF8EB3F27AE8}"/>
          </ac:graphicFrameMkLst>
        </pc:graphicFrameChg>
        <pc:graphicFrameChg chg="add del mod">
          <ac:chgData name="Ton" userId="6eda09ce-6d8f-4650-ae8e-76b65519316c" providerId="ADAL" clId="{2ACD1197-4F43-4B34-A6A6-92369272D90A}" dt="2023-10-13T05:53:00.916" v="1042"/>
          <ac:graphicFrameMkLst>
            <pc:docMk/>
            <pc:sldMk cId="2545775204" sldId="6860"/>
            <ac:graphicFrameMk id="74" creationId="{8FC6B262-4D45-F7F2-9443-64708A406850}"/>
          </ac:graphicFrameMkLst>
        </pc:graphicFrameChg>
        <pc:graphicFrameChg chg="mod">
          <ac:chgData name="Ton" userId="6eda09ce-6d8f-4650-ae8e-76b65519316c" providerId="ADAL" clId="{2ACD1197-4F43-4B34-A6A6-92369272D90A}" dt="2023-10-13T05:29:34.079" v="85" actId="1036"/>
          <ac:graphicFrameMkLst>
            <pc:docMk/>
            <pc:sldMk cId="2545775204" sldId="6860"/>
            <ac:graphicFrameMk id="95" creationId="{0F81E10E-DD1C-4704-A811-3C945F654124}"/>
          </ac:graphicFrameMkLst>
        </pc:graphicFrameChg>
        <pc:graphicFrameChg chg="modGraphic">
          <ac:chgData name="Ton" userId="6eda09ce-6d8f-4650-ae8e-76b65519316c" providerId="ADAL" clId="{2ACD1197-4F43-4B34-A6A6-92369272D90A}" dt="2023-10-13T05:45:10.084" v="820" actId="6549"/>
          <ac:graphicFrameMkLst>
            <pc:docMk/>
            <pc:sldMk cId="2545775204" sldId="6860"/>
            <ac:graphicFrameMk id="111" creationId="{31DD8178-6EE8-4794-857B-135B89BB75D3}"/>
          </ac:graphicFrameMkLst>
        </pc:graphicFrameChg>
        <pc:picChg chg="add del mod">
          <ac:chgData name="Ton" userId="6eda09ce-6d8f-4650-ae8e-76b65519316c" providerId="ADAL" clId="{2ACD1197-4F43-4B34-A6A6-92369272D90A}" dt="2023-10-13T05:52:58.392" v="1040" actId="478"/>
          <ac:picMkLst>
            <pc:docMk/>
            <pc:sldMk cId="2545775204" sldId="6860"/>
            <ac:picMk id="3" creationId="{1E31A3AA-5B0B-B64E-3585-01FCF4117F70}"/>
          </ac:picMkLst>
        </pc:picChg>
        <pc:picChg chg="del">
          <ac:chgData name="Ton" userId="6eda09ce-6d8f-4650-ae8e-76b65519316c" providerId="ADAL" clId="{2ACD1197-4F43-4B34-A6A6-92369272D90A}" dt="2023-10-13T05:29:51.226" v="86" actId="478"/>
          <ac:picMkLst>
            <pc:docMk/>
            <pc:sldMk cId="2545775204" sldId="6860"/>
            <ac:picMk id="5" creationId="{29AA9022-C2E0-4F13-F893-B9F099DD9278}"/>
          </ac:picMkLst>
        </pc:picChg>
        <pc:picChg chg="add mod">
          <ac:chgData name="Ton" userId="6eda09ce-6d8f-4650-ae8e-76b65519316c" providerId="ADAL" clId="{2ACD1197-4F43-4B34-A6A6-92369272D90A}" dt="2023-10-13T05:53:07.792" v="1058" actId="1036"/>
          <ac:picMkLst>
            <pc:docMk/>
            <pc:sldMk cId="2545775204" sldId="6860"/>
            <ac:picMk id="75" creationId="{B4BB3907-6F54-D92A-830E-152C156B8754}"/>
          </ac:picMkLst>
        </pc:picChg>
      </pc:sldChg>
      <pc:sldChg chg="addSp delSp modSp mod">
        <pc:chgData name="Ton" userId="6eda09ce-6d8f-4650-ae8e-76b65519316c" providerId="ADAL" clId="{2ACD1197-4F43-4B34-A6A6-92369272D90A}" dt="2023-11-22T12:59:42.269" v="1389"/>
        <pc:sldMkLst>
          <pc:docMk/>
          <pc:sldMk cId="3600979848" sldId="6861"/>
        </pc:sldMkLst>
        <pc:spChg chg="add del mod">
          <ac:chgData name="Ton" userId="6eda09ce-6d8f-4650-ae8e-76b65519316c" providerId="ADAL" clId="{2ACD1197-4F43-4B34-A6A6-92369272D90A}" dt="2023-11-22T12:59:42.269" v="1389"/>
          <ac:spMkLst>
            <pc:docMk/>
            <pc:sldMk cId="3600979848" sldId="6861"/>
            <ac:spMk id="2" creationId="{ECA71BCB-273D-DE60-8788-2F69B576349D}"/>
          </ac:spMkLst>
        </pc:spChg>
        <pc:spChg chg="mod">
          <ac:chgData name="Ton" userId="6eda09ce-6d8f-4650-ae8e-76b65519316c" providerId="ADAL" clId="{2ACD1197-4F43-4B34-A6A6-92369272D90A}" dt="2023-10-13T05:23:55.944" v="13" actId="20577"/>
          <ac:spMkLst>
            <pc:docMk/>
            <pc:sldMk cId="3600979848" sldId="6861"/>
            <ac:spMk id="44" creationId="{57CE44D4-48F1-44D3-B38F-4CFD044A4C30}"/>
          </ac:spMkLst>
        </pc:spChg>
      </pc:sldChg>
      <pc:sldChg chg="addSp delSp modSp mod">
        <pc:chgData name="Ton" userId="6eda09ce-6d8f-4650-ae8e-76b65519316c" providerId="ADAL" clId="{2ACD1197-4F43-4B34-A6A6-92369272D90A}" dt="2023-12-22T06:00:17.538" v="2479" actId="1076"/>
        <pc:sldMkLst>
          <pc:docMk/>
          <pc:sldMk cId="1040795807" sldId="6862"/>
        </pc:sldMkLst>
        <pc:spChg chg="add del mod">
          <ac:chgData name="Ton" userId="6eda09ce-6d8f-4650-ae8e-76b65519316c" providerId="ADAL" clId="{2ACD1197-4F43-4B34-A6A6-92369272D90A}" dt="2023-12-22T06:00:07.937" v="2476"/>
          <ac:spMkLst>
            <pc:docMk/>
            <pc:sldMk cId="1040795807" sldId="6862"/>
            <ac:spMk id="2" creationId="{CAF71271-1780-F05A-5104-B8C39E8750AC}"/>
          </ac:spMkLst>
        </pc:spChg>
        <pc:spChg chg="add del mod">
          <ac:chgData name="Ton" userId="6eda09ce-6d8f-4650-ae8e-76b65519316c" providerId="ADAL" clId="{2ACD1197-4F43-4B34-A6A6-92369272D90A}" dt="2023-10-13T05:52:23.926" v="1036"/>
          <ac:spMkLst>
            <pc:docMk/>
            <pc:sldMk cId="1040795807" sldId="6862"/>
            <ac:spMk id="2" creationId="{D1C0AF2D-71E1-D1FE-B871-1B331DEF4004}"/>
          </ac:spMkLst>
        </pc:spChg>
        <pc:spChg chg="add del mod">
          <ac:chgData name="Ton" userId="6eda09ce-6d8f-4650-ae8e-76b65519316c" providerId="ADAL" clId="{2ACD1197-4F43-4B34-A6A6-92369272D90A}" dt="2023-10-13T05:52:23.926" v="1036"/>
          <ac:spMkLst>
            <pc:docMk/>
            <pc:sldMk cId="1040795807" sldId="6862"/>
            <ac:spMk id="5" creationId="{CEB005D7-C605-9A46-00A2-35EC9C50F3E1}"/>
          </ac:spMkLst>
        </pc:spChg>
        <pc:spChg chg="add del mod">
          <ac:chgData name="Ton" userId="6eda09ce-6d8f-4650-ae8e-76b65519316c" providerId="ADAL" clId="{2ACD1197-4F43-4B34-A6A6-92369272D90A}" dt="2023-12-22T06:00:07.937" v="2476"/>
          <ac:spMkLst>
            <pc:docMk/>
            <pc:sldMk cId="1040795807" sldId="6862"/>
            <ac:spMk id="5" creationId="{E47BC250-33A4-FC04-9C57-ABA8B3A31229}"/>
          </ac:spMkLst>
        </pc:spChg>
        <pc:spChg chg="mod">
          <ac:chgData name="Ton" userId="6eda09ce-6d8f-4650-ae8e-76b65519316c" providerId="ADAL" clId="{2ACD1197-4F43-4B34-A6A6-92369272D90A}" dt="2023-10-13T05:35:58.165" v="290" actId="14100"/>
          <ac:spMkLst>
            <pc:docMk/>
            <pc:sldMk cId="1040795807" sldId="6862"/>
            <ac:spMk id="7" creationId="{36FDB614-352B-9793-2099-8138551F7E7C}"/>
          </ac:spMkLst>
        </pc:spChg>
        <pc:spChg chg="mod">
          <ac:chgData name="Ton" userId="6eda09ce-6d8f-4650-ae8e-76b65519316c" providerId="ADAL" clId="{2ACD1197-4F43-4B34-A6A6-92369272D90A}" dt="2023-10-13T05:35:43.685" v="284" actId="14100"/>
          <ac:spMkLst>
            <pc:docMk/>
            <pc:sldMk cId="1040795807" sldId="6862"/>
            <ac:spMk id="9" creationId="{067EDF32-9438-DBF9-935D-2E6B2D2885D5}"/>
          </ac:spMkLst>
        </pc:spChg>
        <pc:spChg chg="mod">
          <ac:chgData name="Ton" userId="6eda09ce-6d8f-4650-ae8e-76b65519316c" providerId="ADAL" clId="{2ACD1197-4F43-4B34-A6A6-92369272D90A}" dt="2023-10-13T05:35:21.915" v="277" actId="14100"/>
          <ac:spMkLst>
            <pc:docMk/>
            <pc:sldMk cId="1040795807" sldId="6862"/>
            <ac:spMk id="11" creationId="{1F45C42E-EC07-B89E-1DA6-D8EF5FF210F7}"/>
          </ac:spMkLst>
        </pc:spChg>
        <pc:spChg chg="mod">
          <ac:chgData name="Ton" userId="6eda09ce-6d8f-4650-ae8e-76b65519316c" providerId="ADAL" clId="{2ACD1197-4F43-4B34-A6A6-92369272D90A}" dt="2023-10-13T05:34:57.506" v="259" actId="14100"/>
          <ac:spMkLst>
            <pc:docMk/>
            <pc:sldMk cId="1040795807" sldId="6862"/>
            <ac:spMk id="13" creationId="{853145BD-9356-6F2C-3DEB-B5D2EA40F6DC}"/>
          </ac:spMkLst>
        </pc:spChg>
        <pc:spChg chg="add del mod">
          <ac:chgData name="Ton" userId="6eda09ce-6d8f-4650-ae8e-76b65519316c" providerId="ADAL" clId="{2ACD1197-4F43-4B34-A6A6-92369272D90A}" dt="2023-12-22T06:00:07.937" v="2476"/>
          <ac:spMkLst>
            <pc:docMk/>
            <pc:sldMk cId="1040795807" sldId="6862"/>
            <ac:spMk id="15" creationId="{09DE62C6-686D-9F4A-FBE0-9A659301A401}"/>
          </ac:spMkLst>
        </pc:spChg>
        <pc:spChg chg="add del mod">
          <ac:chgData name="Ton" userId="6eda09ce-6d8f-4650-ae8e-76b65519316c" providerId="ADAL" clId="{2ACD1197-4F43-4B34-A6A6-92369272D90A}" dt="2023-10-13T05:52:23.926" v="1036"/>
          <ac:spMkLst>
            <pc:docMk/>
            <pc:sldMk cId="1040795807" sldId="6862"/>
            <ac:spMk id="15" creationId="{4335227B-AD01-0069-2805-64AEE3D99203}"/>
          </ac:spMkLst>
        </pc:spChg>
        <pc:spChg chg="add del mod">
          <ac:chgData name="Ton" userId="6eda09ce-6d8f-4650-ae8e-76b65519316c" providerId="ADAL" clId="{2ACD1197-4F43-4B34-A6A6-92369272D90A}" dt="2023-12-22T06:00:07.937" v="2476"/>
          <ac:spMkLst>
            <pc:docMk/>
            <pc:sldMk cId="1040795807" sldId="6862"/>
            <ac:spMk id="16" creationId="{725A1CB1-F47E-19D4-4961-D4F2FE29F350}"/>
          </ac:spMkLst>
        </pc:spChg>
        <pc:spChg chg="add del mod">
          <ac:chgData name="Ton" userId="6eda09ce-6d8f-4650-ae8e-76b65519316c" providerId="ADAL" clId="{2ACD1197-4F43-4B34-A6A6-92369272D90A}" dt="2023-10-13T05:52:23.926" v="1036"/>
          <ac:spMkLst>
            <pc:docMk/>
            <pc:sldMk cId="1040795807" sldId="6862"/>
            <ac:spMk id="16" creationId="{B6E5BD16-B1E5-9A98-6A3D-93F5D77DF2D3}"/>
          </ac:spMkLst>
        </pc:spChg>
        <pc:spChg chg="mod">
          <ac:chgData name="Ton" userId="6eda09ce-6d8f-4650-ae8e-76b65519316c" providerId="ADAL" clId="{2ACD1197-4F43-4B34-A6A6-92369272D90A}" dt="2023-10-13T05:34:05.972" v="217" actId="1035"/>
          <ac:spMkLst>
            <pc:docMk/>
            <pc:sldMk cId="1040795807" sldId="6862"/>
            <ac:spMk id="17" creationId="{C4E14254-7575-A02C-9470-45351A0990D8}"/>
          </ac:spMkLst>
        </pc:spChg>
        <pc:spChg chg="add del mod">
          <ac:chgData name="Ton" userId="6eda09ce-6d8f-4650-ae8e-76b65519316c" providerId="ADAL" clId="{2ACD1197-4F43-4B34-A6A6-92369272D90A}" dt="2023-12-22T06:00:07.937" v="2476"/>
          <ac:spMkLst>
            <pc:docMk/>
            <pc:sldMk cId="1040795807" sldId="6862"/>
            <ac:spMk id="19" creationId="{90B1DC5D-FFCD-5254-B945-FB5BBF0EDFF5}"/>
          </ac:spMkLst>
        </pc:spChg>
        <pc:spChg chg="add del mod">
          <ac:chgData name="Ton" userId="6eda09ce-6d8f-4650-ae8e-76b65519316c" providerId="ADAL" clId="{2ACD1197-4F43-4B34-A6A6-92369272D90A}" dt="2023-10-13T05:52:23.926" v="1036"/>
          <ac:spMkLst>
            <pc:docMk/>
            <pc:sldMk cId="1040795807" sldId="6862"/>
            <ac:spMk id="19" creationId="{D0762E9B-8389-BF3C-2F7D-66F4F5AF7B59}"/>
          </ac:spMkLst>
        </pc:spChg>
        <pc:spChg chg="add del mod">
          <ac:chgData name="Ton" userId="6eda09ce-6d8f-4650-ae8e-76b65519316c" providerId="ADAL" clId="{2ACD1197-4F43-4B34-A6A6-92369272D90A}" dt="2023-12-22T06:00:07.937" v="2476"/>
          <ac:spMkLst>
            <pc:docMk/>
            <pc:sldMk cId="1040795807" sldId="6862"/>
            <ac:spMk id="20" creationId="{73CBC8F1-8605-CBD1-5A04-9CDDBB2EF711}"/>
          </ac:spMkLst>
        </pc:spChg>
        <pc:spChg chg="add del mod">
          <ac:chgData name="Ton" userId="6eda09ce-6d8f-4650-ae8e-76b65519316c" providerId="ADAL" clId="{2ACD1197-4F43-4B34-A6A6-92369272D90A}" dt="2023-10-13T05:52:23.926" v="1036"/>
          <ac:spMkLst>
            <pc:docMk/>
            <pc:sldMk cId="1040795807" sldId="6862"/>
            <ac:spMk id="20" creationId="{8A315A60-0231-DA88-8EA0-2048AAAEF917}"/>
          </ac:spMkLst>
        </pc:spChg>
        <pc:spChg chg="add del mod">
          <ac:chgData name="Ton" userId="6eda09ce-6d8f-4650-ae8e-76b65519316c" providerId="ADAL" clId="{2ACD1197-4F43-4B34-A6A6-92369272D90A}" dt="2023-12-22T06:00:07.937" v="2476"/>
          <ac:spMkLst>
            <pc:docMk/>
            <pc:sldMk cId="1040795807" sldId="6862"/>
            <ac:spMk id="21" creationId="{57F63EF0-460D-073F-53DB-304EE2B24434}"/>
          </ac:spMkLst>
        </pc:spChg>
        <pc:spChg chg="add del mod">
          <ac:chgData name="Ton" userId="6eda09ce-6d8f-4650-ae8e-76b65519316c" providerId="ADAL" clId="{2ACD1197-4F43-4B34-A6A6-92369272D90A}" dt="2023-10-13T05:52:23.926" v="1036"/>
          <ac:spMkLst>
            <pc:docMk/>
            <pc:sldMk cId="1040795807" sldId="6862"/>
            <ac:spMk id="21" creationId="{92CFD932-D8EB-70AB-EA8D-7FA996714F51}"/>
          </ac:spMkLst>
        </pc:spChg>
        <pc:spChg chg="add del mod">
          <ac:chgData name="Ton" userId="6eda09ce-6d8f-4650-ae8e-76b65519316c" providerId="ADAL" clId="{2ACD1197-4F43-4B34-A6A6-92369272D90A}" dt="2023-10-13T05:52:23.926" v="1036"/>
          <ac:spMkLst>
            <pc:docMk/>
            <pc:sldMk cId="1040795807" sldId="6862"/>
            <ac:spMk id="22" creationId="{2D4EE2B4-FE56-30C6-B678-1B4BE44EE0FC}"/>
          </ac:spMkLst>
        </pc:spChg>
        <pc:spChg chg="add del mod">
          <ac:chgData name="Ton" userId="6eda09ce-6d8f-4650-ae8e-76b65519316c" providerId="ADAL" clId="{2ACD1197-4F43-4B34-A6A6-92369272D90A}" dt="2023-12-22T06:00:07.937" v="2476"/>
          <ac:spMkLst>
            <pc:docMk/>
            <pc:sldMk cId="1040795807" sldId="6862"/>
            <ac:spMk id="22" creationId="{B965DBD8-86BC-2FCC-18F9-24E06EE8358F}"/>
          </ac:spMkLst>
        </pc:spChg>
        <pc:spChg chg="add del mod">
          <ac:chgData name="Ton" userId="6eda09ce-6d8f-4650-ae8e-76b65519316c" providerId="ADAL" clId="{2ACD1197-4F43-4B34-A6A6-92369272D90A}" dt="2023-10-13T05:52:23.926" v="1036"/>
          <ac:spMkLst>
            <pc:docMk/>
            <pc:sldMk cId="1040795807" sldId="6862"/>
            <ac:spMk id="23" creationId="{108443B0-8CB5-222A-98D0-5F4CAC92FDA3}"/>
          </ac:spMkLst>
        </pc:spChg>
        <pc:spChg chg="add del mod">
          <ac:chgData name="Ton" userId="6eda09ce-6d8f-4650-ae8e-76b65519316c" providerId="ADAL" clId="{2ACD1197-4F43-4B34-A6A6-92369272D90A}" dt="2023-12-22T06:00:07.937" v="2476"/>
          <ac:spMkLst>
            <pc:docMk/>
            <pc:sldMk cId="1040795807" sldId="6862"/>
            <ac:spMk id="23" creationId="{D4E6EE1D-54B2-AA04-F6F6-644A0D10AC13}"/>
          </ac:spMkLst>
        </pc:spChg>
        <pc:spChg chg="add del mod">
          <ac:chgData name="Ton" userId="6eda09ce-6d8f-4650-ae8e-76b65519316c" providerId="ADAL" clId="{2ACD1197-4F43-4B34-A6A6-92369272D90A}" dt="2023-12-22T06:00:07.937" v="2476"/>
          <ac:spMkLst>
            <pc:docMk/>
            <pc:sldMk cId="1040795807" sldId="6862"/>
            <ac:spMk id="24" creationId="{2ED5AE07-CC37-05B3-DB7C-2F277064ED37}"/>
          </ac:spMkLst>
        </pc:spChg>
        <pc:spChg chg="add del mod">
          <ac:chgData name="Ton" userId="6eda09ce-6d8f-4650-ae8e-76b65519316c" providerId="ADAL" clId="{2ACD1197-4F43-4B34-A6A6-92369272D90A}" dt="2023-10-13T05:52:23.926" v="1036"/>
          <ac:spMkLst>
            <pc:docMk/>
            <pc:sldMk cId="1040795807" sldId="6862"/>
            <ac:spMk id="24" creationId="{8F86E720-AB2E-C73F-AE84-45F96915D3F8}"/>
          </ac:spMkLst>
        </pc:spChg>
        <pc:spChg chg="add del mod">
          <ac:chgData name="Ton" userId="6eda09ce-6d8f-4650-ae8e-76b65519316c" providerId="ADAL" clId="{2ACD1197-4F43-4B34-A6A6-92369272D90A}" dt="2023-10-13T05:52:23.926" v="1036"/>
          <ac:spMkLst>
            <pc:docMk/>
            <pc:sldMk cId="1040795807" sldId="6862"/>
            <ac:spMk id="25" creationId="{492FFDB9-0632-5A3A-A6EF-1014089F1284}"/>
          </ac:spMkLst>
        </pc:spChg>
        <pc:spChg chg="add del mod">
          <ac:chgData name="Ton" userId="6eda09ce-6d8f-4650-ae8e-76b65519316c" providerId="ADAL" clId="{2ACD1197-4F43-4B34-A6A6-92369272D90A}" dt="2023-12-22T06:00:07.937" v="2476"/>
          <ac:spMkLst>
            <pc:docMk/>
            <pc:sldMk cId="1040795807" sldId="6862"/>
            <ac:spMk id="25" creationId="{82E9A5D3-FCC1-751D-2DC7-75142C8FDCBD}"/>
          </ac:spMkLst>
        </pc:spChg>
        <pc:spChg chg="add del mod">
          <ac:chgData name="Ton" userId="6eda09ce-6d8f-4650-ae8e-76b65519316c" providerId="ADAL" clId="{2ACD1197-4F43-4B34-A6A6-92369272D90A}" dt="2023-10-13T05:52:23.926" v="1036"/>
          <ac:spMkLst>
            <pc:docMk/>
            <pc:sldMk cId="1040795807" sldId="6862"/>
            <ac:spMk id="29" creationId="{24F0E5CB-797A-87F8-387E-96E86D79B754}"/>
          </ac:spMkLst>
        </pc:spChg>
        <pc:spChg chg="add del mod">
          <ac:chgData name="Ton" userId="6eda09ce-6d8f-4650-ae8e-76b65519316c" providerId="ADAL" clId="{2ACD1197-4F43-4B34-A6A6-92369272D90A}" dt="2023-12-22T06:00:07.937" v="2476"/>
          <ac:spMkLst>
            <pc:docMk/>
            <pc:sldMk cId="1040795807" sldId="6862"/>
            <ac:spMk id="29" creationId="{A60B0247-153B-EE24-32E0-F338B6F86749}"/>
          </ac:spMkLst>
        </pc:spChg>
        <pc:spChg chg="mod">
          <ac:chgData name="Ton" userId="6eda09ce-6d8f-4650-ae8e-76b65519316c" providerId="ADAL" clId="{2ACD1197-4F43-4B34-A6A6-92369272D90A}" dt="2023-10-13T05:33:52.839" v="201" actId="14100"/>
          <ac:spMkLst>
            <pc:docMk/>
            <pc:sldMk cId="1040795807" sldId="6862"/>
            <ac:spMk id="34" creationId="{9B1D0C6B-3B1C-41F5-B91C-974AA58E8BEC}"/>
          </ac:spMkLst>
        </pc:spChg>
        <pc:spChg chg="add del mod">
          <ac:chgData name="Ton" userId="6eda09ce-6d8f-4650-ae8e-76b65519316c" providerId="ADAL" clId="{2ACD1197-4F43-4B34-A6A6-92369272D90A}" dt="2023-10-13T05:52:23.926" v="1036"/>
          <ac:spMkLst>
            <pc:docMk/>
            <pc:sldMk cId="1040795807" sldId="6862"/>
            <ac:spMk id="35" creationId="{B2825BA3-5185-13D1-30DD-8074E2400923}"/>
          </ac:spMkLst>
        </pc:spChg>
        <pc:spChg chg="add del mod">
          <ac:chgData name="Ton" userId="6eda09ce-6d8f-4650-ae8e-76b65519316c" providerId="ADAL" clId="{2ACD1197-4F43-4B34-A6A6-92369272D90A}" dt="2023-12-22T06:00:07.937" v="2476"/>
          <ac:spMkLst>
            <pc:docMk/>
            <pc:sldMk cId="1040795807" sldId="6862"/>
            <ac:spMk id="35" creationId="{E0A7F9F0-35DF-D420-5361-0CCA1BFB0A06}"/>
          </ac:spMkLst>
        </pc:spChg>
        <pc:spChg chg="add del mod">
          <ac:chgData name="Ton" userId="6eda09ce-6d8f-4650-ae8e-76b65519316c" providerId="ADAL" clId="{2ACD1197-4F43-4B34-A6A6-92369272D90A}" dt="2023-10-13T05:52:23.926" v="1036"/>
          <ac:spMkLst>
            <pc:docMk/>
            <pc:sldMk cId="1040795807" sldId="6862"/>
            <ac:spMk id="36" creationId="{4CCD1141-1F39-3BE1-65C2-AB6D6870B739}"/>
          </ac:spMkLst>
        </pc:spChg>
        <pc:spChg chg="add del mod">
          <ac:chgData name="Ton" userId="6eda09ce-6d8f-4650-ae8e-76b65519316c" providerId="ADAL" clId="{2ACD1197-4F43-4B34-A6A6-92369272D90A}" dt="2023-12-22T06:00:07.937" v="2476"/>
          <ac:spMkLst>
            <pc:docMk/>
            <pc:sldMk cId="1040795807" sldId="6862"/>
            <ac:spMk id="36" creationId="{D82D9026-3F04-79BA-C6EF-05B8F27BA168}"/>
          </ac:spMkLst>
        </pc:spChg>
        <pc:spChg chg="add del mod">
          <ac:chgData name="Ton" userId="6eda09ce-6d8f-4650-ae8e-76b65519316c" providerId="ADAL" clId="{2ACD1197-4F43-4B34-A6A6-92369272D90A}" dt="2023-12-22T06:00:07.937" v="2476"/>
          <ac:spMkLst>
            <pc:docMk/>
            <pc:sldMk cId="1040795807" sldId="6862"/>
            <ac:spMk id="37" creationId="{8145973C-25D5-AC50-05B1-C968D27F7C3B}"/>
          </ac:spMkLst>
        </pc:spChg>
        <pc:spChg chg="add del mod">
          <ac:chgData name="Ton" userId="6eda09ce-6d8f-4650-ae8e-76b65519316c" providerId="ADAL" clId="{2ACD1197-4F43-4B34-A6A6-92369272D90A}" dt="2023-10-13T05:52:23.926" v="1036"/>
          <ac:spMkLst>
            <pc:docMk/>
            <pc:sldMk cId="1040795807" sldId="6862"/>
            <ac:spMk id="37" creationId="{9F8630E8-EF00-0669-7BBB-5A68EE1016B2}"/>
          </ac:spMkLst>
        </pc:spChg>
        <pc:spChg chg="mod">
          <ac:chgData name="Ton" userId="6eda09ce-6d8f-4650-ae8e-76b65519316c" providerId="ADAL" clId="{2ACD1197-4F43-4B34-A6A6-92369272D90A}" dt="2023-10-13T05:39:13.710" v="500" actId="14100"/>
          <ac:spMkLst>
            <pc:docMk/>
            <pc:sldMk cId="1040795807" sldId="6862"/>
            <ac:spMk id="38" creationId="{431F4811-36AE-4190-A45C-6DB275697C30}"/>
          </ac:spMkLst>
        </pc:spChg>
        <pc:spChg chg="mod">
          <ac:chgData name="Ton" userId="6eda09ce-6d8f-4650-ae8e-76b65519316c" providerId="ADAL" clId="{2ACD1197-4F43-4B34-A6A6-92369272D90A}" dt="2023-10-13T05:38:56.243" v="497" actId="14100"/>
          <ac:spMkLst>
            <pc:docMk/>
            <pc:sldMk cId="1040795807" sldId="6862"/>
            <ac:spMk id="39" creationId="{98510D09-AD58-419F-9B0F-F8A888AB23CA}"/>
          </ac:spMkLst>
        </pc:spChg>
        <pc:spChg chg="mod">
          <ac:chgData name="Ton" userId="6eda09ce-6d8f-4650-ae8e-76b65519316c" providerId="ADAL" clId="{2ACD1197-4F43-4B34-A6A6-92369272D90A}" dt="2023-10-13T05:38:24.555" v="467" actId="14100"/>
          <ac:spMkLst>
            <pc:docMk/>
            <pc:sldMk cId="1040795807" sldId="6862"/>
            <ac:spMk id="40" creationId="{63819497-ED69-4866-9BB4-EA8984B93A1F}"/>
          </ac:spMkLst>
        </pc:spChg>
        <pc:spChg chg="mod">
          <ac:chgData name="Ton" userId="6eda09ce-6d8f-4650-ae8e-76b65519316c" providerId="ADAL" clId="{2ACD1197-4F43-4B34-A6A6-92369272D90A}" dt="2023-10-13T05:37:41.975" v="448" actId="14100"/>
          <ac:spMkLst>
            <pc:docMk/>
            <pc:sldMk cId="1040795807" sldId="6862"/>
            <ac:spMk id="41" creationId="{7EED2B2B-6A85-45FD-B7F1-BE5726835C38}"/>
          </ac:spMkLst>
        </pc:spChg>
        <pc:spChg chg="mod">
          <ac:chgData name="Ton" userId="6eda09ce-6d8f-4650-ae8e-76b65519316c" providerId="ADAL" clId="{2ACD1197-4F43-4B34-A6A6-92369272D90A}" dt="2023-10-13T05:37:15.732" v="427" actId="14100"/>
          <ac:spMkLst>
            <pc:docMk/>
            <pc:sldMk cId="1040795807" sldId="6862"/>
            <ac:spMk id="42" creationId="{C9A94404-2AEA-44E9-BEE9-962BC18EB79B}"/>
          </ac:spMkLst>
        </pc:spChg>
        <pc:spChg chg="add del mod">
          <ac:chgData name="Ton" userId="6eda09ce-6d8f-4650-ae8e-76b65519316c" providerId="ADAL" clId="{2ACD1197-4F43-4B34-A6A6-92369272D90A}" dt="2023-10-13T05:52:23.926" v="1036"/>
          <ac:spMkLst>
            <pc:docMk/>
            <pc:sldMk cId="1040795807" sldId="6862"/>
            <ac:spMk id="43" creationId="{346F44D9-66AA-89B1-CAEE-A5579B59A733}"/>
          </ac:spMkLst>
        </pc:spChg>
        <pc:spChg chg="add del mod">
          <ac:chgData name="Ton" userId="6eda09ce-6d8f-4650-ae8e-76b65519316c" providerId="ADAL" clId="{2ACD1197-4F43-4B34-A6A6-92369272D90A}" dt="2023-12-22T06:00:07.937" v="2476"/>
          <ac:spMkLst>
            <pc:docMk/>
            <pc:sldMk cId="1040795807" sldId="6862"/>
            <ac:spMk id="43" creationId="{E0A9B8E1-ABA6-8D8A-69A1-CB70EBEE7277}"/>
          </ac:spMkLst>
        </pc:spChg>
        <pc:spChg chg="mod">
          <ac:chgData name="Ton" userId="6eda09ce-6d8f-4650-ae8e-76b65519316c" providerId="ADAL" clId="{2ACD1197-4F43-4B34-A6A6-92369272D90A}" dt="2023-11-29T06:39:05.056" v="1626" actId="20577"/>
          <ac:spMkLst>
            <pc:docMk/>
            <pc:sldMk cId="1040795807" sldId="6862"/>
            <ac:spMk id="44" creationId="{C302DDA1-706D-4855-8375-3DB4CB578B71}"/>
          </ac:spMkLst>
        </pc:spChg>
        <pc:spChg chg="mod">
          <ac:chgData name="Ton" userId="6eda09ce-6d8f-4650-ae8e-76b65519316c" providerId="ADAL" clId="{2ACD1197-4F43-4B34-A6A6-92369272D90A}" dt="2023-10-13T05:51:17.804" v="1032" actId="20577"/>
          <ac:spMkLst>
            <pc:docMk/>
            <pc:sldMk cId="1040795807" sldId="6862"/>
            <ac:spMk id="46" creationId="{D44DFDAA-0997-4C8C-89A5-B006DFD3E302}"/>
          </ac:spMkLst>
        </pc:spChg>
        <pc:spChg chg="mod">
          <ac:chgData name="Ton" userId="6eda09ce-6d8f-4650-ae8e-76b65519316c" providerId="ADAL" clId="{2ACD1197-4F43-4B34-A6A6-92369272D90A}" dt="2023-10-13T05:51:13.519" v="1030" actId="20577"/>
          <ac:spMkLst>
            <pc:docMk/>
            <pc:sldMk cId="1040795807" sldId="6862"/>
            <ac:spMk id="48" creationId="{0849F36E-02AF-4222-A180-8BF0C67E1A35}"/>
          </ac:spMkLst>
        </pc:spChg>
        <pc:spChg chg="mod">
          <ac:chgData name="Ton" userId="6eda09ce-6d8f-4650-ae8e-76b65519316c" providerId="ADAL" clId="{2ACD1197-4F43-4B34-A6A6-92369272D90A}" dt="2023-10-13T05:40:47.178" v="629" actId="14100"/>
          <ac:spMkLst>
            <pc:docMk/>
            <pc:sldMk cId="1040795807" sldId="6862"/>
            <ac:spMk id="50" creationId="{976A8B4F-4E0C-41DC-AA96-E8C3E77AF5E4}"/>
          </ac:spMkLst>
        </pc:spChg>
        <pc:spChg chg="mod">
          <ac:chgData name="Ton" userId="6eda09ce-6d8f-4650-ae8e-76b65519316c" providerId="ADAL" clId="{2ACD1197-4F43-4B34-A6A6-92369272D90A}" dt="2023-10-13T05:40:19.217" v="584" actId="14100"/>
          <ac:spMkLst>
            <pc:docMk/>
            <pc:sldMk cId="1040795807" sldId="6862"/>
            <ac:spMk id="51" creationId="{A5B6AEAE-581F-4ACD-AA85-95993DD85A6F}"/>
          </ac:spMkLst>
        </pc:spChg>
        <pc:spChg chg="mod">
          <ac:chgData name="Ton" userId="6eda09ce-6d8f-4650-ae8e-76b65519316c" providerId="ADAL" clId="{2ACD1197-4F43-4B34-A6A6-92369272D90A}" dt="2023-10-13T05:49:44.598" v="974" actId="20577"/>
          <ac:spMkLst>
            <pc:docMk/>
            <pc:sldMk cId="1040795807" sldId="6862"/>
            <ac:spMk id="53" creationId="{72170584-9BC6-48F4-83D5-B69B76F3CC74}"/>
          </ac:spMkLst>
        </pc:spChg>
        <pc:spChg chg="add del mod">
          <ac:chgData name="Ton" userId="6eda09ce-6d8f-4650-ae8e-76b65519316c" providerId="ADAL" clId="{2ACD1197-4F43-4B34-A6A6-92369272D90A}" dt="2023-12-22T06:00:07.937" v="2476"/>
          <ac:spMkLst>
            <pc:docMk/>
            <pc:sldMk cId="1040795807" sldId="6862"/>
            <ac:spMk id="82" creationId="{1206F2D6-E9A3-FD3C-FB52-B8795C2D8EF6}"/>
          </ac:spMkLst>
        </pc:spChg>
        <pc:spChg chg="add del mod">
          <ac:chgData name="Ton" userId="6eda09ce-6d8f-4650-ae8e-76b65519316c" providerId="ADAL" clId="{2ACD1197-4F43-4B34-A6A6-92369272D90A}" dt="2023-10-13T05:52:23.926" v="1036"/>
          <ac:spMkLst>
            <pc:docMk/>
            <pc:sldMk cId="1040795807" sldId="6862"/>
            <ac:spMk id="82" creationId="{230A4E4D-DA78-7968-1A18-40AC9E5F7255}"/>
          </ac:spMkLst>
        </pc:spChg>
        <pc:spChg chg="add del mod">
          <ac:chgData name="Ton" userId="6eda09ce-6d8f-4650-ae8e-76b65519316c" providerId="ADAL" clId="{2ACD1197-4F43-4B34-A6A6-92369272D90A}" dt="2023-12-22T06:00:07.937" v="2476"/>
          <ac:spMkLst>
            <pc:docMk/>
            <pc:sldMk cId="1040795807" sldId="6862"/>
            <ac:spMk id="83" creationId="{485456F2-5CC2-1FC5-9902-E7DCB7684312}"/>
          </ac:spMkLst>
        </pc:spChg>
        <pc:spChg chg="add del mod">
          <ac:chgData name="Ton" userId="6eda09ce-6d8f-4650-ae8e-76b65519316c" providerId="ADAL" clId="{2ACD1197-4F43-4B34-A6A6-92369272D90A}" dt="2023-10-13T05:52:23.926" v="1036"/>
          <ac:spMkLst>
            <pc:docMk/>
            <pc:sldMk cId="1040795807" sldId="6862"/>
            <ac:spMk id="83" creationId="{68DF3FD1-DA67-8299-4ED9-22AE0465AAC7}"/>
          </ac:spMkLst>
        </pc:spChg>
        <pc:spChg chg="add del mod">
          <ac:chgData name="Ton" userId="6eda09ce-6d8f-4650-ae8e-76b65519316c" providerId="ADAL" clId="{2ACD1197-4F43-4B34-A6A6-92369272D90A}" dt="2023-10-13T05:52:23.926" v="1036"/>
          <ac:spMkLst>
            <pc:docMk/>
            <pc:sldMk cId="1040795807" sldId="6862"/>
            <ac:spMk id="84" creationId="{D5F05666-E404-C347-BD48-37A7C03282D5}"/>
          </ac:spMkLst>
        </pc:spChg>
        <pc:spChg chg="add del mod">
          <ac:chgData name="Ton" userId="6eda09ce-6d8f-4650-ae8e-76b65519316c" providerId="ADAL" clId="{2ACD1197-4F43-4B34-A6A6-92369272D90A}" dt="2023-12-22T06:00:07.937" v="2476"/>
          <ac:spMkLst>
            <pc:docMk/>
            <pc:sldMk cId="1040795807" sldId="6862"/>
            <ac:spMk id="84" creationId="{DE3387C5-DFF5-4E1B-DBF7-43C20C5E7EE6}"/>
          </ac:spMkLst>
        </pc:spChg>
        <pc:spChg chg="add del mod">
          <ac:chgData name="Ton" userId="6eda09ce-6d8f-4650-ae8e-76b65519316c" providerId="ADAL" clId="{2ACD1197-4F43-4B34-A6A6-92369272D90A}" dt="2023-12-22T06:00:07.937" v="2476"/>
          <ac:spMkLst>
            <pc:docMk/>
            <pc:sldMk cId="1040795807" sldId="6862"/>
            <ac:spMk id="86" creationId="{A8843828-5C58-BB7E-AB9B-5DA6BD629848}"/>
          </ac:spMkLst>
        </pc:spChg>
        <pc:spChg chg="add del mod">
          <ac:chgData name="Ton" userId="6eda09ce-6d8f-4650-ae8e-76b65519316c" providerId="ADAL" clId="{2ACD1197-4F43-4B34-A6A6-92369272D90A}" dt="2023-10-13T05:52:23.926" v="1036"/>
          <ac:spMkLst>
            <pc:docMk/>
            <pc:sldMk cId="1040795807" sldId="6862"/>
            <ac:spMk id="86" creationId="{CB03D3D8-116B-2F5A-2A68-35BADCEF085B}"/>
          </ac:spMkLst>
        </pc:spChg>
        <pc:spChg chg="add del mod">
          <ac:chgData name="Ton" userId="6eda09ce-6d8f-4650-ae8e-76b65519316c" providerId="ADAL" clId="{2ACD1197-4F43-4B34-A6A6-92369272D90A}" dt="2023-12-22T06:00:07.937" v="2476"/>
          <ac:spMkLst>
            <pc:docMk/>
            <pc:sldMk cId="1040795807" sldId="6862"/>
            <ac:spMk id="88" creationId="{5A95D9B7-8611-2143-20F4-550A9F63D0D1}"/>
          </ac:spMkLst>
        </pc:spChg>
        <pc:spChg chg="add del mod">
          <ac:chgData name="Ton" userId="6eda09ce-6d8f-4650-ae8e-76b65519316c" providerId="ADAL" clId="{2ACD1197-4F43-4B34-A6A6-92369272D90A}" dt="2023-10-13T05:52:23.926" v="1036"/>
          <ac:spMkLst>
            <pc:docMk/>
            <pc:sldMk cId="1040795807" sldId="6862"/>
            <ac:spMk id="88" creationId="{93EC4A20-D9DE-2A6E-E1B8-774852BD9DCE}"/>
          </ac:spMkLst>
        </pc:spChg>
        <pc:spChg chg="add del mod">
          <ac:chgData name="Ton" userId="6eda09ce-6d8f-4650-ae8e-76b65519316c" providerId="ADAL" clId="{2ACD1197-4F43-4B34-A6A6-92369272D90A}" dt="2023-10-13T05:52:23.926" v="1036"/>
          <ac:spMkLst>
            <pc:docMk/>
            <pc:sldMk cId="1040795807" sldId="6862"/>
            <ac:spMk id="90" creationId="{77CC1340-D6FC-2DF0-C0BA-FB403990960E}"/>
          </ac:spMkLst>
        </pc:spChg>
        <pc:spChg chg="add del mod">
          <ac:chgData name="Ton" userId="6eda09ce-6d8f-4650-ae8e-76b65519316c" providerId="ADAL" clId="{2ACD1197-4F43-4B34-A6A6-92369272D90A}" dt="2023-12-22T06:00:07.937" v="2476"/>
          <ac:spMkLst>
            <pc:docMk/>
            <pc:sldMk cId="1040795807" sldId="6862"/>
            <ac:spMk id="90" creationId="{BCCF035C-E6FD-1C2A-4C74-26140E1E8BD2}"/>
          </ac:spMkLst>
        </pc:spChg>
        <pc:spChg chg="add del mod">
          <ac:chgData name="Ton" userId="6eda09ce-6d8f-4650-ae8e-76b65519316c" providerId="ADAL" clId="{2ACD1197-4F43-4B34-A6A6-92369272D90A}" dt="2023-10-13T05:52:23.926" v="1036"/>
          <ac:spMkLst>
            <pc:docMk/>
            <pc:sldMk cId="1040795807" sldId="6862"/>
            <ac:spMk id="92" creationId="{49856D30-0EAF-B002-3144-52DB7F325051}"/>
          </ac:spMkLst>
        </pc:spChg>
        <pc:spChg chg="add del mod">
          <ac:chgData name="Ton" userId="6eda09ce-6d8f-4650-ae8e-76b65519316c" providerId="ADAL" clId="{2ACD1197-4F43-4B34-A6A6-92369272D90A}" dt="2023-12-22T06:00:07.937" v="2476"/>
          <ac:spMkLst>
            <pc:docMk/>
            <pc:sldMk cId="1040795807" sldId="6862"/>
            <ac:spMk id="92" creationId="{F19A15D7-37AF-DFA7-79FB-E6615CB6F2BB}"/>
          </ac:spMkLst>
        </pc:spChg>
        <pc:graphicFrameChg chg="mod">
          <ac:chgData name="Ton" userId="6eda09ce-6d8f-4650-ae8e-76b65519316c" providerId="ADAL" clId="{2ACD1197-4F43-4B34-A6A6-92369272D90A}" dt="2023-10-13T05:36:02.921" v="296" actId="1036"/>
          <ac:graphicFrameMkLst>
            <pc:docMk/>
            <pc:sldMk cId="1040795807" sldId="6862"/>
            <ac:graphicFrameMk id="8" creationId="{2CC138D8-8096-3B9A-A8EA-22918510BF73}"/>
          </ac:graphicFrameMkLst>
        </pc:graphicFrameChg>
        <pc:graphicFrameChg chg="mod">
          <ac:chgData name="Ton" userId="6eda09ce-6d8f-4650-ae8e-76b65519316c" providerId="ADAL" clId="{2ACD1197-4F43-4B34-A6A6-92369272D90A}" dt="2023-10-13T05:35:47.995" v="289" actId="1036"/>
          <ac:graphicFrameMkLst>
            <pc:docMk/>
            <pc:sldMk cId="1040795807" sldId="6862"/>
            <ac:graphicFrameMk id="10" creationId="{3614EDEB-460F-E9C6-C355-DCCE6EA3E82C}"/>
          </ac:graphicFrameMkLst>
        </pc:graphicFrameChg>
        <pc:graphicFrameChg chg="mod">
          <ac:chgData name="Ton" userId="6eda09ce-6d8f-4650-ae8e-76b65519316c" providerId="ADAL" clId="{2ACD1197-4F43-4B34-A6A6-92369272D90A}" dt="2023-10-13T05:35:28.229" v="278" actId="1076"/>
          <ac:graphicFrameMkLst>
            <pc:docMk/>
            <pc:sldMk cId="1040795807" sldId="6862"/>
            <ac:graphicFrameMk id="12" creationId="{544E18EC-6816-680E-43CE-FFF3580EAC6D}"/>
          </ac:graphicFrameMkLst>
        </pc:graphicFrameChg>
        <pc:graphicFrameChg chg="mod">
          <ac:chgData name="Ton" userId="6eda09ce-6d8f-4650-ae8e-76b65519316c" providerId="ADAL" clId="{2ACD1197-4F43-4B34-A6A6-92369272D90A}" dt="2023-10-13T05:35:03.249" v="271" actId="1036"/>
          <ac:graphicFrameMkLst>
            <pc:docMk/>
            <pc:sldMk cId="1040795807" sldId="6862"/>
            <ac:graphicFrameMk id="14" creationId="{138D0107-731C-4446-F918-786456F69204}"/>
          </ac:graphicFrameMkLst>
        </pc:graphicFrameChg>
        <pc:graphicFrameChg chg="mod modGraphic">
          <ac:chgData name="Ton" userId="6eda09ce-6d8f-4650-ae8e-76b65519316c" providerId="ADAL" clId="{2ACD1197-4F43-4B34-A6A6-92369272D90A}" dt="2023-10-13T05:48:06.496" v="891" actId="6549"/>
          <ac:graphicFrameMkLst>
            <pc:docMk/>
            <pc:sldMk cId="1040795807" sldId="6862"/>
            <ac:graphicFrameMk id="18" creationId="{5E5E6D12-77CA-698A-8BE1-2E78CCFC0ACB}"/>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45" creationId="{C71344E4-1C52-89B8-25F2-5B6AF561C5C9}"/>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45" creationId="{FBFDA3FD-4479-AB84-44A8-CB3EBCE4E4B7}"/>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47" creationId="{23CDDD85-6538-2D07-402A-DFC989B4392C}"/>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47" creationId="{56AB5C93-013E-9125-8453-85E444A012D1}"/>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52" creationId="{11804D9C-E583-3939-806C-02562E8838DD}"/>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52" creationId="{98262D62-EBD3-08B8-1B57-26F96427ADB8}"/>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55" creationId="{52AAFE69-D2AE-261F-A2C0-23562BB025CB}"/>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55" creationId="{82ABD425-C904-F933-5AD2-CC01B05605C7}"/>
          </ac:graphicFrameMkLst>
        </pc:graphicFrameChg>
        <pc:graphicFrameChg chg="modGraphic">
          <ac:chgData name="Ton" userId="6eda09ce-6d8f-4650-ae8e-76b65519316c" providerId="ADAL" clId="{2ACD1197-4F43-4B34-A6A6-92369272D90A}" dt="2023-10-13T05:47:08.724" v="855" actId="6549"/>
          <ac:graphicFrameMkLst>
            <pc:docMk/>
            <pc:sldMk cId="1040795807" sldId="6862"/>
            <ac:graphicFrameMk id="58" creationId="{6D32FE6D-8154-43C3-8F34-5A32144607F1}"/>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59" creationId="{2E70DE42-C715-DCB6-DA30-DFC1BED1611F}"/>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59" creationId="{50B13291-F483-8698-73F6-102F091DA768}"/>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0" creationId="{0769C9C4-0DE0-2754-AF19-8D9D85CDBEDD}"/>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0" creationId="{245B3F34-9F06-F7CE-BE09-DBF0BF9A0BE9}"/>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1" creationId="{CFECE5C5-B75B-F374-5377-02B14AAC17AA}"/>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1" creationId="{F25C2A42-F196-E005-3D04-A781C39775DE}"/>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2" creationId="{45705B32-B2C6-C2B4-BA62-7D741B6127A0}"/>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2" creationId="{7CA71064-44CF-17EC-8878-537D87028699}"/>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3" creationId="{E7800DB3-A35B-21F8-92A5-398EB4F26AF8}"/>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3" creationId="{ED90104C-962D-B522-8C32-2A22C7D4B903}"/>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4" creationId="{7CFF40FC-9789-E249-B1BE-74B8D9801685}"/>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4" creationId="{9E768396-9952-1358-57E0-768A9FE32422}"/>
          </ac:graphicFrameMkLst>
        </pc:graphicFrameChg>
        <pc:graphicFrameChg chg="mod">
          <ac:chgData name="Ton" userId="6eda09ce-6d8f-4650-ae8e-76b65519316c" providerId="ADAL" clId="{2ACD1197-4F43-4B34-A6A6-92369272D90A}" dt="2023-10-13T05:39:18.502" v="512" actId="1036"/>
          <ac:graphicFrameMkLst>
            <pc:docMk/>
            <pc:sldMk cId="1040795807" sldId="6862"/>
            <ac:graphicFrameMk id="65" creationId="{007C2A16-D0AC-4DF1-8477-B624A2328676}"/>
          </ac:graphicFrameMkLst>
        </pc:graphicFrameChg>
        <pc:graphicFrameChg chg="mod">
          <ac:chgData name="Ton" userId="6eda09ce-6d8f-4650-ae8e-76b65519316c" providerId="ADAL" clId="{2ACD1197-4F43-4B34-A6A6-92369272D90A}" dt="2023-10-13T05:38:59.491" v="498" actId="1076"/>
          <ac:graphicFrameMkLst>
            <pc:docMk/>
            <pc:sldMk cId="1040795807" sldId="6862"/>
            <ac:graphicFrameMk id="66" creationId="{4BCE56A2-8014-4057-84D4-964B4CCD7880}"/>
          </ac:graphicFrameMkLst>
        </pc:graphicFrameChg>
        <pc:graphicFrameChg chg="mod">
          <ac:chgData name="Ton" userId="6eda09ce-6d8f-4650-ae8e-76b65519316c" providerId="ADAL" clId="{2ACD1197-4F43-4B34-A6A6-92369272D90A}" dt="2023-12-22T05:58:43.201" v="2472"/>
          <ac:graphicFrameMkLst>
            <pc:docMk/>
            <pc:sldMk cId="1040795807" sldId="6862"/>
            <ac:graphicFrameMk id="67" creationId="{C7E238C9-1B77-4A89-AE3D-490ED526A188}"/>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68" creationId="{ADB944C8-5A79-E0ED-5AE0-6BAA00D228C5}"/>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68" creationId="{CD3B219F-E49E-20B4-8472-CB46AF4EA5B6}"/>
          </ac:graphicFrameMkLst>
        </pc:graphicFrameChg>
        <pc:graphicFrameChg chg="mod">
          <ac:chgData name="Ton" userId="6eda09ce-6d8f-4650-ae8e-76b65519316c" providerId="ADAL" clId="{2ACD1197-4F43-4B34-A6A6-92369272D90A}" dt="2023-12-22T05:59:21.907" v="2473"/>
          <ac:graphicFrameMkLst>
            <pc:docMk/>
            <pc:sldMk cId="1040795807" sldId="6862"/>
            <ac:graphicFrameMk id="69" creationId="{A9DD1EC2-3670-4B4F-8473-52B9FB0D3C7F}"/>
          </ac:graphicFrameMkLst>
        </pc:graphicFrameChg>
        <pc:graphicFrameChg chg="mod">
          <ac:chgData name="Ton" userId="6eda09ce-6d8f-4650-ae8e-76b65519316c" providerId="ADAL" clId="{2ACD1197-4F43-4B34-A6A6-92369272D90A}" dt="2023-10-13T05:37:20.224" v="428" actId="1076"/>
          <ac:graphicFrameMkLst>
            <pc:docMk/>
            <pc:sldMk cId="1040795807" sldId="6862"/>
            <ac:graphicFrameMk id="70" creationId="{A06CAC8B-DE4E-4C98-BCCB-340A55CD6726}"/>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71" creationId="{12D8BB74-3093-4DCA-DF11-1559D20659D5}"/>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71" creationId="{9882C048-9BE2-CF07-BF5C-514D016E35B7}"/>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72" creationId="{5BC5E982-77C0-49F4-901D-4A427E34FC19}"/>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72" creationId="{E7CFBEFB-122A-E7B5-D41D-917BFD4255B1}"/>
          </ac:graphicFrameMkLst>
        </pc:graphicFrameChg>
        <pc:graphicFrameChg chg="mod modGraphic">
          <ac:chgData name="Ton" userId="6eda09ce-6d8f-4650-ae8e-76b65519316c" providerId="ADAL" clId="{2ACD1197-4F43-4B34-A6A6-92369272D90A}" dt="2023-11-29T06:41:15.786" v="1660" actId="20577"/>
          <ac:graphicFrameMkLst>
            <pc:docMk/>
            <pc:sldMk cId="1040795807" sldId="6862"/>
            <ac:graphicFrameMk id="73" creationId="{6564C465-DF32-4047-8D99-B366B409E3FF}"/>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74" creationId="{9B613E15-4E55-9F0C-CD6A-3A756B5BDAC3}"/>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74" creationId="{EC4BF352-7B22-63D2-91E4-2705D1C11FCE}"/>
          </ac:graphicFrameMkLst>
        </pc:graphicFrameChg>
        <pc:graphicFrameChg chg="mod modGraphic">
          <ac:chgData name="Ton" userId="6eda09ce-6d8f-4650-ae8e-76b65519316c" providerId="ADAL" clId="{2ACD1197-4F43-4B34-A6A6-92369272D90A}" dt="2023-10-13T05:50:44.149" v="1028" actId="20577"/>
          <ac:graphicFrameMkLst>
            <pc:docMk/>
            <pc:sldMk cId="1040795807" sldId="6862"/>
            <ac:graphicFrameMk id="75" creationId="{1605B936-807A-4024-89B3-F1A8AE8049F2}"/>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76" creationId="{0477CBE3-D9ED-84B1-78A9-EA75F189633C}"/>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76" creationId="{91F248A1-5CFA-AFC2-0766-F5303F12F244}"/>
          </ac:graphicFrameMkLst>
        </pc:graphicFrameChg>
        <pc:graphicFrameChg chg="mod modGraphic">
          <ac:chgData name="Ton" userId="6eda09ce-6d8f-4650-ae8e-76b65519316c" providerId="ADAL" clId="{2ACD1197-4F43-4B34-A6A6-92369272D90A}" dt="2023-10-13T05:41:19.916" v="684" actId="1036"/>
          <ac:graphicFrameMkLst>
            <pc:docMk/>
            <pc:sldMk cId="1040795807" sldId="6862"/>
            <ac:graphicFrameMk id="77" creationId="{47A29C65-44C0-4E57-B48C-C3278A1C7747}"/>
          </ac:graphicFrameMkLst>
        </pc:graphicFrameChg>
        <pc:graphicFrameChg chg="mod">
          <ac:chgData name="Ton" userId="6eda09ce-6d8f-4650-ae8e-76b65519316c" providerId="ADAL" clId="{2ACD1197-4F43-4B34-A6A6-92369272D90A}" dt="2023-10-13T05:40:52.943" v="642" actId="1036"/>
          <ac:graphicFrameMkLst>
            <pc:docMk/>
            <pc:sldMk cId="1040795807" sldId="6862"/>
            <ac:graphicFrameMk id="78" creationId="{CF417F7A-4ABC-45EC-B998-0FC51E40EBDA}"/>
          </ac:graphicFrameMkLst>
        </pc:graphicFrameChg>
        <pc:graphicFrameChg chg="mod">
          <ac:chgData name="Ton" userId="6eda09ce-6d8f-4650-ae8e-76b65519316c" providerId="ADAL" clId="{2ACD1197-4F43-4B34-A6A6-92369272D90A}" dt="2023-10-13T05:40:26.999" v="595" actId="1036"/>
          <ac:graphicFrameMkLst>
            <pc:docMk/>
            <pc:sldMk cId="1040795807" sldId="6862"/>
            <ac:graphicFrameMk id="79" creationId="{22C32F4A-DAB0-4619-A7F1-80C3B0135242}"/>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80" creationId="{D992A374-6146-8492-2D6A-C1CC35C3045A}"/>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80" creationId="{F36BE8BA-61B0-687C-FA3A-657C965BA10B}"/>
          </ac:graphicFrameMkLst>
        </pc:graphicFrameChg>
        <pc:graphicFrameChg chg="mod modGraphic">
          <ac:chgData name="Ton" userId="6eda09ce-6d8f-4650-ae8e-76b65519316c" providerId="ADAL" clId="{2ACD1197-4F43-4B34-A6A6-92369272D90A}" dt="2023-10-26T07:09:45.644" v="1325" actId="20577"/>
          <ac:graphicFrameMkLst>
            <pc:docMk/>
            <pc:sldMk cId="1040795807" sldId="6862"/>
            <ac:graphicFrameMk id="81" creationId="{77EEAD79-CFEC-40F6-BE8F-98EA52B6E56D}"/>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85" creationId="{9C855413-9425-5A44-C6B7-C27A9D9869A1}"/>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85" creationId="{B78421DE-509A-381E-9D53-0FAE82EB22FE}"/>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87" creationId="{3CEDAEAC-3DF6-5F97-BFD2-383FC9D4B25E}"/>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87" creationId="{69EFC44A-C44F-1AFD-E04B-5E02E96959B3}"/>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89" creationId="{1CCB8A1B-6109-031E-89D5-D76E25C3E539}"/>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89" creationId="{CD237DBD-4C2E-31A9-6B34-EBE6FC6F891F}"/>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91" creationId="{4847AB07-558D-0440-9508-AEB6C1EA7818}"/>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91" creationId="{856BD5A1-247E-BE7F-3FF2-21266F2F4658}"/>
          </ac:graphicFrameMkLst>
        </pc:graphicFrameChg>
        <pc:graphicFrameChg chg="add del mod">
          <ac:chgData name="Ton" userId="6eda09ce-6d8f-4650-ae8e-76b65519316c" providerId="ADAL" clId="{2ACD1197-4F43-4B34-A6A6-92369272D90A}" dt="2023-10-13T05:52:23.926" v="1036"/>
          <ac:graphicFrameMkLst>
            <pc:docMk/>
            <pc:sldMk cId="1040795807" sldId="6862"/>
            <ac:graphicFrameMk id="93" creationId="{2EEE3F74-DD59-7517-A17C-A7AC5334DF66}"/>
          </ac:graphicFrameMkLst>
        </pc:graphicFrameChg>
        <pc:graphicFrameChg chg="add del mod">
          <ac:chgData name="Ton" userId="6eda09ce-6d8f-4650-ae8e-76b65519316c" providerId="ADAL" clId="{2ACD1197-4F43-4B34-A6A6-92369272D90A}" dt="2023-12-22T06:00:07.937" v="2476"/>
          <ac:graphicFrameMkLst>
            <pc:docMk/>
            <pc:sldMk cId="1040795807" sldId="6862"/>
            <ac:graphicFrameMk id="93" creationId="{5BBA706C-CCE8-40C2-1C35-71F3B2C6E670}"/>
          </ac:graphicFrameMkLst>
        </pc:graphicFrameChg>
        <pc:picChg chg="add del">
          <ac:chgData name="Ton" userId="6eda09ce-6d8f-4650-ae8e-76b65519316c" providerId="ADAL" clId="{2ACD1197-4F43-4B34-A6A6-92369272D90A}" dt="2023-10-26T07:10:28.042" v="1328"/>
          <ac:picMkLst>
            <pc:docMk/>
            <pc:sldMk cId="1040795807" sldId="6862"/>
            <ac:picMk id="2" creationId="{4200770A-F551-5246-92A1-08A8014EAD51}"/>
          </ac:picMkLst>
        </pc:picChg>
        <pc:picChg chg="add mod">
          <ac:chgData name="Ton" userId="6eda09ce-6d8f-4650-ae8e-76b65519316c" providerId="ADAL" clId="{2ACD1197-4F43-4B34-A6A6-92369272D90A}" dt="2023-11-29T06:41:54.140" v="1664" actId="1076"/>
          <ac:picMkLst>
            <pc:docMk/>
            <pc:sldMk cId="1040795807" sldId="6862"/>
            <ac:picMk id="2" creationId="{D26369F2-B6C4-BD09-E34F-FF96F667A521}"/>
          </ac:picMkLst>
        </pc:picChg>
        <pc:picChg chg="add del mod">
          <ac:chgData name="Ton" userId="6eda09ce-6d8f-4650-ae8e-76b65519316c" providerId="ADAL" clId="{2ACD1197-4F43-4B34-A6A6-92369272D90A}" dt="2023-11-29T06:41:42.118" v="1661" actId="478"/>
          <ac:picMkLst>
            <pc:docMk/>
            <pc:sldMk cId="1040795807" sldId="6862"/>
            <ac:picMk id="3" creationId="{4EBE99DD-C914-F0B1-8F4E-9F795905CE0E}"/>
          </ac:picMkLst>
        </pc:picChg>
        <pc:picChg chg="del">
          <ac:chgData name="Ton" userId="6eda09ce-6d8f-4650-ae8e-76b65519316c" providerId="ADAL" clId="{2ACD1197-4F43-4B34-A6A6-92369272D90A}" dt="2023-12-22T06:00:05.029" v="2474" actId="478"/>
          <ac:picMkLst>
            <pc:docMk/>
            <pc:sldMk cId="1040795807" sldId="6862"/>
            <ac:picMk id="3" creationId="{71EA5200-628A-A62C-B8A7-EFDD8D240735}"/>
          </ac:picMkLst>
        </pc:picChg>
        <pc:picChg chg="del">
          <ac:chgData name="Ton" userId="6eda09ce-6d8f-4650-ae8e-76b65519316c" providerId="ADAL" clId="{2ACD1197-4F43-4B34-A6A6-92369272D90A}" dt="2023-10-13T05:52:20.345" v="1034" actId="478"/>
          <ac:picMkLst>
            <pc:docMk/>
            <pc:sldMk cId="1040795807" sldId="6862"/>
            <ac:picMk id="3" creationId="{FFF6A106-4330-7FB5-E61D-CA6C37B0BAEC}"/>
          </ac:picMkLst>
        </pc:picChg>
        <pc:picChg chg="add del mod">
          <ac:chgData name="Ton" userId="6eda09ce-6d8f-4650-ae8e-76b65519316c" providerId="ADAL" clId="{2ACD1197-4F43-4B34-A6A6-92369272D90A}" dt="2023-10-26T07:10:21.246" v="1326" actId="478"/>
          <ac:picMkLst>
            <pc:docMk/>
            <pc:sldMk cId="1040795807" sldId="6862"/>
            <ac:picMk id="94" creationId="{16C973F8-BDAE-851C-D636-18F7D8558765}"/>
          </ac:picMkLst>
        </pc:picChg>
        <pc:picChg chg="add mod">
          <ac:chgData name="Ton" userId="6eda09ce-6d8f-4650-ae8e-76b65519316c" providerId="ADAL" clId="{2ACD1197-4F43-4B34-A6A6-92369272D90A}" dt="2023-12-22T06:00:17.538" v="2479" actId="1076"/>
          <ac:picMkLst>
            <pc:docMk/>
            <pc:sldMk cId="1040795807" sldId="6862"/>
            <ac:picMk id="94" creationId="{3664025F-B9E3-C07E-8ED6-2972100A40C1}"/>
          </ac:picMkLst>
        </pc:picChg>
      </pc:sldChg>
      <pc:sldChg chg="modSp mod">
        <pc:chgData name="Ton" userId="6eda09ce-6d8f-4650-ae8e-76b65519316c" providerId="ADAL" clId="{2ACD1197-4F43-4B34-A6A6-92369272D90A}" dt="2023-10-13T05:42:10.231" v="721" actId="20577"/>
        <pc:sldMkLst>
          <pc:docMk/>
          <pc:sldMk cId="1713559566" sldId="6864"/>
        </pc:sldMkLst>
        <pc:spChg chg="mod">
          <ac:chgData name="Ton" userId="6eda09ce-6d8f-4650-ae8e-76b65519316c" providerId="ADAL" clId="{2ACD1197-4F43-4B34-A6A6-92369272D90A}" dt="2023-10-13T05:42:10.231" v="721" actId="20577"/>
          <ac:spMkLst>
            <pc:docMk/>
            <pc:sldMk cId="1713559566" sldId="6864"/>
            <ac:spMk id="12" creationId="{AD89C286-C3FA-A8B6-E309-249490EB593A}"/>
          </ac:spMkLst>
        </pc:spChg>
      </pc:sldChg>
      <pc:sldChg chg="modSp mod">
        <pc:chgData name="Ton" userId="6eda09ce-6d8f-4650-ae8e-76b65519316c" providerId="ADAL" clId="{2ACD1197-4F43-4B34-A6A6-92369272D90A}" dt="2023-11-29T06:43:10.922" v="1674" actId="1076"/>
        <pc:sldMkLst>
          <pc:docMk/>
          <pc:sldMk cId="2718480438" sldId="6871"/>
        </pc:sldMkLst>
        <pc:spChg chg="mod">
          <ac:chgData name="Ton" userId="6eda09ce-6d8f-4650-ae8e-76b65519316c" providerId="ADAL" clId="{2ACD1197-4F43-4B34-A6A6-92369272D90A}" dt="2023-11-29T06:42:27.549" v="1673" actId="6549"/>
          <ac:spMkLst>
            <pc:docMk/>
            <pc:sldMk cId="2718480438" sldId="6871"/>
            <ac:spMk id="106" creationId="{1525FEB6-ACF3-D4FA-8A3F-2025C8F84E36}"/>
          </ac:spMkLst>
        </pc:spChg>
        <pc:picChg chg="mod">
          <ac:chgData name="Ton" userId="6eda09ce-6d8f-4650-ae8e-76b65519316c" providerId="ADAL" clId="{2ACD1197-4F43-4B34-A6A6-92369272D90A}" dt="2023-11-29T06:43:10.922" v="1674" actId="1076"/>
          <ac:picMkLst>
            <pc:docMk/>
            <pc:sldMk cId="2718480438" sldId="6871"/>
            <ac:picMk id="3" creationId="{8B46F81B-599F-6DC1-0D5F-3160AE68CDA3}"/>
          </ac:picMkLst>
        </pc:picChg>
      </pc:sldChg>
      <pc:sldChg chg="modSp mod">
        <pc:chgData name="Ton" userId="6eda09ce-6d8f-4650-ae8e-76b65519316c" providerId="ADAL" clId="{2ACD1197-4F43-4B34-A6A6-92369272D90A}" dt="2023-11-29T06:39:46.195" v="1636" actId="6549"/>
        <pc:sldMkLst>
          <pc:docMk/>
          <pc:sldMk cId="942892116" sldId="6873"/>
        </pc:sldMkLst>
        <pc:spChg chg="mod">
          <ac:chgData name="Ton" userId="6eda09ce-6d8f-4650-ae8e-76b65519316c" providerId="ADAL" clId="{2ACD1197-4F43-4B34-A6A6-92369272D90A}" dt="2023-11-29T06:39:46.195" v="1636" actId="6549"/>
          <ac:spMkLst>
            <pc:docMk/>
            <pc:sldMk cId="942892116" sldId="6873"/>
            <ac:spMk id="106" creationId="{1525FEB6-ACF3-D4FA-8A3F-2025C8F84E36}"/>
          </ac:spMkLst>
        </pc:spChg>
      </pc:sldChg>
      <pc:sldChg chg="modSp mod">
        <pc:chgData name="Ton" userId="6eda09ce-6d8f-4650-ae8e-76b65519316c" providerId="ADAL" clId="{2ACD1197-4F43-4B34-A6A6-92369272D90A}" dt="2023-11-29T06:45:26.867" v="2359" actId="1038"/>
        <pc:sldMkLst>
          <pc:docMk/>
          <pc:sldMk cId="1764806892" sldId="6875"/>
        </pc:sldMkLst>
        <pc:spChg chg="mod">
          <ac:chgData name="Ton" userId="6eda09ce-6d8f-4650-ae8e-76b65519316c" providerId="ADAL" clId="{2ACD1197-4F43-4B34-A6A6-92369272D90A}" dt="2023-11-29T06:44:43.551" v="2192" actId="20577"/>
          <ac:spMkLst>
            <pc:docMk/>
            <pc:sldMk cId="1764806892" sldId="6875"/>
            <ac:spMk id="21" creationId="{048EAB32-83E0-E9BC-572A-11DE808BD75C}"/>
          </ac:spMkLst>
        </pc:spChg>
        <pc:picChg chg="mod">
          <ac:chgData name="Ton" userId="6eda09ce-6d8f-4650-ae8e-76b65519316c" providerId="ADAL" clId="{2ACD1197-4F43-4B34-A6A6-92369272D90A}" dt="2023-11-29T06:45:26.867" v="2359" actId="1038"/>
          <ac:picMkLst>
            <pc:docMk/>
            <pc:sldMk cId="1764806892" sldId="6875"/>
            <ac:picMk id="3" creationId="{8B46F81B-599F-6DC1-0D5F-3160AE68CDA3}"/>
          </ac:picMkLst>
        </pc:picChg>
      </pc:sldChg>
      <pc:sldChg chg="modSp mod">
        <pc:chgData name="Ton" userId="6eda09ce-6d8f-4650-ae8e-76b65519316c" providerId="ADAL" clId="{2ACD1197-4F43-4B34-A6A6-92369272D90A}" dt="2023-11-29T06:44:09.632" v="2024" actId="1038"/>
        <pc:sldMkLst>
          <pc:docMk/>
          <pc:sldMk cId="884740928" sldId="6877"/>
        </pc:sldMkLst>
        <pc:spChg chg="mod">
          <ac:chgData name="Ton" userId="6eda09ce-6d8f-4650-ae8e-76b65519316c" providerId="ADAL" clId="{2ACD1197-4F43-4B34-A6A6-92369272D90A}" dt="2023-11-29T06:43:57.856" v="1852" actId="6549"/>
          <ac:spMkLst>
            <pc:docMk/>
            <pc:sldMk cId="884740928" sldId="6877"/>
            <ac:spMk id="41" creationId="{C9B0CA98-2B8F-95EF-6325-FA74B0D8A5AD}"/>
          </ac:spMkLst>
        </pc:spChg>
        <pc:picChg chg="mod">
          <ac:chgData name="Ton" userId="6eda09ce-6d8f-4650-ae8e-76b65519316c" providerId="ADAL" clId="{2ACD1197-4F43-4B34-A6A6-92369272D90A}" dt="2023-11-29T06:44:09.632" v="2024" actId="1038"/>
          <ac:picMkLst>
            <pc:docMk/>
            <pc:sldMk cId="884740928" sldId="6877"/>
            <ac:picMk id="3" creationId="{8B46F81B-599F-6DC1-0D5F-3160AE68CDA3}"/>
          </ac:picMkLst>
        </pc:picChg>
      </pc:sldChg>
      <pc:sldChg chg="modSp mod">
        <pc:chgData name="Ton" userId="6eda09ce-6d8f-4650-ae8e-76b65519316c" providerId="ADAL" clId="{2ACD1197-4F43-4B34-A6A6-92369272D90A}" dt="2023-11-29T06:40:22.890" v="1642" actId="20577"/>
        <pc:sldMkLst>
          <pc:docMk/>
          <pc:sldMk cId="1302854102" sldId="6880"/>
        </pc:sldMkLst>
        <pc:spChg chg="mod">
          <ac:chgData name="Ton" userId="6eda09ce-6d8f-4650-ae8e-76b65519316c" providerId="ADAL" clId="{2ACD1197-4F43-4B34-A6A6-92369272D90A}" dt="2023-11-29T06:40:22.890" v="1642" actId="20577"/>
          <ac:spMkLst>
            <pc:docMk/>
            <pc:sldMk cId="1302854102" sldId="6880"/>
            <ac:spMk id="98" creationId="{AF2A34C1-8B6C-A48E-2F73-B87ECD3372BF}"/>
          </ac:spMkLst>
        </pc:spChg>
      </pc:sldChg>
      <pc:sldChg chg="modSp mod">
        <pc:chgData name="Ton" userId="6eda09ce-6d8f-4650-ae8e-76b65519316c" providerId="ADAL" clId="{2ACD1197-4F43-4B34-A6A6-92369272D90A}" dt="2023-10-13T05:42:54.302" v="761" actId="6549"/>
        <pc:sldMkLst>
          <pc:docMk/>
          <pc:sldMk cId="2314310144" sldId="6881"/>
        </pc:sldMkLst>
        <pc:spChg chg="mod">
          <ac:chgData name="Ton" userId="6eda09ce-6d8f-4650-ae8e-76b65519316c" providerId="ADAL" clId="{2ACD1197-4F43-4B34-A6A6-92369272D90A}" dt="2023-10-13T05:42:54.302" v="761" actId="6549"/>
          <ac:spMkLst>
            <pc:docMk/>
            <pc:sldMk cId="2314310144" sldId="6881"/>
            <ac:spMk id="95" creationId="{4C857EA8-76EC-475B-A87C-672DD792D997}"/>
          </ac:spMkLst>
        </pc:spChg>
      </pc:sldChg>
      <pc:sldChg chg="modSp mod">
        <pc:chgData name="Ton" userId="6eda09ce-6d8f-4650-ae8e-76b65519316c" providerId="ADAL" clId="{2ACD1197-4F43-4B34-A6A6-92369272D90A}" dt="2023-11-29T06:40:37.262" v="1648" actId="20577"/>
        <pc:sldMkLst>
          <pc:docMk/>
          <pc:sldMk cId="568082528" sldId="6882"/>
        </pc:sldMkLst>
        <pc:spChg chg="mod">
          <ac:chgData name="Ton" userId="6eda09ce-6d8f-4650-ae8e-76b65519316c" providerId="ADAL" clId="{2ACD1197-4F43-4B34-A6A6-92369272D90A}" dt="2023-11-29T06:40:37.262" v="1648" actId="20577"/>
          <ac:spMkLst>
            <pc:docMk/>
            <pc:sldMk cId="568082528" sldId="6882"/>
            <ac:spMk id="34" creationId="{23243017-9817-0EAE-83C8-297AC12A1F48}"/>
          </ac:spMkLst>
        </pc:spChg>
      </pc:sldChg>
      <pc:sldChg chg="modSp mod">
        <pc:chgData name="Ton" userId="6eda09ce-6d8f-4650-ae8e-76b65519316c" providerId="ADAL" clId="{2ACD1197-4F43-4B34-A6A6-92369272D90A}" dt="2023-11-29T06:47:16.068" v="2471" actId="6549"/>
        <pc:sldMkLst>
          <pc:docMk/>
          <pc:sldMk cId="4020432020" sldId="6887"/>
        </pc:sldMkLst>
        <pc:spChg chg="mod">
          <ac:chgData name="Ton" userId="6eda09ce-6d8f-4650-ae8e-76b65519316c" providerId="ADAL" clId="{2ACD1197-4F43-4B34-A6A6-92369272D90A}" dt="2023-10-26T07:16:06.521" v="1338" actId="1076"/>
          <ac:spMkLst>
            <pc:docMk/>
            <pc:sldMk cId="4020432020" sldId="6887"/>
            <ac:spMk id="2" creationId="{C561B1A8-5368-48CF-BEE0-BA6F4BA73B0A}"/>
          </ac:spMkLst>
        </pc:spChg>
        <pc:spChg chg="mod">
          <ac:chgData name="Ton" userId="6eda09ce-6d8f-4650-ae8e-76b65519316c" providerId="ADAL" clId="{2ACD1197-4F43-4B34-A6A6-92369272D90A}" dt="2023-11-29T06:47:16.068" v="2471" actId="6549"/>
          <ac:spMkLst>
            <pc:docMk/>
            <pc:sldMk cId="4020432020" sldId="6887"/>
            <ac:spMk id="3" creationId="{73C699F1-965A-4A85-888A-4826A00F8947}"/>
          </ac:spMkLst>
        </pc:spChg>
      </pc:sldChg>
      <pc:sldChg chg="modSp mod">
        <pc:chgData name="Ton" userId="6eda09ce-6d8f-4650-ae8e-76b65519316c" providerId="ADAL" clId="{2ACD1197-4F43-4B34-A6A6-92369272D90A}" dt="2023-11-23T15:40:00.492" v="1415" actId="6549"/>
        <pc:sldMkLst>
          <pc:docMk/>
          <pc:sldMk cId="97454531" sldId="6889"/>
        </pc:sldMkLst>
        <pc:spChg chg="mod">
          <ac:chgData name="Ton" userId="6eda09ce-6d8f-4650-ae8e-76b65519316c" providerId="ADAL" clId="{2ACD1197-4F43-4B34-A6A6-92369272D90A}" dt="2023-11-23T15:40:00.492" v="1415" actId="6549"/>
          <ac:spMkLst>
            <pc:docMk/>
            <pc:sldMk cId="97454531" sldId="6889"/>
            <ac:spMk id="3" creationId="{D794165A-8DAD-60D4-145E-868D4A108638}"/>
          </ac:spMkLst>
        </pc:spChg>
      </pc:sldChg>
      <pc:sldChg chg="modSp mod">
        <pc:chgData name="Ton" userId="6eda09ce-6d8f-4650-ae8e-76b65519316c" providerId="ADAL" clId="{2ACD1197-4F43-4B34-A6A6-92369272D90A}" dt="2023-11-23T15:39:19.210" v="1414" actId="6549"/>
        <pc:sldMkLst>
          <pc:docMk/>
          <pc:sldMk cId="3036221073" sldId="6890"/>
        </pc:sldMkLst>
        <pc:spChg chg="mod">
          <ac:chgData name="Ton" userId="6eda09ce-6d8f-4650-ae8e-76b65519316c" providerId="ADAL" clId="{2ACD1197-4F43-4B34-A6A6-92369272D90A}" dt="2023-11-23T15:39:19.210" v="1414" actId="6549"/>
          <ac:spMkLst>
            <pc:docMk/>
            <pc:sldMk cId="3036221073" sldId="6890"/>
            <ac:spMk id="3" creationId="{D794165A-8DAD-60D4-145E-868D4A108638}"/>
          </ac:spMkLst>
        </pc:spChg>
      </pc:sldChg>
      <pc:sldChg chg="modSp mod">
        <pc:chgData name="Ton" userId="6eda09ce-6d8f-4650-ae8e-76b65519316c" providerId="ADAL" clId="{2ACD1197-4F43-4B34-A6A6-92369272D90A}" dt="2023-10-25T07:55:03.386" v="1245" actId="6549"/>
        <pc:sldMkLst>
          <pc:docMk/>
          <pc:sldMk cId="3358840600" sldId="6901"/>
        </pc:sldMkLst>
        <pc:spChg chg="mod">
          <ac:chgData name="Ton" userId="6eda09ce-6d8f-4650-ae8e-76b65519316c" providerId="ADAL" clId="{2ACD1197-4F43-4B34-A6A6-92369272D90A}" dt="2023-10-25T07:53:40.752" v="1175" actId="20577"/>
          <ac:spMkLst>
            <pc:docMk/>
            <pc:sldMk cId="3358840600" sldId="6901"/>
            <ac:spMk id="8" creationId="{E2D0538A-500F-F401-835E-7565F279BFF9}"/>
          </ac:spMkLst>
        </pc:spChg>
        <pc:spChg chg="mod">
          <ac:chgData name="Ton" userId="6eda09ce-6d8f-4650-ae8e-76b65519316c" providerId="ADAL" clId="{2ACD1197-4F43-4B34-A6A6-92369272D90A}" dt="2023-10-25T07:55:03.386" v="1245" actId="6549"/>
          <ac:spMkLst>
            <pc:docMk/>
            <pc:sldMk cId="3358840600" sldId="6901"/>
            <ac:spMk id="19" creationId="{60334A45-849D-6578-15A3-5955B474DCA0}"/>
          </ac:spMkLst>
        </pc:spChg>
        <pc:graphicFrameChg chg="modGraphic">
          <ac:chgData name="Ton" userId="6eda09ce-6d8f-4650-ae8e-76b65519316c" providerId="ADAL" clId="{2ACD1197-4F43-4B34-A6A6-92369272D90A}" dt="2023-10-25T07:54:29.030" v="1210" actId="20577"/>
          <ac:graphicFrameMkLst>
            <pc:docMk/>
            <pc:sldMk cId="3358840600" sldId="6901"/>
            <ac:graphicFrameMk id="10" creationId="{0702CF74-4116-6A81-BF07-CE6BB499FC7C}"/>
          </ac:graphicFrameMkLst>
        </pc:graphicFrameChg>
        <pc:graphicFrameChg chg="modGraphic">
          <ac:chgData name="Ton" userId="6eda09ce-6d8f-4650-ae8e-76b65519316c" providerId="ADAL" clId="{2ACD1197-4F43-4B34-A6A6-92369272D90A}" dt="2023-10-25T07:54:41.236" v="1230" actId="20577"/>
          <ac:graphicFrameMkLst>
            <pc:docMk/>
            <pc:sldMk cId="3358840600" sldId="6901"/>
            <ac:graphicFrameMk id="11" creationId="{A440768B-E562-FA4F-2247-2DF2F0F7E13A}"/>
          </ac:graphicFrameMkLst>
        </pc:graphicFrameChg>
      </pc:sldChg>
      <pc:sldChg chg="modSp add del mod">
        <pc:chgData name="Ton" userId="6eda09ce-6d8f-4650-ae8e-76b65519316c" providerId="ADAL" clId="{2ACD1197-4F43-4B34-A6A6-92369272D90A}" dt="2023-10-13T05:51:55.816" v="1033" actId="47"/>
        <pc:sldMkLst>
          <pc:docMk/>
          <pc:sldMk cId="1276962791" sldId="6902"/>
        </pc:sldMkLst>
        <pc:spChg chg="mod">
          <ac:chgData name="Ton" userId="6eda09ce-6d8f-4650-ae8e-76b65519316c" providerId="ADAL" clId="{2ACD1197-4F43-4B34-A6A6-92369272D90A}" dt="2023-10-13T05:49:02.610" v="946" actId="6549"/>
          <ac:spMkLst>
            <pc:docMk/>
            <pc:sldMk cId="1276962791" sldId="6902"/>
            <ac:spMk id="3" creationId="{73C699F1-965A-4A85-888A-4826A00F8947}"/>
          </ac:spMkLst>
        </pc:spChg>
      </pc:sldChg>
      <pc:sldChg chg="modSp mod">
        <pc:chgData name="Ton" userId="6eda09ce-6d8f-4650-ae8e-76b65519316c" providerId="ADAL" clId="{2ACD1197-4F43-4B34-A6A6-92369272D90A}" dt="2023-11-23T15:37:21.616" v="1407" actId="6549"/>
        <pc:sldMkLst>
          <pc:docMk/>
          <pc:sldMk cId="542782243" sldId="6905"/>
        </pc:sldMkLst>
        <pc:spChg chg="mod">
          <ac:chgData name="Ton" userId="6eda09ce-6d8f-4650-ae8e-76b65519316c" providerId="ADAL" clId="{2ACD1197-4F43-4B34-A6A6-92369272D90A}" dt="2023-11-23T15:37:21.616" v="1407" actId="6549"/>
          <ac:spMkLst>
            <pc:docMk/>
            <pc:sldMk cId="542782243" sldId="6905"/>
            <ac:spMk id="12" creationId="{AD89C286-C3FA-A8B6-E309-249490EB593A}"/>
          </ac:spMkLst>
        </pc:spChg>
      </pc:sldChg>
      <pc:sldChg chg="delSp modSp add del mod">
        <pc:chgData name="Ton" userId="6eda09ce-6d8f-4650-ae8e-76b65519316c" providerId="ADAL" clId="{2ACD1197-4F43-4B34-A6A6-92369272D90A}" dt="2023-11-23T15:47:51.506" v="1494" actId="47"/>
        <pc:sldMkLst>
          <pc:docMk/>
          <pc:sldMk cId="622797880" sldId="6907"/>
        </pc:sldMkLst>
        <pc:spChg chg="mod">
          <ac:chgData name="Ton" userId="6eda09ce-6d8f-4650-ae8e-76b65519316c" providerId="ADAL" clId="{2ACD1197-4F43-4B34-A6A6-92369272D90A}" dt="2023-11-23T15:46:52.684" v="1468" actId="14100"/>
          <ac:spMkLst>
            <pc:docMk/>
            <pc:sldMk cId="622797880" sldId="6907"/>
            <ac:spMk id="5" creationId="{00000000-0000-0000-0000-000000000000}"/>
          </ac:spMkLst>
        </pc:spChg>
        <pc:graphicFrameChg chg="mod">
          <ac:chgData name="Ton" userId="6eda09ce-6d8f-4650-ae8e-76b65519316c" providerId="ADAL" clId="{2ACD1197-4F43-4B34-A6A6-92369272D90A}" dt="2023-11-23T15:47:00.696" v="1490" actId="1035"/>
          <ac:graphicFrameMkLst>
            <pc:docMk/>
            <pc:sldMk cId="622797880" sldId="6907"/>
            <ac:graphicFrameMk id="4" creationId="{66877E33-266F-E503-57BF-8365A65DAA6C}"/>
          </ac:graphicFrameMkLst>
        </pc:graphicFrameChg>
        <pc:picChg chg="del">
          <ac:chgData name="Ton" userId="6eda09ce-6d8f-4650-ae8e-76b65519316c" providerId="ADAL" clId="{2ACD1197-4F43-4B34-A6A6-92369272D90A}" dt="2023-11-23T15:46:25.060" v="1463" actId="478"/>
          <ac:picMkLst>
            <pc:docMk/>
            <pc:sldMk cId="622797880" sldId="6907"/>
            <ac:picMk id="34" creationId="{05B2E5B2-7994-1A9C-7482-04D4CFE2FD8E}"/>
          </ac:picMkLst>
        </pc:picChg>
      </pc:sldChg>
      <pc:sldChg chg="modSp new del mod">
        <pc:chgData name="Ton" userId="6eda09ce-6d8f-4650-ae8e-76b65519316c" providerId="ADAL" clId="{2ACD1197-4F43-4B34-A6A6-92369272D90A}" dt="2023-11-23T15:46:42.020" v="1467" actId="47"/>
        <pc:sldMkLst>
          <pc:docMk/>
          <pc:sldMk cId="3293653599" sldId="6908"/>
        </pc:sldMkLst>
        <pc:spChg chg="mod">
          <ac:chgData name="Ton" userId="6eda09ce-6d8f-4650-ae8e-76b65519316c" providerId="ADAL" clId="{2ACD1197-4F43-4B34-A6A6-92369272D90A}" dt="2023-11-23T15:46:35.570" v="1465" actId="14100"/>
          <ac:spMkLst>
            <pc:docMk/>
            <pc:sldMk cId="3293653599" sldId="6908"/>
            <ac:spMk id="3" creationId="{F927D57A-0086-3834-CE39-28353E3FCD6B}"/>
          </ac:spMkLst>
        </pc:spChg>
      </pc:sldChg>
      <pc:sldChg chg="modSp add del mod">
        <pc:chgData name="Ton" userId="6eda09ce-6d8f-4650-ae8e-76b65519316c" providerId="ADAL" clId="{2ACD1197-4F43-4B34-A6A6-92369272D90A}" dt="2023-11-23T15:47:51.506" v="1494" actId="47"/>
        <pc:sldMkLst>
          <pc:docMk/>
          <pc:sldMk cId="941054588" sldId="6909"/>
        </pc:sldMkLst>
        <pc:spChg chg="mod">
          <ac:chgData name="Ton" userId="6eda09ce-6d8f-4650-ae8e-76b65519316c" providerId="ADAL" clId="{2ACD1197-4F43-4B34-A6A6-92369272D90A}" dt="2023-11-23T15:47:39.831" v="1493" actId="20577"/>
          <ac:spMkLst>
            <pc:docMk/>
            <pc:sldMk cId="941054588" sldId="6909"/>
            <ac:spMk id="54" creationId="{7C2D6861-C43A-49A1-97A9-04A4322EB081}"/>
          </ac:spMkLst>
        </pc:spChg>
      </pc:sldChg>
    </pc:docChg>
  </pc:docChgLst>
  <pc:docChgLst>
    <pc:chgData name="Lex de Wolff" userId="S::lex.de.wolff_alliander.com#ext#@edsn.onmicrosoft.com::842c0f73-aa79-47ef-93a1-14263045c94a" providerId="AD" clId="Web-{46CC50A6-620A-47BF-8AFB-8A5C3EE139A1}"/>
    <pc:docChg chg="modSld">
      <pc:chgData name="Lex de Wolff" userId="S::lex.de.wolff_alliander.com#ext#@edsn.onmicrosoft.com::842c0f73-aa79-47ef-93a1-14263045c94a" providerId="AD" clId="Web-{46CC50A6-620A-47BF-8AFB-8A5C3EE139A1}" dt="2023-11-23T07:52:37.254" v="407" actId="1076"/>
      <pc:docMkLst>
        <pc:docMk/>
      </pc:docMkLst>
      <pc:sldChg chg="modSp">
        <pc:chgData name="Lex de Wolff" userId="S::lex.de.wolff_alliander.com#ext#@edsn.onmicrosoft.com::842c0f73-aa79-47ef-93a1-14263045c94a" providerId="AD" clId="Web-{46CC50A6-620A-47BF-8AFB-8A5C3EE139A1}" dt="2023-11-23T07:51:37.455" v="385" actId="20577"/>
        <pc:sldMkLst>
          <pc:docMk/>
          <pc:sldMk cId="316659910" sldId="734"/>
        </pc:sldMkLst>
        <pc:spChg chg="mod">
          <ac:chgData name="Lex de Wolff" userId="S::lex.de.wolff_alliander.com#ext#@edsn.onmicrosoft.com::842c0f73-aa79-47ef-93a1-14263045c94a" providerId="AD" clId="Web-{46CC50A6-620A-47BF-8AFB-8A5C3EE139A1}" dt="2023-11-23T07:47:38.691" v="347" actId="20577"/>
          <ac:spMkLst>
            <pc:docMk/>
            <pc:sldMk cId="316659910" sldId="734"/>
            <ac:spMk id="205" creationId="{9847F71B-58F4-4002-9B5A-53DDD80EF492}"/>
          </ac:spMkLst>
        </pc:spChg>
        <pc:spChg chg="mod">
          <ac:chgData name="Lex de Wolff" userId="S::lex.de.wolff_alliander.com#ext#@edsn.onmicrosoft.com::842c0f73-aa79-47ef-93a1-14263045c94a" providerId="AD" clId="Web-{46CC50A6-620A-47BF-8AFB-8A5C3EE139A1}" dt="2023-11-23T07:51:37.455" v="385" actId="20577"/>
          <ac:spMkLst>
            <pc:docMk/>
            <pc:sldMk cId="316659910" sldId="734"/>
            <ac:spMk id="371" creationId="{AC996B3B-28A9-4E54-9775-D21523838F56}"/>
          </ac:spMkLst>
        </pc:spChg>
      </pc:sldChg>
      <pc:sldChg chg="addSp delSp modSp">
        <pc:chgData name="Lex de Wolff" userId="S::lex.de.wolff_alliander.com#ext#@edsn.onmicrosoft.com::842c0f73-aa79-47ef-93a1-14263045c94a" providerId="AD" clId="Web-{46CC50A6-620A-47BF-8AFB-8A5C3EE139A1}" dt="2023-11-23T07:52:37.254" v="407" actId="1076"/>
        <pc:sldMkLst>
          <pc:docMk/>
          <pc:sldMk cId="2910174808" sldId="6846"/>
        </pc:sldMkLst>
        <pc:spChg chg="add mod">
          <ac:chgData name="Lex de Wolff" userId="S::lex.de.wolff_alliander.com#ext#@edsn.onmicrosoft.com::842c0f73-aa79-47ef-93a1-14263045c94a" providerId="AD" clId="Web-{46CC50A6-620A-47BF-8AFB-8A5C3EE139A1}" dt="2023-11-23T07:52:37.254" v="407" actId="1076"/>
          <ac:spMkLst>
            <pc:docMk/>
            <pc:sldMk cId="2910174808" sldId="6846"/>
            <ac:spMk id="54" creationId="{10043731-F7C6-99EA-B373-218BDAF3FAA2}"/>
          </ac:spMkLst>
        </pc:spChg>
        <pc:spChg chg="mod">
          <ac:chgData name="Lex de Wolff" userId="S::lex.de.wolff_alliander.com#ext#@edsn.onmicrosoft.com::842c0f73-aa79-47ef-93a1-14263045c94a" providerId="AD" clId="Web-{46CC50A6-620A-47BF-8AFB-8A5C3EE139A1}" dt="2023-11-23T07:51:51.268" v="402" actId="20577"/>
          <ac:spMkLst>
            <pc:docMk/>
            <pc:sldMk cId="2910174808" sldId="6846"/>
            <ac:spMk id="94" creationId="{BE8D8955-CDE1-4B51-8259-CE95FD4970C4}"/>
          </ac:spMkLst>
        </pc:spChg>
        <pc:spChg chg="del mod">
          <ac:chgData name="Lex de Wolff" userId="S::lex.de.wolff_alliander.com#ext#@edsn.onmicrosoft.com::842c0f73-aa79-47ef-93a1-14263045c94a" providerId="AD" clId="Web-{46CC50A6-620A-47BF-8AFB-8A5C3EE139A1}" dt="2023-11-23T07:52:07.910" v="405"/>
          <ac:spMkLst>
            <pc:docMk/>
            <pc:sldMk cId="2910174808" sldId="6846"/>
            <ac:spMk id="95" creationId="{4C857EA8-76EC-475B-A87C-672DD792D997}"/>
          </ac:spMkLst>
        </pc:spChg>
        <pc:spChg chg="mod">
          <ac:chgData name="Lex de Wolff" userId="S::lex.de.wolff_alliander.com#ext#@edsn.onmicrosoft.com::842c0f73-aa79-47ef-93a1-14263045c94a" providerId="AD" clId="Web-{46CC50A6-620A-47BF-8AFB-8A5C3EE139A1}" dt="2023-11-23T07:49:35.179" v="355" actId="20577"/>
          <ac:spMkLst>
            <pc:docMk/>
            <pc:sldMk cId="2910174808" sldId="6846"/>
            <ac:spMk id="392" creationId="{9B59C4EB-8702-F8DD-8F08-2D6E684736D2}"/>
          </ac:spMkLst>
        </pc:spChg>
      </pc:sldChg>
      <pc:sldChg chg="modSp">
        <pc:chgData name="Lex de Wolff" userId="S::lex.de.wolff_alliander.com#ext#@edsn.onmicrosoft.com::842c0f73-aa79-47ef-93a1-14263045c94a" providerId="AD" clId="Web-{46CC50A6-620A-47BF-8AFB-8A5C3EE139A1}" dt="2023-11-23T07:48:29.880" v="350" actId="20577"/>
        <pc:sldMkLst>
          <pc:docMk/>
          <pc:sldMk cId="359567270" sldId="6876"/>
        </pc:sldMkLst>
        <pc:spChg chg="mod">
          <ac:chgData name="Lex de Wolff" userId="S::lex.de.wolff_alliander.com#ext#@edsn.onmicrosoft.com::842c0f73-aa79-47ef-93a1-14263045c94a" providerId="AD" clId="Web-{46CC50A6-620A-47BF-8AFB-8A5C3EE139A1}" dt="2023-11-23T07:48:29.880" v="350" actId="20577"/>
          <ac:spMkLst>
            <pc:docMk/>
            <pc:sldMk cId="359567270" sldId="6876"/>
            <ac:spMk id="95" creationId="{4C857EA8-76EC-475B-A87C-672DD792D997}"/>
          </ac:spMkLst>
        </pc:spChg>
      </pc:sldChg>
      <pc:sldChg chg="modSp">
        <pc:chgData name="Lex de Wolff" userId="S::lex.de.wolff_alliander.com#ext#@edsn.onmicrosoft.com::842c0f73-aa79-47ef-93a1-14263045c94a" providerId="AD" clId="Web-{46CC50A6-620A-47BF-8AFB-8A5C3EE139A1}" dt="2023-11-23T07:46:45.986" v="322" actId="20577"/>
        <pc:sldMkLst>
          <pc:docMk/>
          <pc:sldMk cId="4020432020" sldId="6887"/>
        </pc:sldMkLst>
        <pc:spChg chg="mod">
          <ac:chgData name="Lex de Wolff" userId="S::lex.de.wolff_alliander.com#ext#@edsn.onmicrosoft.com::842c0f73-aa79-47ef-93a1-14263045c94a" providerId="AD" clId="Web-{46CC50A6-620A-47BF-8AFB-8A5C3EE139A1}" dt="2023-11-23T07:43:08.418" v="277" actId="1076"/>
          <ac:spMkLst>
            <pc:docMk/>
            <pc:sldMk cId="4020432020" sldId="6887"/>
            <ac:spMk id="2" creationId="{C561B1A8-5368-48CF-BEE0-BA6F4BA73B0A}"/>
          </ac:spMkLst>
        </pc:spChg>
        <pc:spChg chg="mod">
          <ac:chgData name="Lex de Wolff" userId="S::lex.de.wolff_alliander.com#ext#@edsn.onmicrosoft.com::842c0f73-aa79-47ef-93a1-14263045c94a" providerId="AD" clId="Web-{46CC50A6-620A-47BF-8AFB-8A5C3EE139A1}" dt="2023-11-23T07:46:45.986" v="322" actId="20577"/>
          <ac:spMkLst>
            <pc:docMk/>
            <pc:sldMk cId="4020432020" sldId="6887"/>
            <ac:spMk id="3" creationId="{73C699F1-965A-4A85-888A-4826A00F8947}"/>
          </ac:spMkLst>
        </pc:spChg>
      </pc:sldChg>
      <pc:sldChg chg="addSp">
        <pc:chgData name="Lex de Wolff" userId="S::lex.de.wolff_alliander.com#ext#@edsn.onmicrosoft.com::842c0f73-aa79-47ef-93a1-14263045c94a" providerId="AD" clId="Web-{46CC50A6-620A-47BF-8AFB-8A5C3EE139A1}" dt="2023-11-23T07:30:16.506" v="13"/>
        <pc:sldMkLst>
          <pc:docMk/>
          <pc:sldMk cId="589145915" sldId="6888"/>
        </pc:sldMkLst>
        <pc:spChg chg="add">
          <ac:chgData name="Lex de Wolff" userId="S::lex.de.wolff_alliander.com#ext#@edsn.onmicrosoft.com::842c0f73-aa79-47ef-93a1-14263045c94a" providerId="AD" clId="Web-{46CC50A6-620A-47BF-8AFB-8A5C3EE139A1}" dt="2023-11-23T07:30:16.506" v="13"/>
          <ac:spMkLst>
            <pc:docMk/>
            <pc:sldMk cId="589145915" sldId="6888"/>
            <ac:spMk id="5" creationId="{875BC89F-59DA-2BCA-F2D4-808ACE5453A3}"/>
          </ac:spMkLst>
        </pc:spChg>
      </pc:sldChg>
      <pc:sldChg chg="addSp">
        <pc:chgData name="Lex de Wolff" userId="S::lex.de.wolff_alliander.com#ext#@edsn.onmicrosoft.com::842c0f73-aa79-47ef-93a1-14263045c94a" providerId="AD" clId="Web-{46CC50A6-620A-47BF-8AFB-8A5C3EE139A1}" dt="2023-11-23T07:30:13.912" v="12"/>
        <pc:sldMkLst>
          <pc:docMk/>
          <pc:sldMk cId="97454531" sldId="6889"/>
        </pc:sldMkLst>
        <pc:spChg chg="add">
          <ac:chgData name="Lex de Wolff" userId="S::lex.de.wolff_alliander.com#ext#@edsn.onmicrosoft.com::842c0f73-aa79-47ef-93a1-14263045c94a" providerId="AD" clId="Web-{46CC50A6-620A-47BF-8AFB-8A5C3EE139A1}" dt="2023-11-23T07:30:13.912" v="12"/>
          <ac:spMkLst>
            <pc:docMk/>
            <pc:sldMk cId="97454531" sldId="6889"/>
            <ac:spMk id="5" creationId="{B314C625-87BD-45F1-9772-962A5312A257}"/>
          </ac:spMkLst>
        </pc:spChg>
      </pc:sldChg>
      <pc:sldChg chg="addSp">
        <pc:chgData name="Lex de Wolff" userId="S::lex.de.wolff_alliander.com#ext#@edsn.onmicrosoft.com::842c0f73-aa79-47ef-93a1-14263045c94a" providerId="AD" clId="Web-{46CC50A6-620A-47BF-8AFB-8A5C3EE139A1}" dt="2023-11-23T07:30:09.443" v="11"/>
        <pc:sldMkLst>
          <pc:docMk/>
          <pc:sldMk cId="3036221073" sldId="6890"/>
        </pc:sldMkLst>
        <pc:spChg chg="add">
          <ac:chgData name="Lex de Wolff" userId="S::lex.de.wolff_alliander.com#ext#@edsn.onmicrosoft.com::842c0f73-aa79-47ef-93a1-14263045c94a" providerId="AD" clId="Web-{46CC50A6-620A-47BF-8AFB-8A5C3EE139A1}" dt="2023-11-23T07:30:09.443" v="11"/>
          <ac:spMkLst>
            <pc:docMk/>
            <pc:sldMk cId="3036221073" sldId="6890"/>
            <ac:spMk id="5" creationId="{882C5ACE-1087-E75A-4639-49AE8F39325F}"/>
          </ac:spMkLst>
        </pc:spChg>
      </pc:sldChg>
      <pc:sldChg chg="addSp">
        <pc:chgData name="Lex de Wolff" userId="S::lex.de.wolff_alliander.com#ext#@edsn.onmicrosoft.com::842c0f73-aa79-47ef-93a1-14263045c94a" providerId="AD" clId="Web-{46CC50A6-620A-47BF-8AFB-8A5C3EE139A1}" dt="2023-11-23T07:30:06.834" v="10"/>
        <pc:sldMkLst>
          <pc:docMk/>
          <pc:sldMk cId="1654017747" sldId="6891"/>
        </pc:sldMkLst>
        <pc:spChg chg="add">
          <ac:chgData name="Lex de Wolff" userId="S::lex.de.wolff_alliander.com#ext#@edsn.onmicrosoft.com::842c0f73-aa79-47ef-93a1-14263045c94a" providerId="AD" clId="Web-{46CC50A6-620A-47BF-8AFB-8A5C3EE139A1}" dt="2023-11-23T07:30:06.834" v="10"/>
          <ac:spMkLst>
            <pc:docMk/>
            <pc:sldMk cId="1654017747" sldId="6891"/>
            <ac:spMk id="5" creationId="{2AD2CE60-FF2E-924E-E88B-F44FA5994726}"/>
          </ac:spMkLst>
        </pc:spChg>
      </pc:sldChg>
      <pc:sldChg chg="addSp modSp">
        <pc:chgData name="Lex de Wolff" userId="S::lex.de.wolff_alliander.com#ext#@edsn.onmicrosoft.com::842c0f73-aa79-47ef-93a1-14263045c94a" providerId="AD" clId="Web-{46CC50A6-620A-47BF-8AFB-8A5C3EE139A1}" dt="2023-11-23T07:30:00.428" v="9" actId="20577"/>
        <pc:sldMkLst>
          <pc:docMk/>
          <pc:sldMk cId="424270806" sldId="6892"/>
        </pc:sldMkLst>
        <pc:spChg chg="add mod">
          <ac:chgData name="Lex de Wolff" userId="S::lex.de.wolff_alliander.com#ext#@edsn.onmicrosoft.com::842c0f73-aa79-47ef-93a1-14263045c94a" providerId="AD" clId="Web-{46CC50A6-620A-47BF-8AFB-8A5C3EE139A1}" dt="2023-11-23T07:30:00.428" v="9" actId="20577"/>
          <ac:spMkLst>
            <pc:docMk/>
            <pc:sldMk cId="424270806" sldId="6892"/>
            <ac:spMk id="5" creationId="{B4B45604-CBB7-B3BA-C9C4-AC5AE8EC82FA}"/>
          </ac:spMkLst>
        </pc:spChg>
      </pc:sldChg>
      <pc:sldChg chg="modSp">
        <pc:chgData name="Lex de Wolff" userId="S::lex.de.wolff_alliander.com#ext#@edsn.onmicrosoft.com::842c0f73-aa79-47ef-93a1-14263045c94a" providerId="AD" clId="Web-{46CC50A6-620A-47BF-8AFB-8A5C3EE139A1}" dt="2023-11-23T07:47:05.534" v="339" actId="20577"/>
        <pc:sldMkLst>
          <pc:docMk/>
          <pc:sldMk cId="1233902618" sldId="6906"/>
        </pc:sldMkLst>
        <pc:spChg chg="mod">
          <ac:chgData name="Lex de Wolff" userId="S::lex.de.wolff_alliander.com#ext#@edsn.onmicrosoft.com::842c0f73-aa79-47ef-93a1-14263045c94a" providerId="AD" clId="Web-{46CC50A6-620A-47BF-8AFB-8A5C3EE139A1}" dt="2023-11-23T07:47:05.534" v="339" actId="20577"/>
          <ac:spMkLst>
            <pc:docMk/>
            <pc:sldMk cId="1233902618" sldId="6906"/>
            <ac:spMk id="12" creationId="{AD89C286-C3FA-A8B6-E309-249490EB593A}"/>
          </ac:spMkLst>
        </pc:spChg>
      </pc:sldChg>
    </pc:docChg>
  </pc:docChgLst>
  <pc:docChgLst>
    <pc:chgData name="Smarius, John" userId="c30baacd-31b9-4ea6-b79e-1b4cd3c35358" providerId="ADAL" clId="{9FC73414-DBF0-425E-B7B2-1E158BB9E6C1}"/>
    <pc:docChg chg="undo custSel addSld delSld modSld sldOrd">
      <pc:chgData name="Smarius, John" userId="c30baacd-31b9-4ea6-b79e-1b4cd3c35358" providerId="ADAL" clId="{9FC73414-DBF0-425E-B7B2-1E158BB9E6C1}" dt="2023-01-20T15:03:28.785" v="4530"/>
      <pc:docMkLst>
        <pc:docMk/>
      </pc:docMkLst>
      <pc:sldChg chg="addSp delSp modSp mod">
        <pc:chgData name="Smarius, John" userId="c30baacd-31b9-4ea6-b79e-1b4cd3c35358" providerId="ADAL" clId="{9FC73414-DBF0-425E-B7B2-1E158BB9E6C1}" dt="2023-01-06T10:17:37.854" v="574" actId="20577"/>
        <pc:sldMkLst>
          <pc:docMk/>
          <pc:sldMk cId="1203634725" sldId="617"/>
        </pc:sldMkLst>
        <pc:spChg chg="mod">
          <ac:chgData name="Smarius, John" userId="c30baacd-31b9-4ea6-b79e-1b4cd3c35358" providerId="ADAL" clId="{9FC73414-DBF0-425E-B7B2-1E158BB9E6C1}" dt="2023-01-06T10:08:53.104" v="515" actId="20577"/>
          <ac:spMkLst>
            <pc:docMk/>
            <pc:sldMk cId="1203634725" sldId="617"/>
            <ac:spMk id="6" creationId="{6BF4A369-3075-4EC3-828E-57A1323FCF77}"/>
          </ac:spMkLst>
        </pc:spChg>
        <pc:spChg chg="mod">
          <ac:chgData name="Smarius, John" userId="c30baacd-31b9-4ea6-b79e-1b4cd3c35358" providerId="ADAL" clId="{9FC73414-DBF0-425E-B7B2-1E158BB9E6C1}" dt="2023-01-06T10:08:57.821" v="516" actId="20577"/>
          <ac:spMkLst>
            <pc:docMk/>
            <pc:sldMk cId="1203634725" sldId="617"/>
            <ac:spMk id="7" creationId="{B35BC984-841B-4FC7-86F5-4EDACCA0CDA0}"/>
          </ac:spMkLst>
        </pc:spChg>
        <pc:spChg chg="mod">
          <ac:chgData name="Smarius, John" userId="c30baacd-31b9-4ea6-b79e-1b4cd3c35358" providerId="ADAL" clId="{9FC73414-DBF0-425E-B7B2-1E158BB9E6C1}" dt="2023-01-06T09:51:40.424" v="401" actId="14100"/>
          <ac:spMkLst>
            <pc:docMk/>
            <pc:sldMk cId="1203634725" sldId="617"/>
            <ac:spMk id="15" creationId="{EC45AE59-06E5-45C7-89C5-9D8BEFDD99AE}"/>
          </ac:spMkLst>
        </pc:spChg>
        <pc:spChg chg="mod">
          <ac:chgData name="Smarius, John" userId="c30baacd-31b9-4ea6-b79e-1b4cd3c35358" providerId="ADAL" clId="{9FC73414-DBF0-425E-B7B2-1E158BB9E6C1}" dt="2023-01-06T10:17:33.218" v="571" actId="20577"/>
          <ac:spMkLst>
            <pc:docMk/>
            <pc:sldMk cId="1203634725" sldId="617"/>
            <ac:spMk id="17" creationId="{536D77B3-AFC5-4640-8819-0016927F0B79}"/>
          </ac:spMkLst>
        </pc:spChg>
        <pc:spChg chg="mod">
          <ac:chgData name="Smarius, John" userId="c30baacd-31b9-4ea6-b79e-1b4cd3c35358" providerId="ADAL" clId="{9FC73414-DBF0-425E-B7B2-1E158BB9E6C1}" dt="2023-01-06T10:17:36.721" v="573" actId="20577"/>
          <ac:spMkLst>
            <pc:docMk/>
            <pc:sldMk cId="1203634725" sldId="617"/>
            <ac:spMk id="18" creationId="{0A4C66AA-354B-4C08-92FE-4F6408388D61}"/>
          </ac:spMkLst>
        </pc:spChg>
        <pc:spChg chg="mod">
          <ac:chgData name="Smarius, John" userId="c30baacd-31b9-4ea6-b79e-1b4cd3c35358" providerId="ADAL" clId="{9FC73414-DBF0-425E-B7B2-1E158BB9E6C1}" dt="2023-01-06T10:17:31.267" v="570" actId="20577"/>
          <ac:spMkLst>
            <pc:docMk/>
            <pc:sldMk cId="1203634725" sldId="617"/>
            <ac:spMk id="19" creationId="{BE181384-3FF9-4CB3-965A-C0A31BB822F6}"/>
          </ac:spMkLst>
        </pc:spChg>
        <pc:spChg chg="mod">
          <ac:chgData name="Smarius, John" userId="c30baacd-31b9-4ea6-b79e-1b4cd3c35358" providerId="ADAL" clId="{9FC73414-DBF0-425E-B7B2-1E158BB9E6C1}" dt="2023-01-06T10:17:34.524" v="572" actId="20577"/>
          <ac:spMkLst>
            <pc:docMk/>
            <pc:sldMk cId="1203634725" sldId="617"/>
            <ac:spMk id="20" creationId="{69BB2D12-7507-4027-A159-C88E830B84E0}"/>
          </ac:spMkLst>
        </pc:spChg>
        <pc:spChg chg="mod">
          <ac:chgData name="Smarius, John" userId="c30baacd-31b9-4ea6-b79e-1b4cd3c35358" providerId="ADAL" clId="{9FC73414-DBF0-425E-B7B2-1E158BB9E6C1}" dt="2023-01-06T09:51:33.272" v="400" actId="1035"/>
          <ac:spMkLst>
            <pc:docMk/>
            <pc:sldMk cId="1203634725" sldId="617"/>
            <ac:spMk id="26" creationId="{5C188D77-5BC7-47C8-A022-4062E1D8FC44}"/>
          </ac:spMkLst>
        </pc:spChg>
        <pc:spChg chg="mod">
          <ac:chgData name="Smarius, John" userId="c30baacd-31b9-4ea6-b79e-1b4cd3c35358" providerId="ADAL" clId="{9FC73414-DBF0-425E-B7B2-1E158BB9E6C1}" dt="2023-01-06T09:51:33.272" v="400" actId="1035"/>
          <ac:spMkLst>
            <pc:docMk/>
            <pc:sldMk cId="1203634725" sldId="617"/>
            <ac:spMk id="27" creationId="{2167D6F3-72D1-4C56-A948-D28C75CF3D28}"/>
          </ac:spMkLst>
        </pc:spChg>
        <pc:spChg chg="mod">
          <ac:chgData name="Smarius, John" userId="c30baacd-31b9-4ea6-b79e-1b4cd3c35358" providerId="ADAL" clId="{9FC73414-DBF0-425E-B7B2-1E158BB9E6C1}" dt="2023-01-06T09:51:33.272" v="400" actId="1035"/>
          <ac:spMkLst>
            <pc:docMk/>
            <pc:sldMk cId="1203634725" sldId="617"/>
            <ac:spMk id="28" creationId="{2E67119D-A914-446F-B9AA-2B3E35921A08}"/>
          </ac:spMkLst>
        </pc:spChg>
        <pc:spChg chg="mod">
          <ac:chgData name="Smarius, John" userId="c30baacd-31b9-4ea6-b79e-1b4cd3c35358" providerId="ADAL" clId="{9FC73414-DBF0-425E-B7B2-1E158BB9E6C1}" dt="2023-01-06T09:51:33.272" v="400" actId="1035"/>
          <ac:spMkLst>
            <pc:docMk/>
            <pc:sldMk cId="1203634725" sldId="617"/>
            <ac:spMk id="29" creationId="{9C5D609B-3C16-4A78-A206-16480CDCB607}"/>
          </ac:spMkLst>
        </pc:spChg>
        <pc:spChg chg="mod">
          <ac:chgData name="Smarius, John" userId="c30baacd-31b9-4ea6-b79e-1b4cd3c35358" providerId="ADAL" clId="{9FC73414-DBF0-425E-B7B2-1E158BB9E6C1}" dt="2023-01-06T09:51:33.272" v="400" actId="1035"/>
          <ac:spMkLst>
            <pc:docMk/>
            <pc:sldMk cId="1203634725" sldId="617"/>
            <ac:spMk id="30" creationId="{1D97E840-E518-4565-A3E6-AB06FEDFFA0B}"/>
          </ac:spMkLst>
        </pc:spChg>
        <pc:spChg chg="mod">
          <ac:chgData name="Smarius, John" userId="c30baacd-31b9-4ea6-b79e-1b4cd3c35358" providerId="ADAL" clId="{9FC73414-DBF0-425E-B7B2-1E158BB9E6C1}" dt="2023-01-06T09:51:33.272" v="400" actId="1035"/>
          <ac:spMkLst>
            <pc:docMk/>
            <pc:sldMk cId="1203634725" sldId="617"/>
            <ac:spMk id="32" creationId="{8D955AAD-7D2B-4B1B-A3F9-4FEAA3DB0D78}"/>
          </ac:spMkLst>
        </pc:spChg>
        <pc:spChg chg="mod">
          <ac:chgData name="Smarius, John" userId="c30baacd-31b9-4ea6-b79e-1b4cd3c35358" providerId="ADAL" clId="{9FC73414-DBF0-425E-B7B2-1E158BB9E6C1}" dt="2023-01-06T09:51:33.272" v="400" actId="1035"/>
          <ac:spMkLst>
            <pc:docMk/>
            <pc:sldMk cId="1203634725" sldId="617"/>
            <ac:spMk id="33" creationId="{EAB71119-D457-47B6-9059-B1D4A89BD59B}"/>
          </ac:spMkLst>
        </pc:spChg>
        <pc:spChg chg="mod">
          <ac:chgData name="Smarius, John" userId="c30baacd-31b9-4ea6-b79e-1b4cd3c35358" providerId="ADAL" clId="{9FC73414-DBF0-425E-B7B2-1E158BB9E6C1}" dt="2023-01-06T09:51:33.272" v="400" actId="1035"/>
          <ac:spMkLst>
            <pc:docMk/>
            <pc:sldMk cId="1203634725" sldId="617"/>
            <ac:spMk id="34" creationId="{AE0C4761-A5EA-468F-BC31-868A79170E2D}"/>
          </ac:spMkLst>
        </pc:spChg>
        <pc:spChg chg="add del mod">
          <ac:chgData name="Smarius, John" userId="c30baacd-31b9-4ea6-b79e-1b4cd3c35358" providerId="ADAL" clId="{9FC73414-DBF0-425E-B7B2-1E158BB9E6C1}" dt="2023-01-06T09:51:03.516" v="362"/>
          <ac:spMkLst>
            <pc:docMk/>
            <pc:sldMk cId="1203634725" sldId="617"/>
            <ac:spMk id="35" creationId="{646F10DC-95B4-4C11-9C45-8FC08599112C}"/>
          </ac:spMkLst>
        </pc:spChg>
        <pc:spChg chg="mod">
          <ac:chgData name="Smarius, John" userId="c30baacd-31b9-4ea6-b79e-1b4cd3c35358" providerId="ADAL" clId="{9FC73414-DBF0-425E-B7B2-1E158BB9E6C1}" dt="2023-01-06T09:51:33.272" v="400" actId="1035"/>
          <ac:spMkLst>
            <pc:docMk/>
            <pc:sldMk cId="1203634725" sldId="617"/>
            <ac:spMk id="36" creationId="{2F926E74-BE1A-453C-898F-41984F792199}"/>
          </ac:spMkLst>
        </pc:spChg>
        <pc:spChg chg="mod">
          <ac:chgData name="Smarius, John" userId="c30baacd-31b9-4ea6-b79e-1b4cd3c35358" providerId="ADAL" clId="{9FC73414-DBF0-425E-B7B2-1E158BB9E6C1}" dt="2023-01-06T09:51:33.272" v="400" actId="1035"/>
          <ac:spMkLst>
            <pc:docMk/>
            <pc:sldMk cId="1203634725" sldId="617"/>
            <ac:spMk id="37" creationId="{697DF920-59F0-4FD7-AEC0-D767DAB708CD}"/>
          </ac:spMkLst>
        </pc:spChg>
        <pc:spChg chg="mod">
          <ac:chgData name="Smarius, John" userId="c30baacd-31b9-4ea6-b79e-1b4cd3c35358" providerId="ADAL" clId="{9FC73414-DBF0-425E-B7B2-1E158BB9E6C1}" dt="2023-01-06T09:51:33.272" v="400" actId="1035"/>
          <ac:spMkLst>
            <pc:docMk/>
            <pc:sldMk cId="1203634725" sldId="617"/>
            <ac:spMk id="38" creationId="{E46ACB59-2D31-42B4-9C28-3164810BD077}"/>
          </ac:spMkLst>
        </pc:spChg>
        <pc:spChg chg="mod">
          <ac:chgData name="Smarius, John" userId="c30baacd-31b9-4ea6-b79e-1b4cd3c35358" providerId="ADAL" clId="{9FC73414-DBF0-425E-B7B2-1E158BB9E6C1}" dt="2023-01-06T09:51:33.272" v="400" actId="1035"/>
          <ac:spMkLst>
            <pc:docMk/>
            <pc:sldMk cId="1203634725" sldId="617"/>
            <ac:spMk id="39" creationId="{83EEE2C0-AE7F-4233-BBA7-ECEDA198F2FB}"/>
          </ac:spMkLst>
        </pc:spChg>
        <pc:spChg chg="add mod">
          <ac:chgData name="Smarius, John" userId="c30baacd-31b9-4ea6-b79e-1b4cd3c35358" providerId="ADAL" clId="{9FC73414-DBF0-425E-B7B2-1E158BB9E6C1}" dt="2023-01-06T09:54:21.096" v="480" actId="3064"/>
          <ac:spMkLst>
            <pc:docMk/>
            <pc:sldMk cId="1203634725" sldId="617"/>
            <ac:spMk id="40" creationId="{DCFD1FDC-1B3D-4311-B941-C98D6605750D}"/>
          </ac:spMkLst>
        </pc:spChg>
        <pc:spChg chg="mod">
          <ac:chgData name="Smarius, John" userId="c30baacd-31b9-4ea6-b79e-1b4cd3c35358" providerId="ADAL" clId="{9FC73414-DBF0-425E-B7B2-1E158BB9E6C1}" dt="2023-01-06T10:17:29.443" v="569" actId="20577"/>
          <ac:spMkLst>
            <pc:docMk/>
            <pc:sldMk cId="1203634725" sldId="617"/>
            <ac:spMk id="42" creationId="{9E1402D7-BA79-4087-B726-88F163123B1B}"/>
          </ac:spMkLst>
        </pc:spChg>
        <pc:spChg chg="mod">
          <ac:chgData name="Smarius, John" userId="c30baacd-31b9-4ea6-b79e-1b4cd3c35358" providerId="ADAL" clId="{9FC73414-DBF0-425E-B7B2-1E158BB9E6C1}" dt="2023-01-06T09:53:22.178" v="475" actId="20577"/>
          <ac:spMkLst>
            <pc:docMk/>
            <pc:sldMk cId="1203634725" sldId="617"/>
            <ac:spMk id="44" creationId="{57CE44D4-48F1-44D3-B38F-4CFD044A4C30}"/>
          </ac:spMkLst>
        </pc:spChg>
        <pc:spChg chg="mod">
          <ac:chgData name="Smarius, John" userId="c30baacd-31b9-4ea6-b79e-1b4cd3c35358" providerId="ADAL" clId="{9FC73414-DBF0-425E-B7B2-1E158BB9E6C1}" dt="2023-01-06T09:51:33.272" v="400" actId="1035"/>
          <ac:spMkLst>
            <pc:docMk/>
            <pc:sldMk cId="1203634725" sldId="617"/>
            <ac:spMk id="45" creationId="{9C421D21-0A26-40F2-BBBB-C05095E24E96}"/>
          </ac:spMkLst>
        </pc:spChg>
        <pc:spChg chg="mod">
          <ac:chgData name="Smarius, John" userId="c30baacd-31b9-4ea6-b79e-1b4cd3c35358" providerId="ADAL" clId="{9FC73414-DBF0-425E-B7B2-1E158BB9E6C1}" dt="2023-01-06T09:53:28.800" v="476" actId="20577"/>
          <ac:spMkLst>
            <pc:docMk/>
            <pc:sldMk cId="1203634725" sldId="617"/>
            <ac:spMk id="46" creationId="{38048825-D738-4C0F-BA71-33FCC78E48CD}"/>
          </ac:spMkLst>
        </pc:spChg>
        <pc:spChg chg="mod">
          <ac:chgData name="Smarius, John" userId="c30baacd-31b9-4ea6-b79e-1b4cd3c35358" providerId="ADAL" clId="{9FC73414-DBF0-425E-B7B2-1E158BB9E6C1}" dt="2023-01-06T09:53:31.872" v="477" actId="20577"/>
          <ac:spMkLst>
            <pc:docMk/>
            <pc:sldMk cId="1203634725" sldId="617"/>
            <ac:spMk id="47" creationId="{0724BD47-8B36-4E17-9E30-6B8110F9125E}"/>
          </ac:spMkLst>
        </pc:spChg>
        <pc:spChg chg="mod">
          <ac:chgData name="Smarius, John" userId="c30baacd-31b9-4ea6-b79e-1b4cd3c35358" providerId="ADAL" clId="{9FC73414-DBF0-425E-B7B2-1E158BB9E6C1}" dt="2023-01-06T10:17:37.854" v="574" actId="20577"/>
          <ac:spMkLst>
            <pc:docMk/>
            <pc:sldMk cId="1203634725" sldId="617"/>
            <ac:spMk id="55" creationId="{5FCDDF9A-7D17-4DBE-B166-33C4892F3D9B}"/>
          </ac:spMkLst>
        </pc:spChg>
        <pc:spChg chg="mod">
          <ac:chgData name="Smarius, John" userId="c30baacd-31b9-4ea6-b79e-1b4cd3c35358" providerId="ADAL" clId="{9FC73414-DBF0-425E-B7B2-1E158BB9E6C1}" dt="2023-01-06T09:51:33.272" v="400" actId="1035"/>
          <ac:spMkLst>
            <pc:docMk/>
            <pc:sldMk cId="1203634725" sldId="617"/>
            <ac:spMk id="56" creationId="{4EAF04AF-11AA-4BEB-A680-56FEC8A24CE5}"/>
          </ac:spMkLst>
        </pc:spChg>
        <pc:spChg chg="mod">
          <ac:chgData name="Smarius, John" userId="c30baacd-31b9-4ea6-b79e-1b4cd3c35358" providerId="ADAL" clId="{9FC73414-DBF0-425E-B7B2-1E158BB9E6C1}" dt="2023-01-06T09:51:33.272" v="400" actId="1035"/>
          <ac:spMkLst>
            <pc:docMk/>
            <pc:sldMk cId="1203634725" sldId="617"/>
            <ac:spMk id="57" creationId="{CED98557-310E-4AE5-9D38-35E3E83CE03A}"/>
          </ac:spMkLst>
        </pc:spChg>
        <pc:spChg chg="mod">
          <ac:chgData name="Smarius, John" userId="c30baacd-31b9-4ea6-b79e-1b4cd3c35358" providerId="ADAL" clId="{9FC73414-DBF0-425E-B7B2-1E158BB9E6C1}" dt="2023-01-06T09:51:33.272" v="400" actId="1035"/>
          <ac:spMkLst>
            <pc:docMk/>
            <pc:sldMk cId="1203634725" sldId="617"/>
            <ac:spMk id="58" creationId="{401F5030-BF87-4A03-A9EB-976DA76B2857}"/>
          </ac:spMkLst>
        </pc:spChg>
        <pc:spChg chg="mod">
          <ac:chgData name="Smarius, John" userId="c30baacd-31b9-4ea6-b79e-1b4cd3c35358" providerId="ADAL" clId="{9FC73414-DBF0-425E-B7B2-1E158BB9E6C1}" dt="2023-01-06T09:51:33.272" v="400" actId="1035"/>
          <ac:spMkLst>
            <pc:docMk/>
            <pc:sldMk cId="1203634725" sldId="617"/>
            <ac:spMk id="59" creationId="{175E5D94-146A-4501-9D19-43012CC4BC35}"/>
          </ac:spMkLst>
        </pc:spChg>
      </pc:sldChg>
      <pc:sldChg chg="modSp mod">
        <pc:chgData name="Smarius, John" userId="c30baacd-31b9-4ea6-b79e-1b4cd3c35358" providerId="ADAL" clId="{9FC73414-DBF0-425E-B7B2-1E158BB9E6C1}" dt="2023-01-06T12:56:21.162" v="2087" actId="20577"/>
        <pc:sldMkLst>
          <pc:docMk/>
          <pc:sldMk cId="506425488" sldId="633"/>
        </pc:sldMkLst>
        <pc:spChg chg="mod">
          <ac:chgData name="Smarius, John" userId="c30baacd-31b9-4ea6-b79e-1b4cd3c35358" providerId="ADAL" clId="{9FC73414-DBF0-425E-B7B2-1E158BB9E6C1}" dt="2023-01-06T12:55:58.411" v="2075" actId="20577"/>
          <ac:spMkLst>
            <pc:docMk/>
            <pc:sldMk cId="506425488" sldId="633"/>
            <ac:spMk id="6" creationId="{CEBA1228-15FC-419B-A55C-E00CB00A62BA}"/>
          </ac:spMkLst>
        </pc:spChg>
        <pc:spChg chg="mod">
          <ac:chgData name="Smarius, John" userId="c30baacd-31b9-4ea6-b79e-1b4cd3c35358" providerId="ADAL" clId="{9FC73414-DBF0-425E-B7B2-1E158BB9E6C1}" dt="2023-01-06T12:56:17.033" v="2083" actId="20577"/>
          <ac:spMkLst>
            <pc:docMk/>
            <pc:sldMk cId="506425488" sldId="633"/>
            <ac:spMk id="8" creationId="{926BCF35-17F7-4E3D-A987-498EB46ACEDC}"/>
          </ac:spMkLst>
        </pc:spChg>
        <pc:spChg chg="mod">
          <ac:chgData name="Smarius, John" userId="c30baacd-31b9-4ea6-b79e-1b4cd3c35358" providerId="ADAL" clId="{9FC73414-DBF0-425E-B7B2-1E158BB9E6C1}" dt="2023-01-06T12:56:03.429" v="2077" actId="20577"/>
          <ac:spMkLst>
            <pc:docMk/>
            <pc:sldMk cId="506425488" sldId="633"/>
            <ac:spMk id="10" creationId="{2F8CB203-E430-45AC-983A-125E2FD0C8BB}"/>
          </ac:spMkLst>
        </pc:spChg>
        <pc:spChg chg="mod">
          <ac:chgData name="Smarius, John" userId="c30baacd-31b9-4ea6-b79e-1b4cd3c35358" providerId="ADAL" clId="{9FC73414-DBF0-425E-B7B2-1E158BB9E6C1}" dt="2023-01-06T12:56:09.079" v="2079" actId="20577"/>
          <ac:spMkLst>
            <pc:docMk/>
            <pc:sldMk cId="506425488" sldId="633"/>
            <ac:spMk id="12" creationId="{5D319F86-FF87-45D2-8107-E25344CEF1AB}"/>
          </ac:spMkLst>
        </pc:spChg>
        <pc:spChg chg="mod">
          <ac:chgData name="Smarius, John" userId="c30baacd-31b9-4ea6-b79e-1b4cd3c35358" providerId="ADAL" clId="{9FC73414-DBF0-425E-B7B2-1E158BB9E6C1}" dt="2023-01-06T12:56:14.227" v="2081" actId="20577"/>
          <ac:spMkLst>
            <pc:docMk/>
            <pc:sldMk cId="506425488" sldId="633"/>
            <ac:spMk id="14" creationId="{0AB3850A-5C5D-414A-9468-DEBB35C1C830}"/>
          </ac:spMkLst>
        </pc:spChg>
        <pc:spChg chg="mod">
          <ac:chgData name="Smarius, John" userId="c30baacd-31b9-4ea6-b79e-1b4cd3c35358" providerId="ADAL" clId="{9FC73414-DBF0-425E-B7B2-1E158BB9E6C1}" dt="2023-01-06T12:56:21.162" v="2087" actId="20577"/>
          <ac:spMkLst>
            <pc:docMk/>
            <pc:sldMk cId="506425488" sldId="633"/>
            <ac:spMk id="16" creationId="{5129A145-A40D-4643-9572-150C6A0E8A7C}"/>
          </ac:spMkLst>
        </pc:spChg>
        <pc:spChg chg="mod">
          <ac:chgData name="Smarius, John" userId="c30baacd-31b9-4ea6-b79e-1b4cd3c35358" providerId="ADAL" clId="{9FC73414-DBF0-425E-B7B2-1E158BB9E6C1}" dt="2023-01-06T12:55:51.946" v="2073" actId="20577"/>
          <ac:spMkLst>
            <pc:docMk/>
            <pc:sldMk cId="506425488" sldId="633"/>
            <ac:spMk id="21" creationId="{01B316BB-2752-411B-BDF7-7B23A08626CD}"/>
          </ac:spMkLst>
        </pc:spChg>
      </pc:sldChg>
      <pc:sldChg chg="modSp mod ord">
        <pc:chgData name="Smarius, John" userId="c30baacd-31b9-4ea6-b79e-1b4cd3c35358" providerId="ADAL" clId="{9FC73414-DBF0-425E-B7B2-1E158BB9E6C1}" dt="2023-01-19T08:31:24.544" v="2275" actId="20577"/>
        <pc:sldMkLst>
          <pc:docMk/>
          <pc:sldMk cId="2563668650" sldId="674"/>
        </pc:sldMkLst>
        <pc:spChg chg="mod">
          <ac:chgData name="Smarius, John" userId="c30baacd-31b9-4ea6-b79e-1b4cd3c35358" providerId="ADAL" clId="{9FC73414-DBF0-425E-B7B2-1E158BB9E6C1}" dt="2023-01-19T08:31:24.544" v="2275" actId="20577"/>
          <ac:spMkLst>
            <pc:docMk/>
            <pc:sldMk cId="2563668650" sldId="674"/>
            <ac:spMk id="42" creationId="{08DA13D0-9DE6-4F2D-BA68-E5D0C13F2621}"/>
          </ac:spMkLst>
        </pc:spChg>
      </pc:sldChg>
      <pc:sldChg chg="addSp delSp modSp mod">
        <pc:chgData name="Smarius, John" userId="c30baacd-31b9-4ea6-b79e-1b4cd3c35358" providerId="ADAL" clId="{9FC73414-DBF0-425E-B7B2-1E158BB9E6C1}" dt="2023-01-06T10:27:58.228" v="738"/>
        <pc:sldMkLst>
          <pc:docMk/>
          <pc:sldMk cId="328307599" sldId="714"/>
        </pc:sldMkLst>
        <pc:spChg chg="mod">
          <ac:chgData name="Smarius, John" userId="c30baacd-31b9-4ea6-b79e-1b4cd3c35358" providerId="ADAL" clId="{9FC73414-DBF0-425E-B7B2-1E158BB9E6C1}" dt="2023-01-06T10:25:59.987" v="683" actId="14100"/>
          <ac:spMkLst>
            <pc:docMk/>
            <pc:sldMk cId="328307599" sldId="714"/>
            <ac:spMk id="6" creationId="{6BF4A369-3075-4EC3-828E-57A1323FCF77}"/>
          </ac:spMkLst>
        </pc:spChg>
        <pc:spChg chg="mod">
          <ac:chgData name="Smarius, John" userId="c30baacd-31b9-4ea6-b79e-1b4cd3c35358" providerId="ADAL" clId="{9FC73414-DBF0-425E-B7B2-1E158BB9E6C1}" dt="2023-01-06T10:11:44.435" v="520" actId="20577"/>
          <ac:spMkLst>
            <pc:docMk/>
            <pc:sldMk cId="328307599" sldId="714"/>
            <ac:spMk id="20" creationId="{E5C25818-5E91-45CA-891D-2495BF7B96B4}"/>
          </ac:spMkLst>
        </pc:spChg>
        <pc:spChg chg="add mod">
          <ac:chgData name="Smarius, John" userId="c30baacd-31b9-4ea6-b79e-1b4cd3c35358" providerId="ADAL" clId="{9FC73414-DBF0-425E-B7B2-1E158BB9E6C1}" dt="2023-01-06T10:26:24.099" v="729" actId="1037"/>
          <ac:spMkLst>
            <pc:docMk/>
            <pc:sldMk cId="328307599" sldId="714"/>
            <ac:spMk id="21" creationId="{C0722F74-39A2-4324-B6F0-064CEEF67A7C}"/>
          </ac:spMkLst>
        </pc:spChg>
        <pc:spChg chg="add del mod">
          <ac:chgData name="Smarius, John" userId="c30baacd-31b9-4ea6-b79e-1b4cd3c35358" providerId="ADAL" clId="{9FC73414-DBF0-425E-B7B2-1E158BB9E6C1}" dt="2023-01-06T10:16:10.179" v="558" actId="478"/>
          <ac:spMkLst>
            <pc:docMk/>
            <pc:sldMk cId="328307599" sldId="714"/>
            <ac:spMk id="23" creationId="{08340180-1661-4AB2-8345-67F2FDEEFDAA}"/>
          </ac:spMkLst>
        </pc:spChg>
        <pc:spChg chg="add mod">
          <ac:chgData name="Smarius, John" userId="c30baacd-31b9-4ea6-b79e-1b4cd3c35358" providerId="ADAL" clId="{9FC73414-DBF0-425E-B7B2-1E158BB9E6C1}" dt="2023-01-06T10:26:24.099" v="729" actId="1037"/>
          <ac:spMkLst>
            <pc:docMk/>
            <pc:sldMk cId="328307599" sldId="714"/>
            <ac:spMk id="24" creationId="{8E8E2BA4-226B-4FF4-9F8A-D33A9550817B}"/>
          </ac:spMkLst>
        </pc:spChg>
        <pc:spChg chg="add mod">
          <ac:chgData name="Smarius, John" userId="c30baacd-31b9-4ea6-b79e-1b4cd3c35358" providerId="ADAL" clId="{9FC73414-DBF0-425E-B7B2-1E158BB9E6C1}" dt="2023-01-06T10:26:24.099" v="729" actId="1037"/>
          <ac:spMkLst>
            <pc:docMk/>
            <pc:sldMk cId="328307599" sldId="714"/>
            <ac:spMk id="25" creationId="{711CD2CD-9249-44C6-83A0-80A67A245D94}"/>
          </ac:spMkLst>
        </pc:spChg>
        <pc:spChg chg="add mod">
          <ac:chgData name="Smarius, John" userId="c30baacd-31b9-4ea6-b79e-1b4cd3c35358" providerId="ADAL" clId="{9FC73414-DBF0-425E-B7B2-1E158BB9E6C1}" dt="2023-01-06T10:26:24.099" v="729" actId="1037"/>
          <ac:spMkLst>
            <pc:docMk/>
            <pc:sldMk cId="328307599" sldId="714"/>
            <ac:spMk id="26" creationId="{40DFAE18-94F7-4A04-995F-22E03CDD7B43}"/>
          </ac:spMkLst>
        </pc:spChg>
        <pc:spChg chg="add mod">
          <ac:chgData name="Smarius, John" userId="c30baacd-31b9-4ea6-b79e-1b4cd3c35358" providerId="ADAL" clId="{9FC73414-DBF0-425E-B7B2-1E158BB9E6C1}" dt="2023-01-06T10:26:24.099" v="729" actId="1037"/>
          <ac:spMkLst>
            <pc:docMk/>
            <pc:sldMk cId="328307599" sldId="714"/>
            <ac:spMk id="27" creationId="{BA612441-AFA8-4EC4-B98E-4A0F9E4DD3E7}"/>
          </ac:spMkLst>
        </pc:spChg>
        <pc:spChg chg="add mod">
          <ac:chgData name="Smarius, John" userId="c30baacd-31b9-4ea6-b79e-1b4cd3c35358" providerId="ADAL" clId="{9FC73414-DBF0-425E-B7B2-1E158BB9E6C1}" dt="2023-01-06T10:26:24.099" v="729" actId="1037"/>
          <ac:spMkLst>
            <pc:docMk/>
            <pc:sldMk cId="328307599" sldId="714"/>
            <ac:spMk id="28" creationId="{DEADBD90-6558-4442-9E5C-7A0B6828D476}"/>
          </ac:spMkLst>
        </pc:spChg>
        <pc:spChg chg="add mod">
          <ac:chgData name="Smarius, John" userId="c30baacd-31b9-4ea6-b79e-1b4cd3c35358" providerId="ADAL" clId="{9FC73414-DBF0-425E-B7B2-1E158BB9E6C1}" dt="2023-01-06T10:26:56.857" v="734"/>
          <ac:spMkLst>
            <pc:docMk/>
            <pc:sldMk cId="328307599" sldId="714"/>
            <ac:spMk id="29" creationId="{6E5B1337-6D34-44E8-A223-10E2A607F82D}"/>
          </ac:spMkLst>
        </pc:spChg>
        <pc:spChg chg="mod">
          <ac:chgData name="Smarius, John" userId="c30baacd-31b9-4ea6-b79e-1b4cd3c35358" providerId="ADAL" clId="{9FC73414-DBF0-425E-B7B2-1E158BB9E6C1}" dt="2023-01-06T10:26:24.099" v="729" actId="1037"/>
          <ac:spMkLst>
            <pc:docMk/>
            <pc:sldMk cId="328307599" sldId="714"/>
            <ac:spMk id="30"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1"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2"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3"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4" creationId="{00000000-0000-0000-0000-000000000000}"/>
          </ac:spMkLst>
        </pc:spChg>
        <pc:spChg chg="mod">
          <ac:chgData name="Smarius, John" userId="c30baacd-31b9-4ea6-b79e-1b4cd3c35358" providerId="ADAL" clId="{9FC73414-DBF0-425E-B7B2-1E158BB9E6C1}" dt="2023-01-06T10:26:24.099" v="729" actId="1037"/>
          <ac:spMkLst>
            <pc:docMk/>
            <pc:sldMk cId="328307599" sldId="714"/>
            <ac:spMk id="35"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6"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7"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38" creationId="{FEED4710-6F9E-4E71-A07E-355A00AE0074}"/>
          </ac:spMkLst>
        </pc:spChg>
        <pc:spChg chg="del">
          <ac:chgData name="Smarius, John" userId="c30baacd-31b9-4ea6-b79e-1b4cd3c35358" providerId="ADAL" clId="{9FC73414-DBF0-425E-B7B2-1E158BB9E6C1}" dt="2023-01-06T10:12:36.234" v="525" actId="478"/>
          <ac:spMkLst>
            <pc:docMk/>
            <pc:sldMk cId="328307599" sldId="714"/>
            <ac:spMk id="39" creationId="{1CCC0945-0E0C-47D0-AFCA-009F16B82147}"/>
          </ac:spMkLst>
        </pc:spChg>
        <pc:spChg chg="del">
          <ac:chgData name="Smarius, John" userId="c30baacd-31b9-4ea6-b79e-1b4cd3c35358" providerId="ADAL" clId="{9FC73414-DBF0-425E-B7B2-1E158BB9E6C1}" dt="2023-01-06T10:12:36.234" v="525" actId="478"/>
          <ac:spMkLst>
            <pc:docMk/>
            <pc:sldMk cId="328307599" sldId="714"/>
            <ac:spMk id="40" creationId="{00000000-0000-0000-0000-000000000000}"/>
          </ac:spMkLst>
        </pc:spChg>
        <pc:spChg chg="del">
          <ac:chgData name="Smarius, John" userId="c30baacd-31b9-4ea6-b79e-1b4cd3c35358" providerId="ADAL" clId="{9FC73414-DBF0-425E-B7B2-1E158BB9E6C1}" dt="2023-01-06T10:12:36.234" v="525" actId="478"/>
          <ac:spMkLst>
            <pc:docMk/>
            <pc:sldMk cId="328307599" sldId="714"/>
            <ac:spMk id="41" creationId="{00000000-0000-0000-0000-000000000000}"/>
          </ac:spMkLst>
        </pc:spChg>
        <pc:spChg chg="add mod">
          <ac:chgData name="Smarius, John" userId="c30baacd-31b9-4ea6-b79e-1b4cd3c35358" providerId="ADAL" clId="{9FC73414-DBF0-425E-B7B2-1E158BB9E6C1}" dt="2023-01-06T10:27:11.188" v="735"/>
          <ac:spMkLst>
            <pc:docMk/>
            <pc:sldMk cId="328307599" sldId="714"/>
            <ac:spMk id="42" creationId="{3F0BB0C5-4836-4ADD-966D-D80D633DC8FC}"/>
          </ac:spMkLst>
        </pc:spChg>
        <pc:spChg chg="add mod">
          <ac:chgData name="Smarius, John" userId="c30baacd-31b9-4ea6-b79e-1b4cd3c35358" providerId="ADAL" clId="{9FC73414-DBF0-425E-B7B2-1E158BB9E6C1}" dt="2023-01-06T10:27:26.258" v="736"/>
          <ac:spMkLst>
            <pc:docMk/>
            <pc:sldMk cId="328307599" sldId="714"/>
            <ac:spMk id="43" creationId="{75FE5327-8A64-45E0-A2BE-51EC1230FB3C}"/>
          </ac:spMkLst>
        </pc:spChg>
        <pc:spChg chg="add mod">
          <ac:chgData name="Smarius, John" userId="c30baacd-31b9-4ea6-b79e-1b4cd3c35358" providerId="ADAL" clId="{9FC73414-DBF0-425E-B7B2-1E158BB9E6C1}" dt="2023-01-06T10:27:42.451" v="737"/>
          <ac:spMkLst>
            <pc:docMk/>
            <pc:sldMk cId="328307599" sldId="714"/>
            <ac:spMk id="44" creationId="{AB2CC110-EEEE-42BD-9DA5-AD3C3299F0E9}"/>
          </ac:spMkLst>
        </pc:spChg>
        <pc:spChg chg="add mod">
          <ac:chgData name="Smarius, John" userId="c30baacd-31b9-4ea6-b79e-1b4cd3c35358" providerId="ADAL" clId="{9FC73414-DBF0-425E-B7B2-1E158BB9E6C1}" dt="2023-01-06T10:27:58.228" v="738"/>
          <ac:spMkLst>
            <pc:docMk/>
            <pc:sldMk cId="328307599" sldId="714"/>
            <ac:spMk id="45" creationId="{39AF526B-52B5-4787-9509-12DC80D8DFC0}"/>
          </ac:spMkLst>
        </pc:spChg>
        <pc:graphicFrameChg chg="add del mod">
          <ac:chgData name="Smarius, John" userId="c30baacd-31b9-4ea6-b79e-1b4cd3c35358" providerId="ADAL" clId="{9FC73414-DBF0-425E-B7B2-1E158BB9E6C1}" dt="2023-01-06T10:26:08.732" v="684" actId="478"/>
          <ac:graphicFrameMkLst>
            <pc:docMk/>
            <pc:sldMk cId="328307599" sldId="714"/>
            <ac:graphicFrameMk id="2" creationId="{918924D1-EE2E-49B4-BC18-10449C26DE72}"/>
          </ac:graphicFrameMkLst>
        </pc:graphicFrameChg>
      </pc:sldChg>
      <pc:sldChg chg="addSp delSp modSp mod">
        <pc:chgData name="Smarius, John" userId="c30baacd-31b9-4ea6-b79e-1b4cd3c35358" providerId="ADAL" clId="{9FC73414-DBF0-425E-B7B2-1E158BB9E6C1}" dt="2023-01-06T15:11:06.641" v="2185"/>
        <pc:sldMkLst>
          <pc:docMk/>
          <pc:sldMk cId="3510044648" sldId="715"/>
        </pc:sldMkLst>
        <pc:spChg chg="add del mod">
          <ac:chgData name="Smarius, John" userId="c30baacd-31b9-4ea6-b79e-1b4cd3c35358" providerId="ADAL" clId="{9FC73414-DBF0-425E-B7B2-1E158BB9E6C1}" dt="2023-01-06T11:06:52.527" v="1191"/>
          <ac:spMkLst>
            <pc:docMk/>
            <pc:sldMk cId="3510044648" sldId="715"/>
            <ac:spMk id="2" creationId="{CCB2F05E-B3FC-40E9-A2BA-7DB6BA6599C1}"/>
          </ac:spMkLst>
        </pc:spChg>
        <pc:spChg chg="del">
          <ac:chgData name="Smarius, John" userId="c30baacd-31b9-4ea6-b79e-1b4cd3c35358" providerId="ADAL" clId="{9FC73414-DBF0-425E-B7B2-1E158BB9E6C1}" dt="2023-01-06T11:05:37.473" v="1176" actId="478"/>
          <ac:spMkLst>
            <pc:docMk/>
            <pc:sldMk cId="3510044648" sldId="715"/>
            <ac:spMk id="22" creationId="{00000000-0000-0000-0000-000000000000}"/>
          </ac:spMkLst>
        </pc:spChg>
        <pc:spChg chg="mod">
          <ac:chgData name="Smarius, John" userId="c30baacd-31b9-4ea6-b79e-1b4cd3c35358" providerId="ADAL" clId="{9FC73414-DBF0-425E-B7B2-1E158BB9E6C1}" dt="2023-01-06T11:13:20.028" v="1241" actId="14100"/>
          <ac:spMkLst>
            <pc:docMk/>
            <pc:sldMk cId="3510044648" sldId="715"/>
            <ac:spMk id="25" creationId="{B35BC984-841B-4FC7-86F5-4EDACCA0CDA0}"/>
          </ac:spMkLst>
        </pc:spChg>
        <pc:spChg chg="add mod">
          <ac:chgData name="Smarius, John" userId="c30baacd-31b9-4ea6-b79e-1b4cd3c35358" providerId="ADAL" clId="{9FC73414-DBF0-425E-B7B2-1E158BB9E6C1}" dt="2023-01-06T11:13:13.419" v="1240" actId="1076"/>
          <ac:spMkLst>
            <pc:docMk/>
            <pc:sldMk cId="3510044648" sldId="715"/>
            <ac:spMk id="28" creationId="{8D96DA1A-5732-47DA-907E-51A797BF3377}"/>
          </ac:spMkLst>
        </pc:spChg>
        <pc:spChg chg="del">
          <ac:chgData name="Smarius, John" userId="c30baacd-31b9-4ea6-b79e-1b4cd3c35358" providerId="ADAL" clId="{9FC73414-DBF0-425E-B7B2-1E158BB9E6C1}" dt="2023-01-06T11:05:37.473" v="1176" actId="478"/>
          <ac:spMkLst>
            <pc:docMk/>
            <pc:sldMk cId="3510044648" sldId="715"/>
            <ac:spMk id="29" creationId="{146D695F-9792-4A7A-AD96-B7BF35E0744B}"/>
          </ac:spMkLst>
        </pc:spChg>
        <pc:spChg chg="add mod">
          <ac:chgData name="Smarius, John" userId="c30baacd-31b9-4ea6-b79e-1b4cd3c35358" providerId="ADAL" clId="{9FC73414-DBF0-425E-B7B2-1E158BB9E6C1}" dt="2023-01-06T11:13:13.419" v="1240" actId="1076"/>
          <ac:spMkLst>
            <pc:docMk/>
            <pc:sldMk cId="3510044648" sldId="715"/>
            <ac:spMk id="30" creationId="{CD8690C2-9F3F-4F45-B0F7-D44EC748B06E}"/>
          </ac:spMkLst>
        </pc:spChg>
        <pc:spChg chg="add mod">
          <ac:chgData name="Smarius, John" userId="c30baacd-31b9-4ea6-b79e-1b4cd3c35358" providerId="ADAL" clId="{9FC73414-DBF0-425E-B7B2-1E158BB9E6C1}" dt="2023-01-06T11:13:13.419" v="1240" actId="1076"/>
          <ac:spMkLst>
            <pc:docMk/>
            <pc:sldMk cId="3510044648" sldId="715"/>
            <ac:spMk id="32" creationId="{D7EEBE84-A7C0-4661-BA94-1B8865DAB708}"/>
          </ac:spMkLst>
        </pc:spChg>
        <pc:spChg chg="add mod">
          <ac:chgData name="Smarius, John" userId="c30baacd-31b9-4ea6-b79e-1b4cd3c35358" providerId="ADAL" clId="{9FC73414-DBF0-425E-B7B2-1E158BB9E6C1}" dt="2023-01-06T11:13:34.996" v="1247" actId="20577"/>
          <ac:spMkLst>
            <pc:docMk/>
            <pc:sldMk cId="3510044648" sldId="715"/>
            <ac:spMk id="33" creationId="{F2C6F5E8-DC1E-4E3D-A624-8F57B112E466}"/>
          </ac:spMkLst>
        </pc:spChg>
        <pc:spChg chg="add mod">
          <ac:chgData name="Smarius, John" userId="c30baacd-31b9-4ea6-b79e-1b4cd3c35358" providerId="ADAL" clId="{9FC73414-DBF0-425E-B7B2-1E158BB9E6C1}" dt="2023-01-06T11:13:39.811" v="1249" actId="20577"/>
          <ac:spMkLst>
            <pc:docMk/>
            <pc:sldMk cId="3510044648" sldId="715"/>
            <ac:spMk id="34" creationId="{9B1D0C6B-3B1C-41F5-B91C-974AA58E8BEC}"/>
          </ac:spMkLst>
        </pc:spChg>
        <pc:spChg chg="add mod">
          <ac:chgData name="Smarius, John" userId="c30baacd-31b9-4ea6-b79e-1b4cd3c35358" providerId="ADAL" clId="{9FC73414-DBF0-425E-B7B2-1E158BB9E6C1}" dt="2023-01-06T11:13:42.782" v="1251" actId="20577"/>
          <ac:spMkLst>
            <pc:docMk/>
            <pc:sldMk cId="3510044648" sldId="715"/>
            <ac:spMk id="35" creationId="{38946AFF-5AC7-4E1C-8E1E-30F0D6C10514}"/>
          </ac:spMkLst>
        </pc:spChg>
        <pc:spChg chg="add mod">
          <ac:chgData name="Smarius, John" userId="c30baacd-31b9-4ea6-b79e-1b4cd3c35358" providerId="ADAL" clId="{9FC73414-DBF0-425E-B7B2-1E158BB9E6C1}" dt="2023-01-06T15:10:00.534" v="2182" actId="20577"/>
          <ac:spMkLst>
            <pc:docMk/>
            <pc:sldMk cId="3510044648" sldId="715"/>
            <ac:spMk id="36" creationId="{645C555E-CCB8-45C1-909F-0CC6876CEA3B}"/>
          </ac:spMkLst>
        </pc:spChg>
        <pc:spChg chg="add mod">
          <ac:chgData name="Smarius, John" userId="c30baacd-31b9-4ea6-b79e-1b4cd3c35358" providerId="ADAL" clId="{9FC73414-DBF0-425E-B7B2-1E158BB9E6C1}" dt="2023-01-06T15:11:06.641" v="2185"/>
          <ac:spMkLst>
            <pc:docMk/>
            <pc:sldMk cId="3510044648" sldId="715"/>
            <ac:spMk id="37" creationId="{55019D20-EBA3-461C-A0CB-13BE76F18093}"/>
          </ac:spMkLst>
        </pc:spChg>
        <pc:spChg chg="add mod">
          <ac:chgData name="Smarius, John" userId="c30baacd-31b9-4ea6-b79e-1b4cd3c35358" providerId="ADAL" clId="{9FC73414-DBF0-425E-B7B2-1E158BB9E6C1}" dt="2023-01-06T11:15:34.699" v="1261" actId="20577"/>
          <ac:spMkLst>
            <pc:docMk/>
            <pc:sldMk cId="3510044648" sldId="715"/>
            <ac:spMk id="38" creationId="{431F4811-36AE-4190-A45C-6DB275697C30}"/>
          </ac:spMkLst>
        </pc:spChg>
        <pc:spChg chg="add mod">
          <ac:chgData name="Smarius, John" userId="c30baacd-31b9-4ea6-b79e-1b4cd3c35358" providerId="ADAL" clId="{9FC73414-DBF0-425E-B7B2-1E158BB9E6C1}" dt="2023-01-06T11:15:54.563" v="1262"/>
          <ac:spMkLst>
            <pc:docMk/>
            <pc:sldMk cId="3510044648" sldId="715"/>
            <ac:spMk id="39" creationId="{98510D09-AD58-419F-9B0F-F8A888AB23CA}"/>
          </ac:spMkLst>
        </pc:spChg>
        <pc:spChg chg="add mod">
          <ac:chgData name="Smarius, John" userId="c30baacd-31b9-4ea6-b79e-1b4cd3c35358" providerId="ADAL" clId="{9FC73414-DBF0-425E-B7B2-1E158BB9E6C1}" dt="2023-01-06T11:16:07.258" v="1263"/>
          <ac:spMkLst>
            <pc:docMk/>
            <pc:sldMk cId="3510044648" sldId="715"/>
            <ac:spMk id="40" creationId="{63819497-ED69-4866-9BB4-EA8984B93A1F}"/>
          </ac:spMkLst>
        </pc:spChg>
        <pc:spChg chg="add mod">
          <ac:chgData name="Smarius, John" userId="c30baacd-31b9-4ea6-b79e-1b4cd3c35358" providerId="ADAL" clId="{9FC73414-DBF0-425E-B7B2-1E158BB9E6C1}" dt="2023-01-06T11:16:25.607" v="1264"/>
          <ac:spMkLst>
            <pc:docMk/>
            <pc:sldMk cId="3510044648" sldId="715"/>
            <ac:spMk id="41" creationId="{7EED2B2B-6A85-45FD-B7F1-BE5726835C38}"/>
          </ac:spMkLst>
        </pc:spChg>
        <pc:spChg chg="add mod">
          <ac:chgData name="Smarius, John" userId="c30baacd-31b9-4ea6-b79e-1b4cd3c35358" providerId="ADAL" clId="{9FC73414-DBF0-425E-B7B2-1E158BB9E6C1}" dt="2023-01-06T11:18:10.580" v="1268" actId="3064"/>
          <ac:spMkLst>
            <pc:docMk/>
            <pc:sldMk cId="3510044648" sldId="715"/>
            <ac:spMk id="42" creationId="{C9A94404-2AEA-44E9-BEE9-962BC18EB79B}"/>
          </ac:spMkLst>
        </pc:spChg>
        <pc:spChg chg="add mod">
          <ac:chgData name="Smarius, John" userId="c30baacd-31b9-4ea6-b79e-1b4cd3c35358" providerId="ADAL" clId="{9FC73414-DBF0-425E-B7B2-1E158BB9E6C1}" dt="2023-01-06T11:18:27.712" v="1269"/>
          <ac:spMkLst>
            <pc:docMk/>
            <pc:sldMk cId="3510044648" sldId="715"/>
            <ac:spMk id="43" creationId="{37667A42-E708-49A0-94AC-765936DAEB28}"/>
          </ac:spMkLst>
        </pc:spChg>
        <pc:spChg chg="add mod">
          <ac:chgData name="Smarius, John" userId="c30baacd-31b9-4ea6-b79e-1b4cd3c35358" providerId="ADAL" clId="{9FC73414-DBF0-425E-B7B2-1E158BB9E6C1}" dt="2023-01-06T11:18:43.930" v="1270"/>
          <ac:spMkLst>
            <pc:docMk/>
            <pc:sldMk cId="3510044648" sldId="715"/>
            <ac:spMk id="44" creationId="{C302DDA1-706D-4855-8375-3DB4CB578B71}"/>
          </ac:spMkLst>
        </pc:spChg>
        <pc:spChg chg="add mod">
          <ac:chgData name="Smarius, John" userId="c30baacd-31b9-4ea6-b79e-1b4cd3c35358" providerId="ADAL" clId="{9FC73414-DBF0-425E-B7B2-1E158BB9E6C1}" dt="2023-01-06T11:18:57.989" v="1271"/>
          <ac:spMkLst>
            <pc:docMk/>
            <pc:sldMk cId="3510044648" sldId="715"/>
            <ac:spMk id="45" creationId="{46376443-9D82-40B6-B9EC-72E978C59D67}"/>
          </ac:spMkLst>
        </pc:spChg>
        <pc:spChg chg="add mod">
          <ac:chgData name="Smarius, John" userId="c30baacd-31b9-4ea6-b79e-1b4cd3c35358" providerId="ADAL" clId="{9FC73414-DBF0-425E-B7B2-1E158BB9E6C1}" dt="2023-01-06T11:20:08.888" v="1278" actId="3064"/>
          <ac:spMkLst>
            <pc:docMk/>
            <pc:sldMk cId="3510044648" sldId="715"/>
            <ac:spMk id="46" creationId="{D44DFDAA-0997-4C8C-89A5-B006DFD3E302}"/>
          </ac:spMkLst>
        </pc:spChg>
        <pc:spChg chg="add mod">
          <ac:chgData name="Smarius, John" userId="c30baacd-31b9-4ea6-b79e-1b4cd3c35358" providerId="ADAL" clId="{9FC73414-DBF0-425E-B7B2-1E158BB9E6C1}" dt="2023-01-06T11:20:29.687" v="1279"/>
          <ac:spMkLst>
            <pc:docMk/>
            <pc:sldMk cId="3510044648" sldId="715"/>
            <ac:spMk id="47" creationId="{626591BD-8EAB-4A1F-BBF1-37D8B19A54A8}"/>
          </ac:spMkLst>
        </pc:spChg>
        <pc:spChg chg="add mod">
          <ac:chgData name="Smarius, John" userId="c30baacd-31b9-4ea6-b79e-1b4cd3c35358" providerId="ADAL" clId="{9FC73414-DBF0-425E-B7B2-1E158BB9E6C1}" dt="2023-01-06T11:20:42.283" v="1280"/>
          <ac:spMkLst>
            <pc:docMk/>
            <pc:sldMk cId="3510044648" sldId="715"/>
            <ac:spMk id="48" creationId="{0849F36E-02AF-4222-A180-8BF0C67E1A35}"/>
          </ac:spMkLst>
        </pc:spChg>
        <pc:spChg chg="add del mod">
          <ac:chgData name="Smarius, John" userId="c30baacd-31b9-4ea6-b79e-1b4cd3c35358" providerId="ADAL" clId="{9FC73414-DBF0-425E-B7B2-1E158BB9E6C1}" dt="2023-01-06T11:19:48.375" v="1276" actId="478"/>
          <ac:spMkLst>
            <pc:docMk/>
            <pc:sldMk cId="3510044648" sldId="715"/>
            <ac:spMk id="49" creationId="{D2CF5CA8-A468-4890-B8BE-8DEA602D4908}"/>
          </ac:spMkLst>
        </pc:spChg>
        <pc:spChg chg="add mod">
          <ac:chgData name="Smarius, John" userId="c30baacd-31b9-4ea6-b79e-1b4cd3c35358" providerId="ADAL" clId="{9FC73414-DBF0-425E-B7B2-1E158BB9E6C1}" dt="2023-01-06T11:21:00.736" v="1282" actId="3064"/>
          <ac:spMkLst>
            <pc:docMk/>
            <pc:sldMk cId="3510044648" sldId="715"/>
            <ac:spMk id="50" creationId="{976A8B4F-4E0C-41DC-AA96-E8C3E77AF5E4}"/>
          </ac:spMkLst>
        </pc:spChg>
        <pc:spChg chg="add mod">
          <ac:chgData name="Smarius, John" userId="c30baacd-31b9-4ea6-b79e-1b4cd3c35358" providerId="ADAL" clId="{9FC73414-DBF0-425E-B7B2-1E158BB9E6C1}" dt="2023-01-06T11:21:21.403" v="1283"/>
          <ac:spMkLst>
            <pc:docMk/>
            <pc:sldMk cId="3510044648" sldId="715"/>
            <ac:spMk id="51" creationId="{A5B6AEAE-581F-4ACD-AA85-95993DD85A6F}"/>
          </ac:spMkLst>
        </pc:spChg>
        <pc:spChg chg="add mod">
          <ac:chgData name="Smarius, John" userId="c30baacd-31b9-4ea6-b79e-1b4cd3c35358" providerId="ADAL" clId="{9FC73414-DBF0-425E-B7B2-1E158BB9E6C1}" dt="2023-01-06T11:21:47.163" v="1284"/>
          <ac:spMkLst>
            <pc:docMk/>
            <pc:sldMk cId="3510044648" sldId="715"/>
            <ac:spMk id="52" creationId="{E21BDBC6-976D-4B40-940C-79B23B3D8714}"/>
          </ac:spMkLst>
        </pc:spChg>
        <pc:spChg chg="add mod">
          <ac:chgData name="Smarius, John" userId="c30baacd-31b9-4ea6-b79e-1b4cd3c35358" providerId="ADAL" clId="{9FC73414-DBF0-425E-B7B2-1E158BB9E6C1}" dt="2023-01-06T11:22:01.302" v="1285"/>
          <ac:spMkLst>
            <pc:docMk/>
            <pc:sldMk cId="3510044648" sldId="715"/>
            <ac:spMk id="53" creationId="{72170584-9BC6-48F4-83D5-B69B76F3CC74}"/>
          </ac:spMkLst>
        </pc:spChg>
        <pc:spChg chg="mod">
          <ac:chgData name="Smarius, John" userId="c30baacd-31b9-4ea6-b79e-1b4cd3c35358" providerId="ADAL" clId="{9FC73414-DBF0-425E-B7B2-1E158BB9E6C1}" dt="2023-01-06T11:13:13.419" v="1240" actId="1076"/>
          <ac:spMkLst>
            <pc:docMk/>
            <pc:sldMk cId="3510044648" sldId="715"/>
            <ac:spMk id="5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7"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58"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59"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2"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3"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4"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5"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6"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7"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68"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69"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0" creationId="{00000000-0000-0000-0000-000000000000}"/>
          </ac:spMkLst>
        </pc:spChg>
        <pc:spChg chg="del">
          <ac:chgData name="Smarius, John" userId="c30baacd-31b9-4ea6-b79e-1b4cd3c35358" providerId="ADAL" clId="{9FC73414-DBF0-425E-B7B2-1E158BB9E6C1}" dt="2023-01-06T11:05:37.473" v="1176" actId="478"/>
          <ac:spMkLst>
            <pc:docMk/>
            <pc:sldMk cId="3510044648" sldId="715"/>
            <ac:spMk id="71" creationId="{00000000-0000-0000-0000-000000000000}"/>
          </ac:spMkLst>
        </pc:spChg>
        <pc:spChg chg="mod">
          <ac:chgData name="Smarius, John" userId="c30baacd-31b9-4ea6-b79e-1b4cd3c35358" providerId="ADAL" clId="{9FC73414-DBF0-425E-B7B2-1E158BB9E6C1}" dt="2023-01-06T11:13:13.419" v="1240" actId="1076"/>
          <ac:spMkLst>
            <pc:docMk/>
            <pc:sldMk cId="3510044648" sldId="715"/>
            <ac:spMk id="72" creationId="{00000000-0000-0000-0000-000000000000}"/>
          </ac:spMkLst>
        </pc:spChg>
      </pc:sldChg>
      <pc:sldChg chg="addSp modSp">
        <pc:chgData name="Smarius, John" userId="c30baacd-31b9-4ea6-b79e-1b4cd3c35358" providerId="ADAL" clId="{9FC73414-DBF0-425E-B7B2-1E158BB9E6C1}" dt="2023-01-06T12:54:40.745" v="2060"/>
        <pc:sldMkLst>
          <pc:docMk/>
          <pc:sldMk cId="254575382" sldId="716"/>
        </pc:sldMkLst>
        <pc:spChg chg="add mod">
          <ac:chgData name="Smarius, John" userId="c30baacd-31b9-4ea6-b79e-1b4cd3c35358" providerId="ADAL" clId="{9FC73414-DBF0-425E-B7B2-1E158BB9E6C1}" dt="2023-01-06T12:54:40.745" v="2060"/>
          <ac:spMkLst>
            <pc:docMk/>
            <pc:sldMk cId="254575382" sldId="716"/>
            <ac:spMk id="36" creationId="{D536691B-EF63-4767-8905-983A2934696C}"/>
          </ac:spMkLst>
        </pc:spChg>
      </pc:sldChg>
      <pc:sldChg chg="addSp modSp">
        <pc:chgData name="Smarius, John" userId="c30baacd-31b9-4ea6-b79e-1b4cd3c35358" providerId="ADAL" clId="{9FC73414-DBF0-425E-B7B2-1E158BB9E6C1}" dt="2023-01-06T12:54:45.611" v="2061"/>
        <pc:sldMkLst>
          <pc:docMk/>
          <pc:sldMk cId="3009427200" sldId="718"/>
        </pc:sldMkLst>
        <pc:spChg chg="add mod">
          <ac:chgData name="Smarius, John" userId="c30baacd-31b9-4ea6-b79e-1b4cd3c35358" providerId="ADAL" clId="{9FC73414-DBF0-425E-B7B2-1E158BB9E6C1}" dt="2023-01-06T12:54:45.611" v="2061"/>
          <ac:spMkLst>
            <pc:docMk/>
            <pc:sldMk cId="3009427200" sldId="718"/>
            <ac:spMk id="26" creationId="{A99BA633-18F6-4792-ACF4-188DFC650C62}"/>
          </ac:spMkLst>
        </pc:spChg>
      </pc:sldChg>
      <pc:sldChg chg="addSp modSp">
        <pc:chgData name="Smarius, John" userId="c30baacd-31b9-4ea6-b79e-1b4cd3c35358" providerId="ADAL" clId="{9FC73414-DBF0-425E-B7B2-1E158BB9E6C1}" dt="2023-01-06T12:54:50.412" v="2062"/>
        <pc:sldMkLst>
          <pc:docMk/>
          <pc:sldMk cId="1779530376" sldId="720"/>
        </pc:sldMkLst>
        <pc:spChg chg="add mod">
          <ac:chgData name="Smarius, John" userId="c30baacd-31b9-4ea6-b79e-1b4cd3c35358" providerId="ADAL" clId="{9FC73414-DBF0-425E-B7B2-1E158BB9E6C1}" dt="2023-01-06T12:54:50.412" v="2062"/>
          <ac:spMkLst>
            <pc:docMk/>
            <pc:sldMk cId="1779530376" sldId="720"/>
            <ac:spMk id="27" creationId="{047F8644-57F7-4C59-94B7-1108F9ACF031}"/>
          </ac:spMkLst>
        </pc:spChg>
      </pc:sldChg>
      <pc:sldChg chg="addSp modSp">
        <pc:chgData name="Smarius, John" userId="c30baacd-31b9-4ea6-b79e-1b4cd3c35358" providerId="ADAL" clId="{9FC73414-DBF0-425E-B7B2-1E158BB9E6C1}" dt="2023-01-06T12:54:56.727" v="2063"/>
        <pc:sldMkLst>
          <pc:docMk/>
          <pc:sldMk cId="1527998003" sldId="722"/>
        </pc:sldMkLst>
        <pc:spChg chg="add mod">
          <ac:chgData name="Smarius, John" userId="c30baacd-31b9-4ea6-b79e-1b4cd3c35358" providerId="ADAL" clId="{9FC73414-DBF0-425E-B7B2-1E158BB9E6C1}" dt="2023-01-06T12:54:56.727" v="2063"/>
          <ac:spMkLst>
            <pc:docMk/>
            <pc:sldMk cId="1527998003" sldId="722"/>
            <ac:spMk id="33" creationId="{352E28F3-9F2C-42FD-A988-5ABB55C2E5EA}"/>
          </ac:spMkLst>
        </pc:spChg>
      </pc:sldChg>
      <pc:sldChg chg="addSp modSp">
        <pc:chgData name="Smarius, John" userId="c30baacd-31b9-4ea6-b79e-1b4cd3c35358" providerId="ADAL" clId="{9FC73414-DBF0-425E-B7B2-1E158BB9E6C1}" dt="2023-01-06T12:55:01.095" v="2064"/>
        <pc:sldMkLst>
          <pc:docMk/>
          <pc:sldMk cId="591337266" sldId="724"/>
        </pc:sldMkLst>
        <pc:spChg chg="add mod">
          <ac:chgData name="Smarius, John" userId="c30baacd-31b9-4ea6-b79e-1b4cd3c35358" providerId="ADAL" clId="{9FC73414-DBF0-425E-B7B2-1E158BB9E6C1}" dt="2023-01-06T12:55:01.095" v="2064"/>
          <ac:spMkLst>
            <pc:docMk/>
            <pc:sldMk cId="591337266" sldId="724"/>
            <ac:spMk id="30" creationId="{E0C25150-319E-4A8A-B95C-F924469C6754}"/>
          </ac:spMkLst>
        </pc:spChg>
      </pc:sldChg>
      <pc:sldChg chg="addSp modSp">
        <pc:chgData name="Smarius, John" userId="c30baacd-31b9-4ea6-b79e-1b4cd3c35358" providerId="ADAL" clId="{9FC73414-DBF0-425E-B7B2-1E158BB9E6C1}" dt="2023-01-06T12:55:07.994" v="2065"/>
        <pc:sldMkLst>
          <pc:docMk/>
          <pc:sldMk cId="3113629028" sldId="726"/>
        </pc:sldMkLst>
        <pc:spChg chg="add mod">
          <ac:chgData name="Smarius, John" userId="c30baacd-31b9-4ea6-b79e-1b4cd3c35358" providerId="ADAL" clId="{9FC73414-DBF0-425E-B7B2-1E158BB9E6C1}" dt="2023-01-06T12:55:07.994" v="2065"/>
          <ac:spMkLst>
            <pc:docMk/>
            <pc:sldMk cId="3113629028" sldId="726"/>
            <ac:spMk id="26" creationId="{943E9D6A-D019-4069-AA89-D28E5C896857}"/>
          </ac:spMkLst>
        </pc:spChg>
      </pc:sldChg>
      <pc:sldChg chg="addSp modSp">
        <pc:chgData name="Smarius, John" userId="c30baacd-31b9-4ea6-b79e-1b4cd3c35358" providerId="ADAL" clId="{9FC73414-DBF0-425E-B7B2-1E158BB9E6C1}" dt="2023-01-06T12:55:12.811" v="2066"/>
        <pc:sldMkLst>
          <pc:docMk/>
          <pc:sldMk cId="2027636084" sldId="728"/>
        </pc:sldMkLst>
        <pc:spChg chg="add mod">
          <ac:chgData name="Smarius, John" userId="c30baacd-31b9-4ea6-b79e-1b4cd3c35358" providerId="ADAL" clId="{9FC73414-DBF0-425E-B7B2-1E158BB9E6C1}" dt="2023-01-06T12:55:12.811" v="2066"/>
          <ac:spMkLst>
            <pc:docMk/>
            <pc:sldMk cId="2027636084" sldId="728"/>
            <ac:spMk id="30" creationId="{17BD5926-F98E-491E-981D-99798EAACFF3}"/>
          </ac:spMkLst>
        </pc:spChg>
      </pc:sldChg>
      <pc:sldChg chg="addSp modSp">
        <pc:chgData name="Smarius, John" userId="c30baacd-31b9-4ea6-b79e-1b4cd3c35358" providerId="ADAL" clId="{9FC73414-DBF0-425E-B7B2-1E158BB9E6C1}" dt="2023-01-06T12:55:19.561" v="2067"/>
        <pc:sldMkLst>
          <pc:docMk/>
          <pc:sldMk cId="65017256" sldId="730"/>
        </pc:sldMkLst>
        <pc:spChg chg="add mod">
          <ac:chgData name="Smarius, John" userId="c30baacd-31b9-4ea6-b79e-1b4cd3c35358" providerId="ADAL" clId="{9FC73414-DBF0-425E-B7B2-1E158BB9E6C1}" dt="2023-01-06T12:55:19.561" v="2067"/>
          <ac:spMkLst>
            <pc:docMk/>
            <pc:sldMk cId="65017256" sldId="730"/>
            <ac:spMk id="32" creationId="{3B3EFBE8-386C-4543-9481-1DC0DA330E6A}"/>
          </ac:spMkLst>
        </pc:spChg>
      </pc:sldChg>
      <pc:sldChg chg="modSp mod">
        <pc:chgData name="Smarius, John" userId="c30baacd-31b9-4ea6-b79e-1b4cd3c35358" providerId="ADAL" clId="{9FC73414-DBF0-425E-B7B2-1E158BB9E6C1}" dt="2023-01-06T12:53:02.797" v="2053" actId="20577"/>
        <pc:sldMkLst>
          <pc:docMk/>
          <pc:sldMk cId="453673781" sldId="731"/>
        </pc:sldMkLst>
        <pc:spChg chg="mod">
          <ac:chgData name="Smarius, John" userId="c30baacd-31b9-4ea6-b79e-1b4cd3c35358" providerId="ADAL" clId="{9FC73414-DBF0-425E-B7B2-1E158BB9E6C1}" dt="2023-01-06T12:53:02.797" v="2053" actId="20577"/>
          <ac:spMkLst>
            <pc:docMk/>
            <pc:sldMk cId="453673781" sldId="731"/>
            <ac:spMk id="66" creationId="{C47CEF45-9B73-4228-BADB-EE4E28760E32}"/>
          </ac:spMkLst>
        </pc:spChg>
      </pc:sldChg>
      <pc:sldChg chg="addSp modSp">
        <pc:chgData name="Smarius, John" userId="c30baacd-31b9-4ea6-b79e-1b4cd3c35358" providerId="ADAL" clId="{9FC73414-DBF0-425E-B7B2-1E158BB9E6C1}" dt="2023-01-06T12:55:24.794" v="2068"/>
        <pc:sldMkLst>
          <pc:docMk/>
          <pc:sldMk cId="1991275485" sldId="732"/>
        </pc:sldMkLst>
        <pc:spChg chg="add mod">
          <ac:chgData name="Smarius, John" userId="c30baacd-31b9-4ea6-b79e-1b4cd3c35358" providerId="ADAL" clId="{9FC73414-DBF0-425E-B7B2-1E158BB9E6C1}" dt="2023-01-06T12:55:24.794" v="2068"/>
          <ac:spMkLst>
            <pc:docMk/>
            <pc:sldMk cId="1991275485" sldId="732"/>
            <ac:spMk id="18" creationId="{E61B0D70-61CE-4E56-9A36-6155A56D9B7B}"/>
          </ac:spMkLst>
        </pc:spChg>
      </pc:sldChg>
      <pc:sldChg chg="modSp mod">
        <pc:chgData name="Smarius, John" userId="c30baacd-31b9-4ea6-b79e-1b4cd3c35358" providerId="ADAL" clId="{9FC73414-DBF0-425E-B7B2-1E158BB9E6C1}" dt="2023-01-19T09:14:23.282" v="2873" actId="20577"/>
        <pc:sldMkLst>
          <pc:docMk/>
          <pc:sldMk cId="316659910" sldId="734"/>
        </pc:sldMkLst>
        <pc:spChg chg="mod">
          <ac:chgData name="Smarius, John" userId="c30baacd-31b9-4ea6-b79e-1b4cd3c35358" providerId="ADAL" clId="{9FC73414-DBF0-425E-B7B2-1E158BB9E6C1}" dt="2023-01-19T09:14:14.563" v="2869" actId="20577"/>
          <ac:spMkLst>
            <pc:docMk/>
            <pc:sldMk cId="316659910" sldId="734"/>
            <ac:spMk id="22" creationId="{57CE44D4-48F1-44D3-B38F-4CFD044A4C30}"/>
          </ac:spMkLst>
        </pc:spChg>
        <pc:spChg chg="mod">
          <ac:chgData name="Smarius, John" userId="c30baacd-31b9-4ea6-b79e-1b4cd3c35358" providerId="ADAL" clId="{9FC73414-DBF0-425E-B7B2-1E158BB9E6C1}" dt="2023-01-19T09:14:18.993" v="2871" actId="20577"/>
          <ac:spMkLst>
            <pc:docMk/>
            <pc:sldMk cId="316659910" sldId="734"/>
            <ac:spMk id="24" creationId="{38048825-D738-4C0F-BA71-33FCC78E48CD}"/>
          </ac:spMkLst>
        </pc:spChg>
        <pc:spChg chg="mod">
          <ac:chgData name="Smarius, John" userId="c30baacd-31b9-4ea6-b79e-1b4cd3c35358" providerId="ADAL" clId="{9FC73414-DBF0-425E-B7B2-1E158BB9E6C1}" dt="2023-01-19T09:14:23.282" v="2873" actId="20577"/>
          <ac:spMkLst>
            <pc:docMk/>
            <pc:sldMk cId="316659910" sldId="734"/>
            <ac:spMk id="25" creationId="{0724BD47-8B36-4E17-9E30-6B8110F9125E}"/>
          </ac:spMkLst>
        </pc:spChg>
      </pc:sldChg>
      <pc:sldChg chg="addSp delSp modSp mod">
        <pc:chgData name="Smarius, John" userId="c30baacd-31b9-4ea6-b79e-1b4cd3c35358" providerId="ADAL" clId="{9FC73414-DBF0-425E-B7B2-1E158BB9E6C1}" dt="2023-01-06T12:57:31.760" v="2145" actId="20577"/>
        <pc:sldMkLst>
          <pc:docMk/>
          <pc:sldMk cId="1814716707" sldId="6824"/>
        </pc:sldMkLst>
        <pc:spChg chg="mod">
          <ac:chgData name="Smarius, John" userId="c30baacd-31b9-4ea6-b79e-1b4cd3c35358" providerId="ADAL" clId="{9FC73414-DBF0-425E-B7B2-1E158BB9E6C1}" dt="2023-01-06T10:18:53.171" v="577" actId="20577"/>
          <ac:spMkLst>
            <pc:docMk/>
            <pc:sldMk cId="1814716707" sldId="6824"/>
            <ac:spMk id="2" creationId="{E6D54ABA-43D4-404A-B312-0CA06A680C41}"/>
          </ac:spMkLst>
        </pc:spChg>
        <pc:spChg chg="mod">
          <ac:chgData name="Smarius, John" userId="c30baacd-31b9-4ea6-b79e-1b4cd3c35358" providerId="ADAL" clId="{9FC73414-DBF0-425E-B7B2-1E158BB9E6C1}" dt="2023-01-06T10:18:30.051" v="575" actId="20577"/>
          <ac:spMkLst>
            <pc:docMk/>
            <pc:sldMk cId="1814716707" sldId="6824"/>
            <ac:spMk id="4" creationId="{CC90A80C-6242-4CBE-B5DE-C5275CA7D362}"/>
          </ac:spMkLst>
        </pc:spChg>
        <pc:spChg chg="mod">
          <ac:chgData name="Smarius, John" userId="c30baacd-31b9-4ea6-b79e-1b4cd3c35358" providerId="ADAL" clId="{9FC73414-DBF0-425E-B7B2-1E158BB9E6C1}" dt="2023-01-06T10:20:48.348" v="600" actId="20577"/>
          <ac:spMkLst>
            <pc:docMk/>
            <pc:sldMk cId="1814716707" sldId="6824"/>
            <ac:spMk id="6" creationId="{6BF4A369-3075-4EC3-828E-57A1323FCF77}"/>
          </ac:spMkLst>
        </pc:spChg>
        <pc:spChg chg="mod">
          <ac:chgData name="Smarius, John" userId="c30baacd-31b9-4ea6-b79e-1b4cd3c35358" providerId="ADAL" clId="{9FC73414-DBF0-425E-B7B2-1E158BB9E6C1}" dt="2023-01-06T10:19:08.557" v="579" actId="20577"/>
          <ac:spMkLst>
            <pc:docMk/>
            <pc:sldMk cId="1814716707" sldId="6824"/>
            <ac:spMk id="8" creationId="{6AA55FF6-B510-4E20-8415-684BD9DA454F}"/>
          </ac:spMkLst>
        </pc:spChg>
        <pc:spChg chg="mod">
          <ac:chgData name="Smarius, John" userId="c30baacd-31b9-4ea6-b79e-1b4cd3c35358" providerId="ADAL" clId="{9FC73414-DBF0-425E-B7B2-1E158BB9E6C1}" dt="2023-01-06T10:18:58.645" v="578" actId="20577"/>
          <ac:spMkLst>
            <pc:docMk/>
            <pc:sldMk cId="1814716707" sldId="6824"/>
            <ac:spMk id="9" creationId="{3EBF9EAC-3B37-4E94-B366-11969694156A}"/>
          </ac:spMkLst>
        </pc:spChg>
        <pc:spChg chg="mod">
          <ac:chgData name="Smarius, John" userId="c30baacd-31b9-4ea6-b79e-1b4cd3c35358" providerId="ADAL" clId="{9FC73414-DBF0-425E-B7B2-1E158BB9E6C1}" dt="2023-01-06T10:19:19.036" v="582" actId="20577"/>
          <ac:spMkLst>
            <pc:docMk/>
            <pc:sldMk cId="1814716707" sldId="6824"/>
            <ac:spMk id="14" creationId="{D83FBD43-4849-4820-8F78-3E3A4999C485}"/>
          </ac:spMkLst>
        </pc:spChg>
        <pc:spChg chg="mod">
          <ac:chgData name="Smarius, John" userId="c30baacd-31b9-4ea6-b79e-1b4cd3c35358" providerId="ADAL" clId="{9FC73414-DBF0-425E-B7B2-1E158BB9E6C1}" dt="2023-01-06T10:19:39.234" v="584" actId="20577"/>
          <ac:spMkLst>
            <pc:docMk/>
            <pc:sldMk cId="1814716707" sldId="6824"/>
            <ac:spMk id="16" creationId="{2416F53C-47D2-44C6-BDA1-373020FF1DE3}"/>
          </ac:spMkLst>
        </pc:spChg>
        <pc:spChg chg="mod">
          <ac:chgData name="Smarius, John" userId="c30baacd-31b9-4ea6-b79e-1b4cd3c35358" providerId="ADAL" clId="{9FC73414-DBF0-425E-B7B2-1E158BB9E6C1}" dt="2023-01-06T10:21:11.535" v="603" actId="20577"/>
          <ac:spMkLst>
            <pc:docMk/>
            <pc:sldMk cId="1814716707" sldId="6824"/>
            <ac:spMk id="17" creationId="{883F2F83-508D-40EF-A272-090F2F173E22}"/>
          </ac:spMkLst>
        </pc:spChg>
        <pc:spChg chg="mod">
          <ac:chgData name="Smarius, John" userId="c30baacd-31b9-4ea6-b79e-1b4cd3c35358" providerId="ADAL" clId="{9FC73414-DBF0-425E-B7B2-1E158BB9E6C1}" dt="2023-01-06T10:19:27.136" v="583" actId="20577"/>
          <ac:spMkLst>
            <pc:docMk/>
            <pc:sldMk cId="1814716707" sldId="6824"/>
            <ac:spMk id="21" creationId="{C2D1CA29-3E80-499F-A84B-CA798CCC86DE}"/>
          </ac:spMkLst>
        </pc:spChg>
        <pc:spChg chg="mod">
          <ac:chgData name="Smarius, John" userId="c30baacd-31b9-4ea6-b79e-1b4cd3c35358" providerId="ADAL" clId="{9FC73414-DBF0-425E-B7B2-1E158BB9E6C1}" dt="2023-01-06T10:20:02.475" v="587" actId="20577"/>
          <ac:spMkLst>
            <pc:docMk/>
            <pc:sldMk cId="1814716707" sldId="6824"/>
            <ac:spMk id="25" creationId="{008DB169-1756-4765-B054-B2CC72910D54}"/>
          </ac:spMkLst>
        </pc:spChg>
        <pc:spChg chg="mod">
          <ac:chgData name="Smarius, John" userId="c30baacd-31b9-4ea6-b79e-1b4cd3c35358" providerId="ADAL" clId="{9FC73414-DBF0-425E-B7B2-1E158BB9E6C1}" dt="2023-01-06T10:19:51.638" v="586" actId="20577"/>
          <ac:spMkLst>
            <pc:docMk/>
            <pc:sldMk cId="1814716707" sldId="6824"/>
            <ac:spMk id="31" creationId="{5BD2501F-7619-47F5-AA09-4A9252070195}"/>
          </ac:spMkLst>
        </pc:spChg>
        <pc:spChg chg="add mod">
          <ac:chgData name="Smarius, John" userId="c30baacd-31b9-4ea6-b79e-1b4cd3c35358" providerId="ADAL" clId="{9FC73414-DBF0-425E-B7B2-1E158BB9E6C1}" dt="2023-01-06T10:18:33.546" v="576" actId="20577"/>
          <ac:spMkLst>
            <pc:docMk/>
            <pc:sldMk cId="1814716707" sldId="6824"/>
            <ac:spMk id="48" creationId="{DD0390E4-4CC7-4C2E-8858-99A9B4E78E66}"/>
          </ac:spMkLst>
        </pc:spChg>
        <pc:spChg chg="mod">
          <ac:chgData name="Smarius, John" userId="c30baacd-31b9-4ea6-b79e-1b4cd3c35358" providerId="ADAL" clId="{9FC73414-DBF0-425E-B7B2-1E158BB9E6C1}" dt="2023-01-06T10:19:15.050" v="581" actId="20577"/>
          <ac:spMkLst>
            <pc:docMk/>
            <pc:sldMk cId="1814716707" sldId="6824"/>
            <ac:spMk id="49" creationId="{29F135E8-45D3-47F4-A8C4-15B91AC42E35}"/>
          </ac:spMkLst>
        </pc:spChg>
        <pc:spChg chg="mod">
          <ac:chgData name="Smarius, John" userId="c30baacd-31b9-4ea6-b79e-1b4cd3c35358" providerId="ADAL" clId="{9FC73414-DBF0-425E-B7B2-1E158BB9E6C1}" dt="2023-01-06T12:57:31.760" v="2145" actId="20577"/>
          <ac:spMkLst>
            <pc:docMk/>
            <pc:sldMk cId="1814716707" sldId="6824"/>
            <ac:spMk id="50" creationId="{D6E12A07-F709-4453-A2D8-DB16244B3951}"/>
          </ac:spMkLst>
        </pc:spChg>
        <pc:spChg chg="mod">
          <ac:chgData name="Smarius, John" userId="c30baacd-31b9-4ea6-b79e-1b4cd3c35358" providerId="ADAL" clId="{9FC73414-DBF0-425E-B7B2-1E158BB9E6C1}" dt="2023-01-06T10:19:12.110" v="580" actId="20577"/>
          <ac:spMkLst>
            <pc:docMk/>
            <pc:sldMk cId="1814716707" sldId="6824"/>
            <ac:spMk id="54" creationId="{3B9CB171-6630-4603-901D-E4A213AC636A}"/>
          </ac:spMkLst>
        </pc:spChg>
        <pc:spChg chg="mod">
          <ac:chgData name="Smarius, John" userId="c30baacd-31b9-4ea6-b79e-1b4cd3c35358" providerId="ADAL" clId="{9FC73414-DBF0-425E-B7B2-1E158BB9E6C1}" dt="2023-01-06T10:19:42.920" v="585" actId="20577"/>
          <ac:spMkLst>
            <pc:docMk/>
            <pc:sldMk cId="1814716707" sldId="6824"/>
            <ac:spMk id="67" creationId="{51D3183E-87BB-4BD2-A363-1B181B6F7065}"/>
          </ac:spMkLst>
        </pc:spChg>
        <pc:spChg chg="mod">
          <ac:chgData name="Smarius, John" userId="c30baacd-31b9-4ea6-b79e-1b4cd3c35358" providerId="ADAL" clId="{9FC73414-DBF0-425E-B7B2-1E158BB9E6C1}" dt="2023-01-06T10:20:11.640" v="588" actId="20577"/>
          <ac:spMkLst>
            <pc:docMk/>
            <pc:sldMk cId="1814716707" sldId="6824"/>
            <ac:spMk id="87" creationId="{7675AAC2-4905-4DB9-9FEE-5CC5A65E01DD}"/>
          </ac:spMkLst>
        </pc:spChg>
        <pc:spChg chg="mod">
          <ac:chgData name="Smarius, John" userId="c30baacd-31b9-4ea6-b79e-1b4cd3c35358" providerId="ADAL" clId="{9FC73414-DBF0-425E-B7B2-1E158BB9E6C1}" dt="2023-01-06T10:20:14.415" v="589" actId="20577"/>
          <ac:spMkLst>
            <pc:docMk/>
            <pc:sldMk cId="1814716707" sldId="6824"/>
            <ac:spMk id="89" creationId="{F4A12FAC-8850-45DD-B06C-CE4FA72B7A29}"/>
          </ac:spMkLst>
        </pc:spChg>
        <pc:spChg chg="mod">
          <ac:chgData name="Smarius, John" userId="c30baacd-31b9-4ea6-b79e-1b4cd3c35358" providerId="ADAL" clId="{9FC73414-DBF0-425E-B7B2-1E158BB9E6C1}" dt="2023-01-06T10:20:25.299" v="591" actId="20577"/>
          <ac:spMkLst>
            <pc:docMk/>
            <pc:sldMk cId="1814716707" sldId="6824"/>
            <ac:spMk id="91" creationId="{CEF34795-C2E3-4221-A5EE-544ACE71B558}"/>
          </ac:spMkLst>
        </pc:spChg>
        <pc:spChg chg="mod">
          <ac:chgData name="Smarius, John" userId="c30baacd-31b9-4ea6-b79e-1b4cd3c35358" providerId="ADAL" clId="{9FC73414-DBF0-425E-B7B2-1E158BB9E6C1}" dt="2023-01-06T10:20:23.121" v="590" actId="20577"/>
          <ac:spMkLst>
            <pc:docMk/>
            <pc:sldMk cId="1814716707" sldId="6824"/>
            <ac:spMk id="93" creationId="{14882FA8-9F56-47AE-9CDF-586B6650A423}"/>
          </ac:spMkLst>
        </pc:spChg>
        <pc:spChg chg="mod">
          <ac:chgData name="Smarius, John" userId="c30baacd-31b9-4ea6-b79e-1b4cd3c35358" providerId="ADAL" clId="{9FC73414-DBF0-425E-B7B2-1E158BB9E6C1}" dt="2023-01-06T10:20:27.264" v="592" actId="20577"/>
          <ac:spMkLst>
            <pc:docMk/>
            <pc:sldMk cId="1814716707" sldId="6824"/>
            <ac:spMk id="103" creationId="{D9D7CC37-BDBF-4A14-B85C-168E70E5B49D}"/>
          </ac:spMkLst>
        </pc:spChg>
        <pc:spChg chg="mod">
          <ac:chgData name="Smarius, John" userId="c30baacd-31b9-4ea6-b79e-1b4cd3c35358" providerId="ADAL" clId="{9FC73414-DBF0-425E-B7B2-1E158BB9E6C1}" dt="2023-01-06T10:20:33.820" v="595" actId="20577"/>
          <ac:spMkLst>
            <pc:docMk/>
            <pc:sldMk cId="1814716707" sldId="6824"/>
            <ac:spMk id="107" creationId="{B6F6A372-C214-4295-BD78-8852006568A1}"/>
          </ac:spMkLst>
        </pc:spChg>
        <pc:spChg chg="mod">
          <ac:chgData name="Smarius, John" userId="c30baacd-31b9-4ea6-b79e-1b4cd3c35358" providerId="ADAL" clId="{9FC73414-DBF0-425E-B7B2-1E158BB9E6C1}" dt="2023-01-06T10:20:39.011" v="597" actId="20577"/>
          <ac:spMkLst>
            <pc:docMk/>
            <pc:sldMk cId="1814716707" sldId="6824"/>
            <ac:spMk id="109" creationId="{114D2AF7-5194-4295-98B9-168405BB8DE1}"/>
          </ac:spMkLst>
        </pc:spChg>
        <pc:spChg chg="mod">
          <ac:chgData name="Smarius, John" userId="c30baacd-31b9-4ea6-b79e-1b4cd3c35358" providerId="ADAL" clId="{9FC73414-DBF0-425E-B7B2-1E158BB9E6C1}" dt="2023-01-06T10:20:36.851" v="596" actId="20577"/>
          <ac:spMkLst>
            <pc:docMk/>
            <pc:sldMk cId="1814716707" sldId="6824"/>
            <ac:spMk id="115" creationId="{EA59CBA2-C3DA-4CD2-966E-B39AA63DE890}"/>
          </ac:spMkLst>
        </pc:spChg>
        <pc:graphicFrameChg chg="mod modGraphic">
          <ac:chgData name="Smarius, John" userId="c30baacd-31b9-4ea6-b79e-1b4cd3c35358" providerId="ADAL" clId="{9FC73414-DBF0-425E-B7B2-1E158BB9E6C1}" dt="2023-01-06T09:40:03.386" v="317" actId="20577"/>
          <ac:graphicFrameMkLst>
            <pc:docMk/>
            <pc:sldMk cId="1814716707" sldId="6824"/>
            <ac:graphicFrameMk id="10" creationId="{2AE7B0BA-3758-4960-A548-B2B28B225FA2}"/>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1" creationId="{BE7BE7FB-CF89-4CE0-9037-E7C31642E056}"/>
          </ac:graphicFrameMkLst>
        </pc:graphicFrameChg>
        <pc:graphicFrameChg chg="mod">
          <ac:chgData name="Smarius, John" userId="c30baacd-31b9-4ea6-b79e-1b4cd3c35358" providerId="ADAL" clId="{9FC73414-DBF0-425E-B7B2-1E158BB9E6C1}" dt="2023-01-06T09:34:41.012" v="240" actId="1035"/>
          <ac:graphicFrameMkLst>
            <pc:docMk/>
            <pc:sldMk cId="1814716707" sldId="6824"/>
            <ac:graphicFrameMk id="12" creationId="{B615E6E1-5F18-474C-84F9-6720379EE344}"/>
          </ac:graphicFrameMkLst>
        </pc:graphicFrameChg>
        <pc:graphicFrameChg chg="mod modGraphic">
          <ac:chgData name="Smarius, John" userId="c30baacd-31b9-4ea6-b79e-1b4cd3c35358" providerId="ADAL" clId="{9FC73414-DBF0-425E-B7B2-1E158BB9E6C1}" dt="2023-01-06T09:19:13.816" v="109"/>
          <ac:graphicFrameMkLst>
            <pc:docMk/>
            <pc:sldMk cId="1814716707" sldId="6824"/>
            <ac:graphicFrameMk id="13" creationId="{AC91644C-CAD3-4DC8-A2E5-CB068817191C}"/>
          </ac:graphicFrameMkLst>
        </pc:graphicFrameChg>
        <pc:graphicFrameChg chg="mod">
          <ac:chgData name="Smarius, John" userId="c30baacd-31b9-4ea6-b79e-1b4cd3c35358" providerId="ADAL" clId="{9FC73414-DBF0-425E-B7B2-1E158BB9E6C1}" dt="2023-01-06T09:08:19.687" v="65" actId="1036"/>
          <ac:graphicFrameMkLst>
            <pc:docMk/>
            <pc:sldMk cId="1814716707" sldId="6824"/>
            <ac:graphicFrameMk id="47" creationId="{2007E8AE-0F5A-4E88-B2E9-B1021B9847B6}"/>
          </ac:graphicFrameMkLst>
        </pc:graphicFrameChg>
        <pc:graphicFrameChg chg="modGraphic">
          <ac:chgData name="Smarius, John" userId="c30baacd-31b9-4ea6-b79e-1b4cd3c35358" providerId="ADAL" clId="{9FC73414-DBF0-425E-B7B2-1E158BB9E6C1}" dt="2023-01-06T09:35:56.659" v="247" actId="14100"/>
          <ac:graphicFrameMkLst>
            <pc:docMk/>
            <pc:sldMk cId="1814716707" sldId="6824"/>
            <ac:graphicFrameMk id="53" creationId="{2F3E0AA6-918F-4AF3-B6C4-D38F9AACD772}"/>
          </ac:graphicFrameMkLst>
        </pc:graphicFrameChg>
        <pc:graphicFrameChg chg="add mod modGraphic">
          <ac:chgData name="Smarius, John" userId="c30baacd-31b9-4ea6-b79e-1b4cd3c35358" providerId="ADAL" clId="{9FC73414-DBF0-425E-B7B2-1E158BB9E6C1}" dt="2023-01-06T09:40:29.899" v="319" actId="14734"/>
          <ac:graphicFrameMkLst>
            <pc:docMk/>
            <pc:sldMk cId="1814716707" sldId="6824"/>
            <ac:graphicFrameMk id="56" creationId="{C6CBADDA-C1D7-413E-B6B3-F77F5EE4F518}"/>
          </ac:graphicFrameMkLst>
        </pc:graphicFrameChg>
        <pc:graphicFrameChg chg="mod">
          <ac:chgData name="Smarius, John" userId="c30baacd-31b9-4ea6-b79e-1b4cd3c35358" providerId="ADAL" clId="{9FC73414-DBF0-425E-B7B2-1E158BB9E6C1}" dt="2023-01-06T09:38:12.926" v="293" actId="1035"/>
          <ac:graphicFrameMkLst>
            <pc:docMk/>
            <pc:sldMk cId="1814716707" sldId="6824"/>
            <ac:graphicFrameMk id="69" creationId="{717086AD-750D-4399-A1AF-66423EDEE37C}"/>
          </ac:graphicFrameMkLst>
        </pc:graphicFrameChg>
        <pc:graphicFrameChg chg="mod modGraphic">
          <ac:chgData name="Smarius, John" userId="c30baacd-31b9-4ea6-b79e-1b4cd3c35358" providerId="ADAL" clId="{9FC73414-DBF0-425E-B7B2-1E158BB9E6C1}" dt="2023-01-06T09:36:50.239" v="254"/>
          <ac:graphicFrameMkLst>
            <pc:docMk/>
            <pc:sldMk cId="1814716707" sldId="6824"/>
            <ac:graphicFrameMk id="71" creationId="{441C155D-8676-4A7C-8F27-A3E604E7CBC2}"/>
          </ac:graphicFrameMkLst>
        </pc:graphicFrameChg>
        <pc:graphicFrameChg chg="modGraphic">
          <ac:chgData name="Smarius, John" userId="c30baacd-31b9-4ea6-b79e-1b4cd3c35358" providerId="ADAL" clId="{9FC73414-DBF0-425E-B7B2-1E158BB9E6C1}" dt="2023-01-06T09:10:41.956" v="76" actId="20577"/>
          <ac:graphicFrameMkLst>
            <pc:docMk/>
            <pc:sldMk cId="1814716707" sldId="6824"/>
            <ac:graphicFrameMk id="73" creationId="{6F3BD293-6937-47CA-88B1-31152D7E49B9}"/>
          </ac:graphicFrameMkLst>
        </pc:graphicFrameChg>
        <pc:graphicFrameChg chg="mod">
          <ac:chgData name="Smarius, John" userId="c30baacd-31b9-4ea6-b79e-1b4cd3c35358" providerId="ADAL" clId="{9FC73414-DBF0-425E-B7B2-1E158BB9E6C1}" dt="2023-01-06T09:45:39.561" v="325" actId="1035"/>
          <ac:graphicFrameMkLst>
            <pc:docMk/>
            <pc:sldMk cId="1814716707" sldId="6824"/>
            <ac:graphicFrameMk id="113" creationId="{B017B5A0-BF69-499C-AB8C-C57319CF9315}"/>
          </ac:graphicFrameMkLst>
        </pc:graphicFrameChg>
        <pc:graphicFrameChg chg="modGraphic">
          <ac:chgData name="Smarius, John" userId="c30baacd-31b9-4ea6-b79e-1b4cd3c35358" providerId="ADAL" clId="{9FC73414-DBF0-425E-B7B2-1E158BB9E6C1}" dt="2023-01-06T09:47:56.120" v="329" actId="2165"/>
          <ac:graphicFrameMkLst>
            <pc:docMk/>
            <pc:sldMk cId="1814716707" sldId="6824"/>
            <ac:graphicFrameMk id="117" creationId="{9C716175-C6FC-4309-BD0C-688C1DDC2094}"/>
          </ac:graphicFrameMkLst>
        </pc:graphicFrameChg>
        <pc:picChg chg="del">
          <ac:chgData name="Smarius, John" userId="c30baacd-31b9-4ea6-b79e-1b4cd3c35358" providerId="ADAL" clId="{9FC73414-DBF0-425E-B7B2-1E158BB9E6C1}" dt="2023-01-06T09:48:32.502" v="331" actId="478"/>
          <ac:picMkLst>
            <pc:docMk/>
            <pc:sldMk cId="1814716707" sldId="6824"/>
            <ac:picMk id="3" creationId="{9AD64F67-7BEB-464B-962D-AC034F46574F}"/>
          </ac:picMkLst>
        </pc:picChg>
        <pc:picChg chg="add del mod">
          <ac:chgData name="Smarius, John" userId="c30baacd-31b9-4ea6-b79e-1b4cd3c35358" providerId="ADAL" clId="{9FC73414-DBF0-425E-B7B2-1E158BB9E6C1}" dt="2023-01-06T10:21:26.847" v="604" actId="478"/>
          <ac:picMkLst>
            <pc:docMk/>
            <pc:sldMk cId="1814716707" sldId="6824"/>
            <ac:picMk id="5" creationId="{15C87C28-2571-484B-8B6E-5B953D570380}"/>
          </ac:picMkLst>
        </pc:picChg>
        <pc:picChg chg="add mod">
          <ac:chgData name="Smarius, John" userId="c30baacd-31b9-4ea6-b79e-1b4cd3c35358" providerId="ADAL" clId="{9FC73414-DBF0-425E-B7B2-1E158BB9E6C1}" dt="2023-01-06T10:21:38.134" v="606" actId="1076"/>
          <ac:picMkLst>
            <pc:docMk/>
            <pc:sldMk cId="1814716707" sldId="6824"/>
            <ac:picMk id="7" creationId="{5DF12E22-528C-432D-B2A8-91751FC1DBD5}"/>
          </ac:picMkLst>
        </pc:picChg>
      </pc:sldChg>
      <pc:sldChg chg="addSp modSp add mod ord">
        <pc:chgData name="Smarius, John" userId="c30baacd-31b9-4ea6-b79e-1b4cd3c35358" providerId="ADAL" clId="{9FC73414-DBF0-425E-B7B2-1E158BB9E6C1}" dt="2023-01-06T12:57:18.695" v="2121" actId="20577"/>
        <pc:sldMkLst>
          <pc:docMk/>
          <pc:sldMk cId="2860157675" sldId="6828"/>
        </pc:sldMkLst>
        <pc:spChg chg="add mod">
          <ac:chgData name="Smarius, John" userId="c30baacd-31b9-4ea6-b79e-1b4cd3c35358" providerId="ADAL" clId="{9FC73414-DBF0-425E-B7B2-1E158BB9E6C1}" dt="2023-01-06T10:00:44.290" v="511" actId="207"/>
          <ac:spMkLst>
            <pc:docMk/>
            <pc:sldMk cId="2860157675" sldId="6828"/>
            <ac:spMk id="2" creationId="{D841D797-DB37-40E9-8394-3994C610A1AD}"/>
          </ac:spMkLst>
        </pc:spChg>
        <pc:spChg chg="mod">
          <ac:chgData name="Smarius, John" userId="c30baacd-31b9-4ea6-b79e-1b4cd3c35358" providerId="ADAL" clId="{9FC73414-DBF0-425E-B7B2-1E158BB9E6C1}" dt="2023-01-06T10:08:46.969" v="514" actId="20577"/>
          <ac:spMkLst>
            <pc:docMk/>
            <pc:sldMk cId="2860157675" sldId="6828"/>
            <ac:spMk id="6" creationId="{6BF4A369-3075-4EC3-828E-57A1323FCF77}"/>
          </ac:spMkLst>
        </pc:spChg>
        <pc:spChg chg="mod">
          <ac:chgData name="Smarius, John" userId="c30baacd-31b9-4ea6-b79e-1b4cd3c35358" providerId="ADAL" clId="{9FC73414-DBF0-425E-B7B2-1E158BB9E6C1}" dt="2023-01-06T12:56:40.229" v="2090" actId="20577"/>
          <ac:spMkLst>
            <pc:docMk/>
            <pc:sldMk cId="2860157675" sldId="6828"/>
            <ac:spMk id="17" creationId="{536D77B3-AFC5-4640-8819-0016927F0B79}"/>
          </ac:spMkLst>
        </pc:spChg>
        <pc:spChg chg="mod">
          <ac:chgData name="Smarius, John" userId="c30baacd-31b9-4ea6-b79e-1b4cd3c35358" providerId="ADAL" clId="{9FC73414-DBF0-425E-B7B2-1E158BB9E6C1}" dt="2023-01-06T12:56:43.611" v="2092" actId="20577"/>
          <ac:spMkLst>
            <pc:docMk/>
            <pc:sldMk cId="2860157675" sldId="6828"/>
            <ac:spMk id="18" creationId="{0A4C66AA-354B-4C08-92FE-4F6408388D61}"/>
          </ac:spMkLst>
        </pc:spChg>
        <pc:spChg chg="mod">
          <ac:chgData name="Smarius, John" userId="c30baacd-31b9-4ea6-b79e-1b4cd3c35358" providerId="ADAL" clId="{9FC73414-DBF0-425E-B7B2-1E158BB9E6C1}" dt="2023-01-06T12:56:38.510" v="2089" actId="20577"/>
          <ac:spMkLst>
            <pc:docMk/>
            <pc:sldMk cId="2860157675" sldId="6828"/>
            <ac:spMk id="19" creationId="{BE181384-3FF9-4CB3-965A-C0A31BB822F6}"/>
          </ac:spMkLst>
        </pc:spChg>
        <pc:spChg chg="mod">
          <ac:chgData name="Smarius, John" userId="c30baacd-31b9-4ea6-b79e-1b4cd3c35358" providerId="ADAL" clId="{9FC73414-DBF0-425E-B7B2-1E158BB9E6C1}" dt="2023-01-06T12:56:41.262" v="2091" actId="20577"/>
          <ac:spMkLst>
            <pc:docMk/>
            <pc:sldMk cId="2860157675" sldId="6828"/>
            <ac:spMk id="20" creationId="{69BB2D12-7507-4027-A159-C88E830B84E0}"/>
          </ac:spMkLst>
        </pc:spChg>
        <pc:spChg chg="mod">
          <ac:chgData name="Smarius, John" userId="c30baacd-31b9-4ea6-b79e-1b4cd3c35358" providerId="ADAL" clId="{9FC73414-DBF0-425E-B7B2-1E158BB9E6C1}" dt="2023-01-06T12:56:36.862" v="2088" actId="20577"/>
          <ac:spMkLst>
            <pc:docMk/>
            <pc:sldMk cId="2860157675" sldId="6828"/>
            <ac:spMk id="42" creationId="{9E1402D7-BA79-4087-B726-88F163123B1B}"/>
          </ac:spMkLst>
        </pc:spChg>
        <pc:spChg chg="mod">
          <ac:chgData name="Smarius, John" userId="c30baacd-31b9-4ea6-b79e-1b4cd3c35358" providerId="ADAL" clId="{9FC73414-DBF0-425E-B7B2-1E158BB9E6C1}" dt="2023-01-06T12:57:18.695" v="2121" actId="20577"/>
          <ac:spMkLst>
            <pc:docMk/>
            <pc:sldMk cId="2860157675" sldId="6828"/>
            <ac:spMk id="53" creationId="{DCE95523-D6F5-46AE-9760-C2E9AD4D7894}"/>
          </ac:spMkLst>
        </pc:spChg>
        <pc:spChg chg="mod">
          <ac:chgData name="Smarius, John" userId="c30baacd-31b9-4ea6-b79e-1b4cd3c35358" providerId="ADAL" clId="{9FC73414-DBF0-425E-B7B2-1E158BB9E6C1}" dt="2023-01-06T12:56:48.128" v="2093" actId="20577"/>
          <ac:spMkLst>
            <pc:docMk/>
            <pc:sldMk cId="2860157675" sldId="6828"/>
            <ac:spMk id="55" creationId="{5FCDDF9A-7D17-4DBE-B166-33C4892F3D9B}"/>
          </ac:spMkLst>
        </pc:spChg>
      </pc:sldChg>
      <pc:sldChg chg="add del">
        <pc:chgData name="Smarius, John" userId="c30baacd-31b9-4ea6-b79e-1b4cd3c35358" providerId="ADAL" clId="{9FC73414-DBF0-425E-B7B2-1E158BB9E6C1}" dt="2023-01-06T09:50:59.337" v="356" actId="2890"/>
        <pc:sldMkLst>
          <pc:docMk/>
          <pc:sldMk cId="4277165839" sldId="6828"/>
        </pc:sldMkLst>
      </pc:sldChg>
      <pc:sldChg chg="addSp modSp add mod">
        <pc:chgData name="Smarius, John" userId="c30baacd-31b9-4ea6-b79e-1b4cd3c35358" providerId="ADAL" clId="{9FC73414-DBF0-425E-B7B2-1E158BB9E6C1}" dt="2023-01-06T11:01:56.096" v="1169" actId="20577"/>
        <pc:sldMkLst>
          <pc:docMk/>
          <pc:sldMk cId="3921859128" sldId="6829"/>
        </pc:sldMkLst>
        <pc:spChg chg="mod">
          <ac:chgData name="Smarius, John" userId="c30baacd-31b9-4ea6-b79e-1b4cd3c35358" providerId="ADAL" clId="{9FC73414-DBF0-425E-B7B2-1E158BB9E6C1}" dt="2023-01-06T11:01:56.096" v="1169" actId="20577"/>
          <ac:spMkLst>
            <pc:docMk/>
            <pc:sldMk cId="3921859128" sldId="6829"/>
            <ac:spMk id="20" creationId="{E5C25818-5E91-45CA-891D-2495BF7B96B4}"/>
          </ac:spMkLst>
        </pc:spChg>
        <pc:spChg chg="mod">
          <ac:chgData name="Smarius, John" userId="c30baacd-31b9-4ea6-b79e-1b4cd3c35358" providerId="ADAL" clId="{9FC73414-DBF0-425E-B7B2-1E158BB9E6C1}" dt="2023-01-06T11:01:37.376" v="1164" actId="1076"/>
          <ac:spMkLst>
            <pc:docMk/>
            <pc:sldMk cId="3921859128" sldId="6829"/>
            <ac:spMk id="21" creationId="{C0722F74-39A2-4324-B6F0-064CEEF67A7C}"/>
          </ac:spMkLst>
        </pc:spChg>
        <pc:spChg chg="mod">
          <ac:chgData name="Smarius, John" userId="c30baacd-31b9-4ea6-b79e-1b4cd3c35358" providerId="ADAL" clId="{9FC73414-DBF0-425E-B7B2-1E158BB9E6C1}" dt="2023-01-06T11:01:37.376" v="1164" actId="1076"/>
          <ac:spMkLst>
            <pc:docMk/>
            <pc:sldMk cId="3921859128" sldId="6829"/>
            <ac:spMk id="24" creationId="{8E8E2BA4-226B-4FF4-9F8A-D33A9550817B}"/>
          </ac:spMkLst>
        </pc:spChg>
        <pc:spChg chg="mod">
          <ac:chgData name="Smarius, John" userId="c30baacd-31b9-4ea6-b79e-1b4cd3c35358" providerId="ADAL" clId="{9FC73414-DBF0-425E-B7B2-1E158BB9E6C1}" dt="2023-01-06T11:01:37.376" v="1164" actId="1076"/>
          <ac:spMkLst>
            <pc:docMk/>
            <pc:sldMk cId="3921859128" sldId="6829"/>
            <ac:spMk id="25" creationId="{711CD2CD-9249-44C6-83A0-80A67A245D94}"/>
          </ac:spMkLst>
        </pc:spChg>
        <pc:spChg chg="mod">
          <ac:chgData name="Smarius, John" userId="c30baacd-31b9-4ea6-b79e-1b4cd3c35358" providerId="ADAL" clId="{9FC73414-DBF0-425E-B7B2-1E158BB9E6C1}" dt="2023-01-06T11:00:25.731" v="1144" actId="1036"/>
          <ac:spMkLst>
            <pc:docMk/>
            <pc:sldMk cId="3921859128" sldId="6829"/>
            <ac:spMk id="26" creationId="{40DFAE18-94F7-4A04-995F-22E03CDD7B43}"/>
          </ac:spMkLst>
        </pc:spChg>
        <pc:spChg chg="mod">
          <ac:chgData name="Smarius, John" userId="c30baacd-31b9-4ea6-b79e-1b4cd3c35358" providerId="ADAL" clId="{9FC73414-DBF0-425E-B7B2-1E158BB9E6C1}" dt="2023-01-06T11:00:25.731" v="1144" actId="1036"/>
          <ac:spMkLst>
            <pc:docMk/>
            <pc:sldMk cId="3921859128" sldId="6829"/>
            <ac:spMk id="27" creationId="{BA612441-AFA8-4EC4-B98E-4A0F9E4DD3E7}"/>
          </ac:spMkLst>
        </pc:spChg>
        <pc:spChg chg="mod">
          <ac:chgData name="Smarius, John" userId="c30baacd-31b9-4ea6-b79e-1b4cd3c35358" providerId="ADAL" clId="{9FC73414-DBF0-425E-B7B2-1E158BB9E6C1}" dt="2023-01-06T11:00:25.731" v="1144" actId="1036"/>
          <ac:spMkLst>
            <pc:docMk/>
            <pc:sldMk cId="3921859128" sldId="6829"/>
            <ac:spMk id="28" creationId="{DEADBD90-6558-4442-9E5C-7A0B6828D476}"/>
          </ac:spMkLst>
        </pc:spChg>
        <pc:spChg chg="mod">
          <ac:chgData name="Smarius, John" userId="c30baacd-31b9-4ea6-b79e-1b4cd3c35358" providerId="ADAL" clId="{9FC73414-DBF0-425E-B7B2-1E158BB9E6C1}" dt="2023-01-06T11:01:47.957" v="1165" actId="1076"/>
          <ac:spMkLst>
            <pc:docMk/>
            <pc:sldMk cId="3921859128" sldId="6829"/>
            <ac:spMk id="29" creationId="{6E5B1337-6D34-44E8-A223-10E2A607F82D}"/>
          </ac:spMkLst>
        </pc:spChg>
        <pc:spChg chg="mod">
          <ac:chgData name="Smarius, John" userId="c30baacd-31b9-4ea6-b79e-1b4cd3c35358" providerId="ADAL" clId="{9FC73414-DBF0-425E-B7B2-1E158BB9E6C1}" dt="2023-01-06T11:00:02.759" v="1127" actId="3064"/>
          <ac:spMkLst>
            <pc:docMk/>
            <pc:sldMk cId="3921859128" sldId="6829"/>
            <ac:spMk id="30"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31" creationId="{00000000-0000-0000-0000-000000000000}"/>
          </ac:spMkLst>
        </pc:spChg>
        <pc:spChg chg="mod">
          <ac:chgData name="Smarius, John" userId="c30baacd-31b9-4ea6-b79e-1b4cd3c35358" providerId="ADAL" clId="{9FC73414-DBF0-425E-B7B2-1E158BB9E6C1}" dt="2023-01-06T11:01:00.835" v="1148" actId="14100"/>
          <ac:spMkLst>
            <pc:docMk/>
            <pc:sldMk cId="3921859128" sldId="6829"/>
            <ac:spMk id="35" creationId="{00000000-0000-0000-0000-000000000000}"/>
          </ac:spMkLst>
        </pc:spChg>
        <pc:spChg chg="mod">
          <ac:chgData name="Smarius, John" userId="c30baacd-31b9-4ea6-b79e-1b4cd3c35358" providerId="ADAL" clId="{9FC73414-DBF0-425E-B7B2-1E158BB9E6C1}" dt="2023-01-06T11:01:47.957" v="1165" actId="1076"/>
          <ac:spMkLst>
            <pc:docMk/>
            <pc:sldMk cId="3921859128" sldId="6829"/>
            <ac:spMk id="42" creationId="{3F0BB0C5-4836-4ADD-966D-D80D633DC8FC}"/>
          </ac:spMkLst>
        </pc:spChg>
        <pc:spChg chg="mod">
          <ac:chgData name="Smarius, John" userId="c30baacd-31b9-4ea6-b79e-1b4cd3c35358" providerId="ADAL" clId="{9FC73414-DBF0-425E-B7B2-1E158BB9E6C1}" dt="2023-01-06T11:01:47.957" v="1165" actId="1076"/>
          <ac:spMkLst>
            <pc:docMk/>
            <pc:sldMk cId="3921859128" sldId="6829"/>
            <ac:spMk id="43" creationId="{75FE5327-8A64-45E0-A2BE-51EC1230FB3C}"/>
          </ac:spMkLst>
        </pc:spChg>
        <pc:spChg chg="mod">
          <ac:chgData name="Smarius, John" userId="c30baacd-31b9-4ea6-b79e-1b4cd3c35358" providerId="ADAL" clId="{9FC73414-DBF0-425E-B7B2-1E158BB9E6C1}" dt="2023-01-06T11:01:47.957" v="1165" actId="1076"/>
          <ac:spMkLst>
            <pc:docMk/>
            <pc:sldMk cId="3921859128" sldId="6829"/>
            <ac:spMk id="44" creationId="{AB2CC110-EEEE-42BD-9DA5-AD3C3299F0E9}"/>
          </ac:spMkLst>
        </pc:spChg>
        <pc:spChg chg="mod">
          <ac:chgData name="Smarius, John" userId="c30baacd-31b9-4ea6-b79e-1b4cd3c35358" providerId="ADAL" clId="{9FC73414-DBF0-425E-B7B2-1E158BB9E6C1}" dt="2023-01-06T11:01:47.957" v="1165" actId="1076"/>
          <ac:spMkLst>
            <pc:docMk/>
            <pc:sldMk cId="3921859128" sldId="6829"/>
            <ac:spMk id="45" creationId="{39AF526B-52B5-4787-9509-12DC80D8DFC0}"/>
          </ac:spMkLst>
        </pc:spChg>
        <pc:graphicFrameChg chg="add mod modGraphic">
          <ac:chgData name="Smarius, John" userId="c30baacd-31b9-4ea6-b79e-1b4cd3c35358" providerId="ADAL" clId="{9FC73414-DBF0-425E-B7B2-1E158BB9E6C1}" dt="2023-01-06T11:01:37.376" v="1164" actId="1076"/>
          <ac:graphicFrameMkLst>
            <pc:docMk/>
            <pc:sldMk cId="3921859128" sldId="6829"/>
            <ac:graphicFrameMk id="23" creationId="{2862F181-0E3B-42F5-8EF2-E425971110D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2" creationId="{BB1766B7-4ED2-43AB-849E-132B3A91BE23}"/>
          </ac:graphicFrameMkLst>
        </pc:graphicFrameChg>
        <pc:graphicFrameChg chg="add mod modGraphic">
          <ac:chgData name="Smarius, John" userId="c30baacd-31b9-4ea6-b79e-1b4cd3c35358" providerId="ADAL" clId="{9FC73414-DBF0-425E-B7B2-1E158BB9E6C1}" dt="2023-01-06T11:01:37.376" v="1164" actId="1076"/>
          <ac:graphicFrameMkLst>
            <pc:docMk/>
            <pc:sldMk cId="3921859128" sldId="6829"/>
            <ac:graphicFrameMk id="33" creationId="{8F8767ED-E0C6-4B73-B318-991BBF5E2818}"/>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4" creationId="{12019E74-1084-441D-9675-EC583FD8008A}"/>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6" creationId="{8788B4F6-6C65-400C-A047-AFA7B77506EB}"/>
          </ac:graphicFrameMkLst>
        </pc:graphicFrameChg>
        <pc:graphicFrameChg chg="add mod modGraphic">
          <ac:chgData name="Smarius, John" userId="c30baacd-31b9-4ea6-b79e-1b4cd3c35358" providerId="ADAL" clId="{9FC73414-DBF0-425E-B7B2-1E158BB9E6C1}" dt="2023-01-06T11:00:25.731" v="1144" actId="1036"/>
          <ac:graphicFrameMkLst>
            <pc:docMk/>
            <pc:sldMk cId="3921859128" sldId="6829"/>
            <ac:graphicFrameMk id="37" creationId="{62AB899D-D182-456B-9A5E-225A54E874D4}"/>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8" creationId="{BEDD1539-213D-471F-8B78-235761AF850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39" creationId="{1F342ACE-06C9-4ED6-A1A4-16D21813B8B8}"/>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0" creationId="{E7E01D13-0F98-4C73-96F1-26ED845939CD}"/>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1" creationId="{45343FAB-4F66-4341-A6C5-A92531589361}"/>
          </ac:graphicFrameMkLst>
        </pc:graphicFrameChg>
        <pc:graphicFrameChg chg="add mod modGraphic">
          <ac:chgData name="Smarius, John" userId="c30baacd-31b9-4ea6-b79e-1b4cd3c35358" providerId="ADAL" clId="{9FC73414-DBF0-425E-B7B2-1E158BB9E6C1}" dt="2023-01-06T11:01:47.957" v="1165" actId="1076"/>
          <ac:graphicFrameMkLst>
            <pc:docMk/>
            <pc:sldMk cId="3921859128" sldId="6829"/>
            <ac:graphicFrameMk id="46" creationId="{53FBC82C-68B0-4F60-8203-B4F2DE473DEB}"/>
          </ac:graphicFrameMkLst>
        </pc:graphicFrameChg>
      </pc:sldChg>
      <pc:sldChg chg="addSp delSp modSp add mod">
        <pc:chgData name="Smarius, John" userId="c30baacd-31b9-4ea6-b79e-1b4cd3c35358" providerId="ADAL" clId="{9FC73414-DBF0-425E-B7B2-1E158BB9E6C1}" dt="2023-01-06T15:13:46.253" v="2244" actId="1076"/>
        <pc:sldMkLst>
          <pc:docMk/>
          <pc:sldMk cId="2610484026" sldId="6830"/>
        </pc:sldMkLst>
        <pc:spChg chg="mod">
          <ac:chgData name="Smarius, John" userId="c30baacd-31b9-4ea6-b79e-1b4cd3c35358" providerId="ADAL" clId="{9FC73414-DBF0-425E-B7B2-1E158BB9E6C1}" dt="2023-01-06T15:13:46.253" v="2244" actId="1076"/>
          <ac:spMkLst>
            <pc:docMk/>
            <pc:sldMk cId="2610484026" sldId="6830"/>
            <ac:spMk id="25" creationId="{B35BC984-841B-4FC7-86F5-4EDACCA0CDA0}"/>
          </ac:spMkLst>
        </pc:spChg>
        <pc:spChg chg="mod">
          <ac:chgData name="Smarius, John" userId="c30baacd-31b9-4ea6-b79e-1b4cd3c35358" providerId="ADAL" clId="{9FC73414-DBF0-425E-B7B2-1E158BB9E6C1}" dt="2023-01-06T12:30:07.879" v="1950" actId="20577"/>
          <ac:spMkLst>
            <pc:docMk/>
            <pc:sldMk cId="2610484026" sldId="6830"/>
            <ac:spMk id="27" creationId="{5ABF6066-5601-4451-810B-6442C591E684}"/>
          </ac:spMkLst>
        </pc:spChg>
        <pc:spChg chg="mod">
          <ac:chgData name="Smarius, John" userId="c30baacd-31b9-4ea6-b79e-1b4cd3c35358" providerId="ADAL" clId="{9FC73414-DBF0-425E-B7B2-1E158BB9E6C1}" dt="2023-01-06T15:13:46.253" v="2244" actId="1076"/>
          <ac:spMkLst>
            <pc:docMk/>
            <pc:sldMk cId="2610484026" sldId="6830"/>
            <ac:spMk id="28" creationId="{8D96DA1A-5732-47DA-907E-51A797BF3377}"/>
          </ac:spMkLst>
        </pc:spChg>
        <pc:spChg chg="mod">
          <ac:chgData name="Smarius, John" userId="c30baacd-31b9-4ea6-b79e-1b4cd3c35358" providerId="ADAL" clId="{9FC73414-DBF0-425E-B7B2-1E158BB9E6C1}" dt="2023-01-06T15:13:46.253" v="2244" actId="1076"/>
          <ac:spMkLst>
            <pc:docMk/>
            <pc:sldMk cId="2610484026" sldId="6830"/>
            <ac:spMk id="30" creationId="{CD8690C2-9F3F-4F45-B0F7-D44EC748B06E}"/>
          </ac:spMkLst>
        </pc:spChg>
        <pc:spChg chg="mod">
          <ac:chgData name="Smarius, John" userId="c30baacd-31b9-4ea6-b79e-1b4cd3c35358" providerId="ADAL" clId="{9FC73414-DBF0-425E-B7B2-1E158BB9E6C1}" dt="2023-01-06T15:13:46.253" v="2244" actId="1076"/>
          <ac:spMkLst>
            <pc:docMk/>
            <pc:sldMk cId="2610484026" sldId="6830"/>
            <ac:spMk id="32" creationId="{D7EEBE84-A7C0-4661-BA94-1B8865DAB708}"/>
          </ac:spMkLst>
        </pc:spChg>
        <pc:spChg chg="mod">
          <ac:chgData name="Smarius, John" userId="c30baacd-31b9-4ea6-b79e-1b4cd3c35358" providerId="ADAL" clId="{9FC73414-DBF0-425E-B7B2-1E158BB9E6C1}" dt="2023-01-06T15:13:46.253" v="2244" actId="1076"/>
          <ac:spMkLst>
            <pc:docMk/>
            <pc:sldMk cId="2610484026" sldId="6830"/>
            <ac:spMk id="33" creationId="{F2C6F5E8-DC1E-4E3D-A624-8F57B112E466}"/>
          </ac:spMkLst>
        </pc:spChg>
        <pc:spChg chg="mod">
          <ac:chgData name="Smarius, John" userId="c30baacd-31b9-4ea6-b79e-1b4cd3c35358" providerId="ADAL" clId="{9FC73414-DBF0-425E-B7B2-1E158BB9E6C1}" dt="2023-01-06T15:13:46.253" v="2244" actId="1076"/>
          <ac:spMkLst>
            <pc:docMk/>
            <pc:sldMk cId="2610484026" sldId="6830"/>
            <ac:spMk id="34" creationId="{9B1D0C6B-3B1C-41F5-B91C-974AA58E8BEC}"/>
          </ac:spMkLst>
        </pc:spChg>
        <pc:spChg chg="mod">
          <ac:chgData name="Smarius, John" userId="c30baacd-31b9-4ea6-b79e-1b4cd3c35358" providerId="ADAL" clId="{9FC73414-DBF0-425E-B7B2-1E158BB9E6C1}" dt="2023-01-06T15:13:46.253" v="2244" actId="1076"/>
          <ac:spMkLst>
            <pc:docMk/>
            <pc:sldMk cId="2610484026" sldId="6830"/>
            <ac:spMk id="35" creationId="{38946AFF-5AC7-4E1C-8E1E-30F0D6C10514}"/>
          </ac:spMkLst>
        </pc:spChg>
        <pc:spChg chg="mod">
          <ac:chgData name="Smarius, John" userId="c30baacd-31b9-4ea6-b79e-1b4cd3c35358" providerId="ADAL" clId="{9FC73414-DBF0-425E-B7B2-1E158BB9E6C1}" dt="2023-01-06T15:13:46.253" v="2244" actId="1076"/>
          <ac:spMkLst>
            <pc:docMk/>
            <pc:sldMk cId="2610484026" sldId="6830"/>
            <ac:spMk id="36" creationId="{645C555E-CCB8-45C1-909F-0CC6876CEA3B}"/>
          </ac:spMkLst>
        </pc:spChg>
        <pc:spChg chg="mod">
          <ac:chgData name="Smarius, John" userId="c30baacd-31b9-4ea6-b79e-1b4cd3c35358" providerId="ADAL" clId="{9FC73414-DBF0-425E-B7B2-1E158BB9E6C1}" dt="2023-01-06T15:13:46.253" v="2244" actId="1076"/>
          <ac:spMkLst>
            <pc:docMk/>
            <pc:sldMk cId="2610484026" sldId="6830"/>
            <ac:spMk id="37" creationId="{55019D20-EBA3-461C-A0CB-13BE76F18093}"/>
          </ac:spMkLst>
        </pc:spChg>
        <pc:spChg chg="mod">
          <ac:chgData name="Smarius, John" userId="c30baacd-31b9-4ea6-b79e-1b4cd3c35358" providerId="ADAL" clId="{9FC73414-DBF0-425E-B7B2-1E158BB9E6C1}" dt="2023-01-06T15:13:46.253" v="2244" actId="1076"/>
          <ac:spMkLst>
            <pc:docMk/>
            <pc:sldMk cId="2610484026" sldId="6830"/>
            <ac:spMk id="38" creationId="{431F4811-36AE-4190-A45C-6DB275697C30}"/>
          </ac:spMkLst>
        </pc:spChg>
        <pc:spChg chg="mod">
          <ac:chgData name="Smarius, John" userId="c30baacd-31b9-4ea6-b79e-1b4cd3c35358" providerId="ADAL" clId="{9FC73414-DBF0-425E-B7B2-1E158BB9E6C1}" dt="2023-01-06T15:13:46.253" v="2244" actId="1076"/>
          <ac:spMkLst>
            <pc:docMk/>
            <pc:sldMk cId="2610484026" sldId="6830"/>
            <ac:spMk id="39" creationId="{98510D09-AD58-419F-9B0F-F8A888AB23CA}"/>
          </ac:spMkLst>
        </pc:spChg>
        <pc:spChg chg="mod">
          <ac:chgData name="Smarius, John" userId="c30baacd-31b9-4ea6-b79e-1b4cd3c35358" providerId="ADAL" clId="{9FC73414-DBF0-425E-B7B2-1E158BB9E6C1}" dt="2023-01-06T15:13:46.253" v="2244" actId="1076"/>
          <ac:spMkLst>
            <pc:docMk/>
            <pc:sldMk cId="2610484026" sldId="6830"/>
            <ac:spMk id="40" creationId="{63819497-ED69-4866-9BB4-EA8984B93A1F}"/>
          </ac:spMkLst>
        </pc:spChg>
        <pc:spChg chg="mod">
          <ac:chgData name="Smarius, John" userId="c30baacd-31b9-4ea6-b79e-1b4cd3c35358" providerId="ADAL" clId="{9FC73414-DBF0-425E-B7B2-1E158BB9E6C1}" dt="2023-01-06T15:13:46.253" v="2244" actId="1076"/>
          <ac:spMkLst>
            <pc:docMk/>
            <pc:sldMk cId="2610484026" sldId="6830"/>
            <ac:spMk id="41" creationId="{7EED2B2B-6A85-45FD-B7F1-BE5726835C38}"/>
          </ac:spMkLst>
        </pc:spChg>
        <pc:spChg chg="mod">
          <ac:chgData name="Smarius, John" userId="c30baacd-31b9-4ea6-b79e-1b4cd3c35358" providerId="ADAL" clId="{9FC73414-DBF0-425E-B7B2-1E158BB9E6C1}" dt="2023-01-06T15:13:46.253" v="2244" actId="1076"/>
          <ac:spMkLst>
            <pc:docMk/>
            <pc:sldMk cId="2610484026" sldId="6830"/>
            <ac:spMk id="42" creationId="{C9A94404-2AEA-44E9-BEE9-962BC18EB79B}"/>
          </ac:spMkLst>
        </pc:spChg>
        <pc:spChg chg="mod">
          <ac:chgData name="Smarius, John" userId="c30baacd-31b9-4ea6-b79e-1b4cd3c35358" providerId="ADAL" clId="{9FC73414-DBF0-425E-B7B2-1E158BB9E6C1}" dt="2023-01-06T15:13:46.253" v="2244" actId="1076"/>
          <ac:spMkLst>
            <pc:docMk/>
            <pc:sldMk cId="2610484026" sldId="6830"/>
            <ac:spMk id="43" creationId="{37667A42-E708-49A0-94AC-765936DAEB28}"/>
          </ac:spMkLst>
        </pc:spChg>
        <pc:spChg chg="mod">
          <ac:chgData name="Smarius, John" userId="c30baacd-31b9-4ea6-b79e-1b4cd3c35358" providerId="ADAL" clId="{9FC73414-DBF0-425E-B7B2-1E158BB9E6C1}" dt="2023-01-06T15:13:46.253" v="2244" actId="1076"/>
          <ac:spMkLst>
            <pc:docMk/>
            <pc:sldMk cId="2610484026" sldId="6830"/>
            <ac:spMk id="44" creationId="{C302DDA1-706D-4855-8375-3DB4CB578B71}"/>
          </ac:spMkLst>
        </pc:spChg>
        <pc:spChg chg="mod">
          <ac:chgData name="Smarius, John" userId="c30baacd-31b9-4ea6-b79e-1b4cd3c35358" providerId="ADAL" clId="{9FC73414-DBF0-425E-B7B2-1E158BB9E6C1}" dt="2023-01-06T15:13:46.253" v="2244" actId="1076"/>
          <ac:spMkLst>
            <pc:docMk/>
            <pc:sldMk cId="2610484026" sldId="6830"/>
            <ac:spMk id="45" creationId="{46376443-9D82-40B6-B9EC-72E978C59D67}"/>
          </ac:spMkLst>
        </pc:spChg>
        <pc:spChg chg="mod">
          <ac:chgData name="Smarius, John" userId="c30baacd-31b9-4ea6-b79e-1b4cd3c35358" providerId="ADAL" clId="{9FC73414-DBF0-425E-B7B2-1E158BB9E6C1}" dt="2023-01-06T15:13:46.253" v="2244" actId="1076"/>
          <ac:spMkLst>
            <pc:docMk/>
            <pc:sldMk cId="2610484026" sldId="6830"/>
            <ac:spMk id="46" creationId="{D44DFDAA-0997-4C8C-89A5-B006DFD3E302}"/>
          </ac:spMkLst>
        </pc:spChg>
        <pc:spChg chg="mod">
          <ac:chgData name="Smarius, John" userId="c30baacd-31b9-4ea6-b79e-1b4cd3c35358" providerId="ADAL" clId="{9FC73414-DBF0-425E-B7B2-1E158BB9E6C1}" dt="2023-01-06T15:13:46.253" v="2244" actId="1076"/>
          <ac:spMkLst>
            <pc:docMk/>
            <pc:sldMk cId="2610484026" sldId="6830"/>
            <ac:spMk id="47" creationId="{626591BD-8EAB-4A1F-BBF1-37D8B19A54A8}"/>
          </ac:spMkLst>
        </pc:spChg>
        <pc:spChg chg="mod">
          <ac:chgData name="Smarius, John" userId="c30baacd-31b9-4ea6-b79e-1b4cd3c35358" providerId="ADAL" clId="{9FC73414-DBF0-425E-B7B2-1E158BB9E6C1}" dt="2023-01-06T15:13:46.253" v="2244" actId="1076"/>
          <ac:spMkLst>
            <pc:docMk/>
            <pc:sldMk cId="2610484026" sldId="6830"/>
            <ac:spMk id="48" creationId="{0849F36E-02AF-4222-A180-8BF0C67E1A35}"/>
          </ac:spMkLst>
        </pc:spChg>
        <pc:spChg chg="mod">
          <ac:chgData name="Smarius, John" userId="c30baacd-31b9-4ea6-b79e-1b4cd3c35358" providerId="ADAL" clId="{9FC73414-DBF0-425E-B7B2-1E158BB9E6C1}" dt="2023-01-06T15:13:46.253" v="2244" actId="1076"/>
          <ac:spMkLst>
            <pc:docMk/>
            <pc:sldMk cId="2610484026" sldId="6830"/>
            <ac:spMk id="50" creationId="{976A8B4F-4E0C-41DC-AA96-E8C3E77AF5E4}"/>
          </ac:spMkLst>
        </pc:spChg>
        <pc:spChg chg="mod">
          <ac:chgData name="Smarius, John" userId="c30baacd-31b9-4ea6-b79e-1b4cd3c35358" providerId="ADAL" clId="{9FC73414-DBF0-425E-B7B2-1E158BB9E6C1}" dt="2023-01-06T15:13:46.253" v="2244" actId="1076"/>
          <ac:spMkLst>
            <pc:docMk/>
            <pc:sldMk cId="2610484026" sldId="6830"/>
            <ac:spMk id="51" creationId="{A5B6AEAE-581F-4ACD-AA85-95993DD85A6F}"/>
          </ac:spMkLst>
        </pc:spChg>
        <pc:spChg chg="mod">
          <ac:chgData name="Smarius, John" userId="c30baacd-31b9-4ea6-b79e-1b4cd3c35358" providerId="ADAL" clId="{9FC73414-DBF0-425E-B7B2-1E158BB9E6C1}" dt="2023-01-06T15:13:46.253" v="2244" actId="1076"/>
          <ac:spMkLst>
            <pc:docMk/>
            <pc:sldMk cId="2610484026" sldId="6830"/>
            <ac:spMk id="52" creationId="{E21BDBC6-976D-4B40-940C-79B23B3D8714}"/>
          </ac:spMkLst>
        </pc:spChg>
        <pc:spChg chg="mod">
          <ac:chgData name="Smarius, John" userId="c30baacd-31b9-4ea6-b79e-1b4cd3c35358" providerId="ADAL" clId="{9FC73414-DBF0-425E-B7B2-1E158BB9E6C1}" dt="2023-01-06T15:13:46.253" v="2244" actId="1076"/>
          <ac:spMkLst>
            <pc:docMk/>
            <pc:sldMk cId="2610484026" sldId="6830"/>
            <ac:spMk id="53" creationId="{72170584-9BC6-48F4-83D5-B69B76F3CC74}"/>
          </ac:spMkLst>
        </pc:spChg>
        <pc:spChg chg="del">
          <ac:chgData name="Smarius, John" userId="c30baacd-31b9-4ea6-b79e-1b4cd3c35358" providerId="ADAL" clId="{9FC73414-DBF0-425E-B7B2-1E158BB9E6C1}" dt="2023-01-06T11:58:47.509" v="1606" actId="478"/>
          <ac:spMkLst>
            <pc:docMk/>
            <pc:sldMk cId="2610484026" sldId="6830"/>
            <ac:spMk id="55" creationId="{00000000-0000-0000-0000-000000000000}"/>
          </ac:spMkLst>
        </pc:spChg>
        <pc:spChg chg="del">
          <ac:chgData name="Smarius, John" userId="c30baacd-31b9-4ea6-b79e-1b4cd3c35358" providerId="ADAL" clId="{9FC73414-DBF0-425E-B7B2-1E158BB9E6C1}" dt="2023-01-06T12:12:51.356" v="1703" actId="478"/>
          <ac:spMkLst>
            <pc:docMk/>
            <pc:sldMk cId="2610484026" sldId="6830"/>
            <ac:spMk id="59" creationId="{00000000-0000-0000-0000-000000000000}"/>
          </ac:spMkLst>
        </pc:spChg>
        <pc:spChg chg="del mod">
          <ac:chgData name="Smarius, John" userId="c30baacd-31b9-4ea6-b79e-1b4cd3c35358" providerId="ADAL" clId="{9FC73414-DBF0-425E-B7B2-1E158BB9E6C1}" dt="2023-01-06T11:48:29.639" v="1525" actId="478"/>
          <ac:spMkLst>
            <pc:docMk/>
            <pc:sldMk cId="2610484026" sldId="6830"/>
            <ac:spMk id="60" creationId="{00000000-0000-0000-0000-000000000000}"/>
          </ac:spMkLst>
        </pc:spChg>
        <pc:spChg chg="del">
          <ac:chgData name="Smarius, John" userId="c30baacd-31b9-4ea6-b79e-1b4cd3c35358" providerId="ADAL" clId="{9FC73414-DBF0-425E-B7B2-1E158BB9E6C1}" dt="2023-01-06T11:59:06.649" v="1608" actId="478"/>
          <ac:spMkLst>
            <pc:docMk/>
            <pc:sldMk cId="2610484026" sldId="6830"/>
            <ac:spMk id="62" creationId="{00000000-0000-0000-0000-000000000000}"/>
          </ac:spMkLst>
        </pc:spChg>
        <pc:spChg chg="del">
          <ac:chgData name="Smarius, John" userId="c30baacd-31b9-4ea6-b79e-1b4cd3c35358" providerId="ADAL" clId="{9FC73414-DBF0-425E-B7B2-1E158BB9E6C1}" dt="2023-01-06T11:48:27.272" v="1524" actId="478"/>
          <ac:spMkLst>
            <pc:docMk/>
            <pc:sldMk cId="2610484026" sldId="6830"/>
            <ac:spMk id="68" creationId="{00000000-0000-0000-0000-000000000000}"/>
          </ac:spMkLst>
        </pc:spChg>
        <pc:spChg chg="del">
          <ac:chgData name="Smarius, John" userId="c30baacd-31b9-4ea6-b79e-1b4cd3c35358" providerId="ADAL" clId="{9FC73414-DBF0-425E-B7B2-1E158BB9E6C1}" dt="2023-01-06T11:58:56.968" v="1607" actId="478"/>
          <ac:spMkLst>
            <pc:docMk/>
            <pc:sldMk cId="2610484026" sldId="6830"/>
            <ac:spMk id="72" creationId="{00000000-0000-0000-0000-000000000000}"/>
          </ac:spMkLst>
        </pc:spChg>
        <pc:graphicFrameChg chg="add mod modGraphic">
          <ac:chgData name="Smarius, John" userId="c30baacd-31b9-4ea6-b79e-1b4cd3c35358" providerId="ADAL" clId="{9FC73414-DBF0-425E-B7B2-1E158BB9E6C1}" dt="2023-01-06T15:13:46.253" v="2244" actId="1076"/>
          <ac:graphicFrameMkLst>
            <pc:docMk/>
            <pc:sldMk cId="2610484026" sldId="6830"/>
            <ac:graphicFrameMk id="49" creationId="{86E068FF-BCB4-4822-A12B-A1B4AA11A8D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4" creationId="{A016ECAD-CEC6-4FF6-9900-F0E0180E363F}"/>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6" creationId="{826C9D6F-2CE2-409F-A4D9-6FE4D3D678C8}"/>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7" creationId="{973D199D-CCE7-4148-BA0D-748F798645D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58" creationId="{6D32FE6D-8154-43C3-8F34-5A32144607F1}"/>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1" creationId="{C26E69A7-6DCB-4566-941E-D3F6E4C1D36E}"/>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3" creationId="{34E27628-8FA1-405C-B4CE-2532F12D15A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4" creationId="{DFEA513C-34E0-4559-8B4B-44D7E225AF1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5" creationId="{007C2A16-D0AC-4DF1-8477-B624A232867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66" creationId="{4BCE56A2-8014-4057-84D4-964B4CCD7880}"/>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7" creationId="{C7E238C9-1B77-4A89-AE3D-490ED526A188}"/>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69" creationId="{A9DD1EC2-3670-4B4F-8473-52B9FB0D3C7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0" creationId="{A06CAC8B-DE4E-4C98-BCCB-340A55CD6726}"/>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1" creationId="{88640F0E-C2B6-4151-80E8-E3DF74E27CC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3" creationId="{6564C465-DF32-4047-8D99-B366B409E3FF}"/>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4" creationId="{113F21F7-44EE-4E2F-83FF-18773CE64583}"/>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5" creationId="{1605B936-807A-4024-89B3-F1A8AE8049F2}"/>
          </ac:graphicFrameMkLst>
        </pc:graphicFrameChg>
        <pc:graphicFrameChg chg="add mod">
          <ac:chgData name="Smarius, John" userId="c30baacd-31b9-4ea6-b79e-1b4cd3c35358" providerId="ADAL" clId="{9FC73414-DBF0-425E-B7B2-1E158BB9E6C1}" dt="2023-01-06T15:13:46.253" v="2244" actId="1076"/>
          <ac:graphicFrameMkLst>
            <pc:docMk/>
            <pc:sldMk cId="2610484026" sldId="6830"/>
            <ac:graphicFrameMk id="76" creationId="{88496BDB-C8D7-423E-A74E-DDDDA18F47F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7" creationId="{47A29C65-44C0-4E57-B48C-C3278A1C7747}"/>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8" creationId="{CF417F7A-4ABC-45EC-B998-0FC51E40EBDA}"/>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79" creationId="{22C32F4A-DAB0-4619-A7F1-80C3B0135242}"/>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0" creationId="{9D3C0546-9FB3-419F-BCFF-DEEA3CC994A6}"/>
          </ac:graphicFrameMkLst>
        </pc:graphicFrameChg>
        <pc:graphicFrameChg chg="add mod modGraphic">
          <ac:chgData name="Smarius, John" userId="c30baacd-31b9-4ea6-b79e-1b4cd3c35358" providerId="ADAL" clId="{9FC73414-DBF0-425E-B7B2-1E158BB9E6C1}" dt="2023-01-06T15:13:46.253" v="2244" actId="1076"/>
          <ac:graphicFrameMkLst>
            <pc:docMk/>
            <pc:sldMk cId="2610484026" sldId="6830"/>
            <ac:graphicFrameMk id="81" creationId="{77EEAD79-CFEC-40F6-BE8F-98EA52B6E56D}"/>
          </ac:graphicFrameMkLst>
        </pc:graphicFrameChg>
        <pc:picChg chg="add del mod">
          <ac:chgData name="Smarius, John" userId="c30baacd-31b9-4ea6-b79e-1b4cd3c35358" providerId="ADAL" clId="{9FC73414-DBF0-425E-B7B2-1E158BB9E6C1}" dt="2023-01-06T15:08:50.376" v="2175" actId="478"/>
          <ac:picMkLst>
            <pc:docMk/>
            <pc:sldMk cId="2610484026" sldId="6830"/>
            <ac:picMk id="2" creationId="{EE98FD06-C5A1-4D2A-8663-7A0A91A8ADDC}"/>
          </ac:picMkLst>
        </pc:picChg>
        <pc:picChg chg="add del mod ord">
          <ac:chgData name="Smarius, John" userId="c30baacd-31b9-4ea6-b79e-1b4cd3c35358" providerId="ADAL" clId="{9FC73414-DBF0-425E-B7B2-1E158BB9E6C1}" dt="2023-01-06T15:13:15.418" v="2243" actId="478"/>
          <ac:picMkLst>
            <pc:docMk/>
            <pc:sldMk cId="2610484026" sldId="6830"/>
            <ac:picMk id="3" creationId="{5B3CBAE9-FA41-45D6-8AB5-7C72BC0A0BFA}"/>
          </ac:picMkLst>
        </pc:picChg>
        <pc:picChg chg="add mod ord">
          <ac:chgData name="Smarius, John" userId="c30baacd-31b9-4ea6-b79e-1b4cd3c35358" providerId="ADAL" clId="{9FC73414-DBF0-425E-B7B2-1E158BB9E6C1}" dt="2023-01-06T15:13:09.392" v="2242" actId="167"/>
          <ac:picMkLst>
            <pc:docMk/>
            <pc:sldMk cId="2610484026" sldId="6830"/>
            <ac:picMk id="4" creationId="{A3E60735-845E-4B02-941C-64A8ABD52A14}"/>
          </ac:picMkLst>
        </pc:picChg>
      </pc:sldChg>
      <pc:sldChg chg="addSp delSp modSp add mod">
        <pc:chgData name="Smarius, John" userId="c30baacd-31b9-4ea6-b79e-1b4cd3c35358" providerId="ADAL" clId="{9FC73414-DBF0-425E-B7B2-1E158BB9E6C1}" dt="2023-01-06T12:37:51.858" v="1966" actId="1076"/>
        <pc:sldMkLst>
          <pc:docMk/>
          <pc:sldMk cId="4294118314" sldId="6831"/>
        </pc:sldMkLst>
        <pc:spChg chg="mod">
          <ac:chgData name="Smarius, John" userId="c30baacd-31b9-4ea6-b79e-1b4cd3c35358" providerId="ADAL" clId="{9FC73414-DBF0-425E-B7B2-1E158BB9E6C1}" dt="2023-01-06T12:36:55.754" v="1965" actId="1076"/>
          <ac:spMkLst>
            <pc:docMk/>
            <pc:sldMk cId="4294118314" sldId="6831"/>
            <ac:spMk id="4" creationId="{00000000-0000-0000-0000-000000000000}"/>
          </ac:spMkLst>
        </pc:spChg>
        <pc:spChg chg="mod">
          <ac:chgData name="Smarius, John" userId="c30baacd-31b9-4ea6-b79e-1b4cd3c35358" providerId="ADAL" clId="{9FC73414-DBF0-425E-B7B2-1E158BB9E6C1}" dt="2023-01-06T12:36:44.286" v="1963" actId="1076"/>
          <ac:spMkLst>
            <pc:docMk/>
            <pc:sldMk cId="4294118314" sldId="6831"/>
            <ac:spMk id="32" creationId="{EDF7B4F4-5388-47C4-857B-D1788961CF44}"/>
          </ac:spMkLst>
        </pc:spChg>
        <pc:spChg chg="mod">
          <ac:chgData name="Smarius, John" userId="c30baacd-31b9-4ea6-b79e-1b4cd3c35358" providerId="ADAL" clId="{9FC73414-DBF0-425E-B7B2-1E158BB9E6C1}" dt="2023-01-06T12:36:50.223" v="1964" actId="1076"/>
          <ac:spMkLst>
            <pc:docMk/>
            <pc:sldMk cId="4294118314" sldId="6831"/>
            <ac:spMk id="42" creationId="{00000000-0000-0000-0000-000000000000}"/>
          </ac:spMkLst>
        </pc:spChg>
        <pc:spChg chg="mod">
          <ac:chgData name="Smarius, John" userId="c30baacd-31b9-4ea6-b79e-1b4cd3c35358" providerId="ADAL" clId="{9FC73414-DBF0-425E-B7B2-1E158BB9E6C1}" dt="2023-01-06T12:36:28.092" v="1960" actId="1076"/>
          <ac:spMkLst>
            <pc:docMk/>
            <pc:sldMk cId="4294118314" sldId="6831"/>
            <ac:spMk id="50" creationId="{00000000-0000-0000-0000-000000000000}"/>
          </ac:spMkLst>
        </pc:spChg>
        <pc:spChg chg="mod">
          <ac:chgData name="Smarius, John" userId="c30baacd-31b9-4ea6-b79e-1b4cd3c35358" providerId="ADAL" clId="{9FC73414-DBF0-425E-B7B2-1E158BB9E6C1}" dt="2023-01-06T12:37:51.858" v="1966" actId="1076"/>
          <ac:spMkLst>
            <pc:docMk/>
            <pc:sldMk cId="4294118314" sldId="6831"/>
            <ac:spMk id="53" creationId="{24EF5CE4-6AB6-4893-9FC3-1E0D4B3D5F1B}"/>
          </ac:spMkLst>
        </pc:spChg>
        <pc:spChg chg="mod">
          <ac:chgData name="Smarius, John" userId="c30baacd-31b9-4ea6-b79e-1b4cd3c35358" providerId="ADAL" clId="{9FC73414-DBF0-425E-B7B2-1E158BB9E6C1}" dt="2023-01-06T12:36:12.226" v="1958" actId="1076"/>
          <ac:spMkLst>
            <pc:docMk/>
            <pc:sldMk cId="4294118314" sldId="6831"/>
            <ac:spMk id="61" creationId="{00000000-0000-0000-0000-000000000000}"/>
          </ac:spMkLst>
        </pc:spChg>
        <pc:spChg chg="mod">
          <ac:chgData name="Smarius, John" userId="c30baacd-31b9-4ea6-b79e-1b4cd3c35358" providerId="ADAL" clId="{9FC73414-DBF0-425E-B7B2-1E158BB9E6C1}" dt="2023-01-06T12:36:17.969" v="1959" actId="1076"/>
          <ac:spMkLst>
            <pc:docMk/>
            <pc:sldMk cId="4294118314" sldId="6831"/>
            <ac:spMk id="62" creationId="{00000000-0000-0000-0000-000000000000}"/>
          </ac:spMkLst>
        </pc:spChg>
        <pc:spChg chg="mod">
          <ac:chgData name="Smarius, John" userId="c30baacd-31b9-4ea6-b79e-1b4cd3c35358" providerId="ADAL" clId="{9FC73414-DBF0-425E-B7B2-1E158BB9E6C1}" dt="2023-01-06T12:36:41.207" v="1962" actId="1076"/>
          <ac:spMkLst>
            <pc:docMk/>
            <pc:sldMk cId="4294118314" sldId="6831"/>
            <ac:spMk id="64" creationId="{F42E25F0-60D6-48D2-9032-866969F251FE}"/>
          </ac:spMkLst>
        </pc:spChg>
        <pc:picChg chg="del">
          <ac:chgData name="Smarius, John" userId="c30baacd-31b9-4ea6-b79e-1b4cd3c35358" providerId="ADAL" clId="{9FC73414-DBF0-425E-B7B2-1E158BB9E6C1}" dt="2023-01-06T12:30:51.694" v="1952" actId="478"/>
          <ac:picMkLst>
            <pc:docMk/>
            <pc:sldMk cId="4294118314" sldId="6831"/>
            <ac:picMk id="2" creationId="{9CB13C3C-56DB-4D96-997B-0AD2A80C96B3}"/>
          </ac:picMkLst>
        </pc:picChg>
        <pc:picChg chg="add mod ord">
          <ac:chgData name="Smarius, John" userId="c30baacd-31b9-4ea6-b79e-1b4cd3c35358" providerId="ADAL" clId="{9FC73414-DBF0-425E-B7B2-1E158BB9E6C1}" dt="2023-01-06T12:35:47.425" v="1957" actId="167"/>
          <ac:picMkLst>
            <pc:docMk/>
            <pc:sldMk cId="4294118314" sldId="6831"/>
            <ac:picMk id="3" creationId="{16C7D29F-4C0F-4E08-A80A-548DC175E880}"/>
          </ac:picMkLst>
        </pc:picChg>
        <pc:cxnChg chg="mod">
          <ac:chgData name="Smarius, John" userId="c30baacd-31b9-4ea6-b79e-1b4cd3c35358" providerId="ADAL" clId="{9FC73414-DBF0-425E-B7B2-1E158BB9E6C1}" dt="2023-01-06T12:36:55.754" v="1965" actId="1076"/>
          <ac:cxnSpMkLst>
            <pc:docMk/>
            <pc:sldMk cId="4294118314" sldId="6831"/>
            <ac:cxnSpMk id="11" creationId="{00000000-0000-0000-0000-000000000000}"/>
          </ac:cxnSpMkLst>
        </pc:cxnChg>
        <pc:cxnChg chg="mod">
          <ac:chgData name="Smarius, John" userId="c30baacd-31b9-4ea6-b79e-1b4cd3c35358" providerId="ADAL" clId="{9FC73414-DBF0-425E-B7B2-1E158BB9E6C1}" dt="2023-01-06T12:36:55.754" v="1965" actId="1076"/>
          <ac:cxnSpMkLst>
            <pc:docMk/>
            <pc:sldMk cId="4294118314" sldId="6831"/>
            <ac:cxnSpMk id="33" creationId="{E164F660-3403-411D-89E7-D5ACE1D3B058}"/>
          </ac:cxnSpMkLst>
        </pc:cxnChg>
        <pc:cxnChg chg="mod">
          <ac:chgData name="Smarius, John" userId="c30baacd-31b9-4ea6-b79e-1b4cd3c35358" providerId="ADAL" clId="{9FC73414-DBF0-425E-B7B2-1E158BB9E6C1}" dt="2023-01-06T12:36:50.223" v="1964" actId="1076"/>
          <ac:cxnSpMkLst>
            <pc:docMk/>
            <pc:sldMk cId="4294118314" sldId="6831"/>
            <ac:cxnSpMk id="48" creationId="{00000000-0000-0000-0000-000000000000}"/>
          </ac:cxnSpMkLst>
        </pc:cxnChg>
        <pc:cxnChg chg="mod">
          <ac:chgData name="Smarius, John" userId="c30baacd-31b9-4ea6-b79e-1b4cd3c35358" providerId="ADAL" clId="{9FC73414-DBF0-425E-B7B2-1E158BB9E6C1}" dt="2023-01-06T12:36:32.041" v="1961" actId="14100"/>
          <ac:cxnSpMkLst>
            <pc:docMk/>
            <pc:sldMk cId="4294118314" sldId="6831"/>
            <ac:cxnSpMk id="51"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58" creationId="{00000000-0000-0000-0000-000000000000}"/>
          </ac:cxnSpMkLst>
        </pc:cxnChg>
        <pc:cxnChg chg="mod">
          <ac:chgData name="Smarius, John" userId="c30baacd-31b9-4ea6-b79e-1b4cd3c35358" providerId="ADAL" clId="{9FC73414-DBF0-425E-B7B2-1E158BB9E6C1}" dt="2023-01-06T12:36:17.969" v="1959" actId="1076"/>
          <ac:cxnSpMkLst>
            <pc:docMk/>
            <pc:sldMk cId="4294118314" sldId="6831"/>
            <ac:cxnSpMk id="63" creationId="{00000000-0000-0000-0000-000000000000}"/>
          </ac:cxnSpMkLst>
        </pc:cxnChg>
        <pc:cxnChg chg="mod">
          <ac:chgData name="Smarius, John" userId="c30baacd-31b9-4ea6-b79e-1b4cd3c35358" providerId="ADAL" clId="{9FC73414-DBF0-425E-B7B2-1E158BB9E6C1}" dt="2023-01-06T12:36:41.207" v="1962" actId="1076"/>
          <ac:cxnSpMkLst>
            <pc:docMk/>
            <pc:sldMk cId="4294118314" sldId="6831"/>
            <ac:cxnSpMk id="67" creationId="{4688B8F7-D90B-4EA8-A2A4-1858B1863A81}"/>
          </ac:cxnSpMkLst>
        </pc:cxnChg>
        <pc:cxnChg chg="mod">
          <ac:chgData name="Smarius, John" userId="c30baacd-31b9-4ea6-b79e-1b4cd3c35358" providerId="ADAL" clId="{9FC73414-DBF0-425E-B7B2-1E158BB9E6C1}" dt="2023-01-06T12:37:51.858" v="1966" actId="1076"/>
          <ac:cxnSpMkLst>
            <pc:docMk/>
            <pc:sldMk cId="4294118314" sldId="6831"/>
            <ac:cxnSpMk id="70" creationId="{42C6ED05-0D1F-48BA-B089-7CD377844216}"/>
          </ac:cxnSpMkLst>
        </pc:cxnChg>
      </pc:sldChg>
      <pc:sldChg chg="addSp delSp modSp add mod">
        <pc:chgData name="Smarius, John" userId="c30baacd-31b9-4ea6-b79e-1b4cd3c35358" providerId="ADAL" clId="{9FC73414-DBF0-425E-B7B2-1E158BB9E6C1}" dt="2023-01-06T12:40:13.987" v="1980" actId="1076"/>
        <pc:sldMkLst>
          <pc:docMk/>
          <pc:sldMk cId="1108640360" sldId="6832"/>
        </pc:sldMkLst>
        <pc:spChg chg="mod">
          <ac:chgData name="Smarius, John" userId="c30baacd-31b9-4ea6-b79e-1b4cd3c35358" providerId="ADAL" clId="{9FC73414-DBF0-425E-B7B2-1E158BB9E6C1}" dt="2023-01-06T12:39:57.453" v="1978" actId="1076"/>
          <ac:spMkLst>
            <pc:docMk/>
            <pc:sldMk cId="1108640360" sldId="6832"/>
            <ac:spMk id="4" creationId="{00000000-0000-0000-0000-000000000000}"/>
          </ac:spMkLst>
        </pc:spChg>
        <pc:spChg chg="mod">
          <ac:chgData name="Smarius, John" userId="c30baacd-31b9-4ea6-b79e-1b4cd3c35358" providerId="ADAL" clId="{9FC73414-DBF0-425E-B7B2-1E158BB9E6C1}" dt="2023-01-06T12:39:35.754" v="1974" actId="1076"/>
          <ac:spMkLst>
            <pc:docMk/>
            <pc:sldMk cId="1108640360" sldId="6832"/>
            <ac:spMk id="24" creationId="{43CE2973-48CF-427C-868C-5028F0355C94}"/>
          </ac:spMkLst>
        </pc:spChg>
        <pc:spChg chg="mod">
          <ac:chgData name="Smarius, John" userId="c30baacd-31b9-4ea6-b79e-1b4cd3c35358" providerId="ADAL" clId="{9FC73414-DBF0-425E-B7B2-1E158BB9E6C1}" dt="2023-01-06T12:39:46.140" v="1976" actId="1076"/>
          <ac:spMkLst>
            <pc:docMk/>
            <pc:sldMk cId="1108640360" sldId="6832"/>
            <ac:spMk id="42" creationId="{00000000-0000-0000-0000-000000000000}"/>
          </ac:spMkLst>
        </pc:spChg>
        <pc:spChg chg="mod">
          <ac:chgData name="Smarius, John" userId="c30baacd-31b9-4ea6-b79e-1b4cd3c35358" providerId="ADAL" clId="{9FC73414-DBF0-425E-B7B2-1E158BB9E6C1}" dt="2023-01-06T12:40:13.987" v="1980" actId="1076"/>
          <ac:spMkLst>
            <pc:docMk/>
            <pc:sldMk cId="1108640360" sldId="6832"/>
            <ac:spMk id="44" creationId="{00000000-0000-0000-0000-000000000000}"/>
          </ac:spMkLst>
        </pc:spChg>
        <pc:spChg chg="mod">
          <ac:chgData name="Smarius, John" userId="c30baacd-31b9-4ea6-b79e-1b4cd3c35358" providerId="ADAL" clId="{9FC73414-DBF0-425E-B7B2-1E158BB9E6C1}" dt="2023-01-06T12:39:41.272" v="1975" actId="1076"/>
          <ac:spMkLst>
            <pc:docMk/>
            <pc:sldMk cId="1108640360" sldId="6832"/>
            <ac:spMk id="50" creationId="{00000000-0000-0000-0000-000000000000}"/>
          </ac:spMkLst>
        </pc:spChg>
        <pc:spChg chg="mod">
          <ac:chgData name="Smarius, John" userId="c30baacd-31b9-4ea6-b79e-1b4cd3c35358" providerId="ADAL" clId="{9FC73414-DBF0-425E-B7B2-1E158BB9E6C1}" dt="2023-01-06T12:39:11.306" v="1971" actId="1076"/>
          <ac:spMkLst>
            <pc:docMk/>
            <pc:sldMk cId="1108640360" sldId="6832"/>
            <ac:spMk id="52" creationId="{338ED97B-A903-4014-9EEC-DAF02813B5F5}"/>
          </ac:spMkLst>
        </pc:spChg>
        <pc:spChg chg="mod">
          <ac:chgData name="Smarius, John" userId="c30baacd-31b9-4ea6-b79e-1b4cd3c35358" providerId="ADAL" clId="{9FC73414-DBF0-425E-B7B2-1E158BB9E6C1}" dt="2023-01-06T12:39:25.638" v="1972" actId="1076"/>
          <ac:spMkLst>
            <pc:docMk/>
            <pc:sldMk cId="1108640360" sldId="6832"/>
            <ac:spMk id="62" creationId="{00000000-0000-0000-0000-000000000000}"/>
          </ac:spMkLst>
        </pc:spChg>
        <pc:picChg chg="del">
          <ac:chgData name="Smarius, John" userId="c30baacd-31b9-4ea6-b79e-1b4cd3c35358" providerId="ADAL" clId="{9FC73414-DBF0-425E-B7B2-1E158BB9E6C1}" dt="2023-01-06T12:38:55.994" v="1968" actId="478"/>
          <ac:picMkLst>
            <pc:docMk/>
            <pc:sldMk cId="1108640360" sldId="6832"/>
            <ac:picMk id="3" creationId="{1EEEAD3C-D199-4DA2-853E-1E30A78EDED0}"/>
          </ac:picMkLst>
        </pc:picChg>
        <pc:picChg chg="add mod ord">
          <ac:chgData name="Smarius, John" userId="c30baacd-31b9-4ea6-b79e-1b4cd3c35358" providerId="ADAL" clId="{9FC73414-DBF0-425E-B7B2-1E158BB9E6C1}" dt="2023-01-06T12:39:05.472" v="1970" actId="167"/>
          <ac:picMkLst>
            <pc:docMk/>
            <pc:sldMk cId="1108640360" sldId="6832"/>
            <ac:picMk id="26" creationId="{CE313199-36E7-4CD4-B527-F4CB837EB69D}"/>
          </ac:picMkLst>
        </pc:picChg>
        <pc:cxnChg chg="mod">
          <ac:chgData name="Smarius, John" userId="c30baacd-31b9-4ea6-b79e-1b4cd3c35358" providerId="ADAL" clId="{9FC73414-DBF0-425E-B7B2-1E158BB9E6C1}" dt="2023-01-06T12:39:57.453" v="1978" actId="1076"/>
          <ac:cxnSpMkLst>
            <pc:docMk/>
            <pc:sldMk cId="1108640360" sldId="6832"/>
            <ac:cxnSpMk id="11"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25" creationId="{866F9786-839A-438F-AF82-D1905E3B4F12}"/>
          </ac:cxnSpMkLst>
        </pc:cxnChg>
        <pc:cxnChg chg="mod">
          <ac:chgData name="Smarius, John" userId="c30baacd-31b9-4ea6-b79e-1b4cd3c35358" providerId="ADAL" clId="{9FC73414-DBF0-425E-B7B2-1E158BB9E6C1}" dt="2023-01-06T12:40:13.987" v="1980" actId="1076"/>
          <ac:cxnSpMkLst>
            <pc:docMk/>
            <pc:sldMk cId="1108640360" sldId="6832"/>
            <ac:cxnSpMk id="48" creationId="{00000000-0000-0000-0000-000000000000}"/>
          </ac:cxnSpMkLst>
        </pc:cxnChg>
        <pc:cxnChg chg="mod">
          <ac:chgData name="Smarius, John" userId="c30baacd-31b9-4ea6-b79e-1b4cd3c35358" providerId="ADAL" clId="{9FC73414-DBF0-425E-B7B2-1E158BB9E6C1}" dt="2023-01-06T12:40:13.987" v="1980" actId="1076"/>
          <ac:cxnSpMkLst>
            <pc:docMk/>
            <pc:sldMk cId="1108640360" sldId="6832"/>
            <ac:cxnSpMk id="49" creationId="{00000000-0000-0000-0000-000000000000}"/>
          </ac:cxnSpMkLst>
        </pc:cxnChg>
        <pc:cxnChg chg="mod">
          <ac:chgData name="Smarius, John" userId="c30baacd-31b9-4ea6-b79e-1b4cd3c35358" providerId="ADAL" clId="{9FC73414-DBF0-425E-B7B2-1E158BB9E6C1}" dt="2023-01-06T12:40:06.756" v="1979" actId="14100"/>
          <ac:cxnSpMkLst>
            <pc:docMk/>
            <pc:sldMk cId="1108640360" sldId="6832"/>
            <ac:cxnSpMk id="51" creationId="{00000000-0000-0000-0000-000000000000}"/>
          </ac:cxnSpMkLst>
        </pc:cxnChg>
        <pc:cxnChg chg="mod">
          <ac:chgData name="Smarius, John" userId="c30baacd-31b9-4ea6-b79e-1b4cd3c35358" providerId="ADAL" clId="{9FC73414-DBF0-425E-B7B2-1E158BB9E6C1}" dt="2023-01-06T12:39:11.306" v="1971" actId="1076"/>
          <ac:cxnSpMkLst>
            <pc:docMk/>
            <pc:sldMk cId="1108640360" sldId="6832"/>
            <ac:cxnSpMk id="53" creationId="{94066AD6-1BFB-4EDE-9E3A-B1283CE6BFDB}"/>
          </ac:cxnSpMkLst>
        </pc:cxnChg>
        <pc:cxnChg chg="mod">
          <ac:chgData name="Smarius, John" userId="c30baacd-31b9-4ea6-b79e-1b4cd3c35358" providerId="ADAL" clId="{9FC73414-DBF0-425E-B7B2-1E158BB9E6C1}" dt="2023-01-06T12:39:30.038" v="1973" actId="14100"/>
          <ac:cxnSpMkLst>
            <pc:docMk/>
            <pc:sldMk cId="1108640360" sldId="6832"/>
            <ac:cxnSpMk id="58" creationId="{00000000-0000-0000-0000-000000000000}"/>
          </ac:cxnSpMkLst>
        </pc:cxnChg>
      </pc:sldChg>
      <pc:sldChg chg="addSp delSp modSp add mod">
        <pc:chgData name="Smarius, John" userId="c30baacd-31b9-4ea6-b79e-1b4cd3c35358" providerId="ADAL" clId="{9FC73414-DBF0-425E-B7B2-1E158BB9E6C1}" dt="2023-01-06T12:42:26.253" v="1985" actId="1076"/>
        <pc:sldMkLst>
          <pc:docMk/>
          <pc:sldMk cId="3802442276" sldId="6833"/>
        </pc:sldMkLst>
        <pc:spChg chg="mod">
          <ac:chgData name="Smarius, John" userId="c30baacd-31b9-4ea6-b79e-1b4cd3c35358" providerId="ADAL" clId="{9FC73414-DBF0-425E-B7B2-1E158BB9E6C1}" dt="2023-01-06T12:42:26.253" v="1985" actId="1076"/>
          <ac:spMkLst>
            <pc:docMk/>
            <pc:sldMk cId="3802442276" sldId="6833"/>
            <ac:spMk id="74" creationId="{00000000-0000-0000-0000-000000000000}"/>
          </ac:spMkLst>
        </pc:spChg>
        <pc:picChg chg="add mod ord">
          <ac:chgData name="Smarius, John" userId="c30baacd-31b9-4ea6-b79e-1b4cd3c35358" providerId="ADAL" clId="{9FC73414-DBF0-425E-B7B2-1E158BB9E6C1}" dt="2023-01-06T12:42:18.724" v="1984" actId="167"/>
          <ac:picMkLst>
            <pc:docMk/>
            <pc:sldMk cId="3802442276" sldId="6833"/>
            <ac:picMk id="27" creationId="{00B3D445-90FD-4BA7-AD35-5440583732D8}"/>
          </ac:picMkLst>
        </pc:picChg>
        <pc:picChg chg="del">
          <ac:chgData name="Smarius, John" userId="c30baacd-31b9-4ea6-b79e-1b4cd3c35358" providerId="ADAL" clId="{9FC73414-DBF0-425E-B7B2-1E158BB9E6C1}" dt="2023-01-06T12:41:58.171" v="1982" actId="478"/>
          <ac:picMkLst>
            <pc:docMk/>
            <pc:sldMk cId="3802442276" sldId="6833"/>
            <ac:picMk id="79" creationId="{20279B07-1BE0-4A2C-98D8-7603A4C00B42}"/>
          </ac:picMkLst>
        </pc:picChg>
      </pc:sldChg>
      <pc:sldChg chg="addSp delSp modSp add mod">
        <pc:chgData name="Smarius, John" userId="c30baacd-31b9-4ea6-b79e-1b4cd3c35358" providerId="ADAL" clId="{9FC73414-DBF0-425E-B7B2-1E158BB9E6C1}" dt="2023-01-06T12:44:00.236" v="1998" actId="1076"/>
        <pc:sldMkLst>
          <pc:docMk/>
          <pc:sldMk cId="1281785100" sldId="6834"/>
        </pc:sldMkLst>
        <pc:spChg chg="mod">
          <ac:chgData name="Smarius, John" userId="c30baacd-31b9-4ea6-b79e-1b4cd3c35358" providerId="ADAL" clId="{9FC73414-DBF0-425E-B7B2-1E158BB9E6C1}" dt="2023-01-06T12:43:13.688" v="1990" actId="1076"/>
          <ac:spMkLst>
            <pc:docMk/>
            <pc:sldMk cId="1281785100" sldId="6834"/>
            <ac:spMk id="31" creationId="{41FAF189-6068-4F87-8FF6-2665DCA79DB1}"/>
          </ac:spMkLst>
        </pc:spChg>
        <pc:spChg chg="mod">
          <ac:chgData name="Smarius, John" userId="c30baacd-31b9-4ea6-b79e-1b4cd3c35358" providerId="ADAL" clId="{9FC73414-DBF0-425E-B7B2-1E158BB9E6C1}" dt="2023-01-06T12:44:00.236" v="1998" actId="1076"/>
          <ac:spMkLst>
            <pc:docMk/>
            <pc:sldMk cId="1281785100" sldId="6834"/>
            <ac:spMk id="55" creationId="{00000000-0000-0000-0000-000000000000}"/>
          </ac:spMkLst>
        </pc:spChg>
        <pc:spChg chg="mod">
          <ac:chgData name="Smarius, John" userId="c30baacd-31b9-4ea6-b79e-1b4cd3c35358" providerId="ADAL" clId="{9FC73414-DBF0-425E-B7B2-1E158BB9E6C1}" dt="2023-01-06T12:43:27.169" v="1994" actId="1076"/>
          <ac:spMkLst>
            <pc:docMk/>
            <pc:sldMk cId="1281785100" sldId="6834"/>
            <ac:spMk id="68" creationId="{00000000-0000-0000-0000-000000000000}"/>
          </ac:spMkLst>
        </pc:spChg>
        <pc:spChg chg="mod">
          <ac:chgData name="Smarius, John" userId="c30baacd-31b9-4ea6-b79e-1b4cd3c35358" providerId="ADAL" clId="{9FC73414-DBF0-425E-B7B2-1E158BB9E6C1}" dt="2023-01-06T12:43:47.329" v="1996" actId="1076"/>
          <ac:spMkLst>
            <pc:docMk/>
            <pc:sldMk cId="1281785100" sldId="6834"/>
            <ac:spMk id="70" creationId="{FA8BF0CF-1D0E-45C2-AAF5-90A89CF1CD83}"/>
          </ac:spMkLst>
        </pc:spChg>
        <pc:picChg chg="del">
          <ac:chgData name="Smarius, John" userId="c30baacd-31b9-4ea6-b79e-1b4cd3c35358" providerId="ADAL" clId="{9FC73414-DBF0-425E-B7B2-1E158BB9E6C1}" dt="2023-01-06T12:42:50.306" v="1987" actId="478"/>
          <ac:picMkLst>
            <pc:docMk/>
            <pc:sldMk cId="1281785100" sldId="6834"/>
            <ac:picMk id="3" creationId="{2C75861D-4D64-4C60-9C59-1CDEB8FD01EF}"/>
          </ac:picMkLst>
        </pc:picChg>
        <pc:picChg chg="add mod ord">
          <ac:chgData name="Smarius, John" userId="c30baacd-31b9-4ea6-b79e-1b4cd3c35358" providerId="ADAL" clId="{9FC73414-DBF0-425E-B7B2-1E158BB9E6C1}" dt="2023-01-06T12:42:59.986" v="1989" actId="167"/>
          <ac:picMkLst>
            <pc:docMk/>
            <pc:sldMk cId="1281785100" sldId="6834"/>
            <ac:picMk id="33" creationId="{0FECD57D-CA48-42F0-9141-8698652B80B1}"/>
          </ac:picMkLst>
        </pc:picChg>
        <pc:cxnChg chg="mod">
          <ac:chgData name="Smarius, John" userId="c30baacd-31b9-4ea6-b79e-1b4cd3c35358" providerId="ADAL" clId="{9FC73414-DBF0-425E-B7B2-1E158BB9E6C1}" dt="2023-01-06T12:43:13.688" v="1990" actId="1076"/>
          <ac:cxnSpMkLst>
            <pc:docMk/>
            <pc:sldMk cId="1281785100" sldId="6834"/>
            <ac:cxnSpMk id="32" creationId="{70CC71EC-05BD-4E8A-844E-46DCA0050A8A}"/>
          </ac:cxnSpMkLst>
        </pc:cxnChg>
        <pc:cxnChg chg="mod">
          <ac:chgData name="Smarius, John" userId="c30baacd-31b9-4ea6-b79e-1b4cd3c35358" providerId="ADAL" clId="{9FC73414-DBF0-425E-B7B2-1E158BB9E6C1}" dt="2023-01-06T12:44:00.236" v="1998" actId="1076"/>
          <ac:cxnSpMkLst>
            <pc:docMk/>
            <pc:sldMk cId="1281785100" sldId="6834"/>
            <ac:cxnSpMk id="56" creationId="{00000000-0000-0000-0000-000000000000}"/>
          </ac:cxnSpMkLst>
        </pc:cxnChg>
        <pc:cxnChg chg="mod">
          <ac:chgData name="Smarius, John" userId="c30baacd-31b9-4ea6-b79e-1b4cd3c35358" providerId="ADAL" clId="{9FC73414-DBF0-425E-B7B2-1E158BB9E6C1}" dt="2023-01-06T12:43:30.919" v="1995" actId="14100"/>
          <ac:cxnSpMkLst>
            <pc:docMk/>
            <pc:sldMk cId="1281785100" sldId="6834"/>
            <ac:cxnSpMk id="66" creationId="{00000000-0000-0000-0000-000000000000}"/>
          </ac:cxnSpMkLst>
        </pc:cxnChg>
        <pc:cxnChg chg="mod">
          <ac:chgData name="Smarius, John" userId="c30baacd-31b9-4ea6-b79e-1b4cd3c35358" providerId="ADAL" clId="{9FC73414-DBF0-425E-B7B2-1E158BB9E6C1}" dt="2023-01-06T12:43:27.169" v="1994" actId="1076"/>
          <ac:cxnSpMkLst>
            <pc:docMk/>
            <pc:sldMk cId="1281785100" sldId="6834"/>
            <ac:cxnSpMk id="69" creationId="{00000000-0000-0000-0000-000000000000}"/>
          </ac:cxnSpMkLst>
        </pc:cxnChg>
        <pc:cxnChg chg="mod">
          <ac:chgData name="Smarius, John" userId="c30baacd-31b9-4ea6-b79e-1b4cd3c35358" providerId="ADAL" clId="{9FC73414-DBF0-425E-B7B2-1E158BB9E6C1}" dt="2023-01-06T12:43:47.329" v="1996" actId="1076"/>
          <ac:cxnSpMkLst>
            <pc:docMk/>
            <pc:sldMk cId="1281785100" sldId="6834"/>
            <ac:cxnSpMk id="72" creationId="{6ADFB319-2601-4F37-BBFF-90A115DC74FC}"/>
          </ac:cxnSpMkLst>
        </pc:cxnChg>
      </pc:sldChg>
      <pc:sldChg chg="addSp delSp modSp add mod">
        <pc:chgData name="Smarius, John" userId="c30baacd-31b9-4ea6-b79e-1b4cd3c35358" providerId="ADAL" clId="{9FC73414-DBF0-425E-B7B2-1E158BB9E6C1}" dt="2023-01-06T12:48:28.377" v="2032" actId="1076"/>
        <pc:sldMkLst>
          <pc:docMk/>
          <pc:sldMk cId="867104908" sldId="6835"/>
        </pc:sldMkLst>
        <pc:spChg chg="mod">
          <ac:chgData name="Smarius, John" userId="c30baacd-31b9-4ea6-b79e-1b4cd3c35358" providerId="ADAL" clId="{9FC73414-DBF0-425E-B7B2-1E158BB9E6C1}" dt="2023-01-06T12:45:11.468" v="2006" actId="1076"/>
          <ac:spMkLst>
            <pc:docMk/>
            <pc:sldMk cId="867104908" sldId="6835"/>
            <ac:spMk id="50" creationId="{00000000-0000-0000-0000-000000000000}"/>
          </ac:spMkLst>
        </pc:spChg>
        <pc:spChg chg="mod">
          <ac:chgData name="Smarius, John" userId="c30baacd-31b9-4ea6-b79e-1b4cd3c35358" providerId="ADAL" clId="{9FC73414-DBF0-425E-B7B2-1E158BB9E6C1}" dt="2023-01-06T12:45:06.519" v="2005" actId="1076"/>
          <ac:spMkLst>
            <pc:docMk/>
            <pc:sldMk cId="867104908" sldId="6835"/>
            <ac:spMk id="55" creationId="{00000000-0000-0000-0000-000000000000}"/>
          </ac:spMkLst>
        </pc:spChg>
        <pc:spChg chg="mod">
          <ac:chgData name="Smarius, John" userId="c30baacd-31b9-4ea6-b79e-1b4cd3c35358" providerId="ADAL" clId="{9FC73414-DBF0-425E-B7B2-1E158BB9E6C1}" dt="2023-01-06T12:45:37.778" v="2009" actId="1076"/>
          <ac:spMkLst>
            <pc:docMk/>
            <pc:sldMk cId="867104908" sldId="6835"/>
            <ac:spMk id="59" creationId="{00000000-0000-0000-0000-000000000000}"/>
          </ac:spMkLst>
        </pc:spChg>
        <pc:spChg chg="mod">
          <ac:chgData name="Smarius, John" userId="c30baacd-31b9-4ea6-b79e-1b4cd3c35358" providerId="ADAL" clId="{9FC73414-DBF0-425E-B7B2-1E158BB9E6C1}" dt="2023-01-06T12:45:23.051" v="2008" actId="1076"/>
          <ac:spMkLst>
            <pc:docMk/>
            <pc:sldMk cId="867104908" sldId="6835"/>
            <ac:spMk id="62" creationId="{00000000-0000-0000-0000-000000000000}"/>
          </ac:spMkLst>
        </pc:spChg>
        <pc:spChg chg="mod">
          <ac:chgData name="Smarius, John" userId="c30baacd-31b9-4ea6-b79e-1b4cd3c35358" providerId="ADAL" clId="{9FC73414-DBF0-425E-B7B2-1E158BB9E6C1}" dt="2023-01-06T12:48:28.377" v="2032" actId="1076"/>
          <ac:spMkLst>
            <pc:docMk/>
            <pc:sldMk cId="867104908" sldId="6835"/>
            <ac:spMk id="66" creationId="{00000000-0000-0000-0000-000000000000}"/>
          </ac:spMkLst>
        </pc:spChg>
        <pc:picChg chg="del">
          <ac:chgData name="Smarius, John" userId="c30baacd-31b9-4ea6-b79e-1b4cd3c35358" providerId="ADAL" clId="{9FC73414-DBF0-425E-B7B2-1E158BB9E6C1}" dt="2023-01-06T12:44:26.420" v="2000" actId="478"/>
          <ac:picMkLst>
            <pc:docMk/>
            <pc:sldMk cId="867104908" sldId="6835"/>
            <ac:picMk id="3" creationId="{32D22656-4384-436F-9AD9-6CDAE3CAC509}"/>
          </ac:picMkLst>
        </pc:picChg>
        <pc:picChg chg="add mod ord">
          <ac:chgData name="Smarius, John" userId="c30baacd-31b9-4ea6-b79e-1b4cd3c35358" providerId="ADAL" clId="{9FC73414-DBF0-425E-B7B2-1E158BB9E6C1}" dt="2023-01-06T12:44:43.951" v="2002" actId="167"/>
          <ac:picMkLst>
            <pc:docMk/>
            <pc:sldMk cId="867104908" sldId="6835"/>
            <ac:picMk id="30" creationId="{8973917E-012D-42A2-BDE7-76EDAA204944}"/>
          </ac:picMkLst>
        </pc:picChg>
        <pc:cxnChg chg="mod">
          <ac:chgData name="Smarius, John" userId="c30baacd-31b9-4ea6-b79e-1b4cd3c35358" providerId="ADAL" clId="{9FC73414-DBF0-425E-B7B2-1E158BB9E6C1}" dt="2023-01-06T12:45:16.184" v="2007" actId="14100"/>
          <ac:cxnSpMkLst>
            <pc:docMk/>
            <pc:sldMk cId="867104908" sldId="6835"/>
            <ac:cxnSpMk id="48"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3"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4"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56" creationId="{00000000-0000-0000-0000-000000000000}"/>
          </ac:cxnSpMkLst>
        </pc:cxnChg>
        <pc:cxnChg chg="mod">
          <ac:chgData name="Smarius, John" userId="c30baacd-31b9-4ea6-b79e-1b4cd3c35358" providerId="ADAL" clId="{9FC73414-DBF0-425E-B7B2-1E158BB9E6C1}" dt="2023-01-06T12:45:47.508" v="2011" actId="14100"/>
          <ac:cxnSpMkLst>
            <pc:docMk/>
            <pc:sldMk cId="867104908" sldId="6835"/>
            <ac:cxnSpMk id="60" creationId="{00000000-0000-0000-0000-000000000000}"/>
          </ac:cxnSpMkLst>
        </pc:cxnChg>
        <pc:cxnChg chg="mod">
          <ac:chgData name="Smarius, John" userId="c30baacd-31b9-4ea6-b79e-1b4cd3c35358" providerId="ADAL" clId="{9FC73414-DBF0-425E-B7B2-1E158BB9E6C1}" dt="2023-01-06T12:45:23.051" v="2008" actId="1076"/>
          <ac:cxnSpMkLst>
            <pc:docMk/>
            <pc:sldMk cId="867104908" sldId="6835"/>
            <ac:cxnSpMk id="64" creationId="{00000000-0000-0000-0000-000000000000}"/>
          </ac:cxnSpMkLst>
        </pc:cxnChg>
        <pc:cxnChg chg="mod">
          <ac:chgData name="Smarius, John" userId="c30baacd-31b9-4ea6-b79e-1b4cd3c35358" providerId="ADAL" clId="{9FC73414-DBF0-425E-B7B2-1E158BB9E6C1}" dt="2023-01-06T12:48:28.377" v="2032" actId="1076"/>
          <ac:cxnSpMkLst>
            <pc:docMk/>
            <pc:sldMk cId="867104908" sldId="6835"/>
            <ac:cxnSpMk id="67" creationId="{00000000-0000-0000-0000-000000000000}"/>
          </ac:cxnSpMkLst>
        </pc:cxnChg>
      </pc:sldChg>
      <pc:sldChg chg="addSp delSp modSp add mod">
        <pc:chgData name="Smarius, John" userId="c30baacd-31b9-4ea6-b79e-1b4cd3c35358" providerId="ADAL" clId="{9FC73414-DBF0-425E-B7B2-1E158BB9E6C1}" dt="2023-01-06T12:48:10.402" v="2031" actId="1076"/>
        <pc:sldMkLst>
          <pc:docMk/>
          <pc:sldMk cId="3069759372" sldId="6836"/>
        </pc:sldMkLst>
        <pc:spChg chg="mod">
          <ac:chgData name="Smarius, John" userId="c30baacd-31b9-4ea6-b79e-1b4cd3c35358" providerId="ADAL" clId="{9FC73414-DBF0-425E-B7B2-1E158BB9E6C1}" dt="2023-01-06T12:46:59.184" v="2021" actId="1076"/>
          <ac:spMkLst>
            <pc:docMk/>
            <pc:sldMk cId="3069759372" sldId="6836"/>
            <ac:spMk id="23" creationId="{5B6FE740-65D4-4A51-B9B3-38DB2267AB4A}"/>
          </ac:spMkLst>
        </pc:spChg>
        <pc:spChg chg="mod">
          <ac:chgData name="Smarius, John" userId="c30baacd-31b9-4ea6-b79e-1b4cd3c35358" providerId="ADAL" clId="{9FC73414-DBF0-425E-B7B2-1E158BB9E6C1}" dt="2023-01-06T12:48:10.402" v="2031" actId="1076"/>
          <ac:spMkLst>
            <pc:docMk/>
            <pc:sldMk cId="3069759372" sldId="6836"/>
            <ac:spMk id="24" creationId="{13CDE3B9-F062-4B94-A9FD-2ED7DBB92199}"/>
          </ac:spMkLst>
        </pc:spChg>
        <pc:spChg chg="mod">
          <ac:chgData name="Smarius, John" userId="c30baacd-31b9-4ea6-b79e-1b4cd3c35358" providerId="ADAL" clId="{9FC73414-DBF0-425E-B7B2-1E158BB9E6C1}" dt="2023-01-06T12:47:18.082" v="2025" actId="1076"/>
          <ac:spMkLst>
            <pc:docMk/>
            <pc:sldMk cId="3069759372" sldId="6836"/>
            <ac:spMk id="29" creationId="{9E62EA08-131B-40AF-80A4-FB4426BAFE26}"/>
          </ac:spMkLst>
        </pc:spChg>
        <pc:spChg chg="mod">
          <ac:chgData name="Smarius, John" userId="c30baacd-31b9-4ea6-b79e-1b4cd3c35358" providerId="ADAL" clId="{9FC73414-DBF0-425E-B7B2-1E158BB9E6C1}" dt="2023-01-06T12:47:47.107" v="2028" actId="1076"/>
          <ac:spMkLst>
            <pc:docMk/>
            <pc:sldMk cId="3069759372" sldId="6836"/>
            <ac:spMk id="45" creationId="{00000000-0000-0000-0000-000000000000}"/>
          </ac:spMkLst>
        </pc:spChg>
        <pc:spChg chg="mod">
          <ac:chgData name="Smarius, John" userId="c30baacd-31b9-4ea6-b79e-1b4cd3c35358" providerId="ADAL" clId="{9FC73414-DBF0-425E-B7B2-1E158BB9E6C1}" dt="2023-01-06T12:46:43.268" v="2019" actId="1076"/>
          <ac:spMkLst>
            <pc:docMk/>
            <pc:sldMk cId="3069759372" sldId="6836"/>
            <ac:spMk id="50" creationId="{00000000-0000-0000-0000-000000000000}"/>
          </ac:spMkLst>
        </pc:spChg>
        <pc:spChg chg="mod">
          <ac:chgData name="Smarius, John" userId="c30baacd-31b9-4ea6-b79e-1b4cd3c35358" providerId="ADAL" clId="{9FC73414-DBF0-425E-B7B2-1E158BB9E6C1}" dt="2023-01-06T12:48:00.126" v="2030" actId="1076"/>
          <ac:spMkLst>
            <pc:docMk/>
            <pc:sldMk cId="3069759372" sldId="6836"/>
            <ac:spMk id="53" creationId="{3FB03925-8D4A-42E5-BCC6-96CA57DC9637}"/>
          </ac:spMkLst>
        </pc:spChg>
        <pc:spChg chg="mod">
          <ac:chgData name="Smarius, John" userId="c30baacd-31b9-4ea6-b79e-1b4cd3c35358" providerId="ADAL" clId="{9FC73414-DBF0-425E-B7B2-1E158BB9E6C1}" dt="2023-01-06T12:46:37.518" v="2018" actId="1076"/>
          <ac:spMkLst>
            <pc:docMk/>
            <pc:sldMk cId="3069759372" sldId="6836"/>
            <ac:spMk id="59" creationId="{00000000-0000-0000-0000-000000000000}"/>
          </ac:spMkLst>
        </pc:spChg>
        <pc:picChg chg="del">
          <ac:chgData name="Smarius, John" userId="c30baacd-31b9-4ea6-b79e-1b4cd3c35358" providerId="ADAL" clId="{9FC73414-DBF0-425E-B7B2-1E158BB9E6C1}" dt="2023-01-06T12:46:12.936" v="2013" actId="478"/>
          <ac:picMkLst>
            <pc:docMk/>
            <pc:sldMk cId="3069759372" sldId="6836"/>
            <ac:picMk id="3" creationId="{D853DF15-90CF-49DA-B037-04C75CB2B570}"/>
          </ac:picMkLst>
        </pc:picChg>
        <pc:picChg chg="add mod ord">
          <ac:chgData name="Smarius, John" userId="c30baacd-31b9-4ea6-b79e-1b4cd3c35358" providerId="ADAL" clId="{9FC73414-DBF0-425E-B7B2-1E158BB9E6C1}" dt="2023-01-06T12:46:18.450" v="2015" actId="167"/>
          <ac:picMkLst>
            <pc:docMk/>
            <pc:sldMk cId="3069759372" sldId="6836"/>
            <ac:picMk id="26" creationId="{F4D8F721-EF74-4A20-BA85-9EEFAD5B7C77}"/>
          </ac:picMkLst>
        </pc:picChg>
        <pc:cxnChg chg="mod">
          <ac:chgData name="Smarius, John" userId="c30baacd-31b9-4ea6-b79e-1b4cd3c35358" providerId="ADAL" clId="{9FC73414-DBF0-425E-B7B2-1E158BB9E6C1}" dt="2023-01-06T12:46:43.268" v="2019" actId="1076"/>
          <ac:cxnSpMkLst>
            <pc:docMk/>
            <pc:sldMk cId="3069759372" sldId="6836"/>
            <ac:cxnSpMk id="20" creationId="{F4071FC8-F291-4B7A-8158-30C9BF02398F}"/>
          </ac:cxnSpMkLst>
        </pc:cxnChg>
        <pc:cxnChg chg="mod">
          <ac:chgData name="Smarius, John" userId="c30baacd-31b9-4ea6-b79e-1b4cd3c35358" providerId="ADAL" clId="{9FC73414-DBF0-425E-B7B2-1E158BB9E6C1}" dt="2023-01-06T12:48:10.402" v="2031" actId="1076"/>
          <ac:cxnSpMkLst>
            <pc:docMk/>
            <pc:sldMk cId="3069759372" sldId="6836"/>
            <ac:cxnSpMk id="25" creationId="{D649E0BC-B923-4744-B259-07B5B4119FB1}"/>
          </ac:cxnSpMkLst>
        </pc:cxnChg>
        <pc:cxnChg chg="mod">
          <ac:chgData name="Smarius, John" userId="c30baacd-31b9-4ea6-b79e-1b4cd3c35358" providerId="ADAL" clId="{9FC73414-DBF0-425E-B7B2-1E158BB9E6C1}" dt="2023-01-06T12:47:18.082" v="2025" actId="1076"/>
          <ac:cxnSpMkLst>
            <pc:docMk/>
            <pc:sldMk cId="3069759372" sldId="6836"/>
            <ac:cxnSpMk id="36" creationId="{959961E1-A740-4CF3-A99D-AB1C419E7B19}"/>
          </ac:cxnSpMkLst>
        </pc:cxnChg>
        <pc:cxnChg chg="mod">
          <ac:chgData name="Smarius, John" userId="c30baacd-31b9-4ea6-b79e-1b4cd3c35358" providerId="ADAL" clId="{9FC73414-DBF0-425E-B7B2-1E158BB9E6C1}" dt="2023-01-06T12:46:59.184" v="2021" actId="1076"/>
          <ac:cxnSpMkLst>
            <pc:docMk/>
            <pc:sldMk cId="3069759372" sldId="6836"/>
            <ac:cxnSpMk id="39" creationId="{CAAE86F0-AE3C-48E3-91BB-57BC894BA5A0}"/>
          </ac:cxnSpMkLst>
        </pc:cxnChg>
        <pc:cxnChg chg="mod">
          <ac:chgData name="Smarius, John" userId="c30baacd-31b9-4ea6-b79e-1b4cd3c35358" providerId="ADAL" clId="{9FC73414-DBF0-425E-B7B2-1E158BB9E6C1}" dt="2023-01-06T12:47:47.107" v="2028" actId="1076"/>
          <ac:cxnSpMkLst>
            <pc:docMk/>
            <pc:sldMk cId="3069759372" sldId="6836"/>
            <ac:cxnSpMk id="46"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51" creationId="{00000000-0000-0000-0000-000000000000}"/>
          </ac:cxnSpMkLst>
        </pc:cxnChg>
        <pc:cxnChg chg="mod">
          <ac:chgData name="Smarius, John" userId="c30baacd-31b9-4ea6-b79e-1b4cd3c35358" providerId="ADAL" clId="{9FC73414-DBF0-425E-B7B2-1E158BB9E6C1}" dt="2023-01-06T12:48:00.126" v="2030" actId="1076"/>
          <ac:cxnSpMkLst>
            <pc:docMk/>
            <pc:sldMk cId="3069759372" sldId="6836"/>
            <ac:cxnSpMk id="55" creationId="{383A5147-184F-4FE3-AB0C-747EFCFF3DC7}"/>
          </ac:cxnSpMkLst>
        </pc:cxnChg>
        <pc:cxnChg chg="mod">
          <ac:chgData name="Smarius, John" userId="c30baacd-31b9-4ea6-b79e-1b4cd3c35358" providerId="ADAL" clId="{9FC73414-DBF0-425E-B7B2-1E158BB9E6C1}" dt="2023-01-06T12:46:43.268" v="2019" actId="1076"/>
          <ac:cxnSpMkLst>
            <pc:docMk/>
            <pc:sldMk cId="3069759372" sldId="6836"/>
            <ac:cxnSpMk id="58" creationId="{00000000-0000-0000-0000-000000000000}"/>
          </ac:cxnSpMkLst>
        </pc:cxnChg>
        <pc:cxnChg chg="mod">
          <ac:chgData name="Smarius, John" userId="c30baacd-31b9-4ea6-b79e-1b4cd3c35358" providerId="ADAL" clId="{9FC73414-DBF0-425E-B7B2-1E158BB9E6C1}" dt="2023-01-06T12:46:37.518" v="2018" actId="1076"/>
          <ac:cxnSpMkLst>
            <pc:docMk/>
            <pc:sldMk cId="3069759372" sldId="6836"/>
            <ac:cxnSpMk id="60" creationId="{00000000-0000-0000-0000-000000000000}"/>
          </ac:cxnSpMkLst>
        </pc:cxnChg>
      </pc:sldChg>
      <pc:sldChg chg="addSp delSp modSp add mod">
        <pc:chgData name="Smarius, John" userId="c30baacd-31b9-4ea6-b79e-1b4cd3c35358" providerId="ADAL" clId="{9FC73414-DBF0-425E-B7B2-1E158BB9E6C1}" dt="2023-01-06T12:49:54.491" v="2040" actId="1076"/>
        <pc:sldMkLst>
          <pc:docMk/>
          <pc:sldMk cId="3578931884" sldId="6837"/>
        </pc:sldMkLst>
        <pc:spChg chg="mod">
          <ac:chgData name="Smarius, John" userId="c30baacd-31b9-4ea6-b79e-1b4cd3c35358" providerId="ADAL" clId="{9FC73414-DBF0-425E-B7B2-1E158BB9E6C1}" dt="2023-01-06T12:49:54.491" v="2040" actId="1076"/>
          <ac:spMkLst>
            <pc:docMk/>
            <pc:sldMk cId="3578931884" sldId="6837"/>
            <ac:spMk id="28" creationId="{B5961C1F-3157-428C-A5C7-29DDEA66059E}"/>
          </ac:spMkLst>
        </pc:spChg>
        <pc:spChg chg="mod">
          <ac:chgData name="Smarius, John" userId="c30baacd-31b9-4ea6-b79e-1b4cd3c35358" providerId="ADAL" clId="{9FC73414-DBF0-425E-B7B2-1E158BB9E6C1}" dt="2023-01-06T12:49:41.999" v="2038" actId="1076"/>
          <ac:spMkLst>
            <pc:docMk/>
            <pc:sldMk cId="3578931884" sldId="6837"/>
            <ac:spMk id="42" creationId="{00000000-0000-0000-0000-000000000000}"/>
          </ac:spMkLst>
        </pc:spChg>
        <pc:spChg chg="mod">
          <ac:chgData name="Smarius, John" userId="c30baacd-31b9-4ea6-b79e-1b4cd3c35358" providerId="ADAL" clId="{9FC73414-DBF0-425E-B7B2-1E158BB9E6C1}" dt="2023-01-06T12:49:27.832" v="2037" actId="1076"/>
          <ac:spMkLst>
            <pc:docMk/>
            <pc:sldMk cId="3578931884" sldId="6837"/>
            <ac:spMk id="61" creationId="{00000000-0000-0000-0000-000000000000}"/>
          </ac:spMkLst>
        </pc:spChg>
        <pc:spChg chg="mod">
          <ac:chgData name="Smarius, John" userId="c30baacd-31b9-4ea6-b79e-1b4cd3c35358" providerId="ADAL" clId="{9FC73414-DBF0-425E-B7B2-1E158BB9E6C1}" dt="2023-01-06T12:49:46.348" v="2039" actId="1076"/>
          <ac:spMkLst>
            <pc:docMk/>
            <pc:sldMk cId="3578931884" sldId="6837"/>
            <ac:spMk id="69" creationId="{00000000-0000-0000-0000-000000000000}"/>
          </ac:spMkLst>
        </pc:spChg>
        <pc:picChg chg="del">
          <ac:chgData name="Smarius, John" userId="c30baacd-31b9-4ea6-b79e-1b4cd3c35358" providerId="ADAL" clId="{9FC73414-DBF0-425E-B7B2-1E158BB9E6C1}" dt="2023-01-06T12:49:06.915" v="2034" actId="478"/>
          <ac:picMkLst>
            <pc:docMk/>
            <pc:sldMk cId="3578931884" sldId="6837"/>
            <ac:picMk id="3" creationId="{3086EC6D-5369-4CE5-B6D0-0C9DC549751E}"/>
          </ac:picMkLst>
        </pc:picChg>
        <pc:picChg chg="add mod ord">
          <ac:chgData name="Smarius, John" userId="c30baacd-31b9-4ea6-b79e-1b4cd3c35358" providerId="ADAL" clId="{9FC73414-DBF0-425E-B7B2-1E158BB9E6C1}" dt="2023-01-06T12:49:12.614" v="2036" actId="167"/>
          <ac:picMkLst>
            <pc:docMk/>
            <pc:sldMk cId="3578931884" sldId="6837"/>
            <ac:picMk id="30" creationId="{62E1B723-80BF-4449-AB24-B6690A94BB7D}"/>
          </ac:picMkLst>
        </pc:picChg>
        <pc:cxnChg chg="mod">
          <ac:chgData name="Smarius, John" userId="c30baacd-31b9-4ea6-b79e-1b4cd3c35358" providerId="ADAL" clId="{9FC73414-DBF0-425E-B7B2-1E158BB9E6C1}" dt="2023-01-06T12:49:54.491" v="2040" actId="1076"/>
          <ac:cxnSpMkLst>
            <pc:docMk/>
            <pc:sldMk cId="3578931884" sldId="6837"/>
            <ac:cxnSpMk id="29" creationId="{8D6E3E52-8715-4447-8729-447662D0BF7D}"/>
          </ac:cxnSpMkLst>
        </pc:cxnChg>
        <pc:cxnChg chg="mod">
          <ac:chgData name="Smarius, John" userId="c30baacd-31b9-4ea6-b79e-1b4cd3c35358" providerId="ADAL" clId="{9FC73414-DBF0-425E-B7B2-1E158BB9E6C1}" dt="2023-01-06T12:49:41.999" v="2038" actId="1076"/>
          <ac:cxnSpMkLst>
            <pc:docMk/>
            <pc:sldMk cId="3578931884" sldId="6837"/>
            <ac:cxnSpMk id="44" creationId="{00000000-0000-0000-0000-000000000000}"/>
          </ac:cxnSpMkLst>
        </pc:cxnChg>
        <pc:cxnChg chg="mod">
          <ac:chgData name="Smarius, John" userId="c30baacd-31b9-4ea6-b79e-1b4cd3c35358" providerId="ADAL" clId="{9FC73414-DBF0-425E-B7B2-1E158BB9E6C1}" dt="2023-01-06T12:49:41.999" v="2038" actId="1076"/>
          <ac:cxnSpMkLst>
            <pc:docMk/>
            <pc:sldMk cId="3578931884" sldId="6837"/>
            <ac:cxnSpMk id="62" creationId="{00000000-0000-0000-0000-000000000000}"/>
          </ac:cxnSpMkLst>
        </pc:cxnChg>
        <pc:cxnChg chg="mod">
          <ac:chgData name="Smarius, John" userId="c30baacd-31b9-4ea6-b79e-1b4cd3c35358" providerId="ADAL" clId="{9FC73414-DBF0-425E-B7B2-1E158BB9E6C1}" dt="2023-01-06T12:49:46.348" v="2039" actId="1076"/>
          <ac:cxnSpMkLst>
            <pc:docMk/>
            <pc:sldMk cId="3578931884" sldId="6837"/>
            <ac:cxnSpMk id="70" creationId="{00000000-0000-0000-0000-000000000000}"/>
          </ac:cxnSpMkLst>
        </pc:cxnChg>
      </pc:sldChg>
      <pc:sldChg chg="addSp delSp modSp add mod">
        <pc:chgData name="Smarius, John" userId="c30baacd-31b9-4ea6-b79e-1b4cd3c35358" providerId="ADAL" clId="{9FC73414-DBF0-425E-B7B2-1E158BB9E6C1}" dt="2023-01-06T12:52:10.297" v="2052" actId="14100"/>
        <pc:sldMkLst>
          <pc:docMk/>
          <pc:sldMk cId="2886785560" sldId="6838"/>
        </pc:sldMkLst>
        <pc:spChg chg="mod">
          <ac:chgData name="Smarius, John" userId="c30baacd-31b9-4ea6-b79e-1b4cd3c35358" providerId="ADAL" clId="{9FC73414-DBF0-425E-B7B2-1E158BB9E6C1}" dt="2023-01-06T12:51:12.654" v="2045" actId="1076"/>
          <ac:spMkLst>
            <pc:docMk/>
            <pc:sldMk cId="2886785560" sldId="6838"/>
            <ac:spMk id="30" creationId="{A95C3813-5DCC-43A6-8650-C52E25AD0565}"/>
          </ac:spMkLst>
        </pc:spChg>
        <pc:spChg chg="mod">
          <ac:chgData name="Smarius, John" userId="c30baacd-31b9-4ea6-b79e-1b4cd3c35358" providerId="ADAL" clId="{9FC73414-DBF0-425E-B7B2-1E158BB9E6C1}" dt="2023-01-06T12:51:15.187" v="2046" actId="1076"/>
          <ac:spMkLst>
            <pc:docMk/>
            <pc:sldMk cId="2886785560" sldId="6838"/>
            <ac:spMk id="42" creationId="{00000000-0000-0000-0000-000000000000}"/>
          </ac:spMkLst>
        </pc:spChg>
        <pc:spChg chg="mod">
          <ac:chgData name="Smarius, John" userId="c30baacd-31b9-4ea6-b79e-1b4cd3c35358" providerId="ADAL" clId="{9FC73414-DBF0-425E-B7B2-1E158BB9E6C1}" dt="2023-01-06T12:51:25.148" v="2048" actId="1076"/>
          <ac:spMkLst>
            <pc:docMk/>
            <pc:sldMk cId="2886785560" sldId="6838"/>
            <ac:spMk id="60" creationId="{00000000-0000-0000-0000-000000000000}"/>
          </ac:spMkLst>
        </pc:spChg>
        <pc:spChg chg="mod">
          <ac:chgData name="Smarius, John" userId="c30baacd-31b9-4ea6-b79e-1b4cd3c35358" providerId="ADAL" clId="{9FC73414-DBF0-425E-B7B2-1E158BB9E6C1}" dt="2023-01-06T12:51:50.013" v="2050" actId="1076"/>
          <ac:spMkLst>
            <pc:docMk/>
            <pc:sldMk cId="2886785560" sldId="6838"/>
            <ac:spMk id="61" creationId="{00000000-0000-0000-0000-000000000000}"/>
          </ac:spMkLst>
        </pc:spChg>
        <pc:spChg chg="mod">
          <ac:chgData name="Smarius, John" userId="c30baacd-31b9-4ea6-b79e-1b4cd3c35358" providerId="ADAL" clId="{9FC73414-DBF0-425E-B7B2-1E158BB9E6C1}" dt="2023-01-06T12:51:20.829" v="2047" actId="1076"/>
          <ac:spMkLst>
            <pc:docMk/>
            <pc:sldMk cId="2886785560" sldId="6838"/>
            <ac:spMk id="62" creationId="{00000000-0000-0000-0000-000000000000}"/>
          </ac:spMkLst>
        </pc:spChg>
        <pc:spChg chg="mod">
          <ac:chgData name="Smarius, John" userId="c30baacd-31b9-4ea6-b79e-1b4cd3c35358" providerId="ADAL" clId="{9FC73414-DBF0-425E-B7B2-1E158BB9E6C1}" dt="2023-01-06T12:52:07.364" v="2051" actId="1076"/>
          <ac:spMkLst>
            <pc:docMk/>
            <pc:sldMk cId="2886785560" sldId="6838"/>
            <ac:spMk id="71" creationId="{00000000-0000-0000-0000-000000000000}"/>
          </ac:spMkLst>
        </pc:spChg>
        <pc:spChg chg="mod">
          <ac:chgData name="Smarius, John" userId="c30baacd-31b9-4ea6-b79e-1b4cd3c35358" providerId="ADAL" clId="{9FC73414-DBF0-425E-B7B2-1E158BB9E6C1}" dt="2023-01-06T12:51:44.949" v="2049" actId="1076"/>
          <ac:spMkLst>
            <pc:docMk/>
            <pc:sldMk cId="2886785560" sldId="6838"/>
            <ac:spMk id="72" creationId="{00000000-0000-0000-0000-000000000000}"/>
          </ac:spMkLst>
        </pc:spChg>
        <pc:picChg chg="del">
          <ac:chgData name="Smarius, John" userId="c30baacd-31b9-4ea6-b79e-1b4cd3c35358" providerId="ADAL" clId="{9FC73414-DBF0-425E-B7B2-1E158BB9E6C1}" dt="2023-01-06T12:50:45.551" v="2042" actId="478"/>
          <ac:picMkLst>
            <pc:docMk/>
            <pc:sldMk cId="2886785560" sldId="6838"/>
            <ac:picMk id="3" creationId="{58E14872-82E2-4BED-8B73-144C27C96604}"/>
          </ac:picMkLst>
        </pc:picChg>
        <pc:picChg chg="add mod ord">
          <ac:chgData name="Smarius, John" userId="c30baacd-31b9-4ea6-b79e-1b4cd3c35358" providerId="ADAL" clId="{9FC73414-DBF0-425E-B7B2-1E158BB9E6C1}" dt="2023-01-06T12:50:52.448" v="2044" actId="167"/>
          <ac:picMkLst>
            <pc:docMk/>
            <pc:sldMk cId="2886785560" sldId="6838"/>
            <ac:picMk id="32" creationId="{25D2240A-5F7E-473C-8DCA-499DF8A20C3D}"/>
          </ac:picMkLst>
        </pc:picChg>
        <pc:cxnChg chg="mod">
          <ac:chgData name="Smarius, John" userId="c30baacd-31b9-4ea6-b79e-1b4cd3c35358" providerId="ADAL" clId="{9FC73414-DBF0-425E-B7B2-1E158BB9E6C1}" dt="2023-01-06T12:51:12.654" v="2045" actId="1076"/>
          <ac:cxnSpMkLst>
            <pc:docMk/>
            <pc:sldMk cId="2886785560" sldId="6838"/>
            <ac:cxnSpMk id="31" creationId="{AC0798B3-DB01-4EFB-BC4F-741FBACAB0C3}"/>
          </ac:cxnSpMkLst>
        </pc:cxnChg>
        <pc:cxnChg chg="mod">
          <ac:chgData name="Smarius, John" userId="c30baacd-31b9-4ea6-b79e-1b4cd3c35358" providerId="ADAL" clId="{9FC73414-DBF0-425E-B7B2-1E158BB9E6C1}" dt="2023-01-06T12:51:15.187" v="2046" actId="1076"/>
          <ac:cxnSpMkLst>
            <pc:docMk/>
            <pc:sldMk cId="2886785560" sldId="6838"/>
            <ac:cxnSpMk id="48" creationId="{00000000-0000-0000-0000-000000000000}"/>
          </ac:cxnSpMkLst>
        </pc:cxnChg>
        <pc:cxnChg chg="mod">
          <ac:chgData name="Smarius, John" userId="c30baacd-31b9-4ea6-b79e-1b4cd3c35358" providerId="ADAL" clId="{9FC73414-DBF0-425E-B7B2-1E158BB9E6C1}" dt="2023-01-06T12:51:20.829" v="2047" actId="1076"/>
          <ac:cxnSpMkLst>
            <pc:docMk/>
            <pc:sldMk cId="2886785560" sldId="6838"/>
            <ac:cxnSpMk id="58" creationId="{00000000-0000-0000-0000-000000000000}"/>
          </ac:cxnSpMkLst>
        </pc:cxnChg>
        <pc:cxnChg chg="mod">
          <ac:chgData name="Smarius, John" userId="c30baacd-31b9-4ea6-b79e-1b4cd3c35358" providerId="ADAL" clId="{9FC73414-DBF0-425E-B7B2-1E158BB9E6C1}" dt="2023-01-06T12:51:50.013" v="2050" actId="1076"/>
          <ac:cxnSpMkLst>
            <pc:docMk/>
            <pc:sldMk cId="2886785560" sldId="6838"/>
            <ac:cxnSpMk id="63" creationId="{00000000-0000-0000-0000-000000000000}"/>
          </ac:cxnSpMkLst>
        </pc:cxnChg>
        <pc:cxnChg chg="mod">
          <ac:chgData name="Smarius, John" userId="c30baacd-31b9-4ea6-b79e-1b4cd3c35358" providerId="ADAL" clId="{9FC73414-DBF0-425E-B7B2-1E158BB9E6C1}" dt="2023-01-06T12:51:25.148" v="2048" actId="1076"/>
          <ac:cxnSpMkLst>
            <pc:docMk/>
            <pc:sldMk cId="2886785560" sldId="6838"/>
            <ac:cxnSpMk id="64" creationId="{00000000-0000-0000-0000-000000000000}"/>
          </ac:cxnSpMkLst>
        </pc:cxnChg>
        <pc:cxnChg chg="mod">
          <ac:chgData name="Smarius, John" userId="c30baacd-31b9-4ea6-b79e-1b4cd3c35358" providerId="ADAL" clId="{9FC73414-DBF0-425E-B7B2-1E158BB9E6C1}" dt="2023-01-06T12:52:10.297" v="2052" actId="14100"/>
          <ac:cxnSpMkLst>
            <pc:docMk/>
            <pc:sldMk cId="2886785560" sldId="6838"/>
            <ac:cxnSpMk id="67" creationId="{00000000-0000-0000-0000-000000000000}"/>
          </ac:cxnSpMkLst>
        </pc:cxnChg>
        <pc:cxnChg chg="mod">
          <ac:chgData name="Smarius, John" userId="c30baacd-31b9-4ea6-b79e-1b4cd3c35358" providerId="ADAL" clId="{9FC73414-DBF0-425E-B7B2-1E158BB9E6C1}" dt="2023-01-06T12:51:44.949" v="2049" actId="1076"/>
          <ac:cxnSpMkLst>
            <pc:docMk/>
            <pc:sldMk cId="2886785560" sldId="6838"/>
            <ac:cxnSpMk id="75" creationId="{00000000-0000-0000-0000-000000000000}"/>
          </ac:cxnSpMkLst>
        </pc:cxnChg>
      </pc:sldChg>
      <pc:sldChg chg="addSp delSp modSp add mod">
        <pc:chgData name="Smarius, John" userId="c30baacd-31b9-4ea6-b79e-1b4cd3c35358" providerId="ADAL" clId="{9FC73414-DBF0-425E-B7B2-1E158BB9E6C1}" dt="2023-01-06T12:53:52.946" v="2059" actId="1076"/>
        <pc:sldMkLst>
          <pc:docMk/>
          <pc:sldMk cId="3603759048" sldId="6839"/>
        </pc:sldMkLst>
        <pc:spChg chg="mod">
          <ac:chgData name="Smarius, John" userId="c30baacd-31b9-4ea6-b79e-1b4cd3c35358" providerId="ADAL" clId="{9FC73414-DBF0-425E-B7B2-1E158BB9E6C1}" dt="2023-01-06T12:53:46.764" v="2058" actId="1076"/>
          <ac:spMkLst>
            <pc:docMk/>
            <pc:sldMk cId="3603759048" sldId="6839"/>
            <ac:spMk id="20" creationId="{8C5DA7A1-900C-4226-B8BA-168F27BE7E11}"/>
          </ac:spMkLst>
        </pc:spChg>
        <pc:spChg chg="mod">
          <ac:chgData name="Smarius, John" userId="c30baacd-31b9-4ea6-b79e-1b4cd3c35358" providerId="ADAL" clId="{9FC73414-DBF0-425E-B7B2-1E158BB9E6C1}" dt="2023-01-06T12:53:52.946" v="2059" actId="1076"/>
          <ac:spMkLst>
            <pc:docMk/>
            <pc:sldMk cId="3603759048" sldId="6839"/>
            <ac:spMk id="85" creationId="{3E6E4B71-FDFF-4570-AC08-D9838CE3F903}"/>
          </ac:spMkLst>
        </pc:spChg>
        <pc:picChg chg="del">
          <ac:chgData name="Smarius, John" userId="c30baacd-31b9-4ea6-b79e-1b4cd3c35358" providerId="ADAL" clId="{9FC73414-DBF0-425E-B7B2-1E158BB9E6C1}" dt="2023-01-06T12:53:31.949" v="2055" actId="478"/>
          <ac:picMkLst>
            <pc:docMk/>
            <pc:sldMk cId="3603759048" sldId="6839"/>
            <ac:picMk id="3" creationId="{16ACBF13-D162-4C75-BE01-9720D681D57E}"/>
          </ac:picMkLst>
        </pc:picChg>
        <pc:picChg chg="add mod ord">
          <ac:chgData name="Smarius, John" userId="c30baacd-31b9-4ea6-b79e-1b4cd3c35358" providerId="ADAL" clId="{9FC73414-DBF0-425E-B7B2-1E158BB9E6C1}" dt="2023-01-06T12:53:38.529" v="2057" actId="167"/>
          <ac:picMkLst>
            <pc:docMk/>
            <pc:sldMk cId="3603759048" sldId="6839"/>
            <ac:picMk id="18" creationId="{0AB687F9-248F-44A4-A2B8-F40866521E6A}"/>
          </ac:picMkLst>
        </pc:picChg>
        <pc:cxnChg chg="mod">
          <ac:chgData name="Smarius, John" userId="c30baacd-31b9-4ea6-b79e-1b4cd3c35358" providerId="ADAL" clId="{9FC73414-DBF0-425E-B7B2-1E158BB9E6C1}" dt="2023-01-06T12:53:46.764" v="2058" actId="1076"/>
          <ac:cxnSpMkLst>
            <pc:docMk/>
            <pc:sldMk cId="3603759048" sldId="6839"/>
            <ac:cxnSpMk id="22" creationId="{E1BC7C18-655C-4F85-B0DA-559F39E559A4}"/>
          </ac:cxnSpMkLst>
        </pc:cxnChg>
        <pc:cxnChg chg="mod">
          <ac:chgData name="Smarius, John" userId="c30baacd-31b9-4ea6-b79e-1b4cd3c35358" providerId="ADAL" clId="{9FC73414-DBF0-425E-B7B2-1E158BB9E6C1}" dt="2023-01-06T12:53:52.946" v="2059" actId="1076"/>
          <ac:cxnSpMkLst>
            <pc:docMk/>
            <pc:sldMk cId="3603759048" sldId="6839"/>
            <ac:cxnSpMk id="87" creationId="{33294F44-503A-4E51-ABE3-351B18D82AF9}"/>
          </ac:cxnSpMkLst>
        </pc:cxnChg>
      </pc:sldChg>
      <pc:sldChg chg="new del">
        <pc:chgData name="Smarius, John" userId="c30baacd-31b9-4ea6-b79e-1b4cd3c35358" providerId="ADAL" clId="{9FC73414-DBF0-425E-B7B2-1E158BB9E6C1}" dt="2023-01-19T08:29:07.690" v="2246" actId="47"/>
        <pc:sldMkLst>
          <pc:docMk/>
          <pc:sldMk cId="577770799" sldId="6840"/>
        </pc:sldMkLst>
      </pc:sldChg>
      <pc:sldChg chg="addSp delSp modSp add mod ord">
        <pc:chgData name="Smarius, John" userId="c30baacd-31b9-4ea6-b79e-1b4cd3c35358" providerId="ADAL" clId="{9FC73414-DBF0-425E-B7B2-1E158BB9E6C1}" dt="2023-01-19T09:07:37.020" v="2828" actId="207"/>
        <pc:sldMkLst>
          <pc:docMk/>
          <pc:sldMk cId="3144158087" sldId="6840"/>
        </pc:sldMkLst>
        <pc:spChg chg="del">
          <ac:chgData name="Smarius, John" userId="c30baacd-31b9-4ea6-b79e-1b4cd3c35358" providerId="ADAL" clId="{9FC73414-DBF0-425E-B7B2-1E158BB9E6C1}" dt="2023-01-19T08:46:57.240" v="2615" actId="478"/>
          <ac:spMkLst>
            <pc:docMk/>
            <pc:sldMk cId="3144158087" sldId="6840"/>
            <ac:spMk id="29" creationId="{00000000-0000-0000-0000-000000000000}"/>
          </ac:spMkLst>
        </pc:spChg>
        <pc:spChg chg="mod">
          <ac:chgData name="Smarius, John" userId="c30baacd-31b9-4ea6-b79e-1b4cd3c35358" providerId="ADAL" clId="{9FC73414-DBF0-425E-B7B2-1E158BB9E6C1}" dt="2023-01-19T08:39:29.898" v="2319" actId="1076"/>
          <ac:spMkLst>
            <pc:docMk/>
            <pc:sldMk cId="3144158087" sldId="6840"/>
            <ac:spMk id="30" creationId="{00000000-0000-0000-0000-000000000000}"/>
          </ac:spMkLst>
        </pc:spChg>
        <pc:spChg chg="mod">
          <ac:chgData name="Smarius, John" userId="c30baacd-31b9-4ea6-b79e-1b4cd3c35358" providerId="ADAL" clId="{9FC73414-DBF0-425E-B7B2-1E158BB9E6C1}" dt="2023-01-19T08:47:02.774" v="2616" actId="20577"/>
          <ac:spMkLst>
            <pc:docMk/>
            <pc:sldMk cId="3144158087" sldId="6840"/>
            <ac:spMk id="31" creationId="{00000000-0000-0000-0000-000000000000}"/>
          </ac:spMkLst>
        </pc:spChg>
        <pc:spChg chg="add del mod">
          <ac:chgData name="Smarius, John" userId="c30baacd-31b9-4ea6-b79e-1b4cd3c35358" providerId="ADAL" clId="{9FC73414-DBF0-425E-B7B2-1E158BB9E6C1}" dt="2023-01-19T08:40:57.717" v="2325" actId="20577"/>
          <ac:spMkLst>
            <pc:docMk/>
            <pc:sldMk cId="3144158087" sldId="6840"/>
            <ac:spMk id="32" creationId="{00000000-0000-0000-0000-000000000000}"/>
          </ac:spMkLst>
        </pc:spChg>
        <pc:spChg chg="del">
          <ac:chgData name="Smarius, John" userId="c30baacd-31b9-4ea6-b79e-1b4cd3c35358" providerId="ADAL" clId="{9FC73414-DBF0-425E-B7B2-1E158BB9E6C1}" dt="2023-01-19T08:42:22.063" v="2361" actId="478"/>
          <ac:spMkLst>
            <pc:docMk/>
            <pc:sldMk cId="3144158087" sldId="6840"/>
            <ac:spMk id="33" creationId="{00000000-0000-0000-0000-000000000000}"/>
          </ac:spMkLst>
        </pc:spChg>
        <pc:spChg chg="mod">
          <ac:chgData name="Smarius, John" userId="c30baacd-31b9-4ea6-b79e-1b4cd3c35358" providerId="ADAL" clId="{9FC73414-DBF0-425E-B7B2-1E158BB9E6C1}" dt="2023-01-19T09:07:37.020" v="2828" actId="207"/>
          <ac:spMkLst>
            <pc:docMk/>
            <pc:sldMk cId="3144158087" sldId="6840"/>
            <ac:spMk id="34" creationId="{00000000-0000-0000-0000-000000000000}"/>
          </ac:spMkLst>
        </pc:spChg>
        <pc:spChg chg="mod">
          <ac:chgData name="Smarius, John" userId="c30baacd-31b9-4ea6-b79e-1b4cd3c35358" providerId="ADAL" clId="{9FC73414-DBF0-425E-B7B2-1E158BB9E6C1}" dt="2023-01-19T08:48:09.453" v="2620" actId="207"/>
          <ac:spMkLst>
            <pc:docMk/>
            <pc:sldMk cId="3144158087" sldId="6840"/>
            <ac:spMk id="35" creationId="{00000000-0000-0000-0000-000000000000}"/>
          </ac:spMkLst>
        </pc:spChg>
        <pc:spChg chg="mod">
          <ac:chgData name="Smarius, John" userId="c30baacd-31b9-4ea6-b79e-1b4cd3c35358" providerId="ADAL" clId="{9FC73414-DBF0-425E-B7B2-1E158BB9E6C1}" dt="2023-01-19T08:48:20.857" v="2621" actId="207"/>
          <ac:spMkLst>
            <pc:docMk/>
            <pc:sldMk cId="3144158087" sldId="6840"/>
            <ac:spMk id="36" creationId="{00000000-0000-0000-0000-000000000000}"/>
          </ac:spMkLst>
        </pc:spChg>
        <pc:spChg chg="mod">
          <ac:chgData name="Smarius, John" userId="c30baacd-31b9-4ea6-b79e-1b4cd3c35358" providerId="ADAL" clId="{9FC73414-DBF0-425E-B7B2-1E158BB9E6C1}" dt="2023-01-19T08:47:50.005" v="2619" actId="207"/>
          <ac:spMkLst>
            <pc:docMk/>
            <pc:sldMk cId="3144158087" sldId="6840"/>
            <ac:spMk id="37" creationId="{00000000-0000-0000-0000-000000000000}"/>
          </ac:spMkLst>
        </pc:spChg>
        <pc:spChg chg="mod">
          <ac:chgData name="Smarius, John" userId="c30baacd-31b9-4ea6-b79e-1b4cd3c35358" providerId="ADAL" clId="{9FC73414-DBF0-425E-B7B2-1E158BB9E6C1}" dt="2023-01-19T08:49:15.133" v="2625" actId="2085"/>
          <ac:spMkLst>
            <pc:docMk/>
            <pc:sldMk cId="3144158087" sldId="6840"/>
            <ac:spMk id="38" creationId="{00000000-0000-0000-0000-000000000000}"/>
          </ac:spMkLst>
        </pc:spChg>
        <pc:spChg chg="mod">
          <ac:chgData name="Smarius, John" userId="c30baacd-31b9-4ea6-b79e-1b4cd3c35358" providerId="ADAL" clId="{9FC73414-DBF0-425E-B7B2-1E158BB9E6C1}" dt="2023-01-19T08:48:46.602" v="2623" actId="207"/>
          <ac:spMkLst>
            <pc:docMk/>
            <pc:sldMk cId="3144158087" sldId="6840"/>
            <ac:spMk id="39" creationId="{00000000-0000-0000-0000-000000000000}"/>
          </ac:spMkLst>
        </pc:spChg>
        <pc:spChg chg="mod">
          <ac:chgData name="Smarius, John" userId="c30baacd-31b9-4ea6-b79e-1b4cd3c35358" providerId="ADAL" clId="{9FC73414-DBF0-425E-B7B2-1E158BB9E6C1}" dt="2023-01-19T08:49:01.511" v="2624" actId="207"/>
          <ac:spMkLst>
            <pc:docMk/>
            <pc:sldMk cId="3144158087" sldId="6840"/>
            <ac:spMk id="40" creationId="{00000000-0000-0000-0000-000000000000}"/>
          </ac:spMkLst>
        </pc:spChg>
        <pc:spChg chg="del">
          <ac:chgData name="Smarius, John" userId="c30baacd-31b9-4ea6-b79e-1b4cd3c35358" providerId="ADAL" clId="{9FC73414-DBF0-425E-B7B2-1E158BB9E6C1}" dt="2023-01-19T08:47:07.034" v="2617" actId="478"/>
          <ac:spMkLst>
            <pc:docMk/>
            <pc:sldMk cId="3144158087" sldId="6840"/>
            <ac:spMk id="41" creationId="{00000000-0000-0000-0000-000000000000}"/>
          </ac:spMkLst>
        </pc:spChg>
        <pc:spChg chg="mod">
          <ac:chgData name="Smarius, John" userId="c30baacd-31b9-4ea6-b79e-1b4cd3c35358" providerId="ADAL" clId="{9FC73414-DBF0-425E-B7B2-1E158BB9E6C1}" dt="2023-01-19T08:30:59.071" v="2267" actId="20577"/>
          <ac:spMkLst>
            <pc:docMk/>
            <pc:sldMk cId="3144158087" sldId="6840"/>
            <ac:spMk id="42" creationId="{08DA13D0-9DE6-4F2D-BA68-E5D0C13F2621}"/>
          </ac:spMkLst>
        </pc:spChg>
      </pc:sldChg>
      <pc:sldChg chg="add del">
        <pc:chgData name="Smarius, John" userId="c30baacd-31b9-4ea6-b79e-1b4cd3c35358" providerId="ADAL" clId="{9FC73414-DBF0-425E-B7B2-1E158BB9E6C1}" dt="2023-01-19T08:29:26.022" v="2248" actId="47"/>
        <pc:sldMkLst>
          <pc:docMk/>
          <pc:sldMk cId="4083084872" sldId="6840"/>
        </pc:sldMkLst>
      </pc:sldChg>
      <pc:sldChg chg="addSp delSp modSp mod">
        <pc:chgData name="Smarius, John" userId="c30baacd-31b9-4ea6-b79e-1b4cd3c35358" providerId="ADAL" clId="{9FC73414-DBF0-425E-B7B2-1E158BB9E6C1}" dt="2023-01-20T14:37:00.830" v="4053" actId="21"/>
        <pc:sldMkLst>
          <pc:docMk/>
          <pc:sldMk cId="2931380604" sldId="6841"/>
        </pc:sldMkLst>
        <pc:spChg chg="del mod">
          <ac:chgData name="Smarius, John" userId="c30baacd-31b9-4ea6-b79e-1b4cd3c35358" providerId="ADAL" clId="{9FC73414-DBF0-425E-B7B2-1E158BB9E6C1}" dt="2023-01-19T09:19:58.594" v="2903" actId="478"/>
          <ac:spMkLst>
            <pc:docMk/>
            <pc:sldMk cId="2931380604" sldId="6841"/>
            <ac:spMk id="20" creationId="{8C5DA7A1-900C-4226-B8BA-168F27BE7E11}"/>
          </ac:spMkLst>
        </pc:spChg>
        <pc:spChg chg="add del mod">
          <ac:chgData name="Smarius, John" userId="c30baacd-31b9-4ea6-b79e-1b4cd3c35358" providerId="ADAL" clId="{9FC73414-DBF0-425E-B7B2-1E158BB9E6C1}" dt="2023-01-19T09:19:58.594" v="2903" actId="478"/>
          <ac:spMkLst>
            <pc:docMk/>
            <pc:sldMk cId="2931380604" sldId="6841"/>
            <ac:spMk id="27" creationId="{D2F81C10-9A13-4934-A155-F5773C64DF8E}"/>
          </ac:spMkLst>
        </pc:spChg>
        <pc:spChg chg="add del mod">
          <ac:chgData name="Smarius, John" userId="c30baacd-31b9-4ea6-b79e-1b4cd3c35358" providerId="ADAL" clId="{9FC73414-DBF0-425E-B7B2-1E158BB9E6C1}" dt="2023-01-19T09:19:58.594" v="2903" actId="478"/>
          <ac:spMkLst>
            <pc:docMk/>
            <pc:sldMk cId="2931380604" sldId="6841"/>
            <ac:spMk id="28" creationId="{C9ADD715-416C-47BF-A4C8-F09392C9694C}"/>
          </ac:spMkLst>
        </pc:spChg>
        <pc:spChg chg="add del mod">
          <ac:chgData name="Smarius, John" userId="c30baacd-31b9-4ea6-b79e-1b4cd3c35358" providerId="ADAL" clId="{9FC73414-DBF0-425E-B7B2-1E158BB9E6C1}" dt="2023-01-19T09:19:58.594" v="2903" actId="478"/>
          <ac:spMkLst>
            <pc:docMk/>
            <pc:sldMk cId="2931380604" sldId="6841"/>
            <ac:spMk id="29" creationId="{1217928B-DC6E-49AA-A80C-200EB526E4DF}"/>
          </ac:spMkLst>
        </pc:spChg>
        <pc:spChg chg="add del mod">
          <ac:chgData name="Smarius, John" userId="c30baacd-31b9-4ea6-b79e-1b4cd3c35358" providerId="ADAL" clId="{9FC73414-DBF0-425E-B7B2-1E158BB9E6C1}" dt="2023-01-19T09:19:58.594" v="2903" actId="478"/>
          <ac:spMkLst>
            <pc:docMk/>
            <pc:sldMk cId="2931380604" sldId="6841"/>
            <ac:spMk id="30" creationId="{78FB58FA-3152-4A9C-B24D-7D74EC79214B}"/>
          </ac:spMkLst>
        </pc:spChg>
        <pc:spChg chg="add del mod">
          <ac:chgData name="Smarius, John" userId="c30baacd-31b9-4ea6-b79e-1b4cd3c35358" providerId="ADAL" clId="{9FC73414-DBF0-425E-B7B2-1E158BB9E6C1}" dt="2023-01-19T09:19:58.594" v="2903" actId="478"/>
          <ac:spMkLst>
            <pc:docMk/>
            <pc:sldMk cId="2931380604" sldId="6841"/>
            <ac:spMk id="31" creationId="{0C63DFB0-EEB0-43C9-8295-E2A6973E653E}"/>
          </ac:spMkLst>
        </pc:spChg>
        <pc:spChg chg="add del mod">
          <ac:chgData name="Smarius, John" userId="c30baacd-31b9-4ea6-b79e-1b4cd3c35358" providerId="ADAL" clId="{9FC73414-DBF0-425E-B7B2-1E158BB9E6C1}" dt="2023-01-19T09:19:58.594" v="2903" actId="478"/>
          <ac:spMkLst>
            <pc:docMk/>
            <pc:sldMk cId="2931380604" sldId="6841"/>
            <ac:spMk id="32" creationId="{64AAF853-B871-4220-B9F4-8790EC83F445}"/>
          </ac:spMkLst>
        </pc:spChg>
        <pc:spChg chg="add del mod">
          <ac:chgData name="Smarius, John" userId="c30baacd-31b9-4ea6-b79e-1b4cd3c35358" providerId="ADAL" clId="{9FC73414-DBF0-425E-B7B2-1E158BB9E6C1}" dt="2023-01-19T09:19:58.594" v="2903" actId="478"/>
          <ac:spMkLst>
            <pc:docMk/>
            <pc:sldMk cId="2931380604" sldId="6841"/>
            <ac:spMk id="33" creationId="{F007E23A-D433-49F4-B570-E1D1F13B650F}"/>
          </ac:spMkLst>
        </pc:spChg>
        <pc:spChg chg="add del mod">
          <ac:chgData name="Smarius, John" userId="c30baacd-31b9-4ea6-b79e-1b4cd3c35358" providerId="ADAL" clId="{9FC73414-DBF0-425E-B7B2-1E158BB9E6C1}" dt="2023-01-19T09:19:58.594" v="2903" actId="478"/>
          <ac:spMkLst>
            <pc:docMk/>
            <pc:sldMk cId="2931380604" sldId="6841"/>
            <ac:spMk id="34" creationId="{29428FF8-3D6C-4972-BF8D-6A97AD8829C9}"/>
          </ac:spMkLst>
        </pc:spChg>
        <pc:spChg chg="del mod">
          <ac:chgData name="Smarius, John" userId="c30baacd-31b9-4ea6-b79e-1b4cd3c35358" providerId="ADAL" clId="{9FC73414-DBF0-425E-B7B2-1E158BB9E6C1}" dt="2023-01-19T09:19:58.594" v="2903" actId="478"/>
          <ac:spMkLst>
            <pc:docMk/>
            <pc:sldMk cId="2931380604" sldId="6841"/>
            <ac:spMk id="45" creationId="{00000000-0000-0000-0000-000000000000}"/>
          </ac:spMkLst>
        </pc:spChg>
        <pc:spChg chg="mod">
          <ac:chgData name="Smarius, John" userId="c30baacd-31b9-4ea6-b79e-1b4cd3c35358" providerId="ADAL" clId="{9FC73414-DBF0-425E-B7B2-1E158BB9E6C1}" dt="2023-01-19T09:21:19.909" v="2905" actId="208"/>
          <ac:spMkLst>
            <pc:docMk/>
            <pc:sldMk cId="2931380604" sldId="6841"/>
            <ac:spMk id="47" creationId="{00000000-0000-0000-0000-000000000000}"/>
          </ac:spMkLst>
        </pc:spChg>
        <pc:spChg chg="add del mod">
          <ac:chgData name="Smarius, John" userId="c30baacd-31b9-4ea6-b79e-1b4cd3c35358" providerId="ADAL" clId="{9FC73414-DBF0-425E-B7B2-1E158BB9E6C1}" dt="2023-01-19T09:19:58.594" v="2903" actId="478"/>
          <ac:spMkLst>
            <pc:docMk/>
            <pc:sldMk cId="2931380604" sldId="6841"/>
            <ac:spMk id="55" creationId="{806E1D90-6811-4996-A6DF-28AC3D26CEF4}"/>
          </ac:spMkLst>
        </pc:spChg>
        <pc:spChg chg="add del mod">
          <ac:chgData name="Smarius, John" userId="c30baacd-31b9-4ea6-b79e-1b4cd3c35358" providerId="ADAL" clId="{9FC73414-DBF0-425E-B7B2-1E158BB9E6C1}" dt="2023-01-19T09:04:58.262" v="2807" actId="478"/>
          <ac:spMkLst>
            <pc:docMk/>
            <pc:sldMk cId="2931380604" sldId="6841"/>
            <ac:spMk id="57" creationId="{18F55E1B-B12C-423B-8173-5DA48B257CC3}"/>
          </ac:spMkLst>
        </pc:spChg>
        <pc:spChg chg="del mod">
          <ac:chgData name="Smarius, John" userId="c30baacd-31b9-4ea6-b79e-1b4cd3c35358" providerId="ADAL" clId="{9FC73414-DBF0-425E-B7B2-1E158BB9E6C1}" dt="2023-01-19T09:19:58.594" v="2903" actId="478"/>
          <ac:spMkLst>
            <pc:docMk/>
            <pc:sldMk cId="2931380604" sldId="6841"/>
            <ac:spMk id="65" creationId="{00000000-0000-0000-0000-000000000000}"/>
          </ac:spMkLst>
        </pc:spChg>
        <pc:spChg chg="del mod">
          <ac:chgData name="Smarius, John" userId="c30baacd-31b9-4ea6-b79e-1b4cd3c35358" providerId="ADAL" clId="{9FC73414-DBF0-425E-B7B2-1E158BB9E6C1}" dt="2023-01-19T09:19:58.594" v="2903" actId="478"/>
          <ac:spMkLst>
            <pc:docMk/>
            <pc:sldMk cId="2931380604" sldId="6841"/>
            <ac:spMk id="68" creationId="{00000000-0000-0000-0000-000000000000}"/>
          </ac:spMkLst>
        </pc:spChg>
        <pc:spChg chg="add mod">
          <ac:chgData name="Smarius, John" userId="c30baacd-31b9-4ea6-b79e-1b4cd3c35358" providerId="ADAL" clId="{9FC73414-DBF0-425E-B7B2-1E158BB9E6C1}" dt="2023-01-19T09:21:36.386" v="2907" actId="1076"/>
          <ac:spMkLst>
            <pc:docMk/>
            <pc:sldMk cId="2931380604" sldId="6841"/>
            <ac:spMk id="77" creationId="{AEE039E1-B690-4C4D-AB52-E68CBDA49952}"/>
          </ac:spMkLst>
        </pc:spChg>
        <pc:spChg chg="add mod">
          <ac:chgData name="Smarius, John" userId="c30baacd-31b9-4ea6-b79e-1b4cd3c35358" providerId="ADAL" clId="{9FC73414-DBF0-425E-B7B2-1E158BB9E6C1}" dt="2023-01-19T09:26:57.236" v="2961" actId="20577"/>
          <ac:spMkLst>
            <pc:docMk/>
            <pc:sldMk cId="2931380604" sldId="6841"/>
            <ac:spMk id="78" creationId="{676DBDD0-007E-4749-887A-342FC6C7F1BB}"/>
          </ac:spMkLst>
        </pc:spChg>
        <pc:spChg chg="add mod">
          <ac:chgData name="Smarius, John" userId="c30baacd-31b9-4ea6-b79e-1b4cd3c35358" providerId="ADAL" clId="{9FC73414-DBF0-425E-B7B2-1E158BB9E6C1}" dt="2023-01-19T09:27:05.405" v="2962" actId="20577"/>
          <ac:spMkLst>
            <pc:docMk/>
            <pc:sldMk cId="2931380604" sldId="6841"/>
            <ac:spMk id="79" creationId="{9498003F-B7B4-46E8-8A33-DF48D3D4B546}"/>
          </ac:spMkLst>
        </pc:spChg>
        <pc:spChg chg="add mod">
          <ac:chgData name="Smarius, John" userId="c30baacd-31b9-4ea6-b79e-1b4cd3c35358" providerId="ADAL" clId="{9FC73414-DBF0-425E-B7B2-1E158BB9E6C1}" dt="2023-01-19T09:27:36.656" v="2968" actId="20577"/>
          <ac:spMkLst>
            <pc:docMk/>
            <pc:sldMk cId="2931380604" sldId="6841"/>
            <ac:spMk id="80" creationId="{59EB5A25-728D-498F-8630-F2320DB7F29F}"/>
          </ac:spMkLst>
        </pc:spChg>
        <pc:spChg chg="add mod">
          <ac:chgData name="Smarius, John" userId="c30baacd-31b9-4ea6-b79e-1b4cd3c35358" providerId="ADAL" clId="{9FC73414-DBF0-425E-B7B2-1E158BB9E6C1}" dt="2023-01-19T09:27:43.937" v="2969" actId="20577"/>
          <ac:spMkLst>
            <pc:docMk/>
            <pc:sldMk cId="2931380604" sldId="6841"/>
            <ac:spMk id="81" creationId="{72FE02FA-446F-4258-9BDB-39EFE64CF378}"/>
          </ac:spMkLst>
        </pc:spChg>
        <pc:spChg chg="add mod">
          <ac:chgData name="Smarius, John" userId="c30baacd-31b9-4ea6-b79e-1b4cd3c35358" providerId="ADAL" clId="{9FC73414-DBF0-425E-B7B2-1E158BB9E6C1}" dt="2023-01-19T09:28:02.169" v="2976" actId="1076"/>
          <ac:spMkLst>
            <pc:docMk/>
            <pc:sldMk cId="2931380604" sldId="6841"/>
            <ac:spMk id="82" creationId="{1635DCF1-8861-4329-9D96-44A5804F2270}"/>
          </ac:spMkLst>
        </pc:spChg>
        <pc:spChg chg="add mod">
          <ac:chgData name="Smarius, John" userId="c30baacd-31b9-4ea6-b79e-1b4cd3c35358" providerId="ADAL" clId="{9FC73414-DBF0-425E-B7B2-1E158BB9E6C1}" dt="2023-01-19T09:28:09.364" v="2977" actId="20577"/>
          <ac:spMkLst>
            <pc:docMk/>
            <pc:sldMk cId="2931380604" sldId="6841"/>
            <ac:spMk id="83" creationId="{B1C5A645-544A-4D68-BB78-8F3E187A6236}"/>
          </ac:spMkLst>
        </pc:spChg>
        <pc:spChg chg="del">
          <ac:chgData name="Smarius, John" userId="c30baacd-31b9-4ea6-b79e-1b4cd3c35358" providerId="ADAL" clId="{9FC73414-DBF0-425E-B7B2-1E158BB9E6C1}" dt="2023-01-19T09:05:12.983" v="2809" actId="478"/>
          <ac:spMkLst>
            <pc:docMk/>
            <pc:sldMk cId="2931380604" sldId="6841"/>
            <ac:spMk id="84" creationId="{2A3FCD92-03DF-4070-8CA9-F758B0F138BB}"/>
          </ac:spMkLst>
        </pc:spChg>
        <pc:spChg chg="del">
          <ac:chgData name="Smarius, John" userId="c30baacd-31b9-4ea6-b79e-1b4cd3c35358" providerId="ADAL" clId="{9FC73414-DBF0-425E-B7B2-1E158BB9E6C1}" dt="2023-01-19T09:05:16.771" v="2810" actId="478"/>
          <ac:spMkLst>
            <pc:docMk/>
            <pc:sldMk cId="2931380604" sldId="6841"/>
            <ac:spMk id="85" creationId="{3E6E4B71-FDFF-4570-AC08-D9838CE3F903}"/>
          </ac:spMkLst>
        </pc:spChg>
        <pc:spChg chg="add mod">
          <ac:chgData name="Smarius, John" userId="c30baacd-31b9-4ea6-b79e-1b4cd3c35358" providerId="ADAL" clId="{9FC73414-DBF0-425E-B7B2-1E158BB9E6C1}" dt="2023-01-19T09:28:14.494" v="2978" actId="20577"/>
          <ac:spMkLst>
            <pc:docMk/>
            <pc:sldMk cId="2931380604" sldId="6841"/>
            <ac:spMk id="88" creationId="{61DED2EA-8F16-4833-95E6-3A4C7B788B34}"/>
          </ac:spMkLst>
        </pc:spChg>
        <pc:spChg chg="add mod">
          <ac:chgData name="Smarius, John" userId="c30baacd-31b9-4ea6-b79e-1b4cd3c35358" providerId="ADAL" clId="{9FC73414-DBF0-425E-B7B2-1E158BB9E6C1}" dt="2023-01-19T09:28:19.878" v="2979" actId="20577"/>
          <ac:spMkLst>
            <pc:docMk/>
            <pc:sldMk cId="2931380604" sldId="6841"/>
            <ac:spMk id="89" creationId="{341F1604-8F68-4578-8D84-AE6323F24A56}"/>
          </ac:spMkLst>
        </pc:spChg>
        <pc:spChg chg="add mod">
          <ac:chgData name="Smarius, John" userId="c30baacd-31b9-4ea6-b79e-1b4cd3c35358" providerId="ADAL" clId="{9FC73414-DBF0-425E-B7B2-1E158BB9E6C1}" dt="2023-01-19T09:27:09.261" v="2963" actId="20577"/>
          <ac:spMkLst>
            <pc:docMk/>
            <pc:sldMk cId="2931380604" sldId="6841"/>
            <ac:spMk id="90" creationId="{D62B5DFB-3CC9-42CE-918B-599868599801}"/>
          </ac:spMkLst>
        </pc:spChg>
        <pc:spChg chg="add mod">
          <ac:chgData name="Smarius, John" userId="c30baacd-31b9-4ea6-b79e-1b4cd3c35358" providerId="ADAL" clId="{9FC73414-DBF0-425E-B7B2-1E158BB9E6C1}" dt="2023-01-19T09:27:17.760" v="2964" actId="20577"/>
          <ac:spMkLst>
            <pc:docMk/>
            <pc:sldMk cId="2931380604" sldId="6841"/>
            <ac:spMk id="91" creationId="{8BEC7FDE-0D92-489D-97CB-91F7FF6DAC7F}"/>
          </ac:spMkLst>
        </pc:spChg>
        <pc:spChg chg="add mod">
          <ac:chgData name="Smarius, John" userId="c30baacd-31b9-4ea6-b79e-1b4cd3c35358" providerId="ADAL" clId="{9FC73414-DBF0-425E-B7B2-1E158BB9E6C1}" dt="2023-01-19T09:27:22.661" v="2965" actId="20577"/>
          <ac:spMkLst>
            <pc:docMk/>
            <pc:sldMk cId="2931380604" sldId="6841"/>
            <ac:spMk id="92" creationId="{12C74B31-1AAE-46A9-A58D-CE999CBA5708}"/>
          </ac:spMkLst>
        </pc:spChg>
        <pc:spChg chg="add mod">
          <ac:chgData name="Smarius, John" userId="c30baacd-31b9-4ea6-b79e-1b4cd3c35358" providerId="ADAL" clId="{9FC73414-DBF0-425E-B7B2-1E158BB9E6C1}" dt="2023-01-19T09:27:26.762" v="2966" actId="20577"/>
          <ac:spMkLst>
            <pc:docMk/>
            <pc:sldMk cId="2931380604" sldId="6841"/>
            <ac:spMk id="93" creationId="{5541E85B-D667-4486-8CB2-C4D51F2CFB16}"/>
          </ac:spMkLst>
        </pc:spChg>
        <pc:spChg chg="mod">
          <ac:chgData name="Smarius, John" userId="c30baacd-31b9-4ea6-b79e-1b4cd3c35358" providerId="ADAL" clId="{9FC73414-DBF0-425E-B7B2-1E158BB9E6C1}" dt="2023-01-19T08:50:46.354" v="2633" actId="20577"/>
          <ac:spMkLst>
            <pc:docMk/>
            <pc:sldMk cId="2931380604" sldId="6841"/>
            <ac:spMk id="94" creationId="{BE8D8955-CDE1-4B51-8259-CE95FD4970C4}"/>
          </ac:spMkLst>
        </pc:spChg>
        <pc:spChg chg="mod">
          <ac:chgData name="Smarius, John" userId="c30baacd-31b9-4ea6-b79e-1b4cd3c35358" providerId="ADAL" clId="{9FC73414-DBF0-425E-B7B2-1E158BB9E6C1}" dt="2023-01-19T09:19:04.703" v="2896"/>
          <ac:spMkLst>
            <pc:docMk/>
            <pc:sldMk cId="2931380604" sldId="6841"/>
            <ac:spMk id="95" creationId="{4C857EA8-76EC-475B-A87C-672DD792D997}"/>
          </ac:spMkLst>
        </pc:spChg>
        <pc:spChg chg="add mod">
          <ac:chgData name="Smarius, John" userId="c30baacd-31b9-4ea6-b79e-1b4cd3c35358" providerId="ADAL" clId="{9FC73414-DBF0-425E-B7B2-1E158BB9E6C1}" dt="2023-01-19T09:27:30.505" v="2967" actId="20577"/>
          <ac:spMkLst>
            <pc:docMk/>
            <pc:sldMk cId="2931380604" sldId="6841"/>
            <ac:spMk id="96" creationId="{CDAE5774-543A-475A-9294-27E8B94C36E3}"/>
          </ac:spMkLst>
        </pc:spChg>
        <pc:spChg chg="add mod">
          <ac:chgData name="Smarius, John" userId="c30baacd-31b9-4ea6-b79e-1b4cd3c35358" providerId="ADAL" clId="{9FC73414-DBF0-425E-B7B2-1E158BB9E6C1}" dt="2023-01-19T09:30:20.177" v="3002" actId="20577"/>
          <ac:spMkLst>
            <pc:docMk/>
            <pc:sldMk cId="2931380604" sldId="6841"/>
            <ac:spMk id="97" creationId="{4CF38F60-3E0F-4873-A88B-C0D43F4DC1C4}"/>
          </ac:spMkLst>
        </pc:spChg>
        <pc:spChg chg="add mod">
          <ac:chgData name="Smarius, John" userId="c30baacd-31b9-4ea6-b79e-1b4cd3c35358" providerId="ADAL" clId="{9FC73414-DBF0-425E-B7B2-1E158BB9E6C1}" dt="2023-01-19T09:31:59.076" v="3007" actId="20577"/>
          <ac:spMkLst>
            <pc:docMk/>
            <pc:sldMk cId="2931380604" sldId="6841"/>
            <ac:spMk id="137" creationId="{90F484DB-5037-43FD-9FD6-2420CF6EC4B3}"/>
          </ac:spMkLst>
        </pc:spChg>
        <pc:spChg chg="add mod">
          <ac:chgData name="Smarius, John" userId="c30baacd-31b9-4ea6-b79e-1b4cd3c35358" providerId="ADAL" clId="{9FC73414-DBF0-425E-B7B2-1E158BB9E6C1}" dt="2023-01-19T09:30:54.870" v="3004" actId="1076"/>
          <ac:spMkLst>
            <pc:docMk/>
            <pc:sldMk cId="2931380604" sldId="6841"/>
            <ac:spMk id="138" creationId="{755F0BBD-B966-46F4-833D-D11224887A23}"/>
          </ac:spMkLst>
        </pc:spChg>
        <pc:spChg chg="add mod">
          <ac:chgData name="Smarius, John" userId="c30baacd-31b9-4ea6-b79e-1b4cd3c35358" providerId="ADAL" clId="{9FC73414-DBF0-425E-B7B2-1E158BB9E6C1}" dt="2023-01-19T09:32:14.642" v="3008" actId="20577"/>
          <ac:spMkLst>
            <pc:docMk/>
            <pc:sldMk cId="2931380604" sldId="6841"/>
            <ac:spMk id="139" creationId="{9F50BA6B-5D44-49DC-A3E1-CC0F4CDE2F89}"/>
          </ac:spMkLst>
        </pc:spChg>
        <pc:spChg chg="add del mod">
          <ac:chgData name="Smarius, John" userId="c30baacd-31b9-4ea6-b79e-1b4cd3c35358" providerId="ADAL" clId="{9FC73414-DBF0-425E-B7B2-1E158BB9E6C1}" dt="2023-01-20T09:18:29.346" v="3544" actId="478"/>
          <ac:spMkLst>
            <pc:docMk/>
            <pc:sldMk cId="2931380604" sldId="6841"/>
            <ac:spMk id="140" creationId="{8B3AFBB5-1F74-43FA-BC74-3BDAE7060E66}"/>
          </ac:spMkLst>
        </pc:spChg>
        <pc:spChg chg="add del mod">
          <ac:chgData name="Smarius, John" userId="c30baacd-31b9-4ea6-b79e-1b4cd3c35358" providerId="ADAL" clId="{9FC73414-DBF0-425E-B7B2-1E158BB9E6C1}" dt="2023-01-20T14:37:00.830" v="4053" actId="21"/>
          <ac:spMkLst>
            <pc:docMk/>
            <pc:sldMk cId="2931380604" sldId="6841"/>
            <ac:spMk id="141" creationId="{67A4861B-7F78-4201-B1F2-9D2268BE81D7}"/>
          </ac:spMkLst>
        </pc:spChg>
        <pc:spChg chg="add del mod">
          <ac:chgData name="Smarius, John" userId="c30baacd-31b9-4ea6-b79e-1b4cd3c35358" providerId="ADAL" clId="{9FC73414-DBF0-425E-B7B2-1E158BB9E6C1}" dt="2023-01-20T14:37:00.830" v="4053" actId="21"/>
          <ac:spMkLst>
            <pc:docMk/>
            <pc:sldMk cId="2931380604" sldId="6841"/>
            <ac:spMk id="142" creationId="{0B22E188-3DE8-452F-8CCA-96CB9E51AC87}"/>
          </ac:spMkLst>
        </pc:spChg>
        <pc:spChg chg="add del mod">
          <ac:chgData name="Smarius, John" userId="c30baacd-31b9-4ea6-b79e-1b4cd3c35358" providerId="ADAL" clId="{9FC73414-DBF0-425E-B7B2-1E158BB9E6C1}" dt="2023-01-20T14:37:00.830" v="4053" actId="21"/>
          <ac:spMkLst>
            <pc:docMk/>
            <pc:sldMk cId="2931380604" sldId="6841"/>
            <ac:spMk id="143" creationId="{2508865D-A28E-4A09-BB09-51BD7E48EF72}"/>
          </ac:spMkLst>
        </pc:spChg>
        <pc:spChg chg="add del mod">
          <ac:chgData name="Smarius, John" userId="c30baacd-31b9-4ea6-b79e-1b4cd3c35358" providerId="ADAL" clId="{9FC73414-DBF0-425E-B7B2-1E158BB9E6C1}" dt="2023-01-20T14:37:00.830" v="4053" actId="21"/>
          <ac:spMkLst>
            <pc:docMk/>
            <pc:sldMk cId="2931380604" sldId="6841"/>
            <ac:spMk id="144" creationId="{00134FDF-2881-4942-AC60-0388D16A3D45}"/>
          </ac:spMkLst>
        </pc:spChg>
        <pc:spChg chg="add del mod">
          <ac:chgData name="Smarius, John" userId="c30baacd-31b9-4ea6-b79e-1b4cd3c35358" providerId="ADAL" clId="{9FC73414-DBF0-425E-B7B2-1E158BB9E6C1}" dt="2023-01-20T14:37:00.830" v="4053" actId="21"/>
          <ac:spMkLst>
            <pc:docMk/>
            <pc:sldMk cId="2931380604" sldId="6841"/>
            <ac:spMk id="145" creationId="{C28A8649-0F7F-4863-99CD-D8F5CAB38169}"/>
          </ac:spMkLst>
        </pc:spChg>
        <pc:spChg chg="add del mod">
          <ac:chgData name="Smarius, John" userId="c30baacd-31b9-4ea6-b79e-1b4cd3c35358" providerId="ADAL" clId="{9FC73414-DBF0-425E-B7B2-1E158BB9E6C1}" dt="2023-01-20T14:37:00.830" v="4053" actId="21"/>
          <ac:spMkLst>
            <pc:docMk/>
            <pc:sldMk cId="2931380604" sldId="6841"/>
            <ac:spMk id="146" creationId="{751375ED-8EB2-4E12-B6B7-272DF3BFE907}"/>
          </ac:spMkLst>
        </pc:spChg>
        <pc:spChg chg="add del mod">
          <ac:chgData name="Smarius, John" userId="c30baacd-31b9-4ea6-b79e-1b4cd3c35358" providerId="ADAL" clId="{9FC73414-DBF0-425E-B7B2-1E158BB9E6C1}" dt="2023-01-20T14:37:00.830" v="4053" actId="21"/>
          <ac:spMkLst>
            <pc:docMk/>
            <pc:sldMk cId="2931380604" sldId="6841"/>
            <ac:spMk id="147" creationId="{B553B2E9-53FC-47A9-B9C7-CFAD559A79FD}"/>
          </ac:spMkLst>
        </pc:spChg>
        <pc:spChg chg="add del mod">
          <ac:chgData name="Smarius, John" userId="c30baacd-31b9-4ea6-b79e-1b4cd3c35358" providerId="ADAL" clId="{9FC73414-DBF0-425E-B7B2-1E158BB9E6C1}" dt="2023-01-20T14:37:00.830" v="4053" actId="21"/>
          <ac:spMkLst>
            <pc:docMk/>
            <pc:sldMk cId="2931380604" sldId="6841"/>
            <ac:spMk id="148" creationId="{93ABDD42-9B28-4A03-AC43-DDCEC479C9A7}"/>
          </ac:spMkLst>
        </pc:spChg>
        <pc:spChg chg="add del mod">
          <ac:chgData name="Smarius, John" userId="c30baacd-31b9-4ea6-b79e-1b4cd3c35358" providerId="ADAL" clId="{9FC73414-DBF0-425E-B7B2-1E158BB9E6C1}" dt="2023-01-20T14:37:00.830" v="4053" actId="21"/>
          <ac:spMkLst>
            <pc:docMk/>
            <pc:sldMk cId="2931380604" sldId="6841"/>
            <ac:spMk id="149" creationId="{52714697-0DA5-40F5-8BFB-1723CBE63D45}"/>
          </ac:spMkLst>
        </pc:spChg>
        <pc:spChg chg="add del mod">
          <ac:chgData name="Smarius, John" userId="c30baacd-31b9-4ea6-b79e-1b4cd3c35358" providerId="ADAL" clId="{9FC73414-DBF0-425E-B7B2-1E158BB9E6C1}" dt="2023-01-20T14:37:00.830" v="4053" actId="21"/>
          <ac:spMkLst>
            <pc:docMk/>
            <pc:sldMk cId="2931380604" sldId="6841"/>
            <ac:spMk id="150" creationId="{9399B76C-3E3E-433D-B298-EC7561601968}"/>
          </ac:spMkLst>
        </pc:spChg>
        <pc:spChg chg="add del mod">
          <ac:chgData name="Smarius, John" userId="c30baacd-31b9-4ea6-b79e-1b4cd3c35358" providerId="ADAL" clId="{9FC73414-DBF0-425E-B7B2-1E158BB9E6C1}" dt="2023-01-20T14:37:00.830" v="4053" actId="21"/>
          <ac:spMkLst>
            <pc:docMk/>
            <pc:sldMk cId="2931380604" sldId="6841"/>
            <ac:spMk id="151" creationId="{6D63D3EE-FF77-402A-BD27-37DC2DF89482}"/>
          </ac:spMkLst>
        </pc:spChg>
        <pc:spChg chg="add del mod">
          <ac:chgData name="Smarius, John" userId="c30baacd-31b9-4ea6-b79e-1b4cd3c35358" providerId="ADAL" clId="{9FC73414-DBF0-425E-B7B2-1E158BB9E6C1}" dt="2023-01-20T14:37:00.830" v="4053" actId="21"/>
          <ac:spMkLst>
            <pc:docMk/>
            <pc:sldMk cId="2931380604" sldId="6841"/>
            <ac:spMk id="152" creationId="{5942EDA0-8E0C-4E6D-92C2-B54EC21D10AC}"/>
          </ac:spMkLst>
        </pc:spChg>
        <pc:spChg chg="add del mod">
          <ac:chgData name="Smarius, John" userId="c30baacd-31b9-4ea6-b79e-1b4cd3c35358" providerId="ADAL" clId="{9FC73414-DBF0-425E-B7B2-1E158BB9E6C1}" dt="2023-01-20T14:37:00.830" v="4053" actId="21"/>
          <ac:spMkLst>
            <pc:docMk/>
            <pc:sldMk cId="2931380604" sldId="6841"/>
            <ac:spMk id="153" creationId="{6AF7D09F-B785-432D-AFC0-9BF589E2A6EF}"/>
          </ac:spMkLst>
        </pc:spChg>
        <pc:spChg chg="add del mod">
          <ac:chgData name="Smarius, John" userId="c30baacd-31b9-4ea6-b79e-1b4cd3c35358" providerId="ADAL" clId="{9FC73414-DBF0-425E-B7B2-1E158BB9E6C1}" dt="2023-01-20T14:37:00.830" v="4053" actId="21"/>
          <ac:spMkLst>
            <pc:docMk/>
            <pc:sldMk cId="2931380604" sldId="6841"/>
            <ac:spMk id="154" creationId="{DA5308DB-DE9D-4F06-8284-861380E7DA29}"/>
          </ac:spMkLst>
        </pc:spChg>
        <pc:spChg chg="add del mod">
          <ac:chgData name="Smarius, John" userId="c30baacd-31b9-4ea6-b79e-1b4cd3c35358" providerId="ADAL" clId="{9FC73414-DBF0-425E-B7B2-1E158BB9E6C1}" dt="2023-01-20T14:37:00.830" v="4053" actId="21"/>
          <ac:spMkLst>
            <pc:docMk/>
            <pc:sldMk cId="2931380604" sldId="6841"/>
            <ac:spMk id="155" creationId="{FDB9EC73-8E25-45FF-B54B-490B900F6EEF}"/>
          </ac:spMkLst>
        </pc:spChg>
        <pc:spChg chg="add del mod">
          <ac:chgData name="Smarius, John" userId="c30baacd-31b9-4ea6-b79e-1b4cd3c35358" providerId="ADAL" clId="{9FC73414-DBF0-425E-B7B2-1E158BB9E6C1}" dt="2023-01-20T14:37:00.830" v="4053" actId="21"/>
          <ac:spMkLst>
            <pc:docMk/>
            <pc:sldMk cId="2931380604" sldId="6841"/>
            <ac:spMk id="156" creationId="{EDFB261A-9F1E-489D-AA2A-9DA72A53B8CF}"/>
          </ac:spMkLst>
        </pc:spChg>
        <pc:spChg chg="add del mod">
          <ac:chgData name="Smarius, John" userId="c30baacd-31b9-4ea6-b79e-1b4cd3c35358" providerId="ADAL" clId="{9FC73414-DBF0-425E-B7B2-1E158BB9E6C1}" dt="2023-01-20T14:37:00.830" v="4053" actId="21"/>
          <ac:spMkLst>
            <pc:docMk/>
            <pc:sldMk cId="2931380604" sldId="6841"/>
            <ac:spMk id="157" creationId="{B0C19E69-560D-4049-85E4-6BB55B6473D1}"/>
          </ac:spMkLst>
        </pc:spChg>
        <pc:spChg chg="add del mod">
          <ac:chgData name="Smarius, John" userId="c30baacd-31b9-4ea6-b79e-1b4cd3c35358" providerId="ADAL" clId="{9FC73414-DBF0-425E-B7B2-1E158BB9E6C1}" dt="2023-01-20T14:37:00.830" v="4053" actId="21"/>
          <ac:spMkLst>
            <pc:docMk/>
            <pc:sldMk cId="2931380604" sldId="6841"/>
            <ac:spMk id="158" creationId="{FE776061-0435-4926-9985-FEBF8DDF8CFB}"/>
          </ac:spMkLst>
        </pc:spChg>
        <pc:spChg chg="add del mod">
          <ac:chgData name="Smarius, John" userId="c30baacd-31b9-4ea6-b79e-1b4cd3c35358" providerId="ADAL" clId="{9FC73414-DBF0-425E-B7B2-1E158BB9E6C1}" dt="2023-01-20T14:37:00.830" v="4053" actId="21"/>
          <ac:spMkLst>
            <pc:docMk/>
            <pc:sldMk cId="2931380604" sldId="6841"/>
            <ac:spMk id="159" creationId="{2DFF9468-002A-40DB-A6A5-ACFB2EEA3829}"/>
          </ac:spMkLst>
        </pc:spChg>
        <pc:spChg chg="add del mod">
          <ac:chgData name="Smarius, John" userId="c30baacd-31b9-4ea6-b79e-1b4cd3c35358" providerId="ADAL" clId="{9FC73414-DBF0-425E-B7B2-1E158BB9E6C1}" dt="2023-01-20T14:37:00.830" v="4053" actId="21"/>
          <ac:spMkLst>
            <pc:docMk/>
            <pc:sldMk cId="2931380604" sldId="6841"/>
            <ac:spMk id="160" creationId="{D2A298AE-F732-4F64-8C0A-ADAE7729E76F}"/>
          </ac:spMkLst>
        </pc:spChg>
        <pc:spChg chg="add del mod">
          <ac:chgData name="Smarius, John" userId="c30baacd-31b9-4ea6-b79e-1b4cd3c35358" providerId="ADAL" clId="{9FC73414-DBF0-425E-B7B2-1E158BB9E6C1}" dt="2023-01-20T14:37:00.830" v="4053" actId="21"/>
          <ac:spMkLst>
            <pc:docMk/>
            <pc:sldMk cId="2931380604" sldId="6841"/>
            <ac:spMk id="161" creationId="{B628FE86-03E4-48AA-8497-9C04034AA074}"/>
          </ac:spMkLst>
        </pc:spChg>
        <pc:spChg chg="add del mod">
          <ac:chgData name="Smarius, John" userId="c30baacd-31b9-4ea6-b79e-1b4cd3c35358" providerId="ADAL" clId="{9FC73414-DBF0-425E-B7B2-1E158BB9E6C1}" dt="2023-01-20T14:37:00.830" v="4053" actId="21"/>
          <ac:spMkLst>
            <pc:docMk/>
            <pc:sldMk cId="2931380604" sldId="6841"/>
            <ac:spMk id="162" creationId="{73301153-9454-4CE0-949F-CCA82705CDF3}"/>
          </ac:spMkLst>
        </pc:spChg>
        <pc:spChg chg="add del mod">
          <ac:chgData name="Smarius, John" userId="c30baacd-31b9-4ea6-b79e-1b4cd3c35358" providerId="ADAL" clId="{9FC73414-DBF0-425E-B7B2-1E158BB9E6C1}" dt="2023-01-20T14:37:00.830" v="4053" actId="21"/>
          <ac:spMkLst>
            <pc:docMk/>
            <pc:sldMk cId="2931380604" sldId="6841"/>
            <ac:spMk id="163" creationId="{D620B419-C577-4728-876C-16CA958F325D}"/>
          </ac:spMkLst>
        </pc:spChg>
        <pc:spChg chg="add del mod">
          <ac:chgData name="Smarius, John" userId="c30baacd-31b9-4ea6-b79e-1b4cd3c35358" providerId="ADAL" clId="{9FC73414-DBF0-425E-B7B2-1E158BB9E6C1}" dt="2023-01-20T14:37:00.830" v="4053" actId="21"/>
          <ac:spMkLst>
            <pc:docMk/>
            <pc:sldMk cId="2931380604" sldId="6841"/>
            <ac:spMk id="164" creationId="{F88E9D0D-1D9B-4640-99C7-A83C6B8D1E15}"/>
          </ac:spMkLst>
        </pc:spChg>
        <pc:spChg chg="add del mod">
          <ac:chgData name="Smarius, John" userId="c30baacd-31b9-4ea6-b79e-1b4cd3c35358" providerId="ADAL" clId="{9FC73414-DBF0-425E-B7B2-1E158BB9E6C1}" dt="2023-01-20T14:37:00.830" v="4053" actId="21"/>
          <ac:spMkLst>
            <pc:docMk/>
            <pc:sldMk cId="2931380604" sldId="6841"/>
            <ac:spMk id="165" creationId="{00F60B5B-5B04-44BE-8EA9-707B9CD904A5}"/>
          </ac:spMkLst>
        </pc:spChg>
        <pc:spChg chg="add del mod">
          <ac:chgData name="Smarius, John" userId="c30baacd-31b9-4ea6-b79e-1b4cd3c35358" providerId="ADAL" clId="{9FC73414-DBF0-425E-B7B2-1E158BB9E6C1}" dt="2023-01-20T14:37:00.830" v="4053" actId="21"/>
          <ac:spMkLst>
            <pc:docMk/>
            <pc:sldMk cId="2931380604" sldId="6841"/>
            <ac:spMk id="166" creationId="{F386D5E8-C43C-4DFF-9E6F-31BAE5E9A25B}"/>
          </ac:spMkLst>
        </pc:spChg>
        <pc:spChg chg="add del mod">
          <ac:chgData name="Smarius, John" userId="c30baacd-31b9-4ea6-b79e-1b4cd3c35358" providerId="ADAL" clId="{9FC73414-DBF0-425E-B7B2-1E158BB9E6C1}" dt="2023-01-20T14:37:00.830" v="4053" actId="21"/>
          <ac:spMkLst>
            <pc:docMk/>
            <pc:sldMk cId="2931380604" sldId="6841"/>
            <ac:spMk id="167" creationId="{EBF165A1-FB20-4F5A-9CA1-253AED076127}"/>
          </ac:spMkLst>
        </pc:spChg>
        <pc:spChg chg="add del mod">
          <ac:chgData name="Smarius, John" userId="c30baacd-31b9-4ea6-b79e-1b4cd3c35358" providerId="ADAL" clId="{9FC73414-DBF0-425E-B7B2-1E158BB9E6C1}" dt="2023-01-20T14:37:00.830" v="4053" actId="21"/>
          <ac:spMkLst>
            <pc:docMk/>
            <pc:sldMk cId="2931380604" sldId="6841"/>
            <ac:spMk id="168" creationId="{A2644976-11FC-4CEB-999E-3632D10A5A7D}"/>
          </ac:spMkLst>
        </pc:spChg>
        <pc:spChg chg="add del mod">
          <ac:chgData name="Smarius, John" userId="c30baacd-31b9-4ea6-b79e-1b4cd3c35358" providerId="ADAL" clId="{9FC73414-DBF0-425E-B7B2-1E158BB9E6C1}" dt="2023-01-20T14:37:00.830" v="4053" actId="21"/>
          <ac:spMkLst>
            <pc:docMk/>
            <pc:sldMk cId="2931380604" sldId="6841"/>
            <ac:spMk id="169" creationId="{2B392CAA-77A8-4383-8723-31A6F1B35142}"/>
          </ac:spMkLst>
        </pc:spChg>
        <pc:spChg chg="add del mod">
          <ac:chgData name="Smarius, John" userId="c30baacd-31b9-4ea6-b79e-1b4cd3c35358" providerId="ADAL" clId="{9FC73414-DBF0-425E-B7B2-1E158BB9E6C1}" dt="2023-01-20T14:37:00.830" v="4053" actId="21"/>
          <ac:spMkLst>
            <pc:docMk/>
            <pc:sldMk cId="2931380604" sldId="6841"/>
            <ac:spMk id="170" creationId="{842788D8-3C3D-45E2-B207-79CC2394264D}"/>
          </ac:spMkLst>
        </pc:spChg>
        <pc:spChg chg="add del mod">
          <ac:chgData name="Smarius, John" userId="c30baacd-31b9-4ea6-b79e-1b4cd3c35358" providerId="ADAL" clId="{9FC73414-DBF0-425E-B7B2-1E158BB9E6C1}" dt="2023-01-20T14:37:00.830" v="4053" actId="21"/>
          <ac:spMkLst>
            <pc:docMk/>
            <pc:sldMk cId="2931380604" sldId="6841"/>
            <ac:spMk id="171" creationId="{84590836-DDCB-494F-8D74-6EE6F8F17B2B}"/>
          </ac:spMkLst>
        </pc:spChg>
        <pc:spChg chg="add del mod">
          <ac:chgData name="Smarius, John" userId="c30baacd-31b9-4ea6-b79e-1b4cd3c35358" providerId="ADAL" clId="{9FC73414-DBF0-425E-B7B2-1E158BB9E6C1}" dt="2023-01-20T14:37:00.830" v="4053" actId="21"/>
          <ac:spMkLst>
            <pc:docMk/>
            <pc:sldMk cId="2931380604" sldId="6841"/>
            <ac:spMk id="172" creationId="{0485694D-8840-4CF5-B65B-2480749D20DD}"/>
          </ac:spMkLst>
        </pc:spChg>
        <pc:spChg chg="add del mod">
          <ac:chgData name="Smarius, John" userId="c30baacd-31b9-4ea6-b79e-1b4cd3c35358" providerId="ADAL" clId="{9FC73414-DBF0-425E-B7B2-1E158BB9E6C1}" dt="2023-01-20T14:37:00.830" v="4053" actId="21"/>
          <ac:spMkLst>
            <pc:docMk/>
            <pc:sldMk cId="2931380604" sldId="6841"/>
            <ac:spMk id="173" creationId="{573C3785-72C9-41C0-B842-81095AEF135C}"/>
          </ac:spMkLst>
        </pc:spChg>
        <pc:spChg chg="add del mod">
          <ac:chgData name="Smarius, John" userId="c30baacd-31b9-4ea6-b79e-1b4cd3c35358" providerId="ADAL" clId="{9FC73414-DBF0-425E-B7B2-1E158BB9E6C1}" dt="2023-01-20T14:37:00.830" v="4053" actId="21"/>
          <ac:spMkLst>
            <pc:docMk/>
            <pc:sldMk cId="2931380604" sldId="6841"/>
            <ac:spMk id="174" creationId="{146295C0-C561-44C3-A4ED-F2F643B37935}"/>
          </ac:spMkLst>
        </pc:spChg>
        <pc:spChg chg="add mod ord">
          <ac:chgData name="Smarius, John" userId="c30baacd-31b9-4ea6-b79e-1b4cd3c35358" providerId="ADAL" clId="{9FC73414-DBF0-425E-B7B2-1E158BB9E6C1}" dt="2023-01-20T14:02:05.655" v="3701" actId="167"/>
          <ac:spMkLst>
            <pc:docMk/>
            <pc:sldMk cId="2931380604" sldId="6841"/>
            <ac:spMk id="175" creationId="{5471523C-891F-41B0-A2E2-DBAF83B23CAC}"/>
          </ac:spMkLst>
        </pc:spChg>
        <pc:spChg chg="add mod ord">
          <ac:chgData name="Smarius, John" userId="c30baacd-31b9-4ea6-b79e-1b4cd3c35358" providerId="ADAL" clId="{9FC73414-DBF0-425E-B7B2-1E158BB9E6C1}" dt="2023-01-20T14:02:05.655" v="3701" actId="167"/>
          <ac:spMkLst>
            <pc:docMk/>
            <pc:sldMk cId="2931380604" sldId="6841"/>
            <ac:spMk id="176" creationId="{4E65E152-B510-4F01-BFA4-081D28AC8DA1}"/>
          </ac:spMkLst>
        </pc:spChg>
        <pc:spChg chg="add mod ord">
          <ac:chgData name="Smarius, John" userId="c30baacd-31b9-4ea6-b79e-1b4cd3c35358" providerId="ADAL" clId="{9FC73414-DBF0-425E-B7B2-1E158BB9E6C1}" dt="2023-01-20T14:02:05.655" v="3701" actId="167"/>
          <ac:spMkLst>
            <pc:docMk/>
            <pc:sldMk cId="2931380604" sldId="6841"/>
            <ac:spMk id="177" creationId="{8C9EF4DD-72AE-4BC6-911A-5553B3266A13}"/>
          </ac:spMkLst>
        </pc:spChg>
        <pc:spChg chg="add mod ord">
          <ac:chgData name="Smarius, John" userId="c30baacd-31b9-4ea6-b79e-1b4cd3c35358" providerId="ADAL" clId="{9FC73414-DBF0-425E-B7B2-1E158BB9E6C1}" dt="2023-01-20T14:02:05.655" v="3701" actId="167"/>
          <ac:spMkLst>
            <pc:docMk/>
            <pc:sldMk cId="2931380604" sldId="6841"/>
            <ac:spMk id="178" creationId="{70954BE3-10C9-4242-BC9D-1C42C7DCB509}"/>
          </ac:spMkLst>
        </pc:spChg>
        <pc:spChg chg="add mod ord">
          <ac:chgData name="Smarius, John" userId="c30baacd-31b9-4ea6-b79e-1b4cd3c35358" providerId="ADAL" clId="{9FC73414-DBF0-425E-B7B2-1E158BB9E6C1}" dt="2023-01-20T14:02:05.655" v="3701" actId="167"/>
          <ac:spMkLst>
            <pc:docMk/>
            <pc:sldMk cId="2931380604" sldId="6841"/>
            <ac:spMk id="179" creationId="{705BA699-914D-48CC-81F2-3FC969DF95AE}"/>
          </ac:spMkLst>
        </pc:spChg>
        <pc:spChg chg="add mod ord">
          <ac:chgData name="Smarius, John" userId="c30baacd-31b9-4ea6-b79e-1b4cd3c35358" providerId="ADAL" clId="{9FC73414-DBF0-425E-B7B2-1E158BB9E6C1}" dt="2023-01-20T14:02:05.655" v="3701" actId="167"/>
          <ac:spMkLst>
            <pc:docMk/>
            <pc:sldMk cId="2931380604" sldId="6841"/>
            <ac:spMk id="180" creationId="{9596600F-542F-4801-8F94-9CBDE63A9CFF}"/>
          </ac:spMkLst>
        </pc:spChg>
        <pc:spChg chg="add mod ord">
          <ac:chgData name="Smarius, John" userId="c30baacd-31b9-4ea6-b79e-1b4cd3c35358" providerId="ADAL" clId="{9FC73414-DBF0-425E-B7B2-1E158BB9E6C1}" dt="2023-01-20T14:02:05.655" v="3701" actId="167"/>
          <ac:spMkLst>
            <pc:docMk/>
            <pc:sldMk cId="2931380604" sldId="6841"/>
            <ac:spMk id="181" creationId="{12845877-243F-4506-8B86-D24DE9F5D771}"/>
          </ac:spMkLst>
        </pc:spChg>
        <pc:spChg chg="add mod ord">
          <ac:chgData name="Smarius, John" userId="c30baacd-31b9-4ea6-b79e-1b4cd3c35358" providerId="ADAL" clId="{9FC73414-DBF0-425E-B7B2-1E158BB9E6C1}" dt="2023-01-20T14:02:05.655" v="3701" actId="167"/>
          <ac:spMkLst>
            <pc:docMk/>
            <pc:sldMk cId="2931380604" sldId="6841"/>
            <ac:spMk id="182" creationId="{562A83CC-4DE5-47ED-9FEA-1DE9B4679DA6}"/>
          </ac:spMkLst>
        </pc:spChg>
        <pc:spChg chg="add mod ord">
          <ac:chgData name="Smarius, John" userId="c30baacd-31b9-4ea6-b79e-1b4cd3c35358" providerId="ADAL" clId="{9FC73414-DBF0-425E-B7B2-1E158BB9E6C1}" dt="2023-01-20T14:02:05.655" v="3701" actId="167"/>
          <ac:spMkLst>
            <pc:docMk/>
            <pc:sldMk cId="2931380604" sldId="6841"/>
            <ac:spMk id="183" creationId="{C6E8A246-EB64-4650-97B6-234CA97258DE}"/>
          </ac:spMkLst>
        </pc:spChg>
        <pc:spChg chg="add mod ord">
          <ac:chgData name="Smarius, John" userId="c30baacd-31b9-4ea6-b79e-1b4cd3c35358" providerId="ADAL" clId="{9FC73414-DBF0-425E-B7B2-1E158BB9E6C1}" dt="2023-01-20T14:02:05.655" v="3701" actId="167"/>
          <ac:spMkLst>
            <pc:docMk/>
            <pc:sldMk cId="2931380604" sldId="6841"/>
            <ac:spMk id="184" creationId="{E0B9948D-40E5-49A6-ABD9-3B0E6BC37A02}"/>
          </ac:spMkLst>
        </pc:spChg>
        <pc:spChg chg="add mod ord">
          <ac:chgData name="Smarius, John" userId="c30baacd-31b9-4ea6-b79e-1b4cd3c35358" providerId="ADAL" clId="{9FC73414-DBF0-425E-B7B2-1E158BB9E6C1}" dt="2023-01-20T14:02:05.655" v="3701" actId="167"/>
          <ac:spMkLst>
            <pc:docMk/>
            <pc:sldMk cId="2931380604" sldId="6841"/>
            <ac:spMk id="185" creationId="{1A28952C-4FE4-4B0B-9A9E-0E0C1ECC106D}"/>
          </ac:spMkLst>
        </pc:spChg>
        <pc:spChg chg="add mod ord">
          <ac:chgData name="Smarius, John" userId="c30baacd-31b9-4ea6-b79e-1b4cd3c35358" providerId="ADAL" clId="{9FC73414-DBF0-425E-B7B2-1E158BB9E6C1}" dt="2023-01-20T14:02:05.655" v="3701" actId="167"/>
          <ac:spMkLst>
            <pc:docMk/>
            <pc:sldMk cId="2931380604" sldId="6841"/>
            <ac:spMk id="186" creationId="{C2FBFE13-E3A7-4FB9-89C9-A7EB60456B8F}"/>
          </ac:spMkLst>
        </pc:spChg>
        <pc:spChg chg="add mod ord">
          <ac:chgData name="Smarius, John" userId="c30baacd-31b9-4ea6-b79e-1b4cd3c35358" providerId="ADAL" clId="{9FC73414-DBF0-425E-B7B2-1E158BB9E6C1}" dt="2023-01-20T14:02:05.655" v="3701" actId="167"/>
          <ac:spMkLst>
            <pc:docMk/>
            <pc:sldMk cId="2931380604" sldId="6841"/>
            <ac:spMk id="187" creationId="{4FEA8726-A68E-4572-AF33-92FC995A8467}"/>
          </ac:spMkLst>
        </pc:spChg>
        <pc:spChg chg="add mod ord">
          <ac:chgData name="Smarius, John" userId="c30baacd-31b9-4ea6-b79e-1b4cd3c35358" providerId="ADAL" clId="{9FC73414-DBF0-425E-B7B2-1E158BB9E6C1}" dt="2023-01-20T14:02:05.655" v="3701" actId="167"/>
          <ac:spMkLst>
            <pc:docMk/>
            <pc:sldMk cId="2931380604" sldId="6841"/>
            <ac:spMk id="188" creationId="{8F6A075D-CB89-4593-81A2-B9A95FB9542D}"/>
          </ac:spMkLst>
        </pc:spChg>
        <pc:spChg chg="add mod ord">
          <ac:chgData name="Smarius, John" userId="c30baacd-31b9-4ea6-b79e-1b4cd3c35358" providerId="ADAL" clId="{9FC73414-DBF0-425E-B7B2-1E158BB9E6C1}" dt="2023-01-20T14:02:05.655" v="3701" actId="167"/>
          <ac:spMkLst>
            <pc:docMk/>
            <pc:sldMk cId="2931380604" sldId="6841"/>
            <ac:spMk id="189" creationId="{0458FD20-AF09-4B05-BE13-A952829805F2}"/>
          </ac:spMkLst>
        </pc:spChg>
        <pc:picChg chg="add mod ord">
          <ac:chgData name="Smarius, John" userId="c30baacd-31b9-4ea6-b79e-1b4cd3c35358" providerId="ADAL" clId="{9FC73414-DBF0-425E-B7B2-1E158BB9E6C1}" dt="2023-01-19T08:55:40.214" v="2743" actId="167"/>
          <ac:picMkLst>
            <pc:docMk/>
            <pc:sldMk cId="2931380604" sldId="6841"/>
            <ac:picMk id="2" creationId="{33479EDB-D011-4BB0-840F-8E8D9807E6A3}"/>
          </ac:picMkLst>
        </pc:picChg>
        <pc:picChg chg="add del mod">
          <ac:chgData name="Smarius, John" userId="c30baacd-31b9-4ea6-b79e-1b4cd3c35358" providerId="ADAL" clId="{9FC73414-DBF0-425E-B7B2-1E158BB9E6C1}" dt="2023-01-19T08:53:41.043" v="2649" actId="478"/>
          <ac:picMkLst>
            <pc:docMk/>
            <pc:sldMk cId="2931380604" sldId="6841"/>
            <ac:picMk id="3" creationId="{1508FEDC-6889-42E7-AF3E-E7174A0E3B94}"/>
          </ac:picMkLst>
        </pc:picChg>
        <pc:picChg chg="add mod ord">
          <ac:chgData name="Smarius, John" userId="c30baacd-31b9-4ea6-b79e-1b4cd3c35358" providerId="ADAL" clId="{9FC73414-DBF0-425E-B7B2-1E158BB9E6C1}" dt="2023-01-19T08:55:40.214" v="2743" actId="167"/>
          <ac:picMkLst>
            <pc:docMk/>
            <pc:sldMk cId="2931380604" sldId="6841"/>
            <ac:picMk id="4" creationId="{8670B196-6E83-4A42-AD1B-3B35185875A0}"/>
          </ac:picMkLst>
        </pc:picChg>
        <pc:picChg chg="del">
          <ac:chgData name="Smarius, John" userId="c30baacd-31b9-4ea6-b79e-1b4cd3c35358" providerId="ADAL" clId="{9FC73414-DBF0-425E-B7B2-1E158BB9E6C1}" dt="2023-01-19T08:50:51.907" v="2634" actId="478"/>
          <ac:picMkLst>
            <pc:docMk/>
            <pc:sldMk cId="2931380604" sldId="6841"/>
            <ac:picMk id="18" creationId="{0AB687F9-248F-44A4-A2B8-F40866521E6A}"/>
          </ac:picMkLst>
        </pc:picChg>
        <pc:cxnChg chg="del mod">
          <ac:chgData name="Smarius, John" userId="c30baacd-31b9-4ea6-b79e-1b4cd3c35358" providerId="ADAL" clId="{9FC73414-DBF0-425E-B7B2-1E158BB9E6C1}" dt="2023-01-19T09:19:58.594" v="2903" actId="478"/>
          <ac:cxnSpMkLst>
            <pc:docMk/>
            <pc:sldMk cId="2931380604" sldId="6841"/>
            <ac:cxnSpMk id="22" creationId="{E1BC7C18-655C-4F85-B0DA-559F39E559A4}"/>
          </ac:cxnSpMkLst>
        </pc:cxnChg>
        <pc:cxnChg chg="add del mod">
          <ac:chgData name="Smarius, John" userId="c30baacd-31b9-4ea6-b79e-1b4cd3c35358" providerId="ADAL" clId="{9FC73414-DBF0-425E-B7B2-1E158BB9E6C1}" dt="2023-01-19T09:19:58.594" v="2903" actId="478"/>
          <ac:cxnSpMkLst>
            <pc:docMk/>
            <pc:sldMk cId="2931380604" sldId="6841"/>
            <ac:cxnSpMk id="48" creationId="{A54839D3-A57E-4033-B933-99E2C9C2D73C}"/>
          </ac:cxnSpMkLst>
        </pc:cxnChg>
        <pc:cxnChg chg="add del mod">
          <ac:chgData name="Smarius, John" userId="c30baacd-31b9-4ea6-b79e-1b4cd3c35358" providerId="ADAL" clId="{9FC73414-DBF0-425E-B7B2-1E158BB9E6C1}" dt="2023-01-19T09:19:58.594" v="2903" actId="478"/>
          <ac:cxnSpMkLst>
            <pc:docMk/>
            <pc:sldMk cId="2931380604" sldId="6841"/>
            <ac:cxnSpMk id="51" creationId="{3E9B66DD-CEE9-46DF-BA70-672E215597CE}"/>
          </ac:cxnSpMkLst>
        </pc:cxnChg>
        <pc:cxnChg chg="del mod">
          <ac:chgData name="Smarius, John" userId="c30baacd-31b9-4ea6-b79e-1b4cd3c35358" providerId="ADAL" clId="{9FC73414-DBF0-425E-B7B2-1E158BB9E6C1}" dt="2023-01-19T09:19:58.594" v="2903" actId="478"/>
          <ac:cxnSpMkLst>
            <pc:docMk/>
            <pc:sldMk cId="2931380604" sldId="6841"/>
            <ac:cxnSpMk id="53"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59" creationId="{99CFD69A-175C-47FD-A62F-877DF648B678}"/>
          </ac:cxnSpMkLst>
        </pc:cxnChg>
        <pc:cxnChg chg="add del mod">
          <ac:chgData name="Smarius, John" userId="c30baacd-31b9-4ea6-b79e-1b4cd3c35358" providerId="ADAL" clId="{9FC73414-DBF0-425E-B7B2-1E158BB9E6C1}" dt="2023-01-19T09:19:58.594" v="2903" actId="478"/>
          <ac:cxnSpMkLst>
            <pc:docMk/>
            <pc:sldMk cId="2931380604" sldId="6841"/>
            <ac:cxnSpMk id="62" creationId="{368DF6E8-E71B-4E5E-8CB9-5AF56467162C}"/>
          </ac:cxnSpMkLst>
        </pc:cxnChg>
        <pc:cxnChg chg="del mod">
          <ac:chgData name="Smarius, John" userId="c30baacd-31b9-4ea6-b79e-1b4cd3c35358" providerId="ADAL" clId="{9FC73414-DBF0-425E-B7B2-1E158BB9E6C1}" dt="2023-01-19T09:19:58.594" v="2903" actId="478"/>
          <ac:cxnSpMkLst>
            <pc:docMk/>
            <pc:sldMk cId="2931380604" sldId="6841"/>
            <ac:cxnSpMk id="66"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67" creationId="{22284A9D-23C7-494D-8A86-2B31B7E1A33A}"/>
          </ac:cxnSpMkLst>
        </pc:cxnChg>
        <pc:cxnChg chg="mod">
          <ac:chgData name="Smarius, John" userId="c30baacd-31b9-4ea6-b79e-1b4cd3c35358" providerId="ADAL" clId="{9FC73414-DBF0-425E-B7B2-1E158BB9E6C1}" dt="2023-01-19T09:25:04.095" v="2939" actId="14100"/>
          <ac:cxnSpMkLst>
            <pc:docMk/>
            <pc:sldMk cId="2931380604" sldId="6841"/>
            <ac:cxnSpMk id="69" creationId="{00000000-0000-0000-0000-000000000000}"/>
          </ac:cxnSpMkLst>
        </pc:cxnChg>
        <pc:cxnChg chg="add del mod">
          <ac:chgData name="Smarius, John" userId="c30baacd-31b9-4ea6-b79e-1b4cd3c35358" providerId="ADAL" clId="{9FC73414-DBF0-425E-B7B2-1E158BB9E6C1}" dt="2023-01-19T09:19:58.594" v="2903" actId="478"/>
          <ac:cxnSpMkLst>
            <pc:docMk/>
            <pc:sldMk cId="2931380604" sldId="6841"/>
            <ac:cxnSpMk id="70" creationId="{30EE43B1-0982-4A87-B52D-2FD30C6D1236}"/>
          </ac:cxnSpMkLst>
        </pc:cxnChg>
        <pc:cxnChg chg="add del mod">
          <ac:chgData name="Smarius, John" userId="c30baacd-31b9-4ea6-b79e-1b4cd3c35358" providerId="ADAL" clId="{9FC73414-DBF0-425E-B7B2-1E158BB9E6C1}" dt="2023-01-19T09:19:58.594" v="2903" actId="478"/>
          <ac:cxnSpMkLst>
            <pc:docMk/>
            <pc:sldMk cId="2931380604" sldId="6841"/>
            <ac:cxnSpMk id="72" creationId="{682BE5F0-B449-46D4-8573-2991400A5B95}"/>
          </ac:cxnSpMkLst>
        </pc:cxnChg>
        <pc:cxnChg chg="del mod">
          <ac:chgData name="Smarius, John" userId="c30baacd-31b9-4ea6-b79e-1b4cd3c35358" providerId="ADAL" clId="{9FC73414-DBF0-425E-B7B2-1E158BB9E6C1}" dt="2023-01-19T09:19:58.594" v="2903" actId="478"/>
          <ac:cxnSpMkLst>
            <pc:docMk/>
            <pc:sldMk cId="2931380604" sldId="6841"/>
            <ac:cxnSpMk id="86" creationId="{ECB77172-2BD3-4453-8659-EF543B7E0F8C}"/>
          </ac:cxnSpMkLst>
        </pc:cxnChg>
        <pc:cxnChg chg="del mod">
          <ac:chgData name="Smarius, John" userId="c30baacd-31b9-4ea6-b79e-1b4cd3c35358" providerId="ADAL" clId="{9FC73414-DBF0-425E-B7B2-1E158BB9E6C1}" dt="2023-01-19T09:19:58.594" v="2903" actId="478"/>
          <ac:cxnSpMkLst>
            <pc:docMk/>
            <pc:sldMk cId="2931380604" sldId="6841"/>
            <ac:cxnSpMk id="87" creationId="{33294F44-503A-4E51-ABE3-351B18D82AF9}"/>
          </ac:cxnSpMkLst>
        </pc:cxnChg>
        <pc:cxnChg chg="add mod">
          <ac:chgData name="Smarius, John" userId="c30baacd-31b9-4ea6-b79e-1b4cd3c35358" providerId="ADAL" clId="{9FC73414-DBF0-425E-B7B2-1E158BB9E6C1}" dt="2023-01-19T09:25:28.263" v="2942" actId="14100"/>
          <ac:cxnSpMkLst>
            <pc:docMk/>
            <pc:sldMk cId="2931380604" sldId="6841"/>
            <ac:cxnSpMk id="98" creationId="{9B1DE53D-60C3-4BF2-9B64-95A974927662}"/>
          </ac:cxnSpMkLst>
        </pc:cxnChg>
        <pc:cxnChg chg="add mod">
          <ac:chgData name="Smarius, John" userId="c30baacd-31b9-4ea6-b79e-1b4cd3c35358" providerId="ADAL" clId="{9FC73414-DBF0-425E-B7B2-1E158BB9E6C1}" dt="2023-01-19T09:25:44.053" v="2945" actId="14100"/>
          <ac:cxnSpMkLst>
            <pc:docMk/>
            <pc:sldMk cId="2931380604" sldId="6841"/>
            <ac:cxnSpMk id="99" creationId="{1B0FDA2E-749F-461A-B685-B434EFB468F4}"/>
          </ac:cxnSpMkLst>
        </pc:cxnChg>
        <pc:cxnChg chg="add mod">
          <ac:chgData name="Smarius, John" userId="c30baacd-31b9-4ea6-b79e-1b4cd3c35358" providerId="ADAL" clId="{9FC73414-DBF0-425E-B7B2-1E158BB9E6C1}" dt="2023-01-19T09:25:57.719" v="2948" actId="14100"/>
          <ac:cxnSpMkLst>
            <pc:docMk/>
            <pc:sldMk cId="2931380604" sldId="6841"/>
            <ac:cxnSpMk id="100" creationId="{B52F9DA9-2B91-4B71-B452-7FDB00135FD2}"/>
          </ac:cxnSpMkLst>
        </pc:cxnChg>
        <pc:cxnChg chg="add mod">
          <ac:chgData name="Smarius, John" userId="c30baacd-31b9-4ea6-b79e-1b4cd3c35358" providerId="ADAL" clId="{9FC73414-DBF0-425E-B7B2-1E158BB9E6C1}" dt="2023-01-19T09:26:10.379" v="2951" actId="14100"/>
          <ac:cxnSpMkLst>
            <pc:docMk/>
            <pc:sldMk cId="2931380604" sldId="6841"/>
            <ac:cxnSpMk id="103" creationId="{A76EF658-25E9-4E53-89C3-25BFC36A99A4}"/>
          </ac:cxnSpMkLst>
        </pc:cxnChg>
        <pc:cxnChg chg="add mod">
          <ac:chgData name="Smarius, John" userId="c30baacd-31b9-4ea6-b79e-1b4cd3c35358" providerId="ADAL" clId="{9FC73414-DBF0-425E-B7B2-1E158BB9E6C1}" dt="2023-01-19T09:26:23.821" v="2954" actId="14100"/>
          <ac:cxnSpMkLst>
            <pc:docMk/>
            <pc:sldMk cId="2931380604" sldId="6841"/>
            <ac:cxnSpMk id="106" creationId="{200FB654-D731-45F2-BB35-FAE5D76C0224}"/>
          </ac:cxnSpMkLst>
        </pc:cxnChg>
        <pc:cxnChg chg="add mod">
          <ac:chgData name="Smarius, John" userId="c30baacd-31b9-4ea6-b79e-1b4cd3c35358" providerId="ADAL" clId="{9FC73414-DBF0-425E-B7B2-1E158BB9E6C1}" dt="2023-01-19T09:26:37.457" v="2957" actId="14100"/>
          <ac:cxnSpMkLst>
            <pc:docMk/>
            <pc:sldMk cId="2931380604" sldId="6841"/>
            <ac:cxnSpMk id="109" creationId="{8B10F614-AB4A-4D00-8A5D-8DE994F28B0C}"/>
          </ac:cxnSpMkLst>
        </pc:cxnChg>
        <pc:cxnChg chg="add mod">
          <ac:chgData name="Smarius, John" userId="c30baacd-31b9-4ea6-b79e-1b4cd3c35358" providerId="ADAL" clId="{9FC73414-DBF0-425E-B7B2-1E158BB9E6C1}" dt="2023-01-19T09:26:51.961" v="2960" actId="14100"/>
          <ac:cxnSpMkLst>
            <pc:docMk/>
            <pc:sldMk cId="2931380604" sldId="6841"/>
            <ac:cxnSpMk id="112" creationId="{EB395830-117E-461F-BC30-8264FDAF5DA0}"/>
          </ac:cxnSpMkLst>
        </pc:cxnChg>
        <pc:cxnChg chg="add mod">
          <ac:chgData name="Smarius, John" userId="c30baacd-31b9-4ea6-b79e-1b4cd3c35358" providerId="ADAL" clId="{9FC73414-DBF0-425E-B7B2-1E158BB9E6C1}" dt="2023-01-19T09:28:38.478" v="2982" actId="14100"/>
          <ac:cxnSpMkLst>
            <pc:docMk/>
            <pc:sldMk cId="2931380604" sldId="6841"/>
            <ac:cxnSpMk id="115" creationId="{B0CBD33E-E804-473E-90A5-F51332AA976E}"/>
          </ac:cxnSpMkLst>
        </pc:cxnChg>
        <pc:cxnChg chg="add mod">
          <ac:chgData name="Smarius, John" userId="c30baacd-31b9-4ea6-b79e-1b4cd3c35358" providerId="ADAL" clId="{9FC73414-DBF0-425E-B7B2-1E158BB9E6C1}" dt="2023-01-19T09:28:52.860" v="2985" actId="14100"/>
          <ac:cxnSpMkLst>
            <pc:docMk/>
            <pc:sldMk cId="2931380604" sldId="6841"/>
            <ac:cxnSpMk id="118" creationId="{9EBB896E-610F-42BB-8CD3-39976455B15B}"/>
          </ac:cxnSpMkLst>
        </pc:cxnChg>
        <pc:cxnChg chg="add mod">
          <ac:chgData name="Smarius, John" userId="c30baacd-31b9-4ea6-b79e-1b4cd3c35358" providerId="ADAL" clId="{9FC73414-DBF0-425E-B7B2-1E158BB9E6C1}" dt="2023-01-19T09:29:05.178" v="2988" actId="14100"/>
          <ac:cxnSpMkLst>
            <pc:docMk/>
            <pc:sldMk cId="2931380604" sldId="6841"/>
            <ac:cxnSpMk id="121" creationId="{6AFECEBE-8D09-4332-8140-CDDC49CBAD80}"/>
          </ac:cxnSpMkLst>
        </pc:cxnChg>
        <pc:cxnChg chg="add mod">
          <ac:chgData name="Smarius, John" userId="c30baacd-31b9-4ea6-b79e-1b4cd3c35358" providerId="ADAL" clId="{9FC73414-DBF0-425E-B7B2-1E158BB9E6C1}" dt="2023-01-19T09:29:17.509" v="2991" actId="14100"/>
          <ac:cxnSpMkLst>
            <pc:docMk/>
            <pc:sldMk cId="2931380604" sldId="6841"/>
            <ac:cxnSpMk id="124" creationId="{0AE77F91-D3EE-4961-923D-DECBC79869AA}"/>
          </ac:cxnSpMkLst>
        </pc:cxnChg>
        <pc:cxnChg chg="add mod">
          <ac:chgData name="Smarius, John" userId="c30baacd-31b9-4ea6-b79e-1b4cd3c35358" providerId="ADAL" clId="{9FC73414-DBF0-425E-B7B2-1E158BB9E6C1}" dt="2023-01-19T09:29:35.353" v="2995" actId="14100"/>
          <ac:cxnSpMkLst>
            <pc:docMk/>
            <pc:sldMk cId="2931380604" sldId="6841"/>
            <ac:cxnSpMk id="127" creationId="{B272AFE4-920D-4D86-BC5E-2D651ADE4F73}"/>
          </ac:cxnSpMkLst>
        </pc:cxnChg>
        <pc:cxnChg chg="add mod">
          <ac:chgData name="Smarius, John" userId="c30baacd-31b9-4ea6-b79e-1b4cd3c35358" providerId="ADAL" clId="{9FC73414-DBF0-425E-B7B2-1E158BB9E6C1}" dt="2023-01-19T09:29:48.507" v="2998" actId="14100"/>
          <ac:cxnSpMkLst>
            <pc:docMk/>
            <pc:sldMk cId="2931380604" sldId="6841"/>
            <ac:cxnSpMk id="131" creationId="{92407EA4-1F2E-484D-8553-1AF782CDB7BC}"/>
          </ac:cxnSpMkLst>
        </pc:cxnChg>
        <pc:cxnChg chg="add mod">
          <ac:chgData name="Smarius, John" userId="c30baacd-31b9-4ea6-b79e-1b4cd3c35358" providerId="ADAL" clId="{9FC73414-DBF0-425E-B7B2-1E158BB9E6C1}" dt="2023-01-19T09:30:12.010" v="3001" actId="14100"/>
          <ac:cxnSpMkLst>
            <pc:docMk/>
            <pc:sldMk cId="2931380604" sldId="6841"/>
            <ac:cxnSpMk id="134" creationId="{A6E5E83C-C03F-440D-8759-0A3B95F1C06A}"/>
          </ac:cxnSpMkLst>
        </pc:cxnChg>
      </pc:sldChg>
      <pc:sldChg chg="addSp delSp modSp add mod ord modTransition">
        <pc:chgData name="Smarius, John" userId="c30baacd-31b9-4ea6-b79e-1b4cd3c35358" providerId="ADAL" clId="{9FC73414-DBF0-425E-B7B2-1E158BB9E6C1}" dt="2023-01-19T13:43:03.663" v="3456"/>
        <pc:sldMkLst>
          <pc:docMk/>
          <pc:sldMk cId="1429273558" sldId="6842"/>
        </pc:sldMkLst>
        <pc:spChg chg="add mod">
          <ac:chgData name="Smarius, John" userId="c30baacd-31b9-4ea6-b79e-1b4cd3c35358" providerId="ADAL" clId="{9FC73414-DBF0-425E-B7B2-1E158BB9E6C1}" dt="2023-01-19T09:17:13.856" v="2888" actId="1076"/>
          <ac:spMkLst>
            <pc:docMk/>
            <pc:sldMk cId="1429273558" sldId="6842"/>
            <ac:spMk id="6" creationId="{2677E49C-83AC-4A99-AE7C-A1DAC7FADDCB}"/>
          </ac:spMkLst>
        </pc:spChg>
        <pc:spChg chg="add mod">
          <ac:chgData name="Smarius, John" userId="c30baacd-31b9-4ea6-b79e-1b4cd3c35358" providerId="ADAL" clId="{9FC73414-DBF0-425E-B7B2-1E158BB9E6C1}" dt="2023-01-19T09:09:34.897" v="2833" actId="1076"/>
          <ac:spMkLst>
            <pc:docMk/>
            <pc:sldMk cId="1429273558" sldId="6842"/>
            <ac:spMk id="35" creationId="{DAB862D9-E41F-4817-8F69-46B2D1F3F378}"/>
          </ac:spMkLst>
        </pc:spChg>
        <pc:spChg chg="add del mod">
          <ac:chgData name="Smarius, John" userId="c30baacd-31b9-4ea6-b79e-1b4cd3c35358" providerId="ADAL" clId="{9FC73414-DBF0-425E-B7B2-1E158BB9E6C1}" dt="2023-01-19T09:17:02.220" v="2886" actId="478"/>
          <ac:spMkLst>
            <pc:docMk/>
            <pc:sldMk cId="1429273558" sldId="6842"/>
            <ac:spMk id="38" creationId="{2400AA64-CEBD-4978-8CD8-A4EE907DA4E5}"/>
          </ac:spMkLst>
        </pc:spChg>
        <pc:spChg chg="add del mod">
          <ac:chgData name="Smarius, John" userId="c30baacd-31b9-4ea6-b79e-1b4cd3c35358" providerId="ADAL" clId="{9FC73414-DBF0-425E-B7B2-1E158BB9E6C1}" dt="2023-01-19T09:16:58.610" v="2885" actId="478"/>
          <ac:spMkLst>
            <pc:docMk/>
            <pc:sldMk cId="1429273558" sldId="6842"/>
            <ac:spMk id="39" creationId="{BB5B0A8D-3661-43B3-B7B7-AD1C66EC1B5B}"/>
          </ac:spMkLst>
        </pc:spChg>
        <pc:spChg chg="add mod">
          <ac:chgData name="Smarius, John" userId="c30baacd-31b9-4ea6-b79e-1b4cd3c35358" providerId="ADAL" clId="{9FC73414-DBF0-425E-B7B2-1E158BB9E6C1}" dt="2023-01-19T09:16:53.729" v="2884" actId="208"/>
          <ac:spMkLst>
            <pc:docMk/>
            <pc:sldMk cId="1429273558" sldId="6842"/>
            <ac:spMk id="40" creationId="{78C6C263-8580-4E60-86EE-9236C7D31DAA}"/>
          </ac:spMkLst>
        </pc:spChg>
        <pc:spChg chg="add mod">
          <ac:chgData name="Smarius, John" userId="c30baacd-31b9-4ea6-b79e-1b4cd3c35358" providerId="ADAL" clId="{9FC73414-DBF0-425E-B7B2-1E158BB9E6C1}" dt="2023-01-19T09:16:46.280" v="2883" actId="208"/>
          <ac:spMkLst>
            <pc:docMk/>
            <pc:sldMk cId="1429273558" sldId="6842"/>
            <ac:spMk id="41" creationId="{10B589ED-3C9A-4C81-AEDD-5B138142E65D}"/>
          </ac:spMkLst>
        </pc:spChg>
        <pc:spChg chg="add mod ord">
          <ac:chgData name="Smarius, John" userId="c30baacd-31b9-4ea6-b79e-1b4cd3c35358" providerId="ADAL" clId="{9FC73414-DBF0-425E-B7B2-1E158BB9E6C1}" dt="2023-01-19T10:34:24.621" v="3358" actId="167"/>
          <ac:spMkLst>
            <pc:docMk/>
            <pc:sldMk cId="1429273558" sldId="6842"/>
            <ac:spMk id="42" creationId="{795888E5-636B-453A-87B3-61B038442C99}"/>
          </ac:spMkLst>
        </pc:spChg>
        <pc:spChg chg="add mod ord">
          <ac:chgData name="Smarius, John" userId="c30baacd-31b9-4ea6-b79e-1b4cd3c35358" providerId="ADAL" clId="{9FC73414-DBF0-425E-B7B2-1E158BB9E6C1}" dt="2023-01-19T10:34:24.621" v="3358" actId="167"/>
          <ac:spMkLst>
            <pc:docMk/>
            <pc:sldMk cId="1429273558" sldId="6842"/>
            <ac:spMk id="43" creationId="{112789DB-AD40-4DA9-BB48-FD9E76BD4894}"/>
          </ac:spMkLst>
        </pc:spChg>
        <pc:spChg chg="add mod ord">
          <ac:chgData name="Smarius, John" userId="c30baacd-31b9-4ea6-b79e-1b4cd3c35358" providerId="ADAL" clId="{9FC73414-DBF0-425E-B7B2-1E158BB9E6C1}" dt="2023-01-19T10:34:24.621" v="3358" actId="167"/>
          <ac:spMkLst>
            <pc:docMk/>
            <pc:sldMk cId="1429273558" sldId="6842"/>
            <ac:spMk id="44" creationId="{D7045114-EA25-4192-9CF0-41CA3E48C396}"/>
          </ac:spMkLst>
        </pc:spChg>
        <pc:spChg chg="add del mod">
          <ac:chgData name="Smarius, John" userId="c30baacd-31b9-4ea6-b79e-1b4cd3c35358" providerId="ADAL" clId="{9FC73414-DBF0-425E-B7B2-1E158BB9E6C1}" dt="2023-01-19T10:22:19.057" v="3279" actId="478"/>
          <ac:spMkLst>
            <pc:docMk/>
            <pc:sldMk cId="1429273558" sldId="6842"/>
            <ac:spMk id="46" creationId="{2D87B433-27E2-40D5-8FE1-C7DF59F793BB}"/>
          </ac:spMkLst>
        </pc:spChg>
        <pc:spChg chg="add mod ord">
          <ac:chgData name="Smarius, John" userId="c30baacd-31b9-4ea6-b79e-1b4cd3c35358" providerId="ADAL" clId="{9FC73414-DBF0-425E-B7B2-1E158BB9E6C1}" dt="2023-01-19T10:34:24.621" v="3358" actId="167"/>
          <ac:spMkLst>
            <pc:docMk/>
            <pc:sldMk cId="1429273558" sldId="6842"/>
            <ac:spMk id="49" creationId="{B9CD761B-CA57-421D-B501-A98D8912E2FF}"/>
          </ac:spMkLst>
        </pc:spChg>
        <pc:spChg chg="add mod ord">
          <ac:chgData name="Smarius, John" userId="c30baacd-31b9-4ea6-b79e-1b4cd3c35358" providerId="ADAL" clId="{9FC73414-DBF0-425E-B7B2-1E158BB9E6C1}" dt="2023-01-19T10:34:24.621" v="3358" actId="167"/>
          <ac:spMkLst>
            <pc:docMk/>
            <pc:sldMk cId="1429273558" sldId="6842"/>
            <ac:spMk id="50" creationId="{4217126A-9F1E-478B-AD09-6A5EBC3B5FAB}"/>
          </ac:spMkLst>
        </pc:spChg>
        <pc:spChg chg="add mod ord">
          <ac:chgData name="Smarius, John" userId="c30baacd-31b9-4ea6-b79e-1b4cd3c35358" providerId="ADAL" clId="{9FC73414-DBF0-425E-B7B2-1E158BB9E6C1}" dt="2023-01-19T10:34:24.621" v="3358" actId="167"/>
          <ac:spMkLst>
            <pc:docMk/>
            <pc:sldMk cId="1429273558" sldId="6842"/>
            <ac:spMk id="52" creationId="{19ABCBDA-C203-437E-80D1-21B9576942F9}"/>
          </ac:spMkLst>
        </pc:spChg>
        <pc:spChg chg="add mod ord">
          <ac:chgData name="Smarius, John" userId="c30baacd-31b9-4ea6-b79e-1b4cd3c35358" providerId="ADAL" clId="{9FC73414-DBF0-425E-B7B2-1E158BB9E6C1}" dt="2023-01-19T10:34:24.621" v="3358" actId="167"/>
          <ac:spMkLst>
            <pc:docMk/>
            <pc:sldMk cId="1429273558" sldId="6842"/>
            <ac:spMk id="54" creationId="{2CD4C8D1-F70D-4B11-990C-20E870B198A5}"/>
          </ac:spMkLst>
        </pc:spChg>
        <pc:spChg chg="add mod ord">
          <ac:chgData name="Smarius, John" userId="c30baacd-31b9-4ea6-b79e-1b4cd3c35358" providerId="ADAL" clId="{9FC73414-DBF0-425E-B7B2-1E158BB9E6C1}" dt="2023-01-19T10:34:24.621" v="3358" actId="167"/>
          <ac:spMkLst>
            <pc:docMk/>
            <pc:sldMk cId="1429273558" sldId="6842"/>
            <ac:spMk id="56" creationId="{3CA3A08C-108F-4030-B5AF-23688CF7B32C}"/>
          </ac:spMkLst>
        </pc:spChg>
        <pc:spChg chg="add mod ord">
          <ac:chgData name="Smarius, John" userId="c30baacd-31b9-4ea6-b79e-1b4cd3c35358" providerId="ADAL" clId="{9FC73414-DBF0-425E-B7B2-1E158BB9E6C1}" dt="2023-01-19T10:34:24.621" v="3358" actId="167"/>
          <ac:spMkLst>
            <pc:docMk/>
            <pc:sldMk cId="1429273558" sldId="6842"/>
            <ac:spMk id="57" creationId="{1BEA23EE-AEDA-441B-BE47-4F23E30847BD}"/>
          </ac:spMkLst>
        </pc:spChg>
        <pc:spChg chg="add mod ord">
          <ac:chgData name="Smarius, John" userId="c30baacd-31b9-4ea6-b79e-1b4cd3c35358" providerId="ADAL" clId="{9FC73414-DBF0-425E-B7B2-1E158BB9E6C1}" dt="2023-01-19T10:34:24.621" v="3358" actId="167"/>
          <ac:spMkLst>
            <pc:docMk/>
            <pc:sldMk cId="1429273558" sldId="6842"/>
            <ac:spMk id="58" creationId="{87EF1BD7-2B08-48A7-9631-468D380F11D7}"/>
          </ac:spMkLst>
        </pc:spChg>
        <pc:spChg chg="add mod ord">
          <ac:chgData name="Smarius, John" userId="c30baacd-31b9-4ea6-b79e-1b4cd3c35358" providerId="ADAL" clId="{9FC73414-DBF0-425E-B7B2-1E158BB9E6C1}" dt="2023-01-19T10:34:24.621" v="3358" actId="167"/>
          <ac:spMkLst>
            <pc:docMk/>
            <pc:sldMk cId="1429273558" sldId="6842"/>
            <ac:spMk id="60" creationId="{55288430-7E62-4D25-B0EB-E91D1351F4F4}"/>
          </ac:spMkLst>
        </pc:spChg>
        <pc:spChg chg="add mod ord">
          <ac:chgData name="Smarius, John" userId="c30baacd-31b9-4ea6-b79e-1b4cd3c35358" providerId="ADAL" clId="{9FC73414-DBF0-425E-B7B2-1E158BB9E6C1}" dt="2023-01-19T10:34:24.621" v="3358" actId="167"/>
          <ac:spMkLst>
            <pc:docMk/>
            <pc:sldMk cId="1429273558" sldId="6842"/>
            <ac:spMk id="61" creationId="{A1CCD5B4-512E-4DCB-8139-28E2E01EF74E}"/>
          </ac:spMkLst>
        </pc:spChg>
        <pc:spChg chg="add mod ord">
          <ac:chgData name="Smarius, John" userId="c30baacd-31b9-4ea6-b79e-1b4cd3c35358" providerId="ADAL" clId="{9FC73414-DBF0-425E-B7B2-1E158BB9E6C1}" dt="2023-01-19T10:34:24.621" v="3358" actId="167"/>
          <ac:spMkLst>
            <pc:docMk/>
            <pc:sldMk cId="1429273558" sldId="6842"/>
            <ac:spMk id="63" creationId="{74918203-61B0-4DAB-B703-E0DFDBADEEC7}"/>
          </ac:spMkLst>
        </pc:spChg>
        <pc:spChg chg="add mod ord">
          <ac:chgData name="Smarius, John" userId="c30baacd-31b9-4ea6-b79e-1b4cd3c35358" providerId="ADAL" clId="{9FC73414-DBF0-425E-B7B2-1E158BB9E6C1}" dt="2023-01-19T10:34:24.621" v="3358" actId="167"/>
          <ac:spMkLst>
            <pc:docMk/>
            <pc:sldMk cId="1429273558" sldId="6842"/>
            <ac:spMk id="64" creationId="{AB22CB23-33B6-4E54-A183-CE1FCB13A70C}"/>
          </ac:spMkLst>
        </pc:spChg>
        <pc:spChg chg="mod">
          <ac:chgData name="Smarius, John" userId="c30baacd-31b9-4ea6-b79e-1b4cd3c35358" providerId="ADAL" clId="{9FC73414-DBF0-425E-B7B2-1E158BB9E6C1}" dt="2023-01-19T09:18:21.699" v="2894" actId="1036"/>
          <ac:spMkLst>
            <pc:docMk/>
            <pc:sldMk cId="1429273558" sldId="6842"/>
            <ac:spMk id="95" creationId="{4C857EA8-76EC-475B-A87C-672DD792D997}"/>
          </ac:spMkLst>
        </pc:spChg>
        <pc:cxnChg chg="add mod">
          <ac:chgData name="Smarius, John" userId="c30baacd-31b9-4ea6-b79e-1b4cd3c35358" providerId="ADAL" clId="{9FC73414-DBF0-425E-B7B2-1E158BB9E6C1}" dt="2023-01-19T09:09:51.366" v="2836" actId="14100"/>
          <ac:cxnSpMkLst>
            <pc:docMk/>
            <pc:sldMk cId="1429273558" sldId="6842"/>
            <ac:cxnSpMk id="36" creationId="{9023866F-33F0-4AA2-BD25-1E8C06A57694}"/>
          </ac:cxnSpMkLst>
        </pc:cxnChg>
      </pc:sldChg>
      <pc:sldChg chg="addSp delSp modSp add del mod">
        <pc:chgData name="Smarius, John" userId="c30baacd-31b9-4ea6-b79e-1b4cd3c35358" providerId="ADAL" clId="{9FC73414-DBF0-425E-B7B2-1E158BB9E6C1}" dt="2023-01-19T09:08:31.913" v="2830" actId="47"/>
        <pc:sldMkLst>
          <pc:docMk/>
          <pc:sldMk cId="1620267697" sldId="6842"/>
        </pc:sldMkLst>
        <pc:spChg chg="del">
          <ac:chgData name="Smarius, John" userId="c30baacd-31b9-4ea6-b79e-1b4cd3c35358" providerId="ADAL" clId="{9FC73414-DBF0-425E-B7B2-1E158BB9E6C1}" dt="2023-01-19T08:52:34.442" v="2640" actId="478"/>
          <ac:spMkLst>
            <pc:docMk/>
            <pc:sldMk cId="1620267697" sldId="6842"/>
            <ac:spMk id="25" creationId="{B35BC984-841B-4FC7-86F5-4EDACCA0CDA0}"/>
          </ac:spMkLst>
        </pc:spChg>
        <pc:spChg chg="del">
          <ac:chgData name="Smarius, John" userId="c30baacd-31b9-4ea6-b79e-1b4cd3c35358" providerId="ADAL" clId="{9FC73414-DBF0-425E-B7B2-1E158BB9E6C1}" dt="2023-01-19T08:52:34.442" v="2640" actId="478"/>
          <ac:spMkLst>
            <pc:docMk/>
            <pc:sldMk cId="1620267697" sldId="6842"/>
            <ac:spMk id="28" creationId="{8D96DA1A-5732-47DA-907E-51A797BF3377}"/>
          </ac:spMkLst>
        </pc:spChg>
        <pc:spChg chg="del">
          <ac:chgData name="Smarius, John" userId="c30baacd-31b9-4ea6-b79e-1b4cd3c35358" providerId="ADAL" clId="{9FC73414-DBF0-425E-B7B2-1E158BB9E6C1}" dt="2023-01-19T08:52:34.442" v="2640" actId="478"/>
          <ac:spMkLst>
            <pc:docMk/>
            <pc:sldMk cId="1620267697" sldId="6842"/>
            <ac:spMk id="30" creationId="{CD8690C2-9F3F-4F45-B0F7-D44EC748B06E}"/>
          </ac:spMkLst>
        </pc:spChg>
        <pc:spChg chg="del">
          <ac:chgData name="Smarius, John" userId="c30baacd-31b9-4ea6-b79e-1b4cd3c35358" providerId="ADAL" clId="{9FC73414-DBF0-425E-B7B2-1E158BB9E6C1}" dt="2023-01-19T08:52:34.442" v="2640" actId="478"/>
          <ac:spMkLst>
            <pc:docMk/>
            <pc:sldMk cId="1620267697" sldId="6842"/>
            <ac:spMk id="32" creationId="{D7EEBE84-A7C0-4661-BA94-1B8865DAB708}"/>
          </ac:spMkLst>
        </pc:spChg>
        <pc:spChg chg="del">
          <ac:chgData name="Smarius, John" userId="c30baacd-31b9-4ea6-b79e-1b4cd3c35358" providerId="ADAL" clId="{9FC73414-DBF0-425E-B7B2-1E158BB9E6C1}" dt="2023-01-19T08:52:34.442" v="2640" actId="478"/>
          <ac:spMkLst>
            <pc:docMk/>
            <pc:sldMk cId="1620267697" sldId="6842"/>
            <ac:spMk id="33" creationId="{F2C6F5E8-DC1E-4E3D-A624-8F57B112E466}"/>
          </ac:spMkLst>
        </pc:spChg>
        <pc:spChg chg="del">
          <ac:chgData name="Smarius, John" userId="c30baacd-31b9-4ea6-b79e-1b4cd3c35358" providerId="ADAL" clId="{9FC73414-DBF0-425E-B7B2-1E158BB9E6C1}" dt="2023-01-19T08:52:34.442" v="2640" actId="478"/>
          <ac:spMkLst>
            <pc:docMk/>
            <pc:sldMk cId="1620267697" sldId="6842"/>
            <ac:spMk id="34" creationId="{9B1D0C6B-3B1C-41F5-B91C-974AA58E8BEC}"/>
          </ac:spMkLst>
        </pc:spChg>
        <pc:spChg chg="del">
          <ac:chgData name="Smarius, John" userId="c30baacd-31b9-4ea6-b79e-1b4cd3c35358" providerId="ADAL" clId="{9FC73414-DBF0-425E-B7B2-1E158BB9E6C1}" dt="2023-01-19T08:52:34.442" v="2640" actId="478"/>
          <ac:spMkLst>
            <pc:docMk/>
            <pc:sldMk cId="1620267697" sldId="6842"/>
            <ac:spMk id="35" creationId="{38946AFF-5AC7-4E1C-8E1E-30F0D6C10514}"/>
          </ac:spMkLst>
        </pc:spChg>
        <pc:spChg chg="del">
          <ac:chgData name="Smarius, John" userId="c30baacd-31b9-4ea6-b79e-1b4cd3c35358" providerId="ADAL" clId="{9FC73414-DBF0-425E-B7B2-1E158BB9E6C1}" dt="2023-01-19T08:52:34.442" v="2640" actId="478"/>
          <ac:spMkLst>
            <pc:docMk/>
            <pc:sldMk cId="1620267697" sldId="6842"/>
            <ac:spMk id="36" creationId="{645C555E-CCB8-45C1-909F-0CC6876CEA3B}"/>
          </ac:spMkLst>
        </pc:spChg>
        <pc:spChg chg="del">
          <ac:chgData name="Smarius, John" userId="c30baacd-31b9-4ea6-b79e-1b4cd3c35358" providerId="ADAL" clId="{9FC73414-DBF0-425E-B7B2-1E158BB9E6C1}" dt="2023-01-19T08:52:34.442" v="2640" actId="478"/>
          <ac:spMkLst>
            <pc:docMk/>
            <pc:sldMk cId="1620267697" sldId="6842"/>
            <ac:spMk id="37" creationId="{55019D20-EBA3-461C-A0CB-13BE76F18093}"/>
          </ac:spMkLst>
        </pc:spChg>
        <pc:spChg chg="del">
          <ac:chgData name="Smarius, John" userId="c30baacd-31b9-4ea6-b79e-1b4cd3c35358" providerId="ADAL" clId="{9FC73414-DBF0-425E-B7B2-1E158BB9E6C1}" dt="2023-01-19T08:52:34.442" v="2640" actId="478"/>
          <ac:spMkLst>
            <pc:docMk/>
            <pc:sldMk cId="1620267697" sldId="6842"/>
            <ac:spMk id="38" creationId="{431F4811-36AE-4190-A45C-6DB275697C30}"/>
          </ac:spMkLst>
        </pc:spChg>
        <pc:spChg chg="del">
          <ac:chgData name="Smarius, John" userId="c30baacd-31b9-4ea6-b79e-1b4cd3c35358" providerId="ADAL" clId="{9FC73414-DBF0-425E-B7B2-1E158BB9E6C1}" dt="2023-01-19T08:52:34.442" v="2640" actId="478"/>
          <ac:spMkLst>
            <pc:docMk/>
            <pc:sldMk cId="1620267697" sldId="6842"/>
            <ac:spMk id="39" creationId="{98510D09-AD58-419F-9B0F-F8A888AB23CA}"/>
          </ac:spMkLst>
        </pc:spChg>
        <pc:spChg chg="del">
          <ac:chgData name="Smarius, John" userId="c30baacd-31b9-4ea6-b79e-1b4cd3c35358" providerId="ADAL" clId="{9FC73414-DBF0-425E-B7B2-1E158BB9E6C1}" dt="2023-01-19T08:52:34.442" v="2640" actId="478"/>
          <ac:spMkLst>
            <pc:docMk/>
            <pc:sldMk cId="1620267697" sldId="6842"/>
            <ac:spMk id="40" creationId="{63819497-ED69-4866-9BB4-EA8984B93A1F}"/>
          </ac:spMkLst>
        </pc:spChg>
        <pc:spChg chg="del">
          <ac:chgData name="Smarius, John" userId="c30baacd-31b9-4ea6-b79e-1b4cd3c35358" providerId="ADAL" clId="{9FC73414-DBF0-425E-B7B2-1E158BB9E6C1}" dt="2023-01-19T08:52:34.442" v="2640" actId="478"/>
          <ac:spMkLst>
            <pc:docMk/>
            <pc:sldMk cId="1620267697" sldId="6842"/>
            <ac:spMk id="41" creationId="{7EED2B2B-6A85-45FD-B7F1-BE5726835C38}"/>
          </ac:spMkLst>
        </pc:spChg>
        <pc:spChg chg="del">
          <ac:chgData name="Smarius, John" userId="c30baacd-31b9-4ea6-b79e-1b4cd3c35358" providerId="ADAL" clId="{9FC73414-DBF0-425E-B7B2-1E158BB9E6C1}" dt="2023-01-19T08:52:34.442" v="2640" actId="478"/>
          <ac:spMkLst>
            <pc:docMk/>
            <pc:sldMk cId="1620267697" sldId="6842"/>
            <ac:spMk id="42" creationId="{C9A94404-2AEA-44E9-BEE9-962BC18EB79B}"/>
          </ac:spMkLst>
        </pc:spChg>
        <pc:spChg chg="del">
          <ac:chgData name="Smarius, John" userId="c30baacd-31b9-4ea6-b79e-1b4cd3c35358" providerId="ADAL" clId="{9FC73414-DBF0-425E-B7B2-1E158BB9E6C1}" dt="2023-01-19T08:52:34.442" v="2640" actId="478"/>
          <ac:spMkLst>
            <pc:docMk/>
            <pc:sldMk cId="1620267697" sldId="6842"/>
            <ac:spMk id="43" creationId="{37667A42-E708-49A0-94AC-765936DAEB28}"/>
          </ac:spMkLst>
        </pc:spChg>
        <pc:spChg chg="del">
          <ac:chgData name="Smarius, John" userId="c30baacd-31b9-4ea6-b79e-1b4cd3c35358" providerId="ADAL" clId="{9FC73414-DBF0-425E-B7B2-1E158BB9E6C1}" dt="2023-01-19T08:52:34.442" v="2640" actId="478"/>
          <ac:spMkLst>
            <pc:docMk/>
            <pc:sldMk cId="1620267697" sldId="6842"/>
            <ac:spMk id="44" creationId="{C302DDA1-706D-4855-8375-3DB4CB578B71}"/>
          </ac:spMkLst>
        </pc:spChg>
        <pc:spChg chg="del">
          <ac:chgData name="Smarius, John" userId="c30baacd-31b9-4ea6-b79e-1b4cd3c35358" providerId="ADAL" clId="{9FC73414-DBF0-425E-B7B2-1E158BB9E6C1}" dt="2023-01-19T08:52:34.442" v="2640" actId="478"/>
          <ac:spMkLst>
            <pc:docMk/>
            <pc:sldMk cId="1620267697" sldId="6842"/>
            <ac:spMk id="45" creationId="{46376443-9D82-40B6-B9EC-72E978C59D67}"/>
          </ac:spMkLst>
        </pc:spChg>
        <pc:spChg chg="del">
          <ac:chgData name="Smarius, John" userId="c30baacd-31b9-4ea6-b79e-1b4cd3c35358" providerId="ADAL" clId="{9FC73414-DBF0-425E-B7B2-1E158BB9E6C1}" dt="2023-01-19T08:52:34.442" v="2640" actId="478"/>
          <ac:spMkLst>
            <pc:docMk/>
            <pc:sldMk cId="1620267697" sldId="6842"/>
            <ac:spMk id="46" creationId="{D44DFDAA-0997-4C8C-89A5-B006DFD3E302}"/>
          </ac:spMkLst>
        </pc:spChg>
        <pc:spChg chg="del">
          <ac:chgData name="Smarius, John" userId="c30baacd-31b9-4ea6-b79e-1b4cd3c35358" providerId="ADAL" clId="{9FC73414-DBF0-425E-B7B2-1E158BB9E6C1}" dt="2023-01-19T08:52:34.442" v="2640" actId="478"/>
          <ac:spMkLst>
            <pc:docMk/>
            <pc:sldMk cId="1620267697" sldId="6842"/>
            <ac:spMk id="47" creationId="{626591BD-8EAB-4A1F-BBF1-37D8B19A54A8}"/>
          </ac:spMkLst>
        </pc:spChg>
        <pc:spChg chg="del">
          <ac:chgData name="Smarius, John" userId="c30baacd-31b9-4ea6-b79e-1b4cd3c35358" providerId="ADAL" clId="{9FC73414-DBF0-425E-B7B2-1E158BB9E6C1}" dt="2023-01-19T08:52:34.442" v="2640" actId="478"/>
          <ac:spMkLst>
            <pc:docMk/>
            <pc:sldMk cId="1620267697" sldId="6842"/>
            <ac:spMk id="48" creationId="{0849F36E-02AF-4222-A180-8BF0C67E1A35}"/>
          </ac:spMkLst>
        </pc:spChg>
        <pc:spChg chg="add mod">
          <ac:chgData name="Smarius, John" userId="c30baacd-31b9-4ea6-b79e-1b4cd3c35358" providerId="ADAL" clId="{9FC73414-DBF0-425E-B7B2-1E158BB9E6C1}" dt="2023-01-19T08:54:21.313" v="2653" actId="14100"/>
          <ac:spMkLst>
            <pc:docMk/>
            <pc:sldMk cId="1620267697" sldId="6842"/>
            <ac:spMk id="49" creationId="{0892668F-DE6C-48A4-A9EA-818146D9124E}"/>
          </ac:spMkLst>
        </pc:spChg>
        <pc:spChg chg="del">
          <ac:chgData name="Smarius, John" userId="c30baacd-31b9-4ea6-b79e-1b4cd3c35358" providerId="ADAL" clId="{9FC73414-DBF0-425E-B7B2-1E158BB9E6C1}" dt="2023-01-19T08:52:34.442" v="2640" actId="478"/>
          <ac:spMkLst>
            <pc:docMk/>
            <pc:sldMk cId="1620267697" sldId="6842"/>
            <ac:spMk id="50" creationId="{976A8B4F-4E0C-41DC-AA96-E8C3E77AF5E4}"/>
          </ac:spMkLst>
        </pc:spChg>
        <pc:spChg chg="del">
          <ac:chgData name="Smarius, John" userId="c30baacd-31b9-4ea6-b79e-1b4cd3c35358" providerId="ADAL" clId="{9FC73414-DBF0-425E-B7B2-1E158BB9E6C1}" dt="2023-01-19T08:52:34.442" v="2640" actId="478"/>
          <ac:spMkLst>
            <pc:docMk/>
            <pc:sldMk cId="1620267697" sldId="6842"/>
            <ac:spMk id="51" creationId="{A5B6AEAE-581F-4ACD-AA85-95993DD85A6F}"/>
          </ac:spMkLst>
        </pc:spChg>
        <pc:spChg chg="del">
          <ac:chgData name="Smarius, John" userId="c30baacd-31b9-4ea6-b79e-1b4cd3c35358" providerId="ADAL" clId="{9FC73414-DBF0-425E-B7B2-1E158BB9E6C1}" dt="2023-01-19T08:52:34.442" v="2640" actId="478"/>
          <ac:spMkLst>
            <pc:docMk/>
            <pc:sldMk cId="1620267697" sldId="6842"/>
            <ac:spMk id="52" creationId="{E21BDBC6-976D-4B40-940C-79B23B3D8714}"/>
          </ac:spMkLst>
        </pc:spChg>
        <pc:spChg chg="del">
          <ac:chgData name="Smarius, John" userId="c30baacd-31b9-4ea6-b79e-1b4cd3c35358" providerId="ADAL" clId="{9FC73414-DBF0-425E-B7B2-1E158BB9E6C1}" dt="2023-01-19T08:52:34.442" v="2640" actId="478"/>
          <ac:spMkLst>
            <pc:docMk/>
            <pc:sldMk cId="1620267697" sldId="6842"/>
            <ac:spMk id="53" creationId="{72170584-9BC6-48F4-83D5-B69B76F3CC74}"/>
          </ac:spMkLst>
        </pc:spChg>
        <pc:spChg chg="add mod">
          <ac:chgData name="Smarius, John" userId="c30baacd-31b9-4ea6-b79e-1b4cd3c35358" providerId="ADAL" clId="{9FC73414-DBF0-425E-B7B2-1E158BB9E6C1}" dt="2023-01-19T08:52:38.663" v="2641"/>
          <ac:spMkLst>
            <pc:docMk/>
            <pc:sldMk cId="1620267697" sldId="6842"/>
            <ac:spMk id="54" creationId="{466FBEC5-B890-42E5-8ACB-AC44128186A7}"/>
          </ac:spMkLst>
        </pc:spChg>
        <pc:spChg chg="del">
          <ac:chgData name="Smarius, John" userId="c30baacd-31b9-4ea6-b79e-1b4cd3c35358" providerId="ADAL" clId="{9FC73414-DBF0-425E-B7B2-1E158BB9E6C1}" dt="2023-01-19T08:52:34.442" v="2640" actId="478"/>
          <ac:spMkLst>
            <pc:docMk/>
            <pc:sldMk cId="1620267697" sldId="6842"/>
            <ac:spMk id="55"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56" creationId="{A5569D9A-658E-4501-BFC7-E04A098F6149}"/>
          </ac:spMkLst>
        </pc:spChg>
        <pc:spChg chg="add mod">
          <ac:chgData name="Smarius, John" userId="c30baacd-31b9-4ea6-b79e-1b4cd3c35358" providerId="ADAL" clId="{9FC73414-DBF0-425E-B7B2-1E158BB9E6C1}" dt="2023-01-19T08:52:38.663" v="2641"/>
          <ac:spMkLst>
            <pc:docMk/>
            <pc:sldMk cId="1620267697" sldId="6842"/>
            <ac:spMk id="57" creationId="{D7909DCE-B1F8-41D3-8F1D-8A67C9529FCF}"/>
          </ac:spMkLst>
        </pc:spChg>
        <pc:spChg chg="add mod">
          <ac:chgData name="Smarius, John" userId="c30baacd-31b9-4ea6-b79e-1b4cd3c35358" providerId="ADAL" clId="{9FC73414-DBF0-425E-B7B2-1E158BB9E6C1}" dt="2023-01-19T08:52:38.663" v="2641"/>
          <ac:spMkLst>
            <pc:docMk/>
            <pc:sldMk cId="1620267697" sldId="6842"/>
            <ac:spMk id="58" creationId="{1E0D1470-0AEE-4BDD-B76C-8154EDCFAC25}"/>
          </ac:spMkLst>
        </pc:spChg>
        <pc:spChg chg="del">
          <ac:chgData name="Smarius, John" userId="c30baacd-31b9-4ea6-b79e-1b4cd3c35358" providerId="ADAL" clId="{9FC73414-DBF0-425E-B7B2-1E158BB9E6C1}" dt="2023-01-19T08:52:34.442" v="2640" actId="478"/>
          <ac:spMkLst>
            <pc:docMk/>
            <pc:sldMk cId="1620267697" sldId="6842"/>
            <ac:spMk id="59" creationId="{00000000-0000-0000-0000-000000000000}"/>
          </ac:spMkLst>
        </pc:spChg>
        <pc:spChg chg="del">
          <ac:chgData name="Smarius, John" userId="c30baacd-31b9-4ea6-b79e-1b4cd3c35358" providerId="ADAL" clId="{9FC73414-DBF0-425E-B7B2-1E158BB9E6C1}" dt="2023-01-19T08:52:34.442" v="2640" actId="478"/>
          <ac:spMkLst>
            <pc:docMk/>
            <pc:sldMk cId="1620267697" sldId="6842"/>
            <ac:spMk id="60"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1" creationId="{1DE69008-E400-46C6-90E1-B682CC1DC09F}"/>
          </ac:spMkLst>
        </pc:spChg>
        <pc:spChg chg="del">
          <ac:chgData name="Smarius, John" userId="c30baacd-31b9-4ea6-b79e-1b4cd3c35358" providerId="ADAL" clId="{9FC73414-DBF0-425E-B7B2-1E158BB9E6C1}" dt="2023-01-19T08:52:34.442" v="2640" actId="478"/>
          <ac:spMkLst>
            <pc:docMk/>
            <pc:sldMk cId="1620267697" sldId="6842"/>
            <ac:spMk id="6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3" creationId="{D4E5D561-684D-4098-BE44-F3CA34EFA0C6}"/>
          </ac:spMkLst>
        </pc:spChg>
        <pc:spChg chg="add mod">
          <ac:chgData name="Smarius, John" userId="c30baacd-31b9-4ea6-b79e-1b4cd3c35358" providerId="ADAL" clId="{9FC73414-DBF0-425E-B7B2-1E158BB9E6C1}" dt="2023-01-19T08:52:38.663" v="2641"/>
          <ac:spMkLst>
            <pc:docMk/>
            <pc:sldMk cId="1620267697" sldId="6842"/>
            <ac:spMk id="64" creationId="{578C6C4E-8E71-4CF3-9533-94F95F7F50D7}"/>
          </ac:spMkLst>
        </pc:spChg>
        <pc:spChg chg="add mod">
          <ac:chgData name="Smarius, John" userId="c30baacd-31b9-4ea6-b79e-1b4cd3c35358" providerId="ADAL" clId="{9FC73414-DBF0-425E-B7B2-1E158BB9E6C1}" dt="2023-01-19T08:52:38.663" v="2641"/>
          <ac:spMkLst>
            <pc:docMk/>
            <pc:sldMk cId="1620267697" sldId="6842"/>
            <ac:spMk id="65" creationId="{201FD009-2A4F-491A-B76D-58A6AD2F49F1}"/>
          </ac:spMkLst>
        </pc:spChg>
        <pc:spChg chg="add mod">
          <ac:chgData name="Smarius, John" userId="c30baacd-31b9-4ea6-b79e-1b4cd3c35358" providerId="ADAL" clId="{9FC73414-DBF0-425E-B7B2-1E158BB9E6C1}" dt="2023-01-19T08:52:38.663" v="2641"/>
          <ac:spMkLst>
            <pc:docMk/>
            <pc:sldMk cId="1620267697" sldId="6842"/>
            <ac:spMk id="66" creationId="{38FE1C39-6FA9-496B-A0B4-FE948A122CF2}"/>
          </ac:spMkLst>
        </pc:spChg>
        <pc:spChg chg="add mod">
          <ac:chgData name="Smarius, John" userId="c30baacd-31b9-4ea6-b79e-1b4cd3c35358" providerId="ADAL" clId="{9FC73414-DBF0-425E-B7B2-1E158BB9E6C1}" dt="2023-01-19T08:52:38.663" v="2641"/>
          <ac:spMkLst>
            <pc:docMk/>
            <pc:sldMk cId="1620267697" sldId="6842"/>
            <ac:spMk id="67" creationId="{3658F696-DA60-4A23-ABC7-3689AFCE4D14}"/>
          </ac:spMkLst>
        </pc:spChg>
        <pc:spChg chg="del">
          <ac:chgData name="Smarius, John" userId="c30baacd-31b9-4ea6-b79e-1b4cd3c35358" providerId="ADAL" clId="{9FC73414-DBF0-425E-B7B2-1E158BB9E6C1}" dt="2023-01-19T08:52:34.442" v="2640" actId="478"/>
          <ac:spMkLst>
            <pc:docMk/>
            <pc:sldMk cId="1620267697" sldId="6842"/>
            <ac:spMk id="68"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69" creationId="{25CC725C-3D77-40DA-96FB-97789D56CA3C}"/>
          </ac:spMkLst>
        </pc:spChg>
        <pc:spChg chg="add mod">
          <ac:chgData name="Smarius, John" userId="c30baacd-31b9-4ea6-b79e-1b4cd3c35358" providerId="ADAL" clId="{9FC73414-DBF0-425E-B7B2-1E158BB9E6C1}" dt="2023-01-19T08:52:38.663" v="2641"/>
          <ac:spMkLst>
            <pc:docMk/>
            <pc:sldMk cId="1620267697" sldId="6842"/>
            <ac:spMk id="70" creationId="{5EB7E019-3630-4B90-ACD9-A9CDE10F5320}"/>
          </ac:spMkLst>
        </pc:spChg>
        <pc:spChg chg="add mod">
          <ac:chgData name="Smarius, John" userId="c30baacd-31b9-4ea6-b79e-1b4cd3c35358" providerId="ADAL" clId="{9FC73414-DBF0-425E-B7B2-1E158BB9E6C1}" dt="2023-01-19T08:52:38.663" v="2641"/>
          <ac:spMkLst>
            <pc:docMk/>
            <pc:sldMk cId="1620267697" sldId="6842"/>
            <ac:spMk id="71" creationId="{0FBF11E3-350A-4400-8F6D-D84EBF92F603}"/>
          </ac:spMkLst>
        </pc:spChg>
        <pc:spChg chg="del">
          <ac:chgData name="Smarius, John" userId="c30baacd-31b9-4ea6-b79e-1b4cd3c35358" providerId="ADAL" clId="{9FC73414-DBF0-425E-B7B2-1E158BB9E6C1}" dt="2023-01-19T08:52:34.442" v="2640" actId="478"/>
          <ac:spMkLst>
            <pc:docMk/>
            <pc:sldMk cId="1620267697" sldId="6842"/>
            <ac:spMk id="72" creationId="{00000000-0000-0000-0000-000000000000}"/>
          </ac:spMkLst>
        </pc:spChg>
        <pc:spChg chg="add mod">
          <ac:chgData name="Smarius, John" userId="c30baacd-31b9-4ea6-b79e-1b4cd3c35358" providerId="ADAL" clId="{9FC73414-DBF0-425E-B7B2-1E158BB9E6C1}" dt="2023-01-19T08:52:38.663" v="2641"/>
          <ac:spMkLst>
            <pc:docMk/>
            <pc:sldMk cId="1620267697" sldId="6842"/>
            <ac:spMk id="73" creationId="{0F67E849-75F9-4B61-A816-89FEBCE072E7}"/>
          </ac:spMkLst>
        </pc:spChg>
        <pc:spChg chg="add del mod">
          <ac:chgData name="Smarius, John" userId="c30baacd-31b9-4ea6-b79e-1b4cd3c35358" providerId="ADAL" clId="{9FC73414-DBF0-425E-B7B2-1E158BB9E6C1}" dt="2023-01-19T08:54:25.002" v="2654" actId="478"/>
          <ac:spMkLst>
            <pc:docMk/>
            <pc:sldMk cId="1620267697" sldId="6842"/>
            <ac:spMk id="74" creationId="{680251B2-478E-4A78-8E60-13DAE46FC632}"/>
          </ac:spMkLst>
        </pc:spChg>
      </pc:sldChg>
      <pc:sldChg chg="addSp delSp modSp add mod">
        <pc:chgData name="Smarius, John" userId="c30baacd-31b9-4ea6-b79e-1b4cd3c35358" providerId="ADAL" clId="{9FC73414-DBF0-425E-B7B2-1E158BB9E6C1}" dt="2023-01-20T14:40:19.963" v="4069" actId="167"/>
        <pc:sldMkLst>
          <pc:docMk/>
          <pc:sldMk cId="1177395802" sldId="6843"/>
        </pc:sldMkLst>
        <pc:spChg chg="add mod">
          <ac:chgData name="Smarius, John" userId="c30baacd-31b9-4ea6-b79e-1b4cd3c35358" providerId="ADAL" clId="{9FC73414-DBF0-425E-B7B2-1E158BB9E6C1}" dt="2023-01-19T09:36:14.683" v="3020" actId="1076"/>
          <ac:spMkLst>
            <pc:docMk/>
            <pc:sldMk cId="1177395802" sldId="6843"/>
            <ac:spMk id="43" creationId="{9AD70E60-93C6-4FA9-840B-24FD13596689}"/>
          </ac:spMkLst>
        </pc:spChg>
        <pc:spChg chg="add mod">
          <ac:chgData name="Smarius, John" userId="c30baacd-31b9-4ea6-b79e-1b4cd3c35358" providerId="ADAL" clId="{9FC73414-DBF0-425E-B7B2-1E158BB9E6C1}" dt="2023-01-19T09:36:25.182" v="3022" actId="1076"/>
          <ac:spMkLst>
            <pc:docMk/>
            <pc:sldMk cId="1177395802" sldId="6843"/>
            <ac:spMk id="44" creationId="{CCCD3637-C837-4297-8A53-EC4257717EE3}"/>
          </ac:spMkLst>
        </pc:spChg>
        <pc:spChg chg="add mod">
          <ac:chgData name="Smarius, John" userId="c30baacd-31b9-4ea6-b79e-1b4cd3c35358" providerId="ADAL" clId="{9FC73414-DBF0-425E-B7B2-1E158BB9E6C1}" dt="2023-01-19T09:36:33.196" v="3024" actId="1076"/>
          <ac:spMkLst>
            <pc:docMk/>
            <pc:sldMk cId="1177395802" sldId="6843"/>
            <ac:spMk id="45" creationId="{7B43F6FF-8577-484E-A1C1-278FBBD291F0}"/>
          </ac:spMkLst>
        </pc:spChg>
        <pc:spChg chg="add mod">
          <ac:chgData name="Smarius, John" userId="c30baacd-31b9-4ea6-b79e-1b4cd3c35358" providerId="ADAL" clId="{9FC73414-DBF0-425E-B7B2-1E158BB9E6C1}" dt="2023-01-19T09:36:40.059" v="3026" actId="1076"/>
          <ac:spMkLst>
            <pc:docMk/>
            <pc:sldMk cId="1177395802" sldId="6843"/>
            <ac:spMk id="46" creationId="{2A89BAFE-989A-41DD-9164-37A0FB2998A4}"/>
          </ac:spMkLst>
        </pc:spChg>
        <pc:spChg chg="del">
          <ac:chgData name="Smarius, John" userId="c30baacd-31b9-4ea6-b79e-1b4cd3c35358" providerId="ADAL" clId="{9FC73414-DBF0-425E-B7B2-1E158BB9E6C1}" dt="2023-01-19T09:34:01.918" v="3014" actId="478"/>
          <ac:spMkLst>
            <pc:docMk/>
            <pc:sldMk cId="1177395802" sldId="6843"/>
            <ac:spMk id="47" creationId="{00000000-0000-0000-0000-000000000000}"/>
          </ac:spMkLst>
        </pc:spChg>
        <pc:spChg chg="add mod">
          <ac:chgData name="Smarius, John" userId="c30baacd-31b9-4ea6-b79e-1b4cd3c35358" providerId="ADAL" clId="{9FC73414-DBF0-425E-B7B2-1E158BB9E6C1}" dt="2023-01-19T09:37:11.886" v="3029" actId="20577"/>
          <ac:spMkLst>
            <pc:docMk/>
            <pc:sldMk cId="1177395802" sldId="6843"/>
            <ac:spMk id="48" creationId="{09A65C4B-52EE-4CDD-8879-3AFAE7748C49}"/>
          </ac:spMkLst>
        </pc:spChg>
        <pc:spChg chg="add mod">
          <ac:chgData name="Smarius, John" userId="c30baacd-31b9-4ea6-b79e-1b4cd3c35358" providerId="ADAL" clId="{9FC73414-DBF0-425E-B7B2-1E158BB9E6C1}" dt="2023-01-19T09:37:25.180" v="3032" actId="20577"/>
          <ac:spMkLst>
            <pc:docMk/>
            <pc:sldMk cId="1177395802" sldId="6843"/>
            <ac:spMk id="49" creationId="{31854A4A-2E2D-4D34-A22C-6FC8F6D67913}"/>
          </ac:spMkLst>
        </pc:spChg>
        <pc:spChg chg="add mod">
          <ac:chgData name="Smarius, John" userId="c30baacd-31b9-4ea6-b79e-1b4cd3c35358" providerId="ADAL" clId="{9FC73414-DBF0-425E-B7B2-1E158BB9E6C1}" dt="2023-01-19T09:38:19.428" v="3039" actId="20577"/>
          <ac:spMkLst>
            <pc:docMk/>
            <pc:sldMk cId="1177395802" sldId="6843"/>
            <ac:spMk id="50" creationId="{301644E7-DFCE-45A9-A7E4-063720A339CB}"/>
          </ac:spMkLst>
        </pc:spChg>
        <pc:spChg chg="add mod">
          <ac:chgData name="Smarius, John" userId="c30baacd-31b9-4ea6-b79e-1b4cd3c35358" providerId="ADAL" clId="{9FC73414-DBF0-425E-B7B2-1E158BB9E6C1}" dt="2023-01-19T09:38:22.970" v="3040" actId="20577"/>
          <ac:spMkLst>
            <pc:docMk/>
            <pc:sldMk cId="1177395802" sldId="6843"/>
            <ac:spMk id="51" creationId="{9DEC40EF-35FA-44E5-8028-6A9F7EAABB69}"/>
          </ac:spMkLst>
        </pc:spChg>
        <pc:spChg chg="add mod">
          <ac:chgData name="Smarius, John" userId="c30baacd-31b9-4ea6-b79e-1b4cd3c35358" providerId="ADAL" clId="{9FC73414-DBF0-425E-B7B2-1E158BB9E6C1}" dt="2023-01-19T09:38:29.345" v="3042" actId="6549"/>
          <ac:spMkLst>
            <pc:docMk/>
            <pc:sldMk cId="1177395802" sldId="6843"/>
            <ac:spMk id="52" creationId="{8BE9F7B8-B0C9-4AA1-89D7-6663400F5562}"/>
          </ac:spMkLst>
        </pc:spChg>
        <pc:spChg chg="add mod">
          <ac:chgData name="Smarius, John" userId="c30baacd-31b9-4ea6-b79e-1b4cd3c35358" providerId="ADAL" clId="{9FC73414-DBF0-425E-B7B2-1E158BB9E6C1}" dt="2023-01-19T09:38:43.305" v="3045" actId="20577"/>
          <ac:spMkLst>
            <pc:docMk/>
            <pc:sldMk cId="1177395802" sldId="6843"/>
            <ac:spMk id="53" creationId="{506C3558-35DF-4693-A4C4-7D244681244A}"/>
          </ac:spMkLst>
        </pc:spChg>
        <pc:spChg chg="mod">
          <ac:chgData name="Smarius, John" userId="c30baacd-31b9-4ea6-b79e-1b4cd3c35358" providerId="ADAL" clId="{9FC73414-DBF0-425E-B7B2-1E158BB9E6C1}" dt="2023-01-19T09:36:00.633" v="3018" actId="1076"/>
          <ac:spMkLst>
            <pc:docMk/>
            <pc:sldMk cId="1177395802" sldId="6843"/>
            <ac:spMk id="77" creationId="{AEE039E1-B690-4C4D-AB52-E68CBDA49952}"/>
          </ac:spMkLst>
        </pc:spChg>
        <pc:spChg chg="del">
          <ac:chgData name="Smarius, John" userId="c30baacd-31b9-4ea6-b79e-1b4cd3c35358" providerId="ADAL" clId="{9FC73414-DBF0-425E-B7B2-1E158BB9E6C1}" dt="2023-01-19T09:34:01.918" v="3014" actId="478"/>
          <ac:spMkLst>
            <pc:docMk/>
            <pc:sldMk cId="1177395802" sldId="6843"/>
            <ac:spMk id="78" creationId="{676DBDD0-007E-4749-887A-342FC6C7F1BB}"/>
          </ac:spMkLst>
        </pc:spChg>
        <pc:spChg chg="del">
          <ac:chgData name="Smarius, John" userId="c30baacd-31b9-4ea6-b79e-1b4cd3c35358" providerId="ADAL" clId="{9FC73414-DBF0-425E-B7B2-1E158BB9E6C1}" dt="2023-01-19T09:34:01.918" v="3014" actId="478"/>
          <ac:spMkLst>
            <pc:docMk/>
            <pc:sldMk cId="1177395802" sldId="6843"/>
            <ac:spMk id="79" creationId="{9498003F-B7B4-46E8-8A33-DF48D3D4B546}"/>
          </ac:spMkLst>
        </pc:spChg>
        <pc:spChg chg="del">
          <ac:chgData name="Smarius, John" userId="c30baacd-31b9-4ea6-b79e-1b4cd3c35358" providerId="ADAL" clId="{9FC73414-DBF0-425E-B7B2-1E158BB9E6C1}" dt="2023-01-19T09:34:01.918" v="3014" actId="478"/>
          <ac:spMkLst>
            <pc:docMk/>
            <pc:sldMk cId="1177395802" sldId="6843"/>
            <ac:spMk id="80" creationId="{59EB5A25-728D-498F-8630-F2320DB7F29F}"/>
          </ac:spMkLst>
        </pc:spChg>
        <pc:spChg chg="del">
          <ac:chgData name="Smarius, John" userId="c30baacd-31b9-4ea6-b79e-1b4cd3c35358" providerId="ADAL" clId="{9FC73414-DBF0-425E-B7B2-1E158BB9E6C1}" dt="2023-01-19T09:34:01.918" v="3014" actId="478"/>
          <ac:spMkLst>
            <pc:docMk/>
            <pc:sldMk cId="1177395802" sldId="6843"/>
            <ac:spMk id="81" creationId="{72FE02FA-446F-4258-9BDB-39EFE64CF378}"/>
          </ac:spMkLst>
        </pc:spChg>
        <pc:spChg chg="del">
          <ac:chgData name="Smarius, John" userId="c30baacd-31b9-4ea6-b79e-1b4cd3c35358" providerId="ADAL" clId="{9FC73414-DBF0-425E-B7B2-1E158BB9E6C1}" dt="2023-01-19T09:34:01.918" v="3014" actId="478"/>
          <ac:spMkLst>
            <pc:docMk/>
            <pc:sldMk cId="1177395802" sldId="6843"/>
            <ac:spMk id="82" creationId="{1635DCF1-8861-4329-9D96-44A5804F2270}"/>
          </ac:spMkLst>
        </pc:spChg>
        <pc:spChg chg="del">
          <ac:chgData name="Smarius, John" userId="c30baacd-31b9-4ea6-b79e-1b4cd3c35358" providerId="ADAL" clId="{9FC73414-DBF0-425E-B7B2-1E158BB9E6C1}" dt="2023-01-19T09:34:01.918" v="3014" actId="478"/>
          <ac:spMkLst>
            <pc:docMk/>
            <pc:sldMk cId="1177395802" sldId="6843"/>
            <ac:spMk id="83" creationId="{B1C5A645-544A-4D68-BB78-8F3E187A6236}"/>
          </ac:spMkLst>
        </pc:spChg>
        <pc:spChg chg="add mod">
          <ac:chgData name="Smarius, John" userId="c30baacd-31b9-4ea6-b79e-1b4cd3c35358" providerId="ADAL" clId="{9FC73414-DBF0-425E-B7B2-1E158BB9E6C1}" dt="2023-01-20T14:37:09.893" v="4054"/>
          <ac:spMkLst>
            <pc:docMk/>
            <pc:sldMk cId="1177395802" sldId="6843"/>
            <ac:spMk id="86" creationId="{9469C6A5-57D5-4870-B61F-2431F74B6C1E}"/>
          </ac:spMkLst>
        </pc:spChg>
        <pc:spChg chg="add mod">
          <ac:chgData name="Smarius, John" userId="c30baacd-31b9-4ea6-b79e-1b4cd3c35358" providerId="ADAL" clId="{9FC73414-DBF0-425E-B7B2-1E158BB9E6C1}" dt="2023-01-20T14:37:09.893" v="4054"/>
          <ac:spMkLst>
            <pc:docMk/>
            <pc:sldMk cId="1177395802" sldId="6843"/>
            <ac:spMk id="87" creationId="{EA9063CF-26AF-4279-81BF-5060FEC6D7E0}"/>
          </ac:spMkLst>
        </pc:spChg>
        <pc:spChg chg="del">
          <ac:chgData name="Smarius, John" userId="c30baacd-31b9-4ea6-b79e-1b4cd3c35358" providerId="ADAL" clId="{9FC73414-DBF0-425E-B7B2-1E158BB9E6C1}" dt="2023-01-19T09:34:01.918" v="3014" actId="478"/>
          <ac:spMkLst>
            <pc:docMk/>
            <pc:sldMk cId="1177395802" sldId="6843"/>
            <ac:spMk id="88" creationId="{61DED2EA-8F16-4833-95E6-3A4C7B788B34}"/>
          </ac:spMkLst>
        </pc:spChg>
        <pc:spChg chg="del">
          <ac:chgData name="Smarius, John" userId="c30baacd-31b9-4ea6-b79e-1b4cd3c35358" providerId="ADAL" clId="{9FC73414-DBF0-425E-B7B2-1E158BB9E6C1}" dt="2023-01-19T09:34:01.918" v="3014" actId="478"/>
          <ac:spMkLst>
            <pc:docMk/>
            <pc:sldMk cId="1177395802" sldId="6843"/>
            <ac:spMk id="89" creationId="{341F1604-8F68-4578-8D84-AE6323F24A56}"/>
          </ac:spMkLst>
        </pc:spChg>
        <pc:spChg chg="del">
          <ac:chgData name="Smarius, John" userId="c30baacd-31b9-4ea6-b79e-1b4cd3c35358" providerId="ADAL" clId="{9FC73414-DBF0-425E-B7B2-1E158BB9E6C1}" dt="2023-01-19T09:34:01.918" v="3014" actId="478"/>
          <ac:spMkLst>
            <pc:docMk/>
            <pc:sldMk cId="1177395802" sldId="6843"/>
            <ac:spMk id="90" creationId="{D62B5DFB-3CC9-42CE-918B-599868599801}"/>
          </ac:spMkLst>
        </pc:spChg>
        <pc:spChg chg="del">
          <ac:chgData name="Smarius, John" userId="c30baacd-31b9-4ea6-b79e-1b4cd3c35358" providerId="ADAL" clId="{9FC73414-DBF0-425E-B7B2-1E158BB9E6C1}" dt="2023-01-19T09:34:01.918" v="3014" actId="478"/>
          <ac:spMkLst>
            <pc:docMk/>
            <pc:sldMk cId="1177395802" sldId="6843"/>
            <ac:spMk id="91" creationId="{8BEC7FDE-0D92-489D-97CB-91F7FF6DAC7F}"/>
          </ac:spMkLst>
        </pc:spChg>
        <pc:spChg chg="del">
          <ac:chgData name="Smarius, John" userId="c30baacd-31b9-4ea6-b79e-1b4cd3c35358" providerId="ADAL" clId="{9FC73414-DBF0-425E-B7B2-1E158BB9E6C1}" dt="2023-01-19T09:34:01.918" v="3014" actId="478"/>
          <ac:spMkLst>
            <pc:docMk/>
            <pc:sldMk cId="1177395802" sldId="6843"/>
            <ac:spMk id="92" creationId="{12C74B31-1AAE-46A9-A58D-CE999CBA5708}"/>
          </ac:spMkLst>
        </pc:spChg>
        <pc:spChg chg="del">
          <ac:chgData name="Smarius, John" userId="c30baacd-31b9-4ea6-b79e-1b4cd3c35358" providerId="ADAL" clId="{9FC73414-DBF0-425E-B7B2-1E158BB9E6C1}" dt="2023-01-19T09:34:01.918" v="3014" actId="478"/>
          <ac:spMkLst>
            <pc:docMk/>
            <pc:sldMk cId="1177395802" sldId="6843"/>
            <ac:spMk id="93" creationId="{5541E85B-D667-4486-8CB2-C4D51F2CFB16}"/>
          </ac:spMkLst>
        </pc:spChg>
        <pc:spChg chg="mod">
          <ac:chgData name="Smarius, John" userId="c30baacd-31b9-4ea6-b79e-1b4cd3c35358" providerId="ADAL" clId="{9FC73414-DBF0-425E-B7B2-1E158BB9E6C1}" dt="2023-01-19T10:10:32.344" v="3085"/>
          <ac:spMkLst>
            <pc:docMk/>
            <pc:sldMk cId="1177395802" sldId="6843"/>
            <ac:spMk id="95" creationId="{4C857EA8-76EC-475B-A87C-672DD792D997}"/>
          </ac:spMkLst>
        </pc:spChg>
        <pc:spChg chg="del">
          <ac:chgData name="Smarius, John" userId="c30baacd-31b9-4ea6-b79e-1b4cd3c35358" providerId="ADAL" clId="{9FC73414-DBF0-425E-B7B2-1E158BB9E6C1}" dt="2023-01-19T09:34:01.918" v="3014" actId="478"/>
          <ac:spMkLst>
            <pc:docMk/>
            <pc:sldMk cId="1177395802" sldId="6843"/>
            <ac:spMk id="96" creationId="{CDAE5774-543A-475A-9294-27E8B94C36E3}"/>
          </ac:spMkLst>
        </pc:spChg>
        <pc:spChg chg="del">
          <ac:chgData name="Smarius, John" userId="c30baacd-31b9-4ea6-b79e-1b4cd3c35358" providerId="ADAL" clId="{9FC73414-DBF0-425E-B7B2-1E158BB9E6C1}" dt="2023-01-19T09:33:56.515" v="3013" actId="478"/>
          <ac:spMkLst>
            <pc:docMk/>
            <pc:sldMk cId="1177395802" sldId="6843"/>
            <ac:spMk id="97" creationId="{4CF38F60-3E0F-4873-A88B-C0D43F4DC1C4}"/>
          </ac:spMkLst>
        </pc:spChg>
        <pc:spChg chg="add mod">
          <ac:chgData name="Smarius, John" userId="c30baacd-31b9-4ea6-b79e-1b4cd3c35358" providerId="ADAL" clId="{9FC73414-DBF0-425E-B7B2-1E158BB9E6C1}" dt="2023-01-20T14:37:09.893" v="4054"/>
          <ac:spMkLst>
            <pc:docMk/>
            <pc:sldMk cId="1177395802" sldId="6843"/>
            <ac:spMk id="101" creationId="{98A013C9-D0B1-4CBA-A720-15E22480EC43}"/>
          </ac:spMkLst>
        </pc:spChg>
        <pc:spChg chg="add mod">
          <ac:chgData name="Smarius, John" userId="c30baacd-31b9-4ea6-b79e-1b4cd3c35358" providerId="ADAL" clId="{9FC73414-DBF0-425E-B7B2-1E158BB9E6C1}" dt="2023-01-20T14:37:09.893" v="4054"/>
          <ac:spMkLst>
            <pc:docMk/>
            <pc:sldMk cId="1177395802" sldId="6843"/>
            <ac:spMk id="102" creationId="{AE8B84E3-98A7-494E-9333-EDCFF7F3A18E}"/>
          </ac:spMkLst>
        </pc:spChg>
        <pc:spChg chg="add mod">
          <ac:chgData name="Smarius, John" userId="c30baacd-31b9-4ea6-b79e-1b4cd3c35358" providerId="ADAL" clId="{9FC73414-DBF0-425E-B7B2-1E158BB9E6C1}" dt="2023-01-20T14:37:09.893" v="4054"/>
          <ac:spMkLst>
            <pc:docMk/>
            <pc:sldMk cId="1177395802" sldId="6843"/>
            <ac:spMk id="104" creationId="{3AB8E454-26D1-47F7-A898-B41A075FB418}"/>
          </ac:spMkLst>
        </pc:spChg>
        <pc:spChg chg="add mod">
          <ac:chgData name="Smarius, John" userId="c30baacd-31b9-4ea6-b79e-1b4cd3c35358" providerId="ADAL" clId="{9FC73414-DBF0-425E-B7B2-1E158BB9E6C1}" dt="2023-01-20T14:37:09.893" v="4054"/>
          <ac:spMkLst>
            <pc:docMk/>
            <pc:sldMk cId="1177395802" sldId="6843"/>
            <ac:spMk id="105" creationId="{80AB6A28-7130-41E6-9D85-786C4E4A361C}"/>
          </ac:spMkLst>
        </pc:spChg>
        <pc:spChg chg="add mod">
          <ac:chgData name="Smarius, John" userId="c30baacd-31b9-4ea6-b79e-1b4cd3c35358" providerId="ADAL" clId="{9FC73414-DBF0-425E-B7B2-1E158BB9E6C1}" dt="2023-01-20T14:37:09.893" v="4054"/>
          <ac:spMkLst>
            <pc:docMk/>
            <pc:sldMk cId="1177395802" sldId="6843"/>
            <ac:spMk id="107" creationId="{DAE53604-A71E-481A-A692-2F7A03EBF44C}"/>
          </ac:spMkLst>
        </pc:spChg>
        <pc:spChg chg="add mod">
          <ac:chgData name="Smarius, John" userId="c30baacd-31b9-4ea6-b79e-1b4cd3c35358" providerId="ADAL" clId="{9FC73414-DBF0-425E-B7B2-1E158BB9E6C1}" dt="2023-01-20T14:37:09.893" v="4054"/>
          <ac:spMkLst>
            <pc:docMk/>
            <pc:sldMk cId="1177395802" sldId="6843"/>
            <ac:spMk id="108" creationId="{AD60FE42-7D59-45D5-8CAD-830206740CE6}"/>
          </ac:spMkLst>
        </pc:spChg>
        <pc:spChg chg="add mod">
          <ac:chgData name="Smarius, John" userId="c30baacd-31b9-4ea6-b79e-1b4cd3c35358" providerId="ADAL" clId="{9FC73414-DBF0-425E-B7B2-1E158BB9E6C1}" dt="2023-01-20T14:37:09.893" v="4054"/>
          <ac:spMkLst>
            <pc:docMk/>
            <pc:sldMk cId="1177395802" sldId="6843"/>
            <ac:spMk id="110" creationId="{2FD70499-99B0-4BF8-B068-6600ED9A8343}"/>
          </ac:spMkLst>
        </pc:spChg>
        <pc:spChg chg="add mod">
          <ac:chgData name="Smarius, John" userId="c30baacd-31b9-4ea6-b79e-1b4cd3c35358" providerId="ADAL" clId="{9FC73414-DBF0-425E-B7B2-1E158BB9E6C1}" dt="2023-01-20T14:37:09.893" v="4054"/>
          <ac:spMkLst>
            <pc:docMk/>
            <pc:sldMk cId="1177395802" sldId="6843"/>
            <ac:spMk id="111" creationId="{45B50E27-F453-4572-87F8-CB8AA9ECD65F}"/>
          </ac:spMkLst>
        </pc:spChg>
        <pc:spChg chg="add mod">
          <ac:chgData name="Smarius, John" userId="c30baacd-31b9-4ea6-b79e-1b4cd3c35358" providerId="ADAL" clId="{9FC73414-DBF0-425E-B7B2-1E158BB9E6C1}" dt="2023-01-20T14:37:09.893" v="4054"/>
          <ac:spMkLst>
            <pc:docMk/>
            <pc:sldMk cId="1177395802" sldId="6843"/>
            <ac:spMk id="113" creationId="{012E43A8-DE9A-4B43-8979-9E6E21ACB3EA}"/>
          </ac:spMkLst>
        </pc:spChg>
        <pc:spChg chg="add mod">
          <ac:chgData name="Smarius, John" userId="c30baacd-31b9-4ea6-b79e-1b4cd3c35358" providerId="ADAL" clId="{9FC73414-DBF0-425E-B7B2-1E158BB9E6C1}" dt="2023-01-20T14:37:09.893" v="4054"/>
          <ac:spMkLst>
            <pc:docMk/>
            <pc:sldMk cId="1177395802" sldId="6843"/>
            <ac:spMk id="114" creationId="{BE028CEC-F89B-43D5-A961-609CC504EEF0}"/>
          </ac:spMkLst>
        </pc:spChg>
        <pc:spChg chg="add mod">
          <ac:chgData name="Smarius, John" userId="c30baacd-31b9-4ea6-b79e-1b4cd3c35358" providerId="ADAL" clId="{9FC73414-DBF0-425E-B7B2-1E158BB9E6C1}" dt="2023-01-20T14:37:09.893" v="4054"/>
          <ac:spMkLst>
            <pc:docMk/>
            <pc:sldMk cId="1177395802" sldId="6843"/>
            <ac:spMk id="116" creationId="{89872D8B-73CF-4066-8282-57459BB4480C}"/>
          </ac:spMkLst>
        </pc:spChg>
        <pc:spChg chg="add mod">
          <ac:chgData name="Smarius, John" userId="c30baacd-31b9-4ea6-b79e-1b4cd3c35358" providerId="ADAL" clId="{9FC73414-DBF0-425E-B7B2-1E158BB9E6C1}" dt="2023-01-20T14:37:09.893" v="4054"/>
          <ac:spMkLst>
            <pc:docMk/>
            <pc:sldMk cId="1177395802" sldId="6843"/>
            <ac:spMk id="117" creationId="{C9DFADE3-FECF-405E-9543-F15C1D2CCF1A}"/>
          </ac:spMkLst>
        </pc:spChg>
        <pc:spChg chg="add mod">
          <ac:chgData name="Smarius, John" userId="c30baacd-31b9-4ea6-b79e-1b4cd3c35358" providerId="ADAL" clId="{9FC73414-DBF0-425E-B7B2-1E158BB9E6C1}" dt="2023-01-20T14:37:09.893" v="4054"/>
          <ac:spMkLst>
            <pc:docMk/>
            <pc:sldMk cId="1177395802" sldId="6843"/>
            <ac:spMk id="119" creationId="{A0AA030D-8036-4440-8D4D-195712819EC3}"/>
          </ac:spMkLst>
        </pc:spChg>
        <pc:spChg chg="add mod">
          <ac:chgData name="Smarius, John" userId="c30baacd-31b9-4ea6-b79e-1b4cd3c35358" providerId="ADAL" clId="{9FC73414-DBF0-425E-B7B2-1E158BB9E6C1}" dt="2023-01-20T14:37:09.893" v="4054"/>
          <ac:spMkLst>
            <pc:docMk/>
            <pc:sldMk cId="1177395802" sldId="6843"/>
            <ac:spMk id="120" creationId="{DB687B92-1B67-4FF2-B69B-203474087CDD}"/>
          </ac:spMkLst>
        </pc:spChg>
        <pc:spChg chg="add mod">
          <ac:chgData name="Smarius, John" userId="c30baacd-31b9-4ea6-b79e-1b4cd3c35358" providerId="ADAL" clId="{9FC73414-DBF0-425E-B7B2-1E158BB9E6C1}" dt="2023-01-20T14:37:09.893" v="4054"/>
          <ac:spMkLst>
            <pc:docMk/>
            <pc:sldMk cId="1177395802" sldId="6843"/>
            <ac:spMk id="122" creationId="{5A127F17-2E81-43B6-8D12-951C6861E48F}"/>
          </ac:spMkLst>
        </pc:spChg>
        <pc:spChg chg="add mod">
          <ac:chgData name="Smarius, John" userId="c30baacd-31b9-4ea6-b79e-1b4cd3c35358" providerId="ADAL" clId="{9FC73414-DBF0-425E-B7B2-1E158BB9E6C1}" dt="2023-01-20T14:37:09.893" v="4054"/>
          <ac:spMkLst>
            <pc:docMk/>
            <pc:sldMk cId="1177395802" sldId="6843"/>
            <ac:spMk id="123" creationId="{BA165840-03F7-4ADB-974E-76E216638EDE}"/>
          </ac:spMkLst>
        </pc:spChg>
        <pc:spChg chg="add mod">
          <ac:chgData name="Smarius, John" userId="c30baacd-31b9-4ea6-b79e-1b4cd3c35358" providerId="ADAL" clId="{9FC73414-DBF0-425E-B7B2-1E158BB9E6C1}" dt="2023-01-20T14:37:09.893" v="4054"/>
          <ac:spMkLst>
            <pc:docMk/>
            <pc:sldMk cId="1177395802" sldId="6843"/>
            <ac:spMk id="125" creationId="{105B648B-D485-406D-B91C-ED0931D2196F}"/>
          </ac:spMkLst>
        </pc:spChg>
        <pc:spChg chg="add mod">
          <ac:chgData name="Smarius, John" userId="c30baacd-31b9-4ea6-b79e-1b4cd3c35358" providerId="ADAL" clId="{9FC73414-DBF0-425E-B7B2-1E158BB9E6C1}" dt="2023-01-20T14:37:09.893" v="4054"/>
          <ac:spMkLst>
            <pc:docMk/>
            <pc:sldMk cId="1177395802" sldId="6843"/>
            <ac:spMk id="126" creationId="{83AD05F7-5994-43CC-A32E-FC7DF4B5446D}"/>
          </ac:spMkLst>
        </pc:spChg>
        <pc:spChg chg="add mod">
          <ac:chgData name="Smarius, John" userId="c30baacd-31b9-4ea6-b79e-1b4cd3c35358" providerId="ADAL" clId="{9FC73414-DBF0-425E-B7B2-1E158BB9E6C1}" dt="2023-01-20T14:37:09.893" v="4054"/>
          <ac:spMkLst>
            <pc:docMk/>
            <pc:sldMk cId="1177395802" sldId="6843"/>
            <ac:spMk id="128" creationId="{3EA72E2B-CE36-4765-88A3-FFA5312CF509}"/>
          </ac:spMkLst>
        </pc:spChg>
        <pc:spChg chg="add mod">
          <ac:chgData name="Smarius, John" userId="c30baacd-31b9-4ea6-b79e-1b4cd3c35358" providerId="ADAL" clId="{9FC73414-DBF0-425E-B7B2-1E158BB9E6C1}" dt="2023-01-20T14:37:09.893" v="4054"/>
          <ac:spMkLst>
            <pc:docMk/>
            <pc:sldMk cId="1177395802" sldId="6843"/>
            <ac:spMk id="129" creationId="{4B42A919-0253-405F-A619-A5A4987BAB2F}"/>
          </ac:spMkLst>
        </pc:spChg>
        <pc:spChg chg="add mod">
          <ac:chgData name="Smarius, John" userId="c30baacd-31b9-4ea6-b79e-1b4cd3c35358" providerId="ADAL" clId="{9FC73414-DBF0-425E-B7B2-1E158BB9E6C1}" dt="2023-01-20T14:37:09.893" v="4054"/>
          <ac:spMkLst>
            <pc:docMk/>
            <pc:sldMk cId="1177395802" sldId="6843"/>
            <ac:spMk id="130" creationId="{B00EA4E8-B834-4E3D-9F5C-BE0B39F24DE4}"/>
          </ac:spMkLst>
        </pc:spChg>
        <pc:spChg chg="add mod">
          <ac:chgData name="Smarius, John" userId="c30baacd-31b9-4ea6-b79e-1b4cd3c35358" providerId="ADAL" clId="{9FC73414-DBF0-425E-B7B2-1E158BB9E6C1}" dt="2023-01-20T14:37:09.893" v="4054"/>
          <ac:spMkLst>
            <pc:docMk/>
            <pc:sldMk cId="1177395802" sldId="6843"/>
            <ac:spMk id="132" creationId="{3CE75BED-6647-42AB-8CD4-04DA61600EC9}"/>
          </ac:spMkLst>
        </pc:spChg>
        <pc:spChg chg="add mod">
          <ac:chgData name="Smarius, John" userId="c30baacd-31b9-4ea6-b79e-1b4cd3c35358" providerId="ADAL" clId="{9FC73414-DBF0-425E-B7B2-1E158BB9E6C1}" dt="2023-01-20T14:37:09.893" v="4054"/>
          <ac:spMkLst>
            <pc:docMk/>
            <pc:sldMk cId="1177395802" sldId="6843"/>
            <ac:spMk id="133" creationId="{97ADFFF9-6D69-457A-ACF2-6737B0224F3F}"/>
          </ac:spMkLst>
        </pc:spChg>
        <pc:spChg chg="add mod">
          <ac:chgData name="Smarius, John" userId="c30baacd-31b9-4ea6-b79e-1b4cd3c35358" providerId="ADAL" clId="{9FC73414-DBF0-425E-B7B2-1E158BB9E6C1}" dt="2023-01-20T14:37:09.893" v="4054"/>
          <ac:spMkLst>
            <pc:docMk/>
            <pc:sldMk cId="1177395802" sldId="6843"/>
            <ac:spMk id="135" creationId="{92EB2A2F-30D1-4B4C-B7D3-5DFF3C15D796}"/>
          </ac:spMkLst>
        </pc:spChg>
        <pc:spChg chg="add mod">
          <ac:chgData name="Smarius, John" userId="c30baacd-31b9-4ea6-b79e-1b4cd3c35358" providerId="ADAL" clId="{9FC73414-DBF0-425E-B7B2-1E158BB9E6C1}" dt="2023-01-20T14:37:09.893" v="4054"/>
          <ac:spMkLst>
            <pc:docMk/>
            <pc:sldMk cId="1177395802" sldId="6843"/>
            <ac:spMk id="136" creationId="{80CA4B93-6A3A-4BC0-86B0-BB055F103E16}"/>
          </ac:spMkLst>
        </pc:spChg>
        <pc:spChg chg="mod">
          <ac:chgData name="Smarius, John" userId="c30baacd-31b9-4ea6-b79e-1b4cd3c35358" providerId="ADAL" clId="{9FC73414-DBF0-425E-B7B2-1E158BB9E6C1}" dt="2023-01-19T09:39:24.461" v="3053" actId="1076"/>
          <ac:spMkLst>
            <pc:docMk/>
            <pc:sldMk cId="1177395802" sldId="6843"/>
            <ac:spMk id="137" creationId="{90F484DB-5037-43FD-9FD6-2420CF6EC4B3}"/>
          </ac:spMkLst>
        </pc:spChg>
        <pc:spChg chg="del">
          <ac:chgData name="Smarius, John" userId="c30baacd-31b9-4ea6-b79e-1b4cd3c35358" providerId="ADAL" clId="{9FC73414-DBF0-425E-B7B2-1E158BB9E6C1}" dt="2023-01-19T09:39:28.427" v="3054" actId="478"/>
          <ac:spMkLst>
            <pc:docMk/>
            <pc:sldMk cId="1177395802" sldId="6843"/>
            <ac:spMk id="138" creationId="{755F0BBD-B966-46F4-833D-D11224887A23}"/>
          </ac:spMkLst>
        </pc:spChg>
        <pc:spChg chg="mod ord">
          <ac:chgData name="Smarius, John" userId="c30baacd-31b9-4ea6-b79e-1b4cd3c35358" providerId="ADAL" clId="{9FC73414-DBF0-425E-B7B2-1E158BB9E6C1}" dt="2023-01-19T09:39:19.685" v="3052" actId="166"/>
          <ac:spMkLst>
            <pc:docMk/>
            <pc:sldMk cId="1177395802" sldId="6843"/>
            <ac:spMk id="139" creationId="{9F50BA6B-5D44-49DC-A3E1-CC0F4CDE2F89}"/>
          </ac:spMkLst>
        </pc:spChg>
        <pc:spChg chg="add mod">
          <ac:chgData name="Smarius, John" userId="c30baacd-31b9-4ea6-b79e-1b4cd3c35358" providerId="ADAL" clId="{9FC73414-DBF0-425E-B7B2-1E158BB9E6C1}" dt="2023-01-20T14:37:09.893" v="4054"/>
          <ac:spMkLst>
            <pc:docMk/>
            <pc:sldMk cId="1177395802" sldId="6843"/>
            <ac:spMk id="140" creationId="{78B2B62E-E4E7-4D9C-88DA-40CAED3D5309}"/>
          </ac:spMkLst>
        </pc:spChg>
        <pc:spChg chg="add mod">
          <ac:chgData name="Smarius, John" userId="c30baacd-31b9-4ea6-b79e-1b4cd3c35358" providerId="ADAL" clId="{9FC73414-DBF0-425E-B7B2-1E158BB9E6C1}" dt="2023-01-20T14:37:09.893" v="4054"/>
          <ac:spMkLst>
            <pc:docMk/>
            <pc:sldMk cId="1177395802" sldId="6843"/>
            <ac:spMk id="141" creationId="{B622C468-6D7F-4E64-93F9-7AC79AF2EFFC}"/>
          </ac:spMkLst>
        </pc:spChg>
        <pc:spChg chg="add mod">
          <ac:chgData name="Smarius, John" userId="c30baacd-31b9-4ea6-b79e-1b4cd3c35358" providerId="ADAL" clId="{9FC73414-DBF0-425E-B7B2-1E158BB9E6C1}" dt="2023-01-20T14:37:09.893" v="4054"/>
          <ac:spMkLst>
            <pc:docMk/>
            <pc:sldMk cId="1177395802" sldId="6843"/>
            <ac:spMk id="142" creationId="{6E5DA5C1-F089-42D4-8D4D-B2B4667075E5}"/>
          </ac:spMkLst>
        </pc:spChg>
        <pc:spChg chg="add mod">
          <ac:chgData name="Smarius, John" userId="c30baacd-31b9-4ea6-b79e-1b4cd3c35358" providerId="ADAL" clId="{9FC73414-DBF0-425E-B7B2-1E158BB9E6C1}" dt="2023-01-20T14:37:09.893" v="4054"/>
          <ac:spMkLst>
            <pc:docMk/>
            <pc:sldMk cId="1177395802" sldId="6843"/>
            <ac:spMk id="143" creationId="{F22F145B-F3B7-405A-8F47-24632587CE9A}"/>
          </ac:spMkLst>
        </pc:spChg>
        <pc:spChg chg="add mod">
          <ac:chgData name="Smarius, John" userId="c30baacd-31b9-4ea6-b79e-1b4cd3c35358" providerId="ADAL" clId="{9FC73414-DBF0-425E-B7B2-1E158BB9E6C1}" dt="2023-01-20T14:37:09.893" v="4054"/>
          <ac:spMkLst>
            <pc:docMk/>
            <pc:sldMk cId="1177395802" sldId="6843"/>
            <ac:spMk id="144" creationId="{BB93E88F-7093-487F-9694-DD9ED8B2FD30}"/>
          </ac:spMkLst>
        </pc:spChg>
        <pc:spChg chg="add mod">
          <ac:chgData name="Smarius, John" userId="c30baacd-31b9-4ea6-b79e-1b4cd3c35358" providerId="ADAL" clId="{9FC73414-DBF0-425E-B7B2-1E158BB9E6C1}" dt="2023-01-20T14:37:09.893" v="4054"/>
          <ac:spMkLst>
            <pc:docMk/>
            <pc:sldMk cId="1177395802" sldId="6843"/>
            <ac:spMk id="145" creationId="{CE4F14BD-34AB-4241-A380-0545C9537465}"/>
          </ac:spMkLst>
        </pc:spChg>
        <pc:spChg chg="add mod">
          <ac:chgData name="Smarius, John" userId="c30baacd-31b9-4ea6-b79e-1b4cd3c35358" providerId="ADAL" clId="{9FC73414-DBF0-425E-B7B2-1E158BB9E6C1}" dt="2023-01-20T14:37:09.893" v="4054"/>
          <ac:spMkLst>
            <pc:docMk/>
            <pc:sldMk cId="1177395802" sldId="6843"/>
            <ac:spMk id="146" creationId="{F6ABFCA6-30FB-42EE-ABD9-94D9FCA596F9}"/>
          </ac:spMkLst>
        </pc:spChg>
        <pc:spChg chg="add mod ord">
          <ac:chgData name="Smarius, John" userId="c30baacd-31b9-4ea6-b79e-1b4cd3c35358" providerId="ADAL" clId="{9FC73414-DBF0-425E-B7B2-1E158BB9E6C1}" dt="2023-01-20T14:40:19.963" v="4069" actId="167"/>
          <ac:spMkLst>
            <pc:docMk/>
            <pc:sldMk cId="1177395802" sldId="6843"/>
            <ac:spMk id="147" creationId="{AC41BFE7-B2E3-4986-BCE4-FE232F629D62}"/>
          </ac:spMkLst>
        </pc:spChg>
        <pc:spChg chg="add mod ord">
          <ac:chgData name="Smarius, John" userId="c30baacd-31b9-4ea6-b79e-1b4cd3c35358" providerId="ADAL" clId="{9FC73414-DBF0-425E-B7B2-1E158BB9E6C1}" dt="2023-01-20T14:40:19.963" v="4069" actId="167"/>
          <ac:spMkLst>
            <pc:docMk/>
            <pc:sldMk cId="1177395802" sldId="6843"/>
            <ac:spMk id="148" creationId="{E890B99C-D4B4-4401-B430-6B8B677D959A}"/>
          </ac:spMkLst>
        </pc:spChg>
        <pc:spChg chg="add mod ord">
          <ac:chgData name="Smarius, John" userId="c30baacd-31b9-4ea6-b79e-1b4cd3c35358" providerId="ADAL" clId="{9FC73414-DBF0-425E-B7B2-1E158BB9E6C1}" dt="2023-01-20T14:40:19.963" v="4069" actId="167"/>
          <ac:spMkLst>
            <pc:docMk/>
            <pc:sldMk cId="1177395802" sldId="6843"/>
            <ac:spMk id="149" creationId="{8263B619-42B7-4D0E-A679-A2C84BAA98F8}"/>
          </ac:spMkLst>
        </pc:spChg>
        <pc:spChg chg="add mod ord">
          <ac:chgData name="Smarius, John" userId="c30baacd-31b9-4ea6-b79e-1b4cd3c35358" providerId="ADAL" clId="{9FC73414-DBF0-425E-B7B2-1E158BB9E6C1}" dt="2023-01-20T14:40:19.963" v="4069" actId="167"/>
          <ac:spMkLst>
            <pc:docMk/>
            <pc:sldMk cId="1177395802" sldId="6843"/>
            <ac:spMk id="150" creationId="{1DBFB3E0-B59C-42C4-A43D-5FE354A25381}"/>
          </ac:spMkLst>
        </pc:spChg>
        <pc:spChg chg="add mod ord">
          <ac:chgData name="Smarius, John" userId="c30baacd-31b9-4ea6-b79e-1b4cd3c35358" providerId="ADAL" clId="{9FC73414-DBF0-425E-B7B2-1E158BB9E6C1}" dt="2023-01-20T14:40:19.963" v="4069" actId="167"/>
          <ac:spMkLst>
            <pc:docMk/>
            <pc:sldMk cId="1177395802" sldId="6843"/>
            <ac:spMk id="151" creationId="{99A767F4-F369-488A-8497-0685DEB10D74}"/>
          </ac:spMkLst>
        </pc:spChg>
        <pc:spChg chg="add mod ord">
          <ac:chgData name="Smarius, John" userId="c30baacd-31b9-4ea6-b79e-1b4cd3c35358" providerId="ADAL" clId="{9FC73414-DBF0-425E-B7B2-1E158BB9E6C1}" dt="2023-01-20T14:40:19.963" v="4069" actId="167"/>
          <ac:spMkLst>
            <pc:docMk/>
            <pc:sldMk cId="1177395802" sldId="6843"/>
            <ac:spMk id="152" creationId="{CC848B00-8AAC-4B09-8A58-EC83756FDC5D}"/>
          </ac:spMkLst>
        </pc:spChg>
        <pc:spChg chg="add mod ord">
          <ac:chgData name="Smarius, John" userId="c30baacd-31b9-4ea6-b79e-1b4cd3c35358" providerId="ADAL" clId="{9FC73414-DBF0-425E-B7B2-1E158BB9E6C1}" dt="2023-01-20T14:40:19.963" v="4069" actId="167"/>
          <ac:spMkLst>
            <pc:docMk/>
            <pc:sldMk cId="1177395802" sldId="6843"/>
            <ac:spMk id="153" creationId="{55770C01-8D06-424F-8B80-AEDB669A9D38}"/>
          </ac:spMkLst>
        </pc:spChg>
        <pc:spChg chg="add mod ord">
          <ac:chgData name="Smarius, John" userId="c30baacd-31b9-4ea6-b79e-1b4cd3c35358" providerId="ADAL" clId="{9FC73414-DBF0-425E-B7B2-1E158BB9E6C1}" dt="2023-01-20T14:40:19.963" v="4069" actId="167"/>
          <ac:spMkLst>
            <pc:docMk/>
            <pc:sldMk cId="1177395802" sldId="6843"/>
            <ac:spMk id="154" creationId="{E4B0CF75-D0BC-4237-92D0-86E892B4C6CD}"/>
          </ac:spMkLst>
        </pc:spChg>
        <pc:spChg chg="add mod ord">
          <ac:chgData name="Smarius, John" userId="c30baacd-31b9-4ea6-b79e-1b4cd3c35358" providerId="ADAL" clId="{9FC73414-DBF0-425E-B7B2-1E158BB9E6C1}" dt="2023-01-20T14:40:19.963" v="4069" actId="167"/>
          <ac:spMkLst>
            <pc:docMk/>
            <pc:sldMk cId="1177395802" sldId="6843"/>
            <ac:spMk id="155" creationId="{187DD6D7-6EC4-45AC-B2BB-AA01133D6A86}"/>
          </ac:spMkLst>
        </pc:spChg>
        <pc:spChg chg="add mod ord">
          <ac:chgData name="Smarius, John" userId="c30baacd-31b9-4ea6-b79e-1b4cd3c35358" providerId="ADAL" clId="{9FC73414-DBF0-425E-B7B2-1E158BB9E6C1}" dt="2023-01-20T14:40:19.963" v="4069" actId="167"/>
          <ac:spMkLst>
            <pc:docMk/>
            <pc:sldMk cId="1177395802" sldId="6843"/>
            <ac:spMk id="156" creationId="{A8DB3F56-B3C7-4CD4-9D30-A501846D20C2}"/>
          </ac:spMkLst>
        </pc:spChg>
        <pc:cxnChg chg="add mod">
          <ac:chgData name="Smarius, John" userId="c30baacd-31b9-4ea6-b79e-1b4cd3c35358" providerId="ADAL" clId="{9FC73414-DBF0-425E-B7B2-1E158BB9E6C1}" dt="2023-01-19T09:39:59.899" v="3059" actId="14100"/>
          <ac:cxnSpMkLst>
            <pc:docMk/>
            <pc:sldMk cId="1177395802" sldId="6843"/>
            <ac:cxnSpMk id="55" creationId="{A278E7E4-0DBE-4654-B734-FE1092947C83}"/>
          </ac:cxnSpMkLst>
        </pc:cxnChg>
        <pc:cxnChg chg="add mod">
          <ac:chgData name="Smarius, John" userId="c30baacd-31b9-4ea6-b79e-1b4cd3c35358" providerId="ADAL" clId="{9FC73414-DBF0-425E-B7B2-1E158BB9E6C1}" dt="2023-01-19T09:40:13.106" v="3062" actId="14100"/>
          <ac:cxnSpMkLst>
            <pc:docMk/>
            <pc:sldMk cId="1177395802" sldId="6843"/>
            <ac:cxnSpMk id="58" creationId="{DD6C3050-9C78-4A0D-8F31-A96A1D406CE4}"/>
          </ac:cxnSpMkLst>
        </pc:cxnChg>
        <pc:cxnChg chg="add mod">
          <ac:chgData name="Smarius, John" userId="c30baacd-31b9-4ea6-b79e-1b4cd3c35358" providerId="ADAL" clId="{9FC73414-DBF0-425E-B7B2-1E158BB9E6C1}" dt="2023-01-19T09:40:29.574" v="3066" actId="14100"/>
          <ac:cxnSpMkLst>
            <pc:docMk/>
            <pc:sldMk cId="1177395802" sldId="6843"/>
            <ac:cxnSpMk id="61" creationId="{9205C20D-A585-4A89-9240-8EA6F4F57F58}"/>
          </ac:cxnSpMkLst>
        </pc:cxnChg>
        <pc:cxnChg chg="add mod">
          <ac:chgData name="Smarius, John" userId="c30baacd-31b9-4ea6-b79e-1b4cd3c35358" providerId="ADAL" clId="{9FC73414-DBF0-425E-B7B2-1E158BB9E6C1}" dt="2023-01-19T09:40:43.643" v="3069" actId="14100"/>
          <ac:cxnSpMkLst>
            <pc:docMk/>
            <pc:sldMk cId="1177395802" sldId="6843"/>
            <ac:cxnSpMk id="65" creationId="{1210F7A9-5F25-417B-97C3-8CEF65EF36D0}"/>
          </ac:cxnSpMkLst>
        </pc:cxnChg>
        <pc:cxnChg chg="add mod">
          <ac:chgData name="Smarius, John" userId="c30baacd-31b9-4ea6-b79e-1b4cd3c35358" providerId="ADAL" clId="{9FC73414-DBF0-425E-B7B2-1E158BB9E6C1}" dt="2023-01-19T09:40:58.086" v="3072" actId="14100"/>
          <ac:cxnSpMkLst>
            <pc:docMk/>
            <pc:sldMk cId="1177395802" sldId="6843"/>
            <ac:cxnSpMk id="68" creationId="{B477A400-E054-470E-AEA3-C2F08671050B}"/>
          </ac:cxnSpMkLst>
        </pc:cxnChg>
        <pc:cxnChg chg="mod">
          <ac:chgData name="Smarius, John" userId="c30baacd-31b9-4ea6-b79e-1b4cd3c35358" providerId="ADAL" clId="{9FC73414-DBF0-425E-B7B2-1E158BB9E6C1}" dt="2023-01-19T09:39:41.452" v="3056" actId="14100"/>
          <ac:cxnSpMkLst>
            <pc:docMk/>
            <pc:sldMk cId="1177395802" sldId="6843"/>
            <ac:cxnSpMk id="69" creationId="{00000000-0000-0000-0000-000000000000}"/>
          </ac:cxnSpMkLst>
        </pc:cxnChg>
        <pc:cxnChg chg="add mod">
          <ac:chgData name="Smarius, John" userId="c30baacd-31b9-4ea6-b79e-1b4cd3c35358" providerId="ADAL" clId="{9FC73414-DBF0-425E-B7B2-1E158BB9E6C1}" dt="2023-01-19T09:41:12.128" v="3075" actId="14100"/>
          <ac:cxnSpMkLst>
            <pc:docMk/>
            <pc:sldMk cId="1177395802" sldId="6843"/>
            <ac:cxnSpMk id="71" creationId="{1111692B-DBB0-49CD-BB12-D410E7CB0358}"/>
          </ac:cxnSpMkLst>
        </pc:cxnChg>
        <pc:cxnChg chg="add mod">
          <ac:chgData name="Smarius, John" userId="c30baacd-31b9-4ea6-b79e-1b4cd3c35358" providerId="ADAL" clId="{9FC73414-DBF0-425E-B7B2-1E158BB9E6C1}" dt="2023-01-19T09:41:25.632" v="3078" actId="14100"/>
          <ac:cxnSpMkLst>
            <pc:docMk/>
            <pc:sldMk cId="1177395802" sldId="6843"/>
            <ac:cxnSpMk id="74" creationId="{F428B4FC-E96F-4CC6-AC40-59E3DE792D07}"/>
          </ac:cxnSpMkLst>
        </pc:cxnChg>
        <pc:cxnChg chg="add mod">
          <ac:chgData name="Smarius, John" userId="c30baacd-31b9-4ea6-b79e-1b4cd3c35358" providerId="ADAL" clId="{9FC73414-DBF0-425E-B7B2-1E158BB9E6C1}" dt="2023-01-19T09:41:40.731" v="3081" actId="14100"/>
          <ac:cxnSpMkLst>
            <pc:docMk/>
            <pc:sldMk cId="1177395802" sldId="6843"/>
            <ac:cxnSpMk id="84" creationId="{468AA4BD-40BF-4322-B8FF-80D5C504A625}"/>
          </ac:cxnSpMkLst>
        </pc:cxnChg>
        <pc:cxnChg chg="add mod">
          <ac:chgData name="Smarius, John" userId="c30baacd-31b9-4ea6-b79e-1b4cd3c35358" providerId="ADAL" clId="{9FC73414-DBF0-425E-B7B2-1E158BB9E6C1}" dt="2023-01-19T09:41:54.298" v="3084" actId="14100"/>
          <ac:cxnSpMkLst>
            <pc:docMk/>
            <pc:sldMk cId="1177395802" sldId="6843"/>
            <ac:cxnSpMk id="85" creationId="{EDABE950-842F-4554-80E6-2769B1483158}"/>
          </ac:cxnSpMkLst>
        </pc:cxnChg>
        <pc:cxnChg chg="del mod">
          <ac:chgData name="Smarius, John" userId="c30baacd-31b9-4ea6-b79e-1b4cd3c35358" providerId="ADAL" clId="{9FC73414-DBF0-425E-B7B2-1E158BB9E6C1}" dt="2023-01-19T09:34:01.918" v="3014" actId="478"/>
          <ac:cxnSpMkLst>
            <pc:docMk/>
            <pc:sldMk cId="1177395802" sldId="6843"/>
            <ac:cxnSpMk id="98" creationId="{9B1DE53D-60C3-4BF2-9B64-95A974927662}"/>
          </ac:cxnSpMkLst>
        </pc:cxnChg>
        <pc:cxnChg chg="del mod">
          <ac:chgData name="Smarius, John" userId="c30baacd-31b9-4ea6-b79e-1b4cd3c35358" providerId="ADAL" clId="{9FC73414-DBF0-425E-B7B2-1E158BB9E6C1}" dt="2023-01-19T09:34:01.918" v="3014" actId="478"/>
          <ac:cxnSpMkLst>
            <pc:docMk/>
            <pc:sldMk cId="1177395802" sldId="6843"/>
            <ac:cxnSpMk id="99" creationId="{1B0FDA2E-749F-461A-B685-B434EFB468F4}"/>
          </ac:cxnSpMkLst>
        </pc:cxnChg>
        <pc:cxnChg chg="del mod">
          <ac:chgData name="Smarius, John" userId="c30baacd-31b9-4ea6-b79e-1b4cd3c35358" providerId="ADAL" clId="{9FC73414-DBF0-425E-B7B2-1E158BB9E6C1}" dt="2023-01-19T09:34:01.918" v="3014" actId="478"/>
          <ac:cxnSpMkLst>
            <pc:docMk/>
            <pc:sldMk cId="1177395802" sldId="6843"/>
            <ac:cxnSpMk id="100" creationId="{B52F9DA9-2B91-4B71-B452-7FDB00135FD2}"/>
          </ac:cxnSpMkLst>
        </pc:cxnChg>
        <pc:cxnChg chg="del mod">
          <ac:chgData name="Smarius, John" userId="c30baacd-31b9-4ea6-b79e-1b4cd3c35358" providerId="ADAL" clId="{9FC73414-DBF0-425E-B7B2-1E158BB9E6C1}" dt="2023-01-19T09:34:01.918" v="3014" actId="478"/>
          <ac:cxnSpMkLst>
            <pc:docMk/>
            <pc:sldMk cId="1177395802" sldId="6843"/>
            <ac:cxnSpMk id="103" creationId="{A76EF658-25E9-4E53-89C3-25BFC36A99A4}"/>
          </ac:cxnSpMkLst>
        </pc:cxnChg>
        <pc:cxnChg chg="del mod">
          <ac:chgData name="Smarius, John" userId="c30baacd-31b9-4ea6-b79e-1b4cd3c35358" providerId="ADAL" clId="{9FC73414-DBF0-425E-B7B2-1E158BB9E6C1}" dt="2023-01-19T09:34:01.918" v="3014" actId="478"/>
          <ac:cxnSpMkLst>
            <pc:docMk/>
            <pc:sldMk cId="1177395802" sldId="6843"/>
            <ac:cxnSpMk id="106" creationId="{200FB654-D731-45F2-BB35-FAE5D76C0224}"/>
          </ac:cxnSpMkLst>
        </pc:cxnChg>
        <pc:cxnChg chg="del mod">
          <ac:chgData name="Smarius, John" userId="c30baacd-31b9-4ea6-b79e-1b4cd3c35358" providerId="ADAL" clId="{9FC73414-DBF0-425E-B7B2-1E158BB9E6C1}" dt="2023-01-19T09:34:01.918" v="3014" actId="478"/>
          <ac:cxnSpMkLst>
            <pc:docMk/>
            <pc:sldMk cId="1177395802" sldId="6843"/>
            <ac:cxnSpMk id="109" creationId="{8B10F614-AB4A-4D00-8A5D-8DE994F28B0C}"/>
          </ac:cxnSpMkLst>
        </pc:cxnChg>
        <pc:cxnChg chg="del mod">
          <ac:chgData name="Smarius, John" userId="c30baacd-31b9-4ea6-b79e-1b4cd3c35358" providerId="ADAL" clId="{9FC73414-DBF0-425E-B7B2-1E158BB9E6C1}" dt="2023-01-19T09:34:01.918" v="3014" actId="478"/>
          <ac:cxnSpMkLst>
            <pc:docMk/>
            <pc:sldMk cId="1177395802" sldId="6843"/>
            <ac:cxnSpMk id="112" creationId="{EB395830-117E-461F-BC30-8264FDAF5DA0}"/>
          </ac:cxnSpMkLst>
        </pc:cxnChg>
        <pc:cxnChg chg="del mod">
          <ac:chgData name="Smarius, John" userId="c30baacd-31b9-4ea6-b79e-1b4cd3c35358" providerId="ADAL" clId="{9FC73414-DBF0-425E-B7B2-1E158BB9E6C1}" dt="2023-01-19T09:34:01.918" v="3014" actId="478"/>
          <ac:cxnSpMkLst>
            <pc:docMk/>
            <pc:sldMk cId="1177395802" sldId="6843"/>
            <ac:cxnSpMk id="115" creationId="{B0CBD33E-E804-473E-90A5-F51332AA976E}"/>
          </ac:cxnSpMkLst>
        </pc:cxnChg>
        <pc:cxnChg chg="del mod">
          <ac:chgData name="Smarius, John" userId="c30baacd-31b9-4ea6-b79e-1b4cd3c35358" providerId="ADAL" clId="{9FC73414-DBF0-425E-B7B2-1E158BB9E6C1}" dt="2023-01-19T09:34:01.918" v="3014" actId="478"/>
          <ac:cxnSpMkLst>
            <pc:docMk/>
            <pc:sldMk cId="1177395802" sldId="6843"/>
            <ac:cxnSpMk id="118" creationId="{9EBB896E-610F-42BB-8CD3-39976455B15B}"/>
          </ac:cxnSpMkLst>
        </pc:cxnChg>
        <pc:cxnChg chg="del mod">
          <ac:chgData name="Smarius, John" userId="c30baacd-31b9-4ea6-b79e-1b4cd3c35358" providerId="ADAL" clId="{9FC73414-DBF0-425E-B7B2-1E158BB9E6C1}" dt="2023-01-19T09:34:01.918" v="3014" actId="478"/>
          <ac:cxnSpMkLst>
            <pc:docMk/>
            <pc:sldMk cId="1177395802" sldId="6843"/>
            <ac:cxnSpMk id="121" creationId="{6AFECEBE-8D09-4332-8140-CDDC49CBAD80}"/>
          </ac:cxnSpMkLst>
        </pc:cxnChg>
        <pc:cxnChg chg="del mod">
          <ac:chgData name="Smarius, John" userId="c30baacd-31b9-4ea6-b79e-1b4cd3c35358" providerId="ADAL" clId="{9FC73414-DBF0-425E-B7B2-1E158BB9E6C1}" dt="2023-01-19T09:34:01.918" v="3014" actId="478"/>
          <ac:cxnSpMkLst>
            <pc:docMk/>
            <pc:sldMk cId="1177395802" sldId="6843"/>
            <ac:cxnSpMk id="124" creationId="{0AE77F91-D3EE-4961-923D-DECBC79869AA}"/>
          </ac:cxnSpMkLst>
        </pc:cxnChg>
        <pc:cxnChg chg="del mod">
          <ac:chgData name="Smarius, John" userId="c30baacd-31b9-4ea6-b79e-1b4cd3c35358" providerId="ADAL" clId="{9FC73414-DBF0-425E-B7B2-1E158BB9E6C1}" dt="2023-01-19T09:34:01.918" v="3014" actId="478"/>
          <ac:cxnSpMkLst>
            <pc:docMk/>
            <pc:sldMk cId="1177395802" sldId="6843"/>
            <ac:cxnSpMk id="127" creationId="{B272AFE4-920D-4D86-BC5E-2D651ADE4F73}"/>
          </ac:cxnSpMkLst>
        </pc:cxnChg>
        <pc:cxnChg chg="del mod">
          <ac:chgData name="Smarius, John" userId="c30baacd-31b9-4ea6-b79e-1b4cd3c35358" providerId="ADAL" clId="{9FC73414-DBF0-425E-B7B2-1E158BB9E6C1}" dt="2023-01-19T09:34:01.918" v="3014" actId="478"/>
          <ac:cxnSpMkLst>
            <pc:docMk/>
            <pc:sldMk cId="1177395802" sldId="6843"/>
            <ac:cxnSpMk id="131" creationId="{92407EA4-1F2E-484D-8553-1AF782CDB7BC}"/>
          </ac:cxnSpMkLst>
        </pc:cxnChg>
        <pc:cxnChg chg="del mod">
          <ac:chgData name="Smarius, John" userId="c30baacd-31b9-4ea6-b79e-1b4cd3c35358" providerId="ADAL" clId="{9FC73414-DBF0-425E-B7B2-1E158BB9E6C1}" dt="2023-01-19T09:33:56.515" v="3013" actId="478"/>
          <ac:cxnSpMkLst>
            <pc:docMk/>
            <pc:sldMk cId="1177395802" sldId="6843"/>
            <ac:cxnSpMk id="134" creationId="{A6E5E83C-C03F-440D-8759-0A3B95F1C06A}"/>
          </ac:cxnSpMkLst>
        </pc:cxnChg>
      </pc:sldChg>
      <pc:sldChg chg="addSp delSp modSp add mod modTransition">
        <pc:chgData name="Smarius, John" userId="c30baacd-31b9-4ea6-b79e-1b4cd3c35358" providerId="ADAL" clId="{9FC73414-DBF0-425E-B7B2-1E158BB9E6C1}" dt="2023-01-20T09:05:10.809" v="3488" actId="14100"/>
        <pc:sldMkLst>
          <pc:docMk/>
          <pc:sldMk cId="3516250095" sldId="6844"/>
        </pc:sldMkLst>
        <pc:spChg chg="mod">
          <ac:chgData name="Smarius, John" userId="c30baacd-31b9-4ea6-b79e-1b4cd3c35358" providerId="ADAL" clId="{9FC73414-DBF0-425E-B7B2-1E158BB9E6C1}" dt="2023-01-19T10:37:10.642" v="3374" actId="1076"/>
          <ac:spMkLst>
            <pc:docMk/>
            <pc:sldMk cId="3516250095" sldId="6844"/>
            <ac:spMk id="20" creationId="{8C5DA7A1-900C-4226-B8BA-168F27BE7E11}"/>
          </ac:spMkLst>
        </pc:spChg>
        <pc:spChg chg="mod">
          <ac:chgData name="Smarius, John" userId="c30baacd-31b9-4ea6-b79e-1b4cd3c35358" providerId="ADAL" clId="{9FC73414-DBF0-425E-B7B2-1E158BB9E6C1}" dt="2023-01-19T10:48:40.755" v="3440" actId="1076"/>
          <ac:spMkLst>
            <pc:docMk/>
            <pc:sldMk cId="3516250095" sldId="6844"/>
            <ac:spMk id="27" creationId="{D2F81C10-9A13-4934-A155-F5773C64DF8E}"/>
          </ac:spMkLst>
        </pc:spChg>
        <pc:spChg chg="mod">
          <ac:chgData name="Smarius, John" userId="c30baacd-31b9-4ea6-b79e-1b4cd3c35358" providerId="ADAL" clId="{9FC73414-DBF0-425E-B7B2-1E158BB9E6C1}" dt="2023-01-19T10:48:47.576" v="3441" actId="1076"/>
          <ac:spMkLst>
            <pc:docMk/>
            <pc:sldMk cId="3516250095" sldId="6844"/>
            <ac:spMk id="28" creationId="{C9ADD715-416C-47BF-A4C8-F09392C9694C}"/>
          </ac:spMkLst>
        </pc:spChg>
        <pc:spChg chg="mod">
          <ac:chgData name="Smarius, John" userId="c30baacd-31b9-4ea6-b79e-1b4cd3c35358" providerId="ADAL" clId="{9FC73414-DBF0-425E-B7B2-1E158BB9E6C1}" dt="2023-01-19T10:48:59.728" v="3443" actId="1076"/>
          <ac:spMkLst>
            <pc:docMk/>
            <pc:sldMk cId="3516250095" sldId="6844"/>
            <ac:spMk id="29" creationId="{1217928B-DC6E-49AA-A80C-200EB526E4DF}"/>
          </ac:spMkLst>
        </pc:spChg>
        <pc:spChg chg="mod">
          <ac:chgData name="Smarius, John" userId="c30baacd-31b9-4ea6-b79e-1b4cd3c35358" providerId="ADAL" clId="{9FC73414-DBF0-425E-B7B2-1E158BB9E6C1}" dt="2023-01-19T10:49:14.020" v="3444" actId="1076"/>
          <ac:spMkLst>
            <pc:docMk/>
            <pc:sldMk cId="3516250095" sldId="6844"/>
            <ac:spMk id="30" creationId="{78FB58FA-3152-4A9C-B24D-7D74EC79214B}"/>
          </ac:spMkLst>
        </pc:spChg>
        <pc:spChg chg="mod">
          <ac:chgData name="Smarius, John" userId="c30baacd-31b9-4ea6-b79e-1b4cd3c35358" providerId="ADAL" clId="{9FC73414-DBF0-425E-B7B2-1E158BB9E6C1}" dt="2023-01-19T10:46:33.623" v="3423" actId="1076"/>
          <ac:spMkLst>
            <pc:docMk/>
            <pc:sldMk cId="3516250095" sldId="6844"/>
            <ac:spMk id="31" creationId="{0C63DFB0-EEB0-43C9-8295-E2A6973E653E}"/>
          </ac:spMkLst>
        </pc:spChg>
        <pc:spChg chg="mod">
          <ac:chgData name="Smarius, John" userId="c30baacd-31b9-4ea6-b79e-1b4cd3c35358" providerId="ADAL" clId="{9FC73414-DBF0-425E-B7B2-1E158BB9E6C1}" dt="2023-01-19T10:46:33.623" v="3423" actId="1076"/>
          <ac:spMkLst>
            <pc:docMk/>
            <pc:sldMk cId="3516250095" sldId="6844"/>
            <ac:spMk id="32" creationId="{64AAF853-B871-4220-B9F4-8790EC83F445}"/>
          </ac:spMkLst>
        </pc:spChg>
        <pc:spChg chg="mod">
          <ac:chgData name="Smarius, John" userId="c30baacd-31b9-4ea6-b79e-1b4cd3c35358" providerId="ADAL" clId="{9FC73414-DBF0-425E-B7B2-1E158BB9E6C1}" dt="2023-01-20T09:04:30.298" v="3461" actId="1076"/>
          <ac:spMkLst>
            <pc:docMk/>
            <pc:sldMk cId="3516250095" sldId="6844"/>
            <ac:spMk id="33" creationId="{F007E23A-D433-49F4-B570-E1D1F13B650F}"/>
          </ac:spMkLst>
        </pc:spChg>
        <pc:spChg chg="mod">
          <ac:chgData name="Smarius, John" userId="c30baacd-31b9-4ea6-b79e-1b4cd3c35358" providerId="ADAL" clId="{9FC73414-DBF0-425E-B7B2-1E158BB9E6C1}" dt="2023-01-20T09:04:52.688" v="3473" actId="1036"/>
          <ac:spMkLst>
            <pc:docMk/>
            <pc:sldMk cId="3516250095" sldId="6844"/>
            <ac:spMk id="34" creationId="{29428FF8-3D6C-4972-BF8D-6A97AD8829C9}"/>
          </ac:spMkLst>
        </pc:spChg>
        <pc:spChg chg="mod">
          <ac:chgData name="Smarius, John" userId="c30baacd-31b9-4ea6-b79e-1b4cd3c35358" providerId="ADAL" clId="{9FC73414-DBF0-425E-B7B2-1E158BB9E6C1}" dt="2023-01-19T10:32:38.341" v="3351" actId="1076"/>
          <ac:spMkLst>
            <pc:docMk/>
            <pc:sldMk cId="3516250095" sldId="6844"/>
            <ac:spMk id="42" creationId="{795888E5-636B-453A-87B3-61B038442C99}"/>
          </ac:spMkLst>
        </pc:spChg>
        <pc:spChg chg="mod ord">
          <ac:chgData name="Smarius, John" userId="c30baacd-31b9-4ea6-b79e-1b4cd3c35358" providerId="ADAL" clId="{9FC73414-DBF0-425E-B7B2-1E158BB9E6C1}" dt="2023-01-19T10:46:33.623" v="3423" actId="1076"/>
          <ac:spMkLst>
            <pc:docMk/>
            <pc:sldMk cId="3516250095" sldId="6844"/>
            <ac:spMk id="43" creationId="{112789DB-AD40-4DA9-BB48-FD9E76BD4894}"/>
          </ac:spMkLst>
        </pc:spChg>
        <pc:spChg chg="mod">
          <ac:chgData name="Smarius, John" userId="c30baacd-31b9-4ea6-b79e-1b4cd3c35358" providerId="ADAL" clId="{9FC73414-DBF0-425E-B7B2-1E158BB9E6C1}" dt="2023-01-19T10:32:30.897" v="3350" actId="1076"/>
          <ac:spMkLst>
            <pc:docMk/>
            <pc:sldMk cId="3516250095" sldId="6844"/>
            <ac:spMk id="44" creationId="{D7045114-EA25-4192-9CF0-41CA3E48C396}"/>
          </ac:spMkLst>
        </pc:spChg>
        <pc:spChg chg="mod">
          <ac:chgData name="Smarius, John" userId="c30baacd-31b9-4ea6-b79e-1b4cd3c35358" providerId="ADAL" clId="{9FC73414-DBF0-425E-B7B2-1E158BB9E6C1}" dt="2023-01-19T10:46:33.623" v="3423" actId="1076"/>
          <ac:spMkLst>
            <pc:docMk/>
            <pc:sldMk cId="3516250095" sldId="6844"/>
            <ac:spMk id="45" creationId="{00000000-0000-0000-0000-000000000000}"/>
          </ac:spMkLst>
        </pc:spChg>
        <pc:spChg chg="mod">
          <ac:chgData name="Smarius, John" userId="c30baacd-31b9-4ea6-b79e-1b4cd3c35358" providerId="ADAL" clId="{9FC73414-DBF0-425E-B7B2-1E158BB9E6C1}" dt="2023-01-19T10:37:18.396" v="3375" actId="1076"/>
          <ac:spMkLst>
            <pc:docMk/>
            <pc:sldMk cId="3516250095" sldId="6844"/>
            <ac:spMk id="47" creationId="{00000000-0000-0000-0000-000000000000}"/>
          </ac:spMkLst>
        </pc:spChg>
        <pc:spChg chg="mod">
          <ac:chgData name="Smarius, John" userId="c30baacd-31b9-4ea6-b79e-1b4cd3c35358" providerId="ADAL" clId="{9FC73414-DBF0-425E-B7B2-1E158BB9E6C1}" dt="2023-01-19T10:45:59.602" v="3418" actId="1076"/>
          <ac:spMkLst>
            <pc:docMk/>
            <pc:sldMk cId="3516250095" sldId="6844"/>
            <ac:spMk id="49" creationId="{B9CD761B-CA57-421D-B501-A98D8912E2FF}"/>
          </ac:spMkLst>
        </pc:spChg>
        <pc:spChg chg="mod ord">
          <ac:chgData name="Smarius, John" userId="c30baacd-31b9-4ea6-b79e-1b4cd3c35358" providerId="ADAL" clId="{9FC73414-DBF0-425E-B7B2-1E158BB9E6C1}" dt="2023-01-19T10:46:33.623" v="3423" actId="1076"/>
          <ac:spMkLst>
            <pc:docMk/>
            <pc:sldMk cId="3516250095" sldId="6844"/>
            <ac:spMk id="50" creationId="{4217126A-9F1E-478B-AD09-6A5EBC3B5FAB}"/>
          </ac:spMkLst>
        </pc:spChg>
        <pc:spChg chg="mod ord">
          <ac:chgData name="Smarius, John" userId="c30baacd-31b9-4ea6-b79e-1b4cd3c35358" providerId="ADAL" clId="{9FC73414-DBF0-425E-B7B2-1E158BB9E6C1}" dt="2023-01-19T10:46:33.623" v="3423" actId="1076"/>
          <ac:spMkLst>
            <pc:docMk/>
            <pc:sldMk cId="3516250095" sldId="6844"/>
            <ac:spMk id="52" creationId="{19ABCBDA-C203-437E-80D1-21B9576942F9}"/>
          </ac:spMkLst>
        </pc:spChg>
        <pc:spChg chg="mod ord">
          <ac:chgData name="Smarius, John" userId="c30baacd-31b9-4ea6-b79e-1b4cd3c35358" providerId="ADAL" clId="{9FC73414-DBF0-425E-B7B2-1E158BB9E6C1}" dt="2023-01-19T10:46:33.623" v="3423" actId="1076"/>
          <ac:spMkLst>
            <pc:docMk/>
            <pc:sldMk cId="3516250095" sldId="6844"/>
            <ac:spMk id="54" creationId="{2CD4C8D1-F70D-4B11-990C-20E870B198A5}"/>
          </ac:spMkLst>
        </pc:spChg>
        <pc:spChg chg="mod">
          <ac:chgData name="Smarius, John" userId="c30baacd-31b9-4ea6-b79e-1b4cd3c35358" providerId="ADAL" clId="{9FC73414-DBF0-425E-B7B2-1E158BB9E6C1}" dt="2023-01-19T10:46:09.124" v="3420" actId="1076"/>
          <ac:spMkLst>
            <pc:docMk/>
            <pc:sldMk cId="3516250095" sldId="6844"/>
            <ac:spMk id="55" creationId="{806E1D90-6811-4996-A6DF-28AC3D26CEF4}"/>
          </ac:spMkLst>
        </pc:spChg>
        <pc:spChg chg="mod ord">
          <ac:chgData name="Smarius, John" userId="c30baacd-31b9-4ea6-b79e-1b4cd3c35358" providerId="ADAL" clId="{9FC73414-DBF0-425E-B7B2-1E158BB9E6C1}" dt="2023-01-19T10:46:33.623" v="3423" actId="1076"/>
          <ac:spMkLst>
            <pc:docMk/>
            <pc:sldMk cId="3516250095" sldId="6844"/>
            <ac:spMk id="56" creationId="{3CA3A08C-108F-4030-B5AF-23688CF7B32C}"/>
          </ac:spMkLst>
        </pc:spChg>
        <pc:spChg chg="mod ord">
          <ac:chgData name="Smarius, John" userId="c30baacd-31b9-4ea6-b79e-1b4cd3c35358" providerId="ADAL" clId="{9FC73414-DBF0-425E-B7B2-1E158BB9E6C1}" dt="2023-01-19T10:46:33.623" v="3423" actId="1076"/>
          <ac:spMkLst>
            <pc:docMk/>
            <pc:sldMk cId="3516250095" sldId="6844"/>
            <ac:spMk id="57" creationId="{1BEA23EE-AEDA-441B-BE47-4F23E30847BD}"/>
          </ac:spMkLst>
        </pc:spChg>
        <pc:spChg chg="mod">
          <ac:chgData name="Smarius, John" userId="c30baacd-31b9-4ea6-b79e-1b4cd3c35358" providerId="ADAL" clId="{9FC73414-DBF0-425E-B7B2-1E158BB9E6C1}" dt="2023-01-19T10:46:58.739" v="3427" actId="1076"/>
          <ac:spMkLst>
            <pc:docMk/>
            <pc:sldMk cId="3516250095" sldId="6844"/>
            <ac:spMk id="58" creationId="{87EF1BD7-2B08-48A7-9631-468D380F11D7}"/>
          </ac:spMkLst>
        </pc:spChg>
        <pc:spChg chg="mod">
          <ac:chgData name="Smarius, John" userId="c30baacd-31b9-4ea6-b79e-1b4cd3c35358" providerId="ADAL" clId="{9FC73414-DBF0-425E-B7B2-1E158BB9E6C1}" dt="2023-01-19T10:47:10.158" v="3428" actId="1076"/>
          <ac:spMkLst>
            <pc:docMk/>
            <pc:sldMk cId="3516250095" sldId="6844"/>
            <ac:spMk id="60" creationId="{55288430-7E62-4D25-B0EB-E91D1351F4F4}"/>
          </ac:spMkLst>
        </pc:spChg>
        <pc:spChg chg="mod">
          <ac:chgData name="Smarius, John" userId="c30baacd-31b9-4ea6-b79e-1b4cd3c35358" providerId="ADAL" clId="{9FC73414-DBF0-425E-B7B2-1E158BB9E6C1}" dt="2023-01-19T10:48:05.528" v="3435" actId="1076"/>
          <ac:spMkLst>
            <pc:docMk/>
            <pc:sldMk cId="3516250095" sldId="6844"/>
            <ac:spMk id="61" creationId="{A1CCD5B4-512E-4DCB-8139-28E2E01EF74E}"/>
          </ac:spMkLst>
        </pc:spChg>
        <pc:spChg chg="mod">
          <ac:chgData name="Smarius, John" userId="c30baacd-31b9-4ea6-b79e-1b4cd3c35358" providerId="ADAL" clId="{9FC73414-DBF0-425E-B7B2-1E158BB9E6C1}" dt="2023-01-19T10:48:12.280" v="3436" actId="1076"/>
          <ac:spMkLst>
            <pc:docMk/>
            <pc:sldMk cId="3516250095" sldId="6844"/>
            <ac:spMk id="63" creationId="{74918203-61B0-4DAB-B703-E0DFDBADEEC7}"/>
          </ac:spMkLst>
        </pc:spChg>
        <pc:spChg chg="mod">
          <ac:chgData name="Smarius, John" userId="c30baacd-31b9-4ea6-b79e-1b4cd3c35358" providerId="ADAL" clId="{9FC73414-DBF0-425E-B7B2-1E158BB9E6C1}" dt="2023-01-19T10:48:20.405" v="3437" actId="1076"/>
          <ac:spMkLst>
            <pc:docMk/>
            <pc:sldMk cId="3516250095" sldId="6844"/>
            <ac:spMk id="64" creationId="{AB22CB23-33B6-4E54-A183-CE1FCB13A70C}"/>
          </ac:spMkLst>
        </pc:spChg>
        <pc:spChg chg="mod">
          <ac:chgData name="Smarius, John" userId="c30baacd-31b9-4ea6-b79e-1b4cd3c35358" providerId="ADAL" clId="{9FC73414-DBF0-425E-B7B2-1E158BB9E6C1}" dt="2023-01-19T10:48:27.642" v="3438" actId="1076"/>
          <ac:spMkLst>
            <pc:docMk/>
            <pc:sldMk cId="3516250095" sldId="6844"/>
            <ac:spMk id="65" creationId="{00000000-0000-0000-0000-000000000000}"/>
          </ac:spMkLst>
        </pc:spChg>
        <pc:spChg chg="mod">
          <ac:chgData name="Smarius, John" userId="c30baacd-31b9-4ea6-b79e-1b4cd3c35358" providerId="ADAL" clId="{9FC73414-DBF0-425E-B7B2-1E158BB9E6C1}" dt="2023-01-19T10:46:33.623" v="3423" actId="1076"/>
          <ac:spMkLst>
            <pc:docMk/>
            <pc:sldMk cId="3516250095" sldId="6844"/>
            <ac:spMk id="68" creationId="{00000000-0000-0000-0000-000000000000}"/>
          </ac:spMkLst>
        </pc:spChg>
        <pc:spChg chg="add mod">
          <ac:chgData name="Smarius, John" userId="c30baacd-31b9-4ea6-b79e-1b4cd3c35358" providerId="ADAL" clId="{9FC73414-DBF0-425E-B7B2-1E158BB9E6C1}" dt="2023-01-19T10:39:35.005" v="3389" actId="207"/>
          <ac:spMkLst>
            <pc:docMk/>
            <pc:sldMk cId="3516250095" sldId="6844"/>
            <ac:spMk id="84" creationId="{D9492353-A846-4C74-85FE-7FA30EC352FB}"/>
          </ac:spMkLst>
        </pc:spChg>
        <pc:spChg chg="add mod">
          <ac:chgData name="Smarius, John" userId="c30baacd-31b9-4ea6-b79e-1b4cd3c35358" providerId="ADAL" clId="{9FC73414-DBF0-425E-B7B2-1E158BB9E6C1}" dt="2023-01-20T09:05:10.809" v="3488" actId="14100"/>
          <ac:spMkLst>
            <pc:docMk/>
            <pc:sldMk cId="3516250095" sldId="6844"/>
            <ac:spMk id="101" creationId="{51900536-333E-43BF-86FC-0A439D2A0AA3}"/>
          </ac:spMkLst>
        </pc:spChg>
        <pc:spChg chg="add mod">
          <ac:chgData name="Smarius, John" userId="c30baacd-31b9-4ea6-b79e-1b4cd3c35358" providerId="ADAL" clId="{9FC73414-DBF0-425E-B7B2-1E158BB9E6C1}" dt="2023-01-20T09:03:52.742" v="3457" actId="14100"/>
          <ac:spMkLst>
            <pc:docMk/>
            <pc:sldMk cId="3516250095" sldId="6844"/>
            <ac:spMk id="119" creationId="{9FEDC206-1ACB-4EBF-9EF1-B89E2B5756DF}"/>
          </ac:spMkLst>
        </pc:spChg>
        <pc:picChg chg="del">
          <ac:chgData name="Smarius, John" userId="c30baacd-31b9-4ea6-b79e-1b4cd3c35358" providerId="ADAL" clId="{9FC73414-DBF0-425E-B7B2-1E158BB9E6C1}" dt="2023-01-19T10:31:25.797" v="3345" actId="478"/>
          <ac:picMkLst>
            <pc:docMk/>
            <pc:sldMk cId="3516250095" sldId="6844"/>
            <ac:picMk id="2" creationId="{33479EDB-D011-4BB0-840F-8E8D9807E6A3}"/>
          </ac:picMkLst>
        </pc:picChg>
        <pc:picChg chg="del">
          <ac:chgData name="Smarius, John" userId="c30baacd-31b9-4ea6-b79e-1b4cd3c35358" providerId="ADAL" clId="{9FC73414-DBF0-425E-B7B2-1E158BB9E6C1}" dt="2023-01-19T10:31:25.797" v="3345" actId="478"/>
          <ac:picMkLst>
            <pc:docMk/>
            <pc:sldMk cId="3516250095" sldId="6844"/>
            <ac:picMk id="4" creationId="{8670B196-6E83-4A42-AD1B-3B35185875A0}"/>
          </ac:picMkLst>
        </pc:picChg>
        <pc:cxnChg chg="mod">
          <ac:chgData name="Smarius, John" userId="c30baacd-31b9-4ea6-b79e-1b4cd3c35358" providerId="ADAL" clId="{9FC73414-DBF0-425E-B7B2-1E158BB9E6C1}" dt="2023-01-19T10:48:40.755" v="3440" actId="1076"/>
          <ac:cxnSpMkLst>
            <pc:docMk/>
            <pc:sldMk cId="3516250095" sldId="6844"/>
            <ac:cxnSpMk id="22" creationId="{E1BC7C18-655C-4F85-B0DA-559F39E559A4}"/>
          </ac:cxnSpMkLst>
        </pc:cxnChg>
        <pc:cxnChg chg="mod">
          <ac:chgData name="Smarius, John" userId="c30baacd-31b9-4ea6-b79e-1b4cd3c35358" providerId="ADAL" clId="{9FC73414-DBF0-425E-B7B2-1E158BB9E6C1}" dt="2023-01-19T10:39:41.443" v="3391" actId="14100"/>
          <ac:cxnSpMkLst>
            <pc:docMk/>
            <pc:sldMk cId="3516250095" sldId="6844"/>
            <ac:cxnSpMk id="36" creationId="{9023866F-33F0-4AA2-BD25-1E8C06A57694}"/>
          </ac:cxnSpMkLst>
        </pc:cxnChg>
        <pc:cxnChg chg="mod">
          <ac:chgData name="Smarius, John" userId="c30baacd-31b9-4ea6-b79e-1b4cd3c35358" providerId="ADAL" clId="{9FC73414-DBF0-425E-B7B2-1E158BB9E6C1}" dt="2023-01-19T10:48:59.728" v="3443" actId="1076"/>
          <ac:cxnSpMkLst>
            <pc:docMk/>
            <pc:sldMk cId="3516250095" sldId="6844"/>
            <ac:cxnSpMk id="48" creationId="{A54839D3-A57E-4033-B933-99E2C9C2D73C}"/>
          </ac:cxnSpMkLst>
        </pc:cxnChg>
        <pc:cxnChg chg="mod">
          <ac:chgData name="Smarius, John" userId="c30baacd-31b9-4ea6-b79e-1b4cd3c35358" providerId="ADAL" clId="{9FC73414-DBF0-425E-B7B2-1E158BB9E6C1}" dt="2023-01-19T10:49:14.020" v="3444" actId="1076"/>
          <ac:cxnSpMkLst>
            <pc:docMk/>
            <pc:sldMk cId="3516250095" sldId="6844"/>
            <ac:cxnSpMk id="51" creationId="{3E9B66DD-CEE9-46DF-BA70-672E215597CE}"/>
          </ac:cxnSpMkLst>
        </pc:cxnChg>
        <pc:cxnChg chg="mod">
          <ac:chgData name="Smarius, John" userId="c30baacd-31b9-4ea6-b79e-1b4cd3c35358" providerId="ADAL" clId="{9FC73414-DBF0-425E-B7B2-1E158BB9E6C1}" dt="2023-01-19T10:48:47.576" v="3441" actId="1076"/>
          <ac:cxnSpMkLst>
            <pc:docMk/>
            <pc:sldMk cId="3516250095" sldId="6844"/>
            <ac:cxnSpMk id="53" creationId="{00000000-0000-0000-0000-000000000000}"/>
          </ac:cxnSpMkLst>
        </pc:cxnChg>
        <pc:cxnChg chg="mod">
          <ac:chgData name="Smarius, John" userId="c30baacd-31b9-4ea6-b79e-1b4cd3c35358" providerId="ADAL" clId="{9FC73414-DBF0-425E-B7B2-1E158BB9E6C1}" dt="2023-01-19T10:48:27.642" v="3438" actId="1076"/>
          <ac:cxnSpMkLst>
            <pc:docMk/>
            <pc:sldMk cId="3516250095" sldId="6844"/>
            <ac:cxnSpMk id="59" creationId="{99CFD69A-175C-47FD-A62F-877DF648B678}"/>
          </ac:cxnSpMkLst>
        </pc:cxnChg>
        <pc:cxnChg chg="mod">
          <ac:chgData name="Smarius, John" userId="c30baacd-31b9-4ea6-b79e-1b4cd3c35358" providerId="ADAL" clId="{9FC73414-DBF0-425E-B7B2-1E158BB9E6C1}" dt="2023-01-19T10:46:33.623" v="3423" actId="1076"/>
          <ac:cxnSpMkLst>
            <pc:docMk/>
            <pc:sldMk cId="3516250095" sldId="6844"/>
            <ac:cxnSpMk id="62" creationId="{368DF6E8-E71B-4E5E-8CB9-5AF56467162C}"/>
          </ac:cxnSpMkLst>
        </pc:cxnChg>
        <pc:cxnChg chg="mod">
          <ac:chgData name="Smarius, John" userId="c30baacd-31b9-4ea6-b79e-1b4cd3c35358" providerId="ADAL" clId="{9FC73414-DBF0-425E-B7B2-1E158BB9E6C1}" dt="2023-01-19T10:46:33.623" v="3423" actId="1076"/>
          <ac:cxnSpMkLst>
            <pc:docMk/>
            <pc:sldMk cId="3516250095" sldId="6844"/>
            <ac:cxnSpMk id="66" creationId="{00000000-0000-0000-0000-000000000000}"/>
          </ac:cxnSpMkLst>
        </pc:cxnChg>
        <pc:cxnChg chg="mod">
          <ac:chgData name="Smarius, John" userId="c30baacd-31b9-4ea6-b79e-1b4cd3c35358" providerId="ADAL" clId="{9FC73414-DBF0-425E-B7B2-1E158BB9E6C1}" dt="2023-01-19T10:46:33.623" v="3423" actId="1076"/>
          <ac:cxnSpMkLst>
            <pc:docMk/>
            <pc:sldMk cId="3516250095" sldId="6844"/>
            <ac:cxnSpMk id="67" creationId="{22284A9D-23C7-494D-8A86-2B31B7E1A33A}"/>
          </ac:cxnSpMkLst>
        </pc:cxnChg>
        <pc:cxnChg chg="mod">
          <ac:chgData name="Smarius, John" userId="c30baacd-31b9-4ea6-b79e-1b4cd3c35358" providerId="ADAL" clId="{9FC73414-DBF0-425E-B7B2-1E158BB9E6C1}" dt="2023-01-19T10:37:18.396" v="3375" actId="1076"/>
          <ac:cxnSpMkLst>
            <pc:docMk/>
            <pc:sldMk cId="3516250095" sldId="6844"/>
            <ac:cxnSpMk id="69" creationId="{00000000-0000-0000-0000-000000000000}"/>
          </ac:cxnSpMkLst>
        </pc:cxnChg>
        <pc:cxnChg chg="mod">
          <ac:chgData name="Smarius, John" userId="c30baacd-31b9-4ea6-b79e-1b4cd3c35358" providerId="ADAL" clId="{9FC73414-DBF0-425E-B7B2-1E158BB9E6C1}" dt="2023-01-20T09:04:30.298" v="3461" actId="1076"/>
          <ac:cxnSpMkLst>
            <pc:docMk/>
            <pc:sldMk cId="3516250095" sldId="6844"/>
            <ac:cxnSpMk id="70" creationId="{30EE43B1-0982-4A87-B52D-2FD30C6D1236}"/>
          </ac:cxnSpMkLst>
        </pc:cxnChg>
        <pc:cxnChg chg="mod">
          <ac:chgData name="Smarius, John" userId="c30baacd-31b9-4ea6-b79e-1b4cd3c35358" providerId="ADAL" clId="{9FC73414-DBF0-425E-B7B2-1E158BB9E6C1}" dt="2023-01-20T09:04:52.688" v="3473" actId="1036"/>
          <ac:cxnSpMkLst>
            <pc:docMk/>
            <pc:sldMk cId="3516250095" sldId="6844"/>
            <ac:cxnSpMk id="72" creationId="{682BE5F0-B449-46D4-8573-2991400A5B95}"/>
          </ac:cxnSpMkLst>
        </pc:cxnChg>
        <pc:cxnChg chg="mod">
          <ac:chgData name="Smarius, John" userId="c30baacd-31b9-4ea6-b79e-1b4cd3c35358" providerId="ADAL" clId="{9FC73414-DBF0-425E-B7B2-1E158BB9E6C1}" dt="2023-01-19T10:46:20.471" v="3422" actId="14100"/>
          <ac:cxnSpMkLst>
            <pc:docMk/>
            <pc:sldMk cId="3516250095" sldId="6844"/>
            <ac:cxnSpMk id="86" creationId="{ECB77172-2BD3-4453-8659-EF543B7E0F8C}"/>
          </ac:cxnSpMkLst>
        </pc:cxnChg>
        <pc:cxnChg chg="mod">
          <ac:chgData name="Smarius, John" userId="c30baacd-31b9-4ea6-b79e-1b4cd3c35358" providerId="ADAL" clId="{9FC73414-DBF0-425E-B7B2-1E158BB9E6C1}" dt="2023-01-19T10:46:33.623" v="3423" actId="1076"/>
          <ac:cxnSpMkLst>
            <pc:docMk/>
            <pc:sldMk cId="3516250095" sldId="6844"/>
            <ac:cxnSpMk id="87" creationId="{33294F44-503A-4E51-ABE3-351B18D82AF9}"/>
          </ac:cxnSpMkLst>
        </pc:cxnChg>
      </pc:sldChg>
      <pc:sldChg chg="new del">
        <pc:chgData name="Smarius, John" userId="c30baacd-31b9-4ea6-b79e-1b4cd3c35358" providerId="ADAL" clId="{9FC73414-DBF0-425E-B7B2-1E158BB9E6C1}" dt="2023-01-19T10:30:52.186" v="3343" actId="47"/>
        <pc:sldMkLst>
          <pc:docMk/>
          <pc:sldMk cId="3622073374" sldId="6844"/>
        </pc:sldMkLst>
      </pc:sldChg>
      <pc:sldChg chg="addSp delSp modSp add mod modTransition">
        <pc:chgData name="Smarius, John" userId="c30baacd-31b9-4ea6-b79e-1b4cd3c35358" providerId="ADAL" clId="{9FC73414-DBF0-425E-B7B2-1E158BB9E6C1}" dt="2023-01-20T15:02:52.144" v="4527" actId="14100"/>
        <pc:sldMkLst>
          <pc:docMk/>
          <pc:sldMk cId="1673043549" sldId="6845"/>
        </pc:sldMkLst>
        <pc:spChg chg="mod">
          <ac:chgData name="Smarius, John" userId="c30baacd-31b9-4ea6-b79e-1b4cd3c35358" providerId="ADAL" clId="{9FC73414-DBF0-425E-B7B2-1E158BB9E6C1}" dt="2023-01-20T15:00:27.442" v="4500" actId="1037"/>
          <ac:spMkLst>
            <pc:docMk/>
            <pc:sldMk cId="1673043549" sldId="6845"/>
            <ac:spMk id="47" creationId="{00000000-0000-0000-0000-000000000000}"/>
          </ac:spMkLst>
        </pc:spChg>
        <pc:spChg chg="mod">
          <ac:chgData name="Smarius, John" userId="c30baacd-31b9-4ea6-b79e-1b4cd3c35358" providerId="ADAL" clId="{9FC73414-DBF0-425E-B7B2-1E158BB9E6C1}" dt="2023-01-20T15:00:27.442" v="4500" actId="1037"/>
          <ac:spMkLst>
            <pc:docMk/>
            <pc:sldMk cId="1673043549" sldId="6845"/>
            <ac:spMk id="77" creationId="{AEE039E1-B690-4C4D-AB52-E68CBDA49952}"/>
          </ac:spMkLst>
        </pc:spChg>
        <pc:spChg chg="mod">
          <ac:chgData name="Smarius, John" userId="c30baacd-31b9-4ea6-b79e-1b4cd3c35358" providerId="ADAL" clId="{9FC73414-DBF0-425E-B7B2-1E158BB9E6C1}" dt="2023-01-20T14:08:02.804" v="3723" actId="1076"/>
          <ac:spMkLst>
            <pc:docMk/>
            <pc:sldMk cId="1673043549" sldId="6845"/>
            <ac:spMk id="78" creationId="{676DBDD0-007E-4749-887A-342FC6C7F1BB}"/>
          </ac:spMkLst>
        </pc:spChg>
        <pc:spChg chg="mod">
          <ac:chgData name="Smarius, John" userId="c30baacd-31b9-4ea6-b79e-1b4cd3c35358" providerId="ADAL" clId="{9FC73414-DBF0-425E-B7B2-1E158BB9E6C1}" dt="2023-01-20T14:14:15.665" v="3770" actId="1076"/>
          <ac:spMkLst>
            <pc:docMk/>
            <pc:sldMk cId="1673043549" sldId="6845"/>
            <ac:spMk id="79" creationId="{9498003F-B7B4-46E8-8A33-DF48D3D4B546}"/>
          </ac:spMkLst>
        </pc:spChg>
        <pc:spChg chg="mod">
          <ac:chgData name="Smarius, John" userId="c30baacd-31b9-4ea6-b79e-1b4cd3c35358" providerId="ADAL" clId="{9FC73414-DBF0-425E-B7B2-1E158BB9E6C1}" dt="2023-01-20T14:09:02.286" v="3726" actId="1076"/>
          <ac:spMkLst>
            <pc:docMk/>
            <pc:sldMk cId="1673043549" sldId="6845"/>
            <ac:spMk id="80" creationId="{59EB5A25-728D-498F-8630-F2320DB7F29F}"/>
          </ac:spMkLst>
        </pc:spChg>
        <pc:spChg chg="mod">
          <ac:chgData name="Smarius, John" userId="c30baacd-31b9-4ea6-b79e-1b4cd3c35358" providerId="ADAL" clId="{9FC73414-DBF0-425E-B7B2-1E158BB9E6C1}" dt="2023-01-20T14:09:23.543" v="3730" actId="1076"/>
          <ac:spMkLst>
            <pc:docMk/>
            <pc:sldMk cId="1673043549" sldId="6845"/>
            <ac:spMk id="81" creationId="{72FE02FA-446F-4258-9BDB-39EFE64CF378}"/>
          </ac:spMkLst>
        </pc:spChg>
        <pc:spChg chg="mod">
          <ac:chgData name="Smarius, John" userId="c30baacd-31b9-4ea6-b79e-1b4cd3c35358" providerId="ADAL" clId="{9FC73414-DBF0-425E-B7B2-1E158BB9E6C1}" dt="2023-01-20T14:11:16.897" v="3749" actId="1076"/>
          <ac:spMkLst>
            <pc:docMk/>
            <pc:sldMk cId="1673043549" sldId="6845"/>
            <ac:spMk id="82" creationId="{1635DCF1-8861-4329-9D96-44A5804F2270}"/>
          </ac:spMkLst>
        </pc:spChg>
        <pc:spChg chg="mod">
          <ac:chgData name="Smarius, John" userId="c30baacd-31b9-4ea6-b79e-1b4cd3c35358" providerId="ADAL" clId="{9FC73414-DBF0-425E-B7B2-1E158BB9E6C1}" dt="2023-01-20T14:12:26.568" v="3760" actId="1076"/>
          <ac:spMkLst>
            <pc:docMk/>
            <pc:sldMk cId="1673043549" sldId="6845"/>
            <ac:spMk id="83" creationId="{B1C5A645-544A-4D68-BB78-8F3E187A6236}"/>
          </ac:spMkLst>
        </pc:spChg>
        <pc:spChg chg="mod">
          <ac:chgData name="Smarius, John" userId="c30baacd-31b9-4ea6-b79e-1b4cd3c35358" providerId="ADAL" clId="{9FC73414-DBF0-425E-B7B2-1E158BB9E6C1}" dt="2023-01-20T14:12:21.970" v="3759" actId="1076"/>
          <ac:spMkLst>
            <pc:docMk/>
            <pc:sldMk cId="1673043549" sldId="6845"/>
            <ac:spMk id="88" creationId="{61DED2EA-8F16-4833-95E6-3A4C7B788B34}"/>
          </ac:spMkLst>
        </pc:spChg>
        <pc:spChg chg="mod">
          <ac:chgData name="Smarius, John" userId="c30baacd-31b9-4ea6-b79e-1b4cd3c35358" providerId="ADAL" clId="{9FC73414-DBF0-425E-B7B2-1E158BB9E6C1}" dt="2023-01-20T14:13:05.275" v="3762" actId="1076"/>
          <ac:spMkLst>
            <pc:docMk/>
            <pc:sldMk cId="1673043549" sldId="6845"/>
            <ac:spMk id="89" creationId="{341F1604-8F68-4578-8D84-AE6323F24A56}"/>
          </ac:spMkLst>
        </pc:spChg>
        <pc:spChg chg="mod">
          <ac:chgData name="Smarius, John" userId="c30baacd-31b9-4ea6-b79e-1b4cd3c35358" providerId="ADAL" clId="{9FC73414-DBF0-425E-B7B2-1E158BB9E6C1}" dt="2023-01-20T14:07:58.445" v="3722" actId="1076"/>
          <ac:spMkLst>
            <pc:docMk/>
            <pc:sldMk cId="1673043549" sldId="6845"/>
            <ac:spMk id="90" creationId="{D62B5DFB-3CC9-42CE-918B-599868599801}"/>
          </ac:spMkLst>
        </pc:spChg>
        <pc:spChg chg="mod">
          <ac:chgData name="Smarius, John" userId="c30baacd-31b9-4ea6-b79e-1b4cd3c35358" providerId="ADAL" clId="{9FC73414-DBF0-425E-B7B2-1E158BB9E6C1}" dt="2023-01-20T14:08:12.149" v="3724" actId="1076"/>
          <ac:spMkLst>
            <pc:docMk/>
            <pc:sldMk cId="1673043549" sldId="6845"/>
            <ac:spMk id="91" creationId="{8BEC7FDE-0D92-489D-97CB-91F7FF6DAC7F}"/>
          </ac:spMkLst>
        </pc:spChg>
        <pc:spChg chg="mod">
          <ac:chgData name="Smarius, John" userId="c30baacd-31b9-4ea6-b79e-1b4cd3c35358" providerId="ADAL" clId="{9FC73414-DBF0-425E-B7B2-1E158BB9E6C1}" dt="2023-01-20T14:08:39.802" v="3725" actId="1076"/>
          <ac:spMkLst>
            <pc:docMk/>
            <pc:sldMk cId="1673043549" sldId="6845"/>
            <ac:spMk id="92" creationId="{12C74B31-1AAE-46A9-A58D-CE999CBA5708}"/>
          </ac:spMkLst>
        </pc:spChg>
        <pc:spChg chg="del">
          <ac:chgData name="Smarius, John" userId="c30baacd-31b9-4ea6-b79e-1b4cd3c35358" providerId="ADAL" clId="{9FC73414-DBF0-425E-B7B2-1E158BB9E6C1}" dt="2023-01-20T14:10:27.463" v="3740" actId="478"/>
          <ac:spMkLst>
            <pc:docMk/>
            <pc:sldMk cId="1673043549" sldId="6845"/>
            <ac:spMk id="93" creationId="{5541E85B-D667-4486-8CB2-C4D51F2CFB16}"/>
          </ac:spMkLst>
        </pc:spChg>
        <pc:spChg chg="del">
          <ac:chgData name="Smarius, John" userId="c30baacd-31b9-4ea6-b79e-1b4cd3c35358" providerId="ADAL" clId="{9FC73414-DBF0-425E-B7B2-1E158BB9E6C1}" dt="2023-01-20T14:10:33.981" v="3741" actId="478"/>
          <ac:spMkLst>
            <pc:docMk/>
            <pc:sldMk cId="1673043549" sldId="6845"/>
            <ac:spMk id="96" creationId="{CDAE5774-543A-475A-9294-27E8B94C36E3}"/>
          </ac:spMkLst>
        </pc:spChg>
        <pc:spChg chg="mod">
          <ac:chgData name="Smarius, John" userId="c30baacd-31b9-4ea6-b79e-1b4cd3c35358" providerId="ADAL" clId="{9FC73414-DBF0-425E-B7B2-1E158BB9E6C1}" dt="2023-01-20T14:59:53.276" v="4453" actId="1038"/>
          <ac:spMkLst>
            <pc:docMk/>
            <pc:sldMk cId="1673043549" sldId="6845"/>
            <ac:spMk id="97" creationId="{4CF38F60-3E0F-4873-A88B-C0D43F4DC1C4}"/>
          </ac:spMkLst>
        </pc:spChg>
        <pc:spChg chg="add mod">
          <ac:chgData name="Smarius, John" userId="c30baacd-31b9-4ea6-b79e-1b4cd3c35358" providerId="ADAL" clId="{9FC73414-DBF0-425E-B7B2-1E158BB9E6C1}" dt="2023-01-20T14:05:33.862" v="3709" actId="1076"/>
          <ac:spMkLst>
            <pc:docMk/>
            <pc:sldMk cId="1673043549" sldId="6845"/>
            <ac:spMk id="101" creationId="{FF21FABB-8658-49BA-94B7-6D4F762489FB}"/>
          </ac:spMkLst>
        </pc:spChg>
        <pc:spChg chg="add mod">
          <ac:chgData name="Smarius, John" userId="c30baacd-31b9-4ea6-b79e-1b4cd3c35358" providerId="ADAL" clId="{9FC73414-DBF0-425E-B7B2-1E158BB9E6C1}" dt="2023-01-20T14:05:33.862" v="3709" actId="1076"/>
          <ac:spMkLst>
            <pc:docMk/>
            <pc:sldMk cId="1673043549" sldId="6845"/>
            <ac:spMk id="102" creationId="{F825665D-A377-42D1-888E-5D8AD2B3980E}"/>
          </ac:spMkLst>
        </pc:spChg>
        <pc:spChg chg="add mod">
          <ac:chgData name="Smarius, John" userId="c30baacd-31b9-4ea6-b79e-1b4cd3c35358" providerId="ADAL" clId="{9FC73414-DBF0-425E-B7B2-1E158BB9E6C1}" dt="2023-01-20T14:04:04.467" v="3704"/>
          <ac:spMkLst>
            <pc:docMk/>
            <pc:sldMk cId="1673043549" sldId="6845"/>
            <ac:spMk id="104" creationId="{8CCA252D-D515-482A-8882-724D15000291}"/>
          </ac:spMkLst>
        </pc:spChg>
        <pc:spChg chg="add mod">
          <ac:chgData name="Smarius, John" userId="c30baacd-31b9-4ea6-b79e-1b4cd3c35358" providerId="ADAL" clId="{9FC73414-DBF0-425E-B7B2-1E158BB9E6C1}" dt="2023-01-20T14:04:04.467" v="3704"/>
          <ac:spMkLst>
            <pc:docMk/>
            <pc:sldMk cId="1673043549" sldId="6845"/>
            <ac:spMk id="105" creationId="{CF661925-0EFA-4EB4-918A-B2DC9CC5FE74}"/>
          </ac:spMkLst>
        </pc:spChg>
        <pc:spChg chg="add mod">
          <ac:chgData name="Smarius, John" userId="c30baacd-31b9-4ea6-b79e-1b4cd3c35358" providerId="ADAL" clId="{9FC73414-DBF0-425E-B7B2-1E158BB9E6C1}" dt="2023-01-20T14:04:04.467" v="3704"/>
          <ac:spMkLst>
            <pc:docMk/>
            <pc:sldMk cId="1673043549" sldId="6845"/>
            <ac:spMk id="107" creationId="{942AABCA-135C-41E0-AECC-35450A8FFE13}"/>
          </ac:spMkLst>
        </pc:spChg>
        <pc:spChg chg="mod">
          <ac:chgData name="Smarius, John" userId="c30baacd-31b9-4ea6-b79e-1b4cd3c35358" providerId="ADAL" clId="{9FC73414-DBF0-425E-B7B2-1E158BB9E6C1}" dt="2023-01-20T14:59:53.276" v="4453" actId="1038"/>
          <ac:spMkLst>
            <pc:docMk/>
            <pc:sldMk cId="1673043549" sldId="6845"/>
            <ac:spMk id="137" creationId="{90F484DB-5037-43FD-9FD6-2420CF6EC4B3}"/>
          </ac:spMkLst>
        </pc:spChg>
        <pc:spChg chg="mod">
          <ac:chgData name="Smarius, John" userId="c30baacd-31b9-4ea6-b79e-1b4cd3c35358" providerId="ADAL" clId="{9FC73414-DBF0-425E-B7B2-1E158BB9E6C1}" dt="2023-01-20T14:59:53.276" v="4453" actId="1038"/>
          <ac:spMkLst>
            <pc:docMk/>
            <pc:sldMk cId="1673043549" sldId="6845"/>
            <ac:spMk id="138" creationId="{755F0BBD-B966-46F4-833D-D11224887A23}"/>
          </ac:spMkLst>
        </pc:spChg>
        <pc:spChg chg="mod">
          <ac:chgData name="Smarius, John" userId="c30baacd-31b9-4ea6-b79e-1b4cd3c35358" providerId="ADAL" clId="{9FC73414-DBF0-425E-B7B2-1E158BB9E6C1}" dt="2023-01-20T14:59:53.276" v="4453" actId="1038"/>
          <ac:spMkLst>
            <pc:docMk/>
            <pc:sldMk cId="1673043549" sldId="6845"/>
            <ac:spMk id="139" creationId="{9F50BA6B-5D44-49DC-A3E1-CC0F4CDE2F89}"/>
          </ac:spMkLst>
        </pc:spChg>
        <pc:spChg chg="mod">
          <ac:chgData name="Smarius, John" userId="c30baacd-31b9-4ea6-b79e-1b4cd3c35358" providerId="ADAL" clId="{9FC73414-DBF0-425E-B7B2-1E158BB9E6C1}" dt="2023-01-20T15:00:27.442" v="4500" actId="1037"/>
          <ac:spMkLst>
            <pc:docMk/>
            <pc:sldMk cId="1673043549" sldId="6845"/>
            <ac:spMk id="175" creationId="{5471523C-891F-41B0-A2E2-DBAF83B23CAC}"/>
          </ac:spMkLst>
        </pc:spChg>
        <pc:spChg chg="mod">
          <ac:chgData name="Smarius, John" userId="c30baacd-31b9-4ea6-b79e-1b4cd3c35358" providerId="ADAL" clId="{9FC73414-DBF0-425E-B7B2-1E158BB9E6C1}" dt="2023-01-20T15:00:27.442" v="4500" actId="1037"/>
          <ac:spMkLst>
            <pc:docMk/>
            <pc:sldMk cId="1673043549" sldId="6845"/>
            <ac:spMk id="176" creationId="{4E65E152-B510-4F01-BFA4-081D28AC8DA1}"/>
          </ac:spMkLst>
        </pc:spChg>
        <pc:spChg chg="mod">
          <ac:chgData name="Smarius, John" userId="c30baacd-31b9-4ea6-b79e-1b4cd3c35358" providerId="ADAL" clId="{9FC73414-DBF0-425E-B7B2-1E158BB9E6C1}" dt="2023-01-20T14:05:33.862" v="3709" actId="1076"/>
          <ac:spMkLst>
            <pc:docMk/>
            <pc:sldMk cId="1673043549" sldId="6845"/>
            <ac:spMk id="177" creationId="{8C9EF4DD-72AE-4BC6-911A-5553B3266A13}"/>
          </ac:spMkLst>
        </pc:spChg>
        <pc:spChg chg="mod">
          <ac:chgData name="Smarius, John" userId="c30baacd-31b9-4ea6-b79e-1b4cd3c35358" providerId="ADAL" clId="{9FC73414-DBF0-425E-B7B2-1E158BB9E6C1}" dt="2023-01-20T14:13:25.431" v="3763" actId="1076"/>
          <ac:spMkLst>
            <pc:docMk/>
            <pc:sldMk cId="1673043549" sldId="6845"/>
            <ac:spMk id="178" creationId="{70954BE3-10C9-4242-BC9D-1C42C7DCB509}"/>
          </ac:spMkLst>
        </pc:spChg>
        <pc:spChg chg="del mod">
          <ac:chgData name="Smarius, John" userId="c30baacd-31b9-4ea6-b79e-1b4cd3c35358" providerId="ADAL" clId="{9FC73414-DBF0-425E-B7B2-1E158BB9E6C1}" dt="2023-01-20T14:05:46.242" v="3711" actId="478"/>
          <ac:spMkLst>
            <pc:docMk/>
            <pc:sldMk cId="1673043549" sldId="6845"/>
            <ac:spMk id="179" creationId="{705BA699-914D-48CC-81F2-3FC969DF95AE}"/>
          </ac:spMkLst>
        </pc:spChg>
        <pc:spChg chg="mod">
          <ac:chgData name="Smarius, John" userId="c30baacd-31b9-4ea6-b79e-1b4cd3c35358" providerId="ADAL" clId="{9FC73414-DBF0-425E-B7B2-1E158BB9E6C1}" dt="2023-01-20T14:06:01.849" v="3712" actId="1076"/>
          <ac:spMkLst>
            <pc:docMk/>
            <pc:sldMk cId="1673043549" sldId="6845"/>
            <ac:spMk id="180" creationId="{9596600F-542F-4801-8F94-9CBDE63A9CFF}"/>
          </ac:spMkLst>
        </pc:spChg>
        <pc:spChg chg="mod">
          <ac:chgData name="Smarius, John" userId="c30baacd-31b9-4ea6-b79e-1b4cd3c35358" providerId="ADAL" clId="{9FC73414-DBF0-425E-B7B2-1E158BB9E6C1}" dt="2023-01-20T14:06:25.940" v="3714" actId="1076"/>
          <ac:spMkLst>
            <pc:docMk/>
            <pc:sldMk cId="1673043549" sldId="6845"/>
            <ac:spMk id="181" creationId="{12845877-243F-4506-8B86-D24DE9F5D771}"/>
          </ac:spMkLst>
        </pc:spChg>
        <pc:spChg chg="del mod">
          <ac:chgData name="Smarius, John" userId="c30baacd-31b9-4ea6-b79e-1b4cd3c35358" providerId="ADAL" clId="{9FC73414-DBF0-425E-B7B2-1E158BB9E6C1}" dt="2023-01-20T14:10:14.737" v="3737" actId="478"/>
          <ac:spMkLst>
            <pc:docMk/>
            <pc:sldMk cId="1673043549" sldId="6845"/>
            <ac:spMk id="182" creationId="{562A83CC-4DE5-47ED-9FEA-1DE9B4679DA6}"/>
          </ac:spMkLst>
        </pc:spChg>
        <pc:spChg chg="mod">
          <ac:chgData name="Smarius, John" userId="c30baacd-31b9-4ea6-b79e-1b4cd3c35358" providerId="ADAL" clId="{9FC73414-DBF0-425E-B7B2-1E158BB9E6C1}" dt="2023-01-20T14:10:55.369" v="3745" actId="1076"/>
          <ac:spMkLst>
            <pc:docMk/>
            <pc:sldMk cId="1673043549" sldId="6845"/>
            <ac:spMk id="183" creationId="{C6E8A246-EB64-4650-97B6-234CA97258DE}"/>
          </ac:spMkLst>
        </pc:spChg>
        <pc:spChg chg="mod">
          <ac:chgData name="Smarius, John" userId="c30baacd-31b9-4ea6-b79e-1b4cd3c35358" providerId="ADAL" clId="{9FC73414-DBF0-425E-B7B2-1E158BB9E6C1}" dt="2023-01-20T14:11:49.795" v="3756" actId="1076"/>
          <ac:spMkLst>
            <pc:docMk/>
            <pc:sldMk cId="1673043549" sldId="6845"/>
            <ac:spMk id="184" creationId="{E0B9948D-40E5-49A6-ABD9-3B0E6BC37A02}"/>
          </ac:spMkLst>
        </pc:spChg>
        <pc:spChg chg="mod">
          <ac:chgData name="Smarius, John" userId="c30baacd-31b9-4ea6-b79e-1b4cd3c35358" providerId="ADAL" clId="{9FC73414-DBF0-425E-B7B2-1E158BB9E6C1}" dt="2023-01-20T14:12:01.113" v="3757" actId="1076"/>
          <ac:spMkLst>
            <pc:docMk/>
            <pc:sldMk cId="1673043549" sldId="6845"/>
            <ac:spMk id="185" creationId="{1A28952C-4FE4-4B0B-9A9E-0E0C1ECC106D}"/>
          </ac:spMkLst>
        </pc:spChg>
        <pc:spChg chg="del">
          <ac:chgData name="Smarius, John" userId="c30baacd-31b9-4ea6-b79e-1b4cd3c35358" providerId="ADAL" clId="{9FC73414-DBF0-425E-B7B2-1E158BB9E6C1}" dt="2023-01-20T14:06:45.415" v="3716" actId="478"/>
          <ac:spMkLst>
            <pc:docMk/>
            <pc:sldMk cId="1673043549" sldId="6845"/>
            <ac:spMk id="186" creationId="{C2FBFE13-E3A7-4FB9-89C9-A7EB60456B8F}"/>
          </ac:spMkLst>
        </pc:spChg>
        <pc:spChg chg="mod">
          <ac:chgData name="Smarius, John" userId="c30baacd-31b9-4ea6-b79e-1b4cd3c35358" providerId="ADAL" clId="{9FC73414-DBF0-425E-B7B2-1E158BB9E6C1}" dt="2023-01-20T14:10:04.590" v="3736" actId="1076"/>
          <ac:spMkLst>
            <pc:docMk/>
            <pc:sldMk cId="1673043549" sldId="6845"/>
            <ac:spMk id="187" creationId="{4FEA8726-A68E-4572-AF33-92FC995A8467}"/>
          </ac:spMkLst>
        </pc:spChg>
        <pc:spChg chg="del">
          <ac:chgData name="Smarius, John" userId="c30baacd-31b9-4ea6-b79e-1b4cd3c35358" providerId="ADAL" clId="{9FC73414-DBF0-425E-B7B2-1E158BB9E6C1}" dt="2023-01-20T14:10:20.156" v="3738" actId="478"/>
          <ac:spMkLst>
            <pc:docMk/>
            <pc:sldMk cId="1673043549" sldId="6845"/>
            <ac:spMk id="188" creationId="{8F6A075D-CB89-4593-81A2-B9A95FB9542D}"/>
          </ac:spMkLst>
        </pc:spChg>
        <pc:spChg chg="del">
          <ac:chgData name="Smarius, John" userId="c30baacd-31b9-4ea6-b79e-1b4cd3c35358" providerId="ADAL" clId="{9FC73414-DBF0-425E-B7B2-1E158BB9E6C1}" dt="2023-01-20T14:10:23.946" v="3739" actId="478"/>
          <ac:spMkLst>
            <pc:docMk/>
            <pc:sldMk cId="1673043549" sldId="6845"/>
            <ac:spMk id="189" creationId="{0458FD20-AF09-4B05-BE13-A952829805F2}"/>
          </ac:spMkLst>
        </pc:spChg>
        <pc:spChg chg="add mod">
          <ac:chgData name="Smarius, John" userId="c30baacd-31b9-4ea6-b79e-1b4cd3c35358" providerId="ADAL" clId="{9FC73414-DBF0-425E-B7B2-1E158BB9E6C1}" dt="2023-01-20T15:01:56.916" v="4517" actId="1035"/>
          <ac:spMkLst>
            <pc:docMk/>
            <pc:sldMk cId="1673043549" sldId="6845"/>
            <ac:spMk id="192" creationId="{77671F47-F24B-4ADC-A129-5CE296409D54}"/>
          </ac:spMkLst>
        </pc:spChg>
        <pc:spChg chg="add mod">
          <ac:chgData name="Smarius, John" userId="c30baacd-31b9-4ea6-b79e-1b4cd3c35358" providerId="ADAL" clId="{9FC73414-DBF0-425E-B7B2-1E158BB9E6C1}" dt="2023-01-20T15:02:52.144" v="4527" actId="14100"/>
          <ac:spMkLst>
            <pc:docMk/>
            <pc:sldMk cId="1673043549" sldId="6845"/>
            <ac:spMk id="193" creationId="{1B29BBE2-0ECE-4299-983F-5B99A8AD2EDD}"/>
          </ac:spMkLst>
        </pc:spChg>
        <pc:picChg chg="del">
          <ac:chgData name="Smarius, John" userId="c30baacd-31b9-4ea6-b79e-1b4cd3c35358" providerId="ADAL" clId="{9FC73414-DBF0-425E-B7B2-1E158BB9E6C1}" dt="2023-01-20T14:02:27.189" v="3703" actId="478"/>
          <ac:picMkLst>
            <pc:docMk/>
            <pc:sldMk cId="1673043549" sldId="6845"/>
            <ac:picMk id="2" creationId="{33479EDB-D011-4BB0-840F-8E8D9807E6A3}"/>
          </ac:picMkLst>
        </pc:picChg>
        <pc:picChg chg="del">
          <ac:chgData name="Smarius, John" userId="c30baacd-31b9-4ea6-b79e-1b4cd3c35358" providerId="ADAL" clId="{9FC73414-DBF0-425E-B7B2-1E158BB9E6C1}" dt="2023-01-20T14:02:27.189" v="3703" actId="478"/>
          <ac:picMkLst>
            <pc:docMk/>
            <pc:sldMk cId="1673043549" sldId="6845"/>
            <ac:picMk id="4" creationId="{8670B196-6E83-4A42-AD1B-3B35185875A0}"/>
          </ac:picMkLst>
        </pc:picChg>
        <pc:cxnChg chg="mod">
          <ac:chgData name="Smarius, John" userId="c30baacd-31b9-4ea6-b79e-1b4cd3c35358" providerId="ADAL" clId="{9FC73414-DBF0-425E-B7B2-1E158BB9E6C1}" dt="2023-01-20T15:00:27.442" v="4500" actId="1037"/>
          <ac:cxnSpMkLst>
            <pc:docMk/>
            <pc:sldMk cId="1673043549" sldId="6845"/>
            <ac:cxnSpMk id="69" creationId="{00000000-0000-0000-0000-000000000000}"/>
          </ac:cxnSpMkLst>
        </pc:cxnChg>
        <pc:cxnChg chg="mod">
          <ac:chgData name="Smarius, John" userId="c30baacd-31b9-4ea6-b79e-1b4cd3c35358" providerId="ADAL" clId="{9FC73414-DBF0-425E-B7B2-1E158BB9E6C1}" dt="2023-01-20T15:00:27.442" v="4500" actId="1037"/>
          <ac:cxnSpMkLst>
            <pc:docMk/>
            <pc:sldMk cId="1673043549" sldId="6845"/>
            <ac:cxnSpMk id="98" creationId="{9B1DE53D-60C3-4BF2-9B64-95A974927662}"/>
          </ac:cxnSpMkLst>
        </pc:cxnChg>
        <pc:cxnChg chg="mod">
          <ac:chgData name="Smarius, John" userId="c30baacd-31b9-4ea6-b79e-1b4cd3c35358" providerId="ADAL" clId="{9FC73414-DBF0-425E-B7B2-1E158BB9E6C1}" dt="2023-01-20T14:08:02.804" v="3723" actId="1076"/>
          <ac:cxnSpMkLst>
            <pc:docMk/>
            <pc:sldMk cId="1673043549" sldId="6845"/>
            <ac:cxnSpMk id="99" creationId="{1B0FDA2E-749F-461A-B685-B434EFB468F4}"/>
          </ac:cxnSpMkLst>
        </pc:cxnChg>
        <pc:cxnChg chg="mod">
          <ac:chgData name="Smarius, John" userId="c30baacd-31b9-4ea6-b79e-1b4cd3c35358" providerId="ADAL" clId="{9FC73414-DBF0-425E-B7B2-1E158BB9E6C1}" dt="2023-01-20T14:08:12.149" v="3724" actId="1076"/>
          <ac:cxnSpMkLst>
            <pc:docMk/>
            <pc:sldMk cId="1673043549" sldId="6845"/>
            <ac:cxnSpMk id="100" creationId="{B52F9DA9-2B91-4B71-B452-7FDB00135FD2}"/>
          </ac:cxnSpMkLst>
        </pc:cxnChg>
        <pc:cxnChg chg="mod">
          <ac:chgData name="Smarius, John" userId="c30baacd-31b9-4ea6-b79e-1b4cd3c35358" providerId="ADAL" clId="{9FC73414-DBF0-425E-B7B2-1E158BB9E6C1}" dt="2023-01-20T14:08:39.802" v="3725" actId="1076"/>
          <ac:cxnSpMkLst>
            <pc:docMk/>
            <pc:sldMk cId="1673043549" sldId="6845"/>
            <ac:cxnSpMk id="103" creationId="{A76EF658-25E9-4E53-89C3-25BFC36A99A4}"/>
          </ac:cxnSpMkLst>
        </pc:cxnChg>
        <pc:cxnChg chg="mod">
          <ac:chgData name="Smarius, John" userId="c30baacd-31b9-4ea6-b79e-1b4cd3c35358" providerId="ADAL" clId="{9FC73414-DBF0-425E-B7B2-1E158BB9E6C1}" dt="2023-01-20T14:11:16.897" v="3749" actId="1076"/>
          <ac:cxnSpMkLst>
            <pc:docMk/>
            <pc:sldMk cId="1673043549" sldId="6845"/>
            <ac:cxnSpMk id="106" creationId="{200FB654-D731-45F2-BB35-FAE5D76C0224}"/>
          </ac:cxnSpMkLst>
        </pc:cxnChg>
        <pc:cxnChg chg="del mod">
          <ac:chgData name="Smarius, John" userId="c30baacd-31b9-4ea6-b79e-1b4cd3c35358" providerId="ADAL" clId="{9FC73414-DBF0-425E-B7B2-1E158BB9E6C1}" dt="2023-01-20T14:10:37.591" v="3742" actId="478"/>
          <ac:cxnSpMkLst>
            <pc:docMk/>
            <pc:sldMk cId="1673043549" sldId="6845"/>
            <ac:cxnSpMk id="109" creationId="{8B10F614-AB4A-4D00-8A5D-8DE994F28B0C}"/>
          </ac:cxnSpMkLst>
        </pc:cxnChg>
        <pc:cxnChg chg="del mod">
          <ac:chgData name="Smarius, John" userId="c30baacd-31b9-4ea6-b79e-1b4cd3c35358" providerId="ADAL" clId="{9FC73414-DBF0-425E-B7B2-1E158BB9E6C1}" dt="2023-01-20T14:13:30.290" v="3764" actId="478"/>
          <ac:cxnSpMkLst>
            <pc:docMk/>
            <pc:sldMk cId="1673043549" sldId="6845"/>
            <ac:cxnSpMk id="112" creationId="{EB395830-117E-461F-BC30-8264FDAF5DA0}"/>
          </ac:cxnSpMkLst>
        </pc:cxnChg>
        <pc:cxnChg chg="mod">
          <ac:chgData name="Smarius, John" userId="c30baacd-31b9-4ea6-b79e-1b4cd3c35358" providerId="ADAL" clId="{9FC73414-DBF0-425E-B7B2-1E158BB9E6C1}" dt="2023-01-20T15:00:50.420" v="4503" actId="14100"/>
          <ac:cxnSpMkLst>
            <pc:docMk/>
            <pc:sldMk cId="1673043549" sldId="6845"/>
            <ac:cxnSpMk id="115" creationId="{B0CBD33E-E804-473E-90A5-F51332AA976E}"/>
          </ac:cxnSpMkLst>
        </pc:cxnChg>
        <pc:cxnChg chg="mod">
          <ac:chgData name="Smarius, John" userId="c30baacd-31b9-4ea6-b79e-1b4cd3c35358" providerId="ADAL" clId="{9FC73414-DBF0-425E-B7B2-1E158BB9E6C1}" dt="2023-01-20T14:09:23.543" v="3730" actId="1076"/>
          <ac:cxnSpMkLst>
            <pc:docMk/>
            <pc:sldMk cId="1673043549" sldId="6845"/>
            <ac:cxnSpMk id="118" creationId="{9EBB896E-610F-42BB-8CD3-39976455B15B}"/>
          </ac:cxnSpMkLst>
        </pc:cxnChg>
        <pc:cxnChg chg="del mod">
          <ac:chgData name="Smarius, John" userId="c30baacd-31b9-4ea6-b79e-1b4cd3c35358" providerId="ADAL" clId="{9FC73414-DBF0-425E-B7B2-1E158BB9E6C1}" dt="2023-01-20T14:11:04.392" v="3747" actId="478"/>
          <ac:cxnSpMkLst>
            <pc:docMk/>
            <pc:sldMk cId="1673043549" sldId="6845"/>
            <ac:cxnSpMk id="121" creationId="{6AFECEBE-8D09-4332-8140-CDDC49CBAD80}"/>
          </ac:cxnSpMkLst>
        </pc:cxnChg>
        <pc:cxnChg chg="mod">
          <ac:chgData name="Smarius, John" userId="c30baacd-31b9-4ea6-b79e-1b4cd3c35358" providerId="ADAL" clId="{9FC73414-DBF0-425E-B7B2-1E158BB9E6C1}" dt="2023-01-20T14:12:26.568" v="3760" actId="1076"/>
          <ac:cxnSpMkLst>
            <pc:docMk/>
            <pc:sldMk cId="1673043549" sldId="6845"/>
            <ac:cxnSpMk id="124" creationId="{0AE77F91-D3EE-4961-923D-DECBC79869AA}"/>
          </ac:cxnSpMkLst>
        </pc:cxnChg>
        <pc:cxnChg chg="mod">
          <ac:chgData name="Smarius, John" userId="c30baacd-31b9-4ea6-b79e-1b4cd3c35358" providerId="ADAL" clId="{9FC73414-DBF0-425E-B7B2-1E158BB9E6C1}" dt="2023-01-20T14:12:26.568" v="3760" actId="1076"/>
          <ac:cxnSpMkLst>
            <pc:docMk/>
            <pc:sldMk cId="1673043549" sldId="6845"/>
            <ac:cxnSpMk id="127" creationId="{B272AFE4-920D-4D86-BC5E-2D651ADE4F73}"/>
          </ac:cxnSpMkLst>
        </pc:cxnChg>
        <pc:cxnChg chg="mod ord">
          <ac:chgData name="Smarius, John" userId="c30baacd-31b9-4ea6-b79e-1b4cd3c35358" providerId="ADAL" clId="{9FC73414-DBF0-425E-B7B2-1E158BB9E6C1}" dt="2023-01-20T14:13:05.275" v="3762" actId="1076"/>
          <ac:cxnSpMkLst>
            <pc:docMk/>
            <pc:sldMk cId="1673043549" sldId="6845"/>
            <ac:cxnSpMk id="131" creationId="{92407EA4-1F2E-484D-8553-1AF782CDB7BC}"/>
          </ac:cxnSpMkLst>
        </pc:cxnChg>
        <pc:cxnChg chg="mod">
          <ac:chgData name="Smarius, John" userId="c30baacd-31b9-4ea6-b79e-1b4cd3c35358" providerId="ADAL" clId="{9FC73414-DBF0-425E-B7B2-1E158BB9E6C1}" dt="2023-01-20T15:00:27.442" v="4500" actId="1037"/>
          <ac:cxnSpMkLst>
            <pc:docMk/>
            <pc:sldMk cId="1673043549" sldId="6845"/>
            <ac:cxnSpMk id="134" creationId="{A6E5E83C-C03F-440D-8759-0A3B95F1C06A}"/>
          </ac:cxnSpMkLst>
        </pc:cxnChg>
        <pc:cxnChg chg="add mod">
          <ac:chgData name="Smarius, John" userId="c30baacd-31b9-4ea6-b79e-1b4cd3c35358" providerId="ADAL" clId="{9FC73414-DBF0-425E-B7B2-1E158BB9E6C1}" dt="2023-01-20T14:14:15.665" v="3770" actId="1076"/>
          <ac:cxnSpMkLst>
            <pc:docMk/>
            <pc:sldMk cId="1673043549" sldId="6845"/>
            <ac:cxnSpMk id="190" creationId="{8F355019-F2C8-492A-8C77-9D53CF86D60C}"/>
          </ac:cxnSpMkLst>
        </pc:cxnChg>
        <pc:cxnChg chg="add mod">
          <ac:chgData name="Smarius, John" userId="c30baacd-31b9-4ea6-b79e-1b4cd3c35358" providerId="ADAL" clId="{9FC73414-DBF0-425E-B7B2-1E158BB9E6C1}" dt="2023-01-20T15:01:12.845" v="4507" actId="14100"/>
          <ac:cxnSpMkLst>
            <pc:docMk/>
            <pc:sldMk cId="1673043549" sldId="6845"/>
            <ac:cxnSpMk id="191" creationId="{EEE8DEFD-47C1-4074-8CDA-807BFDF21F04}"/>
          </ac:cxnSpMkLst>
        </pc:cxnChg>
      </pc:sldChg>
      <pc:sldChg chg="addSp delSp modSp add mod ord">
        <pc:chgData name="Smarius, John" userId="c30baacd-31b9-4ea6-b79e-1b4cd3c35358" providerId="ADAL" clId="{9FC73414-DBF0-425E-B7B2-1E158BB9E6C1}" dt="2023-01-20T14:59:19.888" v="4404" actId="1076"/>
        <pc:sldMkLst>
          <pc:docMk/>
          <pc:sldMk cId="2910174808" sldId="6846"/>
        </pc:sldMkLst>
        <pc:spChg chg="add del">
          <ac:chgData name="Smarius, John" userId="c30baacd-31b9-4ea6-b79e-1b4cd3c35358" providerId="ADAL" clId="{9FC73414-DBF0-425E-B7B2-1E158BB9E6C1}" dt="2023-01-20T14:26:33.600" v="3982" actId="478"/>
          <ac:spMkLst>
            <pc:docMk/>
            <pc:sldMk cId="2910174808" sldId="6846"/>
            <ac:spMk id="17" creationId="{F1702968-7DC5-4AC7-A188-747DD0D6817C}"/>
          </ac:spMkLst>
        </pc:spChg>
        <pc:spChg chg="mod">
          <ac:chgData name="Smarius, John" userId="c30baacd-31b9-4ea6-b79e-1b4cd3c35358" providerId="ADAL" clId="{9FC73414-DBF0-425E-B7B2-1E158BB9E6C1}" dt="2023-01-20T14:19:00.327" v="3941" actId="1037"/>
          <ac:spMkLst>
            <pc:docMk/>
            <pc:sldMk cId="2910174808" sldId="6846"/>
            <ac:spMk id="47" creationId="{00000000-0000-0000-0000-000000000000}"/>
          </ac:spMkLst>
        </pc:spChg>
        <pc:spChg chg="mod">
          <ac:chgData name="Smarius, John" userId="c30baacd-31b9-4ea6-b79e-1b4cd3c35358" providerId="ADAL" clId="{9FC73414-DBF0-425E-B7B2-1E158BB9E6C1}" dt="2023-01-20T14:19:00.327" v="3941" actId="1037"/>
          <ac:spMkLst>
            <pc:docMk/>
            <pc:sldMk cId="2910174808" sldId="6846"/>
            <ac:spMk id="77" creationId="{AEE039E1-B690-4C4D-AB52-E68CBDA49952}"/>
          </ac:spMkLst>
        </pc:spChg>
        <pc:spChg chg="mod">
          <ac:chgData name="Smarius, John" userId="c30baacd-31b9-4ea6-b79e-1b4cd3c35358" providerId="ADAL" clId="{9FC73414-DBF0-425E-B7B2-1E158BB9E6C1}" dt="2023-01-20T14:17:09.081" v="3885" actId="1036"/>
          <ac:spMkLst>
            <pc:docMk/>
            <pc:sldMk cId="2910174808" sldId="6846"/>
            <ac:spMk id="78" creationId="{676DBDD0-007E-4749-887A-342FC6C7F1BB}"/>
          </ac:spMkLst>
        </pc:spChg>
        <pc:spChg chg="mod">
          <ac:chgData name="Smarius, John" userId="c30baacd-31b9-4ea6-b79e-1b4cd3c35358" providerId="ADAL" clId="{9FC73414-DBF0-425E-B7B2-1E158BB9E6C1}" dt="2023-01-20T14:17:09.081" v="3885" actId="1036"/>
          <ac:spMkLst>
            <pc:docMk/>
            <pc:sldMk cId="2910174808" sldId="6846"/>
            <ac:spMk id="79" creationId="{9498003F-B7B4-46E8-8A33-DF48D3D4B546}"/>
          </ac:spMkLst>
        </pc:spChg>
        <pc:spChg chg="mod">
          <ac:chgData name="Smarius, John" userId="c30baacd-31b9-4ea6-b79e-1b4cd3c35358" providerId="ADAL" clId="{9FC73414-DBF0-425E-B7B2-1E158BB9E6C1}" dt="2023-01-20T14:17:09.081" v="3885" actId="1036"/>
          <ac:spMkLst>
            <pc:docMk/>
            <pc:sldMk cId="2910174808" sldId="6846"/>
            <ac:spMk id="82" creationId="{1635DCF1-8861-4329-9D96-44A5804F2270}"/>
          </ac:spMkLst>
        </pc:spChg>
        <pc:spChg chg="mod">
          <ac:chgData name="Smarius, John" userId="c30baacd-31b9-4ea6-b79e-1b4cd3c35358" providerId="ADAL" clId="{9FC73414-DBF0-425E-B7B2-1E158BB9E6C1}" dt="2023-01-20T14:17:09.081" v="3885" actId="1036"/>
          <ac:spMkLst>
            <pc:docMk/>
            <pc:sldMk cId="2910174808" sldId="6846"/>
            <ac:spMk id="83" creationId="{B1C5A645-544A-4D68-BB78-8F3E187A6236}"/>
          </ac:spMkLst>
        </pc:spChg>
        <pc:spChg chg="add mod">
          <ac:chgData name="Smarius, John" userId="c30baacd-31b9-4ea6-b79e-1b4cd3c35358" providerId="ADAL" clId="{9FC73414-DBF0-425E-B7B2-1E158BB9E6C1}" dt="2023-01-20T14:14:46.291" v="3772"/>
          <ac:spMkLst>
            <pc:docMk/>
            <pc:sldMk cId="2910174808" sldId="6846"/>
            <ac:spMk id="84" creationId="{C6A093A3-A630-41C4-BBDB-260F0B724421}"/>
          </ac:spMkLst>
        </pc:spChg>
        <pc:spChg chg="add mod">
          <ac:chgData name="Smarius, John" userId="c30baacd-31b9-4ea6-b79e-1b4cd3c35358" providerId="ADAL" clId="{9FC73414-DBF0-425E-B7B2-1E158BB9E6C1}" dt="2023-01-20T14:41:43.100" v="4094" actId="1035"/>
          <ac:spMkLst>
            <pc:docMk/>
            <pc:sldMk cId="2910174808" sldId="6846"/>
            <ac:spMk id="85" creationId="{FE4EED39-F17B-4ABC-A169-88900DD4EE02}"/>
          </ac:spMkLst>
        </pc:spChg>
        <pc:spChg chg="add mod">
          <ac:chgData name="Smarius, John" userId="c30baacd-31b9-4ea6-b79e-1b4cd3c35358" providerId="ADAL" clId="{9FC73414-DBF0-425E-B7B2-1E158BB9E6C1}" dt="2023-01-20T14:41:43.100" v="4094" actId="1035"/>
          <ac:spMkLst>
            <pc:docMk/>
            <pc:sldMk cId="2910174808" sldId="6846"/>
            <ac:spMk id="86" creationId="{FF539C50-E941-48FC-BE17-08B2B17FCC86}"/>
          </ac:spMkLst>
        </pc:spChg>
        <pc:spChg chg="add mod">
          <ac:chgData name="Smarius, John" userId="c30baacd-31b9-4ea6-b79e-1b4cd3c35358" providerId="ADAL" clId="{9FC73414-DBF0-425E-B7B2-1E158BB9E6C1}" dt="2023-01-20T14:41:43.100" v="4094" actId="1035"/>
          <ac:spMkLst>
            <pc:docMk/>
            <pc:sldMk cId="2910174808" sldId="6846"/>
            <ac:spMk id="87" creationId="{0B9D6EB8-2EB1-458E-825F-C4487B199827}"/>
          </ac:spMkLst>
        </pc:spChg>
        <pc:spChg chg="mod">
          <ac:chgData name="Smarius, John" userId="c30baacd-31b9-4ea6-b79e-1b4cd3c35358" providerId="ADAL" clId="{9FC73414-DBF0-425E-B7B2-1E158BB9E6C1}" dt="2023-01-20T14:17:09.081" v="3885" actId="1036"/>
          <ac:spMkLst>
            <pc:docMk/>
            <pc:sldMk cId="2910174808" sldId="6846"/>
            <ac:spMk id="88" creationId="{61DED2EA-8F16-4833-95E6-3A4C7B788B34}"/>
          </ac:spMkLst>
        </pc:spChg>
        <pc:spChg chg="mod">
          <ac:chgData name="Smarius, John" userId="c30baacd-31b9-4ea6-b79e-1b4cd3c35358" providerId="ADAL" clId="{9FC73414-DBF0-425E-B7B2-1E158BB9E6C1}" dt="2023-01-20T14:17:43.700" v="3916" actId="1036"/>
          <ac:spMkLst>
            <pc:docMk/>
            <pc:sldMk cId="2910174808" sldId="6846"/>
            <ac:spMk id="90" creationId="{D62B5DFB-3CC9-42CE-918B-599868599801}"/>
          </ac:spMkLst>
        </pc:spChg>
        <pc:spChg chg="mod">
          <ac:chgData name="Smarius, John" userId="c30baacd-31b9-4ea6-b79e-1b4cd3c35358" providerId="ADAL" clId="{9FC73414-DBF0-425E-B7B2-1E158BB9E6C1}" dt="2023-01-20T14:17:09.081" v="3885" actId="1036"/>
          <ac:spMkLst>
            <pc:docMk/>
            <pc:sldMk cId="2910174808" sldId="6846"/>
            <ac:spMk id="91" creationId="{8BEC7FDE-0D92-489D-97CB-91F7FF6DAC7F}"/>
          </ac:spMkLst>
        </pc:spChg>
        <pc:spChg chg="mod">
          <ac:chgData name="Smarius, John" userId="c30baacd-31b9-4ea6-b79e-1b4cd3c35358" providerId="ADAL" clId="{9FC73414-DBF0-425E-B7B2-1E158BB9E6C1}" dt="2023-01-20T14:23:00.842" v="3969" actId="1076"/>
          <ac:spMkLst>
            <pc:docMk/>
            <pc:sldMk cId="2910174808" sldId="6846"/>
            <ac:spMk id="92" creationId="{12C74B31-1AAE-46A9-A58D-CE999CBA5708}"/>
          </ac:spMkLst>
        </pc:spChg>
        <pc:spChg chg="add mod">
          <ac:chgData name="Smarius, John" userId="c30baacd-31b9-4ea6-b79e-1b4cd3c35358" providerId="ADAL" clId="{9FC73414-DBF0-425E-B7B2-1E158BB9E6C1}" dt="2023-01-20T14:14:46.291" v="3772"/>
          <ac:spMkLst>
            <pc:docMk/>
            <pc:sldMk cId="2910174808" sldId="6846"/>
            <ac:spMk id="93" creationId="{71B1DD05-7C84-480C-B3B2-05AACC96C3C9}"/>
          </ac:spMkLst>
        </pc:spChg>
        <pc:spChg chg="add mod">
          <ac:chgData name="Smarius, John" userId="c30baacd-31b9-4ea6-b79e-1b4cd3c35358" providerId="ADAL" clId="{9FC73414-DBF0-425E-B7B2-1E158BB9E6C1}" dt="2023-01-20T14:14:46.291" v="3772"/>
          <ac:spMkLst>
            <pc:docMk/>
            <pc:sldMk cId="2910174808" sldId="6846"/>
            <ac:spMk id="96" creationId="{EC226940-73BD-4482-8207-A8621386D30A}"/>
          </ac:spMkLst>
        </pc:spChg>
        <pc:spChg chg="mod">
          <ac:chgData name="Smarius, John" userId="c30baacd-31b9-4ea6-b79e-1b4cd3c35358" providerId="ADAL" clId="{9FC73414-DBF0-425E-B7B2-1E158BB9E6C1}" dt="2023-01-20T14:22:13.922" v="3963" actId="1076"/>
          <ac:spMkLst>
            <pc:docMk/>
            <pc:sldMk cId="2910174808" sldId="6846"/>
            <ac:spMk id="97" creationId="{4CF38F60-3E0F-4873-A88B-C0D43F4DC1C4}"/>
          </ac:spMkLst>
        </pc:spChg>
        <pc:spChg chg="mod">
          <ac:chgData name="Smarius, John" userId="c30baacd-31b9-4ea6-b79e-1b4cd3c35358" providerId="ADAL" clId="{9FC73414-DBF0-425E-B7B2-1E158BB9E6C1}" dt="2023-01-20T14:15:36.038" v="3795" actId="1035"/>
          <ac:spMkLst>
            <pc:docMk/>
            <pc:sldMk cId="2910174808" sldId="6846"/>
            <ac:spMk id="101" creationId="{FF21FABB-8658-49BA-94B7-6D4F762489FB}"/>
          </ac:spMkLst>
        </pc:spChg>
        <pc:spChg chg="mod">
          <ac:chgData name="Smarius, John" userId="c30baacd-31b9-4ea6-b79e-1b4cd3c35358" providerId="ADAL" clId="{9FC73414-DBF0-425E-B7B2-1E158BB9E6C1}" dt="2023-01-20T14:15:36.038" v="3795" actId="1035"/>
          <ac:spMkLst>
            <pc:docMk/>
            <pc:sldMk cId="2910174808" sldId="6846"/>
            <ac:spMk id="102" creationId="{F825665D-A377-42D1-888E-5D8AD2B3980E}"/>
          </ac:spMkLst>
        </pc:spChg>
        <pc:spChg chg="mod">
          <ac:chgData name="Smarius, John" userId="c30baacd-31b9-4ea6-b79e-1b4cd3c35358" providerId="ADAL" clId="{9FC73414-DBF0-425E-B7B2-1E158BB9E6C1}" dt="2023-01-20T14:59:06.758" v="4403" actId="1035"/>
          <ac:spMkLst>
            <pc:docMk/>
            <pc:sldMk cId="2910174808" sldId="6846"/>
            <ac:spMk id="104" creationId="{8CCA252D-D515-482A-8882-724D15000291}"/>
          </ac:spMkLst>
        </pc:spChg>
        <pc:spChg chg="mod">
          <ac:chgData name="Smarius, John" userId="c30baacd-31b9-4ea6-b79e-1b4cd3c35358" providerId="ADAL" clId="{9FC73414-DBF0-425E-B7B2-1E158BB9E6C1}" dt="2023-01-20T14:59:06.758" v="4403" actId="1035"/>
          <ac:spMkLst>
            <pc:docMk/>
            <pc:sldMk cId="2910174808" sldId="6846"/>
            <ac:spMk id="105" creationId="{CF661925-0EFA-4EB4-918A-B2DC9CC5FE74}"/>
          </ac:spMkLst>
        </pc:spChg>
        <pc:spChg chg="mod">
          <ac:chgData name="Smarius, John" userId="c30baacd-31b9-4ea6-b79e-1b4cd3c35358" providerId="ADAL" clId="{9FC73414-DBF0-425E-B7B2-1E158BB9E6C1}" dt="2023-01-20T14:59:06.758" v="4403" actId="1035"/>
          <ac:spMkLst>
            <pc:docMk/>
            <pc:sldMk cId="2910174808" sldId="6846"/>
            <ac:spMk id="107" creationId="{942AABCA-135C-41E0-AECC-35450A8FFE13}"/>
          </ac:spMkLst>
        </pc:spChg>
        <pc:spChg chg="add mod">
          <ac:chgData name="Smarius, John" userId="c30baacd-31b9-4ea6-b79e-1b4cd3c35358" providerId="ADAL" clId="{9FC73414-DBF0-425E-B7B2-1E158BB9E6C1}" dt="2023-01-20T14:14:46.291" v="3772"/>
          <ac:spMkLst>
            <pc:docMk/>
            <pc:sldMk cId="2910174808" sldId="6846"/>
            <ac:spMk id="108" creationId="{EE7F5C1A-BEF1-4377-B82D-F21A7278F2B8}"/>
          </ac:spMkLst>
        </pc:spChg>
        <pc:spChg chg="add mod">
          <ac:chgData name="Smarius, John" userId="c30baacd-31b9-4ea6-b79e-1b4cd3c35358" providerId="ADAL" clId="{9FC73414-DBF0-425E-B7B2-1E158BB9E6C1}" dt="2023-01-20T14:14:46.291" v="3772"/>
          <ac:spMkLst>
            <pc:docMk/>
            <pc:sldMk cId="2910174808" sldId="6846"/>
            <ac:spMk id="109" creationId="{6B6A1D7A-B3D0-4FA0-A00B-3F75AC7D6E7C}"/>
          </ac:spMkLst>
        </pc:spChg>
        <pc:spChg chg="add mod">
          <ac:chgData name="Smarius, John" userId="c30baacd-31b9-4ea6-b79e-1b4cd3c35358" providerId="ADAL" clId="{9FC73414-DBF0-425E-B7B2-1E158BB9E6C1}" dt="2023-01-20T14:17:32.509" v="3902" actId="1035"/>
          <ac:spMkLst>
            <pc:docMk/>
            <pc:sldMk cId="2910174808" sldId="6846"/>
            <ac:spMk id="110" creationId="{6ED93199-335C-4BC2-AD61-9DC3AB93ACB1}"/>
          </ac:spMkLst>
        </pc:spChg>
        <pc:spChg chg="add mod">
          <ac:chgData name="Smarius, John" userId="c30baacd-31b9-4ea6-b79e-1b4cd3c35358" providerId="ADAL" clId="{9FC73414-DBF0-425E-B7B2-1E158BB9E6C1}" dt="2023-01-20T14:14:46.291" v="3772"/>
          <ac:spMkLst>
            <pc:docMk/>
            <pc:sldMk cId="2910174808" sldId="6846"/>
            <ac:spMk id="113" creationId="{B8FA6148-9178-40C8-8358-5F769A184B69}"/>
          </ac:spMkLst>
        </pc:spChg>
        <pc:spChg chg="add mod">
          <ac:chgData name="Smarius, John" userId="c30baacd-31b9-4ea6-b79e-1b4cd3c35358" providerId="ADAL" clId="{9FC73414-DBF0-425E-B7B2-1E158BB9E6C1}" dt="2023-01-20T14:14:46.291" v="3772"/>
          <ac:spMkLst>
            <pc:docMk/>
            <pc:sldMk cId="2910174808" sldId="6846"/>
            <ac:spMk id="119" creationId="{0788EBF5-BBA3-479B-B458-554B6E559758}"/>
          </ac:spMkLst>
        </pc:spChg>
        <pc:spChg chg="add mod">
          <ac:chgData name="Smarius, John" userId="c30baacd-31b9-4ea6-b79e-1b4cd3c35358" providerId="ADAL" clId="{9FC73414-DBF0-425E-B7B2-1E158BB9E6C1}" dt="2023-01-20T14:16:43.740" v="3871" actId="1035"/>
          <ac:spMkLst>
            <pc:docMk/>
            <pc:sldMk cId="2910174808" sldId="6846"/>
            <ac:spMk id="121" creationId="{94ACAE62-D49A-4C08-912D-A65417CB9643}"/>
          </ac:spMkLst>
        </pc:spChg>
        <pc:spChg chg="add mod">
          <ac:chgData name="Smarius, John" userId="c30baacd-31b9-4ea6-b79e-1b4cd3c35358" providerId="ADAL" clId="{9FC73414-DBF0-425E-B7B2-1E158BB9E6C1}" dt="2023-01-20T14:16:43.740" v="3871" actId="1035"/>
          <ac:spMkLst>
            <pc:docMk/>
            <pc:sldMk cId="2910174808" sldId="6846"/>
            <ac:spMk id="122" creationId="{DF628090-2646-420E-868B-7778688FD4BF}"/>
          </ac:spMkLst>
        </pc:spChg>
        <pc:spChg chg="add mod">
          <ac:chgData name="Smarius, John" userId="c30baacd-31b9-4ea6-b79e-1b4cd3c35358" providerId="ADAL" clId="{9FC73414-DBF0-425E-B7B2-1E158BB9E6C1}" dt="2023-01-20T14:16:43.740" v="3871" actId="1035"/>
          <ac:spMkLst>
            <pc:docMk/>
            <pc:sldMk cId="2910174808" sldId="6846"/>
            <ac:spMk id="123" creationId="{F5EC4ACB-5B6C-4384-B74A-692D5503463A}"/>
          </ac:spMkLst>
        </pc:spChg>
        <pc:spChg chg="add mod">
          <ac:chgData name="Smarius, John" userId="c30baacd-31b9-4ea6-b79e-1b4cd3c35358" providerId="ADAL" clId="{9FC73414-DBF0-425E-B7B2-1E158BB9E6C1}" dt="2023-01-20T14:16:43.740" v="3871" actId="1035"/>
          <ac:spMkLst>
            <pc:docMk/>
            <pc:sldMk cId="2910174808" sldId="6846"/>
            <ac:spMk id="125" creationId="{7973F7CA-8A7C-447D-AED1-98EF86AA90C8}"/>
          </ac:spMkLst>
        </pc:spChg>
        <pc:spChg chg="add mod">
          <ac:chgData name="Smarius, John" userId="c30baacd-31b9-4ea6-b79e-1b4cd3c35358" providerId="ADAL" clId="{9FC73414-DBF0-425E-B7B2-1E158BB9E6C1}" dt="2023-01-20T14:14:46.291" v="3772"/>
          <ac:spMkLst>
            <pc:docMk/>
            <pc:sldMk cId="2910174808" sldId="6846"/>
            <ac:spMk id="126" creationId="{93BE4E42-3F1B-4CFF-BC63-C55A6641976A}"/>
          </ac:spMkLst>
        </pc:spChg>
        <pc:spChg chg="add mod">
          <ac:chgData name="Smarius, John" userId="c30baacd-31b9-4ea6-b79e-1b4cd3c35358" providerId="ADAL" clId="{9FC73414-DBF0-425E-B7B2-1E158BB9E6C1}" dt="2023-01-20T14:14:46.291" v="3772"/>
          <ac:spMkLst>
            <pc:docMk/>
            <pc:sldMk cId="2910174808" sldId="6846"/>
            <ac:spMk id="128" creationId="{59830CE5-A10F-4B1C-BCF4-58A6800321CF}"/>
          </ac:spMkLst>
        </pc:spChg>
        <pc:spChg chg="add mod">
          <ac:chgData name="Smarius, John" userId="c30baacd-31b9-4ea6-b79e-1b4cd3c35358" providerId="ADAL" clId="{9FC73414-DBF0-425E-B7B2-1E158BB9E6C1}" dt="2023-01-20T14:14:46.291" v="3772"/>
          <ac:spMkLst>
            <pc:docMk/>
            <pc:sldMk cId="2910174808" sldId="6846"/>
            <ac:spMk id="129" creationId="{E07B10A9-40F5-4049-8ECF-AA14E9D835D8}"/>
          </ac:spMkLst>
        </pc:spChg>
        <pc:spChg chg="add mod">
          <ac:chgData name="Smarius, John" userId="c30baacd-31b9-4ea6-b79e-1b4cd3c35358" providerId="ADAL" clId="{9FC73414-DBF0-425E-B7B2-1E158BB9E6C1}" dt="2023-01-20T14:14:46.291" v="3772"/>
          <ac:spMkLst>
            <pc:docMk/>
            <pc:sldMk cId="2910174808" sldId="6846"/>
            <ac:spMk id="130" creationId="{A9057397-BD68-4CA6-B7C4-3B420DC6C199}"/>
          </ac:spMkLst>
        </pc:spChg>
        <pc:spChg chg="add mod">
          <ac:chgData name="Smarius, John" userId="c30baacd-31b9-4ea6-b79e-1b4cd3c35358" providerId="ADAL" clId="{9FC73414-DBF0-425E-B7B2-1E158BB9E6C1}" dt="2023-01-20T14:16:43.740" v="3871" actId="1035"/>
          <ac:spMkLst>
            <pc:docMk/>
            <pc:sldMk cId="2910174808" sldId="6846"/>
            <ac:spMk id="135" creationId="{876B2177-6E40-4009-8DCD-62795E437F1F}"/>
          </ac:spMkLst>
        </pc:spChg>
        <pc:spChg chg="mod">
          <ac:chgData name="Smarius, John" userId="c30baacd-31b9-4ea6-b79e-1b4cd3c35358" providerId="ADAL" clId="{9FC73414-DBF0-425E-B7B2-1E158BB9E6C1}" dt="2023-01-20T14:22:41.341" v="3968" actId="1076"/>
          <ac:spMkLst>
            <pc:docMk/>
            <pc:sldMk cId="2910174808" sldId="6846"/>
            <ac:spMk id="137" creationId="{90F484DB-5037-43FD-9FD6-2420CF6EC4B3}"/>
          </ac:spMkLst>
        </pc:spChg>
        <pc:spChg chg="del">
          <ac:chgData name="Smarius, John" userId="c30baacd-31b9-4ea6-b79e-1b4cd3c35358" providerId="ADAL" clId="{9FC73414-DBF0-425E-B7B2-1E158BB9E6C1}" dt="2023-01-20T14:22:20.728" v="3964" actId="478"/>
          <ac:spMkLst>
            <pc:docMk/>
            <pc:sldMk cId="2910174808" sldId="6846"/>
            <ac:spMk id="138" creationId="{755F0BBD-B966-46F4-833D-D11224887A23}"/>
          </ac:spMkLst>
        </pc:spChg>
        <pc:spChg chg="mod">
          <ac:chgData name="Smarius, John" userId="c30baacd-31b9-4ea6-b79e-1b4cd3c35358" providerId="ADAL" clId="{9FC73414-DBF0-425E-B7B2-1E158BB9E6C1}" dt="2023-01-20T14:21:44.345" v="3959" actId="1076"/>
          <ac:spMkLst>
            <pc:docMk/>
            <pc:sldMk cId="2910174808" sldId="6846"/>
            <ac:spMk id="139" creationId="{9F50BA6B-5D44-49DC-A3E1-CC0F4CDE2F89}"/>
          </ac:spMkLst>
        </pc:spChg>
        <pc:spChg chg="mod">
          <ac:chgData name="Smarius, John" userId="c30baacd-31b9-4ea6-b79e-1b4cd3c35358" providerId="ADAL" clId="{9FC73414-DBF0-425E-B7B2-1E158BB9E6C1}" dt="2023-01-20T14:18:24.853" v="3923" actId="1076"/>
          <ac:spMkLst>
            <pc:docMk/>
            <pc:sldMk cId="2910174808" sldId="6846"/>
            <ac:spMk id="175" creationId="{5471523C-891F-41B0-A2E2-DBAF83B23CAC}"/>
          </ac:spMkLst>
        </pc:spChg>
        <pc:spChg chg="mod">
          <ac:chgData name="Smarius, John" userId="c30baacd-31b9-4ea6-b79e-1b4cd3c35358" providerId="ADAL" clId="{9FC73414-DBF0-425E-B7B2-1E158BB9E6C1}" dt="2023-01-20T14:18:42.812" v="3924" actId="1076"/>
          <ac:spMkLst>
            <pc:docMk/>
            <pc:sldMk cId="2910174808" sldId="6846"/>
            <ac:spMk id="176" creationId="{4E65E152-B510-4F01-BFA4-081D28AC8DA1}"/>
          </ac:spMkLst>
        </pc:spChg>
        <pc:spChg chg="mod">
          <ac:chgData name="Smarius, John" userId="c30baacd-31b9-4ea6-b79e-1b4cd3c35358" providerId="ADAL" clId="{9FC73414-DBF0-425E-B7B2-1E158BB9E6C1}" dt="2023-01-20T14:31:07.128" v="4009" actId="1076"/>
          <ac:spMkLst>
            <pc:docMk/>
            <pc:sldMk cId="2910174808" sldId="6846"/>
            <ac:spMk id="177" creationId="{8C9EF4DD-72AE-4BC6-911A-5553B3266A13}"/>
          </ac:spMkLst>
        </pc:spChg>
        <pc:spChg chg="mod">
          <ac:chgData name="Smarius, John" userId="c30baacd-31b9-4ea6-b79e-1b4cd3c35358" providerId="ADAL" clId="{9FC73414-DBF0-425E-B7B2-1E158BB9E6C1}" dt="2023-01-20T14:59:06.758" v="4403" actId="1035"/>
          <ac:spMkLst>
            <pc:docMk/>
            <pc:sldMk cId="2910174808" sldId="6846"/>
            <ac:spMk id="178" creationId="{70954BE3-10C9-4242-BC9D-1C42C7DCB509}"/>
          </ac:spMkLst>
        </pc:spChg>
        <pc:spChg chg="mod">
          <ac:chgData name="Smarius, John" userId="c30baacd-31b9-4ea6-b79e-1b4cd3c35358" providerId="ADAL" clId="{9FC73414-DBF0-425E-B7B2-1E158BB9E6C1}" dt="2023-01-20T14:32:21.357" v="4018" actId="1076"/>
          <ac:spMkLst>
            <pc:docMk/>
            <pc:sldMk cId="2910174808" sldId="6846"/>
            <ac:spMk id="183" creationId="{C6E8A246-EB64-4650-97B6-234CA97258DE}"/>
          </ac:spMkLst>
        </pc:spChg>
        <pc:spChg chg="mod">
          <ac:chgData name="Smarius, John" userId="c30baacd-31b9-4ea6-b79e-1b4cd3c35358" providerId="ADAL" clId="{9FC73414-DBF0-425E-B7B2-1E158BB9E6C1}" dt="2023-01-20T14:32:21.357" v="4018" actId="1076"/>
          <ac:spMkLst>
            <pc:docMk/>
            <pc:sldMk cId="2910174808" sldId="6846"/>
            <ac:spMk id="184" creationId="{E0B9948D-40E5-49A6-ABD9-3B0E6BC37A02}"/>
          </ac:spMkLst>
        </pc:spChg>
        <pc:spChg chg="mod">
          <ac:chgData name="Smarius, John" userId="c30baacd-31b9-4ea6-b79e-1b4cd3c35358" providerId="ADAL" clId="{9FC73414-DBF0-425E-B7B2-1E158BB9E6C1}" dt="2023-01-20T14:32:21.357" v="4018" actId="1076"/>
          <ac:spMkLst>
            <pc:docMk/>
            <pc:sldMk cId="2910174808" sldId="6846"/>
            <ac:spMk id="185" creationId="{1A28952C-4FE4-4B0B-9A9E-0E0C1ECC106D}"/>
          </ac:spMkLst>
        </pc:spChg>
        <pc:spChg chg="add mod">
          <ac:chgData name="Smarius, John" userId="c30baacd-31b9-4ea6-b79e-1b4cd3c35358" providerId="ADAL" clId="{9FC73414-DBF0-425E-B7B2-1E158BB9E6C1}" dt="2023-01-20T14:59:19.888" v="4404" actId="1076"/>
          <ac:spMkLst>
            <pc:docMk/>
            <pc:sldMk cId="2910174808" sldId="6846"/>
            <ac:spMk id="188" creationId="{39BD4DC0-37B9-4504-A08B-B230A5D91C6A}"/>
          </ac:spMkLst>
        </pc:spChg>
        <pc:spChg chg="add mod">
          <ac:chgData name="Smarius, John" userId="c30baacd-31b9-4ea6-b79e-1b4cd3c35358" providerId="ADAL" clId="{9FC73414-DBF0-425E-B7B2-1E158BB9E6C1}" dt="2023-01-20T14:21:24.738" v="3958" actId="1076"/>
          <ac:spMkLst>
            <pc:docMk/>
            <pc:sldMk cId="2910174808" sldId="6846"/>
            <ac:spMk id="191" creationId="{0FCAF006-D6C2-4E21-A554-C517450E275F}"/>
          </ac:spMkLst>
        </pc:spChg>
        <pc:spChg chg="add mod">
          <ac:chgData name="Smarius, John" userId="c30baacd-31b9-4ea6-b79e-1b4cd3c35358" providerId="ADAL" clId="{9FC73414-DBF0-425E-B7B2-1E158BB9E6C1}" dt="2023-01-20T14:22:01.125" v="3961" actId="14100"/>
          <ac:spMkLst>
            <pc:docMk/>
            <pc:sldMk cId="2910174808" sldId="6846"/>
            <ac:spMk id="192" creationId="{2C71B61D-A89A-41F6-8A8B-6A2E5F5D5EDE}"/>
          </ac:spMkLst>
        </pc:spChg>
        <pc:spChg chg="add mod">
          <ac:chgData name="Smarius, John" userId="c30baacd-31b9-4ea6-b79e-1b4cd3c35358" providerId="ADAL" clId="{9FC73414-DBF0-425E-B7B2-1E158BB9E6C1}" dt="2023-01-20T14:20:26.398" v="3950" actId="1076"/>
          <ac:spMkLst>
            <pc:docMk/>
            <pc:sldMk cId="2910174808" sldId="6846"/>
            <ac:spMk id="193" creationId="{4F79F0F4-1BFD-4FE5-B885-954850C08386}"/>
          </ac:spMkLst>
        </pc:spChg>
        <pc:spChg chg="add mod">
          <ac:chgData name="Smarius, John" userId="c30baacd-31b9-4ea6-b79e-1b4cd3c35358" providerId="ADAL" clId="{9FC73414-DBF0-425E-B7B2-1E158BB9E6C1}" dt="2023-01-20T14:14:46.291" v="3772"/>
          <ac:spMkLst>
            <pc:docMk/>
            <pc:sldMk cId="2910174808" sldId="6846"/>
            <ac:spMk id="194" creationId="{0C553CFB-A65C-4623-8567-B3EC77D79355}"/>
          </ac:spMkLst>
        </pc:spChg>
        <pc:spChg chg="add mod">
          <ac:chgData name="Smarius, John" userId="c30baacd-31b9-4ea6-b79e-1b4cd3c35358" providerId="ADAL" clId="{9FC73414-DBF0-425E-B7B2-1E158BB9E6C1}" dt="2023-01-20T14:14:46.291" v="3772"/>
          <ac:spMkLst>
            <pc:docMk/>
            <pc:sldMk cId="2910174808" sldId="6846"/>
            <ac:spMk id="195" creationId="{A1D4C3C6-A058-4571-97F4-2060678EF613}"/>
          </ac:spMkLst>
        </pc:spChg>
        <pc:spChg chg="add mod">
          <ac:chgData name="Smarius, John" userId="c30baacd-31b9-4ea6-b79e-1b4cd3c35358" providerId="ADAL" clId="{9FC73414-DBF0-425E-B7B2-1E158BB9E6C1}" dt="2023-01-20T14:30:59.506" v="4008" actId="1076"/>
          <ac:spMkLst>
            <pc:docMk/>
            <pc:sldMk cId="2910174808" sldId="6846"/>
            <ac:spMk id="196" creationId="{B0E6E4FE-7320-4434-A234-1586AE1E9A13}"/>
          </ac:spMkLst>
        </pc:spChg>
        <pc:spChg chg="add del mod">
          <ac:chgData name="Smarius, John" userId="c30baacd-31b9-4ea6-b79e-1b4cd3c35358" providerId="ADAL" clId="{9FC73414-DBF0-425E-B7B2-1E158BB9E6C1}" dt="2023-01-20T14:15:07.425" v="3773" actId="478"/>
          <ac:spMkLst>
            <pc:docMk/>
            <pc:sldMk cId="2910174808" sldId="6846"/>
            <ac:spMk id="197" creationId="{0A51EDC6-0ADA-4C96-B1A4-29DD9917B006}"/>
          </ac:spMkLst>
        </pc:spChg>
        <pc:spChg chg="add del mod">
          <ac:chgData name="Smarius, John" userId="c30baacd-31b9-4ea6-b79e-1b4cd3c35358" providerId="ADAL" clId="{9FC73414-DBF0-425E-B7B2-1E158BB9E6C1}" dt="2023-01-20T14:15:07.425" v="3773" actId="478"/>
          <ac:spMkLst>
            <pc:docMk/>
            <pc:sldMk cId="2910174808" sldId="6846"/>
            <ac:spMk id="198" creationId="{416D36B1-C47B-489C-A206-77E6D0DCA2B1}"/>
          </ac:spMkLst>
        </pc:spChg>
        <pc:spChg chg="add del mod">
          <ac:chgData name="Smarius, John" userId="c30baacd-31b9-4ea6-b79e-1b4cd3c35358" providerId="ADAL" clId="{9FC73414-DBF0-425E-B7B2-1E158BB9E6C1}" dt="2023-01-20T14:15:07.425" v="3773" actId="478"/>
          <ac:spMkLst>
            <pc:docMk/>
            <pc:sldMk cId="2910174808" sldId="6846"/>
            <ac:spMk id="199" creationId="{1259AB6D-558B-47B0-A8DE-EF4BC32AFBB4}"/>
          </ac:spMkLst>
        </pc:spChg>
        <pc:spChg chg="add del mod">
          <ac:chgData name="Smarius, John" userId="c30baacd-31b9-4ea6-b79e-1b4cd3c35358" providerId="ADAL" clId="{9FC73414-DBF0-425E-B7B2-1E158BB9E6C1}" dt="2023-01-20T14:15:07.425" v="3773" actId="478"/>
          <ac:spMkLst>
            <pc:docMk/>
            <pc:sldMk cId="2910174808" sldId="6846"/>
            <ac:spMk id="200" creationId="{72BA346D-1802-44A4-9DBA-A9F327CA0315}"/>
          </ac:spMkLst>
        </pc:spChg>
        <pc:spChg chg="add del mod">
          <ac:chgData name="Smarius, John" userId="c30baacd-31b9-4ea6-b79e-1b4cd3c35358" providerId="ADAL" clId="{9FC73414-DBF0-425E-B7B2-1E158BB9E6C1}" dt="2023-01-20T14:15:07.425" v="3773" actId="478"/>
          <ac:spMkLst>
            <pc:docMk/>
            <pc:sldMk cId="2910174808" sldId="6846"/>
            <ac:spMk id="201" creationId="{C2B227BE-7AC4-49CC-BB16-F38CB41C6260}"/>
          </ac:spMkLst>
        </pc:spChg>
        <pc:spChg chg="add mod">
          <ac:chgData name="Smarius, John" userId="c30baacd-31b9-4ea6-b79e-1b4cd3c35358" providerId="ADAL" clId="{9FC73414-DBF0-425E-B7B2-1E158BB9E6C1}" dt="2023-01-20T14:29:24.380" v="4003" actId="14100"/>
          <ac:spMkLst>
            <pc:docMk/>
            <pc:sldMk cId="2910174808" sldId="6846"/>
            <ac:spMk id="202" creationId="{4B819639-ADB6-4CB8-AF8A-EFA094F26E0D}"/>
          </ac:spMkLst>
        </pc:spChg>
        <pc:spChg chg="add mod">
          <ac:chgData name="Smarius, John" userId="c30baacd-31b9-4ea6-b79e-1b4cd3c35358" providerId="ADAL" clId="{9FC73414-DBF0-425E-B7B2-1E158BB9E6C1}" dt="2023-01-20T14:14:46.291" v="3772"/>
          <ac:spMkLst>
            <pc:docMk/>
            <pc:sldMk cId="2910174808" sldId="6846"/>
            <ac:spMk id="203" creationId="{8BB9907B-D8E4-4F82-B280-A6B4263EF06E}"/>
          </ac:spMkLst>
        </pc:spChg>
        <pc:spChg chg="add mod">
          <ac:chgData name="Smarius, John" userId="c30baacd-31b9-4ea6-b79e-1b4cd3c35358" providerId="ADAL" clId="{9FC73414-DBF0-425E-B7B2-1E158BB9E6C1}" dt="2023-01-20T14:16:18.211" v="3848" actId="1035"/>
          <ac:spMkLst>
            <pc:docMk/>
            <pc:sldMk cId="2910174808" sldId="6846"/>
            <ac:spMk id="204" creationId="{C1C10C84-875D-444C-A428-682D034024A1}"/>
          </ac:spMkLst>
        </pc:spChg>
        <pc:spChg chg="add mod">
          <ac:chgData name="Smarius, John" userId="c30baacd-31b9-4ea6-b79e-1b4cd3c35358" providerId="ADAL" clId="{9FC73414-DBF0-425E-B7B2-1E158BB9E6C1}" dt="2023-01-20T14:29:40.247" v="4004" actId="14100"/>
          <ac:spMkLst>
            <pc:docMk/>
            <pc:sldMk cId="2910174808" sldId="6846"/>
            <ac:spMk id="205" creationId="{5EF4B213-21C7-4467-A145-7DE6DF2989C2}"/>
          </ac:spMkLst>
        </pc:spChg>
        <pc:spChg chg="add mod">
          <ac:chgData name="Smarius, John" userId="c30baacd-31b9-4ea6-b79e-1b4cd3c35358" providerId="ADAL" clId="{9FC73414-DBF0-425E-B7B2-1E158BB9E6C1}" dt="2023-01-20T14:31:57.884" v="4017" actId="20577"/>
          <ac:spMkLst>
            <pc:docMk/>
            <pc:sldMk cId="2910174808" sldId="6846"/>
            <ac:spMk id="208" creationId="{B075DE1C-463A-4264-A4AA-615D880F8AA2}"/>
          </ac:spMkLst>
        </pc:spChg>
        <pc:spChg chg="add del mod">
          <ac:chgData name="Smarius, John" userId="c30baacd-31b9-4ea6-b79e-1b4cd3c35358" providerId="ADAL" clId="{9FC73414-DBF0-425E-B7B2-1E158BB9E6C1}" dt="2023-01-20T14:58:12.331" v="4367" actId="478"/>
          <ac:spMkLst>
            <pc:docMk/>
            <pc:sldMk cId="2910174808" sldId="6846"/>
            <ac:spMk id="218" creationId="{27D75CB3-E857-43F8-8094-F03E2DB63781}"/>
          </ac:spMkLst>
        </pc:spChg>
        <pc:spChg chg="add del mod">
          <ac:chgData name="Smarius, John" userId="c30baacd-31b9-4ea6-b79e-1b4cd3c35358" providerId="ADAL" clId="{9FC73414-DBF0-425E-B7B2-1E158BB9E6C1}" dt="2023-01-20T14:56:44.646" v="4353" actId="478"/>
          <ac:spMkLst>
            <pc:docMk/>
            <pc:sldMk cId="2910174808" sldId="6846"/>
            <ac:spMk id="219" creationId="{063C3463-4E40-4AAC-BB66-A61CAE73920B}"/>
          </ac:spMkLst>
        </pc:spChg>
        <pc:spChg chg="add del mod">
          <ac:chgData name="Smarius, John" userId="c30baacd-31b9-4ea6-b79e-1b4cd3c35358" providerId="ADAL" clId="{9FC73414-DBF0-425E-B7B2-1E158BB9E6C1}" dt="2023-01-20T14:58:12.331" v="4367" actId="478"/>
          <ac:spMkLst>
            <pc:docMk/>
            <pc:sldMk cId="2910174808" sldId="6846"/>
            <ac:spMk id="220" creationId="{39D4387C-A91C-4760-A9C5-C21A644A8C31}"/>
          </ac:spMkLst>
        </pc:spChg>
        <pc:spChg chg="add del mod">
          <ac:chgData name="Smarius, John" userId="c30baacd-31b9-4ea6-b79e-1b4cd3c35358" providerId="ADAL" clId="{9FC73414-DBF0-425E-B7B2-1E158BB9E6C1}" dt="2023-01-20T14:58:12.331" v="4367" actId="478"/>
          <ac:spMkLst>
            <pc:docMk/>
            <pc:sldMk cId="2910174808" sldId="6846"/>
            <ac:spMk id="221" creationId="{FBCA8BD6-82D7-4C92-B000-B1C126D593E6}"/>
          </ac:spMkLst>
        </pc:spChg>
        <pc:spChg chg="add del mod">
          <ac:chgData name="Smarius, John" userId="c30baacd-31b9-4ea6-b79e-1b4cd3c35358" providerId="ADAL" clId="{9FC73414-DBF0-425E-B7B2-1E158BB9E6C1}" dt="2023-01-20T14:58:12.331" v="4367" actId="478"/>
          <ac:spMkLst>
            <pc:docMk/>
            <pc:sldMk cId="2910174808" sldId="6846"/>
            <ac:spMk id="222" creationId="{52BF62E2-5758-47FD-8DAE-2C70570E5B38}"/>
          </ac:spMkLst>
        </pc:spChg>
        <pc:spChg chg="add del mod">
          <ac:chgData name="Smarius, John" userId="c30baacd-31b9-4ea6-b79e-1b4cd3c35358" providerId="ADAL" clId="{9FC73414-DBF0-425E-B7B2-1E158BB9E6C1}" dt="2023-01-20T14:58:12.331" v="4367" actId="478"/>
          <ac:spMkLst>
            <pc:docMk/>
            <pc:sldMk cId="2910174808" sldId="6846"/>
            <ac:spMk id="223" creationId="{4A259657-6DE8-4B28-889F-A3EB4CA32257}"/>
          </ac:spMkLst>
        </pc:spChg>
        <pc:spChg chg="add del mod">
          <ac:chgData name="Smarius, John" userId="c30baacd-31b9-4ea6-b79e-1b4cd3c35358" providerId="ADAL" clId="{9FC73414-DBF0-425E-B7B2-1E158BB9E6C1}" dt="2023-01-20T14:55:46.695" v="4346" actId="478"/>
          <ac:spMkLst>
            <pc:docMk/>
            <pc:sldMk cId="2910174808" sldId="6846"/>
            <ac:spMk id="224" creationId="{EB4100BB-B2CC-4583-B2DD-A1DB26A4052B}"/>
          </ac:spMkLst>
        </pc:spChg>
        <pc:spChg chg="add del mod">
          <ac:chgData name="Smarius, John" userId="c30baacd-31b9-4ea6-b79e-1b4cd3c35358" providerId="ADAL" clId="{9FC73414-DBF0-425E-B7B2-1E158BB9E6C1}" dt="2023-01-20T14:55:46.695" v="4346" actId="478"/>
          <ac:spMkLst>
            <pc:docMk/>
            <pc:sldMk cId="2910174808" sldId="6846"/>
            <ac:spMk id="225" creationId="{3438CBB6-D22D-4CE7-95D1-14133536AC16}"/>
          </ac:spMkLst>
        </pc:spChg>
        <pc:spChg chg="add del mod">
          <ac:chgData name="Smarius, John" userId="c30baacd-31b9-4ea6-b79e-1b4cd3c35358" providerId="ADAL" clId="{9FC73414-DBF0-425E-B7B2-1E158BB9E6C1}" dt="2023-01-20T14:55:46.695" v="4346" actId="478"/>
          <ac:spMkLst>
            <pc:docMk/>
            <pc:sldMk cId="2910174808" sldId="6846"/>
            <ac:spMk id="226" creationId="{417B257C-F837-4188-B465-4E69F498C659}"/>
          </ac:spMkLst>
        </pc:spChg>
        <pc:spChg chg="add del mod">
          <ac:chgData name="Smarius, John" userId="c30baacd-31b9-4ea6-b79e-1b4cd3c35358" providerId="ADAL" clId="{9FC73414-DBF0-425E-B7B2-1E158BB9E6C1}" dt="2023-01-20T14:55:46.695" v="4346" actId="478"/>
          <ac:spMkLst>
            <pc:docMk/>
            <pc:sldMk cId="2910174808" sldId="6846"/>
            <ac:spMk id="227" creationId="{D5AC9D96-4088-4807-B760-6453D28181A4}"/>
          </ac:spMkLst>
        </pc:spChg>
        <pc:spChg chg="add del mod">
          <ac:chgData name="Smarius, John" userId="c30baacd-31b9-4ea6-b79e-1b4cd3c35358" providerId="ADAL" clId="{9FC73414-DBF0-425E-B7B2-1E158BB9E6C1}" dt="2023-01-20T14:55:46.695" v="4346" actId="478"/>
          <ac:spMkLst>
            <pc:docMk/>
            <pc:sldMk cId="2910174808" sldId="6846"/>
            <ac:spMk id="228" creationId="{16996374-4ECE-4F90-BC99-64C06925FF11}"/>
          </ac:spMkLst>
        </pc:spChg>
        <pc:spChg chg="add mod">
          <ac:chgData name="Smarius, John" userId="c30baacd-31b9-4ea6-b79e-1b4cd3c35358" providerId="ADAL" clId="{9FC73414-DBF0-425E-B7B2-1E158BB9E6C1}" dt="2023-01-20T14:57:04.031" v="4355" actId="1076"/>
          <ac:spMkLst>
            <pc:docMk/>
            <pc:sldMk cId="2910174808" sldId="6846"/>
            <ac:spMk id="229" creationId="{0E868089-46A5-4735-998F-23895F9795D9}"/>
          </ac:spMkLst>
        </pc:spChg>
        <pc:spChg chg="add del mod">
          <ac:chgData name="Smarius, John" userId="c30baacd-31b9-4ea6-b79e-1b4cd3c35358" providerId="ADAL" clId="{9FC73414-DBF0-425E-B7B2-1E158BB9E6C1}" dt="2023-01-20T14:56:48.063" v="4354" actId="478"/>
          <ac:spMkLst>
            <pc:docMk/>
            <pc:sldMk cId="2910174808" sldId="6846"/>
            <ac:spMk id="230" creationId="{E6AF8D51-1F51-46B5-8ECD-EE338B25D920}"/>
          </ac:spMkLst>
        </pc:spChg>
        <pc:spChg chg="add mod">
          <ac:chgData name="Smarius, John" userId="c30baacd-31b9-4ea6-b79e-1b4cd3c35358" providerId="ADAL" clId="{9FC73414-DBF0-425E-B7B2-1E158BB9E6C1}" dt="2023-01-20T14:55:26.655" v="4345" actId="1037"/>
          <ac:spMkLst>
            <pc:docMk/>
            <pc:sldMk cId="2910174808" sldId="6846"/>
            <ac:spMk id="240" creationId="{71D4A12B-C402-4BC5-8E89-633C586BB635}"/>
          </ac:spMkLst>
        </pc:spChg>
        <pc:spChg chg="add mod">
          <ac:chgData name="Smarius, John" userId="c30baacd-31b9-4ea6-b79e-1b4cd3c35358" providerId="ADAL" clId="{9FC73414-DBF0-425E-B7B2-1E158BB9E6C1}" dt="2023-01-20T14:57:51.961" v="4366" actId="1076"/>
          <ac:spMkLst>
            <pc:docMk/>
            <pc:sldMk cId="2910174808" sldId="6846"/>
            <ac:spMk id="241" creationId="{0CED422E-9E92-40E1-84AE-907792FAB055}"/>
          </ac:spMkLst>
        </pc:spChg>
        <pc:spChg chg="add mod">
          <ac:chgData name="Smarius, John" userId="c30baacd-31b9-4ea6-b79e-1b4cd3c35358" providerId="ADAL" clId="{9FC73414-DBF0-425E-B7B2-1E158BB9E6C1}" dt="2023-01-20T14:56:34.797" v="4352" actId="207"/>
          <ac:spMkLst>
            <pc:docMk/>
            <pc:sldMk cId="2910174808" sldId="6846"/>
            <ac:spMk id="245" creationId="{BF7986A2-BA51-4E97-9B95-65618A274D72}"/>
          </ac:spMkLst>
        </pc:spChg>
        <pc:cxnChg chg="mod">
          <ac:chgData name="Smarius, John" userId="c30baacd-31b9-4ea6-b79e-1b4cd3c35358" providerId="ADAL" clId="{9FC73414-DBF0-425E-B7B2-1E158BB9E6C1}" dt="2023-01-20T14:19:00.327" v="3941" actId="1037"/>
          <ac:cxnSpMkLst>
            <pc:docMk/>
            <pc:sldMk cId="2910174808" sldId="6846"/>
            <ac:cxnSpMk id="69" creationId="{00000000-0000-0000-0000-000000000000}"/>
          </ac:cxnSpMkLst>
        </pc:cxnChg>
        <pc:cxnChg chg="mod">
          <ac:chgData name="Smarius, John" userId="c30baacd-31b9-4ea6-b79e-1b4cd3c35358" providerId="ADAL" clId="{9FC73414-DBF0-425E-B7B2-1E158BB9E6C1}" dt="2023-01-20T14:28:33.305" v="3998" actId="14100"/>
          <ac:cxnSpMkLst>
            <pc:docMk/>
            <pc:sldMk cId="2910174808" sldId="6846"/>
            <ac:cxnSpMk id="98" creationId="{9B1DE53D-60C3-4BF2-9B64-95A974927662}"/>
          </ac:cxnSpMkLst>
        </pc:cxnChg>
        <pc:cxnChg chg="mod">
          <ac:chgData name="Smarius, John" userId="c30baacd-31b9-4ea6-b79e-1b4cd3c35358" providerId="ADAL" clId="{9FC73414-DBF0-425E-B7B2-1E158BB9E6C1}" dt="2023-01-20T14:17:43.700" v="3916" actId="1036"/>
          <ac:cxnSpMkLst>
            <pc:docMk/>
            <pc:sldMk cId="2910174808" sldId="6846"/>
            <ac:cxnSpMk id="99" creationId="{1B0FDA2E-749F-461A-B685-B434EFB468F4}"/>
          </ac:cxnSpMkLst>
        </pc:cxnChg>
        <pc:cxnChg chg="mod">
          <ac:chgData name="Smarius, John" userId="c30baacd-31b9-4ea6-b79e-1b4cd3c35358" providerId="ADAL" clId="{9FC73414-DBF0-425E-B7B2-1E158BB9E6C1}" dt="2023-01-20T14:17:52.876" v="3919" actId="14100"/>
          <ac:cxnSpMkLst>
            <pc:docMk/>
            <pc:sldMk cId="2910174808" sldId="6846"/>
            <ac:cxnSpMk id="100" creationId="{B52F9DA9-2B91-4B71-B452-7FDB00135FD2}"/>
          </ac:cxnSpMkLst>
        </pc:cxnChg>
        <pc:cxnChg chg="mod">
          <ac:chgData name="Smarius, John" userId="c30baacd-31b9-4ea6-b79e-1b4cd3c35358" providerId="ADAL" clId="{9FC73414-DBF0-425E-B7B2-1E158BB9E6C1}" dt="2023-01-20T14:23:00.842" v="3969" actId="1076"/>
          <ac:cxnSpMkLst>
            <pc:docMk/>
            <pc:sldMk cId="2910174808" sldId="6846"/>
            <ac:cxnSpMk id="103" creationId="{A76EF658-25E9-4E53-89C3-25BFC36A99A4}"/>
          </ac:cxnSpMkLst>
        </pc:cxnChg>
        <pc:cxnChg chg="mod">
          <ac:chgData name="Smarius, John" userId="c30baacd-31b9-4ea6-b79e-1b4cd3c35358" providerId="ADAL" clId="{9FC73414-DBF0-425E-B7B2-1E158BB9E6C1}" dt="2023-01-20T14:23:00.842" v="3969" actId="1076"/>
          <ac:cxnSpMkLst>
            <pc:docMk/>
            <pc:sldMk cId="2910174808" sldId="6846"/>
            <ac:cxnSpMk id="106" creationId="{200FB654-D731-45F2-BB35-FAE5D76C0224}"/>
          </ac:cxnSpMkLst>
        </pc:cxnChg>
        <pc:cxnChg chg="add mod">
          <ac:chgData name="Smarius, John" userId="c30baacd-31b9-4ea6-b79e-1b4cd3c35358" providerId="ADAL" clId="{9FC73414-DBF0-425E-B7B2-1E158BB9E6C1}" dt="2023-01-20T14:33:54.181" v="4030" actId="14100"/>
          <ac:cxnSpMkLst>
            <pc:docMk/>
            <pc:sldMk cId="2910174808" sldId="6846"/>
            <ac:cxnSpMk id="111" creationId="{6ED642BB-C321-4CDF-BC4C-9EE0299E7129}"/>
          </ac:cxnSpMkLst>
        </pc:cxnChg>
        <pc:cxnChg chg="add mod">
          <ac:chgData name="Smarius, John" userId="c30baacd-31b9-4ea6-b79e-1b4cd3c35358" providerId="ADAL" clId="{9FC73414-DBF0-425E-B7B2-1E158BB9E6C1}" dt="2023-01-20T14:16:43.740" v="3871" actId="1035"/>
          <ac:cxnSpMkLst>
            <pc:docMk/>
            <pc:sldMk cId="2910174808" sldId="6846"/>
            <ac:cxnSpMk id="112" creationId="{AFF6DCB2-C226-4350-9320-D2748AB85DC1}"/>
          </ac:cxnSpMkLst>
        </pc:cxnChg>
        <pc:cxnChg chg="add mod">
          <ac:chgData name="Smarius, John" userId="c30baacd-31b9-4ea6-b79e-1b4cd3c35358" providerId="ADAL" clId="{9FC73414-DBF0-425E-B7B2-1E158BB9E6C1}" dt="2023-01-20T14:14:46.291" v="3772"/>
          <ac:cxnSpMkLst>
            <pc:docMk/>
            <pc:sldMk cId="2910174808" sldId="6846"/>
            <ac:cxnSpMk id="114" creationId="{8E039154-785E-48EA-87D8-303A799B8A04}"/>
          </ac:cxnSpMkLst>
        </pc:cxnChg>
        <pc:cxnChg chg="mod ord">
          <ac:chgData name="Smarius, John" userId="c30baacd-31b9-4ea6-b79e-1b4cd3c35358" providerId="ADAL" clId="{9FC73414-DBF0-425E-B7B2-1E158BB9E6C1}" dt="2023-01-20T14:32:40.927" v="4020" actId="166"/>
          <ac:cxnSpMkLst>
            <pc:docMk/>
            <pc:sldMk cId="2910174808" sldId="6846"/>
            <ac:cxnSpMk id="115" creationId="{B0CBD33E-E804-473E-90A5-F51332AA976E}"/>
          </ac:cxnSpMkLst>
        </pc:cxnChg>
        <pc:cxnChg chg="add mod">
          <ac:chgData name="Smarius, John" userId="c30baacd-31b9-4ea6-b79e-1b4cd3c35358" providerId="ADAL" clId="{9FC73414-DBF0-425E-B7B2-1E158BB9E6C1}" dt="2023-01-20T14:29:24.380" v="4003" actId="14100"/>
          <ac:cxnSpMkLst>
            <pc:docMk/>
            <pc:sldMk cId="2910174808" sldId="6846"/>
            <ac:cxnSpMk id="116" creationId="{ECCA68B0-F99D-4D39-B53B-9AF6FED3F4C7}"/>
          </ac:cxnSpMkLst>
        </pc:cxnChg>
        <pc:cxnChg chg="add mod">
          <ac:chgData name="Smarius, John" userId="c30baacd-31b9-4ea6-b79e-1b4cd3c35358" providerId="ADAL" clId="{9FC73414-DBF0-425E-B7B2-1E158BB9E6C1}" dt="2023-01-20T14:14:46.291" v="3772"/>
          <ac:cxnSpMkLst>
            <pc:docMk/>
            <pc:sldMk cId="2910174808" sldId="6846"/>
            <ac:cxnSpMk id="117" creationId="{0436D257-FB67-4BEB-A07E-7155D46B03A3}"/>
          </ac:cxnSpMkLst>
        </pc:cxnChg>
        <pc:cxnChg chg="add mod">
          <ac:chgData name="Smarius, John" userId="c30baacd-31b9-4ea6-b79e-1b4cd3c35358" providerId="ADAL" clId="{9FC73414-DBF0-425E-B7B2-1E158BB9E6C1}" dt="2023-01-20T14:17:32.509" v="3902" actId="1035"/>
          <ac:cxnSpMkLst>
            <pc:docMk/>
            <pc:sldMk cId="2910174808" sldId="6846"/>
            <ac:cxnSpMk id="120" creationId="{20771821-72A0-44FA-9A34-0BC2338BF390}"/>
          </ac:cxnSpMkLst>
        </pc:cxnChg>
        <pc:cxnChg chg="mod">
          <ac:chgData name="Smarius, John" userId="c30baacd-31b9-4ea6-b79e-1b4cd3c35358" providerId="ADAL" clId="{9FC73414-DBF0-425E-B7B2-1E158BB9E6C1}" dt="2023-01-20T14:17:09.081" v="3885" actId="1036"/>
          <ac:cxnSpMkLst>
            <pc:docMk/>
            <pc:sldMk cId="2910174808" sldId="6846"/>
            <ac:cxnSpMk id="124" creationId="{0AE77F91-D3EE-4961-923D-DECBC79869AA}"/>
          </ac:cxnSpMkLst>
        </pc:cxnChg>
        <pc:cxnChg chg="mod">
          <ac:chgData name="Smarius, John" userId="c30baacd-31b9-4ea6-b79e-1b4cd3c35358" providerId="ADAL" clId="{9FC73414-DBF0-425E-B7B2-1E158BB9E6C1}" dt="2023-01-20T14:17:09.081" v="3885" actId="1036"/>
          <ac:cxnSpMkLst>
            <pc:docMk/>
            <pc:sldMk cId="2910174808" sldId="6846"/>
            <ac:cxnSpMk id="127" creationId="{B272AFE4-920D-4D86-BC5E-2D651ADE4F73}"/>
          </ac:cxnSpMkLst>
        </pc:cxnChg>
        <pc:cxnChg chg="mod">
          <ac:chgData name="Smarius, John" userId="c30baacd-31b9-4ea6-b79e-1b4cd3c35358" providerId="ADAL" clId="{9FC73414-DBF0-425E-B7B2-1E158BB9E6C1}" dt="2023-01-20T14:17:43.700" v="3916" actId="1036"/>
          <ac:cxnSpMkLst>
            <pc:docMk/>
            <pc:sldMk cId="2910174808" sldId="6846"/>
            <ac:cxnSpMk id="131" creationId="{92407EA4-1F2E-484D-8553-1AF782CDB7BC}"/>
          </ac:cxnSpMkLst>
        </pc:cxnChg>
        <pc:cxnChg chg="add mod">
          <ac:chgData name="Smarius, John" userId="c30baacd-31b9-4ea6-b79e-1b4cd3c35358" providerId="ADAL" clId="{9FC73414-DBF0-425E-B7B2-1E158BB9E6C1}" dt="2023-01-20T14:16:43.740" v="3871" actId="1035"/>
          <ac:cxnSpMkLst>
            <pc:docMk/>
            <pc:sldMk cId="2910174808" sldId="6846"/>
            <ac:cxnSpMk id="132" creationId="{AF7D851E-2DBA-451E-8078-9BA11E60622B}"/>
          </ac:cxnSpMkLst>
        </pc:cxnChg>
        <pc:cxnChg chg="add mod">
          <ac:chgData name="Smarius, John" userId="c30baacd-31b9-4ea6-b79e-1b4cd3c35358" providerId="ADAL" clId="{9FC73414-DBF0-425E-B7B2-1E158BB9E6C1}" dt="2023-01-20T14:16:43.740" v="3871" actId="1035"/>
          <ac:cxnSpMkLst>
            <pc:docMk/>
            <pc:sldMk cId="2910174808" sldId="6846"/>
            <ac:cxnSpMk id="133" creationId="{34E37A2C-56ED-4CA3-9EEA-49830ECD8EB8}"/>
          </ac:cxnSpMkLst>
        </pc:cxnChg>
        <pc:cxnChg chg="mod">
          <ac:chgData name="Smarius, John" userId="c30baacd-31b9-4ea6-b79e-1b4cd3c35358" providerId="ADAL" clId="{9FC73414-DBF0-425E-B7B2-1E158BB9E6C1}" dt="2023-01-20T14:27:30.419" v="3990" actId="14100"/>
          <ac:cxnSpMkLst>
            <pc:docMk/>
            <pc:sldMk cId="2910174808" sldId="6846"/>
            <ac:cxnSpMk id="134" creationId="{A6E5E83C-C03F-440D-8759-0A3B95F1C06A}"/>
          </ac:cxnSpMkLst>
        </pc:cxnChg>
        <pc:cxnChg chg="add mod">
          <ac:chgData name="Smarius, John" userId="c30baacd-31b9-4ea6-b79e-1b4cd3c35358" providerId="ADAL" clId="{9FC73414-DBF0-425E-B7B2-1E158BB9E6C1}" dt="2023-01-20T14:17:32.509" v="3902" actId="1035"/>
          <ac:cxnSpMkLst>
            <pc:docMk/>
            <pc:sldMk cId="2910174808" sldId="6846"/>
            <ac:cxnSpMk id="136" creationId="{302444DC-1CD2-4427-A4E0-59E8E9B760E2}"/>
          </ac:cxnSpMkLst>
        </pc:cxnChg>
        <pc:cxnChg chg="add mod">
          <ac:chgData name="Smarius, John" userId="c30baacd-31b9-4ea6-b79e-1b4cd3c35358" providerId="ADAL" clId="{9FC73414-DBF0-425E-B7B2-1E158BB9E6C1}" dt="2023-01-20T14:14:46.291" v="3772"/>
          <ac:cxnSpMkLst>
            <pc:docMk/>
            <pc:sldMk cId="2910174808" sldId="6846"/>
            <ac:cxnSpMk id="140" creationId="{C1E30BF7-A06C-4F89-BC09-7CBE35BF9508}"/>
          </ac:cxnSpMkLst>
        </pc:cxnChg>
        <pc:cxnChg chg="add mod">
          <ac:chgData name="Smarius, John" userId="c30baacd-31b9-4ea6-b79e-1b4cd3c35358" providerId="ADAL" clId="{9FC73414-DBF0-425E-B7B2-1E158BB9E6C1}" dt="2023-01-20T14:14:46.291" v="3772"/>
          <ac:cxnSpMkLst>
            <pc:docMk/>
            <pc:sldMk cId="2910174808" sldId="6846"/>
            <ac:cxnSpMk id="179" creationId="{460BF718-8C7D-4D28-B13F-EAF9EF77D504}"/>
          </ac:cxnSpMkLst>
        </pc:cxnChg>
        <pc:cxnChg chg="add mod">
          <ac:chgData name="Smarius, John" userId="c30baacd-31b9-4ea6-b79e-1b4cd3c35358" providerId="ADAL" clId="{9FC73414-DBF0-425E-B7B2-1E158BB9E6C1}" dt="2023-01-20T14:14:46.291" v="3772"/>
          <ac:cxnSpMkLst>
            <pc:docMk/>
            <pc:sldMk cId="2910174808" sldId="6846"/>
            <ac:cxnSpMk id="182" creationId="{DAA3C82F-DBB4-461F-9541-E7AD1E495F38}"/>
          </ac:cxnSpMkLst>
        </pc:cxnChg>
        <pc:cxnChg chg="add mod">
          <ac:chgData name="Smarius, John" userId="c30baacd-31b9-4ea6-b79e-1b4cd3c35358" providerId="ADAL" clId="{9FC73414-DBF0-425E-B7B2-1E158BB9E6C1}" dt="2023-01-20T14:14:46.291" v="3772"/>
          <ac:cxnSpMkLst>
            <pc:docMk/>
            <pc:sldMk cId="2910174808" sldId="6846"/>
            <ac:cxnSpMk id="186" creationId="{6E159104-F70B-48E2-B4BB-94050485B58E}"/>
          </ac:cxnSpMkLst>
        </pc:cxnChg>
        <pc:cxnChg chg="add mod">
          <ac:chgData name="Smarius, John" userId="c30baacd-31b9-4ea6-b79e-1b4cd3c35358" providerId="ADAL" clId="{9FC73414-DBF0-425E-B7B2-1E158BB9E6C1}" dt="2023-01-20T14:59:19.888" v="4404" actId="1076"/>
          <ac:cxnSpMkLst>
            <pc:docMk/>
            <pc:sldMk cId="2910174808" sldId="6846"/>
            <ac:cxnSpMk id="189" creationId="{2557EE69-4A41-410D-83FF-D1C0803EFB3B}"/>
          </ac:cxnSpMkLst>
        </pc:cxnChg>
        <pc:cxnChg chg="mod">
          <ac:chgData name="Smarius, John" userId="c30baacd-31b9-4ea6-b79e-1b4cd3c35358" providerId="ADAL" clId="{9FC73414-DBF0-425E-B7B2-1E158BB9E6C1}" dt="2023-01-20T14:17:09.081" v="3885" actId="1036"/>
          <ac:cxnSpMkLst>
            <pc:docMk/>
            <pc:sldMk cId="2910174808" sldId="6846"/>
            <ac:cxnSpMk id="190" creationId="{8F355019-F2C8-492A-8C77-9D53CF86D60C}"/>
          </ac:cxnSpMkLst>
        </pc:cxnChg>
        <pc:cxnChg chg="add del mod">
          <ac:chgData name="Smarius, John" userId="c30baacd-31b9-4ea6-b79e-1b4cd3c35358" providerId="ADAL" clId="{9FC73414-DBF0-425E-B7B2-1E158BB9E6C1}" dt="2023-01-20T14:27:24.590" v="3989" actId="478"/>
          <ac:cxnSpMkLst>
            <pc:docMk/>
            <pc:sldMk cId="2910174808" sldId="6846"/>
            <ac:cxnSpMk id="206" creationId="{6EF94E71-0ADD-41F7-B042-649323D173F4}"/>
          </ac:cxnSpMkLst>
        </pc:cxnChg>
        <pc:cxnChg chg="add mod">
          <ac:chgData name="Smarius, John" userId="c30baacd-31b9-4ea6-b79e-1b4cd3c35358" providerId="ADAL" clId="{9FC73414-DBF0-425E-B7B2-1E158BB9E6C1}" dt="2023-01-20T14:29:40.247" v="4004" actId="14100"/>
          <ac:cxnSpMkLst>
            <pc:docMk/>
            <pc:sldMk cId="2910174808" sldId="6846"/>
            <ac:cxnSpMk id="207" creationId="{9CB58F6E-438C-489A-AF46-C37F0CDB6D7C}"/>
          </ac:cxnSpMkLst>
        </pc:cxnChg>
        <pc:cxnChg chg="add mod">
          <ac:chgData name="Smarius, John" userId="c30baacd-31b9-4ea6-b79e-1b4cd3c35358" providerId="ADAL" clId="{9FC73414-DBF0-425E-B7B2-1E158BB9E6C1}" dt="2023-01-20T14:33:02.849" v="4023" actId="14100"/>
          <ac:cxnSpMkLst>
            <pc:docMk/>
            <pc:sldMk cId="2910174808" sldId="6846"/>
            <ac:cxnSpMk id="209" creationId="{E9650A10-25DA-471F-9948-33D0902F2A40}"/>
          </ac:cxnSpMkLst>
        </pc:cxnChg>
        <pc:cxnChg chg="add mod">
          <ac:chgData name="Smarius, John" userId="c30baacd-31b9-4ea6-b79e-1b4cd3c35358" providerId="ADAL" clId="{9FC73414-DBF0-425E-B7B2-1E158BB9E6C1}" dt="2023-01-20T14:33:23.375" v="4026" actId="14100"/>
          <ac:cxnSpMkLst>
            <pc:docMk/>
            <pc:sldMk cId="2910174808" sldId="6846"/>
            <ac:cxnSpMk id="210" creationId="{5180AAE6-4D63-4CF5-99A5-C39C9347B743}"/>
          </ac:cxnSpMkLst>
        </pc:cxnChg>
        <pc:cxnChg chg="add mod">
          <ac:chgData name="Smarius, John" userId="c30baacd-31b9-4ea6-b79e-1b4cd3c35358" providerId="ADAL" clId="{9FC73414-DBF0-425E-B7B2-1E158BB9E6C1}" dt="2023-01-20T14:33:46.135" v="4029" actId="14100"/>
          <ac:cxnSpMkLst>
            <pc:docMk/>
            <pc:sldMk cId="2910174808" sldId="6846"/>
            <ac:cxnSpMk id="211" creationId="{0C4FCB97-6275-4A9F-ACAC-10116879E917}"/>
          </ac:cxnSpMkLst>
        </pc:cxnChg>
        <pc:cxnChg chg="add mod">
          <ac:chgData name="Smarius, John" userId="c30baacd-31b9-4ea6-b79e-1b4cd3c35358" providerId="ADAL" clId="{9FC73414-DBF0-425E-B7B2-1E158BB9E6C1}" dt="2023-01-20T14:34:25.167" v="4035" actId="14100"/>
          <ac:cxnSpMkLst>
            <pc:docMk/>
            <pc:sldMk cId="2910174808" sldId="6846"/>
            <ac:cxnSpMk id="212" creationId="{755B7E14-F474-4EF7-B6C0-5D70AF64B2CC}"/>
          </ac:cxnSpMkLst>
        </pc:cxnChg>
        <pc:cxnChg chg="add mod">
          <ac:chgData name="Smarius, John" userId="c30baacd-31b9-4ea6-b79e-1b4cd3c35358" providerId="ADAL" clId="{9FC73414-DBF0-425E-B7B2-1E158BB9E6C1}" dt="2023-01-20T14:35:08.647" v="4039" actId="14100"/>
          <ac:cxnSpMkLst>
            <pc:docMk/>
            <pc:sldMk cId="2910174808" sldId="6846"/>
            <ac:cxnSpMk id="213" creationId="{76B8E4B1-D4D5-46AA-895B-BD092C2A5459}"/>
          </ac:cxnSpMkLst>
        </pc:cxnChg>
        <pc:cxnChg chg="add mod">
          <ac:chgData name="Smarius, John" userId="c30baacd-31b9-4ea6-b79e-1b4cd3c35358" providerId="ADAL" clId="{9FC73414-DBF0-425E-B7B2-1E158BB9E6C1}" dt="2023-01-20T14:35:47.234" v="4045" actId="14100"/>
          <ac:cxnSpMkLst>
            <pc:docMk/>
            <pc:sldMk cId="2910174808" sldId="6846"/>
            <ac:cxnSpMk id="214" creationId="{0D9E67B8-279F-4214-931A-AFAD6CF1E049}"/>
          </ac:cxnSpMkLst>
        </pc:cxnChg>
        <pc:cxnChg chg="add mod">
          <ac:chgData name="Smarius, John" userId="c30baacd-31b9-4ea6-b79e-1b4cd3c35358" providerId="ADAL" clId="{9FC73414-DBF0-425E-B7B2-1E158BB9E6C1}" dt="2023-01-20T14:36:15.528" v="4049" actId="14100"/>
          <ac:cxnSpMkLst>
            <pc:docMk/>
            <pc:sldMk cId="2910174808" sldId="6846"/>
            <ac:cxnSpMk id="215" creationId="{083A6E7D-3EFD-42FE-B8F7-924B034AF20B}"/>
          </ac:cxnSpMkLst>
        </pc:cxnChg>
        <pc:cxnChg chg="add mod">
          <ac:chgData name="Smarius, John" userId="c30baacd-31b9-4ea6-b79e-1b4cd3c35358" providerId="ADAL" clId="{9FC73414-DBF0-425E-B7B2-1E158BB9E6C1}" dt="2023-01-20T14:36:31.957" v="4052" actId="14100"/>
          <ac:cxnSpMkLst>
            <pc:docMk/>
            <pc:sldMk cId="2910174808" sldId="6846"/>
            <ac:cxnSpMk id="216" creationId="{47A16CB0-B55F-4FD8-BD27-95C97EA20D97}"/>
          </ac:cxnSpMkLst>
        </pc:cxnChg>
        <pc:cxnChg chg="add mod">
          <ac:chgData name="Smarius, John" userId="c30baacd-31b9-4ea6-b79e-1b4cd3c35358" providerId="ADAL" clId="{9FC73414-DBF0-425E-B7B2-1E158BB9E6C1}" dt="2023-01-20T14:58:41.651" v="4371" actId="14100"/>
          <ac:cxnSpMkLst>
            <pc:docMk/>
            <pc:sldMk cId="2910174808" sldId="6846"/>
            <ac:cxnSpMk id="217" creationId="{6B4E134C-3420-4695-A891-4B53A1BC8908}"/>
          </ac:cxnSpMkLst>
        </pc:cxnChg>
        <pc:cxnChg chg="add del mod">
          <ac:chgData name="Smarius, John" userId="c30baacd-31b9-4ea6-b79e-1b4cd3c35358" providerId="ADAL" clId="{9FC73414-DBF0-425E-B7B2-1E158BB9E6C1}" dt="2023-01-20T14:58:12.331" v="4367" actId="478"/>
          <ac:cxnSpMkLst>
            <pc:docMk/>
            <pc:sldMk cId="2910174808" sldId="6846"/>
            <ac:cxnSpMk id="231" creationId="{D1564461-300B-4D67-9074-04A12DA2C9F3}"/>
          </ac:cxnSpMkLst>
        </pc:cxnChg>
        <pc:cxnChg chg="add del mod">
          <ac:chgData name="Smarius, John" userId="c30baacd-31b9-4ea6-b79e-1b4cd3c35358" providerId="ADAL" clId="{9FC73414-DBF0-425E-B7B2-1E158BB9E6C1}" dt="2023-01-20T14:58:12.331" v="4367" actId="478"/>
          <ac:cxnSpMkLst>
            <pc:docMk/>
            <pc:sldMk cId="2910174808" sldId="6846"/>
            <ac:cxnSpMk id="232" creationId="{A4FDA903-C756-439F-9964-85E2D3ED6EE3}"/>
          </ac:cxnSpMkLst>
        </pc:cxnChg>
        <pc:cxnChg chg="add del mod">
          <ac:chgData name="Smarius, John" userId="c30baacd-31b9-4ea6-b79e-1b4cd3c35358" providerId="ADAL" clId="{9FC73414-DBF0-425E-B7B2-1E158BB9E6C1}" dt="2023-01-20T14:58:12.331" v="4367" actId="478"/>
          <ac:cxnSpMkLst>
            <pc:docMk/>
            <pc:sldMk cId="2910174808" sldId="6846"/>
            <ac:cxnSpMk id="233" creationId="{A9C3C93E-02D2-4298-80C5-2EE74B397827}"/>
          </ac:cxnSpMkLst>
        </pc:cxnChg>
        <pc:cxnChg chg="add del mod">
          <ac:chgData name="Smarius, John" userId="c30baacd-31b9-4ea6-b79e-1b4cd3c35358" providerId="ADAL" clId="{9FC73414-DBF0-425E-B7B2-1E158BB9E6C1}" dt="2023-01-20T14:58:12.331" v="4367" actId="478"/>
          <ac:cxnSpMkLst>
            <pc:docMk/>
            <pc:sldMk cId="2910174808" sldId="6846"/>
            <ac:cxnSpMk id="234" creationId="{35BFF25E-BD2B-4919-9C88-25FE894893AA}"/>
          </ac:cxnSpMkLst>
        </pc:cxnChg>
        <pc:cxnChg chg="add mod">
          <ac:chgData name="Smarius, John" userId="c30baacd-31b9-4ea6-b79e-1b4cd3c35358" providerId="ADAL" clId="{9FC73414-DBF0-425E-B7B2-1E158BB9E6C1}" dt="2023-01-20T14:57:14.460" v="4356" actId="14100"/>
          <ac:cxnSpMkLst>
            <pc:docMk/>
            <pc:sldMk cId="2910174808" sldId="6846"/>
            <ac:cxnSpMk id="235" creationId="{52DA7C3E-9FD1-4289-AEB4-AFB1D243C846}"/>
          </ac:cxnSpMkLst>
        </pc:cxnChg>
        <pc:cxnChg chg="add del mod">
          <ac:chgData name="Smarius, John" userId="c30baacd-31b9-4ea6-b79e-1b4cd3c35358" providerId="ADAL" clId="{9FC73414-DBF0-425E-B7B2-1E158BB9E6C1}" dt="2023-01-20T14:55:46.695" v="4346" actId="478"/>
          <ac:cxnSpMkLst>
            <pc:docMk/>
            <pc:sldMk cId="2910174808" sldId="6846"/>
            <ac:cxnSpMk id="236" creationId="{BF9D86AA-C0AA-4330-8F12-C340FE1AD461}"/>
          </ac:cxnSpMkLst>
        </pc:cxnChg>
        <pc:cxnChg chg="add del mod">
          <ac:chgData name="Smarius, John" userId="c30baacd-31b9-4ea6-b79e-1b4cd3c35358" providerId="ADAL" clId="{9FC73414-DBF0-425E-B7B2-1E158BB9E6C1}" dt="2023-01-20T14:55:46.695" v="4346" actId="478"/>
          <ac:cxnSpMkLst>
            <pc:docMk/>
            <pc:sldMk cId="2910174808" sldId="6846"/>
            <ac:cxnSpMk id="237" creationId="{6138217B-EA1B-48B2-98AE-ADDDC6FC76DC}"/>
          </ac:cxnSpMkLst>
        </pc:cxnChg>
        <pc:cxnChg chg="add del mod">
          <ac:chgData name="Smarius, John" userId="c30baacd-31b9-4ea6-b79e-1b4cd3c35358" providerId="ADAL" clId="{9FC73414-DBF0-425E-B7B2-1E158BB9E6C1}" dt="2023-01-20T14:55:46.695" v="4346" actId="478"/>
          <ac:cxnSpMkLst>
            <pc:docMk/>
            <pc:sldMk cId="2910174808" sldId="6846"/>
            <ac:cxnSpMk id="238" creationId="{DFBEE249-7D97-43CF-8737-3F80FF6FAE25}"/>
          </ac:cxnSpMkLst>
        </pc:cxnChg>
        <pc:cxnChg chg="add del mod">
          <ac:chgData name="Smarius, John" userId="c30baacd-31b9-4ea6-b79e-1b4cd3c35358" providerId="ADAL" clId="{9FC73414-DBF0-425E-B7B2-1E158BB9E6C1}" dt="2023-01-20T14:55:46.695" v="4346" actId="478"/>
          <ac:cxnSpMkLst>
            <pc:docMk/>
            <pc:sldMk cId="2910174808" sldId="6846"/>
            <ac:cxnSpMk id="239" creationId="{49E79BFF-97AE-4E22-AC4B-34AE74EC5787}"/>
          </ac:cxnSpMkLst>
        </pc:cxnChg>
        <pc:cxnChg chg="add del mod">
          <ac:chgData name="Smarius, John" userId="c30baacd-31b9-4ea6-b79e-1b4cd3c35358" providerId="ADAL" clId="{9FC73414-DBF0-425E-B7B2-1E158BB9E6C1}" dt="2023-01-20T14:58:16.516" v="4368" actId="478"/>
          <ac:cxnSpMkLst>
            <pc:docMk/>
            <pc:sldMk cId="2910174808" sldId="6846"/>
            <ac:cxnSpMk id="242" creationId="{BDB12100-E7AC-46BF-BF47-C9742769A64F}"/>
          </ac:cxnSpMkLst>
        </pc:cxnChg>
        <pc:cxnChg chg="add mod">
          <ac:chgData name="Smarius, John" userId="c30baacd-31b9-4ea6-b79e-1b4cd3c35358" providerId="ADAL" clId="{9FC73414-DBF0-425E-B7B2-1E158BB9E6C1}" dt="2023-01-20T14:58:28.788" v="4370" actId="14100"/>
          <ac:cxnSpMkLst>
            <pc:docMk/>
            <pc:sldMk cId="2910174808" sldId="6846"/>
            <ac:cxnSpMk id="243" creationId="{66260DF9-EDB8-4CAC-8DEA-0490996414FB}"/>
          </ac:cxnSpMkLst>
        </pc:cxnChg>
        <pc:cxnChg chg="add mod">
          <ac:chgData name="Smarius, John" userId="c30baacd-31b9-4ea6-b79e-1b4cd3c35358" providerId="ADAL" clId="{9FC73414-DBF0-425E-B7B2-1E158BB9E6C1}" dt="2023-01-20T14:57:37.142" v="4364" actId="1035"/>
          <ac:cxnSpMkLst>
            <pc:docMk/>
            <pc:sldMk cId="2910174808" sldId="6846"/>
            <ac:cxnSpMk id="244" creationId="{EAF2E0B6-B2F1-4977-B15F-EA5D7F45B1AF}"/>
          </ac:cxnSpMkLst>
        </pc:cxnChg>
      </pc:sldChg>
      <pc:sldChg chg="addSp delSp modSp add mod modTransition">
        <pc:chgData name="Smarius, John" userId="c30baacd-31b9-4ea6-b79e-1b4cd3c35358" providerId="ADAL" clId="{9FC73414-DBF0-425E-B7B2-1E158BB9E6C1}" dt="2023-01-20T14:52:44.644" v="4210"/>
        <pc:sldMkLst>
          <pc:docMk/>
          <pc:sldMk cId="4154161705" sldId="6847"/>
        </pc:sldMkLst>
        <pc:spChg chg="mod">
          <ac:chgData name="Smarius, John" userId="c30baacd-31b9-4ea6-b79e-1b4cd3c35358" providerId="ADAL" clId="{9FC73414-DBF0-425E-B7B2-1E158BB9E6C1}" dt="2023-01-20T14:43:46.462" v="4112" actId="1076"/>
          <ac:spMkLst>
            <pc:docMk/>
            <pc:sldMk cId="4154161705" sldId="6847"/>
            <ac:spMk id="43" creationId="{9AD70E60-93C6-4FA9-840B-24FD13596689}"/>
          </ac:spMkLst>
        </pc:spChg>
        <pc:spChg chg="mod">
          <ac:chgData name="Smarius, John" userId="c30baacd-31b9-4ea6-b79e-1b4cd3c35358" providerId="ADAL" clId="{9FC73414-DBF0-425E-B7B2-1E158BB9E6C1}" dt="2023-01-20T14:43:30.865" v="4109" actId="1076"/>
          <ac:spMkLst>
            <pc:docMk/>
            <pc:sldMk cId="4154161705" sldId="6847"/>
            <ac:spMk id="44" creationId="{CCCD3637-C837-4297-8A53-EC4257717EE3}"/>
          </ac:spMkLst>
        </pc:spChg>
        <pc:spChg chg="mod">
          <ac:chgData name="Smarius, John" userId="c30baacd-31b9-4ea6-b79e-1b4cd3c35358" providerId="ADAL" clId="{9FC73414-DBF0-425E-B7B2-1E158BB9E6C1}" dt="2023-01-20T14:43:14.115" v="4106" actId="1076"/>
          <ac:spMkLst>
            <pc:docMk/>
            <pc:sldMk cId="4154161705" sldId="6847"/>
            <ac:spMk id="45" creationId="{7B43F6FF-8577-484E-A1C1-278FBBD291F0}"/>
          </ac:spMkLst>
        </pc:spChg>
        <pc:spChg chg="mod">
          <ac:chgData name="Smarius, John" userId="c30baacd-31b9-4ea6-b79e-1b4cd3c35358" providerId="ADAL" clId="{9FC73414-DBF0-425E-B7B2-1E158BB9E6C1}" dt="2023-01-20T14:43:04.472" v="4105" actId="1076"/>
          <ac:spMkLst>
            <pc:docMk/>
            <pc:sldMk cId="4154161705" sldId="6847"/>
            <ac:spMk id="46" creationId="{2A89BAFE-989A-41DD-9164-37A0FB2998A4}"/>
          </ac:spMkLst>
        </pc:spChg>
        <pc:spChg chg="mod">
          <ac:chgData name="Smarius, John" userId="c30baacd-31b9-4ea6-b79e-1b4cd3c35358" providerId="ADAL" clId="{9FC73414-DBF0-425E-B7B2-1E158BB9E6C1}" dt="2023-01-20T14:47:52.287" v="4141" actId="1076"/>
          <ac:spMkLst>
            <pc:docMk/>
            <pc:sldMk cId="4154161705" sldId="6847"/>
            <ac:spMk id="48" creationId="{09A65C4B-52EE-4CDD-8879-3AFAE7748C49}"/>
          </ac:spMkLst>
        </pc:spChg>
        <pc:spChg chg="mod">
          <ac:chgData name="Smarius, John" userId="c30baacd-31b9-4ea6-b79e-1b4cd3c35358" providerId="ADAL" clId="{9FC73414-DBF0-425E-B7B2-1E158BB9E6C1}" dt="2023-01-20T14:47:30.785" v="4137" actId="1076"/>
          <ac:spMkLst>
            <pc:docMk/>
            <pc:sldMk cId="4154161705" sldId="6847"/>
            <ac:spMk id="49" creationId="{31854A4A-2E2D-4D34-A22C-6FC8F6D67913}"/>
          </ac:spMkLst>
        </pc:spChg>
        <pc:spChg chg="mod">
          <ac:chgData name="Smarius, John" userId="c30baacd-31b9-4ea6-b79e-1b4cd3c35358" providerId="ADAL" clId="{9FC73414-DBF0-425E-B7B2-1E158BB9E6C1}" dt="2023-01-20T14:48:00.715" v="4142" actId="1076"/>
          <ac:spMkLst>
            <pc:docMk/>
            <pc:sldMk cId="4154161705" sldId="6847"/>
            <ac:spMk id="50" creationId="{301644E7-DFCE-45A9-A7E4-063720A339CB}"/>
          </ac:spMkLst>
        </pc:spChg>
        <pc:spChg chg="mod">
          <ac:chgData name="Smarius, John" userId="c30baacd-31b9-4ea6-b79e-1b4cd3c35358" providerId="ADAL" clId="{9FC73414-DBF0-425E-B7B2-1E158BB9E6C1}" dt="2023-01-20T14:48:12.776" v="4143" actId="1076"/>
          <ac:spMkLst>
            <pc:docMk/>
            <pc:sldMk cId="4154161705" sldId="6847"/>
            <ac:spMk id="51" creationId="{9DEC40EF-35FA-44E5-8028-6A9F7EAABB69}"/>
          </ac:spMkLst>
        </pc:spChg>
        <pc:spChg chg="mod">
          <ac:chgData name="Smarius, John" userId="c30baacd-31b9-4ea6-b79e-1b4cd3c35358" providerId="ADAL" clId="{9FC73414-DBF0-425E-B7B2-1E158BB9E6C1}" dt="2023-01-20T14:48:20.969" v="4144" actId="1076"/>
          <ac:spMkLst>
            <pc:docMk/>
            <pc:sldMk cId="4154161705" sldId="6847"/>
            <ac:spMk id="52" creationId="{8BE9F7B8-B0C9-4AA1-89D7-6663400F5562}"/>
          </ac:spMkLst>
        </pc:spChg>
        <pc:spChg chg="mod">
          <ac:chgData name="Smarius, John" userId="c30baacd-31b9-4ea6-b79e-1b4cd3c35358" providerId="ADAL" clId="{9FC73414-DBF0-425E-B7B2-1E158BB9E6C1}" dt="2023-01-20T14:45:18.598" v="4120" actId="1076"/>
          <ac:spMkLst>
            <pc:docMk/>
            <pc:sldMk cId="4154161705" sldId="6847"/>
            <ac:spMk id="53" creationId="{506C3558-35DF-4693-A4C4-7D244681244A}"/>
          </ac:spMkLst>
        </pc:spChg>
        <pc:spChg chg="add mod">
          <ac:chgData name="Smarius, John" userId="c30baacd-31b9-4ea6-b79e-1b4cd3c35358" providerId="ADAL" clId="{9FC73414-DBF0-425E-B7B2-1E158BB9E6C1}" dt="2023-01-20T14:52:23.763" v="4209" actId="1036"/>
          <ac:spMkLst>
            <pc:docMk/>
            <pc:sldMk cId="4154161705" sldId="6847"/>
            <ac:spMk id="73" creationId="{6B315259-82AF-461B-9C87-DB9FE1656732}"/>
          </ac:spMkLst>
        </pc:spChg>
        <pc:spChg chg="add mod">
          <ac:chgData name="Smarius, John" userId="c30baacd-31b9-4ea6-b79e-1b4cd3c35358" providerId="ADAL" clId="{9FC73414-DBF0-425E-B7B2-1E158BB9E6C1}" dt="2023-01-20T14:52:23.763" v="4209" actId="1036"/>
          <ac:spMkLst>
            <pc:docMk/>
            <pc:sldMk cId="4154161705" sldId="6847"/>
            <ac:spMk id="75" creationId="{86A56A14-CFD0-4082-AD94-1546CAC99E83}"/>
          </ac:spMkLst>
        </pc:spChg>
        <pc:spChg chg="add mod">
          <ac:chgData name="Smarius, John" userId="c30baacd-31b9-4ea6-b79e-1b4cd3c35358" providerId="ADAL" clId="{9FC73414-DBF0-425E-B7B2-1E158BB9E6C1}" dt="2023-01-20T14:52:23.763" v="4209" actId="1036"/>
          <ac:spMkLst>
            <pc:docMk/>
            <pc:sldMk cId="4154161705" sldId="6847"/>
            <ac:spMk id="76" creationId="{92064F7B-DED2-4FF1-A0A6-36CB534B6524}"/>
          </ac:spMkLst>
        </pc:spChg>
        <pc:spChg chg="mod">
          <ac:chgData name="Smarius, John" userId="c30baacd-31b9-4ea6-b79e-1b4cd3c35358" providerId="ADAL" clId="{9FC73414-DBF0-425E-B7B2-1E158BB9E6C1}" dt="2023-01-20T14:44:02.194" v="4115" actId="1076"/>
          <ac:spMkLst>
            <pc:docMk/>
            <pc:sldMk cId="4154161705" sldId="6847"/>
            <ac:spMk id="77" creationId="{AEE039E1-B690-4C4D-AB52-E68CBDA49952}"/>
          </ac:spMkLst>
        </pc:spChg>
        <pc:spChg chg="add mod">
          <ac:chgData name="Smarius, John" userId="c30baacd-31b9-4ea6-b79e-1b4cd3c35358" providerId="ADAL" clId="{9FC73414-DBF0-425E-B7B2-1E158BB9E6C1}" dt="2023-01-20T14:42:13.467" v="4095"/>
          <ac:spMkLst>
            <pc:docMk/>
            <pc:sldMk cId="4154161705" sldId="6847"/>
            <ac:spMk id="78" creationId="{2384DD9D-8D61-4335-A6A8-0446D7B55606}"/>
          </ac:spMkLst>
        </pc:spChg>
        <pc:spChg chg="add mod">
          <ac:chgData name="Smarius, John" userId="c30baacd-31b9-4ea6-b79e-1b4cd3c35358" providerId="ADAL" clId="{9FC73414-DBF0-425E-B7B2-1E158BB9E6C1}" dt="2023-01-20T14:42:13.467" v="4095"/>
          <ac:spMkLst>
            <pc:docMk/>
            <pc:sldMk cId="4154161705" sldId="6847"/>
            <ac:spMk id="79" creationId="{A9C87285-0410-44A6-870C-76D1F95C1A6D}"/>
          </ac:spMkLst>
        </pc:spChg>
        <pc:spChg chg="del">
          <ac:chgData name="Smarius, John" userId="c30baacd-31b9-4ea6-b79e-1b4cd3c35358" providerId="ADAL" clId="{9FC73414-DBF0-425E-B7B2-1E158BB9E6C1}" dt="2023-01-20T14:41:05.400" v="4072" actId="478"/>
          <ac:spMkLst>
            <pc:docMk/>
            <pc:sldMk cId="4154161705" sldId="6847"/>
            <ac:spMk id="86" creationId="{9469C6A5-57D5-4870-B61F-2431F74B6C1E}"/>
          </ac:spMkLst>
        </pc:spChg>
        <pc:spChg chg="del">
          <ac:chgData name="Smarius, John" userId="c30baacd-31b9-4ea6-b79e-1b4cd3c35358" providerId="ADAL" clId="{9FC73414-DBF0-425E-B7B2-1E158BB9E6C1}" dt="2023-01-20T14:41:05.400" v="4072" actId="478"/>
          <ac:spMkLst>
            <pc:docMk/>
            <pc:sldMk cId="4154161705" sldId="6847"/>
            <ac:spMk id="87" creationId="{EA9063CF-26AF-4279-81BF-5060FEC6D7E0}"/>
          </ac:spMkLst>
        </pc:spChg>
        <pc:spChg chg="del">
          <ac:chgData name="Smarius, John" userId="c30baacd-31b9-4ea6-b79e-1b4cd3c35358" providerId="ADAL" clId="{9FC73414-DBF0-425E-B7B2-1E158BB9E6C1}" dt="2023-01-20T14:41:05.400" v="4072" actId="478"/>
          <ac:spMkLst>
            <pc:docMk/>
            <pc:sldMk cId="4154161705" sldId="6847"/>
            <ac:spMk id="101" creationId="{98A013C9-D0B1-4CBA-A720-15E22480EC43}"/>
          </ac:spMkLst>
        </pc:spChg>
        <pc:spChg chg="del">
          <ac:chgData name="Smarius, John" userId="c30baacd-31b9-4ea6-b79e-1b4cd3c35358" providerId="ADAL" clId="{9FC73414-DBF0-425E-B7B2-1E158BB9E6C1}" dt="2023-01-20T14:41:05.400" v="4072" actId="478"/>
          <ac:spMkLst>
            <pc:docMk/>
            <pc:sldMk cId="4154161705" sldId="6847"/>
            <ac:spMk id="102" creationId="{AE8B84E3-98A7-494E-9333-EDCFF7F3A18E}"/>
          </ac:spMkLst>
        </pc:spChg>
        <pc:spChg chg="add mod">
          <ac:chgData name="Smarius, John" userId="c30baacd-31b9-4ea6-b79e-1b4cd3c35358" providerId="ADAL" clId="{9FC73414-DBF0-425E-B7B2-1E158BB9E6C1}" dt="2023-01-20T14:46:55.813" v="4132" actId="1076"/>
          <ac:spMkLst>
            <pc:docMk/>
            <pc:sldMk cId="4154161705" sldId="6847"/>
            <ac:spMk id="103" creationId="{A66A9DA8-6324-4CE2-90A9-C05855EDCBCE}"/>
          </ac:spMkLst>
        </pc:spChg>
        <pc:spChg chg="del">
          <ac:chgData name="Smarius, John" userId="c30baacd-31b9-4ea6-b79e-1b4cd3c35358" providerId="ADAL" clId="{9FC73414-DBF0-425E-B7B2-1E158BB9E6C1}" dt="2023-01-20T14:41:05.400" v="4072" actId="478"/>
          <ac:spMkLst>
            <pc:docMk/>
            <pc:sldMk cId="4154161705" sldId="6847"/>
            <ac:spMk id="104" creationId="{3AB8E454-26D1-47F7-A898-B41A075FB418}"/>
          </ac:spMkLst>
        </pc:spChg>
        <pc:spChg chg="del">
          <ac:chgData name="Smarius, John" userId="c30baacd-31b9-4ea6-b79e-1b4cd3c35358" providerId="ADAL" clId="{9FC73414-DBF0-425E-B7B2-1E158BB9E6C1}" dt="2023-01-20T14:41:05.400" v="4072" actId="478"/>
          <ac:spMkLst>
            <pc:docMk/>
            <pc:sldMk cId="4154161705" sldId="6847"/>
            <ac:spMk id="105" creationId="{80AB6A28-7130-41E6-9D85-786C4E4A361C}"/>
          </ac:spMkLst>
        </pc:spChg>
        <pc:spChg chg="add mod">
          <ac:chgData name="Smarius, John" userId="c30baacd-31b9-4ea6-b79e-1b4cd3c35358" providerId="ADAL" clId="{9FC73414-DBF0-425E-B7B2-1E158BB9E6C1}" dt="2023-01-20T14:47:04.353" v="4133" actId="1076"/>
          <ac:spMkLst>
            <pc:docMk/>
            <pc:sldMk cId="4154161705" sldId="6847"/>
            <ac:spMk id="106" creationId="{F0FCBF26-6C76-46CA-A833-983A9A804BEE}"/>
          </ac:spMkLst>
        </pc:spChg>
        <pc:spChg chg="del">
          <ac:chgData name="Smarius, John" userId="c30baacd-31b9-4ea6-b79e-1b4cd3c35358" providerId="ADAL" clId="{9FC73414-DBF0-425E-B7B2-1E158BB9E6C1}" dt="2023-01-20T14:41:05.400" v="4072" actId="478"/>
          <ac:spMkLst>
            <pc:docMk/>
            <pc:sldMk cId="4154161705" sldId="6847"/>
            <ac:spMk id="107" creationId="{DAE53604-A71E-481A-A692-2F7A03EBF44C}"/>
          </ac:spMkLst>
        </pc:spChg>
        <pc:spChg chg="del">
          <ac:chgData name="Smarius, John" userId="c30baacd-31b9-4ea6-b79e-1b4cd3c35358" providerId="ADAL" clId="{9FC73414-DBF0-425E-B7B2-1E158BB9E6C1}" dt="2023-01-20T14:41:05.400" v="4072" actId="478"/>
          <ac:spMkLst>
            <pc:docMk/>
            <pc:sldMk cId="4154161705" sldId="6847"/>
            <ac:spMk id="108" creationId="{AD60FE42-7D59-45D5-8CAD-830206740CE6}"/>
          </ac:spMkLst>
        </pc:spChg>
        <pc:spChg chg="add mod">
          <ac:chgData name="Smarius, John" userId="c30baacd-31b9-4ea6-b79e-1b4cd3c35358" providerId="ADAL" clId="{9FC73414-DBF0-425E-B7B2-1E158BB9E6C1}" dt="2023-01-20T14:46:10.510" v="4123"/>
          <ac:spMkLst>
            <pc:docMk/>
            <pc:sldMk cId="4154161705" sldId="6847"/>
            <ac:spMk id="109" creationId="{C3642325-649C-49EC-B02B-09E9112BE670}"/>
          </ac:spMkLst>
        </pc:spChg>
        <pc:spChg chg="del">
          <ac:chgData name="Smarius, John" userId="c30baacd-31b9-4ea6-b79e-1b4cd3c35358" providerId="ADAL" clId="{9FC73414-DBF0-425E-B7B2-1E158BB9E6C1}" dt="2023-01-20T14:41:05.400" v="4072" actId="478"/>
          <ac:spMkLst>
            <pc:docMk/>
            <pc:sldMk cId="4154161705" sldId="6847"/>
            <ac:spMk id="110" creationId="{2FD70499-99B0-4BF8-B068-6600ED9A8343}"/>
          </ac:spMkLst>
        </pc:spChg>
        <pc:spChg chg="del">
          <ac:chgData name="Smarius, John" userId="c30baacd-31b9-4ea6-b79e-1b4cd3c35358" providerId="ADAL" clId="{9FC73414-DBF0-425E-B7B2-1E158BB9E6C1}" dt="2023-01-20T14:41:05.400" v="4072" actId="478"/>
          <ac:spMkLst>
            <pc:docMk/>
            <pc:sldMk cId="4154161705" sldId="6847"/>
            <ac:spMk id="111" creationId="{45B50E27-F453-4572-87F8-CB8AA9ECD65F}"/>
          </ac:spMkLst>
        </pc:spChg>
        <pc:spChg chg="add mod">
          <ac:chgData name="Smarius, John" userId="c30baacd-31b9-4ea6-b79e-1b4cd3c35358" providerId="ADAL" clId="{9FC73414-DBF0-425E-B7B2-1E158BB9E6C1}" dt="2023-01-20T14:46:10.510" v="4123"/>
          <ac:spMkLst>
            <pc:docMk/>
            <pc:sldMk cId="4154161705" sldId="6847"/>
            <ac:spMk id="112" creationId="{1392F959-088A-4302-8C5C-3FB9C0FE70EF}"/>
          </ac:spMkLst>
        </pc:spChg>
        <pc:spChg chg="del">
          <ac:chgData name="Smarius, John" userId="c30baacd-31b9-4ea6-b79e-1b4cd3c35358" providerId="ADAL" clId="{9FC73414-DBF0-425E-B7B2-1E158BB9E6C1}" dt="2023-01-20T14:41:05.400" v="4072" actId="478"/>
          <ac:spMkLst>
            <pc:docMk/>
            <pc:sldMk cId="4154161705" sldId="6847"/>
            <ac:spMk id="113" creationId="{012E43A8-DE9A-4B43-8979-9E6E21ACB3EA}"/>
          </ac:spMkLst>
        </pc:spChg>
        <pc:spChg chg="del">
          <ac:chgData name="Smarius, John" userId="c30baacd-31b9-4ea6-b79e-1b4cd3c35358" providerId="ADAL" clId="{9FC73414-DBF0-425E-B7B2-1E158BB9E6C1}" dt="2023-01-20T14:41:05.400" v="4072" actId="478"/>
          <ac:spMkLst>
            <pc:docMk/>
            <pc:sldMk cId="4154161705" sldId="6847"/>
            <ac:spMk id="114" creationId="{BE028CEC-F89B-43D5-A961-609CC504EEF0}"/>
          </ac:spMkLst>
        </pc:spChg>
        <pc:spChg chg="add mod">
          <ac:chgData name="Smarius, John" userId="c30baacd-31b9-4ea6-b79e-1b4cd3c35358" providerId="ADAL" clId="{9FC73414-DBF0-425E-B7B2-1E158BB9E6C1}" dt="2023-01-20T14:46:10.510" v="4123"/>
          <ac:spMkLst>
            <pc:docMk/>
            <pc:sldMk cId="4154161705" sldId="6847"/>
            <ac:spMk id="115" creationId="{E33108FE-03DE-44C7-8C01-E8BBEC63A8F3}"/>
          </ac:spMkLst>
        </pc:spChg>
        <pc:spChg chg="del">
          <ac:chgData name="Smarius, John" userId="c30baacd-31b9-4ea6-b79e-1b4cd3c35358" providerId="ADAL" clId="{9FC73414-DBF0-425E-B7B2-1E158BB9E6C1}" dt="2023-01-20T14:41:05.400" v="4072" actId="478"/>
          <ac:spMkLst>
            <pc:docMk/>
            <pc:sldMk cId="4154161705" sldId="6847"/>
            <ac:spMk id="116" creationId="{89872D8B-73CF-4066-8282-57459BB4480C}"/>
          </ac:spMkLst>
        </pc:spChg>
        <pc:spChg chg="del">
          <ac:chgData name="Smarius, John" userId="c30baacd-31b9-4ea6-b79e-1b4cd3c35358" providerId="ADAL" clId="{9FC73414-DBF0-425E-B7B2-1E158BB9E6C1}" dt="2023-01-20T14:41:05.400" v="4072" actId="478"/>
          <ac:spMkLst>
            <pc:docMk/>
            <pc:sldMk cId="4154161705" sldId="6847"/>
            <ac:spMk id="117" creationId="{C9DFADE3-FECF-405E-9543-F15C1D2CCF1A}"/>
          </ac:spMkLst>
        </pc:spChg>
        <pc:spChg chg="del">
          <ac:chgData name="Smarius, John" userId="c30baacd-31b9-4ea6-b79e-1b4cd3c35358" providerId="ADAL" clId="{9FC73414-DBF0-425E-B7B2-1E158BB9E6C1}" dt="2023-01-20T14:41:05.400" v="4072" actId="478"/>
          <ac:spMkLst>
            <pc:docMk/>
            <pc:sldMk cId="4154161705" sldId="6847"/>
            <ac:spMk id="119" creationId="{A0AA030D-8036-4440-8D4D-195712819EC3}"/>
          </ac:spMkLst>
        </pc:spChg>
        <pc:spChg chg="del">
          <ac:chgData name="Smarius, John" userId="c30baacd-31b9-4ea6-b79e-1b4cd3c35358" providerId="ADAL" clId="{9FC73414-DBF0-425E-B7B2-1E158BB9E6C1}" dt="2023-01-20T14:41:05.400" v="4072" actId="478"/>
          <ac:spMkLst>
            <pc:docMk/>
            <pc:sldMk cId="4154161705" sldId="6847"/>
            <ac:spMk id="120" creationId="{DB687B92-1B67-4FF2-B69B-203474087CDD}"/>
          </ac:spMkLst>
        </pc:spChg>
        <pc:spChg chg="add mod">
          <ac:chgData name="Smarius, John" userId="c30baacd-31b9-4ea6-b79e-1b4cd3c35358" providerId="ADAL" clId="{9FC73414-DBF0-425E-B7B2-1E158BB9E6C1}" dt="2023-01-20T14:49:43.232" v="4154" actId="207"/>
          <ac:spMkLst>
            <pc:docMk/>
            <pc:sldMk cId="4154161705" sldId="6847"/>
            <ac:spMk id="121" creationId="{07DAB43E-334F-4DB6-83E0-5DA28939B944}"/>
          </ac:spMkLst>
        </pc:spChg>
        <pc:spChg chg="del">
          <ac:chgData name="Smarius, John" userId="c30baacd-31b9-4ea6-b79e-1b4cd3c35358" providerId="ADAL" clId="{9FC73414-DBF0-425E-B7B2-1E158BB9E6C1}" dt="2023-01-20T14:41:05.400" v="4072" actId="478"/>
          <ac:spMkLst>
            <pc:docMk/>
            <pc:sldMk cId="4154161705" sldId="6847"/>
            <ac:spMk id="122" creationId="{5A127F17-2E81-43B6-8D12-951C6861E48F}"/>
          </ac:spMkLst>
        </pc:spChg>
        <pc:spChg chg="del">
          <ac:chgData name="Smarius, John" userId="c30baacd-31b9-4ea6-b79e-1b4cd3c35358" providerId="ADAL" clId="{9FC73414-DBF0-425E-B7B2-1E158BB9E6C1}" dt="2023-01-20T14:41:05.400" v="4072" actId="478"/>
          <ac:spMkLst>
            <pc:docMk/>
            <pc:sldMk cId="4154161705" sldId="6847"/>
            <ac:spMk id="123" creationId="{BA165840-03F7-4ADB-974E-76E216638EDE}"/>
          </ac:spMkLst>
        </pc:spChg>
        <pc:spChg chg="add mod">
          <ac:chgData name="Smarius, John" userId="c30baacd-31b9-4ea6-b79e-1b4cd3c35358" providerId="ADAL" clId="{9FC73414-DBF0-425E-B7B2-1E158BB9E6C1}" dt="2023-01-20T14:52:05.193" v="4178" actId="1036"/>
          <ac:spMkLst>
            <pc:docMk/>
            <pc:sldMk cId="4154161705" sldId="6847"/>
            <ac:spMk id="124" creationId="{FA39E3C3-34F6-4416-9703-F933079C239C}"/>
          </ac:spMkLst>
        </pc:spChg>
        <pc:spChg chg="del">
          <ac:chgData name="Smarius, John" userId="c30baacd-31b9-4ea6-b79e-1b4cd3c35358" providerId="ADAL" clId="{9FC73414-DBF0-425E-B7B2-1E158BB9E6C1}" dt="2023-01-20T14:41:05.400" v="4072" actId="478"/>
          <ac:spMkLst>
            <pc:docMk/>
            <pc:sldMk cId="4154161705" sldId="6847"/>
            <ac:spMk id="125" creationId="{105B648B-D485-406D-B91C-ED0931D2196F}"/>
          </ac:spMkLst>
        </pc:spChg>
        <pc:spChg chg="del">
          <ac:chgData name="Smarius, John" userId="c30baacd-31b9-4ea6-b79e-1b4cd3c35358" providerId="ADAL" clId="{9FC73414-DBF0-425E-B7B2-1E158BB9E6C1}" dt="2023-01-20T14:41:05.400" v="4072" actId="478"/>
          <ac:spMkLst>
            <pc:docMk/>
            <pc:sldMk cId="4154161705" sldId="6847"/>
            <ac:spMk id="126" creationId="{83AD05F7-5994-43CC-A32E-FC7DF4B5446D}"/>
          </ac:spMkLst>
        </pc:spChg>
        <pc:spChg chg="del">
          <ac:chgData name="Smarius, John" userId="c30baacd-31b9-4ea6-b79e-1b4cd3c35358" providerId="ADAL" clId="{9FC73414-DBF0-425E-B7B2-1E158BB9E6C1}" dt="2023-01-20T14:41:05.400" v="4072" actId="478"/>
          <ac:spMkLst>
            <pc:docMk/>
            <pc:sldMk cId="4154161705" sldId="6847"/>
            <ac:spMk id="128" creationId="{3EA72E2B-CE36-4765-88A3-FFA5312CF509}"/>
          </ac:spMkLst>
        </pc:spChg>
        <pc:spChg chg="del">
          <ac:chgData name="Smarius, John" userId="c30baacd-31b9-4ea6-b79e-1b4cd3c35358" providerId="ADAL" clId="{9FC73414-DBF0-425E-B7B2-1E158BB9E6C1}" dt="2023-01-20T14:41:05.400" v="4072" actId="478"/>
          <ac:spMkLst>
            <pc:docMk/>
            <pc:sldMk cId="4154161705" sldId="6847"/>
            <ac:spMk id="129" creationId="{4B42A919-0253-405F-A619-A5A4987BAB2F}"/>
          </ac:spMkLst>
        </pc:spChg>
        <pc:spChg chg="del">
          <ac:chgData name="Smarius, John" userId="c30baacd-31b9-4ea6-b79e-1b4cd3c35358" providerId="ADAL" clId="{9FC73414-DBF0-425E-B7B2-1E158BB9E6C1}" dt="2023-01-20T14:41:05.400" v="4072" actId="478"/>
          <ac:spMkLst>
            <pc:docMk/>
            <pc:sldMk cId="4154161705" sldId="6847"/>
            <ac:spMk id="130" creationId="{B00EA4E8-B834-4E3D-9F5C-BE0B39F24DE4}"/>
          </ac:spMkLst>
        </pc:spChg>
        <pc:spChg chg="del">
          <ac:chgData name="Smarius, John" userId="c30baacd-31b9-4ea6-b79e-1b4cd3c35358" providerId="ADAL" clId="{9FC73414-DBF0-425E-B7B2-1E158BB9E6C1}" dt="2023-01-20T14:41:05.400" v="4072" actId="478"/>
          <ac:spMkLst>
            <pc:docMk/>
            <pc:sldMk cId="4154161705" sldId="6847"/>
            <ac:spMk id="132" creationId="{3CE75BED-6647-42AB-8CD4-04DA61600EC9}"/>
          </ac:spMkLst>
        </pc:spChg>
        <pc:spChg chg="del">
          <ac:chgData name="Smarius, John" userId="c30baacd-31b9-4ea6-b79e-1b4cd3c35358" providerId="ADAL" clId="{9FC73414-DBF0-425E-B7B2-1E158BB9E6C1}" dt="2023-01-20T14:41:05.400" v="4072" actId="478"/>
          <ac:spMkLst>
            <pc:docMk/>
            <pc:sldMk cId="4154161705" sldId="6847"/>
            <ac:spMk id="133" creationId="{97ADFFF9-6D69-457A-ACF2-6737B0224F3F}"/>
          </ac:spMkLst>
        </pc:spChg>
        <pc:spChg chg="del">
          <ac:chgData name="Smarius, John" userId="c30baacd-31b9-4ea6-b79e-1b4cd3c35358" providerId="ADAL" clId="{9FC73414-DBF0-425E-B7B2-1E158BB9E6C1}" dt="2023-01-20T14:41:05.400" v="4072" actId="478"/>
          <ac:spMkLst>
            <pc:docMk/>
            <pc:sldMk cId="4154161705" sldId="6847"/>
            <ac:spMk id="135" creationId="{92EB2A2F-30D1-4B4C-B7D3-5DFF3C15D796}"/>
          </ac:spMkLst>
        </pc:spChg>
        <pc:spChg chg="del">
          <ac:chgData name="Smarius, John" userId="c30baacd-31b9-4ea6-b79e-1b4cd3c35358" providerId="ADAL" clId="{9FC73414-DBF0-425E-B7B2-1E158BB9E6C1}" dt="2023-01-20T14:41:05.400" v="4072" actId="478"/>
          <ac:spMkLst>
            <pc:docMk/>
            <pc:sldMk cId="4154161705" sldId="6847"/>
            <ac:spMk id="136" creationId="{80CA4B93-6A3A-4BC0-86B0-BB055F103E16}"/>
          </ac:spMkLst>
        </pc:spChg>
        <pc:spChg chg="mod">
          <ac:chgData name="Smarius, John" userId="c30baacd-31b9-4ea6-b79e-1b4cd3c35358" providerId="ADAL" clId="{9FC73414-DBF0-425E-B7B2-1E158BB9E6C1}" dt="2023-01-20T14:45:24.536" v="4121" actId="1076"/>
          <ac:spMkLst>
            <pc:docMk/>
            <pc:sldMk cId="4154161705" sldId="6847"/>
            <ac:spMk id="137" creationId="{90F484DB-5037-43FD-9FD6-2420CF6EC4B3}"/>
          </ac:spMkLst>
        </pc:spChg>
        <pc:spChg chg="mod">
          <ac:chgData name="Smarius, John" userId="c30baacd-31b9-4ea6-b79e-1b4cd3c35358" providerId="ADAL" clId="{9FC73414-DBF0-425E-B7B2-1E158BB9E6C1}" dt="2023-01-20T14:45:24.536" v="4121" actId="1076"/>
          <ac:spMkLst>
            <pc:docMk/>
            <pc:sldMk cId="4154161705" sldId="6847"/>
            <ac:spMk id="139" creationId="{9F50BA6B-5D44-49DC-A3E1-CC0F4CDE2F89}"/>
          </ac:spMkLst>
        </pc:spChg>
        <pc:spChg chg="del">
          <ac:chgData name="Smarius, John" userId="c30baacd-31b9-4ea6-b79e-1b4cd3c35358" providerId="ADAL" clId="{9FC73414-DBF0-425E-B7B2-1E158BB9E6C1}" dt="2023-01-20T14:41:05.400" v="4072" actId="478"/>
          <ac:spMkLst>
            <pc:docMk/>
            <pc:sldMk cId="4154161705" sldId="6847"/>
            <ac:spMk id="140" creationId="{78B2B62E-E4E7-4D9C-88DA-40CAED3D5309}"/>
          </ac:spMkLst>
        </pc:spChg>
        <pc:spChg chg="del">
          <ac:chgData name="Smarius, John" userId="c30baacd-31b9-4ea6-b79e-1b4cd3c35358" providerId="ADAL" clId="{9FC73414-DBF0-425E-B7B2-1E158BB9E6C1}" dt="2023-01-20T14:41:05.400" v="4072" actId="478"/>
          <ac:spMkLst>
            <pc:docMk/>
            <pc:sldMk cId="4154161705" sldId="6847"/>
            <ac:spMk id="141" creationId="{B622C468-6D7F-4E64-93F9-7AC79AF2EFFC}"/>
          </ac:spMkLst>
        </pc:spChg>
        <pc:spChg chg="del">
          <ac:chgData name="Smarius, John" userId="c30baacd-31b9-4ea6-b79e-1b4cd3c35358" providerId="ADAL" clId="{9FC73414-DBF0-425E-B7B2-1E158BB9E6C1}" dt="2023-01-20T14:41:05.400" v="4072" actId="478"/>
          <ac:spMkLst>
            <pc:docMk/>
            <pc:sldMk cId="4154161705" sldId="6847"/>
            <ac:spMk id="142" creationId="{6E5DA5C1-F089-42D4-8D4D-B2B4667075E5}"/>
          </ac:spMkLst>
        </pc:spChg>
        <pc:spChg chg="del">
          <ac:chgData name="Smarius, John" userId="c30baacd-31b9-4ea6-b79e-1b4cd3c35358" providerId="ADAL" clId="{9FC73414-DBF0-425E-B7B2-1E158BB9E6C1}" dt="2023-01-20T14:41:05.400" v="4072" actId="478"/>
          <ac:spMkLst>
            <pc:docMk/>
            <pc:sldMk cId="4154161705" sldId="6847"/>
            <ac:spMk id="143" creationId="{F22F145B-F3B7-405A-8F47-24632587CE9A}"/>
          </ac:spMkLst>
        </pc:spChg>
        <pc:spChg chg="del">
          <ac:chgData name="Smarius, John" userId="c30baacd-31b9-4ea6-b79e-1b4cd3c35358" providerId="ADAL" clId="{9FC73414-DBF0-425E-B7B2-1E158BB9E6C1}" dt="2023-01-20T14:41:05.400" v="4072" actId="478"/>
          <ac:spMkLst>
            <pc:docMk/>
            <pc:sldMk cId="4154161705" sldId="6847"/>
            <ac:spMk id="144" creationId="{BB93E88F-7093-487F-9694-DD9ED8B2FD30}"/>
          </ac:spMkLst>
        </pc:spChg>
        <pc:spChg chg="del">
          <ac:chgData name="Smarius, John" userId="c30baacd-31b9-4ea6-b79e-1b4cd3c35358" providerId="ADAL" clId="{9FC73414-DBF0-425E-B7B2-1E158BB9E6C1}" dt="2023-01-20T14:41:05.400" v="4072" actId="478"/>
          <ac:spMkLst>
            <pc:docMk/>
            <pc:sldMk cId="4154161705" sldId="6847"/>
            <ac:spMk id="145" creationId="{CE4F14BD-34AB-4241-A380-0545C9537465}"/>
          </ac:spMkLst>
        </pc:spChg>
        <pc:spChg chg="del">
          <ac:chgData name="Smarius, John" userId="c30baacd-31b9-4ea6-b79e-1b4cd3c35358" providerId="ADAL" clId="{9FC73414-DBF0-425E-B7B2-1E158BB9E6C1}" dt="2023-01-20T14:41:05.400" v="4072" actId="478"/>
          <ac:spMkLst>
            <pc:docMk/>
            <pc:sldMk cId="4154161705" sldId="6847"/>
            <ac:spMk id="146" creationId="{F6ABFCA6-30FB-42EE-ABD9-94D9FCA596F9}"/>
          </ac:spMkLst>
        </pc:spChg>
        <pc:spChg chg="del">
          <ac:chgData name="Smarius, John" userId="c30baacd-31b9-4ea6-b79e-1b4cd3c35358" providerId="ADAL" clId="{9FC73414-DBF0-425E-B7B2-1E158BB9E6C1}" dt="2023-01-20T14:42:18.777" v="4096" actId="478"/>
          <ac:spMkLst>
            <pc:docMk/>
            <pc:sldMk cId="4154161705" sldId="6847"/>
            <ac:spMk id="147" creationId="{AC41BFE7-B2E3-4986-BCE4-FE232F629D62}"/>
          </ac:spMkLst>
        </pc:spChg>
        <pc:spChg chg="del">
          <ac:chgData name="Smarius, John" userId="c30baacd-31b9-4ea6-b79e-1b4cd3c35358" providerId="ADAL" clId="{9FC73414-DBF0-425E-B7B2-1E158BB9E6C1}" dt="2023-01-20T14:42:21.086" v="4097" actId="478"/>
          <ac:spMkLst>
            <pc:docMk/>
            <pc:sldMk cId="4154161705" sldId="6847"/>
            <ac:spMk id="148" creationId="{E890B99C-D4B4-4401-B430-6B8B677D959A}"/>
          </ac:spMkLst>
        </pc:spChg>
        <pc:spChg chg="del">
          <ac:chgData name="Smarius, John" userId="c30baacd-31b9-4ea6-b79e-1b4cd3c35358" providerId="ADAL" clId="{9FC73414-DBF0-425E-B7B2-1E158BB9E6C1}" dt="2023-01-20T14:42:25.500" v="4098" actId="478"/>
          <ac:spMkLst>
            <pc:docMk/>
            <pc:sldMk cId="4154161705" sldId="6847"/>
            <ac:spMk id="149" creationId="{8263B619-42B7-4D0E-A679-A2C84BAA98F8}"/>
          </ac:spMkLst>
        </pc:spChg>
        <pc:spChg chg="del">
          <ac:chgData name="Smarius, John" userId="c30baacd-31b9-4ea6-b79e-1b4cd3c35358" providerId="ADAL" clId="{9FC73414-DBF0-425E-B7B2-1E158BB9E6C1}" dt="2023-01-20T14:42:28.857" v="4099" actId="478"/>
          <ac:spMkLst>
            <pc:docMk/>
            <pc:sldMk cId="4154161705" sldId="6847"/>
            <ac:spMk id="150" creationId="{1DBFB3E0-B59C-42C4-A43D-5FE354A25381}"/>
          </ac:spMkLst>
        </pc:spChg>
        <pc:spChg chg="del">
          <ac:chgData name="Smarius, John" userId="c30baacd-31b9-4ea6-b79e-1b4cd3c35358" providerId="ADAL" clId="{9FC73414-DBF0-425E-B7B2-1E158BB9E6C1}" dt="2023-01-20T14:42:32.552" v="4100" actId="478"/>
          <ac:spMkLst>
            <pc:docMk/>
            <pc:sldMk cId="4154161705" sldId="6847"/>
            <ac:spMk id="151" creationId="{99A767F4-F369-488A-8497-0685DEB10D74}"/>
          </ac:spMkLst>
        </pc:spChg>
        <pc:spChg chg="del">
          <ac:chgData name="Smarius, John" userId="c30baacd-31b9-4ea6-b79e-1b4cd3c35358" providerId="ADAL" clId="{9FC73414-DBF0-425E-B7B2-1E158BB9E6C1}" dt="2023-01-20T14:46:37.991" v="4130" actId="478"/>
          <ac:spMkLst>
            <pc:docMk/>
            <pc:sldMk cId="4154161705" sldId="6847"/>
            <ac:spMk id="152" creationId="{CC848B00-8AAC-4B09-8A58-EC83756FDC5D}"/>
          </ac:spMkLst>
        </pc:spChg>
        <pc:spChg chg="del">
          <ac:chgData name="Smarius, John" userId="c30baacd-31b9-4ea6-b79e-1b4cd3c35358" providerId="ADAL" clId="{9FC73414-DBF0-425E-B7B2-1E158BB9E6C1}" dt="2023-01-20T14:46:40.992" v="4131" actId="478"/>
          <ac:spMkLst>
            <pc:docMk/>
            <pc:sldMk cId="4154161705" sldId="6847"/>
            <ac:spMk id="153" creationId="{55770C01-8D06-424F-8B80-AEDB669A9D38}"/>
          </ac:spMkLst>
        </pc:spChg>
        <pc:spChg chg="del">
          <ac:chgData name="Smarius, John" userId="c30baacd-31b9-4ea6-b79e-1b4cd3c35358" providerId="ADAL" clId="{9FC73414-DBF0-425E-B7B2-1E158BB9E6C1}" dt="2023-01-20T14:46:35.140" v="4129" actId="478"/>
          <ac:spMkLst>
            <pc:docMk/>
            <pc:sldMk cId="4154161705" sldId="6847"/>
            <ac:spMk id="154" creationId="{E4B0CF75-D0BC-4237-92D0-86E892B4C6CD}"/>
          </ac:spMkLst>
        </pc:spChg>
        <pc:spChg chg="del mod">
          <ac:chgData name="Smarius, John" userId="c30baacd-31b9-4ea6-b79e-1b4cd3c35358" providerId="ADAL" clId="{9FC73414-DBF0-425E-B7B2-1E158BB9E6C1}" dt="2023-01-20T14:46:27.172" v="4127" actId="478"/>
          <ac:spMkLst>
            <pc:docMk/>
            <pc:sldMk cId="4154161705" sldId="6847"/>
            <ac:spMk id="155" creationId="{187DD6D7-6EC4-45AC-B2BB-AA01133D6A86}"/>
          </ac:spMkLst>
        </pc:spChg>
        <pc:spChg chg="del">
          <ac:chgData name="Smarius, John" userId="c30baacd-31b9-4ea6-b79e-1b4cd3c35358" providerId="ADAL" clId="{9FC73414-DBF0-425E-B7B2-1E158BB9E6C1}" dt="2023-01-20T14:46:30.625" v="4128" actId="478"/>
          <ac:spMkLst>
            <pc:docMk/>
            <pc:sldMk cId="4154161705" sldId="6847"/>
            <ac:spMk id="156" creationId="{A8DB3F56-B3C7-4CD4-9D30-A501846D20C2}"/>
          </ac:spMkLst>
        </pc:spChg>
        <pc:picChg chg="del">
          <ac:chgData name="Smarius, John" userId="c30baacd-31b9-4ea6-b79e-1b4cd3c35358" providerId="ADAL" clId="{9FC73414-DBF0-425E-B7B2-1E158BB9E6C1}" dt="2023-01-20T14:40:54.627" v="4071" actId="478"/>
          <ac:picMkLst>
            <pc:docMk/>
            <pc:sldMk cId="4154161705" sldId="6847"/>
            <ac:picMk id="2" creationId="{33479EDB-D011-4BB0-840F-8E8D9807E6A3}"/>
          </ac:picMkLst>
        </pc:picChg>
        <pc:picChg chg="del">
          <ac:chgData name="Smarius, John" userId="c30baacd-31b9-4ea6-b79e-1b4cd3c35358" providerId="ADAL" clId="{9FC73414-DBF0-425E-B7B2-1E158BB9E6C1}" dt="2023-01-20T14:40:54.627" v="4071" actId="478"/>
          <ac:picMkLst>
            <pc:docMk/>
            <pc:sldMk cId="4154161705" sldId="6847"/>
            <ac:picMk id="4" creationId="{8670B196-6E83-4A42-AD1B-3B35185875A0}"/>
          </ac:picMkLst>
        </pc:picChg>
        <pc:cxnChg chg="mod">
          <ac:chgData name="Smarius, John" userId="c30baacd-31b9-4ea6-b79e-1b4cd3c35358" providerId="ADAL" clId="{9FC73414-DBF0-425E-B7B2-1E158BB9E6C1}" dt="2023-01-20T14:44:02.194" v="4115" actId="1076"/>
          <ac:cxnSpMkLst>
            <pc:docMk/>
            <pc:sldMk cId="4154161705" sldId="6847"/>
            <ac:cxnSpMk id="55" creationId="{A278E7E4-0DBE-4654-B734-FE1092947C83}"/>
          </ac:cxnSpMkLst>
        </pc:cxnChg>
        <pc:cxnChg chg="mod">
          <ac:chgData name="Smarius, John" userId="c30baacd-31b9-4ea6-b79e-1b4cd3c35358" providerId="ADAL" clId="{9FC73414-DBF0-425E-B7B2-1E158BB9E6C1}" dt="2023-01-20T14:43:46.462" v="4112" actId="1076"/>
          <ac:cxnSpMkLst>
            <pc:docMk/>
            <pc:sldMk cId="4154161705" sldId="6847"/>
            <ac:cxnSpMk id="58" creationId="{DD6C3050-9C78-4A0D-8F31-A96A1D406CE4}"/>
          </ac:cxnSpMkLst>
        </pc:cxnChg>
        <pc:cxnChg chg="mod">
          <ac:chgData name="Smarius, John" userId="c30baacd-31b9-4ea6-b79e-1b4cd3c35358" providerId="ADAL" clId="{9FC73414-DBF0-425E-B7B2-1E158BB9E6C1}" dt="2023-01-20T14:43:30.865" v="4109" actId="1076"/>
          <ac:cxnSpMkLst>
            <pc:docMk/>
            <pc:sldMk cId="4154161705" sldId="6847"/>
            <ac:cxnSpMk id="61" creationId="{9205C20D-A585-4A89-9240-8EA6F4F57F58}"/>
          </ac:cxnSpMkLst>
        </pc:cxnChg>
        <pc:cxnChg chg="mod">
          <ac:chgData name="Smarius, John" userId="c30baacd-31b9-4ea6-b79e-1b4cd3c35358" providerId="ADAL" clId="{9FC73414-DBF0-425E-B7B2-1E158BB9E6C1}" dt="2023-01-20T14:43:14.115" v="4106" actId="1076"/>
          <ac:cxnSpMkLst>
            <pc:docMk/>
            <pc:sldMk cId="4154161705" sldId="6847"/>
            <ac:cxnSpMk id="65" creationId="{1210F7A9-5F25-417B-97C3-8CEF65EF36D0}"/>
          </ac:cxnSpMkLst>
        </pc:cxnChg>
        <pc:cxnChg chg="mod">
          <ac:chgData name="Smarius, John" userId="c30baacd-31b9-4ea6-b79e-1b4cd3c35358" providerId="ADAL" clId="{9FC73414-DBF0-425E-B7B2-1E158BB9E6C1}" dt="2023-01-20T14:51:34.768" v="4172" actId="14100"/>
          <ac:cxnSpMkLst>
            <pc:docMk/>
            <pc:sldMk cId="4154161705" sldId="6847"/>
            <ac:cxnSpMk id="68" creationId="{B477A400-E054-470E-AEA3-C2F08671050B}"/>
          </ac:cxnSpMkLst>
        </pc:cxnChg>
        <pc:cxnChg chg="mod">
          <ac:chgData name="Smarius, John" userId="c30baacd-31b9-4ea6-b79e-1b4cd3c35358" providerId="ADAL" clId="{9FC73414-DBF0-425E-B7B2-1E158BB9E6C1}" dt="2023-01-20T14:51:16.476" v="4168" actId="14100"/>
          <ac:cxnSpMkLst>
            <pc:docMk/>
            <pc:sldMk cId="4154161705" sldId="6847"/>
            <ac:cxnSpMk id="69" creationId="{00000000-0000-0000-0000-000000000000}"/>
          </ac:cxnSpMkLst>
        </pc:cxnChg>
        <pc:cxnChg chg="mod">
          <ac:chgData name="Smarius, John" userId="c30baacd-31b9-4ea6-b79e-1b4cd3c35358" providerId="ADAL" clId="{9FC73414-DBF0-425E-B7B2-1E158BB9E6C1}" dt="2023-01-20T14:48:00.715" v="4142" actId="1076"/>
          <ac:cxnSpMkLst>
            <pc:docMk/>
            <pc:sldMk cId="4154161705" sldId="6847"/>
            <ac:cxnSpMk id="71" creationId="{1111692B-DBB0-49CD-BB12-D410E7CB0358}"/>
          </ac:cxnSpMkLst>
        </pc:cxnChg>
        <pc:cxnChg chg="mod">
          <ac:chgData name="Smarius, John" userId="c30baacd-31b9-4ea6-b79e-1b4cd3c35358" providerId="ADAL" clId="{9FC73414-DBF0-425E-B7B2-1E158BB9E6C1}" dt="2023-01-20T14:48:12.776" v="4143" actId="1076"/>
          <ac:cxnSpMkLst>
            <pc:docMk/>
            <pc:sldMk cId="4154161705" sldId="6847"/>
            <ac:cxnSpMk id="74" creationId="{F428B4FC-E96F-4CC6-AC40-59E3DE792D07}"/>
          </ac:cxnSpMkLst>
        </pc:cxnChg>
        <pc:cxnChg chg="mod">
          <ac:chgData name="Smarius, John" userId="c30baacd-31b9-4ea6-b79e-1b4cd3c35358" providerId="ADAL" clId="{9FC73414-DBF0-425E-B7B2-1E158BB9E6C1}" dt="2023-01-20T14:48:20.969" v="4144" actId="1076"/>
          <ac:cxnSpMkLst>
            <pc:docMk/>
            <pc:sldMk cId="4154161705" sldId="6847"/>
            <ac:cxnSpMk id="84" creationId="{468AA4BD-40BF-4322-B8FF-80D5C504A625}"/>
          </ac:cxnSpMkLst>
        </pc:cxnChg>
        <pc:cxnChg chg="mod">
          <ac:chgData name="Smarius, John" userId="c30baacd-31b9-4ea6-b79e-1b4cd3c35358" providerId="ADAL" clId="{9FC73414-DBF0-425E-B7B2-1E158BB9E6C1}" dt="2023-01-20T14:47:52.287" v="4141" actId="1076"/>
          <ac:cxnSpMkLst>
            <pc:docMk/>
            <pc:sldMk cId="4154161705" sldId="6847"/>
            <ac:cxnSpMk id="85" creationId="{EDABE950-842F-4554-80E6-2769B1483158}"/>
          </ac:cxnSpMkLst>
        </pc:cxnChg>
        <pc:cxnChg chg="add mod">
          <ac:chgData name="Smarius, John" userId="c30baacd-31b9-4ea6-b79e-1b4cd3c35358" providerId="ADAL" clId="{9FC73414-DBF0-425E-B7B2-1E158BB9E6C1}" dt="2023-01-20T14:52:12.276" v="4179" actId="14100"/>
          <ac:cxnSpMkLst>
            <pc:docMk/>
            <pc:sldMk cId="4154161705" sldId="6847"/>
            <ac:cxnSpMk id="127" creationId="{64D0C806-25CD-4D78-A237-3134D9473D0B}"/>
          </ac:cxnSpMkLst>
        </pc:cxnChg>
        <pc:cxnChg chg="add mod">
          <ac:chgData name="Smarius, John" userId="c30baacd-31b9-4ea6-b79e-1b4cd3c35358" providerId="ADAL" clId="{9FC73414-DBF0-425E-B7B2-1E158BB9E6C1}" dt="2023-01-20T14:50:48.730" v="4164" actId="14100"/>
          <ac:cxnSpMkLst>
            <pc:docMk/>
            <pc:sldMk cId="4154161705" sldId="6847"/>
            <ac:cxnSpMk id="131" creationId="{E5FF0268-B4FE-4089-94D4-91B015674A72}"/>
          </ac:cxnSpMkLst>
        </pc:cxnChg>
        <pc:cxnChg chg="add mod">
          <ac:chgData name="Smarius, John" userId="c30baacd-31b9-4ea6-b79e-1b4cd3c35358" providerId="ADAL" clId="{9FC73414-DBF0-425E-B7B2-1E158BB9E6C1}" dt="2023-01-20T14:51:56.478" v="4175" actId="14100"/>
          <ac:cxnSpMkLst>
            <pc:docMk/>
            <pc:sldMk cId="4154161705" sldId="6847"/>
            <ac:cxnSpMk id="138" creationId="{2BCA7F0A-E22D-4499-856C-C6D45793CC54}"/>
          </ac:cxnSpMkLst>
        </pc:cxnChg>
      </pc:sldChg>
      <pc:sldChg chg="add ord">
        <pc:chgData name="Smarius, John" userId="c30baacd-31b9-4ea6-b79e-1b4cd3c35358" providerId="ADAL" clId="{9FC73414-DBF0-425E-B7B2-1E158BB9E6C1}" dt="2023-01-20T15:03:28.785" v="4530"/>
        <pc:sldMkLst>
          <pc:docMk/>
          <pc:sldMk cId="476290984" sldId="6848"/>
        </pc:sldMkLst>
      </pc:sldChg>
    </pc:docChg>
  </pc:docChgLst>
  <pc:docChgLst>
    <pc:chgData name="Knaap, AJ van der (Ton)" userId="S::ton.vanderknaap_stedin.net#ext#@edsn.onmicrosoft.com::125449a3-1c5b-445e-98ff-cbb4cad9dcc1" providerId="AD" clId="Web-{D559B845-8397-4564-AC87-FDC631664D4F}"/>
    <pc:docChg chg="modSld">
      <pc:chgData name="Knaap, AJ van der (Ton)" userId="S::ton.vanderknaap_stedin.net#ext#@edsn.onmicrosoft.com::125449a3-1c5b-445e-98ff-cbb4cad9dcc1" providerId="AD" clId="Web-{D559B845-8397-4564-AC87-FDC631664D4F}" dt="2023-09-22T06:15:17.041" v="1" actId="20577"/>
      <pc:docMkLst>
        <pc:docMk/>
      </pc:docMkLst>
      <pc:sldChg chg="modSp">
        <pc:chgData name="Knaap, AJ van der (Ton)" userId="S::ton.vanderknaap_stedin.net#ext#@edsn.onmicrosoft.com::125449a3-1c5b-445e-98ff-cbb4cad9dcc1" providerId="AD" clId="Web-{D559B845-8397-4564-AC87-FDC631664D4F}" dt="2023-09-22T06:15:17.041" v="1" actId="20577"/>
        <pc:sldMkLst>
          <pc:docMk/>
          <pc:sldMk cId="820850131" sldId="285"/>
        </pc:sldMkLst>
        <pc:spChg chg="mod">
          <ac:chgData name="Knaap, AJ van der (Ton)" userId="S::ton.vanderknaap_stedin.net#ext#@edsn.onmicrosoft.com::125449a3-1c5b-445e-98ff-cbb4cad9dcc1" providerId="AD" clId="Web-{D559B845-8397-4564-AC87-FDC631664D4F}" dt="2023-09-22T06:15:17.041" v="1" actId="20577"/>
          <ac:spMkLst>
            <pc:docMk/>
            <pc:sldMk cId="820850131" sldId="285"/>
            <ac:spMk id="2" creationId="{00000000-0000-0000-0000-000000000000}"/>
          </ac:spMkLst>
        </pc:spChg>
      </pc:sldChg>
    </pc:docChg>
  </pc:docChgLst>
  <pc:docChgLst>
    <pc:chgData name="Smarius, John" userId="c30baacd-31b9-4ea6-b79e-1b4cd3c35358" providerId="ADAL" clId="{118F531C-C7FE-49A8-98B0-48D069A877D4}"/>
    <pc:docChg chg="modSld">
      <pc:chgData name="Smarius, John" userId="c30baacd-31b9-4ea6-b79e-1b4cd3c35358" providerId="ADAL" clId="{118F531C-C7FE-49A8-98B0-48D069A877D4}" dt="2023-01-06T08:49:50.597" v="10" actId="20577"/>
      <pc:docMkLst>
        <pc:docMk/>
      </pc:docMkLst>
      <pc:sldChg chg="modSp mod">
        <pc:chgData name="Smarius, John" userId="c30baacd-31b9-4ea6-b79e-1b4cd3c35358" providerId="ADAL" clId="{118F531C-C7FE-49A8-98B0-48D069A877D4}" dt="2023-01-06T08:49:50.597" v="10" actId="20577"/>
        <pc:sldMkLst>
          <pc:docMk/>
          <pc:sldMk cId="820850131" sldId="285"/>
        </pc:sldMkLst>
        <pc:spChg chg="mod">
          <ac:chgData name="Smarius, John" userId="c30baacd-31b9-4ea6-b79e-1b4cd3c35358" providerId="ADAL" clId="{118F531C-C7FE-49A8-98B0-48D069A877D4}" dt="2023-01-06T08:49:36.332" v="1" actId="20577"/>
          <ac:spMkLst>
            <pc:docMk/>
            <pc:sldMk cId="820850131" sldId="285"/>
            <ac:spMk id="2" creationId="{00000000-0000-0000-0000-000000000000}"/>
          </ac:spMkLst>
        </pc:spChg>
        <pc:spChg chg="mod">
          <ac:chgData name="Smarius, John" userId="c30baacd-31b9-4ea6-b79e-1b4cd3c35358" providerId="ADAL" clId="{118F531C-C7FE-49A8-98B0-48D069A877D4}" dt="2023-01-06T08:49:50.597" v="10" actId="20577"/>
          <ac:spMkLst>
            <pc:docMk/>
            <pc:sldMk cId="820850131" sldId="285"/>
            <ac:spMk id="5" creationId="{00000000-0000-0000-0000-000000000000}"/>
          </ac:spMkLst>
        </pc:spChg>
      </pc:sldChg>
    </pc:docChg>
  </pc:docChgLst>
  <pc:docChgLst>
    <pc:chgData name="Lex de Wolff" userId="S::lex.de.wolff_alliander.com#ext#@edsn.onmicrosoft.com::842c0f73-aa79-47ef-93a1-14263045c94a" providerId="AD" clId="Web-{6282BF2A-C9A8-4875-BBDE-34DA6C1484EC}"/>
    <pc:docChg chg="addSld modSld">
      <pc:chgData name="Lex de Wolff" userId="S::lex.de.wolff_alliander.com#ext#@edsn.onmicrosoft.com::842c0f73-aa79-47ef-93a1-14263045c94a" providerId="AD" clId="Web-{6282BF2A-C9A8-4875-BBDE-34DA6C1484EC}" dt="2023-02-09T16:15:01.647" v="194" actId="20577"/>
      <pc:docMkLst>
        <pc:docMk/>
      </pc:docMkLst>
      <pc:sldChg chg="modSp">
        <pc:chgData name="Lex de Wolff" userId="S::lex.de.wolff_alliander.com#ext#@edsn.onmicrosoft.com::842c0f73-aa79-47ef-93a1-14263045c94a" providerId="AD" clId="Web-{6282BF2A-C9A8-4875-BBDE-34DA6C1484EC}" dt="2023-02-09T16:15:01.647" v="194" actId="20577"/>
        <pc:sldMkLst>
          <pc:docMk/>
          <pc:sldMk cId="1516145670" sldId="6852"/>
        </pc:sldMkLst>
        <pc:spChg chg="mod">
          <ac:chgData name="Lex de Wolff" userId="S::lex.de.wolff_alliander.com#ext#@edsn.onmicrosoft.com::842c0f73-aa79-47ef-93a1-14263045c94a" providerId="AD" clId="Web-{6282BF2A-C9A8-4875-BBDE-34DA6C1484EC}" dt="2023-02-09T15:45:38.263" v="38" actId="20577"/>
          <ac:spMkLst>
            <pc:docMk/>
            <pc:sldMk cId="1516145670" sldId="6852"/>
            <ac:spMk id="2" creationId="{BD34389E-41DE-686A-6D13-D6075D4A13C0}"/>
          </ac:spMkLst>
        </pc:spChg>
        <pc:spChg chg="mod">
          <ac:chgData name="Lex de Wolff" userId="S::lex.de.wolff_alliander.com#ext#@edsn.onmicrosoft.com::842c0f73-aa79-47ef-93a1-14263045c94a" providerId="AD" clId="Web-{6282BF2A-C9A8-4875-BBDE-34DA6C1484EC}" dt="2023-02-09T16:15:01.647" v="194" actId="20577"/>
          <ac:spMkLst>
            <pc:docMk/>
            <pc:sldMk cId="1516145670" sldId="6852"/>
            <ac:spMk id="3" creationId="{D794165A-8DAD-60D4-145E-868D4A108638}"/>
          </ac:spMkLst>
        </pc:spChg>
      </pc:sldChg>
      <pc:sldChg chg="modSp">
        <pc:chgData name="Lex de Wolff" userId="S::lex.de.wolff_alliander.com#ext#@edsn.onmicrosoft.com::842c0f73-aa79-47ef-93a1-14263045c94a" providerId="AD" clId="Web-{6282BF2A-C9A8-4875-BBDE-34DA6C1484EC}" dt="2023-02-09T15:38:10.421" v="3" actId="20577"/>
        <pc:sldMkLst>
          <pc:docMk/>
          <pc:sldMk cId="2284809889" sldId="6853"/>
        </pc:sldMkLst>
        <pc:spChg chg="mod">
          <ac:chgData name="Lex de Wolff" userId="S::lex.de.wolff_alliander.com#ext#@edsn.onmicrosoft.com::842c0f73-aa79-47ef-93a1-14263045c94a" providerId="AD" clId="Web-{6282BF2A-C9A8-4875-BBDE-34DA6C1484EC}" dt="2023-02-09T15:38:10.421" v="3" actId="20577"/>
          <ac:spMkLst>
            <pc:docMk/>
            <pc:sldMk cId="2284809889" sldId="6853"/>
            <ac:spMk id="2" creationId="{BD34389E-41DE-686A-6D13-D6075D4A13C0}"/>
          </ac:spMkLst>
        </pc:spChg>
      </pc:sldChg>
      <pc:sldChg chg="modSp">
        <pc:chgData name="Lex de Wolff" userId="S::lex.de.wolff_alliander.com#ext#@edsn.onmicrosoft.com::842c0f73-aa79-47ef-93a1-14263045c94a" providerId="AD" clId="Web-{6282BF2A-C9A8-4875-BBDE-34DA6C1484EC}" dt="2023-02-09T15:46:17.577" v="65" actId="20577"/>
        <pc:sldMkLst>
          <pc:docMk/>
          <pc:sldMk cId="2190030378" sldId="6854"/>
        </pc:sldMkLst>
        <pc:spChg chg="mod">
          <ac:chgData name="Lex de Wolff" userId="S::lex.de.wolff_alliander.com#ext#@edsn.onmicrosoft.com::842c0f73-aa79-47ef-93a1-14263045c94a" providerId="AD" clId="Web-{6282BF2A-C9A8-4875-BBDE-34DA6C1484EC}" dt="2023-02-09T15:46:17.577" v="65" actId="20577"/>
          <ac:spMkLst>
            <pc:docMk/>
            <pc:sldMk cId="2190030378" sldId="6854"/>
            <ac:spMk id="2" creationId="{BD34389E-41DE-686A-6D13-D6075D4A13C0}"/>
          </ac:spMkLst>
        </pc:spChg>
        <pc:spChg chg="mod">
          <ac:chgData name="Lex de Wolff" userId="S::lex.de.wolff_alliander.com#ext#@edsn.onmicrosoft.com::842c0f73-aa79-47ef-93a1-14263045c94a" providerId="AD" clId="Web-{6282BF2A-C9A8-4875-BBDE-34DA6C1484EC}" dt="2023-02-09T15:46:12.608" v="59" actId="20577"/>
          <ac:spMkLst>
            <pc:docMk/>
            <pc:sldMk cId="2190030378" sldId="6854"/>
            <ac:spMk id="3" creationId="{D794165A-8DAD-60D4-145E-868D4A108638}"/>
          </ac:spMkLst>
        </pc:spChg>
      </pc:sldChg>
      <pc:sldChg chg="modSp">
        <pc:chgData name="Lex de Wolff" userId="S::lex.de.wolff_alliander.com#ext#@edsn.onmicrosoft.com::842c0f73-aa79-47ef-93a1-14263045c94a" providerId="AD" clId="Web-{6282BF2A-C9A8-4875-BBDE-34DA6C1484EC}" dt="2023-02-09T15:45:08.606" v="32" actId="20577"/>
        <pc:sldMkLst>
          <pc:docMk/>
          <pc:sldMk cId="3887427224" sldId="6856"/>
        </pc:sldMkLst>
        <pc:spChg chg="mod">
          <ac:chgData name="Lex de Wolff" userId="S::lex.de.wolff_alliander.com#ext#@edsn.onmicrosoft.com::842c0f73-aa79-47ef-93a1-14263045c94a" providerId="AD" clId="Web-{6282BF2A-C9A8-4875-BBDE-34DA6C1484EC}" dt="2023-02-09T15:45:01.012" v="31" actId="20577"/>
          <ac:spMkLst>
            <pc:docMk/>
            <pc:sldMk cId="3887427224" sldId="6856"/>
            <ac:spMk id="2" creationId="{9268A357-3AAE-7551-1867-1AB1BE03A3EA}"/>
          </ac:spMkLst>
        </pc:spChg>
        <pc:spChg chg="mod">
          <ac:chgData name="Lex de Wolff" userId="S::lex.de.wolff_alliander.com#ext#@edsn.onmicrosoft.com::842c0f73-aa79-47ef-93a1-14263045c94a" providerId="AD" clId="Web-{6282BF2A-C9A8-4875-BBDE-34DA6C1484EC}" dt="2023-02-09T15:45:08.606" v="32" actId="20577"/>
          <ac:spMkLst>
            <pc:docMk/>
            <pc:sldMk cId="3887427224" sldId="6856"/>
            <ac:spMk id="3" creationId="{4E264F1F-9E90-56D5-C06D-333F1BEFD22F}"/>
          </ac:spMkLst>
        </pc:spChg>
      </pc:sldChg>
      <pc:sldChg chg="modSp add replId">
        <pc:chgData name="Lex de Wolff" userId="S::lex.de.wolff_alliander.com#ext#@edsn.onmicrosoft.com::842c0f73-aa79-47ef-93a1-14263045c94a" providerId="AD" clId="Web-{6282BF2A-C9A8-4875-BBDE-34DA6C1484EC}" dt="2023-02-09T15:46:03.295" v="57" actId="14100"/>
        <pc:sldMkLst>
          <pc:docMk/>
          <pc:sldMk cId="2602586594" sldId="6866"/>
        </pc:sldMkLst>
        <pc:spChg chg="mod">
          <ac:chgData name="Lex de Wolff" userId="S::lex.de.wolff_alliander.com#ext#@edsn.onmicrosoft.com::842c0f73-aa79-47ef-93a1-14263045c94a" providerId="AD" clId="Web-{6282BF2A-C9A8-4875-BBDE-34DA6C1484EC}" dt="2023-02-09T15:46:03.295" v="57" actId="14100"/>
          <ac:spMkLst>
            <pc:docMk/>
            <pc:sldMk cId="2602586594" sldId="6866"/>
            <ac:spMk id="2" creationId="{BD34389E-41DE-686A-6D13-D6075D4A13C0}"/>
          </ac:spMkLst>
        </pc:spChg>
        <pc:spChg chg="mod">
          <ac:chgData name="Lex de Wolff" userId="S::lex.de.wolff_alliander.com#ext#@edsn.onmicrosoft.com::842c0f73-aa79-47ef-93a1-14263045c94a" providerId="AD" clId="Web-{6282BF2A-C9A8-4875-BBDE-34DA6C1484EC}" dt="2023-02-09T15:45:52.701" v="41" actId="20577"/>
          <ac:spMkLst>
            <pc:docMk/>
            <pc:sldMk cId="2602586594" sldId="6866"/>
            <ac:spMk id="3" creationId="{D794165A-8DAD-60D4-145E-868D4A108638}"/>
          </ac:spMkLst>
        </pc:spChg>
      </pc:sldChg>
    </pc:docChg>
  </pc:docChgLst>
  <pc:docChgLst>
    <pc:chgData name="Knaap, AJ van der (Ton)" userId="6eda09ce-6d8f-4650-ae8e-76b65519316c" providerId="ADAL" clId="{2ACD1197-4F43-4B34-A6A6-92369272D90A}"/>
    <pc:docChg chg="undo custSel addSld delSld modSld sldOrd">
      <pc:chgData name="Knaap, AJ van der (Ton)" userId="6eda09ce-6d8f-4650-ae8e-76b65519316c" providerId="ADAL" clId="{2ACD1197-4F43-4B34-A6A6-92369272D90A}" dt="2023-12-14T13:16:47.463" v="936" actId="6549"/>
      <pc:docMkLst>
        <pc:docMk/>
      </pc:docMkLst>
      <pc:sldChg chg="modSp mod">
        <pc:chgData name="Knaap, AJ van der (Ton)" userId="6eda09ce-6d8f-4650-ae8e-76b65519316c" providerId="ADAL" clId="{2ACD1197-4F43-4B34-A6A6-92369272D90A}" dt="2023-11-10T06:49:15.149" v="841" actId="20577"/>
        <pc:sldMkLst>
          <pc:docMk/>
          <pc:sldMk cId="591337266" sldId="724"/>
        </pc:sldMkLst>
        <pc:spChg chg="mod">
          <ac:chgData name="Knaap, AJ van der (Ton)" userId="6eda09ce-6d8f-4650-ae8e-76b65519316c" providerId="ADAL" clId="{2ACD1197-4F43-4B34-A6A6-92369272D90A}" dt="2023-11-10T06:49:15.149" v="841" actId="20577"/>
          <ac:spMkLst>
            <pc:docMk/>
            <pc:sldMk cId="591337266" sldId="724"/>
            <ac:spMk id="105" creationId="{87836F8F-206E-46B9-95F7-D43A2819595A}"/>
          </ac:spMkLst>
        </pc:spChg>
      </pc:sldChg>
      <pc:sldChg chg="addSp delSp modSp mod">
        <pc:chgData name="Knaap, AJ van der (Ton)" userId="6eda09ce-6d8f-4650-ae8e-76b65519316c" providerId="ADAL" clId="{2ACD1197-4F43-4B34-A6A6-92369272D90A}" dt="2023-12-04T07:03:37.738" v="856" actId="1076"/>
        <pc:sldMkLst>
          <pc:docMk/>
          <pc:sldMk cId="1040795807" sldId="6862"/>
        </pc:sldMkLst>
        <pc:spChg chg="mod">
          <ac:chgData name="Knaap, AJ van der (Ton)" userId="6eda09ce-6d8f-4650-ae8e-76b65519316c" providerId="ADAL" clId="{2ACD1197-4F43-4B34-A6A6-92369272D90A}" dt="2023-12-04T07:01:59.867" v="845" actId="6549"/>
          <ac:spMkLst>
            <pc:docMk/>
            <pc:sldMk cId="1040795807" sldId="6862"/>
            <ac:spMk id="38" creationId="{431F4811-36AE-4190-A45C-6DB275697C30}"/>
          </ac:spMkLst>
        </pc:spChg>
        <pc:graphicFrameChg chg="modGraphic">
          <ac:chgData name="Knaap, AJ van der (Ton)" userId="6eda09ce-6d8f-4650-ae8e-76b65519316c" providerId="ADAL" clId="{2ACD1197-4F43-4B34-A6A6-92369272D90A}" dt="2023-12-04T07:02:10.155" v="849" actId="6549"/>
          <ac:graphicFrameMkLst>
            <pc:docMk/>
            <pc:sldMk cId="1040795807" sldId="6862"/>
            <ac:graphicFrameMk id="65" creationId="{007C2A16-D0AC-4DF1-8477-B624A2328676}"/>
          </ac:graphicFrameMkLst>
        </pc:graphicFrameChg>
        <pc:picChg chg="del">
          <ac:chgData name="Knaap, AJ van der (Ton)" userId="6eda09ce-6d8f-4650-ae8e-76b65519316c" providerId="ADAL" clId="{2ACD1197-4F43-4B34-A6A6-92369272D90A}" dt="2023-12-04T07:03:20.800" v="850" actId="478"/>
          <ac:picMkLst>
            <pc:docMk/>
            <pc:sldMk cId="1040795807" sldId="6862"/>
            <ac:picMk id="2" creationId="{D26369F2-B6C4-BD09-E34F-FF96F667A521}"/>
          </ac:picMkLst>
        </pc:picChg>
        <pc:picChg chg="add mod">
          <ac:chgData name="Knaap, AJ van der (Ton)" userId="6eda09ce-6d8f-4650-ae8e-76b65519316c" providerId="ADAL" clId="{2ACD1197-4F43-4B34-A6A6-92369272D90A}" dt="2023-12-04T07:03:37.738" v="856" actId="1076"/>
          <ac:picMkLst>
            <pc:docMk/>
            <pc:sldMk cId="1040795807" sldId="6862"/>
            <ac:picMk id="3" creationId="{71EA5200-628A-A62C-B8A7-EFDD8D240735}"/>
          </ac:picMkLst>
        </pc:picChg>
      </pc:sldChg>
      <pc:sldChg chg="modSp mod">
        <pc:chgData name="Knaap, AJ van der (Ton)" userId="6eda09ce-6d8f-4650-ae8e-76b65519316c" providerId="ADAL" clId="{2ACD1197-4F43-4B34-A6A6-92369272D90A}" dt="2023-11-09T08:32:35.340" v="834" actId="20577"/>
        <pc:sldMkLst>
          <pc:docMk/>
          <pc:sldMk cId="4020432020" sldId="6887"/>
        </pc:sldMkLst>
        <pc:spChg chg="mod">
          <ac:chgData name="Knaap, AJ van der (Ton)" userId="6eda09ce-6d8f-4650-ae8e-76b65519316c" providerId="ADAL" clId="{2ACD1197-4F43-4B34-A6A6-92369272D90A}" dt="2023-11-09T08:32:35.340" v="834" actId="20577"/>
          <ac:spMkLst>
            <pc:docMk/>
            <pc:sldMk cId="4020432020" sldId="6887"/>
            <ac:spMk id="3" creationId="{73C699F1-965A-4A85-888A-4826A00F8947}"/>
          </ac:spMkLst>
        </pc:spChg>
      </pc:sldChg>
      <pc:sldChg chg="modSp mod">
        <pc:chgData name="Knaap, AJ van der (Ton)" userId="6eda09ce-6d8f-4650-ae8e-76b65519316c" providerId="ADAL" clId="{2ACD1197-4F43-4B34-A6A6-92369272D90A}" dt="2023-11-27T06:42:49.304" v="842" actId="6549"/>
        <pc:sldMkLst>
          <pc:docMk/>
          <pc:sldMk cId="3036221073" sldId="6890"/>
        </pc:sldMkLst>
        <pc:spChg chg="mod">
          <ac:chgData name="Knaap, AJ van der (Ton)" userId="6eda09ce-6d8f-4650-ae8e-76b65519316c" providerId="ADAL" clId="{2ACD1197-4F43-4B34-A6A6-92369272D90A}" dt="2023-11-27T06:42:49.304" v="842" actId="6549"/>
          <ac:spMkLst>
            <pc:docMk/>
            <pc:sldMk cId="3036221073" sldId="6890"/>
            <ac:spMk id="3" creationId="{D794165A-8DAD-60D4-145E-868D4A108638}"/>
          </ac:spMkLst>
        </pc:spChg>
      </pc:sldChg>
      <pc:sldChg chg="modSp mod">
        <pc:chgData name="Knaap, AJ van der (Ton)" userId="6eda09ce-6d8f-4650-ae8e-76b65519316c" providerId="ADAL" clId="{2ACD1197-4F43-4B34-A6A6-92369272D90A}" dt="2023-11-09T08:32:01.889" v="821" actId="20577"/>
        <pc:sldMkLst>
          <pc:docMk/>
          <pc:sldMk cId="1196500556" sldId="6898"/>
        </pc:sldMkLst>
        <pc:spChg chg="mod">
          <ac:chgData name="Knaap, AJ van der (Ton)" userId="6eda09ce-6d8f-4650-ae8e-76b65519316c" providerId="ADAL" clId="{2ACD1197-4F43-4B34-A6A6-92369272D90A}" dt="2023-11-09T08:32:01.889" v="821" actId="20577"/>
          <ac:spMkLst>
            <pc:docMk/>
            <pc:sldMk cId="1196500556" sldId="6898"/>
            <ac:spMk id="3" creationId="{73C699F1-965A-4A85-888A-4826A00F8947}"/>
          </ac:spMkLst>
        </pc:spChg>
      </pc:sldChg>
      <pc:sldChg chg="addSp delSp modSp new mod ord">
        <pc:chgData name="Knaap, AJ van der (Ton)" userId="6eda09ce-6d8f-4650-ae8e-76b65519316c" providerId="ADAL" clId="{2ACD1197-4F43-4B34-A6A6-92369272D90A}" dt="2023-10-12T14:51:21.831" v="580" actId="20577"/>
        <pc:sldMkLst>
          <pc:docMk/>
          <pc:sldMk cId="3358840600" sldId="6901"/>
        </pc:sldMkLst>
        <pc:spChg chg="del">
          <ac:chgData name="Knaap, AJ van der (Ton)" userId="6eda09ce-6d8f-4650-ae8e-76b65519316c" providerId="ADAL" clId="{2ACD1197-4F43-4B34-A6A6-92369272D90A}" dt="2023-10-12T09:13:08.757" v="1" actId="478"/>
          <ac:spMkLst>
            <pc:docMk/>
            <pc:sldMk cId="3358840600" sldId="6901"/>
            <ac:spMk id="3" creationId="{5653AE51-8C15-7933-DDD3-C59070CE440A}"/>
          </ac:spMkLst>
        </pc:spChg>
        <pc:spChg chg="add mod">
          <ac:chgData name="Knaap, AJ van der (Ton)" userId="6eda09ce-6d8f-4650-ae8e-76b65519316c" providerId="ADAL" clId="{2ACD1197-4F43-4B34-A6A6-92369272D90A}" dt="2023-10-12T09:13:17.627" v="4" actId="1076"/>
          <ac:spMkLst>
            <pc:docMk/>
            <pc:sldMk cId="3358840600" sldId="6901"/>
            <ac:spMk id="4" creationId="{0178C64A-8CCE-0621-EB46-F1EB049C0E60}"/>
          </ac:spMkLst>
        </pc:spChg>
        <pc:spChg chg="add mod">
          <ac:chgData name="Knaap, AJ van der (Ton)" userId="6eda09ce-6d8f-4650-ae8e-76b65519316c" providerId="ADAL" clId="{2ACD1197-4F43-4B34-A6A6-92369272D90A}" dt="2023-10-12T09:13:17.627" v="4" actId="1076"/>
          <ac:spMkLst>
            <pc:docMk/>
            <pc:sldMk cId="3358840600" sldId="6901"/>
            <ac:spMk id="5" creationId="{4E4DD346-AE54-659C-053D-973B3D698BB7}"/>
          </ac:spMkLst>
        </pc:spChg>
        <pc:spChg chg="add mod">
          <ac:chgData name="Knaap, AJ van der (Ton)" userId="6eda09ce-6d8f-4650-ae8e-76b65519316c" providerId="ADAL" clId="{2ACD1197-4F43-4B34-A6A6-92369272D90A}" dt="2023-10-12T09:13:33.253" v="6" actId="1076"/>
          <ac:spMkLst>
            <pc:docMk/>
            <pc:sldMk cId="3358840600" sldId="6901"/>
            <ac:spMk id="8" creationId="{E2D0538A-500F-F401-835E-7565F279BFF9}"/>
          </ac:spMkLst>
        </pc:spChg>
        <pc:spChg chg="add mod">
          <ac:chgData name="Knaap, AJ van der (Ton)" userId="6eda09ce-6d8f-4650-ae8e-76b65519316c" providerId="ADAL" clId="{2ACD1197-4F43-4B34-A6A6-92369272D90A}" dt="2023-10-12T09:13:33.253" v="6" actId="1076"/>
          <ac:spMkLst>
            <pc:docMk/>
            <pc:sldMk cId="3358840600" sldId="6901"/>
            <ac:spMk id="9" creationId="{E92F8B99-0645-DC16-7A15-D4D0CC051D5A}"/>
          </ac:spMkLst>
        </pc:spChg>
        <pc:spChg chg="add mod">
          <ac:chgData name="Knaap, AJ van der (Ton)" userId="6eda09ce-6d8f-4650-ae8e-76b65519316c" providerId="ADAL" clId="{2ACD1197-4F43-4B34-A6A6-92369272D90A}" dt="2023-10-12T09:15:14.946" v="106" actId="1076"/>
          <ac:spMkLst>
            <pc:docMk/>
            <pc:sldMk cId="3358840600" sldId="6901"/>
            <ac:spMk id="17" creationId="{E5E37950-ACE6-916B-3E79-A8CC25C125B2}"/>
          </ac:spMkLst>
        </pc:spChg>
        <pc:spChg chg="add mod ord">
          <ac:chgData name="Knaap, AJ van der (Ton)" userId="6eda09ce-6d8f-4650-ae8e-76b65519316c" providerId="ADAL" clId="{2ACD1197-4F43-4B34-A6A6-92369272D90A}" dt="2023-10-12T09:16:52.915" v="112" actId="14100"/>
          <ac:spMkLst>
            <pc:docMk/>
            <pc:sldMk cId="3358840600" sldId="6901"/>
            <ac:spMk id="19" creationId="{60334A45-849D-6578-15A3-5955B474DCA0}"/>
          </ac:spMkLst>
        </pc:spChg>
        <pc:graphicFrameChg chg="add mod">
          <ac:chgData name="Knaap, AJ van der (Ton)" userId="6eda09ce-6d8f-4650-ae8e-76b65519316c" providerId="ADAL" clId="{2ACD1197-4F43-4B34-A6A6-92369272D90A}" dt="2023-10-12T09:13:17.627" v="4" actId="1076"/>
          <ac:graphicFrameMkLst>
            <pc:docMk/>
            <pc:sldMk cId="3358840600" sldId="6901"/>
            <ac:graphicFrameMk id="6" creationId="{3FCC57E0-AAC7-7B0E-7E04-581560C988E8}"/>
          </ac:graphicFrameMkLst>
        </pc:graphicFrameChg>
        <pc:graphicFrameChg chg="add mod">
          <ac:chgData name="Knaap, AJ van der (Ton)" userId="6eda09ce-6d8f-4650-ae8e-76b65519316c" providerId="ADAL" clId="{2ACD1197-4F43-4B34-A6A6-92369272D90A}" dt="2023-10-12T09:13:17.627" v="4" actId="1076"/>
          <ac:graphicFrameMkLst>
            <pc:docMk/>
            <pc:sldMk cId="3358840600" sldId="6901"/>
            <ac:graphicFrameMk id="7" creationId="{9681CE4F-9958-41BB-92BE-5EE22124B5A2}"/>
          </ac:graphicFrameMkLst>
        </pc:graphicFrameChg>
        <pc:graphicFrameChg chg="add mod">
          <ac:chgData name="Knaap, AJ van der (Ton)" userId="6eda09ce-6d8f-4650-ae8e-76b65519316c" providerId="ADAL" clId="{2ACD1197-4F43-4B34-A6A6-92369272D90A}" dt="2023-10-12T09:13:33.253" v="6" actId="1076"/>
          <ac:graphicFrameMkLst>
            <pc:docMk/>
            <pc:sldMk cId="3358840600" sldId="6901"/>
            <ac:graphicFrameMk id="10" creationId="{0702CF74-4116-6A81-BF07-CE6BB499FC7C}"/>
          </ac:graphicFrameMkLst>
        </pc:graphicFrameChg>
        <pc:graphicFrameChg chg="add mod modGraphic">
          <ac:chgData name="Knaap, AJ van der (Ton)" userId="6eda09ce-6d8f-4650-ae8e-76b65519316c" providerId="ADAL" clId="{2ACD1197-4F43-4B34-A6A6-92369272D90A}" dt="2023-10-12T14:51:21.831" v="580" actId="20577"/>
          <ac:graphicFrameMkLst>
            <pc:docMk/>
            <pc:sldMk cId="3358840600" sldId="6901"/>
            <ac:graphicFrameMk id="11" creationId="{A440768B-E562-FA4F-2247-2DF2F0F7E13A}"/>
          </ac:graphicFrameMkLst>
        </pc:graphicFrameChg>
        <pc:cxnChg chg="add">
          <ac:chgData name="Knaap, AJ van der (Ton)" userId="6eda09ce-6d8f-4650-ae8e-76b65519316c" providerId="ADAL" clId="{2ACD1197-4F43-4B34-A6A6-92369272D90A}" dt="2023-10-12T09:13:42.793" v="7" actId="11529"/>
          <ac:cxnSpMkLst>
            <pc:docMk/>
            <pc:sldMk cId="3358840600" sldId="6901"/>
            <ac:cxnSpMk id="13" creationId="{81FCBBF0-231E-B916-BA62-4FBAF5687914}"/>
          </ac:cxnSpMkLst>
        </pc:cxnChg>
        <pc:cxnChg chg="add mod">
          <ac:chgData name="Knaap, AJ van der (Ton)" userId="6eda09ce-6d8f-4650-ae8e-76b65519316c" providerId="ADAL" clId="{2ACD1197-4F43-4B34-A6A6-92369272D90A}" dt="2023-10-12T09:15:17.961" v="107" actId="14100"/>
          <ac:cxnSpMkLst>
            <pc:docMk/>
            <pc:sldMk cId="3358840600" sldId="6901"/>
            <ac:cxnSpMk id="14" creationId="{9240D5C8-244C-BFB0-B00E-4449F0BCC923}"/>
          </ac:cxnSpMkLst>
        </pc:cxnChg>
      </pc:sldChg>
      <pc:sldChg chg="modSp mod">
        <pc:chgData name="Knaap, AJ van der (Ton)" userId="6eda09ce-6d8f-4650-ae8e-76b65519316c" providerId="ADAL" clId="{2ACD1197-4F43-4B34-A6A6-92369272D90A}" dt="2023-12-14T13:16:08.519" v="873" actId="20577"/>
        <pc:sldMkLst>
          <pc:docMk/>
          <pc:sldMk cId="1780083109" sldId="6902"/>
        </pc:sldMkLst>
        <pc:spChg chg="mod">
          <ac:chgData name="Knaap, AJ van der (Ton)" userId="6eda09ce-6d8f-4650-ae8e-76b65519316c" providerId="ADAL" clId="{2ACD1197-4F43-4B34-A6A6-92369272D90A}" dt="2023-12-14T13:16:08.519" v="873" actId="20577"/>
          <ac:spMkLst>
            <pc:docMk/>
            <pc:sldMk cId="1780083109" sldId="6902"/>
            <ac:spMk id="4" creationId="{DD3CFB62-82C7-D0A7-9C6E-0CC463AEE966}"/>
          </ac:spMkLst>
        </pc:spChg>
      </pc:sldChg>
      <pc:sldChg chg="modSp mod">
        <pc:chgData name="Knaap, AJ van der (Ton)" userId="6eda09ce-6d8f-4650-ae8e-76b65519316c" providerId="ADAL" clId="{2ACD1197-4F43-4B34-A6A6-92369272D90A}" dt="2023-12-14T13:16:47.463" v="936" actId="6549"/>
        <pc:sldMkLst>
          <pc:docMk/>
          <pc:sldMk cId="542782243" sldId="6905"/>
        </pc:sldMkLst>
        <pc:spChg chg="mod">
          <ac:chgData name="Knaap, AJ van der (Ton)" userId="6eda09ce-6d8f-4650-ae8e-76b65519316c" providerId="ADAL" clId="{2ACD1197-4F43-4B34-A6A6-92369272D90A}" dt="2023-12-14T13:16:47.463" v="936" actId="6549"/>
          <ac:spMkLst>
            <pc:docMk/>
            <pc:sldMk cId="542782243" sldId="6905"/>
            <ac:spMk id="11" creationId="{74C1EF53-1CB4-BFEC-3C13-BEDD02C0528C}"/>
          </ac:spMkLst>
        </pc:spChg>
      </pc:sldChg>
      <pc:sldChg chg="add del">
        <pc:chgData name="Knaap, AJ van der (Ton)" userId="6eda09ce-6d8f-4650-ae8e-76b65519316c" providerId="ADAL" clId="{2ACD1197-4F43-4B34-A6A6-92369272D90A}" dt="2023-11-09T08:32:20.384" v="824"/>
        <pc:sldMkLst>
          <pc:docMk/>
          <pc:sldMk cId="1775467153" sldId="2147470326"/>
        </pc:sldMkLst>
      </pc:sldChg>
    </pc:docChg>
  </pc:docChgLst>
  <pc:docChgLst>
    <pc:chgData name="Severin, S (Sefanja)" userId="99325c90-fb6f-426e-9744-e02f59114d16" providerId="ADAL" clId="{0A9B0E1F-8E9C-4B0D-B114-609DFDC93C6D}"/>
    <pc:docChg chg="undo redo custSel mod addSld delSld modSld">
      <pc:chgData name="Severin, S (Sefanja)" userId="99325c90-fb6f-426e-9744-e02f59114d16" providerId="ADAL" clId="{0A9B0E1F-8E9C-4B0D-B114-609DFDC93C6D}" dt="2023-12-11T17:55:48.105" v="8304" actId="20577"/>
      <pc:docMkLst>
        <pc:docMk/>
      </pc:docMkLst>
      <pc:sldChg chg="modSp mod">
        <pc:chgData name="Severin, S (Sefanja)" userId="99325c90-fb6f-426e-9744-e02f59114d16" providerId="ADAL" clId="{0A9B0E1F-8E9C-4B0D-B114-609DFDC93C6D}" dt="2023-12-01T12:54:40.546" v="6854" actId="20577"/>
        <pc:sldMkLst>
          <pc:docMk/>
          <pc:sldMk cId="254575382" sldId="716"/>
        </pc:sldMkLst>
        <pc:spChg chg="mod">
          <ac:chgData name="Severin, S (Sefanja)" userId="99325c90-fb6f-426e-9744-e02f59114d16" providerId="ADAL" clId="{0A9B0E1F-8E9C-4B0D-B114-609DFDC93C6D}" dt="2023-12-01T12:54:40.546" v="6854" actId="20577"/>
          <ac:spMkLst>
            <pc:docMk/>
            <pc:sldMk cId="254575382" sldId="716"/>
            <ac:spMk id="69" creationId="{BAA492CB-E02B-4D33-BF82-C1CF7D1ADCEE}"/>
          </ac:spMkLst>
        </pc:spChg>
      </pc:sldChg>
      <pc:sldChg chg="modSp mod">
        <pc:chgData name="Severin, S (Sefanja)" userId="99325c90-fb6f-426e-9744-e02f59114d16" providerId="ADAL" clId="{0A9B0E1F-8E9C-4B0D-B114-609DFDC93C6D}" dt="2023-12-01T12:54:33.662" v="6853" actId="20577"/>
        <pc:sldMkLst>
          <pc:docMk/>
          <pc:sldMk cId="2701063923" sldId="717"/>
        </pc:sldMkLst>
        <pc:spChg chg="mod">
          <ac:chgData name="Severin, S (Sefanja)" userId="99325c90-fb6f-426e-9744-e02f59114d16" providerId="ADAL" clId="{0A9B0E1F-8E9C-4B0D-B114-609DFDC93C6D}" dt="2023-12-01T12:54:33.662" v="6853" actId="20577"/>
          <ac:spMkLst>
            <pc:docMk/>
            <pc:sldMk cId="2701063923" sldId="717"/>
            <ac:spMk id="2" creationId="{FCB62DCC-784C-4466-89A4-4DADFB36C00A}"/>
          </ac:spMkLst>
        </pc:spChg>
      </pc:sldChg>
      <pc:sldChg chg="modSp mod">
        <pc:chgData name="Severin, S (Sefanja)" userId="99325c90-fb6f-426e-9744-e02f59114d16" providerId="ADAL" clId="{0A9B0E1F-8E9C-4B0D-B114-609DFDC93C6D}" dt="2023-12-01T12:58:54.639" v="6860" actId="20577"/>
        <pc:sldMkLst>
          <pc:docMk/>
          <pc:sldMk cId="316659910" sldId="734"/>
        </pc:sldMkLst>
        <pc:spChg chg="mod">
          <ac:chgData name="Severin, S (Sefanja)" userId="99325c90-fb6f-426e-9744-e02f59114d16" providerId="ADAL" clId="{0A9B0E1F-8E9C-4B0D-B114-609DFDC93C6D}" dt="2023-12-01T12:58:54.639" v="6860" actId="20577"/>
          <ac:spMkLst>
            <pc:docMk/>
            <pc:sldMk cId="316659910" sldId="734"/>
            <ac:spMk id="372" creationId="{E0F0E499-4EAD-49EE-B824-29DEA7768CD2}"/>
          </ac:spMkLst>
        </pc:spChg>
      </pc:sldChg>
      <pc:sldChg chg="addSp delSp modSp del mod modShow">
        <pc:chgData name="Severin, S (Sefanja)" userId="99325c90-fb6f-426e-9744-e02f59114d16" providerId="ADAL" clId="{0A9B0E1F-8E9C-4B0D-B114-609DFDC93C6D}" dt="2023-11-29T16:27:27.367" v="5990" actId="2696"/>
        <pc:sldMkLst>
          <pc:docMk/>
          <pc:sldMk cId="4198788404" sldId="6828"/>
        </pc:sldMkLst>
        <pc:spChg chg="add del mod">
          <ac:chgData name="Severin, S (Sefanja)" userId="99325c90-fb6f-426e-9744-e02f59114d16" providerId="ADAL" clId="{0A9B0E1F-8E9C-4B0D-B114-609DFDC93C6D}" dt="2023-09-02T11:19:40.394" v="23" actId="478"/>
          <ac:spMkLst>
            <pc:docMk/>
            <pc:sldMk cId="4198788404" sldId="6828"/>
            <ac:spMk id="9" creationId="{02B8E62C-F90B-C8AA-CD08-49CF6F39DCC4}"/>
          </ac:spMkLst>
        </pc:spChg>
        <pc:spChg chg="add del mod">
          <ac:chgData name="Severin, S (Sefanja)" userId="99325c90-fb6f-426e-9744-e02f59114d16" providerId="ADAL" clId="{0A9B0E1F-8E9C-4B0D-B114-609DFDC93C6D}" dt="2023-09-02T11:19:40.394" v="23" actId="478"/>
          <ac:spMkLst>
            <pc:docMk/>
            <pc:sldMk cId="4198788404" sldId="6828"/>
            <ac:spMk id="10" creationId="{CE923E7E-B57C-3BB9-FA0E-3B23E209AADF}"/>
          </ac:spMkLst>
        </pc:spChg>
        <pc:spChg chg="mod">
          <ac:chgData name="Severin, S (Sefanja)" userId="99325c90-fb6f-426e-9744-e02f59114d16" providerId="ADAL" clId="{0A9B0E1F-8E9C-4B0D-B114-609DFDC93C6D}" dt="2023-08-30T08:56:12.021" v="11" actId="20577"/>
          <ac:spMkLst>
            <pc:docMk/>
            <pc:sldMk cId="4198788404" sldId="6828"/>
            <ac:spMk id="168" creationId="{D7DB230B-8156-4BC6-9870-CE4F5A697352}"/>
          </ac:spMkLst>
        </pc:spChg>
        <pc:cxnChg chg="mod">
          <ac:chgData name="Severin, S (Sefanja)" userId="99325c90-fb6f-426e-9744-e02f59114d16" providerId="ADAL" clId="{0A9B0E1F-8E9C-4B0D-B114-609DFDC93C6D}" dt="2023-09-02T11:19:15.419" v="16" actId="1076"/>
          <ac:cxnSpMkLst>
            <pc:docMk/>
            <pc:sldMk cId="4198788404" sldId="6828"/>
            <ac:cxnSpMk id="200" creationId="{66CE5C84-D60C-41F9-8EC0-35817C1B4EAA}"/>
          </ac:cxnSpMkLst>
        </pc:cxnChg>
        <pc:cxnChg chg="mod">
          <ac:chgData name="Severin, S (Sefanja)" userId="99325c90-fb6f-426e-9744-e02f59114d16" providerId="ADAL" clId="{0A9B0E1F-8E9C-4B0D-B114-609DFDC93C6D}" dt="2023-09-02T11:19:40.394" v="23" actId="478"/>
          <ac:cxnSpMkLst>
            <pc:docMk/>
            <pc:sldMk cId="4198788404" sldId="6828"/>
            <ac:cxnSpMk id="265" creationId="{C57FE433-A429-4781-8278-5498BCE1D783}"/>
          </ac:cxnSpMkLst>
        </pc:cxnChg>
      </pc:sldChg>
      <pc:sldChg chg="addSp delSp modSp del mod modShow">
        <pc:chgData name="Severin, S (Sefanja)" userId="99325c90-fb6f-426e-9744-e02f59114d16" providerId="ADAL" clId="{0A9B0E1F-8E9C-4B0D-B114-609DFDC93C6D}" dt="2023-11-29T16:30:36.400" v="6059" actId="2696"/>
        <pc:sldMkLst>
          <pc:docMk/>
          <pc:sldMk cId="1988599951" sldId="6829"/>
        </pc:sldMkLst>
        <pc:spChg chg="mod">
          <ac:chgData name="Severin, S (Sefanja)" userId="99325c90-fb6f-426e-9744-e02f59114d16" providerId="ADAL" clId="{0A9B0E1F-8E9C-4B0D-B114-609DFDC93C6D}" dt="2023-11-18T13:42:14.059" v="3014" actId="6549"/>
          <ac:spMkLst>
            <pc:docMk/>
            <pc:sldMk cId="1988599951" sldId="6829"/>
            <ac:spMk id="2" creationId="{DF23E809-2F7D-0E59-2FDE-C4AC927979A4}"/>
          </ac:spMkLst>
        </pc:spChg>
        <pc:spChg chg="mod">
          <ac:chgData name="Severin, S (Sefanja)" userId="99325c90-fb6f-426e-9744-e02f59114d16" providerId="ADAL" clId="{0A9B0E1F-8E9C-4B0D-B114-609DFDC93C6D}" dt="2023-11-18T13:42:29.048" v="3015" actId="114"/>
          <ac:spMkLst>
            <pc:docMk/>
            <pc:sldMk cId="1988599951" sldId="6829"/>
            <ac:spMk id="66" creationId="{7984369E-1AF9-4A57-93DD-63DED683EEA6}"/>
          </ac:spMkLst>
        </pc:spChg>
        <pc:spChg chg="mod">
          <ac:chgData name="Severin, S (Sefanja)" userId="99325c90-fb6f-426e-9744-e02f59114d16" providerId="ADAL" clId="{0A9B0E1F-8E9C-4B0D-B114-609DFDC93C6D}" dt="2023-11-28T15:06:31.139" v="5637" actId="20577"/>
          <ac:spMkLst>
            <pc:docMk/>
            <pc:sldMk cId="1988599951" sldId="6829"/>
            <ac:spMk id="92" creationId="{7BD2D990-713F-47EC-9317-58FA09C75FEC}"/>
          </ac:spMkLst>
        </pc:spChg>
        <pc:spChg chg="mod">
          <ac:chgData name="Severin, S (Sefanja)" userId="99325c90-fb6f-426e-9744-e02f59114d16" providerId="ADAL" clId="{0A9B0E1F-8E9C-4B0D-B114-609DFDC93C6D}" dt="2023-11-28T15:06:05.490" v="5621" actId="20577"/>
          <ac:spMkLst>
            <pc:docMk/>
            <pc:sldMk cId="1988599951" sldId="6829"/>
            <ac:spMk id="93" creationId="{035ABF92-FE22-4964-80DD-E1A6051A59B0}"/>
          </ac:spMkLst>
        </pc:spChg>
        <pc:spChg chg="mod">
          <ac:chgData name="Severin, S (Sefanja)" userId="99325c90-fb6f-426e-9744-e02f59114d16" providerId="ADAL" clId="{0A9B0E1F-8E9C-4B0D-B114-609DFDC93C6D}" dt="2023-11-18T13:41:54.393" v="3007" actId="20577"/>
          <ac:spMkLst>
            <pc:docMk/>
            <pc:sldMk cId="1988599951" sldId="6829"/>
            <ac:spMk id="245" creationId="{97CACB5D-A047-4DF5-B84E-CA8500ABE954}"/>
          </ac:spMkLst>
        </pc:spChg>
        <pc:spChg chg="mod">
          <ac:chgData name="Severin, S (Sefanja)" userId="99325c90-fb6f-426e-9744-e02f59114d16" providerId="ADAL" clId="{0A9B0E1F-8E9C-4B0D-B114-609DFDC93C6D}" dt="2023-11-18T13:42:32.306" v="3016" actId="114"/>
          <ac:spMkLst>
            <pc:docMk/>
            <pc:sldMk cId="1988599951" sldId="6829"/>
            <ac:spMk id="265" creationId="{26EDBB07-61D6-49BC-BEF5-7B18C3338CCC}"/>
          </ac:spMkLst>
        </pc:spChg>
        <pc:picChg chg="add del mod modCrop">
          <ac:chgData name="Severin, S (Sefanja)" userId="99325c90-fb6f-426e-9744-e02f59114d16" providerId="ADAL" clId="{0A9B0E1F-8E9C-4B0D-B114-609DFDC93C6D}" dt="2023-11-29T09:08:51.697" v="5951" actId="478"/>
          <ac:picMkLst>
            <pc:docMk/>
            <pc:sldMk cId="1988599951" sldId="6829"/>
            <ac:picMk id="3" creationId="{6B87BED0-F457-D627-C57B-E882470FFE5D}"/>
          </ac:picMkLst>
        </pc:picChg>
        <pc:picChg chg="add mod">
          <ac:chgData name="Severin, S (Sefanja)" userId="99325c90-fb6f-426e-9744-e02f59114d16" providerId="ADAL" clId="{0A9B0E1F-8E9C-4B0D-B114-609DFDC93C6D}" dt="2023-11-29T09:08:52.127" v="5952"/>
          <ac:picMkLst>
            <pc:docMk/>
            <pc:sldMk cId="1988599951" sldId="6829"/>
            <ac:picMk id="4" creationId="{5679D994-23E8-D1C3-1057-0B306505BF43}"/>
          </ac:picMkLst>
        </pc:picChg>
        <pc:cxnChg chg="add">
          <ac:chgData name="Severin, S (Sefanja)" userId="99325c90-fb6f-426e-9744-e02f59114d16" providerId="ADAL" clId="{0A9B0E1F-8E9C-4B0D-B114-609DFDC93C6D}" dt="2023-11-29T09:09:10.001" v="5953" actId="11529"/>
          <ac:cxnSpMkLst>
            <pc:docMk/>
            <pc:sldMk cId="1988599951" sldId="6829"/>
            <ac:cxnSpMk id="6" creationId="{E4B2A95E-93C8-B6E8-EEC7-B720E2F74199}"/>
          </ac:cxnSpMkLst>
        </pc:cxnChg>
        <pc:cxnChg chg="add mod">
          <ac:chgData name="Severin, S (Sefanja)" userId="99325c90-fb6f-426e-9744-e02f59114d16" providerId="ADAL" clId="{0A9B0E1F-8E9C-4B0D-B114-609DFDC93C6D}" dt="2023-11-29T09:09:18.815" v="5956" actId="14100"/>
          <ac:cxnSpMkLst>
            <pc:docMk/>
            <pc:sldMk cId="1988599951" sldId="6829"/>
            <ac:cxnSpMk id="7" creationId="{736D2E13-9A7C-62DA-4421-1EADC7BC7349}"/>
          </ac:cxnSpMkLst>
        </pc:cxnChg>
        <pc:cxnChg chg="add mod">
          <ac:chgData name="Severin, S (Sefanja)" userId="99325c90-fb6f-426e-9744-e02f59114d16" providerId="ADAL" clId="{0A9B0E1F-8E9C-4B0D-B114-609DFDC93C6D}" dt="2023-11-29T09:09:29.837" v="5959" actId="14100"/>
          <ac:cxnSpMkLst>
            <pc:docMk/>
            <pc:sldMk cId="1988599951" sldId="6829"/>
            <ac:cxnSpMk id="9" creationId="{C0555102-D5B3-6CA6-6C76-33D26BE377D7}"/>
          </ac:cxnSpMkLst>
        </pc:cxnChg>
        <pc:cxnChg chg="add mod">
          <ac:chgData name="Severin, S (Sefanja)" userId="99325c90-fb6f-426e-9744-e02f59114d16" providerId="ADAL" clId="{0A9B0E1F-8E9C-4B0D-B114-609DFDC93C6D}" dt="2023-11-29T09:09:38.598" v="5962" actId="14100"/>
          <ac:cxnSpMkLst>
            <pc:docMk/>
            <pc:sldMk cId="1988599951" sldId="6829"/>
            <ac:cxnSpMk id="11" creationId="{863C65A7-B6B2-2645-4675-2D9408526C44}"/>
          </ac:cxnSpMkLst>
        </pc:cxnChg>
        <pc:cxnChg chg="add mod">
          <ac:chgData name="Severin, S (Sefanja)" userId="99325c90-fb6f-426e-9744-e02f59114d16" providerId="ADAL" clId="{0A9B0E1F-8E9C-4B0D-B114-609DFDC93C6D}" dt="2023-11-29T11:05:21.885" v="5984" actId="13822"/>
          <ac:cxnSpMkLst>
            <pc:docMk/>
            <pc:sldMk cId="1988599951" sldId="6829"/>
            <ac:cxnSpMk id="13" creationId="{5FE3071B-A8F9-3CB3-0D56-E93583D3671A}"/>
          </ac:cxnSpMkLst>
        </pc:cxnChg>
      </pc:sldChg>
      <pc:sldChg chg="modSp mod">
        <pc:chgData name="Severin, S (Sefanja)" userId="99325c90-fb6f-426e-9744-e02f59114d16" providerId="ADAL" clId="{0A9B0E1F-8E9C-4B0D-B114-609DFDC93C6D}" dt="2023-12-10T11:17:33.229" v="8270" actId="6549"/>
        <pc:sldMkLst>
          <pc:docMk/>
          <pc:sldMk cId="1360801853" sldId="6830"/>
        </pc:sldMkLst>
        <pc:spChg chg="mod">
          <ac:chgData name="Severin, S (Sefanja)" userId="99325c90-fb6f-426e-9744-e02f59114d16" providerId="ADAL" clId="{0A9B0E1F-8E9C-4B0D-B114-609DFDC93C6D}" dt="2023-11-28T14:39:44.006" v="5457" actId="790"/>
          <ac:spMkLst>
            <pc:docMk/>
            <pc:sldMk cId="1360801853" sldId="6830"/>
            <ac:spMk id="44" creationId="{5105CC38-3865-48AB-AE9A-DB10B1B66F99}"/>
          </ac:spMkLst>
        </pc:spChg>
        <pc:spChg chg="mod">
          <ac:chgData name="Severin, S (Sefanja)" userId="99325c90-fb6f-426e-9744-e02f59114d16" providerId="ADAL" clId="{0A9B0E1F-8E9C-4B0D-B114-609DFDC93C6D}" dt="2023-11-28T14:39:39.714" v="5456" actId="790"/>
          <ac:spMkLst>
            <pc:docMk/>
            <pc:sldMk cId="1360801853" sldId="6830"/>
            <ac:spMk id="51" creationId="{27D76F86-3902-4C75-B119-8AEFE7A0A19E}"/>
          </ac:spMkLst>
        </pc:spChg>
        <pc:spChg chg="mod">
          <ac:chgData name="Severin, S (Sefanja)" userId="99325c90-fb6f-426e-9744-e02f59114d16" providerId="ADAL" clId="{0A9B0E1F-8E9C-4B0D-B114-609DFDC93C6D}" dt="2023-11-28T14:39:34.997" v="5455" actId="790"/>
          <ac:spMkLst>
            <pc:docMk/>
            <pc:sldMk cId="1360801853" sldId="6830"/>
            <ac:spMk id="53" creationId="{24C727DD-8263-4F3D-97EC-979262C0371C}"/>
          </ac:spMkLst>
        </pc:spChg>
        <pc:spChg chg="mod">
          <ac:chgData name="Severin, S (Sefanja)" userId="99325c90-fb6f-426e-9744-e02f59114d16" providerId="ADAL" clId="{0A9B0E1F-8E9C-4B0D-B114-609DFDC93C6D}" dt="2023-11-30T12:26:41.755" v="6851" actId="790"/>
          <ac:spMkLst>
            <pc:docMk/>
            <pc:sldMk cId="1360801853" sldId="6830"/>
            <ac:spMk id="92" creationId="{7BD2D990-713F-47EC-9317-58FA09C75FEC}"/>
          </ac:spMkLst>
        </pc:spChg>
        <pc:spChg chg="mod">
          <ac:chgData name="Severin, S (Sefanja)" userId="99325c90-fb6f-426e-9744-e02f59114d16" providerId="ADAL" clId="{0A9B0E1F-8E9C-4B0D-B114-609DFDC93C6D}" dt="2023-12-10T11:17:33.229" v="8270" actId="6549"/>
          <ac:spMkLst>
            <pc:docMk/>
            <pc:sldMk cId="1360801853" sldId="6830"/>
            <ac:spMk id="93" creationId="{035ABF92-FE22-4964-80DD-E1A6051A59B0}"/>
          </ac:spMkLst>
        </pc:spChg>
      </pc:sldChg>
      <pc:sldChg chg="modSp mod">
        <pc:chgData name="Severin, S (Sefanja)" userId="99325c90-fb6f-426e-9744-e02f59114d16" providerId="ADAL" clId="{0A9B0E1F-8E9C-4B0D-B114-609DFDC93C6D}" dt="2023-12-05T20:13:00.711" v="8028" actId="27636"/>
        <pc:sldMkLst>
          <pc:docMk/>
          <pc:sldMk cId="589145915" sldId="6888"/>
        </pc:sldMkLst>
        <pc:spChg chg="mod">
          <ac:chgData name="Severin, S (Sefanja)" userId="99325c90-fb6f-426e-9744-e02f59114d16" providerId="ADAL" clId="{0A9B0E1F-8E9C-4B0D-B114-609DFDC93C6D}" dt="2023-12-05T20:13:00.711" v="8028" actId="27636"/>
          <ac:spMkLst>
            <pc:docMk/>
            <pc:sldMk cId="589145915" sldId="6888"/>
            <ac:spMk id="3" creationId="{D794165A-8DAD-60D4-145E-868D4A108638}"/>
          </ac:spMkLst>
        </pc:spChg>
      </pc:sldChg>
      <pc:sldChg chg="modSp del mod">
        <pc:chgData name="Severin, S (Sefanja)" userId="99325c90-fb6f-426e-9744-e02f59114d16" providerId="ADAL" clId="{0A9B0E1F-8E9C-4B0D-B114-609DFDC93C6D}" dt="2023-10-10T15:20:38.630" v="2169" actId="47"/>
        <pc:sldMkLst>
          <pc:docMk/>
          <pc:sldMk cId="2600403285" sldId="6893"/>
        </pc:sldMkLst>
        <pc:spChg chg="mod">
          <ac:chgData name="Severin, S (Sefanja)" userId="99325c90-fb6f-426e-9744-e02f59114d16" providerId="ADAL" clId="{0A9B0E1F-8E9C-4B0D-B114-609DFDC93C6D}" dt="2023-10-05T10:46:15.989" v="1438" actId="20577"/>
          <ac:spMkLst>
            <pc:docMk/>
            <pc:sldMk cId="2600403285" sldId="6893"/>
            <ac:spMk id="2" creationId="{E39AF97E-8F16-20A7-F216-7A6A88979A24}"/>
          </ac:spMkLst>
        </pc:spChg>
        <pc:spChg chg="mod">
          <ac:chgData name="Severin, S (Sefanja)" userId="99325c90-fb6f-426e-9744-e02f59114d16" providerId="ADAL" clId="{0A9B0E1F-8E9C-4B0D-B114-609DFDC93C6D}" dt="2023-10-10T15:16:48.054" v="2128" actId="20577"/>
          <ac:spMkLst>
            <pc:docMk/>
            <pc:sldMk cId="2600403285" sldId="6893"/>
            <ac:spMk id="260" creationId="{08DC8B47-44EB-42DA-804C-41E8525A16AD}"/>
          </ac:spMkLst>
        </pc:spChg>
        <pc:spChg chg="mod">
          <ac:chgData name="Severin, S (Sefanja)" userId="99325c90-fb6f-426e-9744-e02f59114d16" providerId="ADAL" clId="{0A9B0E1F-8E9C-4B0D-B114-609DFDC93C6D}" dt="2023-10-10T15:16:39.293" v="2095" actId="20577"/>
          <ac:spMkLst>
            <pc:docMk/>
            <pc:sldMk cId="2600403285" sldId="6893"/>
            <ac:spMk id="269" creationId="{34266232-AAC5-496F-AAE4-CA95BC8EB193}"/>
          </ac:spMkLst>
        </pc:spChg>
        <pc:spChg chg="mod">
          <ac:chgData name="Severin, S (Sefanja)" userId="99325c90-fb6f-426e-9744-e02f59114d16" providerId="ADAL" clId="{0A9B0E1F-8E9C-4B0D-B114-609DFDC93C6D}" dt="2023-10-10T15:16:55.148" v="2144" actId="20577"/>
          <ac:spMkLst>
            <pc:docMk/>
            <pc:sldMk cId="2600403285" sldId="6893"/>
            <ac:spMk id="272" creationId="{905F4498-E435-47C1-B475-1ECBA0A9C905}"/>
          </ac:spMkLst>
        </pc:spChg>
        <pc:spChg chg="mod">
          <ac:chgData name="Severin, S (Sefanja)" userId="99325c90-fb6f-426e-9744-e02f59114d16" providerId="ADAL" clId="{0A9B0E1F-8E9C-4B0D-B114-609DFDC93C6D}" dt="2023-10-03T08:28:45.781" v="1177" actId="20577"/>
          <ac:spMkLst>
            <pc:docMk/>
            <pc:sldMk cId="2600403285" sldId="6893"/>
            <ac:spMk id="278" creationId="{C23642F1-8B71-4341-860D-39A21A4A2C46}"/>
          </ac:spMkLst>
        </pc:spChg>
        <pc:spChg chg="mod">
          <ac:chgData name="Severin, S (Sefanja)" userId="99325c90-fb6f-426e-9744-e02f59114d16" providerId="ADAL" clId="{0A9B0E1F-8E9C-4B0D-B114-609DFDC93C6D}" dt="2023-10-03T08:28:49.947" v="1178" actId="20577"/>
          <ac:spMkLst>
            <pc:docMk/>
            <pc:sldMk cId="2600403285" sldId="6893"/>
            <ac:spMk id="326" creationId="{18CDDB2A-6B34-4516-9C03-816CD35D1EA1}"/>
          </ac:spMkLst>
        </pc:spChg>
        <pc:spChg chg="mod">
          <ac:chgData name="Severin, S (Sefanja)" userId="99325c90-fb6f-426e-9744-e02f59114d16" providerId="ADAL" clId="{0A9B0E1F-8E9C-4B0D-B114-609DFDC93C6D}" dt="2023-10-10T15:17:40.820" v="2157" actId="20577"/>
          <ac:spMkLst>
            <pc:docMk/>
            <pc:sldMk cId="2600403285" sldId="6893"/>
            <ac:spMk id="331" creationId="{A71DDE6B-53CE-46FE-82A2-31AE87B7FB24}"/>
          </ac:spMkLst>
        </pc:spChg>
      </pc:sldChg>
      <pc:sldChg chg="del mod modShow">
        <pc:chgData name="Severin, S (Sefanja)" userId="99325c90-fb6f-426e-9744-e02f59114d16" providerId="ADAL" clId="{0A9B0E1F-8E9C-4B0D-B114-609DFDC93C6D}" dt="2023-11-29T16:39:08.734" v="6073" actId="2696"/>
        <pc:sldMkLst>
          <pc:docMk/>
          <pc:sldMk cId="3453877942" sldId="6894"/>
        </pc:sldMkLst>
      </pc:sldChg>
      <pc:sldChg chg="addSp delSp modSp mod">
        <pc:chgData name="Severin, S (Sefanja)" userId="99325c90-fb6f-426e-9744-e02f59114d16" providerId="ADAL" clId="{0A9B0E1F-8E9C-4B0D-B114-609DFDC93C6D}" dt="2023-11-29T22:48:12.422" v="6708" actId="20577"/>
        <pc:sldMkLst>
          <pc:docMk/>
          <pc:sldMk cId="1402927556" sldId="6895"/>
        </pc:sldMkLst>
        <pc:spChg chg="mod">
          <ac:chgData name="Severin, S (Sefanja)" userId="99325c90-fb6f-426e-9744-e02f59114d16" providerId="ADAL" clId="{0A9B0E1F-8E9C-4B0D-B114-609DFDC93C6D}" dt="2023-10-05T10:41:34.069" v="1329" actId="1076"/>
          <ac:spMkLst>
            <pc:docMk/>
            <pc:sldMk cId="1402927556" sldId="6895"/>
            <ac:spMk id="2" creationId="{CEACC2D4-C9F3-60B8-FC9A-86460C5D2595}"/>
          </ac:spMkLst>
        </pc:spChg>
        <pc:spChg chg="mod">
          <ac:chgData name="Severin, S (Sefanja)" userId="99325c90-fb6f-426e-9744-e02f59114d16" providerId="ADAL" clId="{0A9B0E1F-8E9C-4B0D-B114-609DFDC93C6D}" dt="2023-10-05T10:41:34.069" v="1329" actId="1076"/>
          <ac:spMkLst>
            <pc:docMk/>
            <pc:sldMk cId="1402927556" sldId="6895"/>
            <ac:spMk id="4" creationId="{50D22853-2668-008C-5D20-3EC2529510E4}"/>
          </ac:spMkLst>
        </pc:spChg>
        <pc:spChg chg="mod">
          <ac:chgData name="Severin, S (Sefanja)" userId="99325c90-fb6f-426e-9744-e02f59114d16" providerId="ADAL" clId="{0A9B0E1F-8E9C-4B0D-B114-609DFDC93C6D}" dt="2023-10-05T10:41:34.069" v="1329" actId="1076"/>
          <ac:spMkLst>
            <pc:docMk/>
            <pc:sldMk cId="1402927556" sldId="6895"/>
            <ac:spMk id="5" creationId="{938EDA66-172E-04BA-463A-1AF6A4A3966A}"/>
          </ac:spMkLst>
        </pc:spChg>
        <pc:spChg chg="mod">
          <ac:chgData name="Severin, S (Sefanja)" userId="99325c90-fb6f-426e-9744-e02f59114d16" providerId="ADAL" clId="{0A9B0E1F-8E9C-4B0D-B114-609DFDC93C6D}" dt="2023-10-05T10:41:34.069" v="1329" actId="1076"/>
          <ac:spMkLst>
            <pc:docMk/>
            <pc:sldMk cId="1402927556" sldId="6895"/>
            <ac:spMk id="7" creationId="{2FFD79AD-3F2B-D212-4187-BCF05C8488B8}"/>
          </ac:spMkLst>
        </pc:spChg>
        <pc:spChg chg="del mod">
          <ac:chgData name="Severin, S (Sefanja)" userId="99325c90-fb6f-426e-9744-e02f59114d16" providerId="ADAL" clId="{0A9B0E1F-8E9C-4B0D-B114-609DFDC93C6D}" dt="2023-10-05T10:43:30.274" v="1330" actId="478"/>
          <ac:spMkLst>
            <pc:docMk/>
            <pc:sldMk cId="1402927556" sldId="6895"/>
            <ac:spMk id="8" creationId="{95CF7854-AAFD-65CB-F54E-E97FF337457D}"/>
          </ac:spMkLst>
        </pc:spChg>
        <pc:spChg chg="mod">
          <ac:chgData name="Severin, S (Sefanja)" userId="99325c90-fb6f-426e-9744-e02f59114d16" providerId="ADAL" clId="{0A9B0E1F-8E9C-4B0D-B114-609DFDC93C6D}" dt="2023-10-05T10:43:52.732" v="1332" actId="1076"/>
          <ac:spMkLst>
            <pc:docMk/>
            <pc:sldMk cId="1402927556" sldId="6895"/>
            <ac:spMk id="9" creationId="{64AEDF44-A32F-B74F-90B6-6FD3F4A3933B}"/>
          </ac:spMkLst>
        </pc:spChg>
        <pc:spChg chg="mod">
          <ac:chgData name="Severin, S (Sefanja)" userId="99325c90-fb6f-426e-9744-e02f59114d16" providerId="ADAL" clId="{0A9B0E1F-8E9C-4B0D-B114-609DFDC93C6D}" dt="2023-10-05T10:41:34.069" v="1329" actId="1076"/>
          <ac:spMkLst>
            <pc:docMk/>
            <pc:sldMk cId="1402927556" sldId="6895"/>
            <ac:spMk id="10" creationId="{BE245996-E727-FEC4-07BF-E0343A019BFA}"/>
          </ac:spMkLst>
        </pc:spChg>
        <pc:spChg chg="add del mod">
          <ac:chgData name="Severin, S (Sefanja)" userId="99325c90-fb6f-426e-9744-e02f59114d16" providerId="ADAL" clId="{0A9B0E1F-8E9C-4B0D-B114-609DFDC93C6D}" dt="2023-10-05T10:33:54.326" v="1217" actId="478"/>
          <ac:spMkLst>
            <pc:docMk/>
            <pc:sldMk cId="1402927556" sldId="6895"/>
            <ac:spMk id="19" creationId="{8F3F7FE6-27EB-6194-90D7-BEF8053D7325}"/>
          </ac:spMkLst>
        </pc:spChg>
        <pc:spChg chg="mod">
          <ac:chgData name="Severin, S (Sefanja)" userId="99325c90-fb6f-426e-9744-e02f59114d16" providerId="ADAL" clId="{0A9B0E1F-8E9C-4B0D-B114-609DFDC93C6D}" dt="2023-10-05T10:41:34.069" v="1329" actId="1076"/>
          <ac:spMkLst>
            <pc:docMk/>
            <pc:sldMk cId="1402927556" sldId="6895"/>
            <ac:spMk id="21" creationId="{E8ABB465-1F54-8EAF-8F18-3621B63F9F9D}"/>
          </ac:spMkLst>
        </pc:spChg>
        <pc:spChg chg="mod">
          <ac:chgData name="Severin, S (Sefanja)" userId="99325c90-fb6f-426e-9744-e02f59114d16" providerId="ADAL" clId="{0A9B0E1F-8E9C-4B0D-B114-609DFDC93C6D}" dt="2023-10-05T10:41:34.069" v="1329" actId="1076"/>
          <ac:spMkLst>
            <pc:docMk/>
            <pc:sldMk cId="1402927556" sldId="6895"/>
            <ac:spMk id="22" creationId="{D8C78848-D7E5-D683-FCC4-27AF2122FB7D}"/>
          </ac:spMkLst>
        </pc:spChg>
        <pc:spChg chg="mod">
          <ac:chgData name="Severin, S (Sefanja)" userId="99325c90-fb6f-426e-9744-e02f59114d16" providerId="ADAL" clId="{0A9B0E1F-8E9C-4B0D-B114-609DFDC93C6D}" dt="2023-10-05T10:41:34.069" v="1329" actId="1076"/>
          <ac:spMkLst>
            <pc:docMk/>
            <pc:sldMk cId="1402927556" sldId="6895"/>
            <ac:spMk id="23" creationId="{58F8F4B7-24EE-9D60-0E3F-F7BDA78779F9}"/>
          </ac:spMkLst>
        </pc:spChg>
        <pc:spChg chg="mod">
          <ac:chgData name="Severin, S (Sefanja)" userId="99325c90-fb6f-426e-9744-e02f59114d16" providerId="ADAL" clId="{0A9B0E1F-8E9C-4B0D-B114-609DFDC93C6D}" dt="2023-10-05T10:41:34.069" v="1329" actId="1076"/>
          <ac:spMkLst>
            <pc:docMk/>
            <pc:sldMk cId="1402927556" sldId="6895"/>
            <ac:spMk id="26" creationId="{7D728B72-D7A6-E6E4-AD46-6D0A74FE7E9A}"/>
          </ac:spMkLst>
        </pc:spChg>
        <pc:spChg chg="mod">
          <ac:chgData name="Severin, S (Sefanja)" userId="99325c90-fb6f-426e-9744-e02f59114d16" providerId="ADAL" clId="{0A9B0E1F-8E9C-4B0D-B114-609DFDC93C6D}" dt="2023-10-05T10:41:34.069" v="1329" actId="1076"/>
          <ac:spMkLst>
            <pc:docMk/>
            <pc:sldMk cId="1402927556" sldId="6895"/>
            <ac:spMk id="27" creationId="{EB30BFC0-B872-9111-1B7C-68760AAB3CD7}"/>
          </ac:spMkLst>
        </pc:spChg>
        <pc:spChg chg="mod">
          <ac:chgData name="Severin, S (Sefanja)" userId="99325c90-fb6f-426e-9744-e02f59114d16" providerId="ADAL" clId="{0A9B0E1F-8E9C-4B0D-B114-609DFDC93C6D}" dt="2023-10-05T10:41:34.069" v="1329" actId="1076"/>
          <ac:spMkLst>
            <pc:docMk/>
            <pc:sldMk cId="1402927556" sldId="6895"/>
            <ac:spMk id="28" creationId="{F48ACCC2-3456-6468-7775-07158508DCD1}"/>
          </ac:spMkLst>
        </pc:spChg>
        <pc:spChg chg="mod">
          <ac:chgData name="Severin, S (Sefanja)" userId="99325c90-fb6f-426e-9744-e02f59114d16" providerId="ADAL" clId="{0A9B0E1F-8E9C-4B0D-B114-609DFDC93C6D}" dt="2023-10-05T10:41:34.069" v="1329" actId="1076"/>
          <ac:spMkLst>
            <pc:docMk/>
            <pc:sldMk cId="1402927556" sldId="6895"/>
            <ac:spMk id="31" creationId="{7B9B0A46-E126-A5E7-54DB-A5323BF4F1C8}"/>
          </ac:spMkLst>
        </pc:spChg>
        <pc:spChg chg="del mod ord">
          <ac:chgData name="Severin, S (Sefanja)" userId="99325c90-fb6f-426e-9744-e02f59114d16" providerId="ADAL" clId="{0A9B0E1F-8E9C-4B0D-B114-609DFDC93C6D}" dt="2023-10-05T10:43:30.274" v="1330" actId="478"/>
          <ac:spMkLst>
            <pc:docMk/>
            <pc:sldMk cId="1402927556" sldId="6895"/>
            <ac:spMk id="38" creationId="{D98BD027-B4FC-4948-C258-E5DBA4FECD3A}"/>
          </ac:spMkLst>
        </pc:spChg>
        <pc:spChg chg="del mod ord">
          <ac:chgData name="Severin, S (Sefanja)" userId="99325c90-fb6f-426e-9744-e02f59114d16" providerId="ADAL" clId="{0A9B0E1F-8E9C-4B0D-B114-609DFDC93C6D}" dt="2023-10-05T10:39:47.128" v="1308" actId="478"/>
          <ac:spMkLst>
            <pc:docMk/>
            <pc:sldMk cId="1402927556" sldId="6895"/>
            <ac:spMk id="40" creationId="{F8E41C08-5B91-5D6D-915A-BD926A5142B6}"/>
          </ac:spMkLst>
        </pc:spChg>
        <pc:spChg chg="mod">
          <ac:chgData name="Severin, S (Sefanja)" userId="99325c90-fb6f-426e-9744-e02f59114d16" providerId="ADAL" clId="{0A9B0E1F-8E9C-4B0D-B114-609DFDC93C6D}" dt="2023-10-05T10:41:34.069" v="1329" actId="1076"/>
          <ac:spMkLst>
            <pc:docMk/>
            <pc:sldMk cId="1402927556" sldId="6895"/>
            <ac:spMk id="49" creationId="{BD0CBE74-7312-5752-CF09-154BD7C34692}"/>
          </ac:spMkLst>
        </pc:spChg>
        <pc:spChg chg="mod">
          <ac:chgData name="Severin, S (Sefanja)" userId="99325c90-fb6f-426e-9744-e02f59114d16" providerId="ADAL" clId="{0A9B0E1F-8E9C-4B0D-B114-609DFDC93C6D}" dt="2023-10-05T10:41:34.069" v="1329" actId="1076"/>
          <ac:spMkLst>
            <pc:docMk/>
            <pc:sldMk cId="1402927556" sldId="6895"/>
            <ac:spMk id="52" creationId="{F5166819-AEC4-ED6C-2947-3C7A3F4CC472}"/>
          </ac:spMkLst>
        </pc:spChg>
        <pc:spChg chg="mod">
          <ac:chgData name="Severin, S (Sefanja)" userId="99325c90-fb6f-426e-9744-e02f59114d16" providerId="ADAL" clId="{0A9B0E1F-8E9C-4B0D-B114-609DFDC93C6D}" dt="2023-10-05T10:43:52.732" v="1332" actId="1076"/>
          <ac:spMkLst>
            <pc:docMk/>
            <pc:sldMk cId="1402927556" sldId="6895"/>
            <ac:spMk id="54" creationId="{4F16D930-6FCB-2005-CA5B-2A27168AD0B9}"/>
          </ac:spMkLst>
        </pc:spChg>
        <pc:spChg chg="mod">
          <ac:chgData name="Severin, S (Sefanja)" userId="99325c90-fb6f-426e-9744-e02f59114d16" providerId="ADAL" clId="{0A9B0E1F-8E9C-4B0D-B114-609DFDC93C6D}" dt="2023-10-05T10:41:34.069" v="1329" actId="1076"/>
          <ac:spMkLst>
            <pc:docMk/>
            <pc:sldMk cId="1402927556" sldId="6895"/>
            <ac:spMk id="68" creationId="{39C0AA20-9E2D-C987-1F13-F71F93E60F65}"/>
          </ac:spMkLst>
        </pc:spChg>
        <pc:spChg chg="mod">
          <ac:chgData name="Severin, S (Sefanja)" userId="99325c90-fb6f-426e-9744-e02f59114d16" providerId="ADAL" clId="{0A9B0E1F-8E9C-4B0D-B114-609DFDC93C6D}" dt="2023-10-05T10:41:34.069" v="1329" actId="1076"/>
          <ac:spMkLst>
            <pc:docMk/>
            <pc:sldMk cId="1402927556" sldId="6895"/>
            <ac:spMk id="73" creationId="{219DD08D-B121-0CDF-A104-A278A513776C}"/>
          </ac:spMkLst>
        </pc:spChg>
        <pc:spChg chg="mod">
          <ac:chgData name="Severin, S (Sefanja)" userId="99325c90-fb6f-426e-9744-e02f59114d16" providerId="ADAL" clId="{0A9B0E1F-8E9C-4B0D-B114-609DFDC93C6D}" dt="2023-11-29T22:48:12.422" v="6708" actId="20577"/>
          <ac:spMkLst>
            <pc:docMk/>
            <pc:sldMk cId="1402927556" sldId="6895"/>
            <ac:spMk id="346" creationId="{488255A0-905E-47E6-A255-DDA6246D6628}"/>
          </ac:spMkLst>
        </pc:spChg>
        <pc:graphicFrameChg chg="mod modGraphic">
          <ac:chgData name="Severin, S (Sefanja)" userId="99325c90-fb6f-426e-9744-e02f59114d16" providerId="ADAL" clId="{0A9B0E1F-8E9C-4B0D-B114-609DFDC93C6D}" dt="2023-11-28T15:10:48.817" v="5814" actId="1076"/>
          <ac:graphicFrameMkLst>
            <pc:docMk/>
            <pc:sldMk cId="1402927556" sldId="6895"/>
            <ac:graphicFrameMk id="77" creationId="{40790A7D-4F95-21C8-166C-8AAC4F3D9508}"/>
          </ac:graphicFrameMkLst>
        </pc:graphicFrameChg>
        <pc:cxnChg chg="del mod">
          <ac:chgData name="Severin, S (Sefanja)" userId="99325c90-fb6f-426e-9744-e02f59114d16" providerId="ADAL" clId="{0A9B0E1F-8E9C-4B0D-B114-609DFDC93C6D}" dt="2023-10-05T10:34:56.839" v="1229" actId="478"/>
          <ac:cxnSpMkLst>
            <pc:docMk/>
            <pc:sldMk cId="1402927556" sldId="6895"/>
            <ac:cxnSpMk id="12" creationId="{A6E6F89E-35A8-7577-33C2-E12AE70DFB29}"/>
          </ac:cxnSpMkLst>
        </pc:cxnChg>
        <pc:cxnChg chg="mod">
          <ac:chgData name="Severin, S (Sefanja)" userId="99325c90-fb6f-426e-9744-e02f59114d16" providerId="ADAL" clId="{0A9B0E1F-8E9C-4B0D-B114-609DFDC93C6D}" dt="2023-10-05T10:41:34.069" v="1329" actId="1076"/>
          <ac:cxnSpMkLst>
            <pc:docMk/>
            <pc:sldMk cId="1402927556" sldId="6895"/>
            <ac:cxnSpMk id="15" creationId="{21D77A5E-C515-C867-7647-330D2FFEACDA}"/>
          </ac:cxnSpMkLst>
        </pc:cxnChg>
        <pc:cxnChg chg="mod">
          <ac:chgData name="Severin, S (Sefanja)" userId="99325c90-fb6f-426e-9744-e02f59114d16" providerId="ADAL" clId="{0A9B0E1F-8E9C-4B0D-B114-609DFDC93C6D}" dt="2023-10-05T10:41:34.069" v="1329" actId="1076"/>
          <ac:cxnSpMkLst>
            <pc:docMk/>
            <pc:sldMk cId="1402927556" sldId="6895"/>
            <ac:cxnSpMk id="18" creationId="{F20C02B6-D19C-D108-5435-DBB10CF13B06}"/>
          </ac:cxnSpMkLst>
        </pc:cxnChg>
        <pc:cxnChg chg="mod">
          <ac:chgData name="Severin, S (Sefanja)" userId="99325c90-fb6f-426e-9744-e02f59114d16" providerId="ADAL" clId="{0A9B0E1F-8E9C-4B0D-B114-609DFDC93C6D}" dt="2023-10-05T10:41:34.069" v="1329" actId="1076"/>
          <ac:cxnSpMkLst>
            <pc:docMk/>
            <pc:sldMk cId="1402927556" sldId="6895"/>
            <ac:cxnSpMk id="32" creationId="{4AE37C95-9F4B-8617-11B2-C8BDDF817979}"/>
          </ac:cxnSpMkLst>
        </pc:cxnChg>
        <pc:cxnChg chg="del mod">
          <ac:chgData name="Severin, S (Sefanja)" userId="99325c90-fb6f-426e-9744-e02f59114d16" providerId="ADAL" clId="{0A9B0E1F-8E9C-4B0D-B114-609DFDC93C6D}" dt="2023-10-05T10:39:48.575" v="1309" actId="478"/>
          <ac:cxnSpMkLst>
            <pc:docMk/>
            <pc:sldMk cId="1402927556" sldId="6895"/>
            <ac:cxnSpMk id="39" creationId="{9B7C0430-9062-F9AC-0D53-52470C48264D}"/>
          </ac:cxnSpMkLst>
        </pc:cxnChg>
        <pc:cxnChg chg="add del mod">
          <ac:chgData name="Severin, S (Sefanja)" userId="99325c90-fb6f-426e-9744-e02f59114d16" providerId="ADAL" clId="{0A9B0E1F-8E9C-4B0D-B114-609DFDC93C6D}" dt="2023-10-05T10:43:30.274" v="1330" actId="478"/>
          <ac:cxnSpMkLst>
            <pc:docMk/>
            <pc:sldMk cId="1402927556" sldId="6895"/>
            <ac:cxnSpMk id="42" creationId="{891B709A-B190-5BB1-64F3-A8BE5D88DDD9}"/>
          </ac:cxnSpMkLst>
        </pc:cxnChg>
        <pc:cxnChg chg="mod">
          <ac:chgData name="Severin, S (Sefanja)" userId="99325c90-fb6f-426e-9744-e02f59114d16" providerId="ADAL" clId="{0A9B0E1F-8E9C-4B0D-B114-609DFDC93C6D}" dt="2023-10-05T10:41:34.069" v="1329" actId="1076"/>
          <ac:cxnSpMkLst>
            <pc:docMk/>
            <pc:sldMk cId="1402927556" sldId="6895"/>
            <ac:cxnSpMk id="46" creationId="{87A6B0D6-AE56-69CD-51CA-99D3C89DB256}"/>
          </ac:cxnSpMkLst>
        </pc:cxnChg>
        <pc:cxnChg chg="mod">
          <ac:chgData name="Severin, S (Sefanja)" userId="99325c90-fb6f-426e-9744-e02f59114d16" providerId="ADAL" clId="{0A9B0E1F-8E9C-4B0D-B114-609DFDC93C6D}" dt="2023-10-05T10:43:52.732" v="1332" actId="1076"/>
          <ac:cxnSpMkLst>
            <pc:docMk/>
            <pc:sldMk cId="1402927556" sldId="6895"/>
            <ac:cxnSpMk id="53" creationId="{B125CC1A-1417-C2BF-56BD-C3337446FA5B}"/>
          </ac:cxnSpMkLst>
        </pc:cxnChg>
        <pc:cxnChg chg="mod">
          <ac:chgData name="Severin, S (Sefanja)" userId="99325c90-fb6f-426e-9744-e02f59114d16" providerId="ADAL" clId="{0A9B0E1F-8E9C-4B0D-B114-609DFDC93C6D}" dt="2023-10-05T10:41:34.069" v="1329" actId="1076"/>
          <ac:cxnSpMkLst>
            <pc:docMk/>
            <pc:sldMk cId="1402927556" sldId="6895"/>
            <ac:cxnSpMk id="69" creationId="{49902E55-245F-5BC5-4586-E10B67015851}"/>
          </ac:cxnSpMkLst>
        </pc:cxnChg>
      </pc:sldChg>
      <pc:sldChg chg="addSp delSp modSp add del mod">
        <pc:chgData name="Severin, S (Sefanja)" userId="99325c90-fb6f-426e-9744-e02f59114d16" providerId="ADAL" clId="{0A9B0E1F-8E9C-4B0D-B114-609DFDC93C6D}" dt="2023-09-14T19:40:24.057" v="769" actId="47"/>
        <pc:sldMkLst>
          <pc:docMk/>
          <pc:sldMk cId="1722081613" sldId="6896"/>
        </pc:sldMkLst>
        <pc:spChg chg="mod">
          <ac:chgData name="Severin, S (Sefanja)" userId="99325c90-fb6f-426e-9744-e02f59114d16" providerId="ADAL" clId="{0A9B0E1F-8E9C-4B0D-B114-609DFDC93C6D}" dt="2023-09-13T19:38:50.448" v="517" actId="1076"/>
          <ac:spMkLst>
            <pc:docMk/>
            <pc:sldMk cId="1722081613" sldId="6896"/>
            <ac:spMk id="6" creationId="{831154F8-7A3E-46DD-3E61-B12D9F2014C7}"/>
          </ac:spMkLst>
        </pc:spChg>
        <pc:spChg chg="del mod">
          <ac:chgData name="Severin, S (Sefanja)" userId="99325c90-fb6f-426e-9744-e02f59114d16" providerId="ADAL" clId="{0A9B0E1F-8E9C-4B0D-B114-609DFDC93C6D}" dt="2023-09-13T19:14:35.677" v="364" actId="478"/>
          <ac:spMkLst>
            <pc:docMk/>
            <pc:sldMk cId="1722081613" sldId="6896"/>
            <ac:spMk id="7" creationId="{B4E1DD55-06C7-82E9-CFF4-8767D0B00976}"/>
          </ac:spMkLst>
        </pc:spChg>
        <pc:spChg chg="mod">
          <ac:chgData name="Severin, S (Sefanja)" userId="99325c90-fb6f-426e-9744-e02f59114d16" providerId="ADAL" clId="{0A9B0E1F-8E9C-4B0D-B114-609DFDC93C6D}" dt="2023-09-13T19:27:13.586" v="423" actId="1076"/>
          <ac:spMkLst>
            <pc:docMk/>
            <pc:sldMk cId="1722081613" sldId="6896"/>
            <ac:spMk id="12" creationId="{0D9BE0F7-85FA-2632-2EBB-BBCE796A5AFD}"/>
          </ac:spMkLst>
        </pc:spChg>
        <pc:spChg chg="mod">
          <ac:chgData name="Severin, S (Sefanja)" userId="99325c90-fb6f-426e-9744-e02f59114d16" providerId="ADAL" clId="{0A9B0E1F-8E9C-4B0D-B114-609DFDC93C6D}" dt="2023-09-13T19:27:27.623" v="427" actId="1076"/>
          <ac:spMkLst>
            <pc:docMk/>
            <pc:sldMk cId="1722081613" sldId="6896"/>
            <ac:spMk id="41" creationId="{96DE1DC2-2463-D1B4-0C16-6C803EB7E4E7}"/>
          </ac:spMkLst>
        </pc:spChg>
        <pc:spChg chg="add del mod">
          <ac:chgData name="Severin, S (Sefanja)" userId="99325c90-fb6f-426e-9744-e02f59114d16" providerId="ADAL" clId="{0A9B0E1F-8E9C-4B0D-B114-609DFDC93C6D}" dt="2023-09-13T18:50:20.897" v="182" actId="478"/>
          <ac:spMkLst>
            <pc:docMk/>
            <pc:sldMk cId="1722081613" sldId="6896"/>
            <ac:spMk id="60" creationId="{F2FA5BA1-677E-DEAF-B3B3-E90AFEC97AB4}"/>
          </ac:spMkLst>
        </pc:spChg>
        <pc:spChg chg="add del mod">
          <ac:chgData name="Severin, S (Sefanja)" userId="99325c90-fb6f-426e-9744-e02f59114d16" providerId="ADAL" clId="{0A9B0E1F-8E9C-4B0D-B114-609DFDC93C6D}" dt="2023-09-13T18:51:25.429" v="196" actId="478"/>
          <ac:spMkLst>
            <pc:docMk/>
            <pc:sldMk cId="1722081613" sldId="6896"/>
            <ac:spMk id="63" creationId="{9E4225C8-D4A7-CE85-E2BF-B66AE8C07F77}"/>
          </ac:spMkLst>
        </pc:spChg>
        <pc:spChg chg="add del mod">
          <ac:chgData name="Severin, S (Sefanja)" userId="99325c90-fb6f-426e-9744-e02f59114d16" providerId="ADAL" clId="{0A9B0E1F-8E9C-4B0D-B114-609DFDC93C6D}" dt="2023-09-13T19:04:31.767" v="302" actId="478"/>
          <ac:spMkLst>
            <pc:docMk/>
            <pc:sldMk cId="1722081613" sldId="6896"/>
            <ac:spMk id="67" creationId="{FEDBC611-6F97-B3E0-C059-53B03E3600AD}"/>
          </ac:spMkLst>
        </pc:spChg>
        <pc:spChg chg="add del mod">
          <ac:chgData name="Severin, S (Sefanja)" userId="99325c90-fb6f-426e-9744-e02f59114d16" providerId="ADAL" clId="{0A9B0E1F-8E9C-4B0D-B114-609DFDC93C6D}" dt="2023-09-13T19:04:35.214" v="303" actId="478"/>
          <ac:spMkLst>
            <pc:docMk/>
            <pc:sldMk cId="1722081613" sldId="6896"/>
            <ac:spMk id="68" creationId="{F083599B-8A6A-F57F-24EB-9765763527CC}"/>
          </ac:spMkLst>
        </pc:spChg>
        <pc:spChg chg="add del mod">
          <ac:chgData name="Severin, S (Sefanja)" userId="99325c90-fb6f-426e-9744-e02f59114d16" providerId="ADAL" clId="{0A9B0E1F-8E9C-4B0D-B114-609DFDC93C6D}" dt="2023-09-13T19:06:45.904" v="318" actId="478"/>
          <ac:spMkLst>
            <pc:docMk/>
            <pc:sldMk cId="1722081613" sldId="6896"/>
            <ac:spMk id="77" creationId="{4F1AFE62-3C18-77CE-6EE0-B9EE14435385}"/>
          </ac:spMkLst>
        </pc:spChg>
        <pc:spChg chg="add del mod">
          <ac:chgData name="Severin, S (Sefanja)" userId="99325c90-fb6f-426e-9744-e02f59114d16" providerId="ADAL" clId="{0A9B0E1F-8E9C-4B0D-B114-609DFDC93C6D}" dt="2023-09-13T19:15:58.509" v="386" actId="478"/>
          <ac:spMkLst>
            <pc:docMk/>
            <pc:sldMk cId="1722081613" sldId="6896"/>
            <ac:spMk id="114" creationId="{01388C39-2063-9C2B-C930-4D84605450D4}"/>
          </ac:spMkLst>
        </pc:spChg>
        <pc:spChg chg="add del mod">
          <ac:chgData name="Severin, S (Sefanja)" userId="99325c90-fb6f-426e-9744-e02f59114d16" providerId="ADAL" clId="{0A9B0E1F-8E9C-4B0D-B114-609DFDC93C6D}" dt="2023-09-13T19:16:46.281" v="399" actId="478"/>
          <ac:spMkLst>
            <pc:docMk/>
            <pc:sldMk cId="1722081613" sldId="6896"/>
            <ac:spMk id="119" creationId="{9FBDDC52-687C-BE3F-C8B2-AFE2E4B2E20F}"/>
          </ac:spMkLst>
        </pc:spChg>
        <pc:spChg chg="add del mod">
          <ac:chgData name="Severin, S (Sefanja)" userId="99325c90-fb6f-426e-9744-e02f59114d16" providerId="ADAL" clId="{0A9B0E1F-8E9C-4B0D-B114-609DFDC93C6D}" dt="2023-09-13T19:22:22.955" v="417" actId="478"/>
          <ac:spMkLst>
            <pc:docMk/>
            <pc:sldMk cId="1722081613" sldId="6896"/>
            <ac:spMk id="127" creationId="{7E1BA8F7-A4AB-EEA1-532D-F83DE03029A4}"/>
          </ac:spMkLst>
        </pc:spChg>
        <pc:spChg chg="mod">
          <ac:chgData name="Severin, S (Sefanja)" userId="99325c90-fb6f-426e-9744-e02f59114d16" providerId="ADAL" clId="{0A9B0E1F-8E9C-4B0D-B114-609DFDC93C6D}" dt="2023-09-13T19:33:08.538" v="511" actId="1076"/>
          <ac:spMkLst>
            <pc:docMk/>
            <pc:sldMk cId="1722081613" sldId="6896"/>
            <ac:spMk id="130" creationId="{192D2248-BA64-4865-B297-E83378558E83}"/>
          </ac:spMkLst>
        </pc:spChg>
        <pc:spChg chg="add del mod">
          <ac:chgData name="Severin, S (Sefanja)" userId="99325c90-fb6f-426e-9744-e02f59114d16" providerId="ADAL" clId="{0A9B0E1F-8E9C-4B0D-B114-609DFDC93C6D}" dt="2023-09-13T19:27:57.368" v="436" actId="478"/>
          <ac:spMkLst>
            <pc:docMk/>
            <pc:sldMk cId="1722081613" sldId="6896"/>
            <ac:spMk id="139" creationId="{1F4AB26B-2CD3-3AA3-AE74-2E70736BF745}"/>
          </ac:spMkLst>
        </pc:spChg>
        <pc:spChg chg="add mod">
          <ac:chgData name="Severin, S (Sefanja)" userId="99325c90-fb6f-426e-9744-e02f59114d16" providerId="ADAL" clId="{0A9B0E1F-8E9C-4B0D-B114-609DFDC93C6D}" dt="2023-09-13T19:32:19.504" v="497" actId="20577"/>
          <ac:spMkLst>
            <pc:docMk/>
            <pc:sldMk cId="1722081613" sldId="6896"/>
            <ac:spMk id="143" creationId="{D1EFD963-EA2B-B675-7F3F-4079C229EF6F}"/>
          </ac:spMkLst>
        </pc:spChg>
        <pc:spChg chg="del mod">
          <ac:chgData name="Severin, S (Sefanja)" userId="99325c90-fb6f-426e-9744-e02f59114d16" providerId="ADAL" clId="{0A9B0E1F-8E9C-4B0D-B114-609DFDC93C6D}" dt="2023-09-14T08:03:16.187" v="704" actId="478"/>
          <ac:spMkLst>
            <pc:docMk/>
            <pc:sldMk cId="1722081613" sldId="6896"/>
            <ac:spMk id="156" creationId="{3AB05AB4-850B-458E-9973-422F782EA1C5}"/>
          </ac:spMkLst>
        </pc:spChg>
        <pc:spChg chg="mod">
          <ac:chgData name="Severin, S (Sefanja)" userId="99325c90-fb6f-426e-9744-e02f59114d16" providerId="ADAL" clId="{0A9B0E1F-8E9C-4B0D-B114-609DFDC93C6D}" dt="2023-09-14T08:03:29.480" v="708" actId="1076"/>
          <ac:spMkLst>
            <pc:docMk/>
            <pc:sldMk cId="1722081613" sldId="6896"/>
            <ac:spMk id="160" creationId="{9C78F43D-21DD-4A59-AA16-97B0C945EEAB}"/>
          </ac:spMkLst>
        </pc:spChg>
        <pc:spChg chg="add del mod">
          <ac:chgData name="Severin, S (Sefanja)" userId="99325c90-fb6f-426e-9744-e02f59114d16" providerId="ADAL" clId="{0A9B0E1F-8E9C-4B0D-B114-609DFDC93C6D}" dt="2023-09-14T07:50:06.955" v="633" actId="478"/>
          <ac:spMkLst>
            <pc:docMk/>
            <pc:sldMk cId="1722081613" sldId="6896"/>
            <ac:spMk id="183" creationId="{E497E50D-CA31-4FDF-7D3E-19730AD06085}"/>
          </ac:spMkLst>
        </pc:spChg>
        <pc:spChg chg="add del mod">
          <ac:chgData name="Severin, S (Sefanja)" userId="99325c90-fb6f-426e-9744-e02f59114d16" providerId="ADAL" clId="{0A9B0E1F-8E9C-4B0D-B114-609DFDC93C6D}" dt="2023-09-14T08:03:40.612" v="711"/>
          <ac:spMkLst>
            <pc:docMk/>
            <pc:sldMk cId="1722081613" sldId="6896"/>
            <ac:spMk id="189" creationId="{0E373A6C-5333-148C-601D-C1C38DA8CA2B}"/>
          </ac:spMkLst>
        </pc:spChg>
        <pc:spChg chg="add del mod">
          <ac:chgData name="Severin, S (Sefanja)" userId="99325c90-fb6f-426e-9744-e02f59114d16" providerId="ADAL" clId="{0A9B0E1F-8E9C-4B0D-B114-609DFDC93C6D}" dt="2023-09-14T08:03:40.612" v="711"/>
          <ac:spMkLst>
            <pc:docMk/>
            <pc:sldMk cId="1722081613" sldId="6896"/>
            <ac:spMk id="192" creationId="{80EC6B09-A58C-A8EC-9F13-CA1695641A75}"/>
          </ac:spMkLst>
        </pc:spChg>
        <pc:spChg chg="mod">
          <ac:chgData name="Severin, S (Sefanja)" userId="99325c90-fb6f-426e-9744-e02f59114d16" providerId="ADAL" clId="{0A9B0E1F-8E9C-4B0D-B114-609DFDC93C6D}" dt="2023-09-13T19:13:54.559" v="357" actId="14100"/>
          <ac:spMkLst>
            <pc:docMk/>
            <pc:sldMk cId="1722081613" sldId="6896"/>
            <ac:spMk id="225" creationId="{618B023F-5742-405B-A35C-39638234E2DC}"/>
          </ac:spMkLst>
        </pc:spChg>
        <pc:spChg chg="mod">
          <ac:chgData name="Severin, S (Sefanja)" userId="99325c90-fb6f-426e-9744-e02f59114d16" providerId="ADAL" clId="{0A9B0E1F-8E9C-4B0D-B114-609DFDC93C6D}" dt="2023-09-14T08:03:29.480" v="708" actId="1076"/>
          <ac:spMkLst>
            <pc:docMk/>
            <pc:sldMk cId="1722081613" sldId="6896"/>
            <ac:spMk id="230" creationId="{29E018DD-D25D-4C38-816E-D01FB6274C66}"/>
          </ac:spMkLst>
        </pc:spChg>
        <pc:spChg chg="del mod">
          <ac:chgData name="Severin, S (Sefanja)" userId="99325c90-fb6f-426e-9744-e02f59114d16" providerId="ADAL" clId="{0A9B0E1F-8E9C-4B0D-B114-609DFDC93C6D}" dt="2023-09-14T08:03:19.098" v="706" actId="478"/>
          <ac:spMkLst>
            <pc:docMk/>
            <pc:sldMk cId="1722081613" sldId="6896"/>
            <ac:spMk id="231" creationId="{54F57D88-0933-4714-9737-22B67B71CBC6}"/>
          </ac:spMkLst>
        </pc:spChg>
        <pc:spChg chg="mod">
          <ac:chgData name="Severin, S (Sefanja)" userId="99325c90-fb6f-426e-9744-e02f59114d16" providerId="ADAL" clId="{0A9B0E1F-8E9C-4B0D-B114-609DFDC93C6D}" dt="2023-09-13T19:38:50.448" v="517" actId="1076"/>
          <ac:spMkLst>
            <pc:docMk/>
            <pc:sldMk cId="1722081613" sldId="6896"/>
            <ac:spMk id="238" creationId="{6D05A5EB-A438-4D0B-8C57-7F8743ABD027}"/>
          </ac:spMkLst>
        </pc:spChg>
        <pc:spChg chg="mod">
          <ac:chgData name="Severin, S (Sefanja)" userId="99325c90-fb6f-426e-9744-e02f59114d16" providerId="ADAL" clId="{0A9B0E1F-8E9C-4B0D-B114-609DFDC93C6D}" dt="2023-09-13T19:38:50.448" v="517" actId="1076"/>
          <ac:spMkLst>
            <pc:docMk/>
            <pc:sldMk cId="1722081613" sldId="6896"/>
            <ac:spMk id="239" creationId="{ED60F799-8274-4B02-B45B-D40CE89F85CF}"/>
          </ac:spMkLst>
        </pc:spChg>
        <pc:spChg chg="mod">
          <ac:chgData name="Severin, S (Sefanja)" userId="99325c90-fb6f-426e-9744-e02f59114d16" providerId="ADAL" clId="{0A9B0E1F-8E9C-4B0D-B114-609DFDC93C6D}" dt="2023-09-13T19:38:50.448" v="517" actId="1076"/>
          <ac:spMkLst>
            <pc:docMk/>
            <pc:sldMk cId="1722081613" sldId="6896"/>
            <ac:spMk id="240" creationId="{9D0EC4FF-C3B3-44E6-8C41-9EC853A37FC7}"/>
          </ac:spMkLst>
        </pc:spChg>
        <pc:spChg chg="mod">
          <ac:chgData name="Severin, S (Sefanja)" userId="99325c90-fb6f-426e-9744-e02f59114d16" providerId="ADAL" clId="{0A9B0E1F-8E9C-4B0D-B114-609DFDC93C6D}" dt="2023-09-13T19:38:50.448" v="517" actId="1076"/>
          <ac:spMkLst>
            <pc:docMk/>
            <pc:sldMk cId="1722081613" sldId="6896"/>
            <ac:spMk id="241" creationId="{DC8C6A8F-DF67-472A-A928-62FFFD35E9A5}"/>
          </ac:spMkLst>
        </pc:spChg>
        <pc:spChg chg="mod">
          <ac:chgData name="Severin, S (Sefanja)" userId="99325c90-fb6f-426e-9744-e02f59114d16" providerId="ADAL" clId="{0A9B0E1F-8E9C-4B0D-B114-609DFDC93C6D}" dt="2023-09-13T19:38:50.448" v="517" actId="1076"/>
          <ac:spMkLst>
            <pc:docMk/>
            <pc:sldMk cId="1722081613" sldId="6896"/>
            <ac:spMk id="242" creationId="{D6AF3E93-44FC-41BC-901C-3B47F1AA7AA8}"/>
          </ac:spMkLst>
        </pc:spChg>
        <pc:spChg chg="mod">
          <ac:chgData name="Severin, S (Sefanja)" userId="99325c90-fb6f-426e-9744-e02f59114d16" providerId="ADAL" clId="{0A9B0E1F-8E9C-4B0D-B114-609DFDC93C6D}" dt="2023-09-13T19:38:50.448" v="517" actId="1076"/>
          <ac:spMkLst>
            <pc:docMk/>
            <pc:sldMk cId="1722081613" sldId="6896"/>
            <ac:spMk id="243" creationId="{58E760B6-0ACB-432C-BE79-1074DEE0D187}"/>
          </ac:spMkLst>
        </pc:spChg>
        <pc:spChg chg="mod">
          <ac:chgData name="Severin, S (Sefanja)" userId="99325c90-fb6f-426e-9744-e02f59114d16" providerId="ADAL" clId="{0A9B0E1F-8E9C-4B0D-B114-609DFDC93C6D}" dt="2023-09-13T19:38:50.448" v="517" actId="1076"/>
          <ac:spMkLst>
            <pc:docMk/>
            <pc:sldMk cId="1722081613" sldId="6896"/>
            <ac:spMk id="249" creationId="{124F0E6A-FEA5-42E1-9896-3DD68068EF62}"/>
          </ac:spMkLst>
        </pc:spChg>
        <pc:spChg chg="mod">
          <ac:chgData name="Severin, S (Sefanja)" userId="99325c90-fb6f-426e-9744-e02f59114d16" providerId="ADAL" clId="{0A9B0E1F-8E9C-4B0D-B114-609DFDC93C6D}" dt="2023-09-13T18:54:13.242" v="221" actId="14100"/>
          <ac:spMkLst>
            <pc:docMk/>
            <pc:sldMk cId="1722081613" sldId="6896"/>
            <ac:spMk id="250" creationId="{C5E9680F-975C-40B5-897F-0C00FDDEFE9B}"/>
          </ac:spMkLst>
        </pc:spChg>
        <pc:spChg chg="mod">
          <ac:chgData name="Severin, S (Sefanja)" userId="99325c90-fb6f-426e-9744-e02f59114d16" providerId="ADAL" clId="{0A9B0E1F-8E9C-4B0D-B114-609DFDC93C6D}" dt="2023-09-14T07:50:01.871" v="632" actId="14100"/>
          <ac:spMkLst>
            <pc:docMk/>
            <pc:sldMk cId="1722081613" sldId="6896"/>
            <ac:spMk id="254" creationId="{477355B1-F5AA-4432-A361-DAC39505CC0C}"/>
          </ac:spMkLst>
        </pc:spChg>
        <pc:spChg chg="mod">
          <ac:chgData name="Severin, S (Sefanja)" userId="99325c90-fb6f-426e-9744-e02f59114d16" providerId="ADAL" clId="{0A9B0E1F-8E9C-4B0D-B114-609DFDC93C6D}" dt="2023-09-13T19:38:50.448" v="517" actId="1076"/>
          <ac:spMkLst>
            <pc:docMk/>
            <pc:sldMk cId="1722081613" sldId="6896"/>
            <ac:spMk id="255" creationId="{F8F1870E-CFCB-4729-B4F5-12C1FABB10FB}"/>
          </ac:spMkLst>
        </pc:spChg>
        <pc:spChg chg="mod">
          <ac:chgData name="Severin, S (Sefanja)" userId="99325c90-fb6f-426e-9744-e02f59114d16" providerId="ADAL" clId="{0A9B0E1F-8E9C-4B0D-B114-609DFDC93C6D}" dt="2023-09-13T18:52:23.299" v="218" actId="1076"/>
          <ac:spMkLst>
            <pc:docMk/>
            <pc:sldMk cId="1722081613" sldId="6896"/>
            <ac:spMk id="258" creationId="{5EF28626-509D-4A99-B295-7E29C6C1D766}"/>
          </ac:spMkLst>
        </pc:spChg>
        <pc:spChg chg="del mod">
          <ac:chgData name="Severin, S (Sefanja)" userId="99325c90-fb6f-426e-9744-e02f59114d16" providerId="ADAL" clId="{0A9B0E1F-8E9C-4B0D-B114-609DFDC93C6D}" dt="2023-09-13T19:09:59.156" v="320" actId="478"/>
          <ac:spMkLst>
            <pc:docMk/>
            <pc:sldMk cId="1722081613" sldId="6896"/>
            <ac:spMk id="261" creationId="{B8129D32-E2E4-4FE9-9F4C-88DE6C9618DE}"/>
          </ac:spMkLst>
        </pc:spChg>
        <pc:spChg chg="mod">
          <ac:chgData name="Severin, S (Sefanja)" userId="99325c90-fb6f-426e-9744-e02f59114d16" providerId="ADAL" clId="{0A9B0E1F-8E9C-4B0D-B114-609DFDC93C6D}" dt="2023-09-14T08:04:18.732" v="712" actId="1076"/>
          <ac:spMkLst>
            <pc:docMk/>
            <pc:sldMk cId="1722081613" sldId="6896"/>
            <ac:spMk id="264" creationId="{577DD516-721B-4B3D-9757-CDC3895FD956}"/>
          </ac:spMkLst>
        </pc:spChg>
        <pc:spChg chg="mod">
          <ac:chgData name="Severin, S (Sefanja)" userId="99325c90-fb6f-426e-9744-e02f59114d16" providerId="ADAL" clId="{0A9B0E1F-8E9C-4B0D-B114-609DFDC93C6D}" dt="2023-09-13T18:56:27.241" v="238" actId="1076"/>
          <ac:spMkLst>
            <pc:docMk/>
            <pc:sldMk cId="1722081613" sldId="6896"/>
            <ac:spMk id="267" creationId="{A6B8A323-3D34-49E5-8F84-D4571E67AC2F}"/>
          </ac:spMkLst>
        </pc:spChg>
        <pc:spChg chg="mod">
          <ac:chgData name="Severin, S (Sefanja)" userId="99325c90-fb6f-426e-9744-e02f59114d16" providerId="ADAL" clId="{0A9B0E1F-8E9C-4B0D-B114-609DFDC93C6D}" dt="2023-09-13T19:38:50.448" v="517" actId="1076"/>
          <ac:spMkLst>
            <pc:docMk/>
            <pc:sldMk cId="1722081613" sldId="6896"/>
            <ac:spMk id="279" creationId="{94738B9F-13B7-435A-859F-7AF1870CBE70}"/>
          </ac:spMkLst>
        </pc:spChg>
        <pc:spChg chg="mod">
          <ac:chgData name="Severin, S (Sefanja)" userId="99325c90-fb6f-426e-9744-e02f59114d16" providerId="ADAL" clId="{0A9B0E1F-8E9C-4B0D-B114-609DFDC93C6D}" dt="2023-09-13T19:32:42.279" v="506" actId="20577"/>
          <ac:spMkLst>
            <pc:docMk/>
            <pc:sldMk cId="1722081613" sldId="6896"/>
            <ac:spMk id="282" creationId="{B86B8EA0-BA94-4718-8BFF-AD0EEDFA2C68}"/>
          </ac:spMkLst>
        </pc:spChg>
        <pc:spChg chg="mod">
          <ac:chgData name="Severin, S (Sefanja)" userId="99325c90-fb6f-426e-9744-e02f59114d16" providerId="ADAL" clId="{0A9B0E1F-8E9C-4B0D-B114-609DFDC93C6D}" dt="2023-09-13T19:38:50.448" v="517" actId="1076"/>
          <ac:spMkLst>
            <pc:docMk/>
            <pc:sldMk cId="1722081613" sldId="6896"/>
            <ac:spMk id="284" creationId="{B57DDC37-34DC-431D-9CC2-FEA0D86BED44}"/>
          </ac:spMkLst>
        </pc:spChg>
        <pc:spChg chg="mod">
          <ac:chgData name="Severin, S (Sefanja)" userId="99325c90-fb6f-426e-9744-e02f59114d16" providerId="ADAL" clId="{0A9B0E1F-8E9C-4B0D-B114-609DFDC93C6D}" dt="2023-09-14T07:52:08.448" v="651" actId="3064"/>
          <ac:spMkLst>
            <pc:docMk/>
            <pc:sldMk cId="1722081613" sldId="6896"/>
            <ac:spMk id="285" creationId="{36D725DD-6086-4FE8-8492-6AB082BC0E30}"/>
          </ac:spMkLst>
        </pc:spChg>
        <pc:spChg chg="mod">
          <ac:chgData name="Severin, S (Sefanja)" userId="99325c90-fb6f-426e-9744-e02f59114d16" providerId="ADAL" clId="{0A9B0E1F-8E9C-4B0D-B114-609DFDC93C6D}" dt="2023-09-13T19:04:30.253" v="301" actId="14100"/>
          <ac:spMkLst>
            <pc:docMk/>
            <pc:sldMk cId="1722081613" sldId="6896"/>
            <ac:spMk id="287" creationId="{6DCE37EF-4CC5-426C-A034-99F13C64DFE3}"/>
          </ac:spMkLst>
        </pc:spChg>
        <pc:spChg chg="mod">
          <ac:chgData name="Severin, S (Sefanja)" userId="99325c90-fb6f-426e-9744-e02f59114d16" providerId="ADAL" clId="{0A9B0E1F-8E9C-4B0D-B114-609DFDC93C6D}" dt="2023-09-13T19:32:22.309" v="499" actId="20577"/>
          <ac:spMkLst>
            <pc:docMk/>
            <pc:sldMk cId="1722081613" sldId="6896"/>
            <ac:spMk id="295" creationId="{61690978-67A6-424C-9031-237CBD1D47B8}"/>
          </ac:spMkLst>
        </pc:spChg>
        <pc:spChg chg="mod">
          <ac:chgData name="Severin, S (Sefanja)" userId="99325c90-fb6f-426e-9744-e02f59114d16" providerId="ADAL" clId="{0A9B0E1F-8E9C-4B0D-B114-609DFDC93C6D}" dt="2023-09-14T08:04:35.412" v="714" actId="1076"/>
          <ac:spMkLst>
            <pc:docMk/>
            <pc:sldMk cId="1722081613" sldId="6896"/>
            <ac:spMk id="321" creationId="{591A998A-F0FE-4E3F-8B78-C69C59D3ACB0}"/>
          </ac:spMkLst>
        </pc:spChg>
        <pc:spChg chg="mod">
          <ac:chgData name="Severin, S (Sefanja)" userId="99325c90-fb6f-426e-9744-e02f59114d16" providerId="ADAL" clId="{0A9B0E1F-8E9C-4B0D-B114-609DFDC93C6D}" dt="2023-09-14T07:23:18.767" v="540" actId="1076"/>
          <ac:spMkLst>
            <pc:docMk/>
            <pc:sldMk cId="1722081613" sldId="6896"/>
            <ac:spMk id="322" creationId="{50214D17-7934-473E-BD89-A8D9A20C3003}"/>
          </ac:spMkLst>
        </pc:spChg>
        <pc:spChg chg="mod">
          <ac:chgData name="Severin, S (Sefanja)" userId="99325c90-fb6f-426e-9744-e02f59114d16" providerId="ADAL" clId="{0A9B0E1F-8E9C-4B0D-B114-609DFDC93C6D}" dt="2023-09-14T07:23:18.767" v="540" actId="1076"/>
          <ac:spMkLst>
            <pc:docMk/>
            <pc:sldMk cId="1722081613" sldId="6896"/>
            <ac:spMk id="323" creationId="{4EDCAFD0-CFE4-4771-A47E-9BD4CF8BE223}"/>
          </ac:spMkLst>
        </pc:spChg>
        <pc:spChg chg="mod">
          <ac:chgData name="Severin, S (Sefanja)" userId="99325c90-fb6f-426e-9744-e02f59114d16" providerId="ADAL" clId="{0A9B0E1F-8E9C-4B0D-B114-609DFDC93C6D}" dt="2023-09-14T08:04:35.412" v="714" actId="1076"/>
          <ac:spMkLst>
            <pc:docMk/>
            <pc:sldMk cId="1722081613" sldId="6896"/>
            <ac:spMk id="328" creationId="{552E1927-5248-49CB-8FBF-AF29171928E7}"/>
          </ac:spMkLst>
        </pc:spChg>
        <pc:spChg chg="mod">
          <ac:chgData name="Severin, S (Sefanja)" userId="99325c90-fb6f-426e-9744-e02f59114d16" providerId="ADAL" clId="{0A9B0E1F-8E9C-4B0D-B114-609DFDC93C6D}" dt="2023-09-14T07:23:18.767" v="540" actId="1076"/>
          <ac:spMkLst>
            <pc:docMk/>
            <pc:sldMk cId="1722081613" sldId="6896"/>
            <ac:spMk id="330" creationId="{F2266004-5315-4E4D-A24A-083F274873A3}"/>
          </ac:spMkLst>
        </pc:spChg>
        <pc:spChg chg="mod">
          <ac:chgData name="Severin, S (Sefanja)" userId="99325c90-fb6f-426e-9744-e02f59114d16" providerId="ADAL" clId="{0A9B0E1F-8E9C-4B0D-B114-609DFDC93C6D}" dt="2023-09-14T07:23:18.767" v="540" actId="1076"/>
          <ac:spMkLst>
            <pc:docMk/>
            <pc:sldMk cId="1722081613" sldId="6896"/>
            <ac:spMk id="336" creationId="{A44964AA-4152-4C26-ADC9-87CD639D27A3}"/>
          </ac:spMkLst>
        </pc:spChg>
        <pc:spChg chg="mod">
          <ac:chgData name="Severin, S (Sefanja)" userId="99325c90-fb6f-426e-9744-e02f59114d16" providerId="ADAL" clId="{0A9B0E1F-8E9C-4B0D-B114-609DFDC93C6D}" dt="2023-09-14T08:04:35.412" v="714" actId="1076"/>
          <ac:spMkLst>
            <pc:docMk/>
            <pc:sldMk cId="1722081613" sldId="6896"/>
            <ac:spMk id="339" creationId="{2FC8F2C2-825B-4010-8C3B-D6703B0EB8E6}"/>
          </ac:spMkLst>
        </pc:spChg>
        <pc:spChg chg="mod">
          <ac:chgData name="Severin, S (Sefanja)" userId="99325c90-fb6f-426e-9744-e02f59114d16" providerId="ADAL" clId="{0A9B0E1F-8E9C-4B0D-B114-609DFDC93C6D}" dt="2023-09-14T08:04:32.171" v="713" actId="1076"/>
          <ac:spMkLst>
            <pc:docMk/>
            <pc:sldMk cId="1722081613" sldId="6896"/>
            <ac:spMk id="340" creationId="{FF722354-9A83-4231-B3D3-B705CE3A4166}"/>
          </ac:spMkLst>
        </pc:spChg>
        <pc:spChg chg="mod">
          <ac:chgData name="Severin, S (Sefanja)" userId="99325c90-fb6f-426e-9744-e02f59114d16" providerId="ADAL" clId="{0A9B0E1F-8E9C-4B0D-B114-609DFDC93C6D}" dt="2023-09-14T08:04:35.412" v="714" actId="1076"/>
          <ac:spMkLst>
            <pc:docMk/>
            <pc:sldMk cId="1722081613" sldId="6896"/>
            <ac:spMk id="342" creationId="{8FCB6DF4-A4FE-46A2-A660-9452886B0AD1}"/>
          </ac:spMkLst>
        </pc:spChg>
        <pc:spChg chg="mod">
          <ac:chgData name="Severin, S (Sefanja)" userId="99325c90-fb6f-426e-9744-e02f59114d16" providerId="ADAL" clId="{0A9B0E1F-8E9C-4B0D-B114-609DFDC93C6D}" dt="2023-09-14T08:04:32.171" v="713" actId="1076"/>
          <ac:spMkLst>
            <pc:docMk/>
            <pc:sldMk cId="1722081613" sldId="6896"/>
            <ac:spMk id="344" creationId="{AFB69B53-E206-48CD-9C92-CFB1CEF38F7A}"/>
          </ac:spMkLst>
        </pc:spChg>
        <pc:spChg chg="mod">
          <ac:chgData name="Severin, S (Sefanja)" userId="99325c90-fb6f-426e-9744-e02f59114d16" providerId="ADAL" clId="{0A9B0E1F-8E9C-4B0D-B114-609DFDC93C6D}" dt="2023-09-13T19:38:50.448" v="517" actId="1076"/>
          <ac:spMkLst>
            <pc:docMk/>
            <pc:sldMk cId="1722081613" sldId="6896"/>
            <ac:spMk id="347" creationId="{78362EDE-8338-46C7-A367-B9A32783EBFA}"/>
          </ac:spMkLst>
        </pc:spChg>
        <pc:spChg chg="mod">
          <ac:chgData name="Severin, S (Sefanja)" userId="99325c90-fb6f-426e-9744-e02f59114d16" providerId="ADAL" clId="{0A9B0E1F-8E9C-4B0D-B114-609DFDC93C6D}" dt="2023-09-13T19:38:50.448" v="517" actId="1076"/>
          <ac:spMkLst>
            <pc:docMk/>
            <pc:sldMk cId="1722081613" sldId="6896"/>
            <ac:spMk id="348" creationId="{28C8042E-1AC0-49F9-A833-5664BE1F6DAC}"/>
          </ac:spMkLst>
        </pc:spChg>
        <pc:spChg chg="mod">
          <ac:chgData name="Severin, S (Sefanja)" userId="99325c90-fb6f-426e-9744-e02f59114d16" providerId="ADAL" clId="{0A9B0E1F-8E9C-4B0D-B114-609DFDC93C6D}" dt="2023-09-13T19:38:50.448" v="517" actId="1076"/>
          <ac:spMkLst>
            <pc:docMk/>
            <pc:sldMk cId="1722081613" sldId="6896"/>
            <ac:spMk id="349" creationId="{F90DDEF4-5E79-4531-A1D8-3F330A1FD2D3}"/>
          </ac:spMkLst>
        </pc:spChg>
        <pc:spChg chg="mod">
          <ac:chgData name="Severin, S (Sefanja)" userId="99325c90-fb6f-426e-9744-e02f59114d16" providerId="ADAL" clId="{0A9B0E1F-8E9C-4B0D-B114-609DFDC93C6D}" dt="2023-09-13T19:38:50.448" v="517" actId="1076"/>
          <ac:spMkLst>
            <pc:docMk/>
            <pc:sldMk cId="1722081613" sldId="6896"/>
            <ac:spMk id="351" creationId="{D341DB65-F926-4E37-BFF2-3290D3F85DFD}"/>
          </ac:spMkLst>
        </pc:spChg>
        <pc:spChg chg="mod">
          <ac:chgData name="Severin, S (Sefanja)" userId="99325c90-fb6f-426e-9744-e02f59114d16" providerId="ADAL" clId="{0A9B0E1F-8E9C-4B0D-B114-609DFDC93C6D}" dt="2023-09-13T19:38:50.448" v="517" actId="1076"/>
          <ac:spMkLst>
            <pc:docMk/>
            <pc:sldMk cId="1722081613" sldId="6896"/>
            <ac:spMk id="353" creationId="{5582479D-35A5-4BD2-8A78-0F55CAFA988A}"/>
          </ac:spMkLst>
        </pc:spChg>
        <pc:spChg chg="mod">
          <ac:chgData name="Severin, S (Sefanja)" userId="99325c90-fb6f-426e-9744-e02f59114d16" providerId="ADAL" clId="{0A9B0E1F-8E9C-4B0D-B114-609DFDC93C6D}" dt="2023-09-13T19:38:50.448" v="517" actId="1076"/>
          <ac:spMkLst>
            <pc:docMk/>
            <pc:sldMk cId="1722081613" sldId="6896"/>
            <ac:spMk id="356" creationId="{AFC3711E-2947-4527-886C-24F04A0EB824}"/>
          </ac:spMkLst>
        </pc:spChg>
        <pc:spChg chg="mod">
          <ac:chgData name="Severin, S (Sefanja)" userId="99325c90-fb6f-426e-9744-e02f59114d16" providerId="ADAL" clId="{0A9B0E1F-8E9C-4B0D-B114-609DFDC93C6D}" dt="2023-09-13T19:38:50.448" v="517" actId="1076"/>
          <ac:spMkLst>
            <pc:docMk/>
            <pc:sldMk cId="1722081613" sldId="6896"/>
            <ac:spMk id="362" creationId="{335CEFA3-993F-4DA3-B226-1B87F0B179F5}"/>
          </ac:spMkLst>
        </pc:spChg>
        <pc:spChg chg="mod">
          <ac:chgData name="Severin, S (Sefanja)" userId="99325c90-fb6f-426e-9744-e02f59114d16" providerId="ADAL" clId="{0A9B0E1F-8E9C-4B0D-B114-609DFDC93C6D}" dt="2023-09-13T19:38:50.448" v="517" actId="1076"/>
          <ac:spMkLst>
            <pc:docMk/>
            <pc:sldMk cId="1722081613" sldId="6896"/>
            <ac:spMk id="364" creationId="{5FB58197-853A-4EF7-975E-775C6596E314}"/>
          </ac:spMkLst>
        </pc:spChg>
        <pc:spChg chg="mod">
          <ac:chgData name="Severin, S (Sefanja)" userId="99325c90-fb6f-426e-9744-e02f59114d16" providerId="ADAL" clId="{0A9B0E1F-8E9C-4B0D-B114-609DFDC93C6D}" dt="2023-09-13T19:38:50.448" v="517" actId="1076"/>
          <ac:spMkLst>
            <pc:docMk/>
            <pc:sldMk cId="1722081613" sldId="6896"/>
            <ac:spMk id="366" creationId="{5F4AA477-F0CE-47F8-9BB7-88CC8C22266F}"/>
          </ac:spMkLst>
        </pc:spChg>
        <pc:spChg chg="mod">
          <ac:chgData name="Severin, S (Sefanja)" userId="99325c90-fb6f-426e-9744-e02f59114d16" providerId="ADAL" clId="{0A9B0E1F-8E9C-4B0D-B114-609DFDC93C6D}" dt="2023-09-13T19:38:50.448" v="517" actId="1076"/>
          <ac:spMkLst>
            <pc:docMk/>
            <pc:sldMk cId="1722081613" sldId="6896"/>
            <ac:spMk id="370" creationId="{F0310352-4304-4515-8E6E-7E2FCEFC2F61}"/>
          </ac:spMkLst>
        </pc:spChg>
        <pc:spChg chg="mod">
          <ac:chgData name="Severin, S (Sefanja)" userId="99325c90-fb6f-426e-9744-e02f59114d16" providerId="ADAL" clId="{0A9B0E1F-8E9C-4B0D-B114-609DFDC93C6D}" dt="2023-09-13T19:38:50.448" v="517" actId="1076"/>
          <ac:spMkLst>
            <pc:docMk/>
            <pc:sldMk cId="1722081613" sldId="6896"/>
            <ac:spMk id="372" creationId="{B8604BBB-5256-452C-B3E0-0B987A08E887}"/>
          </ac:spMkLst>
        </pc:spChg>
        <pc:spChg chg="mod">
          <ac:chgData name="Severin, S (Sefanja)" userId="99325c90-fb6f-426e-9744-e02f59114d16" providerId="ADAL" clId="{0A9B0E1F-8E9C-4B0D-B114-609DFDC93C6D}" dt="2023-09-13T19:10:49.299" v="325" actId="14100"/>
          <ac:spMkLst>
            <pc:docMk/>
            <pc:sldMk cId="1722081613" sldId="6896"/>
            <ac:spMk id="373" creationId="{E5467DC3-AC40-4F0B-8DE3-09374D227E9D}"/>
          </ac:spMkLst>
        </pc:spChg>
        <pc:spChg chg="mod">
          <ac:chgData name="Severin, S (Sefanja)" userId="99325c90-fb6f-426e-9744-e02f59114d16" providerId="ADAL" clId="{0A9B0E1F-8E9C-4B0D-B114-609DFDC93C6D}" dt="2023-09-13T19:10:30.736" v="323" actId="1076"/>
          <ac:spMkLst>
            <pc:docMk/>
            <pc:sldMk cId="1722081613" sldId="6896"/>
            <ac:spMk id="376" creationId="{DFA13F7F-9F4C-42DE-AA16-821DCB609A90}"/>
          </ac:spMkLst>
        </pc:spChg>
        <pc:spChg chg="mod">
          <ac:chgData name="Severin, S (Sefanja)" userId="99325c90-fb6f-426e-9744-e02f59114d16" providerId="ADAL" clId="{0A9B0E1F-8E9C-4B0D-B114-609DFDC93C6D}" dt="2023-09-13T19:12:12.325" v="339" actId="14100"/>
          <ac:spMkLst>
            <pc:docMk/>
            <pc:sldMk cId="1722081613" sldId="6896"/>
            <ac:spMk id="377" creationId="{71057BAB-FFEA-4422-8C4F-11FFF5078CF5}"/>
          </ac:spMkLst>
        </pc:spChg>
        <pc:spChg chg="mod">
          <ac:chgData name="Severin, S (Sefanja)" userId="99325c90-fb6f-426e-9744-e02f59114d16" providerId="ADAL" clId="{0A9B0E1F-8E9C-4B0D-B114-609DFDC93C6D}" dt="2023-09-13T19:10:36.927" v="324" actId="14100"/>
          <ac:spMkLst>
            <pc:docMk/>
            <pc:sldMk cId="1722081613" sldId="6896"/>
            <ac:spMk id="379" creationId="{BFD4CB75-9F97-47D9-B84D-8A3B2D7B20EF}"/>
          </ac:spMkLst>
        </pc:spChg>
        <pc:spChg chg="mod">
          <ac:chgData name="Severin, S (Sefanja)" userId="99325c90-fb6f-426e-9744-e02f59114d16" providerId="ADAL" clId="{0A9B0E1F-8E9C-4B0D-B114-609DFDC93C6D}" dt="2023-09-13T18:48:06.338" v="167" actId="14100"/>
          <ac:spMkLst>
            <pc:docMk/>
            <pc:sldMk cId="1722081613" sldId="6896"/>
            <ac:spMk id="380" creationId="{C565BFEB-CF65-426C-9222-79F91CF2A3B1}"/>
          </ac:spMkLst>
        </pc:spChg>
        <pc:spChg chg="mod">
          <ac:chgData name="Severin, S (Sefanja)" userId="99325c90-fb6f-426e-9744-e02f59114d16" providerId="ADAL" clId="{0A9B0E1F-8E9C-4B0D-B114-609DFDC93C6D}" dt="2023-09-13T18:48:12.183" v="169" actId="1076"/>
          <ac:spMkLst>
            <pc:docMk/>
            <pc:sldMk cId="1722081613" sldId="6896"/>
            <ac:spMk id="382" creationId="{74A9D0BF-D7B0-42FF-ACDD-5FCB407B04FA}"/>
          </ac:spMkLst>
        </pc:spChg>
        <pc:spChg chg="mod">
          <ac:chgData name="Severin, S (Sefanja)" userId="99325c90-fb6f-426e-9744-e02f59114d16" providerId="ADAL" clId="{0A9B0E1F-8E9C-4B0D-B114-609DFDC93C6D}" dt="2023-09-13T19:13:59.841" v="359" actId="1076"/>
          <ac:spMkLst>
            <pc:docMk/>
            <pc:sldMk cId="1722081613" sldId="6896"/>
            <ac:spMk id="384" creationId="{99C64108-2067-4A81-8823-FD801FE1D26F}"/>
          </ac:spMkLst>
        </pc:spChg>
        <pc:spChg chg="mod">
          <ac:chgData name="Severin, S (Sefanja)" userId="99325c90-fb6f-426e-9744-e02f59114d16" providerId="ADAL" clId="{0A9B0E1F-8E9C-4B0D-B114-609DFDC93C6D}" dt="2023-09-13T19:03:19.691" v="292" actId="1076"/>
          <ac:spMkLst>
            <pc:docMk/>
            <pc:sldMk cId="1722081613" sldId="6896"/>
            <ac:spMk id="387" creationId="{B744B79F-B654-4A86-9E8D-10883E4BE677}"/>
          </ac:spMkLst>
        </pc:spChg>
        <pc:spChg chg="mod">
          <ac:chgData name="Severin, S (Sefanja)" userId="99325c90-fb6f-426e-9744-e02f59114d16" providerId="ADAL" clId="{0A9B0E1F-8E9C-4B0D-B114-609DFDC93C6D}" dt="2023-09-13T19:10:30.736" v="323" actId="1076"/>
          <ac:spMkLst>
            <pc:docMk/>
            <pc:sldMk cId="1722081613" sldId="6896"/>
            <ac:spMk id="391" creationId="{BD9B4B0B-E1CB-4219-8891-65D4188C5DFE}"/>
          </ac:spMkLst>
        </pc:spChg>
        <pc:spChg chg="mod">
          <ac:chgData name="Severin, S (Sefanja)" userId="99325c90-fb6f-426e-9744-e02f59114d16" providerId="ADAL" clId="{0A9B0E1F-8E9C-4B0D-B114-609DFDC93C6D}" dt="2023-09-13T19:12:45.715" v="346" actId="14100"/>
          <ac:spMkLst>
            <pc:docMk/>
            <pc:sldMk cId="1722081613" sldId="6896"/>
            <ac:spMk id="395" creationId="{C29E0D4C-7281-48DF-86DF-1E28F8784EA1}"/>
          </ac:spMkLst>
        </pc:spChg>
        <pc:spChg chg="mod">
          <ac:chgData name="Severin, S (Sefanja)" userId="99325c90-fb6f-426e-9744-e02f59114d16" providerId="ADAL" clId="{0A9B0E1F-8E9C-4B0D-B114-609DFDC93C6D}" dt="2023-09-13T19:12:07.851" v="338" actId="14100"/>
          <ac:spMkLst>
            <pc:docMk/>
            <pc:sldMk cId="1722081613" sldId="6896"/>
            <ac:spMk id="396" creationId="{D6C5697C-2F4C-43C4-9B23-60FAB48A1EE7}"/>
          </ac:spMkLst>
        </pc:spChg>
        <pc:spChg chg="mod">
          <ac:chgData name="Severin, S (Sefanja)" userId="99325c90-fb6f-426e-9744-e02f59114d16" providerId="ADAL" clId="{0A9B0E1F-8E9C-4B0D-B114-609DFDC93C6D}" dt="2023-09-13T19:22:19.226" v="416" actId="1076"/>
          <ac:spMkLst>
            <pc:docMk/>
            <pc:sldMk cId="1722081613" sldId="6896"/>
            <ac:spMk id="398" creationId="{D3000528-FB07-4810-8727-14274F4F9CEA}"/>
          </ac:spMkLst>
        </pc:spChg>
        <pc:spChg chg="mod">
          <ac:chgData name="Severin, S (Sefanja)" userId="99325c90-fb6f-426e-9744-e02f59114d16" providerId="ADAL" clId="{0A9B0E1F-8E9C-4B0D-B114-609DFDC93C6D}" dt="2023-09-13T19:39:00.574" v="518" actId="14100"/>
          <ac:spMkLst>
            <pc:docMk/>
            <pc:sldMk cId="1722081613" sldId="6896"/>
            <ac:spMk id="399" creationId="{4F12AEE6-B3D3-4EDE-AD40-6EC2AC07E1AC}"/>
          </ac:spMkLst>
        </pc:spChg>
        <pc:spChg chg="mod">
          <ac:chgData name="Severin, S (Sefanja)" userId="99325c90-fb6f-426e-9744-e02f59114d16" providerId="ADAL" clId="{0A9B0E1F-8E9C-4B0D-B114-609DFDC93C6D}" dt="2023-09-13T19:38:50.448" v="517" actId="1076"/>
          <ac:spMkLst>
            <pc:docMk/>
            <pc:sldMk cId="1722081613" sldId="6896"/>
            <ac:spMk id="404" creationId="{AA475E64-1DAA-4B72-BD04-4C767348F076}"/>
          </ac:spMkLst>
        </pc:spChg>
        <pc:spChg chg="mod">
          <ac:chgData name="Severin, S (Sefanja)" userId="99325c90-fb6f-426e-9744-e02f59114d16" providerId="ADAL" clId="{0A9B0E1F-8E9C-4B0D-B114-609DFDC93C6D}" dt="2023-09-14T07:30:04.317" v="587" actId="20577"/>
          <ac:spMkLst>
            <pc:docMk/>
            <pc:sldMk cId="1722081613" sldId="6896"/>
            <ac:spMk id="408" creationId="{2C1BDDF9-2976-40BE-AA1F-AC620EBB073D}"/>
          </ac:spMkLst>
        </pc:spChg>
        <pc:spChg chg="mod ord">
          <ac:chgData name="Severin, S (Sefanja)" userId="99325c90-fb6f-426e-9744-e02f59114d16" providerId="ADAL" clId="{0A9B0E1F-8E9C-4B0D-B114-609DFDC93C6D}" dt="2023-09-13T19:42:27.700" v="539" actId="166"/>
          <ac:spMkLst>
            <pc:docMk/>
            <pc:sldMk cId="1722081613" sldId="6896"/>
            <ac:spMk id="411" creationId="{11626D88-0CC2-46F1-99C5-06F334732A53}"/>
          </ac:spMkLst>
        </pc:spChg>
        <pc:spChg chg="mod">
          <ac:chgData name="Severin, S (Sefanja)" userId="99325c90-fb6f-426e-9744-e02f59114d16" providerId="ADAL" clId="{0A9B0E1F-8E9C-4B0D-B114-609DFDC93C6D}" dt="2023-09-13T19:10:30.736" v="323" actId="1076"/>
          <ac:spMkLst>
            <pc:docMk/>
            <pc:sldMk cId="1722081613" sldId="6896"/>
            <ac:spMk id="414" creationId="{2676EDAE-9903-479D-AC0F-1DECF000DE53}"/>
          </ac:spMkLst>
        </pc:spChg>
        <pc:spChg chg="mod">
          <ac:chgData name="Severin, S (Sefanja)" userId="99325c90-fb6f-426e-9744-e02f59114d16" providerId="ADAL" clId="{0A9B0E1F-8E9C-4B0D-B114-609DFDC93C6D}" dt="2023-09-13T19:27:10.949" v="422" actId="1076"/>
          <ac:spMkLst>
            <pc:docMk/>
            <pc:sldMk cId="1722081613" sldId="6896"/>
            <ac:spMk id="417" creationId="{55D4A615-5532-4FE6-A4CE-3291DCA9FF31}"/>
          </ac:spMkLst>
        </pc:spChg>
        <pc:spChg chg="mod">
          <ac:chgData name="Severin, S (Sefanja)" userId="99325c90-fb6f-426e-9744-e02f59114d16" providerId="ADAL" clId="{0A9B0E1F-8E9C-4B0D-B114-609DFDC93C6D}" dt="2023-09-14T08:04:18.732" v="712" actId="1076"/>
          <ac:spMkLst>
            <pc:docMk/>
            <pc:sldMk cId="1722081613" sldId="6896"/>
            <ac:spMk id="426" creationId="{DAD1EE2C-C01F-4A4E-9C52-A82B3D25135E}"/>
          </ac:spMkLst>
        </pc:spChg>
        <pc:spChg chg="mod">
          <ac:chgData name="Severin, S (Sefanja)" userId="99325c90-fb6f-426e-9744-e02f59114d16" providerId="ADAL" clId="{0A9B0E1F-8E9C-4B0D-B114-609DFDC93C6D}" dt="2023-09-14T07:29:52.029" v="563" actId="20577"/>
          <ac:spMkLst>
            <pc:docMk/>
            <pc:sldMk cId="1722081613" sldId="6896"/>
            <ac:spMk id="428" creationId="{C42F5646-EC27-4B2F-BF17-673D6DD8071B}"/>
          </ac:spMkLst>
        </pc:spChg>
        <pc:spChg chg="mod">
          <ac:chgData name="Severin, S (Sefanja)" userId="99325c90-fb6f-426e-9744-e02f59114d16" providerId="ADAL" clId="{0A9B0E1F-8E9C-4B0D-B114-609DFDC93C6D}" dt="2023-09-13T19:38:50.448" v="517" actId="1076"/>
          <ac:spMkLst>
            <pc:docMk/>
            <pc:sldMk cId="1722081613" sldId="6896"/>
            <ac:spMk id="441" creationId="{197D56FF-D10F-47B9-BD5E-DAF8EDB8004E}"/>
          </ac:spMkLst>
        </pc:spChg>
        <pc:spChg chg="mod">
          <ac:chgData name="Severin, S (Sefanja)" userId="99325c90-fb6f-426e-9744-e02f59114d16" providerId="ADAL" clId="{0A9B0E1F-8E9C-4B0D-B114-609DFDC93C6D}" dt="2023-09-13T19:38:50.448" v="517" actId="1076"/>
          <ac:spMkLst>
            <pc:docMk/>
            <pc:sldMk cId="1722081613" sldId="6896"/>
            <ac:spMk id="442" creationId="{E17DAABB-4E53-4C50-B19C-F6E28C0C76B5}"/>
          </ac:spMkLst>
        </pc:spChg>
        <pc:spChg chg="mod">
          <ac:chgData name="Severin, S (Sefanja)" userId="99325c90-fb6f-426e-9744-e02f59114d16" providerId="ADAL" clId="{0A9B0E1F-8E9C-4B0D-B114-609DFDC93C6D}" dt="2023-09-13T19:38:50.448" v="517" actId="1076"/>
          <ac:spMkLst>
            <pc:docMk/>
            <pc:sldMk cId="1722081613" sldId="6896"/>
            <ac:spMk id="443" creationId="{78CCEF8B-782C-493C-BD18-B61AA082496E}"/>
          </ac:spMkLst>
        </pc:spChg>
        <pc:spChg chg="mod">
          <ac:chgData name="Severin, S (Sefanja)" userId="99325c90-fb6f-426e-9744-e02f59114d16" providerId="ADAL" clId="{0A9B0E1F-8E9C-4B0D-B114-609DFDC93C6D}" dt="2023-09-13T19:38:50.448" v="517" actId="1076"/>
          <ac:spMkLst>
            <pc:docMk/>
            <pc:sldMk cId="1722081613" sldId="6896"/>
            <ac:spMk id="445" creationId="{3B4F8B10-EEAA-482A-8664-8A67A6E2F2AE}"/>
          </ac:spMkLst>
        </pc:spChg>
        <pc:spChg chg="add del mod">
          <ac:chgData name="Severin, S (Sefanja)" userId="99325c90-fb6f-426e-9744-e02f59114d16" providerId="ADAL" clId="{0A9B0E1F-8E9C-4B0D-B114-609DFDC93C6D}" dt="2023-09-13T18:51:22.417" v="195" actId="478"/>
          <ac:spMkLst>
            <pc:docMk/>
            <pc:sldMk cId="1722081613" sldId="6896"/>
            <ac:spMk id="448" creationId="{3480162C-2B71-93AC-CFA1-DC69E2A9CE2F}"/>
          </ac:spMkLst>
        </pc:spChg>
        <pc:spChg chg="mod">
          <ac:chgData name="Severin, S (Sefanja)" userId="99325c90-fb6f-426e-9744-e02f59114d16" providerId="ADAL" clId="{0A9B0E1F-8E9C-4B0D-B114-609DFDC93C6D}" dt="2023-09-13T19:38:50.448" v="517" actId="1076"/>
          <ac:spMkLst>
            <pc:docMk/>
            <pc:sldMk cId="1722081613" sldId="6896"/>
            <ac:spMk id="449" creationId="{C08777ED-436B-4F42-9F9E-8738832A0B65}"/>
          </ac:spMkLst>
        </pc:spChg>
        <pc:spChg chg="mod">
          <ac:chgData name="Severin, S (Sefanja)" userId="99325c90-fb6f-426e-9744-e02f59114d16" providerId="ADAL" clId="{0A9B0E1F-8E9C-4B0D-B114-609DFDC93C6D}" dt="2023-09-13T19:38:50.448" v="517" actId="1076"/>
          <ac:spMkLst>
            <pc:docMk/>
            <pc:sldMk cId="1722081613" sldId="6896"/>
            <ac:spMk id="451" creationId="{AF6B06A9-93D2-44D1-8609-F2B067E87877}"/>
          </ac:spMkLst>
        </pc:spChg>
        <pc:spChg chg="mod">
          <ac:chgData name="Severin, S (Sefanja)" userId="99325c90-fb6f-426e-9744-e02f59114d16" providerId="ADAL" clId="{0A9B0E1F-8E9C-4B0D-B114-609DFDC93C6D}" dt="2023-09-13T19:34:35.056" v="516" actId="1076"/>
          <ac:spMkLst>
            <pc:docMk/>
            <pc:sldMk cId="1722081613" sldId="6896"/>
            <ac:spMk id="454" creationId="{72B0A2FD-EAC0-41F5-B25A-2CD4AFD8BDD2}"/>
          </ac:spMkLst>
        </pc:spChg>
        <pc:spChg chg="mod">
          <ac:chgData name="Severin, S (Sefanja)" userId="99325c90-fb6f-426e-9744-e02f59114d16" providerId="ADAL" clId="{0A9B0E1F-8E9C-4B0D-B114-609DFDC93C6D}" dt="2023-09-14T07:39:01.721" v="591" actId="1076"/>
          <ac:spMkLst>
            <pc:docMk/>
            <pc:sldMk cId="1722081613" sldId="6896"/>
            <ac:spMk id="455" creationId="{9D0A4249-3629-493E-9082-CC85232044AB}"/>
          </ac:spMkLst>
        </pc:spChg>
        <pc:spChg chg="mod">
          <ac:chgData name="Severin, S (Sefanja)" userId="99325c90-fb6f-426e-9744-e02f59114d16" providerId="ADAL" clId="{0A9B0E1F-8E9C-4B0D-B114-609DFDC93C6D}" dt="2023-09-14T07:39:16.031" v="593" actId="1076"/>
          <ac:spMkLst>
            <pc:docMk/>
            <pc:sldMk cId="1722081613" sldId="6896"/>
            <ac:spMk id="456" creationId="{F6A17CB5-D73C-4DAE-A114-B25EE9CD3617}"/>
          </ac:spMkLst>
        </pc:spChg>
        <pc:spChg chg="mod">
          <ac:chgData name="Severin, S (Sefanja)" userId="99325c90-fb6f-426e-9744-e02f59114d16" providerId="ADAL" clId="{0A9B0E1F-8E9C-4B0D-B114-609DFDC93C6D}" dt="2023-09-13T19:38:50.448" v="517" actId="1076"/>
          <ac:spMkLst>
            <pc:docMk/>
            <pc:sldMk cId="1722081613" sldId="6896"/>
            <ac:spMk id="457" creationId="{3FC41CBB-BC68-4B9B-AE9B-1746736A81CE}"/>
          </ac:spMkLst>
        </pc:spChg>
        <pc:spChg chg="del">
          <ac:chgData name="Severin, S (Sefanja)" userId="99325c90-fb6f-426e-9744-e02f59114d16" providerId="ADAL" clId="{0A9B0E1F-8E9C-4B0D-B114-609DFDC93C6D}" dt="2023-09-13T19:33:22.137" v="513" actId="478"/>
          <ac:spMkLst>
            <pc:docMk/>
            <pc:sldMk cId="1722081613" sldId="6896"/>
            <ac:spMk id="459" creationId="{1A10D877-D115-42BD-BE4C-F71889BDD948}"/>
          </ac:spMkLst>
        </pc:spChg>
        <pc:spChg chg="mod">
          <ac:chgData name="Severin, S (Sefanja)" userId="99325c90-fb6f-426e-9744-e02f59114d16" providerId="ADAL" clId="{0A9B0E1F-8E9C-4B0D-B114-609DFDC93C6D}" dt="2023-09-14T07:38:54.193" v="590" actId="1076"/>
          <ac:spMkLst>
            <pc:docMk/>
            <pc:sldMk cId="1722081613" sldId="6896"/>
            <ac:spMk id="461" creationId="{5A5ECC6D-27D2-4793-BEC8-7476E0BC1AEA}"/>
          </ac:spMkLst>
        </pc:spChg>
        <pc:spChg chg="mod">
          <ac:chgData name="Severin, S (Sefanja)" userId="99325c90-fb6f-426e-9744-e02f59114d16" providerId="ADAL" clId="{0A9B0E1F-8E9C-4B0D-B114-609DFDC93C6D}" dt="2023-09-14T07:39:12.865" v="592" actId="1076"/>
          <ac:spMkLst>
            <pc:docMk/>
            <pc:sldMk cId="1722081613" sldId="6896"/>
            <ac:spMk id="463" creationId="{6361AABB-9400-4329-AE2A-DBFD34E0FEA3}"/>
          </ac:spMkLst>
        </pc:spChg>
        <pc:spChg chg="mod">
          <ac:chgData name="Severin, S (Sefanja)" userId="99325c90-fb6f-426e-9744-e02f59114d16" providerId="ADAL" clId="{0A9B0E1F-8E9C-4B0D-B114-609DFDC93C6D}" dt="2023-09-14T07:38:54.193" v="590" actId="1076"/>
          <ac:spMkLst>
            <pc:docMk/>
            <pc:sldMk cId="1722081613" sldId="6896"/>
            <ac:spMk id="465" creationId="{A206EC13-3515-47C5-88AB-3173C487A0EE}"/>
          </ac:spMkLst>
        </pc:spChg>
        <pc:spChg chg="mod">
          <ac:chgData name="Severin, S (Sefanja)" userId="99325c90-fb6f-426e-9744-e02f59114d16" providerId="ADAL" clId="{0A9B0E1F-8E9C-4B0D-B114-609DFDC93C6D}" dt="2023-09-14T07:39:12.865" v="592" actId="1076"/>
          <ac:spMkLst>
            <pc:docMk/>
            <pc:sldMk cId="1722081613" sldId="6896"/>
            <ac:spMk id="467" creationId="{7CF2D7C0-431A-433E-8BF1-66D8ACD9DC56}"/>
          </ac:spMkLst>
        </pc:spChg>
        <pc:spChg chg="mod">
          <ac:chgData name="Severin, S (Sefanja)" userId="99325c90-fb6f-426e-9744-e02f59114d16" providerId="ADAL" clId="{0A9B0E1F-8E9C-4B0D-B114-609DFDC93C6D}" dt="2023-09-13T19:38:50.448" v="517" actId="1076"/>
          <ac:spMkLst>
            <pc:docMk/>
            <pc:sldMk cId="1722081613" sldId="6896"/>
            <ac:spMk id="469" creationId="{87A380D6-9F2D-4D3A-845E-FC069D01D640}"/>
          </ac:spMkLst>
        </pc:spChg>
        <pc:spChg chg="del">
          <ac:chgData name="Severin, S (Sefanja)" userId="99325c90-fb6f-426e-9744-e02f59114d16" providerId="ADAL" clId="{0A9B0E1F-8E9C-4B0D-B114-609DFDC93C6D}" dt="2023-09-13T18:34:21.741" v="26" actId="478"/>
          <ac:spMkLst>
            <pc:docMk/>
            <pc:sldMk cId="1722081613" sldId="6896"/>
            <ac:spMk id="471" creationId="{DD65D176-4A9F-423A-A845-E4AB13BAAB50}"/>
          </ac:spMkLst>
        </pc:spChg>
        <pc:spChg chg="add del mod">
          <ac:chgData name="Severin, S (Sefanja)" userId="99325c90-fb6f-426e-9744-e02f59114d16" providerId="ADAL" clId="{0A9B0E1F-8E9C-4B0D-B114-609DFDC93C6D}" dt="2023-09-13T18:52:05.365" v="211" actId="478"/>
          <ac:spMkLst>
            <pc:docMk/>
            <pc:sldMk cId="1722081613" sldId="6896"/>
            <ac:spMk id="472" creationId="{C808F363-F7AD-C2C6-E477-14EAF3EA8AD2}"/>
          </ac:spMkLst>
        </pc:spChg>
        <pc:spChg chg="add del mod">
          <ac:chgData name="Severin, S (Sefanja)" userId="99325c90-fb6f-426e-9744-e02f59114d16" providerId="ADAL" clId="{0A9B0E1F-8E9C-4B0D-B114-609DFDC93C6D}" dt="2023-09-13T18:52:02.383" v="210" actId="478"/>
          <ac:spMkLst>
            <pc:docMk/>
            <pc:sldMk cId="1722081613" sldId="6896"/>
            <ac:spMk id="473" creationId="{F2821BD7-6EA1-3E8E-9BF2-10790191565D}"/>
          </ac:spMkLst>
        </pc:spChg>
        <pc:spChg chg="add del mod">
          <ac:chgData name="Severin, S (Sefanja)" userId="99325c90-fb6f-426e-9744-e02f59114d16" providerId="ADAL" clId="{0A9B0E1F-8E9C-4B0D-B114-609DFDC93C6D}" dt="2023-09-13T18:52:28.084" v="220" actId="478"/>
          <ac:spMkLst>
            <pc:docMk/>
            <pc:sldMk cId="1722081613" sldId="6896"/>
            <ac:spMk id="479" creationId="{CCC2D907-6032-DF2C-C149-A56DED51A467}"/>
          </ac:spMkLst>
        </pc:spChg>
        <pc:spChg chg="add del mod">
          <ac:chgData name="Severin, S (Sefanja)" userId="99325c90-fb6f-426e-9744-e02f59114d16" providerId="ADAL" clId="{0A9B0E1F-8E9C-4B0D-B114-609DFDC93C6D}" dt="2023-09-13T18:52:26.148" v="219" actId="478"/>
          <ac:spMkLst>
            <pc:docMk/>
            <pc:sldMk cId="1722081613" sldId="6896"/>
            <ac:spMk id="481" creationId="{2ECAC02A-D198-2633-7EEF-BEC4063ADD2D}"/>
          </ac:spMkLst>
        </pc:spChg>
        <pc:spChg chg="add del mod">
          <ac:chgData name="Severin, S (Sefanja)" userId="99325c90-fb6f-426e-9744-e02f59114d16" providerId="ADAL" clId="{0A9B0E1F-8E9C-4B0D-B114-609DFDC93C6D}" dt="2023-09-13T18:55:04.448" v="235" actId="478"/>
          <ac:spMkLst>
            <pc:docMk/>
            <pc:sldMk cId="1722081613" sldId="6896"/>
            <ac:spMk id="487" creationId="{B57F2A71-4CC0-47E9-8505-C351F9CA27D3}"/>
          </ac:spMkLst>
        </pc:spChg>
        <pc:spChg chg="add del mod">
          <ac:chgData name="Severin, S (Sefanja)" userId="99325c90-fb6f-426e-9744-e02f59114d16" providerId="ADAL" clId="{0A9B0E1F-8E9C-4B0D-B114-609DFDC93C6D}" dt="2023-09-13T18:55:06.827" v="236" actId="478"/>
          <ac:spMkLst>
            <pc:docMk/>
            <pc:sldMk cId="1722081613" sldId="6896"/>
            <ac:spMk id="488" creationId="{F462AFE3-70A9-AACD-2270-D79B7CBA6676}"/>
          </ac:spMkLst>
        </pc:spChg>
        <pc:spChg chg="add del mod">
          <ac:chgData name="Severin, S (Sefanja)" userId="99325c90-fb6f-426e-9744-e02f59114d16" providerId="ADAL" clId="{0A9B0E1F-8E9C-4B0D-B114-609DFDC93C6D}" dt="2023-09-13T19:00:58.728" v="272" actId="478"/>
          <ac:spMkLst>
            <pc:docMk/>
            <pc:sldMk cId="1722081613" sldId="6896"/>
            <ac:spMk id="495" creationId="{6D501DCA-0AD3-363B-5E65-557A9E2B5FC3}"/>
          </ac:spMkLst>
        </pc:spChg>
        <pc:spChg chg="add del mod">
          <ac:chgData name="Severin, S (Sefanja)" userId="99325c90-fb6f-426e-9744-e02f59114d16" providerId="ADAL" clId="{0A9B0E1F-8E9C-4B0D-B114-609DFDC93C6D}" dt="2023-09-13T19:00:23.776" v="264" actId="478"/>
          <ac:spMkLst>
            <pc:docMk/>
            <pc:sldMk cId="1722081613" sldId="6896"/>
            <ac:spMk id="503" creationId="{839E633C-D4D7-30E6-0376-64609FB981FB}"/>
          </ac:spMkLst>
        </pc:spChg>
        <pc:spChg chg="add del mod">
          <ac:chgData name="Severin, S (Sefanja)" userId="99325c90-fb6f-426e-9744-e02f59114d16" providerId="ADAL" clId="{0A9B0E1F-8E9C-4B0D-B114-609DFDC93C6D}" dt="2023-09-13T19:01:48.688" v="285" actId="478"/>
          <ac:spMkLst>
            <pc:docMk/>
            <pc:sldMk cId="1722081613" sldId="6896"/>
            <ac:spMk id="507" creationId="{A571240E-D3D2-DC33-F34A-4C3CD7FC0F2E}"/>
          </ac:spMkLst>
        </pc:spChg>
        <pc:spChg chg="add del mod">
          <ac:chgData name="Severin, S (Sefanja)" userId="99325c90-fb6f-426e-9744-e02f59114d16" providerId="ADAL" clId="{0A9B0E1F-8E9C-4B0D-B114-609DFDC93C6D}" dt="2023-09-13T19:01:51.470" v="286" actId="478"/>
          <ac:spMkLst>
            <pc:docMk/>
            <pc:sldMk cId="1722081613" sldId="6896"/>
            <ac:spMk id="508" creationId="{B496BA2C-F7E7-C5AD-883C-E443B24E8D73}"/>
          </ac:spMkLst>
        </pc:spChg>
        <pc:cxnChg chg="del mod">
          <ac:chgData name="Severin, S (Sefanja)" userId="99325c90-fb6f-426e-9744-e02f59114d16" providerId="ADAL" clId="{0A9B0E1F-8E9C-4B0D-B114-609DFDC93C6D}" dt="2023-09-13T19:14:31.614" v="362" actId="478"/>
          <ac:cxnSpMkLst>
            <pc:docMk/>
            <pc:sldMk cId="1722081613" sldId="6896"/>
            <ac:cxnSpMk id="3" creationId="{FA553ACD-0F17-0D59-0B44-AB63BB9C097E}"/>
          </ac:cxnSpMkLst>
        </pc:cxnChg>
        <pc:cxnChg chg="mod">
          <ac:chgData name="Severin, S (Sefanja)" userId="99325c90-fb6f-426e-9744-e02f59114d16" providerId="ADAL" clId="{0A9B0E1F-8E9C-4B0D-B114-609DFDC93C6D}" dt="2023-09-13T19:32:47.776" v="507" actId="14100"/>
          <ac:cxnSpMkLst>
            <pc:docMk/>
            <pc:sldMk cId="1722081613" sldId="6896"/>
            <ac:cxnSpMk id="4" creationId="{2F82E50B-24B1-4EA1-92C6-B578C0EC2A60}"/>
          </ac:cxnSpMkLst>
        </pc:cxnChg>
        <pc:cxnChg chg="mod">
          <ac:chgData name="Severin, S (Sefanja)" userId="99325c90-fb6f-426e-9744-e02f59114d16" providerId="ADAL" clId="{0A9B0E1F-8E9C-4B0D-B114-609DFDC93C6D}" dt="2023-09-13T19:38:50.448" v="517" actId="1076"/>
          <ac:cxnSpMkLst>
            <pc:docMk/>
            <pc:sldMk cId="1722081613" sldId="6896"/>
            <ac:cxnSpMk id="5" creationId="{2E53B898-C2EA-0067-BE0C-59632A9C67F5}"/>
          </ac:cxnSpMkLst>
        </pc:cxnChg>
        <pc:cxnChg chg="mod">
          <ac:chgData name="Severin, S (Sefanja)" userId="99325c90-fb6f-426e-9744-e02f59114d16" providerId="ADAL" clId="{0A9B0E1F-8E9C-4B0D-B114-609DFDC93C6D}" dt="2023-09-13T19:38:50.448" v="517" actId="1076"/>
          <ac:cxnSpMkLst>
            <pc:docMk/>
            <pc:sldMk cId="1722081613" sldId="6896"/>
            <ac:cxnSpMk id="30" creationId="{9694016D-CA03-418E-8512-106F3DC9EC38}"/>
          </ac:cxnSpMkLst>
        </pc:cxnChg>
        <pc:cxnChg chg="mod">
          <ac:chgData name="Severin, S (Sefanja)" userId="99325c90-fb6f-426e-9744-e02f59114d16" providerId="ADAL" clId="{0A9B0E1F-8E9C-4B0D-B114-609DFDC93C6D}" dt="2023-09-13T19:27:23.466" v="426" actId="14100"/>
          <ac:cxnSpMkLst>
            <pc:docMk/>
            <pc:sldMk cId="1722081613" sldId="6896"/>
            <ac:cxnSpMk id="40" creationId="{4039F5BC-74F0-FAA2-3042-FF4B271E6F30}"/>
          </ac:cxnSpMkLst>
        </pc:cxnChg>
        <pc:cxnChg chg="add del mod">
          <ac:chgData name="Severin, S (Sefanja)" userId="99325c90-fb6f-426e-9744-e02f59114d16" providerId="ADAL" clId="{0A9B0E1F-8E9C-4B0D-B114-609DFDC93C6D}" dt="2023-09-14T08:03:40.612" v="711"/>
          <ac:cxnSpMkLst>
            <pc:docMk/>
            <pc:sldMk cId="1722081613" sldId="6896"/>
            <ac:cxnSpMk id="190" creationId="{2BF486BE-6CB7-C686-5B1F-01D69A27C859}"/>
          </ac:cxnSpMkLst>
        </pc:cxnChg>
        <pc:cxnChg chg="mod">
          <ac:chgData name="Severin, S (Sefanja)" userId="99325c90-fb6f-426e-9744-e02f59114d16" providerId="ADAL" clId="{0A9B0E1F-8E9C-4B0D-B114-609DFDC93C6D}" dt="2023-09-14T08:03:29.480" v="708" actId="1076"/>
          <ac:cxnSpMkLst>
            <pc:docMk/>
            <pc:sldMk cId="1722081613" sldId="6896"/>
            <ac:cxnSpMk id="197" creationId="{D28D5E1A-5CE5-45EB-A136-D77DD3D12712}"/>
          </ac:cxnSpMkLst>
        </pc:cxnChg>
        <pc:cxnChg chg="del mod">
          <ac:chgData name="Severin, S (Sefanja)" userId="99325c90-fb6f-426e-9744-e02f59114d16" providerId="ADAL" clId="{0A9B0E1F-8E9C-4B0D-B114-609DFDC93C6D}" dt="2023-09-14T08:03:20.961" v="707" actId="478"/>
          <ac:cxnSpMkLst>
            <pc:docMk/>
            <pc:sldMk cId="1722081613" sldId="6896"/>
            <ac:cxnSpMk id="200" creationId="{66CE5C84-D60C-41F9-8EC0-35817C1B4EAA}"/>
          </ac:cxnSpMkLst>
        </pc:cxnChg>
        <pc:cxnChg chg="mod">
          <ac:chgData name="Severin, S (Sefanja)" userId="99325c90-fb6f-426e-9744-e02f59114d16" providerId="ADAL" clId="{0A9B0E1F-8E9C-4B0D-B114-609DFDC93C6D}" dt="2023-09-13T19:38:50.448" v="517" actId="1076"/>
          <ac:cxnSpMkLst>
            <pc:docMk/>
            <pc:sldMk cId="1722081613" sldId="6896"/>
            <ac:cxnSpMk id="237" creationId="{FE05D22D-C50A-4F18-8429-45D53022E306}"/>
          </ac:cxnSpMkLst>
        </pc:cxnChg>
        <pc:cxnChg chg="mod">
          <ac:chgData name="Severin, S (Sefanja)" userId="99325c90-fb6f-426e-9744-e02f59114d16" providerId="ADAL" clId="{0A9B0E1F-8E9C-4B0D-B114-609DFDC93C6D}" dt="2023-09-14T07:50:06.955" v="633" actId="478"/>
          <ac:cxnSpMkLst>
            <pc:docMk/>
            <pc:sldMk cId="1722081613" sldId="6896"/>
            <ac:cxnSpMk id="252" creationId="{A076AFD2-5B81-474B-9F8C-167C0754585C}"/>
          </ac:cxnSpMkLst>
        </pc:cxnChg>
        <pc:cxnChg chg="mod">
          <ac:chgData name="Severin, S (Sefanja)" userId="99325c90-fb6f-426e-9744-e02f59114d16" providerId="ADAL" clId="{0A9B0E1F-8E9C-4B0D-B114-609DFDC93C6D}" dt="2023-09-13T19:38:50.448" v="517" actId="1076"/>
          <ac:cxnSpMkLst>
            <pc:docMk/>
            <pc:sldMk cId="1722081613" sldId="6896"/>
            <ac:cxnSpMk id="253" creationId="{D93767EA-6D71-47E2-AB2C-D620861B2E5B}"/>
          </ac:cxnSpMkLst>
        </pc:cxnChg>
        <pc:cxnChg chg="mod">
          <ac:chgData name="Severin, S (Sefanja)" userId="99325c90-fb6f-426e-9744-e02f59114d16" providerId="ADAL" clId="{0A9B0E1F-8E9C-4B0D-B114-609DFDC93C6D}" dt="2023-09-13T19:13:57.074" v="358" actId="14100"/>
          <ac:cxnSpMkLst>
            <pc:docMk/>
            <pc:sldMk cId="1722081613" sldId="6896"/>
            <ac:cxnSpMk id="257" creationId="{2A048171-BB0C-46FE-BA84-3CF23EBF516F}"/>
          </ac:cxnSpMkLst>
        </pc:cxnChg>
        <pc:cxnChg chg="del mod">
          <ac:chgData name="Severin, S (Sefanja)" userId="99325c90-fb6f-426e-9744-e02f59114d16" providerId="ADAL" clId="{0A9B0E1F-8E9C-4B0D-B114-609DFDC93C6D}" dt="2023-09-13T19:09:56.079" v="319" actId="478"/>
          <ac:cxnSpMkLst>
            <pc:docMk/>
            <pc:sldMk cId="1722081613" sldId="6896"/>
            <ac:cxnSpMk id="260" creationId="{A3D0ACFD-4257-49EF-8508-4D4E400CCCFB}"/>
          </ac:cxnSpMkLst>
        </pc:cxnChg>
        <pc:cxnChg chg="mod">
          <ac:chgData name="Severin, S (Sefanja)" userId="99325c90-fb6f-426e-9744-e02f59114d16" providerId="ADAL" clId="{0A9B0E1F-8E9C-4B0D-B114-609DFDC93C6D}" dt="2023-09-14T08:04:18.732" v="712" actId="1076"/>
          <ac:cxnSpMkLst>
            <pc:docMk/>
            <pc:sldMk cId="1722081613" sldId="6896"/>
            <ac:cxnSpMk id="263" creationId="{6B57E3AC-BE78-4547-8460-4E8BFA343973}"/>
          </ac:cxnSpMkLst>
        </pc:cxnChg>
        <pc:cxnChg chg="mod">
          <ac:chgData name="Severin, S (Sefanja)" userId="99325c90-fb6f-426e-9744-e02f59114d16" providerId="ADAL" clId="{0A9B0E1F-8E9C-4B0D-B114-609DFDC93C6D}" dt="2023-09-13T18:52:28.084" v="220" actId="478"/>
          <ac:cxnSpMkLst>
            <pc:docMk/>
            <pc:sldMk cId="1722081613" sldId="6896"/>
            <ac:cxnSpMk id="268" creationId="{980BBD52-09DE-4BB7-A090-4A33CDDCC516}"/>
          </ac:cxnSpMkLst>
        </pc:cxnChg>
        <pc:cxnChg chg="mod">
          <ac:chgData name="Severin, S (Sefanja)" userId="99325c90-fb6f-426e-9744-e02f59114d16" providerId="ADAL" clId="{0A9B0E1F-8E9C-4B0D-B114-609DFDC93C6D}" dt="2023-09-13T19:10:49.299" v="325" actId="14100"/>
          <ac:cxnSpMkLst>
            <pc:docMk/>
            <pc:sldMk cId="1722081613" sldId="6896"/>
            <ac:cxnSpMk id="269" creationId="{0F627D4D-7B56-4346-A11C-E1423A164B3C}"/>
          </ac:cxnSpMkLst>
        </pc:cxnChg>
        <pc:cxnChg chg="mod">
          <ac:chgData name="Severin, S (Sefanja)" userId="99325c90-fb6f-426e-9744-e02f59114d16" providerId="ADAL" clId="{0A9B0E1F-8E9C-4B0D-B114-609DFDC93C6D}" dt="2023-09-13T19:04:35.214" v="303" actId="478"/>
          <ac:cxnSpMkLst>
            <pc:docMk/>
            <pc:sldMk cId="1722081613" sldId="6896"/>
            <ac:cxnSpMk id="286" creationId="{79E4CB69-FC72-40E3-AEF0-21111392D222}"/>
          </ac:cxnSpMkLst>
        </pc:cxnChg>
        <pc:cxnChg chg="mod">
          <ac:chgData name="Severin, S (Sefanja)" userId="99325c90-fb6f-426e-9744-e02f59114d16" providerId="ADAL" clId="{0A9B0E1F-8E9C-4B0D-B114-609DFDC93C6D}" dt="2023-09-13T19:32:56.213" v="510" actId="14100"/>
          <ac:cxnSpMkLst>
            <pc:docMk/>
            <pc:sldMk cId="1722081613" sldId="6896"/>
            <ac:cxnSpMk id="294" creationId="{364FF334-4A19-4189-A214-2432F000DD47}"/>
          </ac:cxnSpMkLst>
        </pc:cxnChg>
        <pc:cxnChg chg="mod">
          <ac:chgData name="Severin, S (Sefanja)" userId="99325c90-fb6f-426e-9744-e02f59114d16" providerId="ADAL" clId="{0A9B0E1F-8E9C-4B0D-B114-609DFDC93C6D}" dt="2023-09-14T08:04:35.412" v="714" actId="1076"/>
          <ac:cxnSpMkLst>
            <pc:docMk/>
            <pc:sldMk cId="1722081613" sldId="6896"/>
            <ac:cxnSpMk id="327" creationId="{2E28AED5-C5A5-4827-A1B1-32189DB6A428}"/>
          </ac:cxnSpMkLst>
        </pc:cxnChg>
        <pc:cxnChg chg="mod">
          <ac:chgData name="Severin, S (Sefanja)" userId="99325c90-fb6f-426e-9744-e02f59114d16" providerId="ADAL" clId="{0A9B0E1F-8E9C-4B0D-B114-609DFDC93C6D}" dt="2023-09-14T07:23:18.767" v="540" actId="1076"/>
          <ac:cxnSpMkLst>
            <pc:docMk/>
            <pc:sldMk cId="1722081613" sldId="6896"/>
            <ac:cxnSpMk id="329" creationId="{B4C81D51-7801-4F49-951D-3025DFA9FE67}"/>
          </ac:cxnSpMkLst>
        </pc:cxnChg>
        <pc:cxnChg chg="mod">
          <ac:chgData name="Severin, S (Sefanja)" userId="99325c90-fb6f-426e-9744-e02f59114d16" providerId="ADAL" clId="{0A9B0E1F-8E9C-4B0D-B114-609DFDC93C6D}" dt="2023-09-14T07:23:18.767" v="540" actId="1076"/>
          <ac:cxnSpMkLst>
            <pc:docMk/>
            <pc:sldMk cId="1722081613" sldId="6896"/>
            <ac:cxnSpMk id="335" creationId="{A8C495D6-192F-496D-99C8-BC9202EDD4B0}"/>
          </ac:cxnSpMkLst>
        </pc:cxnChg>
        <pc:cxnChg chg="mod">
          <ac:chgData name="Severin, S (Sefanja)" userId="99325c90-fb6f-426e-9744-e02f59114d16" providerId="ADAL" clId="{0A9B0E1F-8E9C-4B0D-B114-609DFDC93C6D}" dt="2023-09-14T08:04:35.412" v="714" actId="1076"/>
          <ac:cxnSpMkLst>
            <pc:docMk/>
            <pc:sldMk cId="1722081613" sldId="6896"/>
            <ac:cxnSpMk id="341" creationId="{910ECEA8-E9DA-49B6-AFCE-50B1ABD6561B}"/>
          </ac:cxnSpMkLst>
        </pc:cxnChg>
        <pc:cxnChg chg="mod">
          <ac:chgData name="Severin, S (Sefanja)" userId="99325c90-fb6f-426e-9744-e02f59114d16" providerId="ADAL" clId="{0A9B0E1F-8E9C-4B0D-B114-609DFDC93C6D}" dt="2023-09-14T08:04:32.171" v="713" actId="1076"/>
          <ac:cxnSpMkLst>
            <pc:docMk/>
            <pc:sldMk cId="1722081613" sldId="6896"/>
            <ac:cxnSpMk id="343" creationId="{9BBCFB7B-1FCC-4DA2-A3D7-9C7D5BE77157}"/>
          </ac:cxnSpMkLst>
        </pc:cxnChg>
        <pc:cxnChg chg="mod">
          <ac:chgData name="Severin, S (Sefanja)" userId="99325c90-fb6f-426e-9744-e02f59114d16" providerId="ADAL" clId="{0A9B0E1F-8E9C-4B0D-B114-609DFDC93C6D}" dt="2023-09-13T19:38:50.448" v="517" actId="1076"/>
          <ac:cxnSpMkLst>
            <pc:docMk/>
            <pc:sldMk cId="1722081613" sldId="6896"/>
            <ac:cxnSpMk id="352" creationId="{90303E17-52D0-41E6-8101-8DA7D9B3A794}"/>
          </ac:cxnSpMkLst>
        </pc:cxnChg>
        <pc:cxnChg chg="mod">
          <ac:chgData name="Severin, S (Sefanja)" userId="99325c90-fb6f-426e-9744-e02f59114d16" providerId="ADAL" clId="{0A9B0E1F-8E9C-4B0D-B114-609DFDC93C6D}" dt="2023-09-13T19:38:50.448" v="517" actId="1076"/>
          <ac:cxnSpMkLst>
            <pc:docMk/>
            <pc:sldMk cId="1722081613" sldId="6896"/>
            <ac:cxnSpMk id="363" creationId="{25DF7AFD-CECC-4406-9122-709736AB3FB9}"/>
          </ac:cxnSpMkLst>
        </pc:cxnChg>
        <pc:cxnChg chg="mod">
          <ac:chgData name="Severin, S (Sefanja)" userId="99325c90-fb6f-426e-9744-e02f59114d16" providerId="ADAL" clId="{0A9B0E1F-8E9C-4B0D-B114-609DFDC93C6D}" dt="2023-09-13T19:38:50.448" v="517" actId="1076"/>
          <ac:cxnSpMkLst>
            <pc:docMk/>
            <pc:sldMk cId="1722081613" sldId="6896"/>
            <ac:cxnSpMk id="365" creationId="{A60FD4D3-8063-4228-B740-3EEA99B5DB53}"/>
          </ac:cxnSpMkLst>
        </pc:cxnChg>
        <pc:cxnChg chg="mod">
          <ac:chgData name="Severin, S (Sefanja)" userId="99325c90-fb6f-426e-9744-e02f59114d16" providerId="ADAL" clId="{0A9B0E1F-8E9C-4B0D-B114-609DFDC93C6D}" dt="2023-09-13T19:38:50.448" v="517" actId="1076"/>
          <ac:cxnSpMkLst>
            <pc:docMk/>
            <pc:sldMk cId="1722081613" sldId="6896"/>
            <ac:cxnSpMk id="369" creationId="{B3BEAA02-E3DB-44F2-B455-B2D019DFA70C}"/>
          </ac:cxnSpMkLst>
        </pc:cxnChg>
        <pc:cxnChg chg="mod">
          <ac:chgData name="Severin, S (Sefanja)" userId="99325c90-fb6f-426e-9744-e02f59114d16" providerId="ADAL" clId="{0A9B0E1F-8E9C-4B0D-B114-609DFDC93C6D}" dt="2023-09-13T19:38:50.448" v="517" actId="1076"/>
          <ac:cxnSpMkLst>
            <pc:docMk/>
            <pc:sldMk cId="1722081613" sldId="6896"/>
            <ac:cxnSpMk id="371" creationId="{A2E01EED-E552-4375-A09E-2309023A570B}"/>
          </ac:cxnSpMkLst>
        </pc:cxnChg>
        <pc:cxnChg chg="mod">
          <ac:chgData name="Severin, S (Sefanja)" userId="99325c90-fb6f-426e-9744-e02f59114d16" providerId="ADAL" clId="{0A9B0E1F-8E9C-4B0D-B114-609DFDC93C6D}" dt="2023-09-13T18:48:09.533" v="168" actId="14100"/>
          <ac:cxnSpMkLst>
            <pc:docMk/>
            <pc:sldMk cId="1722081613" sldId="6896"/>
            <ac:cxnSpMk id="381" creationId="{769A16F7-73B9-4596-9A9A-40764070D47A}"/>
          </ac:cxnSpMkLst>
        </pc:cxnChg>
        <pc:cxnChg chg="mod">
          <ac:chgData name="Severin, S (Sefanja)" userId="99325c90-fb6f-426e-9744-e02f59114d16" providerId="ADAL" clId="{0A9B0E1F-8E9C-4B0D-B114-609DFDC93C6D}" dt="2023-09-13T19:10:30.736" v="323" actId="1076"/>
          <ac:cxnSpMkLst>
            <pc:docMk/>
            <pc:sldMk cId="1722081613" sldId="6896"/>
            <ac:cxnSpMk id="386" creationId="{B418FC2C-CF77-4178-BAA1-AC2DA74598E9}"/>
          </ac:cxnSpMkLst>
        </pc:cxnChg>
        <pc:cxnChg chg="mod">
          <ac:chgData name="Severin, S (Sefanja)" userId="99325c90-fb6f-426e-9744-e02f59114d16" providerId="ADAL" clId="{0A9B0E1F-8E9C-4B0D-B114-609DFDC93C6D}" dt="2023-09-13T19:13:26.870" v="354" actId="14100"/>
          <ac:cxnSpMkLst>
            <pc:docMk/>
            <pc:sldMk cId="1722081613" sldId="6896"/>
            <ac:cxnSpMk id="390" creationId="{3CB6ABC2-5237-4216-B733-B4C9DCD64C87}"/>
          </ac:cxnSpMkLst>
        </pc:cxnChg>
        <pc:cxnChg chg="mod">
          <ac:chgData name="Severin, S (Sefanja)" userId="99325c90-fb6f-426e-9744-e02f59114d16" providerId="ADAL" clId="{0A9B0E1F-8E9C-4B0D-B114-609DFDC93C6D}" dt="2023-09-13T19:12:40.760" v="344" actId="14100"/>
          <ac:cxnSpMkLst>
            <pc:docMk/>
            <pc:sldMk cId="1722081613" sldId="6896"/>
            <ac:cxnSpMk id="394" creationId="{D0F8BE2C-C762-4103-BA9B-E0EDCB9AB279}"/>
          </ac:cxnSpMkLst>
        </pc:cxnChg>
        <pc:cxnChg chg="mod">
          <ac:chgData name="Severin, S (Sefanja)" userId="99325c90-fb6f-426e-9744-e02f59114d16" providerId="ADAL" clId="{0A9B0E1F-8E9C-4B0D-B114-609DFDC93C6D}" dt="2023-09-13T19:22:22.955" v="417" actId="478"/>
          <ac:cxnSpMkLst>
            <pc:docMk/>
            <pc:sldMk cId="1722081613" sldId="6896"/>
            <ac:cxnSpMk id="397" creationId="{F897C333-230B-4BDE-8BA8-005BB6EF79DA}"/>
          </ac:cxnSpMkLst>
        </pc:cxnChg>
        <pc:cxnChg chg="mod">
          <ac:chgData name="Severin, S (Sefanja)" userId="99325c90-fb6f-426e-9744-e02f59114d16" providerId="ADAL" clId="{0A9B0E1F-8E9C-4B0D-B114-609DFDC93C6D}" dt="2023-09-13T19:38:50.448" v="517" actId="1076"/>
          <ac:cxnSpMkLst>
            <pc:docMk/>
            <pc:sldMk cId="1722081613" sldId="6896"/>
            <ac:cxnSpMk id="403" creationId="{C71D49D1-5B69-49C8-9298-42A4626C7717}"/>
          </ac:cxnSpMkLst>
        </pc:cxnChg>
        <pc:cxnChg chg="mod">
          <ac:chgData name="Severin, S (Sefanja)" userId="99325c90-fb6f-426e-9744-e02f59114d16" providerId="ADAL" clId="{0A9B0E1F-8E9C-4B0D-B114-609DFDC93C6D}" dt="2023-09-13T19:30:21.925" v="474" actId="208"/>
          <ac:cxnSpMkLst>
            <pc:docMk/>
            <pc:sldMk cId="1722081613" sldId="6896"/>
            <ac:cxnSpMk id="407" creationId="{15EC3796-51B8-4960-ADE1-97E478D47DB8}"/>
          </ac:cxnSpMkLst>
        </pc:cxnChg>
        <pc:cxnChg chg="mod">
          <ac:chgData name="Severin, S (Sefanja)" userId="99325c90-fb6f-426e-9744-e02f59114d16" providerId="ADAL" clId="{0A9B0E1F-8E9C-4B0D-B114-609DFDC93C6D}" dt="2023-09-13T19:27:20.320" v="425" actId="14100"/>
          <ac:cxnSpMkLst>
            <pc:docMk/>
            <pc:sldMk cId="1722081613" sldId="6896"/>
            <ac:cxnSpMk id="410" creationId="{A4994578-6C2C-41DE-9AC2-A21BC3C090B0}"/>
          </ac:cxnSpMkLst>
        </pc:cxnChg>
        <pc:cxnChg chg="mod">
          <ac:chgData name="Severin, S (Sefanja)" userId="99325c90-fb6f-426e-9744-e02f59114d16" providerId="ADAL" clId="{0A9B0E1F-8E9C-4B0D-B114-609DFDC93C6D}" dt="2023-09-13T19:10:30.736" v="323" actId="1076"/>
          <ac:cxnSpMkLst>
            <pc:docMk/>
            <pc:sldMk cId="1722081613" sldId="6896"/>
            <ac:cxnSpMk id="413" creationId="{1E2FE67D-0743-46B6-BB83-28C42A92A4CE}"/>
          </ac:cxnSpMkLst>
        </pc:cxnChg>
        <pc:cxnChg chg="mod">
          <ac:chgData name="Severin, S (Sefanja)" userId="99325c90-fb6f-426e-9744-e02f59114d16" providerId="ADAL" clId="{0A9B0E1F-8E9C-4B0D-B114-609DFDC93C6D}" dt="2023-09-13T19:27:57.368" v="436" actId="478"/>
          <ac:cxnSpMkLst>
            <pc:docMk/>
            <pc:sldMk cId="1722081613" sldId="6896"/>
            <ac:cxnSpMk id="422" creationId="{52FBC6E2-174D-4B8E-A291-97D68DB414E4}"/>
          </ac:cxnSpMkLst>
        </pc:cxnChg>
        <pc:cxnChg chg="mod">
          <ac:chgData name="Severin, S (Sefanja)" userId="99325c90-fb6f-426e-9744-e02f59114d16" providerId="ADAL" clId="{0A9B0E1F-8E9C-4B0D-B114-609DFDC93C6D}" dt="2023-09-13T19:38:50.448" v="517" actId="1076"/>
          <ac:cxnSpMkLst>
            <pc:docMk/>
            <pc:sldMk cId="1722081613" sldId="6896"/>
            <ac:cxnSpMk id="444" creationId="{B4BAC3E2-FFCD-4D7A-877A-D36B39C89B75}"/>
          </ac:cxnSpMkLst>
        </pc:cxnChg>
        <pc:cxnChg chg="mod">
          <ac:chgData name="Severin, S (Sefanja)" userId="99325c90-fb6f-426e-9744-e02f59114d16" providerId="ADAL" clId="{0A9B0E1F-8E9C-4B0D-B114-609DFDC93C6D}" dt="2023-09-13T19:38:50.448" v="517" actId="1076"/>
          <ac:cxnSpMkLst>
            <pc:docMk/>
            <pc:sldMk cId="1722081613" sldId="6896"/>
            <ac:cxnSpMk id="446" creationId="{C95CE255-912C-4FA0-9012-3491676839A3}"/>
          </ac:cxnSpMkLst>
        </pc:cxnChg>
        <pc:cxnChg chg="mod">
          <ac:chgData name="Severin, S (Sefanja)" userId="99325c90-fb6f-426e-9744-e02f59114d16" providerId="ADAL" clId="{0A9B0E1F-8E9C-4B0D-B114-609DFDC93C6D}" dt="2023-09-13T19:38:50.448" v="517" actId="1076"/>
          <ac:cxnSpMkLst>
            <pc:docMk/>
            <pc:sldMk cId="1722081613" sldId="6896"/>
            <ac:cxnSpMk id="450" creationId="{B99148E1-FCAB-49FD-8ED4-C62959821C69}"/>
          </ac:cxnSpMkLst>
        </pc:cxnChg>
        <pc:cxnChg chg="del mod">
          <ac:chgData name="Severin, S (Sefanja)" userId="99325c90-fb6f-426e-9744-e02f59114d16" providerId="ADAL" clId="{0A9B0E1F-8E9C-4B0D-B114-609DFDC93C6D}" dt="2023-09-13T19:33:24.590" v="514" actId="478"/>
          <ac:cxnSpMkLst>
            <pc:docMk/>
            <pc:sldMk cId="1722081613" sldId="6896"/>
            <ac:cxnSpMk id="458" creationId="{0B56642E-182C-4987-8F59-0A9C4885DCB2}"/>
          </ac:cxnSpMkLst>
        </pc:cxnChg>
        <pc:cxnChg chg="mod">
          <ac:chgData name="Severin, S (Sefanja)" userId="99325c90-fb6f-426e-9744-e02f59114d16" providerId="ADAL" clId="{0A9B0E1F-8E9C-4B0D-B114-609DFDC93C6D}" dt="2023-09-14T07:39:01.721" v="591" actId="1076"/>
          <ac:cxnSpMkLst>
            <pc:docMk/>
            <pc:sldMk cId="1722081613" sldId="6896"/>
            <ac:cxnSpMk id="460" creationId="{7764F64E-2248-4779-B77C-41BB2C65C63F}"/>
          </ac:cxnSpMkLst>
        </pc:cxnChg>
        <pc:cxnChg chg="mod">
          <ac:chgData name="Severin, S (Sefanja)" userId="99325c90-fb6f-426e-9744-e02f59114d16" providerId="ADAL" clId="{0A9B0E1F-8E9C-4B0D-B114-609DFDC93C6D}" dt="2023-09-14T07:39:16.031" v="593" actId="1076"/>
          <ac:cxnSpMkLst>
            <pc:docMk/>
            <pc:sldMk cId="1722081613" sldId="6896"/>
            <ac:cxnSpMk id="462" creationId="{4C713392-937C-4FEF-9EDE-BA0591AA442A}"/>
          </ac:cxnSpMkLst>
        </pc:cxnChg>
        <pc:cxnChg chg="mod">
          <ac:chgData name="Severin, S (Sefanja)" userId="99325c90-fb6f-426e-9744-e02f59114d16" providerId="ADAL" clId="{0A9B0E1F-8E9C-4B0D-B114-609DFDC93C6D}" dt="2023-09-14T07:39:01.721" v="591" actId="1076"/>
          <ac:cxnSpMkLst>
            <pc:docMk/>
            <pc:sldMk cId="1722081613" sldId="6896"/>
            <ac:cxnSpMk id="464" creationId="{A5F1FD90-06E9-47C8-B542-CAD2464DDB97}"/>
          </ac:cxnSpMkLst>
        </pc:cxnChg>
        <pc:cxnChg chg="mod">
          <ac:chgData name="Severin, S (Sefanja)" userId="99325c90-fb6f-426e-9744-e02f59114d16" providerId="ADAL" clId="{0A9B0E1F-8E9C-4B0D-B114-609DFDC93C6D}" dt="2023-09-14T07:39:16.031" v="593" actId="1076"/>
          <ac:cxnSpMkLst>
            <pc:docMk/>
            <pc:sldMk cId="1722081613" sldId="6896"/>
            <ac:cxnSpMk id="466" creationId="{A571ED01-A2D8-4929-AA12-9A84B36251AC}"/>
          </ac:cxnSpMkLst>
        </pc:cxnChg>
        <pc:cxnChg chg="mod">
          <ac:chgData name="Severin, S (Sefanja)" userId="99325c90-fb6f-426e-9744-e02f59114d16" providerId="ADAL" clId="{0A9B0E1F-8E9C-4B0D-B114-609DFDC93C6D}" dt="2023-09-13T19:38:50.448" v="517" actId="1076"/>
          <ac:cxnSpMkLst>
            <pc:docMk/>
            <pc:sldMk cId="1722081613" sldId="6896"/>
            <ac:cxnSpMk id="468" creationId="{5FF7D63E-426A-4BFB-B690-828C76F5022C}"/>
          </ac:cxnSpMkLst>
        </pc:cxnChg>
        <pc:cxnChg chg="del">
          <ac:chgData name="Severin, S (Sefanja)" userId="99325c90-fb6f-426e-9744-e02f59114d16" providerId="ADAL" clId="{0A9B0E1F-8E9C-4B0D-B114-609DFDC93C6D}" dt="2023-09-13T18:34:14.736" v="25" actId="478"/>
          <ac:cxnSpMkLst>
            <pc:docMk/>
            <pc:sldMk cId="1722081613" sldId="6896"/>
            <ac:cxnSpMk id="470" creationId="{B8D7ABFF-F577-4A5D-A117-808017BBF6D7}"/>
          </ac:cxnSpMkLst>
        </pc:cxnChg>
      </pc:sldChg>
      <pc:sldChg chg="addSp delSp modSp add del mod modShow">
        <pc:chgData name="Severin, S (Sefanja)" userId="99325c90-fb6f-426e-9744-e02f59114d16" providerId="ADAL" clId="{0A9B0E1F-8E9C-4B0D-B114-609DFDC93C6D}" dt="2023-11-29T16:27:31.868" v="5991" actId="2696"/>
        <pc:sldMkLst>
          <pc:docMk/>
          <pc:sldMk cId="3478554637" sldId="6897"/>
        </pc:sldMkLst>
        <pc:spChg chg="mod">
          <ac:chgData name="Severin, S (Sefanja)" userId="99325c90-fb6f-426e-9744-e02f59114d16" providerId="ADAL" clId="{0A9B0E1F-8E9C-4B0D-B114-609DFDC93C6D}" dt="2023-11-18T13:43:58.907" v="3048" actId="20577"/>
          <ac:spMkLst>
            <pc:docMk/>
            <pc:sldMk cId="3478554637" sldId="6897"/>
            <ac:spMk id="2" creationId="{10810ADD-B812-EC50-E265-3B379B84A69B}"/>
          </ac:spMkLst>
        </pc:spChg>
        <pc:spChg chg="add del mod">
          <ac:chgData name="Severin, S (Sefanja)" userId="99325c90-fb6f-426e-9744-e02f59114d16" providerId="ADAL" clId="{0A9B0E1F-8E9C-4B0D-B114-609DFDC93C6D}" dt="2023-09-14T07:49:44.602" v="627" actId="478"/>
          <ac:spMkLst>
            <pc:docMk/>
            <pc:sldMk cId="3478554637" sldId="6897"/>
            <ac:spMk id="3" creationId="{2F2F7FD4-6E70-2801-EE01-C9FA2DBB625D}"/>
          </ac:spMkLst>
        </pc:spChg>
        <pc:spChg chg="add del mod">
          <ac:chgData name="Severin, S (Sefanja)" userId="99325c90-fb6f-426e-9744-e02f59114d16" providerId="ADAL" clId="{0A9B0E1F-8E9C-4B0D-B114-609DFDC93C6D}" dt="2023-11-16T09:37:48.273" v="2986" actId="478"/>
          <ac:spMkLst>
            <pc:docMk/>
            <pc:sldMk cId="3478554637" sldId="6897"/>
            <ac:spMk id="3" creationId="{FD562895-5BA2-2396-0586-CBE9B4CC2EDB}"/>
          </ac:spMkLst>
        </pc:spChg>
        <pc:spChg chg="add del mod">
          <ac:chgData name="Severin, S (Sefanja)" userId="99325c90-fb6f-426e-9744-e02f59114d16" providerId="ADAL" clId="{0A9B0E1F-8E9C-4B0D-B114-609DFDC93C6D}" dt="2023-09-14T07:52:28.483" v="657" actId="478"/>
          <ac:spMkLst>
            <pc:docMk/>
            <pc:sldMk cId="3478554637" sldId="6897"/>
            <ac:spMk id="18" creationId="{E3699A93-0588-12A0-8081-787C987D9466}"/>
          </ac:spMkLst>
        </pc:spChg>
        <pc:spChg chg="mod">
          <ac:chgData name="Severin, S (Sefanja)" userId="99325c90-fb6f-426e-9744-e02f59114d16" providerId="ADAL" clId="{0A9B0E1F-8E9C-4B0D-B114-609DFDC93C6D}" dt="2023-11-18T13:45:44.997" v="3254" actId="20577"/>
          <ac:spMkLst>
            <pc:docMk/>
            <pc:sldMk cId="3478554637" sldId="6897"/>
            <ac:spMk id="28" creationId="{324BC277-5E18-4CB3-BDB0-6DF6EDA624FA}"/>
          </ac:spMkLst>
        </pc:spChg>
        <pc:spChg chg="add mod">
          <ac:chgData name="Severin, S (Sefanja)" userId="99325c90-fb6f-426e-9744-e02f59114d16" providerId="ADAL" clId="{0A9B0E1F-8E9C-4B0D-B114-609DFDC93C6D}" dt="2023-10-24T19:10:02.133" v="2731" actId="20577"/>
          <ac:spMkLst>
            <pc:docMk/>
            <pc:sldMk cId="3478554637" sldId="6897"/>
            <ac:spMk id="32" creationId="{87A6D87A-9B25-3A25-C01E-8DA711CF98B4}"/>
          </ac:spMkLst>
        </pc:spChg>
        <pc:spChg chg="add mod">
          <ac:chgData name="Severin, S (Sefanja)" userId="99325c90-fb6f-426e-9744-e02f59114d16" providerId="ADAL" clId="{0A9B0E1F-8E9C-4B0D-B114-609DFDC93C6D}" dt="2023-10-24T19:04:16.462" v="2669" actId="1076"/>
          <ac:spMkLst>
            <pc:docMk/>
            <pc:sldMk cId="3478554637" sldId="6897"/>
            <ac:spMk id="36" creationId="{45AFE2A0-8868-75BA-E827-A3D9709B31CA}"/>
          </ac:spMkLst>
        </pc:spChg>
        <pc:spChg chg="add mod">
          <ac:chgData name="Severin, S (Sefanja)" userId="99325c90-fb6f-426e-9744-e02f59114d16" providerId="ADAL" clId="{0A9B0E1F-8E9C-4B0D-B114-609DFDC93C6D}" dt="2023-10-24T19:07:27.495" v="2691" actId="1076"/>
          <ac:spMkLst>
            <pc:docMk/>
            <pc:sldMk cId="3478554637" sldId="6897"/>
            <ac:spMk id="44" creationId="{7B044E57-E035-DF91-3A62-EA3FB722CAE0}"/>
          </ac:spMkLst>
        </pc:spChg>
        <pc:spChg chg="add mod">
          <ac:chgData name="Severin, S (Sefanja)" userId="99325c90-fb6f-426e-9744-e02f59114d16" providerId="ADAL" clId="{0A9B0E1F-8E9C-4B0D-B114-609DFDC93C6D}" dt="2023-10-24T19:08:06.025" v="2697" actId="1076"/>
          <ac:spMkLst>
            <pc:docMk/>
            <pc:sldMk cId="3478554637" sldId="6897"/>
            <ac:spMk id="46" creationId="{BA0D48F8-A882-8942-F1F9-F23117F4F954}"/>
          </ac:spMkLst>
        </pc:spChg>
        <pc:spChg chg="mod">
          <ac:chgData name="Severin, S (Sefanja)" userId="99325c90-fb6f-426e-9744-e02f59114d16" providerId="ADAL" clId="{0A9B0E1F-8E9C-4B0D-B114-609DFDC93C6D}" dt="2023-10-24T19:07:21.441" v="2690" actId="1076"/>
          <ac:spMkLst>
            <pc:docMk/>
            <pc:sldMk cId="3478554637" sldId="6897"/>
            <ac:spMk id="130" creationId="{192D2248-BA64-4865-B297-E83378558E83}"/>
          </ac:spMkLst>
        </pc:spChg>
        <pc:spChg chg="mod">
          <ac:chgData name="Severin, S (Sefanja)" userId="99325c90-fb6f-426e-9744-e02f59114d16" providerId="ADAL" clId="{0A9B0E1F-8E9C-4B0D-B114-609DFDC93C6D}" dt="2023-10-24T19:08:11.783" v="2698" actId="14100"/>
          <ac:spMkLst>
            <pc:docMk/>
            <pc:sldMk cId="3478554637" sldId="6897"/>
            <ac:spMk id="143" creationId="{D1EFD963-EA2B-B675-7F3F-4079C229EF6F}"/>
          </ac:spMkLst>
        </pc:spChg>
        <pc:spChg chg="mod">
          <ac:chgData name="Severin, S (Sefanja)" userId="99325c90-fb6f-426e-9744-e02f59114d16" providerId="ADAL" clId="{0A9B0E1F-8E9C-4B0D-B114-609DFDC93C6D}" dt="2023-11-12T15:27:19.113" v="2935" actId="14100"/>
          <ac:spMkLst>
            <pc:docMk/>
            <pc:sldMk cId="3478554637" sldId="6897"/>
            <ac:spMk id="147" creationId="{262C2EAC-6C3B-4638-84E4-64EE33878892}"/>
          </ac:spMkLst>
        </pc:spChg>
        <pc:spChg chg="mod">
          <ac:chgData name="Severin, S (Sefanja)" userId="99325c90-fb6f-426e-9744-e02f59114d16" providerId="ADAL" clId="{0A9B0E1F-8E9C-4B0D-B114-609DFDC93C6D}" dt="2023-11-18T13:43:27.768" v="3043" actId="114"/>
          <ac:spMkLst>
            <pc:docMk/>
            <pc:sldMk cId="3478554637" sldId="6897"/>
            <ac:spMk id="154" creationId="{38CA4B56-117F-4DF1-9D8A-F0436385219E}"/>
          </ac:spMkLst>
        </pc:spChg>
        <pc:spChg chg="mod">
          <ac:chgData name="Severin, S (Sefanja)" userId="99325c90-fb6f-426e-9744-e02f59114d16" providerId="ADAL" clId="{0A9B0E1F-8E9C-4B0D-B114-609DFDC93C6D}" dt="2023-10-24T19:03:49.927" v="2650" actId="1076"/>
          <ac:spMkLst>
            <pc:docMk/>
            <pc:sldMk cId="3478554637" sldId="6897"/>
            <ac:spMk id="156" creationId="{3AB05AB4-850B-458E-9973-422F782EA1C5}"/>
          </ac:spMkLst>
        </pc:spChg>
        <pc:spChg chg="mod">
          <ac:chgData name="Severin, S (Sefanja)" userId="99325c90-fb6f-426e-9744-e02f59114d16" providerId="ADAL" clId="{0A9B0E1F-8E9C-4B0D-B114-609DFDC93C6D}" dt="2023-10-24T19:11:19.931" v="2738" actId="1076"/>
          <ac:spMkLst>
            <pc:docMk/>
            <pc:sldMk cId="3478554637" sldId="6897"/>
            <ac:spMk id="160" creationId="{9C78F43D-21DD-4A59-AA16-97B0C945EEAB}"/>
          </ac:spMkLst>
        </pc:spChg>
        <pc:spChg chg="mod">
          <ac:chgData name="Severin, S (Sefanja)" userId="99325c90-fb6f-426e-9744-e02f59114d16" providerId="ADAL" clId="{0A9B0E1F-8E9C-4B0D-B114-609DFDC93C6D}" dt="2023-10-24T19:11:10.809" v="2737" actId="1076"/>
          <ac:spMkLst>
            <pc:docMk/>
            <pc:sldMk cId="3478554637" sldId="6897"/>
            <ac:spMk id="161" creationId="{8F6F8CB2-A62A-4670-A62C-8D7470412A30}"/>
          </ac:spMkLst>
        </pc:spChg>
        <pc:spChg chg="mod">
          <ac:chgData name="Severin, S (Sefanja)" userId="99325c90-fb6f-426e-9744-e02f59114d16" providerId="ADAL" clId="{0A9B0E1F-8E9C-4B0D-B114-609DFDC93C6D}" dt="2023-11-12T15:27:31.588" v="2945" actId="1035"/>
          <ac:spMkLst>
            <pc:docMk/>
            <pc:sldMk cId="3478554637" sldId="6897"/>
            <ac:spMk id="165" creationId="{A18E0173-DD69-4B8D-A798-439EE2B18E66}"/>
          </ac:spMkLst>
        </pc:spChg>
        <pc:spChg chg="mod">
          <ac:chgData name="Severin, S (Sefanja)" userId="99325c90-fb6f-426e-9744-e02f59114d16" providerId="ADAL" clId="{0A9B0E1F-8E9C-4B0D-B114-609DFDC93C6D}" dt="2023-11-12T15:27:31.588" v="2945" actId="1035"/>
          <ac:spMkLst>
            <pc:docMk/>
            <pc:sldMk cId="3478554637" sldId="6897"/>
            <ac:spMk id="166" creationId="{C5D6CFA3-23F1-4411-9C32-69159EE81E15}"/>
          </ac:spMkLst>
        </pc:spChg>
        <pc:spChg chg="mod">
          <ac:chgData name="Severin, S (Sefanja)" userId="99325c90-fb6f-426e-9744-e02f59114d16" providerId="ADAL" clId="{0A9B0E1F-8E9C-4B0D-B114-609DFDC93C6D}" dt="2023-11-12T15:27:31.588" v="2945" actId="1035"/>
          <ac:spMkLst>
            <pc:docMk/>
            <pc:sldMk cId="3478554637" sldId="6897"/>
            <ac:spMk id="167" creationId="{CDD1B08E-0E65-4AA3-81F1-E48E9B1EF5A8}"/>
          </ac:spMkLst>
        </pc:spChg>
        <pc:spChg chg="mod">
          <ac:chgData name="Severin, S (Sefanja)" userId="99325c90-fb6f-426e-9744-e02f59114d16" providerId="ADAL" clId="{0A9B0E1F-8E9C-4B0D-B114-609DFDC93C6D}" dt="2023-11-12T15:27:31.588" v="2945" actId="1035"/>
          <ac:spMkLst>
            <pc:docMk/>
            <pc:sldMk cId="3478554637" sldId="6897"/>
            <ac:spMk id="168" creationId="{D7DB230B-8156-4BC6-9870-CE4F5A697352}"/>
          </ac:spMkLst>
        </pc:spChg>
        <pc:spChg chg="mod">
          <ac:chgData name="Severin, S (Sefanja)" userId="99325c90-fb6f-426e-9744-e02f59114d16" providerId="ADAL" clId="{0A9B0E1F-8E9C-4B0D-B114-609DFDC93C6D}" dt="2023-11-12T15:27:31.588" v="2945" actId="1035"/>
          <ac:spMkLst>
            <pc:docMk/>
            <pc:sldMk cId="3478554637" sldId="6897"/>
            <ac:spMk id="169" creationId="{747367C5-EEAC-4609-BAF4-F9E4D2C8E479}"/>
          </ac:spMkLst>
        </pc:spChg>
        <pc:spChg chg="mod">
          <ac:chgData name="Severin, S (Sefanja)" userId="99325c90-fb6f-426e-9744-e02f59114d16" providerId="ADAL" clId="{0A9B0E1F-8E9C-4B0D-B114-609DFDC93C6D}" dt="2023-11-12T15:27:31.588" v="2945" actId="1035"/>
          <ac:spMkLst>
            <pc:docMk/>
            <pc:sldMk cId="3478554637" sldId="6897"/>
            <ac:spMk id="170" creationId="{27DB074B-78BF-4BC1-94ED-1F9083160B3B}"/>
          </ac:spMkLst>
        </pc:spChg>
        <pc:spChg chg="mod">
          <ac:chgData name="Severin, S (Sefanja)" userId="99325c90-fb6f-426e-9744-e02f59114d16" providerId="ADAL" clId="{0A9B0E1F-8E9C-4B0D-B114-609DFDC93C6D}" dt="2023-10-24T19:06:23.754" v="2679" actId="14100"/>
          <ac:spMkLst>
            <pc:docMk/>
            <pc:sldMk cId="3478554637" sldId="6897"/>
            <ac:spMk id="172" creationId="{C150128C-7DDE-4714-AFCE-DDD756353CD6}"/>
          </ac:spMkLst>
        </pc:spChg>
        <pc:spChg chg="mod">
          <ac:chgData name="Severin, S (Sefanja)" userId="99325c90-fb6f-426e-9744-e02f59114d16" providerId="ADAL" clId="{0A9B0E1F-8E9C-4B0D-B114-609DFDC93C6D}" dt="2023-10-24T19:06:16.368" v="2677" actId="1076"/>
          <ac:spMkLst>
            <pc:docMk/>
            <pc:sldMk cId="3478554637" sldId="6897"/>
            <ac:spMk id="173" creationId="{6C7F971A-7E20-4597-A9E3-174C2E7CF3A5}"/>
          </ac:spMkLst>
        </pc:spChg>
        <pc:spChg chg="mod">
          <ac:chgData name="Severin, S (Sefanja)" userId="99325c90-fb6f-426e-9744-e02f59114d16" providerId="ADAL" clId="{0A9B0E1F-8E9C-4B0D-B114-609DFDC93C6D}" dt="2023-09-14T08:01:21.675" v="688" actId="1076"/>
          <ac:spMkLst>
            <pc:docMk/>
            <pc:sldMk cId="3478554637" sldId="6897"/>
            <ac:spMk id="225" creationId="{618B023F-5742-405B-A35C-39638234E2DC}"/>
          </ac:spMkLst>
        </pc:spChg>
        <pc:spChg chg="mod">
          <ac:chgData name="Severin, S (Sefanja)" userId="99325c90-fb6f-426e-9744-e02f59114d16" providerId="ADAL" clId="{0A9B0E1F-8E9C-4B0D-B114-609DFDC93C6D}" dt="2023-11-12T15:27:26.519" v="2937" actId="14100"/>
          <ac:spMkLst>
            <pc:docMk/>
            <pc:sldMk cId="3478554637" sldId="6897"/>
            <ac:spMk id="227" creationId="{2ABEA750-7FC1-46EE-8B2A-1CF9E6B3C79C}"/>
          </ac:spMkLst>
        </pc:spChg>
        <pc:spChg chg="mod">
          <ac:chgData name="Severin, S (Sefanja)" userId="99325c90-fb6f-426e-9744-e02f59114d16" providerId="ADAL" clId="{0A9B0E1F-8E9C-4B0D-B114-609DFDC93C6D}" dt="2023-10-24T19:11:10.809" v="2737" actId="1076"/>
          <ac:spMkLst>
            <pc:docMk/>
            <pc:sldMk cId="3478554637" sldId="6897"/>
            <ac:spMk id="229" creationId="{017185B6-DD15-475C-8BFD-8C70FF0883EB}"/>
          </ac:spMkLst>
        </pc:spChg>
        <pc:spChg chg="mod">
          <ac:chgData name="Severin, S (Sefanja)" userId="99325c90-fb6f-426e-9744-e02f59114d16" providerId="ADAL" clId="{0A9B0E1F-8E9C-4B0D-B114-609DFDC93C6D}" dt="2023-10-24T19:11:19.931" v="2738" actId="1076"/>
          <ac:spMkLst>
            <pc:docMk/>
            <pc:sldMk cId="3478554637" sldId="6897"/>
            <ac:spMk id="230" creationId="{29E018DD-D25D-4C38-816E-D01FB6274C66}"/>
          </ac:spMkLst>
        </pc:spChg>
        <pc:spChg chg="del mod">
          <ac:chgData name="Severin, S (Sefanja)" userId="99325c90-fb6f-426e-9744-e02f59114d16" providerId="ADAL" clId="{0A9B0E1F-8E9C-4B0D-B114-609DFDC93C6D}" dt="2023-09-14T08:02:33.084" v="693" actId="478"/>
          <ac:spMkLst>
            <pc:docMk/>
            <pc:sldMk cId="3478554637" sldId="6897"/>
            <ac:spMk id="231" creationId="{54F57D88-0933-4714-9737-22B67B71CBC6}"/>
          </ac:spMkLst>
        </pc:spChg>
        <pc:spChg chg="mod">
          <ac:chgData name="Severin, S (Sefanja)" userId="99325c90-fb6f-426e-9744-e02f59114d16" providerId="ADAL" clId="{0A9B0E1F-8E9C-4B0D-B114-609DFDC93C6D}" dt="2023-10-24T19:06:55.703" v="2687" actId="122"/>
          <ac:spMkLst>
            <pc:docMk/>
            <pc:sldMk cId="3478554637" sldId="6897"/>
            <ac:spMk id="236" creationId="{2AD628A5-A1C6-4B94-8EA3-62C15BE3093F}"/>
          </ac:spMkLst>
        </pc:spChg>
        <pc:spChg chg="mod">
          <ac:chgData name="Severin, S (Sefanja)" userId="99325c90-fb6f-426e-9744-e02f59114d16" providerId="ADAL" clId="{0A9B0E1F-8E9C-4B0D-B114-609DFDC93C6D}" dt="2023-11-18T13:43:24.078" v="3042" actId="114"/>
          <ac:spMkLst>
            <pc:docMk/>
            <pc:sldMk cId="3478554637" sldId="6897"/>
            <ac:spMk id="238" creationId="{6D05A5EB-A438-4D0B-8C57-7F8743ABD027}"/>
          </ac:spMkLst>
        </pc:spChg>
        <pc:spChg chg="mod">
          <ac:chgData name="Severin, S (Sefanja)" userId="99325c90-fb6f-426e-9744-e02f59114d16" providerId="ADAL" clId="{0A9B0E1F-8E9C-4B0D-B114-609DFDC93C6D}" dt="2023-11-15T12:22:30.594" v="2977" actId="14100"/>
          <ac:spMkLst>
            <pc:docMk/>
            <pc:sldMk cId="3478554637" sldId="6897"/>
            <ac:spMk id="239" creationId="{ED60F799-8274-4B02-B45B-D40CE89F85CF}"/>
          </ac:spMkLst>
        </pc:spChg>
        <pc:spChg chg="mod">
          <ac:chgData name="Severin, S (Sefanja)" userId="99325c90-fb6f-426e-9744-e02f59114d16" providerId="ADAL" clId="{0A9B0E1F-8E9C-4B0D-B114-609DFDC93C6D}" dt="2023-11-15T12:22:27.551" v="2976" actId="14100"/>
          <ac:spMkLst>
            <pc:docMk/>
            <pc:sldMk cId="3478554637" sldId="6897"/>
            <ac:spMk id="240" creationId="{9D0EC4FF-C3B3-44E6-8C41-9EC853A37FC7}"/>
          </ac:spMkLst>
        </pc:spChg>
        <pc:spChg chg="mod">
          <ac:chgData name="Severin, S (Sefanja)" userId="99325c90-fb6f-426e-9744-e02f59114d16" providerId="ADAL" clId="{0A9B0E1F-8E9C-4B0D-B114-609DFDC93C6D}" dt="2023-11-15T12:22:34.158" v="2979" actId="1076"/>
          <ac:spMkLst>
            <pc:docMk/>
            <pc:sldMk cId="3478554637" sldId="6897"/>
            <ac:spMk id="241" creationId="{DC8C6A8F-DF67-472A-A928-62FFFD35E9A5}"/>
          </ac:spMkLst>
        </pc:spChg>
        <pc:spChg chg="mod">
          <ac:chgData name="Severin, S (Sefanja)" userId="99325c90-fb6f-426e-9744-e02f59114d16" providerId="ADAL" clId="{0A9B0E1F-8E9C-4B0D-B114-609DFDC93C6D}" dt="2023-11-15T12:22:36.318" v="2980" actId="14100"/>
          <ac:spMkLst>
            <pc:docMk/>
            <pc:sldMk cId="3478554637" sldId="6897"/>
            <ac:spMk id="242" creationId="{D6AF3E93-44FC-41BC-901C-3B47F1AA7AA8}"/>
          </ac:spMkLst>
        </pc:spChg>
        <pc:spChg chg="del mod">
          <ac:chgData name="Severin, S (Sefanja)" userId="99325c90-fb6f-426e-9744-e02f59114d16" providerId="ADAL" clId="{0A9B0E1F-8E9C-4B0D-B114-609DFDC93C6D}" dt="2023-11-15T10:23:40.763" v="2973" actId="478"/>
          <ac:spMkLst>
            <pc:docMk/>
            <pc:sldMk cId="3478554637" sldId="6897"/>
            <ac:spMk id="243" creationId="{58E760B6-0ACB-432C-BE79-1074DEE0D187}"/>
          </ac:spMkLst>
        </pc:spChg>
        <pc:spChg chg="mod">
          <ac:chgData name="Severin, S (Sefanja)" userId="99325c90-fb6f-426e-9744-e02f59114d16" providerId="ADAL" clId="{0A9B0E1F-8E9C-4B0D-B114-609DFDC93C6D}" dt="2023-10-26T09:20:33.287" v="2754" actId="20577"/>
          <ac:spMkLst>
            <pc:docMk/>
            <pc:sldMk cId="3478554637" sldId="6897"/>
            <ac:spMk id="245" creationId="{18B96239-3568-4D49-8FA1-CC4BE5517F36}"/>
          </ac:spMkLst>
        </pc:spChg>
        <pc:spChg chg="mod">
          <ac:chgData name="Severin, S (Sefanja)" userId="99325c90-fb6f-426e-9744-e02f59114d16" providerId="ADAL" clId="{0A9B0E1F-8E9C-4B0D-B114-609DFDC93C6D}" dt="2023-09-14T07:56:21.361" v="672" actId="1076"/>
          <ac:spMkLst>
            <pc:docMk/>
            <pc:sldMk cId="3478554637" sldId="6897"/>
            <ac:spMk id="249" creationId="{124F0E6A-FEA5-42E1-9896-3DD68068EF62}"/>
          </ac:spMkLst>
        </pc:spChg>
        <pc:spChg chg="mod">
          <ac:chgData name="Severin, S (Sefanja)" userId="99325c90-fb6f-426e-9744-e02f59114d16" providerId="ADAL" clId="{0A9B0E1F-8E9C-4B0D-B114-609DFDC93C6D}" dt="2023-09-14T08:01:25.035" v="689" actId="14100"/>
          <ac:spMkLst>
            <pc:docMk/>
            <pc:sldMk cId="3478554637" sldId="6897"/>
            <ac:spMk id="250" creationId="{C5E9680F-975C-40B5-897F-0C00FDDEFE9B}"/>
          </ac:spMkLst>
        </pc:spChg>
        <pc:spChg chg="mod">
          <ac:chgData name="Severin, S (Sefanja)" userId="99325c90-fb6f-426e-9744-e02f59114d16" providerId="ADAL" clId="{0A9B0E1F-8E9C-4B0D-B114-609DFDC93C6D}" dt="2023-09-14T07:49:43.009" v="626" actId="14100"/>
          <ac:spMkLst>
            <pc:docMk/>
            <pc:sldMk cId="3478554637" sldId="6897"/>
            <ac:spMk id="254" creationId="{477355B1-F5AA-4432-A361-DAC39505CC0C}"/>
          </ac:spMkLst>
        </pc:spChg>
        <pc:spChg chg="mod">
          <ac:chgData name="Severin, S (Sefanja)" userId="99325c90-fb6f-426e-9744-e02f59114d16" providerId="ADAL" clId="{0A9B0E1F-8E9C-4B0D-B114-609DFDC93C6D}" dt="2023-09-14T07:48:12.703" v="611" actId="1076"/>
          <ac:spMkLst>
            <pc:docMk/>
            <pc:sldMk cId="3478554637" sldId="6897"/>
            <ac:spMk id="255" creationId="{F8F1870E-CFCB-4729-B4F5-12C1FABB10FB}"/>
          </ac:spMkLst>
        </pc:spChg>
        <pc:spChg chg="mod">
          <ac:chgData name="Severin, S (Sefanja)" userId="99325c90-fb6f-426e-9744-e02f59114d16" providerId="ADAL" clId="{0A9B0E1F-8E9C-4B0D-B114-609DFDC93C6D}" dt="2023-09-14T08:01:21.371" v="687" actId="1076"/>
          <ac:spMkLst>
            <pc:docMk/>
            <pc:sldMk cId="3478554637" sldId="6897"/>
            <ac:spMk id="258" creationId="{5EF28626-509D-4A99-B295-7E29C6C1D766}"/>
          </ac:spMkLst>
        </pc:spChg>
        <pc:spChg chg="mod">
          <ac:chgData name="Severin, S (Sefanja)" userId="99325c90-fb6f-426e-9744-e02f59114d16" providerId="ADAL" clId="{0A9B0E1F-8E9C-4B0D-B114-609DFDC93C6D}" dt="2023-09-14T08:05:36.214" v="715" actId="1076"/>
          <ac:spMkLst>
            <pc:docMk/>
            <pc:sldMk cId="3478554637" sldId="6897"/>
            <ac:spMk id="264" creationId="{577DD516-721B-4B3D-9757-CDC3895FD956}"/>
          </ac:spMkLst>
        </pc:spChg>
        <pc:spChg chg="mod">
          <ac:chgData name="Severin, S (Sefanja)" userId="99325c90-fb6f-426e-9744-e02f59114d16" providerId="ADAL" clId="{0A9B0E1F-8E9C-4B0D-B114-609DFDC93C6D}" dt="2023-09-14T08:01:21.675" v="688" actId="1076"/>
          <ac:spMkLst>
            <pc:docMk/>
            <pc:sldMk cId="3478554637" sldId="6897"/>
            <ac:spMk id="267" creationId="{A6B8A323-3D34-49E5-8F84-D4571E67AC2F}"/>
          </ac:spMkLst>
        </pc:spChg>
        <pc:spChg chg="mod">
          <ac:chgData name="Severin, S (Sefanja)" userId="99325c90-fb6f-426e-9744-e02f59114d16" providerId="ADAL" clId="{0A9B0E1F-8E9C-4B0D-B114-609DFDC93C6D}" dt="2023-10-24T19:10:10.564" v="2732" actId="1076"/>
          <ac:spMkLst>
            <pc:docMk/>
            <pc:sldMk cId="3478554637" sldId="6897"/>
            <ac:spMk id="282" creationId="{B86B8EA0-BA94-4718-8BFF-AD0EEDFA2C68}"/>
          </ac:spMkLst>
        </pc:spChg>
        <pc:spChg chg="mod">
          <ac:chgData name="Severin, S (Sefanja)" userId="99325c90-fb6f-426e-9744-e02f59114d16" providerId="ADAL" clId="{0A9B0E1F-8E9C-4B0D-B114-609DFDC93C6D}" dt="2023-10-24T19:10:17.709" v="2733" actId="1076"/>
          <ac:spMkLst>
            <pc:docMk/>
            <pc:sldMk cId="3478554637" sldId="6897"/>
            <ac:spMk id="283" creationId="{A86BFC21-7BB0-4776-AACA-65901E0AB97B}"/>
          </ac:spMkLst>
        </pc:spChg>
        <pc:spChg chg="mod">
          <ac:chgData name="Severin, S (Sefanja)" userId="99325c90-fb6f-426e-9744-e02f59114d16" providerId="ADAL" clId="{0A9B0E1F-8E9C-4B0D-B114-609DFDC93C6D}" dt="2023-09-14T07:45:18.787" v="596" actId="1076"/>
          <ac:spMkLst>
            <pc:docMk/>
            <pc:sldMk cId="3478554637" sldId="6897"/>
            <ac:spMk id="284" creationId="{B57DDC37-34DC-431D-9CC2-FEA0D86BED44}"/>
          </ac:spMkLst>
        </pc:spChg>
        <pc:spChg chg="mod">
          <ac:chgData name="Severin, S (Sefanja)" userId="99325c90-fb6f-426e-9744-e02f59114d16" providerId="ADAL" clId="{0A9B0E1F-8E9C-4B0D-B114-609DFDC93C6D}" dt="2023-09-14T07:53:58.587" v="666" actId="20577"/>
          <ac:spMkLst>
            <pc:docMk/>
            <pc:sldMk cId="3478554637" sldId="6897"/>
            <ac:spMk id="285" creationId="{36D725DD-6086-4FE8-8492-6AB082BC0E30}"/>
          </ac:spMkLst>
        </pc:spChg>
        <pc:spChg chg="mod">
          <ac:chgData name="Severin, S (Sefanja)" userId="99325c90-fb6f-426e-9744-e02f59114d16" providerId="ADAL" clId="{0A9B0E1F-8E9C-4B0D-B114-609DFDC93C6D}" dt="2023-11-15T10:19:25.077" v="2972" actId="6549"/>
          <ac:spMkLst>
            <pc:docMk/>
            <pc:sldMk cId="3478554637" sldId="6897"/>
            <ac:spMk id="290" creationId="{2A138561-503D-4DE3-A6B6-F8321AB5599B}"/>
          </ac:spMkLst>
        </pc:spChg>
        <pc:spChg chg="mod">
          <ac:chgData name="Severin, S (Sefanja)" userId="99325c90-fb6f-426e-9744-e02f59114d16" providerId="ADAL" clId="{0A9B0E1F-8E9C-4B0D-B114-609DFDC93C6D}" dt="2023-10-24T19:09:08.037" v="2726" actId="1076"/>
          <ac:spMkLst>
            <pc:docMk/>
            <pc:sldMk cId="3478554637" sldId="6897"/>
            <ac:spMk id="295" creationId="{61690978-67A6-424C-9031-237CBD1D47B8}"/>
          </ac:spMkLst>
        </pc:spChg>
        <pc:spChg chg="mod">
          <ac:chgData name="Severin, S (Sefanja)" userId="99325c90-fb6f-426e-9744-e02f59114d16" providerId="ADAL" clId="{0A9B0E1F-8E9C-4B0D-B114-609DFDC93C6D}" dt="2023-11-18T13:43:11.636" v="3041" actId="20577"/>
          <ac:spMkLst>
            <pc:docMk/>
            <pc:sldMk cId="3478554637" sldId="6897"/>
            <ac:spMk id="297" creationId="{54C64854-1944-442C-8E13-A3546A76F66F}"/>
          </ac:spMkLst>
        </pc:spChg>
        <pc:spChg chg="del mod">
          <ac:chgData name="Severin, S (Sefanja)" userId="99325c90-fb6f-426e-9744-e02f59114d16" providerId="ADAL" clId="{0A9B0E1F-8E9C-4B0D-B114-609DFDC93C6D}" dt="2023-10-24T19:08:27.906" v="2702" actId="478"/>
          <ac:spMkLst>
            <pc:docMk/>
            <pc:sldMk cId="3478554637" sldId="6897"/>
            <ac:spMk id="299" creationId="{DCA68B68-6729-44D3-BFC9-53F63F586325}"/>
          </ac:spMkLst>
        </pc:spChg>
        <pc:spChg chg="mod">
          <ac:chgData name="Severin, S (Sefanja)" userId="99325c90-fb6f-426e-9744-e02f59114d16" providerId="ADAL" clId="{0A9B0E1F-8E9C-4B0D-B114-609DFDC93C6D}" dt="2023-10-24T19:04:41.502" v="2675" actId="20577"/>
          <ac:spMkLst>
            <pc:docMk/>
            <pc:sldMk cId="3478554637" sldId="6897"/>
            <ac:spMk id="303" creationId="{C194191D-48C5-4B10-9A05-70D684ED68A0}"/>
          </ac:spMkLst>
        </pc:spChg>
        <pc:spChg chg="mod">
          <ac:chgData name="Severin, S (Sefanja)" userId="99325c90-fb6f-426e-9744-e02f59114d16" providerId="ADAL" clId="{0A9B0E1F-8E9C-4B0D-B114-609DFDC93C6D}" dt="2023-10-26T09:20:41.815" v="2770" actId="20577"/>
          <ac:spMkLst>
            <pc:docMk/>
            <pc:sldMk cId="3478554637" sldId="6897"/>
            <ac:spMk id="307" creationId="{FEBB4D48-48CE-4A91-A1E6-7F771854F94B}"/>
          </ac:spMkLst>
        </pc:spChg>
        <pc:spChg chg="mod">
          <ac:chgData name="Severin, S (Sefanja)" userId="99325c90-fb6f-426e-9744-e02f59114d16" providerId="ADAL" clId="{0A9B0E1F-8E9C-4B0D-B114-609DFDC93C6D}" dt="2023-09-14T15:09:13.830" v="730" actId="1076"/>
          <ac:spMkLst>
            <pc:docMk/>
            <pc:sldMk cId="3478554637" sldId="6897"/>
            <ac:spMk id="308" creationId="{4C431D2C-8E3E-44FD-ACFA-876F5BA9B329}"/>
          </ac:spMkLst>
        </pc:spChg>
        <pc:spChg chg="mod">
          <ac:chgData name="Severin, S (Sefanja)" userId="99325c90-fb6f-426e-9744-e02f59114d16" providerId="ADAL" clId="{0A9B0E1F-8E9C-4B0D-B114-609DFDC93C6D}" dt="2023-09-14T15:09:13.830" v="730" actId="1076"/>
          <ac:spMkLst>
            <pc:docMk/>
            <pc:sldMk cId="3478554637" sldId="6897"/>
            <ac:spMk id="316" creationId="{08E97A12-AC31-4BE4-9B54-89CC16EEE2CB}"/>
          </ac:spMkLst>
        </pc:spChg>
        <pc:spChg chg="del mod">
          <ac:chgData name="Severin, S (Sefanja)" userId="99325c90-fb6f-426e-9744-e02f59114d16" providerId="ADAL" clId="{0A9B0E1F-8E9C-4B0D-B114-609DFDC93C6D}" dt="2023-10-24T19:08:27.906" v="2702" actId="478"/>
          <ac:spMkLst>
            <pc:docMk/>
            <pc:sldMk cId="3478554637" sldId="6897"/>
            <ac:spMk id="320" creationId="{2575D741-DD90-4528-B9DD-1234F500F5B8}"/>
          </ac:spMkLst>
        </pc:spChg>
        <pc:spChg chg="mod">
          <ac:chgData name="Severin, S (Sefanja)" userId="99325c90-fb6f-426e-9744-e02f59114d16" providerId="ADAL" clId="{0A9B0E1F-8E9C-4B0D-B114-609DFDC93C6D}" dt="2023-10-24T19:08:00.510" v="2696" actId="1076"/>
          <ac:spMkLst>
            <pc:docMk/>
            <pc:sldMk cId="3478554637" sldId="6897"/>
            <ac:spMk id="321" creationId="{591A998A-F0FE-4E3F-8B78-C69C59D3ACB0}"/>
          </ac:spMkLst>
        </pc:spChg>
        <pc:spChg chg="mod">
          <ac:chgData name="Severin, S (Sefanja)" userId="99325c90-fb6f-426e-9744-e02f59114d16" providerId="ADAL" clId="{0A9B0E1F-8E9C-4B0D-B114-609DFDC93C6D}" dt="2023-09-14T07:58:31.308" v="675" actId="1076"/>
          <ac:spMkLst>
            <pc:docMk/>
            <pc:sldMk cId="3478554637" sldId="6897"/>
            <ac:spMk id="322" creationId="{50214D17-7934-473E-BD89-A8D9A20C3003}"/>
          </ac:spMkLst>
        </pc:spChg>
        <pc:spChg chg="mod">
          <ac:chgData name="Severin, S (Sefanja)" userId="99325c90-fb6f-426e-9744-e02f59114d16" providerId="ADAL" clId="{0A9B0E1F-8E9C-4B0D-B114-609DFDC93C6D}" dt="2023-09-14T07:58:31.308" v="675" actId="1076"/>
          <ac:spMkLst>
            <pc:docMk/>
            <pc:sldMk cId="3478554637" sldId="6897"/>
            <ac:spMk id="323" creationId="{4EDCAFD0-CFE4-4771-A47E-9BD4CF8BE223}"/>
          </ac:spMkLst>
        </pc:spChg>
        <pc:spChg chg="mod">
          <ac:chgData name="Severin, S (Sefanja)" userId="99325c90-fb6f-426e-9744-e02f59114d16" providerId="ADAL" clId="{0A9B0E1F-8E9C-4B0D-B114-609DFDC93C6D}" dt="2023-10-24T19:08:00.510" v="2696" actId="1076"/>
          <ac:spMkLst>
            <pc:docMk/>
            <pc:sldMk cId="3478554637" sldId="6897"/>
            <ac:spMk id="328" creationId="{552E1927-5248-49CB-8FBF-AF29171928E7}"/>
          </ac:spMkLst>
        </pc:spChg>
        <pc:spChg chg="mod">
          <ac:chgData name="Severin, S (Sefanja)" userId="99325c90-fb6f-426e-9744-e02f59114d16" providerId="ADAL" clId="{0A9B0E1F-8E9C-4B0D-B114-609DFDC93C6D}" dt="2023-09-14T07:58:31.308" v="675" actId="1076"/>
          <ac:spMkLst>
            <pc:docMk/>
            <pc:sldMk cId="3478554637" sldId="6897"/>
            <ac:spMk id="330" creationId="{F2266004-5315-4E4D-A24A-083F274873A3}"/>
          </ac:spMkLst>
        </pc:spChg>
        <pc:spChg chg="mod">
          <ac:chgData name="Severin, S (Sefanja)" userId="99325c90-fb6f-426e-9744-e02f59114d16" providerId="ADAL" clId="{0A9B0E1F-8E9C-4B0D-B114-609DFDC93C6D}" dt="2023-09-14T07:58:31.308" v="675" actId="1076"/>
          <ac:spMkLst>
            <pc:docMk/>
            <pc:sldMk cId="3478554637" sldId="6897"/>
            <ac:spMk id="336" creationId="{A44964AA-4152-4C26-ADC9-87CD639D27A3}"/>
          </ac:spMkLst>
        </pc:spChg>
        <pc:spChg chg="mod">
          <ac:chgData name="Severin, S (Sefanja)" userId="99325c90-fb6f-426e-9744-e02f59114d16" providerId="ADAL" clId="{0A9B0E1F-8E9C-4B0D-B114-609DFDC93C6D}" dt="2023-10-24T19:08:00.510" v="2696" actId="1076"/>
          <ac:spMkLst>
            <pc:docMk/>
            <pc:sldMk cId="3478554637" sldId="6897"/>
            <ac:spMk id="339" creationId="{2FC8F2C2-825B-4010-8C3B-D6703B0EB8E6}"/>
          </ac:spMkLst>
        </pc:spChg>
        <pc:spChg chg="mod">
          <ac:chgData name="Severin, S (Sefanja)" userId="99325c90-fb6f-426e-9744-e02f59114d16" providerId="ADAL" clId="{0A9B0E1F-8E9C-4B0D-B114-609DFDC93C6D}" dt="2023-09-14T08:05:36.214" v="715" actId="1076"/>
          <ac:spMkLst>
            <pc:docMk/>
            <pc:sldMk cId="3478554637" sldId="6897"/>
            <ac:spMk id="340" creationId="{FF722354-9A83-4231-B3D3-B705CE3A4166}"/>
          </ac:spMkLst>
        </pc:spChg>
        <pc:spChg chg="mod">
          <ac:chgData name="Severin, S (Sefanja)" userId="99325c90-fb6f-426e-9744-e02f59114d16" providerId="ADAL" clId="{0A9B0E1F-8E9C-4B0D-B114-609DFDC93C6D}" dt="2023-10-24T19:08:00.510" v="2696" actId="1076"/>
          <ac:spMkLst>
            <pc:docMk/>
            <pc:sldMk cId="3478554637" sldId="6897"/>
            <ac:spMk id="342" creationId="{8FCB6DF4-A4FE-46A2-A660-9452886B0AD1}"/>
          </ac:spMkLst>
        </pc:spChg>
        <pc:spChg chg="mod">
          <ac:chgData name="Severin, S (Sefanja)" userId="99325c90-fb6f-426e-9744-e02f59114d16" providerId="ADAL" clId="{0A9B0E1F-8E9C-4B0D-B114-609DFDC93C6D}" dt="2023-09-14T08:05:36.214" v="715" actId="1076"/>
          <ac:spMkLst>
            <pc:docMk/>
            <pc:sldMk cId="3478554637" sldId="6897"/>
            <ac:spMk id="344" creationId="{AFB69B53-E206-48CD-9C92-CFB1CEF38F7A}"/>
          </ac:spMkLst>
        </pc:spChg>
        <pc:spChg chg="mod">
          <ac:chgData name="Severin, S (Sefanja)" userId="99325c90-fb6f-426e-9744-e02f59114d16" providerId="ADAL" clId="{0A9B0E1F-8E9C-4B0D-B114-609DFDC93C6D}" dt="2023-09-14T08:01:21.675" v="688" actId="1076"/>
          <ac:spMkLst>
            <pc:docMk/>
            <pc:sldMk cId="3478554637" sldId="6897"/>
            <ac:spMk id="373" creationId="{E5467DC3-AC40-4F0B-8DE3-09374D227E9D}"/>
          </ac:spMkLst>
        </pc:spChg>
        <pc:spChg chg="mod">
          <ac:chgData name="Severin, S (Sefanja)" userId="99325c90-fb6f-426e-9744-e02f59114d16" providerId="ADAL" clId="{0A9B0E1F-8E9C-4B0D-B114-609DFDC93C6D}" dt="2023-09-14T07:53:39.064" v="661" actId="1076"/>
          <ac:spMkLst>
            <pc:docMk/>
            <pc:sldMk cId="3478554637" sldId="6897"/>
            <ac:spMk id="376" creationId="{DFA13F7F-9F4C-42DE-AA16-821DCB609A90}"/>
          </ac:spMkLst>
        </pc:spChg>
        <pc:spChg chg="mod">
          <ac:chgData name="Severin, S (Sefanja)" userId="99325c90-fb6f-426e-9744-e02f59114d16" providerId="ADAL" clId="{0A9B0E1F-8E9C-4B0D-B114-609DFDC93C6D}" dt="2023-09-14T08:01:21.675" v="688" actId="1076"/>
          <ac:spMkLst>
            <pc:docMk/>
            <pc:sldMk cId="3478554637" sldId="6897"/>
            <ac:spMk id="384" creationId="{99C64108-2067-4A81-8823-FD801FE1D26F}"/>
          </ac:spMkLst>
        </pc:spChg>
        <pc:spChg chg="mod">
          <ac:chgData name="Severin, S (Sefanja)" userId="99325c90-fb6f-426e-9744-e02f59114d16" providerId="ADAL" clId="{0A9B0E1F-8E9C-4B0D-B114-609DFDC93C6D}" dt="2023-09-14T08:05:36.214" v="715" actId="1076"/>
          <ac:spMkLst>
            <pc:docMk/>
            <pc:sldMk cId="3478554637" sldId="6897"/>
            <ac:spMk id="426" creationId="{DAD1EE2C-C01F-4A4E-9C52-A82B3D25135E}"/>
          </ac:spMkLst>
        </pc:spChg>
        <pc:spChg chg="mod">
          <ac:chgData name="Severin, S (Sefanja)" userId="99325c90-fb6f-426e-9744-e02f59114d16" providerId="ADAL" clId="{0A9B0E1F-8E9C-4B0D-B114-609DFDC93C6D}" dt="2023-09-14T07:47:46.226" v="605" actId="1076"/>
          <ac:spMkLst>
            <pc:docMk/>
            <pc:sldMk cId="3478554637" sldId="6897"/>
            <ac:spMk id="441" creationId="{197D56FF-D10F-47B9-BD5E-DAF8EDB8004E}"/>
          </ac:spMkLst>
        </pc:spChg>
        <pc:spChg chg="mod">
          <ac:chgData name="Severin, S (Sefanja)" userId="99325c90-fb6f-426e-9744-e02f59114d16" providerId="ADAL" clId="{0A9B0E1F-8E9C-4B0D-B114-609DFDC93C6D}" dt="2023-09-14T07:47:48.520" v="606" actId="1076"/>
          <ac:spMkLst>
            <pc:docMk/>
            <pc:sldMk cId="3478554637" sldId="6897"/>
            <ac:spMk id="442" creationId="{E17DAABB-4E53-4C50-B19C-F6E28C0C76B5}"/>
          </ac:spMkLst>
        </pc:spChg>
        <pc:spChg chg="mod">
          <ac:chgData name="Severin, S (Sefanja)" userId="99325c90-fb6f-426e-9744-e02f59114d16" providerId="ADAL" clId="{0A9B0E1F-8E9C-4B0D-B114-609DFDC93C6D}" dt="2023-09-14T07:45:55.961" v="598" actId="1076"/>
          <ac:spMkLst>
            <pc:docMk/>
            <pc:sldMk cId="3478554637" sldId="6897"/>
            <ac:spMk id="443" creationId="{78CCEF8B-782C-493C-BD18-B61AA082496E}"/>
          </ac:spMkLst>
        </pc:spChg>
        <pc:spChg chg="mod">
          <ac:chgData name="Severin, S (Sefanja)" userId="99325c90-fb6f-426e-9744-e02f59114d16" providerId="ADAL" clId="{0A9B0E1F-8E9C-4B0D-B114-609DFDC93C6D}" dt="2023-09-14T07:45:59.922" v="599" actId="1076"/>
          <ac:spMkLst>
            <pc:docMk/>
            <pc:sldMk cId="3478554637" sldId="6897"/>
            <ac:spMk id="445" creationId="{3B4F8B10-EEAA-482A-8664-8A67A6E2F2AE}"/>
          </ac:spMkLst>
        </pc:spChg>
        <pc:spChg chg="mod">
          <ac:chgData name="Severin, S (Sefanja)" userId="99325c90-fb6f-426e-9744-e02f59114d16" providerId="ADAL" clId="{0A9B0E1F-8E9C-4B0D-B114-609DFDC93C6D}" dt="2023-09-14T07:45:18.787" v="596" actId="1076"/>
          <ac:spMkLst>
            <pc:docMk/>
            <pc:sldMk cId="3478554637" sldId="6897"/>
            <ac:spMk id="449" creationId="{C08777ED-436B-4F42-9F9E-8738832A0B65}"/>
          </ac:spMkLst>
        </pc:spChg>
        <pc:spChg chg="mod">
          <ac:chgData name="Severin, S (Sefanja)" userId="99325c90-fb6f-426e-9744-e02f59114d16" providerId="ADAL" clId="{0A9B0E1F-8E9C-4B0D-B114-609DFDC93C6D}" dt="2023-09-14T07:52:26.754" v="656" actId="1076"/>
          <ac:spMkLst>
            <pc:docMk/>
            <pc:sldMk cId="3478554637" sldId="6897"/>
            <ac:spMk id="451" creationId="{AF6B06A9-93D2-44D1-8609-F2B067E87877}"/>
          </ac:spMkLst>
        </pc:spChg>
        <pc:spChg chg="mod">
          <ac:chgData name="Severin, S (Sefanja)" userId="99325c90-fb6f-426e-9744-e02f59114d16" providerId="ADAL" clId="{0A9B0E1F-8E9C-4B0D-B114-609DFDC93C6D}" dt="2023-10-24T19:08:06.025" v="2697" actId="1076"/>
          <ac:spMkLst>
            <pc:docMk/>
            <pc:sldMk cId="3478554637" sldId="6897"/>
            <ac:spMk id="454" creationId="{72B0A2FD-EAC0-41F5-B25A-2CD4AFD8BDD2}"/>
          </ac:spMkLst>
        </pc:spChg>
        <pc:spChg chg="mod">
          <ac:chgData name="Severin, S (Sefanja)" userId="99325c90-fb6f-426e-9744-e02f59114d16" providerId="ADAL" clId="{0A9B0E1F-8E9C-4B0D-B114-609DFDC93C6D}" dt="2023-09-14T07:49:32.682" v="621" actId="1076"/>
          <ac:spMkLst>
            <pc:docMk/>
            <pc:sldMk cId="3478554637" sldId="6897"/>
            <ac:spMk id="455" creationId="{9D0A4249-3629-493E-9082-CC85232044AB}"/>
          </ac:spMkLst>
        </pc:spChg>
        <pc:spChg chg="mod">
          <ac:chgData name="Severin, S (Sefanja)" userId="99325c90-fb6f-426e-9744-e02f59114d16" providerId="ADAL" clId="{0A9B0E1F-8E9C-4B0D-B114-609DFDC93C6D}" dt="2023-09-14T07:49:25.474" v="620" actId="1076"/>
          <ac:spMkLst>
            <pc:docMk/>
            <pc:sldMk cId="3478554637" sldId="6897"/>
            <ac:spMk id="456" creationId="{F6A17CB5-D73C-4DAE-A114-B25EE9CD3617}"/>
          </ac:spMkLst>
        </pc:spChg>
        <pc:spChg chg="mod">
          <ac:chgData name="Severin, S (Sefanja)" userId="99325c90-fb6f-426e-9744-e02f59114d16" providerId="ADAL" clId="{0A9B0E1F-8E9C-4B0D-B114-609DFDC93C6D}" dt="2023-09-14T07:47:55.091" v="607" actId="1076"/>
          <ac:spMkLst>
            <pc:docMk/>
            <pc:sldMk cId="3478554637" sldId="6897"/>
            <ac:spMk id="457" creationId="{3FC41CBB-BC68-4B9B-AE9B-1746736A81CE}"/>
          </ac:spMkLst>
        </pc:spChg>
        <pc:spChg chg="mod">
          <ac:chgData name="Severin, S (Sefanja)" userId="99325c90-fb6f-426e-9744-e02f59114d16" providerId="ADAL" clId="{0A9B0E1F-8E9C-4B0D-B114-609DFDC93C6D}" dt="2023-09-14T07:49:32.682" v="621" actId="1076"/>
          <ac:spMkLst>
            <pc:docMk/>
            <pc:sldMk cId="3478554637" sldId="6897"/>
            <ac:spMk id="461" creationId="{5A5ECC6D-27D2-4793-BEC8-7476E0BC1AEA}"/>
          </ac:spMkLst>
        </pc:spChg>
        <pc:spChg chg="mod">
          <ac:chgData name="Severin, S (Sefanja)" userId="99325c90-fb6f-426e-9744-e02f59114d16" providerId="ADAL" clId="{0A9B0E1F-8E9C-4B0D-B114-609DFDC93C6D}" dt="2023-09-14T07:49:25.474" v="620" actId="1076"/>
          <ac:spMkLst>
            <pc:docMk/>
            <pc:sldMk cId="3478554637" sldId="6897"/>
            <ac:spMk id="463" creationId="{6361AABB-9400-4329-AE2A-DBFD34E0FEA3}"/>
          </ac:spMkLst>
        </pc:spChg>
        <pc:spChg chg="mod">
          <ac:chgData name="Severin, S (Sefanja)" userId="99325c90-fb6f-426e-9744-e02f59114d16" providerId="ADAL" clId="{0A9B0E1F-8E9C-4B0D-B114-609DFDC93C6D}" dt="2023-09-14T07:49:32.682" v="621" actId="1076"/>
          <ac:spMkLst>
            <pc:docMk/>
            <pc:sldMk cId="3478554637" sldId="6897"/>
            <ac:spMk id="465" creationId="{A206EC13-3515-47C5-88AB-3173C487A0EE}"/>
          </ac:spMkLst>
        </pc:spChg>
        <pc:spChg chg="mod">
          <ac:chgData name="Severin, S (Sefanja)" userId="99325c90-fb6f-426e-9744-e02f59114d16" providerId="ADAL" clId="{0A9B0E1F-8E9C-4B0D-B114-609DFDC93C6D}" dt="2023-09-14T07:49:25.474" v="620" actId="1076"/>
          <ac:spMkLst>
            <pc:docMk/>
            <pc:sldMk cId="3478554637" sldId="6897"/>
            <ac:spMk id="467" creationId="{7CF2D7C0-431A-433E-8BF1-66D8ACD9DC56}"/>
          </ac:spMkLst>
        </pc:spChg>
        <pc:spChg chg="mod">
          <ac:chgData name="Severin, S (Sefanja)" userId="99325c90-fb6f-426e-9744-e02f59114d16" providerId="ADAL" clId="{0A9B0E1F-8E9C-4B0D-B114-609DFDC93C6D}" dt="2023-09-14T07:47:55.091" v="607" actId="1076"/>
          <ac:spMkLst>
            <pc:docMk/>
            <pc:sldMk cId="3478554637" sldId="6897"/>
            <ac:spMk id="469" creationId="{87A380D6-9F2D-4D3A-845E-FC069D01D640}"/>
          </ac:spMkLst>
        </pc:spChg>
        <pc:spChg chg="mod">
          <ac:chgData name="Severin, S (Sefanja)" userId="99325c90-fb6f-426e-9744-e02f59114d16" providerId="ADAL" clId="{0A9B0E1F-8E9C-4B0D-B114-609DFDC93C6D}" dt="2023-10-24T19:10:23.825" v="2735" actId="1076"/>
          <ac:spMkLst>
            <pc:docMk/>
            <pc:sldMk cId="3478554637" sldId="6897"/>
            <ac:spMk id="477" creationId="{30D1731B-D186-4371-A6D7-706E6D7A3BBC}"/>
          </ac:spMkLst>
        </pc:spChg>
        <pc:spChg chg="mod">
          <ac:chgData name="Severin, S (Sefanja)" userId="99325c90-fb6f-426e-9744-e02f59114d16" providerId="ADAL" clId="{0A9B0E1F-8E9C-4B0D-B114-609DFDC93C6D}" dt="2023-10-24T19:10:20.541" v="2734" actId="1076"/>
          <ac:spMkLst>
            <pc:docMk/>
            <pc:sldMk cId="3478554637" sldId="6897"/>
            <ac:spMk id="478" creationId="{20BECE24-39B5-4243-A56A-8AFEA647352D}"/>
          </ac:spMkLst>
        </pc:spChg>
        <pc:cxnChg chg="mod">
          <ac:chgData name="Severin, S (Sefanja)" userId="99325c90-fb6f-426e-9744-e02f59114d16" providerId="ADAL" clId="{0A9B0E1F-8E9C-4B0D-B114-609DFDC93C6D}" dt="2023-10-24T19:08:19.107" v="2700" actId="14100"/>
          <ac:cxnSpMkLst>
            <pc:docMk/>
            <pc:sldMk cId="3478554637" sldId="6897"/>
            <ac:cxnSpMk id="4" creationId="{2F82E50B-24B1-4EA1-92C6-B578C0EC2A60}"/>
          </ac:cxnSpMkLst>
        </pc:cxnChg>
        <pc:cxnChg chg="add del mod">
          <ac:chgData name="Severin, S (Sefanja)" userId="99325c90-fb6f-426e-9744-e02f59114d16" providerId="ADAL" clId="{0A9B0E1F-8E9C-4B0D-B114-609DFDC93C6D}" dt="2023-09-14T07:53:39.064" v="661" actId="1076"/>
          <ac:cxnSpMkLst>
            <pc:docMk/>
            <pc:sldMk cId="3478554637" sldId="6897"/>
            <ac:cxnSpMk id="30" creationId="{9694016D-CA03-418E-8512-106F3DC9EC38}"/>
          </ac:cxnSpMkLst>
        </pc:cxnChg>
        <pc:cxnChg chg="add mod">
          <ac:chgData name="Severin, S (Sefanja)" userId="99325c90-fb6f-426e-9744-e02f59114d16" providerId="ADAL" clId="{0A9B0E1F-8E9C-4B0D-B114-609DFDC93C6D}" dt="2023-10-24T19:08:39.829" v="2704" actId="1076"/>
          <ac:cxnSpMkLst>
            <pc:docMk/>
            <pc:sldMk cId="3478554637" sldId="6897"/>
            <ac:cxnSpMk id="31" creationId="{EBB0945E-64E5-E190-D707-074AB362F69F}"/>
          </ac:cxnSpMkLst>
        </pc:cxnChg>
        <pc:cxnChg chg="add mod">
          <ac:chgData name="Severin, S (Sefanja)" userId="99325c90-fb6f-426e-9744-e02f59114d16" providerId="ADAL" clId="{0A9B0E1F-8E9C-4B0D-B114-609DFDC93C6D}" dt="2023-10-24T19:07:39.899" v="2694" actId="14100"/>
          <ac:cxnSpMkLst>
            <pc:docMk/>
            <pc:sldMk cId="3478554637" sldId="6897"/>
            <ac:cxnSpMk id="43" creationId="{0E2BB14E-75BE-31C6-4764-1AB7FC6C71C3}"/>
          </ac:cxnSpMkLst>
        </pc:cxnChg>
        <pc:cxnChg chg="add mod">
          <ac:chgData name="Severin, S (Sefanja)" userId="99325c90-fb6f-426e-9744-e02f59114d16" providerId="ADAL" clId="{0A9B0E1F-8E9C-4B0D-B114-609DFDC93C6D}" dt="2023-10-24T19:08:06.025" v="2697" actId="1076"/>
          <ac:cxnSpMkLst>
            <pc:docMk/>
            <pc:sldMk cId="3478554637" sldId="6897"/>
            <ac:cxnSpMk id="45" creationId="{55F54DD7-2E2C-8472-1694-9A9854D01144}"/>
          </ac:cxnSpMkLst>
        </pc:cxnChg>
        <pc:cxnChg chg="mod">
          <ac:chgData name="Severin, S (Sefanja)" userId="99325c90-fb6f-426e-9744-e02f59114d16" providerId="ADAL" clId="{0A9B0E1F-8E9C-4B0D-B114-609DFDC93C6D}" dt="2023-11-12T15:27:23.872" v="2936" actId="14100"/>
          <ac:cxnSpMkLst>
            <pc:docMk/>
            <pc:sldMk cId="3478554637" sldId="6897"/>
            <ac:cxnSpMk id="185" creationId="{11BE001E-3DB4-4906-BE67-3276DE15EFFC}"/>
          </ac:cxnSpMkLst>
        </pc:cxnChg>
        <pc:cxnChg chg="mod">
          <ac:chgData name="Severin, S (Sefanja)" userId="99325c90-fb6f-426e-9744-e02f59114d16" providerId="ADAL" clId="{0A9B0E1F-8E9C-4B0D-B114-609DFDC93C6D}" dt="2023-10-24T19:11:10.809" v="2737" actId="1076"/>
          <ac:cxnSpMkLst>
            <pc:docMk/>
            <pc:sldMk cId="3478554637" sldId="6897"/>
            <ac:cxnSpMk id="194" creationId="{118A2984-846E-4E41-B50C-EB8A95D5A91B}"/>
          </ac:cxnSpMkLst>
        </pc:cxnChg>
        <pc:cxnChg chg="mod">
          <ac:chgData name="Severin, S (Sefanja)" userId="99325c90-fb6f-426e-9744-e02f59114d16" providerId="ADAL" clId="{0A9B0E1F-8E9C-4B0D-B114-609DFDC93C6D}" dt="2023-10-24T19:11:19.931" v="2738" actId="1076"/>
          <ac:cxnSpMkLst>
            <pc:docMk/>
            <pc:sldMk cId="3478554637" sldId="6897"/>
            <ac:cxnSpMk id="197" creationId="{D28D5E1A-5CE5-45EB-A136-D77DD3D12712}"/>
          </ac:cxnSpMkLst>
        </pc:cxnChg>
        <pc:cxnChg chg="mod">
          <ac:chgData name="Severin, S (Sefanja)" userId="99325c90-fb6f-426e-9744-e02f59114d16" providerId="ADAL" clId="{0A9B0E1F-8E9C-4B0D-B114-609DFDC93C6D}" dt="2023-10-24T19:03:56.882" v="2652" actId="14100"/>
          <ac:cxnSpMkLst>
            <pc:docMk/>
            <pc:sldMk cId="3478554637" sldId="6897"/>
            <ac:cxnSpMk id="200" creationId="{66CE5C84-D60C-41F9-8EC0-35817C1B4EAA}"/>
          </ac:cxnSpMkLst>
        </pc:cxnChg>
        <pc:cxnChg chg="mod">
          <ac:chgData name="Severin, S (Sefanja)" userId="99325c90-fb6f-426e-9744-e02f59114d16" providerId="ADAL" clId="{0A9B0E1F-8E9C-4B0D-B114-609DFDC93C6D}" dt="2023-10-24T19:06:23.754" v="2679" actId="14100"/>
          <ac:cxnSpMkLst>
            <pc:docMk/>
            <pc:sldMk cId="3478554637" sldId="6897"/>
            <ac:cxnSpMk id="203" creationId="{98E1E89B-E08C-4AD8-9766-B571B2581BE2}"/>
          </ac:cxnSpMkLst>
        </pc:cxnChg>
        <pc:cxnChg chg="mod">
          <ac:chgData name="Severin, S (Sefanja)" userId="99325c90-fb6f-426e-9744-e02f59114d16" providerId="ADAL" clId="{0A9B0E1F-8E9C-4B0D-B114-609DFDC93C6D}" dt="2023-10-24T19:06:33.662" v="2682" actId="14100"/>
          <ac:cxnSpMkLst>
            <pc:docMk/>
            <pc:sldMk cId="3478554637" sldId="6897"/>
            <ac:cxnSpMk id="213" creationId="{393BF0AB-0B79-4EF4-8338-C3D2DAEE2126}"/>
          </ac:cxnSpMkLst>
        </pc:cxnChg>
        <pc:cxnChg chg="mod">
          <ac:chgData name="Severin, S (Sefanja)" userId="99325c90-fb6f-426e-9744-e02f59114d16" providerId="ADAL" clId="{0A9B0E1F-8E9C-4B0D-B114-609DFDC93C6D}" dt="2023-09-14T07:56:18.933" v="671" actId="14100"/>
          <ac:cxnSpMkLst>
            <pc:docMk/>
            <pc:sldMk cId="3478554637" sldId="6897"/>
            <ac:cxnSpMk id="237" creationId="{FE05D22D-C50A-4F18-8429-45D53022E306}"/>
          </ac:cxnSpMkLst>
        </pc:cxnChg>
        <pc:cxnChg chg="mod">
          <ac:chgData name="Severin, S (Sefanja)" userId="99325c90-fb6f-426e-9744-e02f59114d16" providerId="ADAL" clId="{0A9B0E1F-8E9C-4B0D-B114-609DFDC93C6D}" dt="2023-09-14T07:49:44.602" v="627" actId="478"/>
          <ac:cxnSpMkLst>
            <pc:docMk/>
            <pc:sldMk cId="3478554637" sldId="6897"/>
            <ac:cxnSpMk id="252" creationId="{A076AFD2-5B81-474B-9F8C-167C0754585C}"/>
          </ac:cxnSpMkLst>
        </pc:cxnChg>
        <pc:cxnChg chg="mod">
          <ac:chgData name="Severin, S (Sefanja)" userId="99325c90-fb6f-426e-9744-e02f59114d16" providerId="ADAL" clId="{0A9B0E1F-8E9C-4B0D-B114-609DFDC93C6D}" dt="2023-09-14T07:45:18.787" v="596" actId="1076"/>
          <ac:cxnSpMkLst>
            <pc:docMk/>
            <pc:sldMk cId="3478554637" sldId="6897"/>
            <ac:cxnSpMk id="253" creationId="{D93767EA-6D71-47E2-AB2C-D620861B2E5B}"/>
          </ac:cxnSpMkLst>
        </pc:cxnChg>
        <pc:cxnChg chg="mod">
          <ac:chgData name="Severin, S (Sefanja)" userId="99325c90-fb6f-426e-9744-e02f59114d16" providerId="ADAL" clId="{0A9B0E1F-8E9C-4B0D-B114-609DFDC93C6D}" dt="2023-09-14T08:01:21.675" v="688" actId="1076"/>
          <ac:cxnSpMkLst>
            <pc:docMk/>
            <pc:sldMk cId="3478554637" sldId="6897"/>
            <ac:cxnSpMk id="257" creationId="{2A048171-BB0C-46FE-BA84-3CF23EBF516F}"/>
          </ac:cxnSpMkLst>
        </pc:cxnChg>
        <pc:cxnChg chg="mod">
          <ac:chgData name="Severin, S (Sefanja)" userId="99325c90-fb6f-426e-9744-e02f59114d16" providerId="ADAL" clId="{0A9B0E1F-8E9C-4B0D-B114-609DFDC93C6D}" dt="2023-09-14T08:05:36.214" v="715" actId="1076"/>
          <ac:cxnSpMkLst>
            <pc:docMk/>
            <pc:sldMk cId="3478554637" sldId="6897"/>
            <ac:cxnSpMk id="263" creationId="{6B57E3AC-BE78-4547-8460-4E8BFA343973}"/>
          </ac:cxnSpMkLst>
        </pc:cxnChg>
        <pc:cxnChg chg="mod">
          <ac:chgData name="Severin, S (Sefanja)" userId="99325c90-fb6f-426e-9744-e02f59114d16" providerId="ADAL" clId="{0A9B0E1F-8E9C-4B0D-B114-609DFDC93C6D}" dt="2023-09-14T08:01:20.986" v="686" actId="14100"/>
          <ac:cxnSpMkLst>
            <pc:docMk/>
            <pc:sldMk cId="3478554637" sldId="6897"/>
            <ac:cxnSpMk id="268" creationId="{980BBD52-09DE-4BB7-A090-4A33CDDCC516}"/>
          </ac:cxnSpMkLst>
        </pc:cxnChg>
        <pc:cxnChg chg="mod">
          <ac:chgData name="Severin, S (Sefanja)" userId="99325c90-fb6f-426e-9744-e02f59114d16" providerId="ADAL" clId="{0A9B0E1F-8E9C-4B0D-B114-609DFDC93C6D}" dt="2023-09-14T08:01:25.035" v="689" actId="14100"/>
          <ac:cxnSpMkLst>
            <pc:docMk/>
            <pc:sldMk cId="3478554637" sldId="6897"/>
            <ac:cxnSpMk id="269" creationId="{0F627D4D-7B56-4346-A11C-E1423A164B3C}"/>
          </ac:cxnSpMkLst>
        </pc:cxnChg>
        <pc:cxnChg chg="mod">
          <ac:chgData name="Severin, S (Sefanja)" userId="99325c90-fb6f-426e-9744-e02f59114d16" providerId="ADAL" clId="{0A9B0E1F-8E9C-4B0D-B114-609DFDC93C6D}" dt="2023-10-24T19:09:04.776" v="2725" actId="14100"/>
          <ac:cxnSpMkLst>
            <pc:docMk/>
            <pc:sldMk cId="3478554637" sldId="6897"/>
            <ac:cxnSpMk id="294" creationId="{364FF334-4A19-4189-A214-2432F000DD47}"/>
          </ac:cxnSpMkLst>
        </pc:cxnChg>
        <pc:cxnChg chg="mod">
          <ac:chgData name="Severin, S (Sefanja)" userId="99325c90-fb6f-426e-9744-e02f59114d16" providerId="ADAL" clId="{0A9B0E1F-8E9C-4B0D-B114-609DFDC93C6D}" dt="2023-10-24T19:04:32.861" v="2672" actId="14100"/>
          <ac:cxnSpMkLst>
            <pc:docMk/>
            <pc:sldMk cId="3478554637" sldId="6897"/>
            <ac:cxnSpMk id="298" creationId="{10D47F05-FD54-4222-A50A-07D719D69736}"/>
          </ac:cxnSpMkLst>
        </pc:cxnChg>
        <pc:cxnChg chg="del mod">
          <ac:chgData name="Severin, S (Sefanja)" userId="99325c90-fb6f-426e-9744-e02f59114d16" providerId="ADAL" clId="{0A9B0E1F-8E9C-4B0D-B114-609DFDC93C6D}" dt="2023-10-24T19:06:10.588" v="2676" actId="478"/>
          <ac:cxnSpMkLst>
            <pc:docMk/>
            <pc:sldMk cId="3478554637" sldId="6897"/>
            <ac:cxnSpMk id="302" creationId="{DC3C9E76-B320-40B6-8BE6-F88D2E8F3E3A}"/>
          </ac:cxnSpMkLst>
        </pc:cxnChg>
        <pc:cxnChg chg="mod">
          <ac:chgData name="Severin, S (Sefanja)" userId="99325c90-fb6f-426e-9744-e02f59114d16" providerId="ADAL" clId="{0A9B0E1F-8E9C-4B0D-B114-609DFDC93C6D}" dt="2023-09-14T15:09:13.830" v="730" actId="1076"/>
          <ac:cxnSpMkLst>
            <pc:docMk/>
            <pc:sldMk cId="3478554637" sldId="6897"/>
            <ac:cxnSpMk id="315" creationId="{2429CDB8-C66F-44FB-BB4D-FF0E8D0A78DB}"/>
          </ac:cxnSpMkLst>
        </pc:cxnChg>
        <pc:cxnChg chg="del mod">
          <ac:chgData name="Severin, S (Sefanja)" userId="99325c90-fb6f-426e-9744-e02f59114d16" providerId="ADAL" clId="{0A9B0E1F-8E9C-4B0D-B114-609DFDC93C6D}" dt="2023-10-24T19:07:03.888" v="2688" actId="478"/>
          <ac:cxnSpMkLst>
            <pc:docMk/>
            <pc:sldMk cId="3478554637" sldId="6897"/>
            <ac:cxnSpMk id="319" creationId="{E1C240EC-CA47-4B2C-A96E-F4160FCF9E2F}"/>
          </ac:cxnSpMkLst>
        </pc:cxnChg>
        <pc:cxnChg chg="mod">
          <ac:chgData name="Severin, S (Sefanja)" userId="99325c90-fb6f-426e-9744-e02f59114d16" providerId="ADAL" clId="{0A9B0E1F-8E9C-4B0D-B114-609DFDC93C6D}" dt="2023-10-24T19:08:00.510" v="2696" actId="1076"/>
          <ac:cxnSpMkLst>
            <pc:docMk/>
            <pc:sldMk cId="3478554637" sldId="6897"/>
            <ac:cxnSpMk id="327" creationId="{2E28AED5-C5A5-4827-A1B1-32189DB6A428}"/>
          </ac:cxnSpMkLst>
        </pc:cxnChg>
        <pc:cxnChg chg="mod">
          <ac:chgData name="Severin, S (Sefanja)" userId="99325c90-fb6f-426e-9744-e02f59114d16" providerId="ADAL" clId="{0A9B0E1F-8E9C-4B0D-B114-609DFDC93C6D}" dt="2023-09-14T07:58:31.308" v="675" actId="1076"/>
          <ac:cxnSpMkLst>
            <pc:docMk/>
            <pc:sldMk cId="3478554637" sldId="6897"/>
            <ac:cxnSpMk id="329" creationId="{B4C81D51-7801-4F49-951D-3025DFA9FE67}"/>
          </ac:cxnSpMkLst>
        </pc:cxnChg>
        <pc:cxnChg chg="mod">
          <ac:chgData name="Severin, S (Sefanja)" userId="99325c90-fb6f-426e-9744-e02f59114d16" providerId="ADAL" clId="{0A9B0E1F-8E9C-4B0D-B114-609DFDC93C6D}" dt="2023-09-14T07:58:31.308" v="675" actId="1076"/>
          <ac:cxnSpMkLst>
            <pc:docMk/>
            <pc:sldMk cId="3478554637" sldId="6897"/>
            <ac:cxnSpMk id="335" creationId="{A8C495D6-192F-496D-99C8-BC9202EDD4B0}"/>
          </ac:cxnSpMkLst>
        </pc:cxnChg>
        <pc:cxnChg chg="mod">
          <ac:chgData name="Severin, S (Sefanja)" userId="99325c90-fb6f-426e-9744-e02f59114d16" providerId="ADAL" clId="{0A9B0E1F-8E9C-4B0D-B114-609DFDC93C6D}" dt="2023-10-24T19:08:00.510" v="2696" actId="1076"/>
          <ac:cxnSpMkLst>
            <pc:docMk/>
            <pc:sldMk cId="3478554637" sldId="6897"/>
            <ac:cxnSpMk id="341" creationId="{910ECEA8-E9DA-49B6-AFCE-50B1ABD6561B}"/>
          </ac:cxnSpMkLst>
        </pc:cxnChg>
        <pc:cxnChg chg="mod">
          <ac:chgData name="Severin, S (Sefanja)" userId="99325c90-fb6f-426e-9744-e02f59114d16" providerId="ADAL" clId="{0A9B0E1F-8E9C-4B0D-B114-609DFDC93C6D}" dt="2023-09-14T08:05:36.214" v="715" actId="1076"/>
          <ac:cxnSpMkLst>
            <pc:docMk/>
            <pc:sldMk cId="3478554637" sldId="6897"/>
            <ac:cxnSpMk id="343" creationId="{9BBCFB7B-1FCC-4DA2-A3D7-9C7D5BE77157}"/>
          </ac:cxnSpMkLst>
        </pc:cxnChg>
        <pc:cxnChg chg="mod">
          <ac:chgData name="Severin, S (Sefanja)" userId="99325c90-fb6f-426e-9744-e02f59114d16" providerId="ADAL" clId="{0A9B0E1F-8E9C-4B0D-B114-609DFDC93C6D}" dt="2023-09-14T07:53:39.064" v="661" actId="1076"/>
          <ac:cxnSpMkLst>
            <pc:docMk/>
            <pc:sldMk cId="3478554637" sldId="6897"/>
            <ac:cxnSpMk id="386" creationId="{B418FC2C-CF77-4178-BAA1-AC2DA74598E9}"/>
          </ac:cxnSpMkLst>
        </pc:cxnChg>
        <pc:cxnChg chg="mod">
          <ac:chgData name="Severin, S (Sefanja)" userId="99325c90-fb6f-426e-9744-e02f59114d16" providerId="ADAL" clId="{0A9B0E1F-8E9C-4B0D-B114-609DFDC93C6D}" dt="2023-09-14T07:53:39.064" v="661" actId="1076"/>
          <ac:cxnSpMkLst>
            <pc:docMk/>
            <pc:sldMk cId="3478554637" sldId="6897"/>
            <ac:cxnSpMk id="413" creationId="{1E2FE67D-0743-46B6-BB83-28C42A92A4CE}"/>
          </ac:cxnSpMkLst>
        </pc:cxnChg>
        <pc:cxnChg chg="mod">
          <ac:chgData name="Severin, S (Sefanja)" userId="99325c90-fb6f-426e-9744-e02f59114d16" providerId="ADAL" clId="{0A9B0E1F-8E9C-4B0D-B114-609DFDC93C6D}" dt="2023-09-14T07:47:48.520" v="606" actId="1076"/>
          <ac:cxnSpMkLst>
            <pc:docMk/>
            <pc:sldMk cId="3478554637" sldId="6897"/>
            <ac:cxnSpMk id="444" creationId="{B4BAC3E2-FFCD-4D7A-877A-D36B39C89B75}"/>
          </ac:cxnSpMkLst>
        </pc:cxnChg>
        <pc:cxnChg chg="mod">
          <ac:chgData name="Severin, S (Sefanja)" userId="99325c90-fb6f-426e-9744-e02f59114d16" providerId="ADAL" clId="{0A9B0E1F-8E9C-4B0D-B114-609DFDC93C6D}" dt="2023-09-14T07:45:18.787" v="596" actId="1076"/>
          <ac:cxnSpMkLst>
            <pc:docMk/>
            <pc:sldMk cId="3478554637" sldId="6897"/>
            <ac:cxnSpMk id="446" creationId="{C95CE255-912C-4FA0-9012-3491676839A3}"/>
          </ac:cxnSpMkLst>
        </pc:cxnChg>
        <pc:cxnChg chg="mod">
          <ac:chgData name="Severin, S (Sefanja)" userId="99325c90-fb6f-426e-9744-e02f59114d16" providerId="ADAL" clId="{0A9B0E1F-8E9C-4B0D-B114-609DFDC93C6D}" dt="2023-09-14T07:52:28.483" v="657" actId="478"/>
          <ac:cxnSpMkLst>
            <pc:docMk/>
            <pc:sldMk cId="3478554637" sldId="6897"/>
            <ac:cxnSpMk id="450" creationId="{B99148E1-FCAB-49FD-8ED4-C62959821C69}"/>
          </ac:cxnSpMkLst>
        </pc:cxnChg>
        <pc:cxnChg chg="mod">
          <ac:chgData name="Severin, S (Sefanja)" userId="99325c90-fb6f-426e-9744-e02f59114d16" providerId="ADAL" clId="{0A9B0E1F-8E9C-4B0D-B114-609DFDC93C6D}" dt="2023-09-14T07:50:31.601" v="638" actId="14100"/>
          <ac:cxnSpMkLst>
            <pc:docMk/>
            <pc:sldMk cId="3478554637" sldId="6897"/>
            <ac:cxnSpMk id="460" creationId="{7764F64E-2248-4779-B77C-41BB2C65C63F}"/>
          </ac:cxnSpMkLst>
        </pc:cxnChg>
        <pc:cxnChg chg="mod">
          <ac:chgData name="Severin, S (Sefanja)" userId="99325c90-fb6f-426e-9744-e02f59114d16" providerId="ADAL" clId="{0A9B0E1F-8E9C-4B0D-B114-609DFDC93C6D}" dt="2023-09-14T08:01:25.035" v="689" actId="14100"/>
          <ac:cxnSpMkLst>
            <pc:docMk/>
            <pc:sldMk cId="3478554637" sldId="6897"/>
            <ac:cxnSpMk id="462" creationId="{4C713392-937C-4FEF-9EDE-BA0591AA442A}"/>
          </ac:cxnSpMkLst>
        </pc:cxnChg>
        <pc:cxnChg chg="mod">
          <ac:chgData name="Severin, S (Sefanja)" userId="99325c90-fb6f-426e-9744-e02f59114d16" providerId="ADAL" clId="{0A9B0E1F-8E9C-4B0D-B114-609DFDC93C6D}" dt="2023-09-14T07:49:32.682" v="621" actId="1076"/>
          <ac:cxnSpMkLst>
            <pc:docMk/>
            <pc:sldMk cId="3478554637" sldId="6897"/>
            <ac:cxnSpMk id="464" creationId="{A5F1FD90-06E9-47C8-B542-CAD2464DDB97}"/>
          </ac:cxnSpMkLst>
        </pc:cxnChg>
        <pc:cxnChg chg="mod">
          <ac:chgData name="Severin, S (Sefanja)" userId="99325c90-fb6f-426e-9744-e02f59114d16" providerId="ADAL" clId="{0A9B0E1F-8E9C-4B0D-B114-609DFDC93C6D}" dt="2023-09-14T07:49:25.474" v="620" actId="1076"/>
          <ac:cxnSpMkLst>
            <pc:docMk/>
            <pc:sldMk cId="3478554637" sldId="6897"/>
            <ac:cxnSpMk id="466" creationId="{A571ED01-A2D8-4929-AA12-9A84B36251AC}"/>
          </ac:cxnSpMkLst>
        </pc:cxnChg>
        <pc:cxnChg chg="mod">
          <ac:chgData name="Severin, S (Sefanja)" userId="99325c90-fb6f-426e-9744-e02f59114d16" providerId="ADAL" clId="{0A9B0E1F-8E9C-4B0D-B114-609DFDC93C6D}" dt="2023-09-14T07:47:55.091" v="607" actId="1076"/>
          <ac:cxnSpMkLst>
            <pc:docMk/>
            <pc:sldMk cId="3478554637" sldId="6897"/>
            <ac:cxnSpMk id="468" creationId="{5FF7D63E-426A-4BFB-B690-828C76F5022C}"/>
          </ac:cxnSpMkLst>
        </pc:cxnChg>
      </pc:sldChg>
      <pc:sldChg chg="addSp delSp modSp add mod">
        <pc:chgData name="Severin, S (Sefanja)" userId="99325c90-fb6f-426e-9744-e02f59114d16" providerId="ADAL" clId="{0A9B0E1F-8E9C-4B0D-B114-609DFDC93C6D}" dt="2023-12-11T17:55:48.105" v="8304" actId="20577"/>
        <pc:sldMkLst>
          <pc:docMk/>
          <pc:sldMk cId="3099849744" sldId="6899"/>
        </pc:sldMkLst>
        <pc:spChg chg="add del mod">
          <ac:chgData name="Severin, S (Sefanja)" userId="99325c90-fb6f-426e-9744-e02f59114d16" providerId="ADAL" clId="{0A9B0E1F-8E9C-4B0D-B114-609DFDC93C6D}" dt="2023-12-05T11:02:40.449" v="7375" actId="478"/>
          <ac:spMkLst>
            <pc:docMk/>
            <pc:sldMk cId="3099849744" sldId="6899"/>
            <ac:spMk id="2" creationId="{1BCBC7A9-F6AE-1C35-4AA8-0A6E8B743789}"/>
          </ac:spMkLst>
        </pc:spChg>
        <pc:spChg chg="add del mod">
          <ac:chgData name="Severin, S (Sefanja)" userId="99325c90-fb6f-426e-9744-e02f59114d16" providerId="ADAL" clId="{0A9B0E1F-8E9C-4B0D-B114-609DFDC93C6D}" dt="2023-10-24T13:13:13.231" v="2436" actId="478"/>
          <ac:spMkLst>
            <pc:docMk/>
            <pc:sldMk cId="3099849744" sldId="6899"/>
            <ac:spMk id="2" creationId="{3175400D-8CC7-5E65-B9F8-1C5AC41D074E}"/>
          </ac:spMkLst>
        </pc:spChg>
        <pc:spChg chg="del">
          <ac:chgData name="Severin, S (Sefanja)" userId="99325c90-fb6f-426e-9744-e02f59114d16" providerId="ADAL" clId="{0A9B0E1F-8E9C-4B0D-B114-609DFDC93C6D}" dt="2023-10-10T14:20:41.259" v="1533" actId="478"/>
          <ac:spMkLst>
            <pc:docMk/>
            <pc:sldMk cId="3099849744" sldId="6899"/>
            <ac:spMk id="2" creationId="{E39AF97E-8F16-20A7-F216-7A6A88979A24}"/>
          </ac:spMkLst>
        </pc:spChg>
        <pc:spChg chg="add del mod">
          <ac:chgData name="Severin, S (Sefanja)" userId="99325c90-fb6f-426e-9744-e02f59114d16" providerId="ADAL" clId="{0A9B0E1F-8E9C-4B0D-B114-609DFDC93C6D}" dt="2023-12-08T10:08:38.619" v="8145" actId="478"/>
          <ac:spMkLst>
            <pc:docMk/>
            <pc:sldMk cId="3099849744" sldId="6899"/>
            <ac:spMk id="2" creationId="{F1239AB6-027E-33CA-E917-637C0607D3D0}"/>
          </ac:spMkLst>
        </pc:spChg>
        <pc:spChg chg="add mod">
          <ac:chgData name="Severin, S (Sefanja)" userId="99325c90-fb6f-426e-9744-e02f59114d16" providerId="ADAL" clId="{0A9B0E1F-8E9C-4B0D-B114-609DFDC93C6D}" dt="2023-12-08T08:38:18.835" v="8119" actId="20577"/>
          <ac:spMkLst>
            <pc:docMk/>
            <pc:sldMk cId="3099849744" sldId="6899"/>
            <ac:spMk id="3" creationId="{25EE7156-E2F2-306E-0D55-0C1D8CA3EE77}"/>
          </ac:spMkLst>
        </pc:spChg>
        <pc:spChg chg="add mod">
          <ac:chgData name="Severin, S (Sefanja)" userId="99325c90-fb6f-426e-9744-e02f59114d16" providerId="ADAL" clId="{0A9B0E1F-8E9C-4B0D-B114-609DFDC93C6D}" dt="2023-12-05T12:08:43.821" v="7460" actId="14100"/>
          <ac:spMkLst>
            <pc:docMk/>
            <pc:sldMk cId="3099849744" sldId="6899"/>
            <ac:spMk id="4" creationId="{94717271-03CD-16BC-54E5-4FC104602FE7}"/>
          </ac:spMkLst>
        </pc:spChg>
        <pc:spChg chg="add mod">
          <ac:chgData name="Severin, S (Sefanja)" userId="99325c90-fb6f-426e-9744-e02f59114d16" providerId="ADAL" clId="{0A9B0E1F-8E9C-4B0D-B114-609DFDC93C6D}" dt="2023-11-30T12:22:07.693" v="6754" actId="1076"/>
          <ac:spMkLst>
            <pc:docMk/>
            <pc:sldMk cId="3099849744" sldId="6899"/>
            <ac:spMk id="5" creationId="{D577F293-99C3-C8B7-07B8-70EE9A9968B3}"/>
          </ac:spMkLst>
        </pc:spChg>
        <pc:spChg chg="add del mod">
          <ac:chgData name="Severin, S (Sefanja)" userId="99325c90-fb6f-426e-9744-e02f59114d16" providerId="ADAL" clId="{0A9B0E1F-8E9C-4B0D-B114-609DFDC93C6D}" dt="2023-11-30T12:20:49.669" v="6742" actId="478"/>
          <ac:spMkLst>
            <pc:docMk/>
            <pc:sldMk cId="3099849744" sldId="6899"/>
            <ac:spMk id="6" creationId="{0C703B07-3E8C-40D1-4C4A-82A3B30A512D}"/>
          </ac:spMkLst>
        </pc:spChg>
        <pc:spChg chg="add mod ord">
          <ac:chgData name="Severin, S (Sefanja)" userId="99325c90-fb6f-426e-9744-e02f59114d16" providerId="ADAL" clId="{0A9B0E1F-8E9C-4B0D-B114-609DFDC93C6D}" dt="2023-12-05T12:08:34.184" v="7457" actId="14100"/>
          <ac:spMkLst>
            <pc:docMk/>
            <pc:sldMk cId="3099849744" sldId="6899"/>
            <ac:spMk id="6" creationId="{2DB20990-1F2D-D36D-B2C1-52AF5A7C5CEF}"/>
          </ac:spMkLst>
        </pc:spChg>
        <pc:spChg chg="add del mod">
          <ac:chgData name="Severin, S (Sefanja)" userId="99325c90-fb6f-426e-9744-e02f59114d16" providerId="ADAL" clId="{0A9B0E1F-8E9C-4B0D-B114-609DFDC93C6D}" dt="2023-11-30T12:20:49.669" v="6742" actId="478"/>
          <ac:spMkLst>
            <pc:docMk/>
            <pc:sldMk cId="3099849744" sldId="6899"/>
            <ac:spMk id="8" creationId="{8ACC4970-B49E-1217-1889-43FBAA8ABEA8}"/>
          </ac:spMkLst>
        </pc:spChg>
        <pc:spChg chg="add mod">
          <ac:chgData name="Severin, S (Sefanja)" userId="99325c90-fb6f-426e-9744-e02f59114d16" providerId="ADAL" clId="{0A9B0E1F-8E9C-4B0D-B114-609DFDC93C6D}" dt="2023-11-30T12:22:07.693" v="6754" actId="1076"/>
          <ac:spMkLst>
            <pc:docMk/>
            <pc:sldMk cId="3099849744" sldId="6899"/>
            <ac:spMk id="9" creationId="{D5463BE5-FC6F-D4D6-6938-A720A220C0D5}"/>
          </ac:spMkLst>
        </pc:spChg>
        <pc:spChg chg="add mod">
          <ac:chgData name="Severin, S (Sefanja)" userId="99325c90-fb6f-426e-9744-e02f59114d16" providerId="ADAL" clId="{0A9B0E1F-8E9C-4B0D-B114-609DFDC93C6D}" dt="2023-11-30T12:22:07.693" v="6754" actId="1076"/>
          <ac:spMkLst>
            <pc:docMk/>
            <pc:sldMk cId="3099849744" sldId="6899"/>
            <ac:spMk id="12" creationId="{228FF18F-3748-D11D-96FE-EFFA34757A74}"/>
          </ac:spMkLst>
        </pc:spChg>
        <pc:spChg chg="add mod">
          <ac:chgData name="Severin, S (Sefanja)" userId="99325c90-fb6f-426e-9744-e02f59114d16" providerId="ADAL" clId="{0A9B0E1F-8E9C-4B0D-B114-609DFDC93C6D}" dt="2023-12-05T12:05:18.826" v="7436" actId="1076"/>
          <ac:spMkLst>
            <pc:docMk/>
            <pc:sldMk cId="3099849744" sldId="6899"/>
            <ac:spMk id="15" creationId="{B6BD70E8-D480-3619-8F7E-8BE971047B42}"/>
          </ac:spMkLst>
        </pc:spChg>
        <pc:spChg chg="add mod">
          <ac:chgData name="Severin, S (Sefanja)" userId="99325c90-fb6f-426e-9744-e02f59114d16" providerId="ADAL" clId="{0A9B0E1F-8E9C-4B0D-B114-609DFDC93C6D}" dt="2023-12-05T12:08:39.201" v="7458" actId="1076"/>
          <ac:spMkLst>
            <pc:docMk/>
            <pc:sldMk cId="3099849744" sldId="6899"/>
            <ac:spMk id="18" creationId="{FA3162A0-537E-59DC-6BC2-D3750F1D49C1}"/>
          </ac:spMkLst>
        </pc:spChg>
        <pc:spChg chg="add mod">
          <ac:chgData name="Severin, S (Sefanja)" userId="99325c90-fb6f-426e-9744-e02f59114d16" providerId="ADAL" clId="{0A9B0E1F-8E9C-4B0D-B114-609DFDC93C6D}" dt="2023-11-30T12:22:07.693" v="6754" actId="1076"/>
          <ac:spMkLst>
            <pc:docMk/>
            <pc:sldMk cId="3099849744" sldId="6899"/>
            <ac:spMk id="19" creationId="{CB99EE42-BE42-49DC-BC9E-B7A322530278}"/>
          </ac:spMkLst>
        </pc:spChg>
        <pc:spChg chg="add del mod">
          <ac:chgData name="Severin, S (Sefanja)" userId="99325c90-fb6f-426e-9744-e02f59114d16" providerId="ADAL" clId="{0A9B0E1F-8E9C-4B0D-B114-609DFDC93C6D}" dt="2023-10-24T13:17:25.360" v="2531" actId="478"/>
          <ac:spMkLst>
            <pc:docMk/>
            <pc:sldMk cId="3099849744" sldId="6899"/>
            <ac:spMk id="22" creationId="{8F0339CF-04C3-40AE-4686-95D1538A426A}"/>
          </ac:spMkLst>
        </pc:spChg>
        <pc:spChg chg="add mod">
          <ac:chgData name="Severin, S (Sefanja)" userId="99325c90-fb6f-426e-9744-e02f59114d16" providerId="ADAL" clId="{0A9B0E1F-8E9C-4B0D-B114-609DFDC93C6D}" dt="2023-11-30T12:22:07.693" v="6754" actId="1076"/>
          <ac:spMkLst>
            <pc:docMk/>
            <pc:sldMk cId="3099849744" sldId="6899"/>
            <ac:spMk id="24" creationId="{4E595272-20CD-D8E0-AFD0-9B178E4669E1}"/>
          </ac:spMkLst>
        </pc:spChg>
        <pc:spChg chg="add mod">
          <ac:chgData name="Severin, S (Sefanja)" userId="99325c90-fb6f-426e-9744-e02f59114d16" providerId="ADAL" clId="{0A9B0E1F-8E9C-4B0D-B114-609DFDC93C6D}" dt="2023-12-05T12:05:18.826" v="7436" actId="1076"/>
          <ac:spMkLst>
            <pc:docMk/>
            <pc:sldMk cId="3099849744" sldId="6899"/>
            <ac:spMk id="25" creationId="{934E67D2-387A-6ABC-BE43-75DBD038E035}"/>
          </ac:spMkLst>
        </pc:spChg>
        <pc:spChg chg="add del mod">
          <ac:chgData name="Severin, S (Sefanja)" userId="99325c90-fb6f-426e-9744-e02f59114d16" providerId="ADAL" clId="{0A9B0E1F-8E9C-4B0D-B114-609DFDC93C6D}" dt="2023-11-30T12:11:01.606" v="6718" actId="478"/>
          <ac:spMkLst>
            <pc:docMk/>
            <pc:sldMk cId="3099849744" sldId="6899"/>
            <ac:spMk id="29" creationId="{3F07E5ED-D0DB-39C4-7D02-4DB434B887EB}"/>
          </ac:spMkLst>
        </pc:spChg>
        <pc:spChg chg="add del mod">
          <ac:chgData name="Severin, S (Sefanja)" userId="99325c90-fb6f-426e-9744-e02f59114d16" providerId="ADAL" clId="{0A9B0E1F-8E9C-4B0D-B114-609DFDC93C6D}" dt="2023-11-30T12:11:01.606" v="6718" actId="478"/>
          <ac:spMkLst>
            <pc:docMk/>
            <pc:sldMk cId="3099849744" sldId="6899"/>
            <ac:spMk id="31" creationId="{D1563619-B384-4FE9-A9C4-F7A6E285D135}"/>
          </ac:spMkLst>
        </pc:spChg>
        <pc:spChg chg="add del mod">
          <ac:chgData name="Severin, S (Sefanja)" userId="99325c90-fb6f-426e-9744-e02f59114d16" providerId="ADAL" clId="{0A9B0E1F-8E9C-4B0D-B114-609DFDC93C6D}" dt="2023-10-10T14:56:13.888" v="1725" actId="478"/>
          <ac:spMkLst>
            <pc:docMk/>
            <pc:sldMk cId="3099849744" sldId="6899"/>
            <ac:spMk id="41" creationId="{68F20E04-842A-634D-E99E-288F6A05BA39}"/>
          </ac:spMkLst>
        </pc:spChg>
        <pc:spChg chg="add mod">
          <ac:chgData name="Severin, S (Sefanja)" userId="99325c90-fb6f-426e-9744-e02f59114d16" providerId="ADAL" clId="{0A9B0E1F-8E9C-4B0D-B114-609DFDC93C6D}" dt="2023-12-05T12:05:18.826" v="7436" actId="1076"/>
          <ac:spMkLst>
            <pc:docMk/>
            <pc:sldMk cId="3099849744" sldId="6899"/>
            <ac:spMk id="47" creationId="{E3AE37B0-3D68-C968-9191-EEDAD7203044}"/>
          </ac:spMkLst>
        </pc:spChg>
        <pc:spChg chg="add mod">
          <ac:chgData name="Severin, S (Sefanja)" userId="99325c90-fb6f-426e-9744-e02f59114d16" providerId="ADAL" clId="{0A9B0E1F-8E9C-4B0D-B114-609DFDC93C6D}" dt="2023-11-30T12:22:07.693" v="6754" actId="1076"/>
          <ac:spMkLst>
            <pc:docMk/>
            <pc:sldMk cId="3099849744" sldId="6899"/>
            <ac:spMk id="48" creationId="{25E0C1C1-AA4F-C7E2-D6F0-81794DE10587}"/>
          </ac:spMkLst>
        </pc:spChg>
        <pc:spChg chg="add mod ord">
          <ac:chgData name="Severin, S (Sefanja)" userId="99325c90-fb6f-426e-9744-e02f59114d16" providerId="ADAL" clId="{0A9B0E1F-8E9C-4B0D-B114-609DFDC93C6D}" dt="2023-12-05T12:06:52.416" v="7448" actId="1076"/>
          <ac:spMkLst>
            <pc:docMk/>
            <pc:sldMk cId="3099849744" sldId="6899"/>
            <ac:spMk id="67" creationId="{341AA7A1-AF3D-3F66-1426-DD2691E7A50E}"/>
          </ac:spMkLst>
        </pc:spChg>
        <pc:spChg chg="add del mod">
          <ac:chgData name="Severin, S (Sefanja)" userId="99325c90-fb6f-426e-9744-e02f59114d16" providerId="ADAL" clId="{0A9B0E1F-8E9C-4B0D-B114-609DFDC93C6D}" dt="2023-11-30T12:11:01.606" v="6718" actId="478"/>
          <ac:spMkLst>
            <pc:docMk/>
            <pc:sldMk cId="3099849744" sldId="6899"/>
            <ac:spMk id="69" creationId="{D63C83EC-0224-F150-703A-88B21D5711A3}"/>
          </ac:spMkLst>
        </pc:spChg>
        <pc:spChg chg="add del mod">
          <ac:chgData name="Severin, S (Sefanja)" userId="99325c90-fb6f-426e-9744-e02f59114d16" providerId="ADAL" clId="{0A9B0E1F-8E9C-4B0D-B114-609DFDC93C6D}" dt="2023-11-30T12:11:01.606" v="6718" actId="478"/>
          <ac:spMkLst>
            <pc:docMk/>
            <pc:sldMk cId="3099849744" sldId="6899"/>
            <ac:spMk id="71" creationId="{F7E1B228-4975-8693-9E24-D47EEB1B0842}"/>
          </ac:spMkLst>
        </pc:spChg>
        <pc:spChg chg="add del mod ord">
          <ac:chgData name="Severin, S (Sefanja)" userId="99325c90-fb6f-426e-9744-e02f59114d16" providerId="ADAL" clId="{0A9B0E1F-8E9C-4B0D-B114-609DFDC93C6D}" dt="2023-11-28T14:56:58.611" v="5534" actId="478"/>
          <ac:spMkLst>
            <pc:docMk/>
            <pc:sldMk cId="3099849744" sldId="6899"/>
            <ac:spMk id="74" creationId="{CDA06F04-B52A-7ED7-01E9-260F27762439}"/>
          </ac:spMkLst>
        </pc:spChg>
        <pc:spChg chg="add del mod">
          <ac:chgData name="Severin, S (Sefanja)" userId="99325c90-fb6f-426e-9744-e02f59114d16" providerId="ADAL" clId="{0A9B0E1F-8E9C-4B0D-B114-609DFDC93C6D}" dt="2023-10-10T15:33:06.639" v="2326" actId="478"/>
          <ac:spMkLst>
            <pc:docMk/>
            <pc:sldMk cId="3099849744" sldId="6899"/>
            <ac:spMk id="75" creationId="{5D99D870-B8A6-B6A4-D02F-588674741C98}"/>
          </ac:spMkLst>
        </pc:spChg>
        <pc:spChg chg="add del mod">
          <ac:chgData name="Severin, S (Sefanja)" userId="99325c90-fb6f-426e-9744-e02f59114d16" providerId="ADAL" clId="{0A9B0E1F-8E9C-4B0D-B114-609DFDC93C6D}" dt="2023-10-10T15:34:40.432" v="2345" actId="478"/>
          <ac:spMkLst>
            <pc:docMk/>
            <pc:sldMk cId="3099849744" sldId="6899"/>
            <ac:spMk id="76" creationId="{8B45F2DE-3E7F-A71B-AC70-37E51BD160A8}"/>
          </ac:spMkLst>
        </pc:spChg>
        <pc:spChg chg="add mod">
          <ac:chgData name="Severin, S (Sefanja)" userId="99325c90-fb6f-426e-9744-e02f59114d16" providerId="ADAL" clId="{0A9B0E1F-8E9C-4B0D-B114-609DFDC93C6D}" dt="2023-11-30T12:22:07.693" v="6754" actId="1076"/>
          <ac:spMkLst>
            <pc:docMk/>
            <pc:sldMk cId="3099849744" sldId="6899"/>
            <ac:spMk id="77" creationId="{AEE9EFB7-AF1F-9A97-E71A-356BC2BB2672}"/>
          </ac:spMkLst>
        </pc:spChg>
        <pc:spChg chg="add mod">
          <ac:chgData name="Severin, S (Sefanja)" userId="99325c90-fb6f-426e-9744-e02f59114d16" providerId="ADAL" clId="{0A9B0E1F-8E9C-4B0D-B114-609DFDC93C6D}" dt="2023-12-05T12:05:18.826" v="7436" actId="1076"/>
          <ac:spMkLst>
            <pc:docMk/>
            <pc:sldMk cId="3099849744" sldId="6899"/>
            <ac:spMk id="78" creationId="{69AB5215-C9B9-6AA5-4FD7-342CBE3BD3FC}"/>
          </ac:spMkLst>
        </pc:spChg>
        <pc:spChg chg="del">
          <ac:chgData name="Severin, S (Sefanja)" userId="99325c90-fb6f-426e-9744-e02f59114d16" providerId="ADAL" clId="{0A9B0E1F-8E9C-4B0D-B114-609DFDC93C6D}" dt="2023-10-10T14:17:01.865" v="1444" actId="478"/>
          <ac:spMkLst>
            <pc:docMk/>
            <pc:sldMk cId="3099849744" sldId="6899"/>
            <ac:spMk id="156" creationId="{FC137F79-9469-42B1-87BD-15E24879EE04}"/>
          </ac:spMkLst>
        </pc:spChg>
        <pc:spChg chg="mod">
          <ac:chgData name="Severin, S (Sefanja)" userId="99325c90-fb6f-426e-9744-e02f59114d16" providerId="ADAL" clId="{0A9B0E1F-8E9C-4B0D-B114-609DFDC93C6D}" dt="2023-12-05T12:05:18.826" v="7436" actId="1076"/>
          <ac:spMkLst>
            <pc:docMk/>
            <pc:sldMk cId="3099849744" sldId="6899"/>
            <ac:spMk id="249" creationId="{8EA2A6EA-BFCE-413D-8968-A73A0AE5CF46}"/>
          </ac:spMkLst>
        </pc:spChg>
        <pc:spChg chg="mod">
          <ac:chgData name="Severin, S (Sefanja)" userId="99325c90-fb6f-426e-9744-e02f59114d16" providerId="ADAL" clId="{0A9B0E1F-8E9C-4B0D-B114-609DFDC93C6D}" dt="2023-12-05T12:08:39.201" v="7458" actId="1076"/>
          <ac:spMkLst>
            <pc:docMk/>
            <pc:sldMk cId="3099849744" sldId="6899"/>
            <ac:spMk id="254" creationId="{9454D644-F62B-4B78-B0FA-E1D1D640F3ED}"/>
          </ac:spMkLst>
        </pc:spChg>
        <pc:spChg chg="del">
          <ac:chgData name="Severin, S (Sefanja)" userId="99325c90-fb6f-426e-9744-e02f59114d16" providerId="ADAL" clId="{0A9B0E1F-8E9C-4B0D-B114-609DFDC93C6D}" dt="2023-10-10T14:16:59.818" v="1442" actId="478"/>
          <ac:spMkLst>
            <pc:docMk/>
            <pc:sldMk cId="3099849744" sldId="6899"/>
            <ac:spMk id="258" creationId="{1D6E1A68-B676-42E8-8011-6926330B0DE1}"/>
          </ac:spMkLst>
        </pc:spChg>
        <pc:spChg chg="mod">
          <ac:chgData name="Severin, S (Sefanja)" userId="99325c90-fb6f-426e-9744-e02f59114d16" providerId="ADAL" clId="{0A9B0E1F-8E9C-4B0D-B114-609DFDC93C6D}" dt="2023-12-05T12:05:18.826" v="7436" actId="1076"/>
          <ac:spMkLst>
            <pc:docMk/>
            <pc:sldMk cId="3099849744" sldId="6899"/>
            <ac:spMk id="260" creationId="{08DC8B47-44EB-42DA-804C-41E8525A16AD}"/>
          </ac:spMkLst>
        </pc:spChg>
        <pc:spChg chg="del mod">
          <ac:chgData name="Severin, S (Sefanja)" userId="99325c90-fb6f-426e-9744-e02f59114d16" providerId="ADAL" clId="{0A9B0E1F-8E9C-4B0D-B114-609DFDC93C6D}" dt="2023-10-10T15:04:59.650" v="1882" actId="478"/>
          <ac:spMkLst>
            <pc:docMk/>
            <pc:sldMk cId="3099849744" sldId="6899"/>
            <ac:spMk id="261" creationId="{239586D9-839C-48B6-947A-B75226CF5D4E}"/>
          </ac:spMkLst>
        </pc:spChg>
        <pc:spChg chg="del">
          <ac:chgData name="Severin, S (Sefanja)" userId="99325c90-fb6f-426e-9744-e02f59114d16" providerId="ADAL" clId="{0A9B0E1F-8E9C-4B0D-B114-609DFDC93C6D}" dt="2023-10-10T14:20:14.867" v="1524" actId="478"/>
          <ac:spMkLst>
            <pc:docMk/>
            <pc:sldMk cId="3099849744" sldId="6899"/>
            <ac:spMk id="263" creationId="{B3E14759-737E-4DE2-9B6E-046FFC603807}"/>
          </ac:spMkLst>
        </pc:spChg>
        <pc:spChg chg="mod">
          <ac:chgData name="Severin, S (Sefanja)" userId="99325c90-fb6f-426e-9744-e02f59114d16" providerId="ADAL" clId="{0A9B0E1F-8E9C-4B0D-B114-609DFDC93C6D}" dt="2023-12-08T08:38:16.497" v="8115" actId="20577"/>
          <ac:spMkLst>
            <pc:docMk/>
            <pc:sldMk cId="3099849744" sldId="6899"/>
            <ac:spMk id="269" creationId="{34266232-AAC5-496F-AAE4-CA95BC8EB193}"/>
          </ac:spMkLst>
        </pc:spChg>
        <pc:spChg chg="mod">
          <ac:chgData name="Severin, S (Sefanja)" userId="99325c90-fb6f-426e-9744-e02f59114d16" providerId="ADAL" clId="{0A9B0E1F-8E9C-4B0D-B114-609DFDC93C6D}" dt="2023-12-05T12:05:18.826" v="7436" actId="1076"/>
          <ac:spMkLst>
            <pc:docMk/>
            <pc:sldMk cId="3099849744" sldId="6899"/>
            <ac:spMk id="272" creationId="{905F4498-E435-47C1-B475-1ECBA0A9C905}"/>
          </ac:spMkLst>
        </pc:spChg>
        <pc:spChg chg="del">
          <ac:chgData name="Severin, S (Sefanja)" userId="99325c90-fb6f-426e-9744-e02f59114d16" providerId="ADAL" clId="{0A9B0E1F-8E9C-4B0D-B114-609DFDC93C6D}" dt="2023-10-10T14:16:57.748" v="1441" actId="478"/>
          <ac:spMkLst>
            <pc:docMk/>
            <pc:sldMk cId="3099849744" sldId="6899"/>
            <ac:spMk id="278" creationId="{C23642F1-8B71-4341-860D-39A21A4A2C46}"/>
          </ac:spMkLst>
        </pc:spChg>
        <pc:spChg chg="mod">
          <ac:chgData name="Severin, S (Sefanja)" userId="99325c90-fb6f-426e-9744-e02f59114d16" providerId="ADAL" clId="{0A9B0E1F-8E9C-4B0D-B114-609DFDC93C6D}" dt="2023-12-05T12:06:31.491" v="7447" actId="1076"/>
          <ac:spMkLst>
            <pc:docMk/>
            <pc:sldMk cId="3099849744" sldId="6899"/>
            <ac:spMk id="280" creationId="{A94D7D8F-DC83-4753-A3F6-5CE8B79B3036}"/>
          </ac:spMkLst>
        </pc:spChg>
        <pc:spChg chg="del">
          <ac:chgData name="Severin, S (Sefanja)" userId="99325c90-fb6f-426e-9744-e02f59114d16" providerId="ADAL" clId="{0A9B0E1F-8E9C-4B0D-B114-609DFDC93C6D}" dt="2023-10-10T14:18:59.993" v="1502" actId="478"/>
          <ac:spMkLst>
            <pc:docMk/>
            <pc:sldMk cId="3099849744" sldId="6899"/>
            <ac:spMk id="281" creationId="{CE2EFC3A-1D21-4FF6-8B61-93BAD6BE4319}"/>
          </ac:spMkLst>
        </pc:spChg>
        <pc:spChg chg="del">
          <ac:chgData name="Severin, S (Sefanja)" userId="99325c90-fb6f-426e-9744-e02f59114d16" providerId="ADAL" clId="{0A9B0E1F-8E9C-4B0D-B114-609DFDC93C6D}" dt="2023-10-10T14:18:56.162" v="1501" actId="478"/>
          <ac:spMkLst>
            <pc:docMk/>
            <pc:sldMk cId="3099849744" sldId="6899"/>
            <ac:spMk id="291" creationId="{2470FF90-8DBF-42B4-9237-685545DAC2A4}"/>
          </ac:spMkLst>
        </pc:spChg>
        <pc:spChg chg="add del mod">
          <ac:chgData name="Severin, S (Sefanja)" userId="99325c90-fb6f-426e-9744-e02f59114d16" providerId="ADAL" clId="{0A9B0E1F-8E9C-4B0D-B114-609DFDC93C6D}" dt="2023-12-08T10:13:37.209" v="8178" actId="478"/>
          <ac:spMkLst>
            <pc:docMk/>
            <pc:sldMk cId="3099849744" sldId="6899"/>
            <ac:spMk id="293" creationId="{CC0DB012-FD99-4447-8257-02ACF53AD099}"/>
          </ac:spMkLst>
        </pc:spChg>
        <pc:spChg chg="del mod">
          <ac:chgData name="Severin, S (Sefanja)" userId="99325c90-fb6f-426e-9744-e02f59114d16" providerId="ADAL" clId="{0A9B0E1F-8E9C-4B0D-B114-609DFDC93C6D}" dt="2023-11-30T12:11:01.606" v="6718" actId="478"/>
          <ac:spMkLst>
            <pc:docMk/>
            <pc:sldMk cId="3099849744" sldId="6899"/>
            <ac:spMk id="296" creationId="{A5BAF8FD-1616-4BF1-8D94-FAA8F0ABB763}"/>
          </ac:spMkLst>
        </pc:spChg>
        <pc:spChg chg="mod">
          <ac:chgData name="Severin, S (Sefanja)" userId="99325c90-fb6f-426e-9744-e02f59114d16" providerId="ADAL" clId="{0A9B0E1F-8E9C-4B0D-B114-609DFDC93C6D}" dt="2023-12-08T08:38:16.099" v="8114" actId="20577"/>
          <ac:spMkLst>
            <pc:docMk/>
            <pc:sldMk cId="3099849744" sldId="6899"/>
            <ac:spMk id="300" creationId="{5B919B13-EA3C-4AE8-9088-DD74D952B7FA}"/>
          </ac:spMkLst>
        </pc:spChg>
        <pc:spChg chg="mod">
          <ac:chgData name="Severin, S (Sefanja)" userId="99325c90-fb6f-426e-9744-e02f59114d16" providerId="ADAL" clId="{0A9B0E1F-8E9C-4B0D-B114-609DFDC93C6D}" dt="2023-11-30T12:22:07.693" v="6754" actId="1076"/>
          <ac:spMkLst>
            <pc:docMk/>
            <pc:sldMk cId="3099849744" sldId="6899"/>
            <ac:spMk id="301" creationId="{4FAC4ACF-B5C1-4169-8DEC-98B319D66D9D}"/>
          </ac:spMkLst>
        </pc:spChg>
        <pc:spChg chg="mod">
          <ac:chgData name="Severin, S (Sefanja)" userId="99325c90-fb6f-426e-9744-e02f59114d16" providerId="ADAL" clId="{0A9B0E1F-8E9C-4B0D-B114-609DFDC93C6D}" dt="2023-12-08T08:38:46.783" v="8123" actId="113"/>
          <ac:spMkLst>
            <pc:docMk/>
            <pc:sldMk cId="3099849744" sldId="6899"/>
            <ac:spMk id="304" creationId="{2D86F804-4A4A-4808-B816-0D2038F00C03}"/>
          </ac:spMkLst>
        </pc:spChg>
        <pc:spChg chg="del mod">
          <ac:chgData name="Severin, S (Sefanja)" userId="99325c90-fb6f-426e-9744-e02f59114d16" providerId="ADAL" clId="{0A9B0E1F-8E9C-4B0D-B114-609DFDC93C6D}" dt="2023-10-10T15:04:59.650" v="1882" actId="478"/>
          <ac:spMkLst>
            <pc:docMk/>
            <pc:sldMk cId="3099849744" sldId="6899"/>
            <ac:spMk id="310" creationId="{7AF79861-9A8D-4921-B9DE-E5C9ECA84B41}"/>
          </ac:spMkLst>
        </pc:spChg>
        <pc:spChg chg="del">
          <ac:chgData name="Severin, S (Sefanja)" userId="99325c90-fb6f-426e-9744-e02f59114d16" providerId="ADAL" clId="{0A9B0E1F-8E9C-4B0D-B114-609DFDC93C6D}" dt="2023-10-10T14:19:01.065" v="1503" actId="478"/>
          <ac:spMkLst>
            <pc:docMk/>
            <pc:sldMk cId="3099849744" sldId="6899"/>
            <ac:spMk id="324" creationId="{479BB1AB-CC9E-4BC2-904E-15847DDAF0A2}"/>
          </ac:spMkLst>
        </pc:spChg>
        <pc:spChg chg="del">
          <ac:chgData name="Severin, S (Sefanja)" userId="99325c90-fb6f-426e-9744-e02f59114d16" providerId="ADAL" clId="{0A9B0E1F-8E9C-4B0D-B114-609DFDC93C6D}" dt="2023-10-10T14:17:04.562" v="1446" actId="478"/>
          <ac:spMkLst>
            <pc:docMk/>
            <pc:sldMk cId="3099849744" sldId="6899"/>
            <ac:spMk id="326" creationId="{18CDDB2A-6B34-4516-9C03-816CD35D1EA1}"/>
          </ac:spMkLst>
        </pc:spChg>
        <pc:spChg chg="mod">
          <ac:chgData name="Severin, S (Sefanja)" userId="99325c90-fb6f-426e-9744-e02f59114d16" providerId="ADAL" clId="{0A9B0E1F-8E9C-4B0D-B114-609DFDC93C6D}" dt="2023-12-05T12:05:18.826" v="7436" actId="1076"/>
          <ac:spMkLst>
            <pc:docMk/>
            <pc:sldMk cId="3099849744" sldId="6899"/>
            <ac:spMk id="331" creationId="{A71DDE6B-53CE-46FE-82A2-31AE87B7FB24}"/>
          </ac:spMkLst>
        </pc:spChg>
        <pc:spChg chg="mod">
          <ac:chgData name="Severin, S (Sefanja)" userId="99325c90-fb6f-426e-9744-e02f59114d16" providerId="ADAL" clId="{0A9B0E1F-8E9C-4B0D-B114-609DFDC93C6D}" dt="2023-12-05T12:08:39.201" v="7458" actId="1076"/>
          <ac:spMkLst>
            <pc:docMk/>
            <pc:sldMk cId="3099849744" sldId="6899"/>
            <ac:spMk id="332" creationId="{9F6D9EBC-2E73-4226-BA25-E6573A77E159}"/>
          </ac:spMkLst>
        </pc:spChg>
        <pc:spChg chg="mod">
          <ac:chgData name="Severin, S (Sefanja)" userId="99325c90-fb6f-426e-9744-e02f59114d16" providerId="ADAL" clId="{0A9B0E1F-8E9C-4B0D-B114-609DFDC93C6D}" dt="2023-12-05T12:06:31.491" v="7447" actId="1076"/>
          <ac:spMkLst>
            <pc:docMk/>
            <pc:sldMk cId="3099849744" sldId="6899"/>
            <ac:spMk id="334" creationId="{AC520BA9-C4C8-4837-A920-345808758C34}"/>
          </ac:spMkLst>
        </pc:spChg>
        <pc:spChg chg="mod">
          <ac:chgData name="Severin, S (Sefanja)" userId="99325c90-fb6f-426e-9744-e02f59114d16" providerId="ADAL" clId="{0A9B0E1F-8E9C-4B0D-B114-609DFDC93C6D}" dt="2023-12-05T12:08:39.201" v="7458" actId="1076"/>
          <ac:spMkLst>
            <pc:docMk/>
            <pc:sldMk cId="3099849744" sldId="6899"/>
            <ac:spMk id="338" creationId="{0D7318CD-1C2A-4312-9688-16FFEFF77764}"/>
          </ac:spMkLst>
        </pc:spChg>
        <pc:spChg chg="mod">
          <ac:chgData name="Severin, S (Sefanja)" userId="99325c90-fb6f-426e-9744-e02f59114d16" providerId="ADAL" clId="{0A9B0E1F-8E9C-4B0D-B114-609DFDC93C6D}" dt="2023-10-24T13:18:43.126" v="2556" actId="1076"/>
          <ac:spMkLst>
            <pc:docMk/>
            <pc:sldMk cId="3099849744" sldId="6899"/>
            <ac:spMk id="345" creationId="{B43FC0A3-514A-42F6-97A0-38EB1CAA2430}"/>
          </ac:spMkLst>
        </pc:spChg>
        <pc:spChg chg="del mod">
          <ac:chgData name="Severin, S (Sefanja)" userId="99325c90-fb6f-426e-9744-e02f59114d16" providerId="ADAL" clId="{0A9B0E1F-8E9C-4B0D-B114-609DFDC93C6D}" dt="2023-11-30T12:11:01.606" v="6718" actId="478"/>
          <ac:spMkLst>
            <pc:docMk/>
            <pc:sldMk cId="3099849744" sldId="6899"/>
            <ac:spMk id="354" creationId="{EFC282FC-D8E6-4025-AE18-CE8DB66C162D}"/>
          </ac:spMkLst>
        </pc:spChg>
        <pc:spChg chg="del">
          <ac:chgData name="Severin, S (Sefanja)" userId="99325c90-fb6f-426e-9744-e02f59114d16" providerId="ADAL" clId="{0A9B0E1F-8E9C-4B0D-B114-609DFDC93C6D}" dt="2023-10-10T14:18:49.002" v="1499" actId="478"/>
          <ac:spMkLst>
            <pc:docMk/>
            <pc:sldMk cId="3099849744" sldId="6899"/>
            <ac:spMk id="367" creationId="{F14A6490-867B-40E9-8767-29F864911C99}"/>
          </ac:spMkLst>
        </pc:spChg>
        <pc:spChg chg="del">
          <ac:chgData name="Severin, S (Sefanja)" userId="99325c90-fb6f-426e-9744-e02f59114d16" providerId="ADAL" clId="{0A9B0E1F-8E9C-4B0D-B114-609DFDC93C6D}" dt="2023-10-10T14:20:46.949" v="1534" actId="478"/>
          <ac:spMkLst>
            <pc:docMk/>
            <pc:sldMk cId="3099849744" sldId="6899"/>
            <ac:spMk id="374" creationId="{4C4C67BB-33E6-464A-859D-3A23B13D1B43}"/>
          </ac:spMkLst>
        </pc:spChg>
        <pc:spChg chg="mod">
          <ac:chgData name="Severin, S (Sefanja)" userId="99325c90-fb6f-426e-9744-e02f59114d16" providerId="ADAL" clId="{0A9B0E1F-8E9C-4B0D-B114-609DFDC93C6D}" dt="2023-12-05T12:05:18.826" v="7436" actId="1076"/>
          <ac:spMkLst>
            <pc:docMk/>
            <pc:sldMk cId="3099849744" sldId="6899"/>
            <ac:spMk id="375" creationId="{D995FCF9-8A69-4722-A4F4-9B74BE86E47A}"/>
          </ac:spMkLst>
        </pc:spChg>
        <pc:spChg chg="add del mod">
          <ac:chgData name="Severin, S (Sefanja)" userId="99325c90-fb6f-426e-9744-e02f59114d16" providerId="ADAL" clId="{0A9B0E1F-8E9C-4B0D-B114-609DFDC93C6D}" dt="2023-12-11T17:55:48.105" v="8304" actId="20577"/>
          <ac:spMkLst>
            <pc:docMk/>
            <pc:sldMk cId="3099849744" sldId="6899"/>
            <ac:spMk id="385" creationId="{9343590C-E3EA-4D11-9D01-5B4ABD90342F}"/>
          </ac:spMkLst>
        </pc:spChg>
        <pc:spChg chg="del">
          <ac:chgData name="Severin, S (Sefanja)" userId="99325c90-fb6f-426e-9744-e02f59114d16" providerId="ADAL" clId="{0A9B0E1F-8E9C-4B0D-B114-609DFDC93C6D}" dt="2023-10-10T14:21:39.140" v="1552" actId="478"/>
          <ac:spMkLst>
            <pc:docMk/>
            <pc:sldMk cId="3099849744" sldId="6899"/>
            <ac:spMk id="393" creationId="{C9C25C3F-B610-4A45-AEE6-48B4C49B3242}"/>
          </ac:spMkLst>
        </pc:spChg>
        <pc:spChg chg="del mod">
          <ac:chgData name="Severin, S (Sefanja)" userId="99325c90-fb6f-426e-9744-e02f59114d16" providerId="ADAL" clId="{0A9B0E1F-8E9C-4B0D-B114-609DFDC93C6D}" dt="2023-10-10T15:04:59.650" v="1882" actId="478"/>
          <ac:spMkLst>
            <pc:docMk/>
            <pc:sldMk cId="3099849744" sldId="6899"/>
            <ac:spMk id="401" creationId="{77A1AF02-C4DF-4366-A47A-F5EAB60E3B90}"/>
          </ac:spMkLst>
        </pc:spChg>
        <pc:spChg chg="del">
          <ac:chgData name="Severin, S (Sefanja)" userId="99325c90-fb6f-426e-9744-e02f59114d16" providerId="ADAL" clId="{0A9B0E1F-8E9C-4B0D-B114-609DFDC93C6D}" dt="2023-10-10T14:18:43.666" v="1497" actId="478"/>
          <ac:spMkLst>
            <pc:docMk/>
            <pc:sldMk cId="3099849744" sldId="6899"/>
            <ac:spMk id="409" creationId="{DDEF03BA-F319-4666-9265-394B7AD33845}"/>
          </ac:spMkLst>
        </pc:spChg>
        <pc:spChg chg="del">
          <ac:chgData name="Severin, S (Sefanja)" userId="99325c90-fb6f-426e-9744-e02f59114d16" providerId="ADAL" clId="{0A9B0E1F-8E9C-4B0D-B114-609DFDC93C6D}" dt="2023-10-10T14:23:23.408" v="1560" actId="478"/>
          <ac:spMkLst>
            <pc:docMk/>
            <pc:sldMk cId="3099849744" sldId="6899"/>
            <ac:spMk id="415" creationId="{5FE2DF57-5DB0-4E9C-B083-9A5730515786}"/>
          </ac:spMkLst>
        </pc:spChg>
        <pc:spChg chg="del">
          <ac:chgData name="Severin, S (Sefanja)" userId="99325c90-fb6f-426e-9744-e02f59114d16" providerId="ADAL" clId="{0A9B0E1F-8E9C-4B0D-B114-609DFDC93C6D}" dt="2023-10-10T14:17:11.936" v="1448" actId="478"/>
          <ac:spMkLst>
            <pc:docMk/>
            <pc:sldMk cId="3099849744" sldId="6899"/>
            <ac:spMk id="420" creationId="{33694FE2-BF41-4809-B4D7-565D0BA746D4}"/>
          </ac:spMkLst>
        </pc:spChg>
        <pc:graphicFrameChg chg="mod modGraphic">
          <ac:chgData name="Severin, S (Sefanja)" userId="99325c90-fb6f-426e-9744-e02f59114d16" providerId="ADAL" clId="{0A9B0E1F-8E9C-4B0D-B114-609DFDC93C6D}" dt="2023-12-08T21:41:34.538" v="8231" actId="20577"/>
          <ac:graphicFrameMkLst>
            <pc:docMk/>
            <pc:sldMk cId="3099849744" sldId="6899"/>
            <ac:graphicFrameMk id="110" creationId="{F3E8BBCE-4569-4C16-93EE-87A67D672574}"/>
          </ac:graphicFrameMkLst>
        </pc:graphicFrameChg>
        <pc:cxnChg chg="add del mod">
          <ac:chgData name="Severin, S (Sefanja)" userId="99325c90-fb6f-426e-9744-e02f59114d16" providerId="ADAL" clId="{0A9B0E1F-8E9C-4B0D-B114-609DFDC93C6D}" dt="2023-11-30T12:20:49.669" v="6742" actId="478"/>
          <ac:cxnSpMkLst>
            <pc:docMk/>
            <pc:sldMk cId="3099849744" sldId="6899"/>
            <ac:cxnSpMk id="7" creationId="{AE600030-0C69-02EB-AC77-1EC9912B23BB}"/>
          </ac:cxnSpMkLst>
        </pc:cxnChg>
        <pc:cxnChg chg="add mod">
          <ac:chgData name="Severin, S (Sefanja)" userId="99325c90-fb6f-426e-9744-e02f59114d16" providerId="ADAL" clId="{0A9B0E1F-8E9C-4B0D-B114-609DFDC93C6D}" dt="2023-12-08T10:14:59.582" v="8180" actId="14100"/>
          <ac:cxnSpMkLst>
            <pc:docMk/>
            <pc:sldMk cId="3099849744" sldId="6899"/>
            <ac:cxnSpMk id="10" creationId="{849F8014-E316-2BFD-2800-585B66C72CF9}"/>
          </ac:cxnSpMkLst>
        </pc:cxnChg>
        <pc:cxnChg chg="add mod">
          <ac:chgData name="Severin, S (Sefanja)" userId="99325c90-fb6f-426e-9744-e02f59114d16" providerId="ADAL" clId="{0A9B0E1F-8E9C-4B0D-B114-609DFDC93C6D}" dt="2023-11-30T12:22:07.693" v="6754" actId="1076"/>
          <ac:cxnSpMkLst>
            <pc:docMk/>
            <pc:sldMk cId="3099849744" sldId="6899"/>
            <ac:cxnSpMk id="11" creationId="{A35C4FE0-2A57-715C-9EDE-B84A3E215F25}"/>
          </ac:cxnSpMkLst>
        </pc:cxnChg>
        <pc:cxnChg chg="add del mod">
          <ac:chgData name="Severin, S (Sefanja)" userId="99325c90-fb6f-426e-9744-e02f59114d16" providerId="ADAL" clId="{0A9B0E1F-8E9C-4B0D-B114-609DFDC93C6D}" dt="2023-10-10T14:53:26.192" v="1699" actId="478"/>
          <ac:cxnSpMkLst>
            <pc:docMk/>
            <pc:sldMk cId="3099849744" sldId="6899"/>
            <ac:cxnSpMk id="14" creationId="{B5021FD6-2AC4-A891-F660-B2E231E2F659}"/>
          </ac:cxnSpMkLst>
        </pc:cxnChg>
        <pc:cxnChg chg="add mod">
          <ac:chgData name="Severin, S (Sefanja)" userId="99325c90-fb6f-426e-9744-e02f59114d16" providerId="ADAL" clId="{0A9B0E1F-8E9C-4B0D-B114-609DFDC93C6D}" dt="2023-11-30T12:22:07.693" v="6754" actId="1076"/>
          <ac:cxnSpMkLst>
            <pc:docMk/>
            <pc:sldMk cId="3099849744" sldId="6899"/>
            <ac:cxnSpMk id="16" creationId="{4321F39D-0F49-4B0B-4740-DADE46C34948}"/>
          </ac:cxnSpMkLst>
        </pc:cxnChg>
        <pc:cxnChg chg="add mod">
          <ac:chgData name="Severin, S (Sefanja)" userId="99325c90-fb6f-426e-9744-e02f59114d16" providerId="ADAL" clId="{0A9B0E1F-8E9C-4B0D-B114-609DFDC93C6D}" dt="2023-12-05T12:08:39.201" v="7458" actId="1076"/>
          <ac:cxnSpMkLst>
            <pc:docMk/>
            <pc:sldMk cId="3099849744" sldId="6899"/>
            <ac:cxnSpMk id="17" creationId="{2C62E3B9-E76F-2A7C-C37D-BE203597D58C}"/>
          </ac:cxnSpMkLst>
        </pc:cxnChg>
        <pc:cxnChg chg="add mod ord">
          <ac:chgData name="Severin, S (Sefanja)" userId="99325c90-fb6f-426e-9744-e02f59114d16" providerId="ADAL" clId="{0A9B0E1F-8E9C-4B0D-B114-609DFDC93C6D}" dt="2023-12-05T12:05:18.826" v="7436" actId="1076"/>
          <ac:cxnSpMkLst>
            <pc:docMk/>
            <pc:sldMk cId="3099849744" sldId="6899"/>
            <ac:cxnSpMk id="28" creationId="{D6E38A9A-09DD-E9B3-3A86-7DCFC3F29656}"/>
          </ac:cxnSpMkLst>
        </pc:cxnChg>
        <pc:cxnChg chg="add del mod">
          <ac:chgData name="Severin, S (Sefanja)" userId="99325c90-fb6f-426e-9744-e02f59114d16" providerId="ADAL" clId="{0A9B0E1F-8E9C-4B0D-B114-609DFDC93C6D}" dt="2023-11-30T12:11:01.606" v="6718" actId="478"/>
          <ac:cxnSpMkLst>
            <pc:docMk/>
            <pc:sldMk cId="3099849744" sldId="6899"/>
            <ac:cxnSpMk id="30" creationId="{565E7872-349E-7024-AC49-9AC8338F329F}"/>
          </ac:cxnSpMkLst>
        </pc:cxnChg>
        <pc:cxnChg chg="add del mod">
          <ac:chgData name="Severin, S (Sefanja)" userId="99325c90-fb6f-426e-9744-e02f59114d16" providerId="ADAL" clId="{0A9B0E1F-8E9C-4B0D-B114-609DFDC93C6D}" dt="2023-10-10T15:11:52.524" v="2039" actId="478"/>
          <ac:cxnSpMkLst>
            <pc:docMk/>
            <pc:sldMk cId="3099849744" sldId="6899"/>
            <ac:cxnSpMk id="59" creationId="{217B0BC6-E9ED-EC2A-6E46-8B35414C8742}"/>
          </ac:cxnSpMkLst>
        </pc:cxnChg>
        <pc:cxnChg chg="add del mod">
          <ac:chgData name="Severin, S (Sefanja)" userId="99325c90-fb6f-426e-9744-e02f59114d16" providerId="ADAL" clId="{0A9B0E1F-8E9C-4B0D-B114-609DFDC93C6D}" dt="2023-10-10T15:11:53.547" v="2040" actId="478"/>
          <ac:cxnSpMkLst>
            <pc:docMk/>
            <pc:sldMk cId="3099849744" sldId="6899"/>
            <ac:cxnSpMk id="63" creationId="{2E11ED90-9A8E-BF6C-5640-A4E26C61D407}"/>
          </ac:cxnSpMkLst>
        </pc:cxnChg>
        <pc:cxnChg chg="add del mod">
          <ac:chgData name="Severin, S (Sefanja)" userId="99325c90-fb6f-426e-9744-e02f59114d16" providerId="ADAL" clId="{0A9B0E1F-8E9C-4B0D-B114-609DFDC93C6D}" dt="2023-11-30T12:11:01.606" v="6718" actId="478"/>
          <ac:cxnSpMkLst>
            <pc:docMk/>
            <pc:sldMk cId="3099849744" sldId="6899"/>
            <ac:cxnSpMk id="70" creationId="{F26F0689-9D89-4120-2967-3FCEB2466B2F}"/>
          </ac:cxnSpMkLst>
        </pc:cxnChg>
        <pc:cxnChg chg="add mod">
          <ac:chgData name="Severin, S (Sefanja)" userId="99325c90-fb6f-426e-9744-e02f59114d16" providerId="ADAL" clId="{0A9B0E1F-8E9C-4B0D-B114-609DFDC93C6D}" dt="2023-11-30T12:22:07.693" v="6754" actId="1076"/>
          <ac:cxnSpMkLst>
            <pc:docMk/>
            <pc:sldMk cId="3099849744" sldId="6899"/>
            <ac:cxnSpMk id="72" creationId="{1780D51E-B295-4790-9280-06EB35F923EC}"/>
          </ac:cxnSpMkLst>
        </pc:cxnChg>
        <pc:cxnChg chg="add mod">
          <ac:chgData name="Severin, S (Sefanja)" userId="99325c90-fb6f-426e-9744-e02f59114d16" providerId="ADAL" clId="{0A9B0E1F-8E9C-4B0D-B114-609DFDC93C6D}" dt="2023-12-05T12:05:18.826" v="7436" actId="1076"/>
          <ac:cxnSpMkLst>
            <pc:docMk/>
            <pc:sldMk cId="3099849744" sldId="6899"/>
            <ac:cxnSpMk id="73" creationId="{287D43D0-F1AB-4258-B7DF-A91CB1F2809A}"/>
          </ac:cxnSpMkLst>
        </pc:cxnChg>
        <pc:cxnChg chg="del mod">
          <ac:chgData name="Severin, S (Sefanja)" userId="99325c90-fb6f-426e-9744-e02f59114d16" providerId="ADAL" clId="{0A9B0E1F-8E9C-4B0D-B114-609DFDC93C6D}" dt="2023-10-10T14:17:00.740" v="1443" actId="478"/>
          <ac:cxnSpMkLst>
            <pc:docMk/>
            <pc:sldMk cId="3099849744" sldId="6899"/>
            <ac:cxnSpMk id="153" creationId="{6A0530AE-388F-4844-A158-C20E875B66E4}"/>
          </ac:cxnSpMkLst>
        </pc:cxnChg>
        <pc:cxnChg chg="mod">
          <ac:chgData name="Severin, S (Sefanja)" userId="99325c90-fb6f-426e-9744-e02f59114d16" providerId="ADAL" clId="{0A9B0E1F-8E9C-4B0D-B114-609DFDC93C6D}" dt="2023-12-05T12:05:18.826" v="7436" actId="1076"/>
          <ac:cxnSpMkLst>
            <pc:docMk/>
            <pc:sldMk cId="3099849744" sldId="6899"/>
            <ac:cxnSpMk id="251" creationId="{5DD096DF-C7E4-4C84-903B-CCB479F08786}"/>
          </ac:cxnSpMkLst>
        </pc:cxnChg>
        <pc:cxnChg chg="mod">
          <ac:chgData name="Severin, S (Sefanja)" userId="99325c90-fb6f-426e-9744-e02f59114d16" providerId="ADAL" clId="{0A9B0E1F-8E9C-4B0D-B114-609DFDC93C6D}" dt="2023-12-05T12:05:18.826" v="7436" actId="1076"/>
          <ac:cxnSpMkLst>
            <pc:docMk/>
            <pc:sldMk cId="3099849744" sldId="6899"/>
            <ac:cxnSpMk id="264" creationId="{1217693C-595E-424B-AAD5-E38E28D04384}"/>
          </ac:cxnSpMkLst>
        </pc:cxnChg>
        <pc:cxnChg chg="del mod">
          <ac:chgData name="Severin, S (Sefanja)" userId="99325c90-fb6f-426e-9744-e02f59114d16" providerId="ADAL" clId="{0A9B0E1F-8E9C-4B0D-B114-609DFDC93C6D}" dt="2023-10-10T14:17:03.272" v="1445" actId="478"/>
          <ac:cxnSpMkLst>
            <pc:docMk/>
            <pc:sldMk cId="3099849744" sldId="6899"/>
            <ac:cxnSpMk id="266" creationId="{E983A805-AFAF-4073-A3F3-69EE9EE1FFD0}"/>
          </ac:cxnSpMkLst>
        </pc:cxnChg>
        <pc:cxnChg chg="mod">
          <ac:chgData name="Severin, S (Sefanja)" userId="99325c90-fb6f-426e-9744-e02f59114d16" providerId="ADAL" clId="{0A9B0E1F-8E9C-4B0D-B114-609DFDC93C6D}" dt="2023-12-05T12:08:39.201" v="7458" actId="1076"/>
          <ac:cxnSpMkLst>
            <pc:docMk/>
            <pc:sldMk cId="3099849744" sldId="6899"/>
            <ac:cxnSpMk id="270" creationId="{BF8618D1-20A1-4D8B-A1A5-9A8D87FC16E8}"/>
          </ac:cxnSpMkLst>
        </pc:cxnChg>
        <pc:cxnChg chg="del mod">
          <ac:chgData name="Severin, S (Sefanja)" userId="99325c90-fb6f-426e-9744-e02f59114d16" providerId="ADAL" clId="{0A9B0E1F-8E9C-4B0D-B114-609DFDC93C6D}" dt="2023-10-10T14:18:54.514" v="1500" actId="478"/>
          <ac:cxnSpMkLst>
            <pc:docMk/>
            <pc:sldMk cId="3099849744" sldId="6899"/>
            <ac:cxnSpMk id="288" creationId="{C83257D2-1AE8-44FF-B775-28CDB87F4A62}"/>
          </ac:cxnSpMkLst>
        </pc:cxnChg>
        <pc:cxnChg chg="mod">
          <ac:chgData name="Severin, S (Sefanja)" userId="99325c90-fb6f-426e-9744-e02f59114d16" providerId="ADAL" clId="{0A9B0E1F-8E9C-4B0D-B114-609DFDC93C6D}" dt="2023-11-30T12:22:07.693" v="6754" actId="1076"/>
          <ac:cxnSpMkLst>
            <pc:docMk/>
            <pc:sldMk cId="3099849744" sldId="6899"/>
            <ac:cxnSpMk id="305" creationId="{F4AFF009-DEF9-4BAE-9C19-BED97E8611EC}"/>
          </ac:cxnSpMkLst>
        </pc:cxnChg>
        <pc:cxnChg chg="del mod">
          <ac:chgData name="Severin, S (Sefanja)" userId="99325c90-fb6f-426e-9744-e02f59114d16" providerId="ADAL" clId="{0A9B0E1F-8E9C-4B0D-B114-609DFDC93C6D}" dt="2023-10-10T14:19:02.266" v="1504" actId="478"/>
          <ac:cxnSpMkLst>
            <pc:docMk/>
            <pc:sldMk cId="3099849744" sldId="6899"/>
            <ac:cxnSpMk id="312" creationId="{A5A3FECC-0CAA-4E3F-B17A-0EE41A2EF5D8}"/>
          </ac:cxnSpMkLst>
        </pc:cxnChg>
        <pc:cxnChg chg="del mod">
          <ac:chgData name="Severin, S (Sefanja)" userId="99325c90-fb6f-426e-9744-e02f59114d16" providerId="ADAL" clId="{0A9B0E1F-8E9C-4B0D-B114-609DFDC93C6D}" dt="2023-10-10T14:16:56.283" v="1440" actId="478"/>
          <ac:cxnSpMkLst>
            <pc:docMk/>
            <pc:sldMk cId="3099849744" sldId="6899"/>
            <ac:cxnSpMk id="325" creationId="{F8DBE55E-46DE-45FF-818E-1939D763AC76}"/>
          </ac:cxnSpMkLst>
        </pc:cxnChg>
        <pc:cxnChg chg="mod">
          <ac:chgData name="Severin, S (Sefanja)" userId="99325c90-fb6f-426e-9744-e02f59114d16" providerId="ADAL" clId="{0A9B0E1F-8E9C-4B0D-B114-609DFDC93C6D}" dt="2023-12-05T12:06:31.491" v="7447" actId="1076"/>
          <ac:cxnSpMkLst>
            <pc:docMk/>
            <pc:sldMk cId="3099849744" sldId="6899"/>
            <ac:cxnSpMk id="333" creationId="{DA319E48-15F8-4AEB-849E-AAEF8105727B}"/>
          </ac:cxnSpMkLst>
        </pc:cxnChg>
        <pc:cxnChg chg="mod">
          <ac:chgData name="Severin, S (Sefanja)" userId="99325c90-fb6f-426e-9744-e02f59114d16" providerId="ADAL" clId="{0A9B0E1F-8E9C-4B0D-B114-609DFDC93C6D}" dt="2023-12-05T12:08:39.201" v="7458" actId="1076"/>
          <ac:cxnSpMkLst>
            <pc:docMk/>
            <pc:sldMk cId="3099849744" sldId="6899"/>
            <ac:cxnSpMk id="337" creationId="{795BBBA3-BF0D-4E4F-8080-B8EE09E8205B}"/>
          </ac:cxnSpMkLst>
        </pc:cxnChg>
        <pc:cxnChg chg="del mod">
          <ac:chgData name="Severin, S (Sefanja)" userId="99325c90-fb6f-426e-9744-e02f59114d16" providerId="ADAL" clId="{0A9B0E1F-8E9C-4B0D-B114-609DFDC93C6D}" dt="2023-11-30T12:11:01.606" v="6718" actId="478"/>
          <ac:cxnSpMkLst>
            <pc:docMk/>
            <pc:sldMk cId="3099849744" sldId="6899"/>
            <ac:cxnSpMk id="350" creationId="{55AD29AE-E90A-42DB-9913-019E8C353855}"/>
          </ac:cxnSpMkLst>
        </pc:cxnChg>
        <pc:cxnChg chg="del">
          <ac:chgData name="Severin, S (Sefanja)" userId="99325c90-fb6f-426e-9744-e02f59114d16" providerId="ADAL" clId="{0A9B0E1F-8E9C-4B0D-B114-609DFDC93C6D}" dt="2023-10-10T14:18:47.954" v="1498" actId="478"/>
          <ac:cxnSpMkLst>
            <pc:docMk/>
            <pc:sldMk cId="3099849744" sldId="6899"/>
            <ac:cxnSpMk id="355" creationId="{0C965CCB-ACB2-41BF-8C7E-C5D32776CF7B}"/>
          </ac:cxnSpMkLst>
        </pc:cxnChg>
        <pc:cxnChg chg="del">
          <ac:chgData name="Severin, S (Sefanja)" userId="99325c90-fb6f-426e-9744-e02f59114d16" providerId="ADAL" clId="{0A9B0E1F-8E9C-4B0D-B114-609DFDC93C6D}" dt="2023-10-10T14:20:46.949" v="1534" actId="478"/>
          <ac:cxnSpMkLst>
            <pc:docMk/>
            <pc:sldMk cId="3099849744" sldId="6899"/>
            <ac:cxnSpMk id="368" creationId="{001D2BFD-022A-40A4-AAC8-7D399BFED5CF}"/>
          </ac:cxnSpMkLst>
        </pc:cxnChg>
        <pc:cxnChg chg="add del mod">
          <ac:chgData name="Severin, S (Sefanja)" userId="99325c90-fb6f-426e-9744-e02f59114d16" providerId="ADAL" clId="{0A9B0E1F-8E9C-4B0D-B114-609DFDC93C6D}" dt="2023-12-08T10:13:37.209" v="8178" actId="478"/>
          <ac:cxnSpMkLst>
            <pc:docMk/>
            <pc:sldMk cId="3099849744" sldId="6899"/>
            <ac:cxnSpMk id="378" creationId="{7E302880-C38F-4B4D-A985-3B4736953DD4}"/>
          </ac:cxnSpMkLst>
        </pc:cxnChg>
        <pc:cxnChg chg="del mod">
          <ac:chgData name="Severin, S (Sefanja)" userId="99325c90-fb6f-426e-9744-e02f59114d16" providerId="ADAL" clId="{0A9B0E1F-8E9C-4B0D-B114-609DFDC93C6D}" dt="2023-10-10T14:21:37.414" v="1551" actId="478"/>
          <ac:cxnSpMkLst>
            <pc:docMk/>
            <pc:sldMk cId="3099849744" sldId="6899"/>
            <ac:cxnSpMk id="392" creationId="{3B9FBAEC-D1C3-4461-BD39-77D89ADC7974}"/>
          </ac:cxnSpMkLst>
        </pc:cxnChg>
        <pc:cxnChg chg="mod">
          <ac:chgData name="Severin, S (Sefanja)" userId="99325c90-fb6f-426e-9744-e02f59114d16" providerId="ADAL" clId="{0A9B0E1F-8E9C-4B0D-B114-609DFDC93C6D}" dt="2023-12-05T12:05:18.826" v="7436" actId="1076"/>
          <ac:cxnSpMkLst>
            <pc:docMk/>
            <pc:sldMk cId="3099849744" sldId="6899"/>
            <ac:cxnSpMk id="400" creationId="{664EE849-0EC8-4623-B76A-E9256CDA2D37}"/>
          </ac:cxnSpMkLst>
        </pc:cxnChg>
        <pc:cxnChg chg="del">
          <ac:chgData name="Severin, S (Sefanja)" userId="99325c90-fb6f-426e-9744-e02f59114d16" providerId="ADAL" clId="{0A9B0E1F-8E9C-4B0D-B114-609DFDC93C6D}" dt="2023-10-10T14:18:40.601" v="1496" actId="478"/>
          <ac:cxnSpMkLst>
            <pc:docMk/>
            <pc:sldMk cId="3099849744" sldId="6899"/>
            <ac:cxnSpMk id="406" creationId="{0DFA0CDD-E444-4B61-94D1-A819CD667BF5}"/>
          </ac:cxnSpMkLst>
        </pc:cxnChg>
        <pc:cxnChg chg="add del mod">
          <ac:chgData name="Severin, S (Sefanja)" userId="99325c90-fb6f-426e-9744-e02f59114d16" providerId="ADAL" clId="{0A9B0E1F-8E9C-4B0D-B114-609DFDC93C6D}" dt="2023-12-05T12:05:18.826" v="7436" actId="1076"/>
          <ac:cxnSpMkLst>
            <pc:docMk/>
            <pc:sldMk cId="3099849744" sldId="6899"/>
            <ac:cxnSpMk id="412" creationId="{E3A8103A-2550-4226-B657-0AFEB61C31B4}"/>
          </ac:cxnSpMkLst>
        </pc:cxnChg>
        <pc:cxnChg chg="del mod">
          <ac:chgData name="Severin, S (Sefanja)" userId="99325c90-fb6f-426e-9744-e02f59114d16" providerId="ADAL" clId="{0A9B0E1F-8E9C-4B0D-B114-609DFDC93C6D}" dt="2023-10-10T14:17:10.698" v="1447" actId="478"/>
          <ac:cxnSpMkLst>
            <pc:docMk/>
            <pc:sldMk cId="3099849744" sldId="6899"/>
            <ac:cxnSpMk id="416" creationId="{C6399D2D-EE10-4844-8DE0-871A34497AFA}"/>
          </ac:cxnSpMkLst>
        </pc:cxnChg>
      </pc:sldChg>
      <pc:sldChg chg="add del mod modShow">
        <pc:chgData name="Severin, S (Sefanja)" userId="99325c90-fb6f-426e-9744-e02f59114d16" providerId="ADAL" clId="{0A9B0E1F-8E9C-4B0D-B114-609DFDC93C6D}" dt="2023-11-29T16:30:59.450" v="6060" actId="2696"/>
        <pc:sldMkLst>
          <pc:docMk/>
          <pc:sldMk cId="3005374249" sldId="6900"/>
        </pc:sldMkLst>
      </pc:sldChg>
      <pc:sldChg chg="modSp mod">
        <pc:chgData name="Severin, S (Sefanja)" userId="99325c90-fb6f-426e-9744-e02f59114d16" providerId="ADAL" clId="{0A9B0E1F-8E9C-4B0D-B114-609DFDC93C6D}" dt="2023-12-01T12:55:02.754" v="6855" actId="20577"/>
        <pc:sldMkLst>
          <pc:docMk/>
          <pc:sldMk cId="1780083109" sldId="6902"/>
        </pc:sldMkLst>
        <pc:spChg chg="mod">
          <ac:chgData name="Severin, S (Sefanja)" userId="99325c90-fb6f-426e-9744-e02f59114d16" providerId="ADAL" clId="{0A9B0E1F-8E9C-4B0D-B114-609DFDC93C6D}" dt="2023-12-01T12:55:02.754" v="6855" actId="20577"/>
          <ac:spMkLst>
            <pc:docMk/>
            <pc:sldMk cId="1780083109" sldId="6902"/>
            <ac:spMk id="32" creationId="{00000000-0000-0000-0000-000000000000}"/>
          </ac:spMkLst>
        </pc:spChg>
      </pc:sldChg>
      <pc:sldChg chg="modSp mod">
        <pc:chgData name="Severin, S (Sefanja)" userId="99325c90-fb6f-426e-9744-e02f59114d16" providerId="ADAL" clId="{0A9B0E1F-8E9C-4B0D-B114-609DFDC93C6D}" dt="2023-12-01T12:57:14.132" v="6859" actId="20577"/>
        <pc:sldMkLst>
          <pc:docMk/>
          <pc:sldMk cId="1865312245" sldId="6904"/>
        </pc:sldMkLst>
        <pc:spChg chg="mod">
          <ac:chgData name="Severin, S (Sefanja)" userId="99325c90-fb6f-426e-9744-e02f59114d16" providerId="ADAL" clId="{0A9B0E1F-8E9C-4B0D-B114-609DFDC93C6D}" dt="2023-12-01T12:56:59.029" v="6857" actId="790"/>
          <ac:spMkLst>
            <pc:docMk/>
            <pc:sldMk cId="1865312245" sldId="6904"/>
            <ac:spMk id="7" creationId="{5BFBCADA-0993-43E7-8F20-9307C61F4670}"/>
          </ac:spMkLst>
        </pc:spChg>
        <pc:spChg chg="mod">
          <ac:chgData name="Severin, S (Sefanja)" userId="99325c90-fb6f-426e-9744-e02f59114d16" providerId="ADAL" clId="{0A9B0E1F-8E9C-4B0D-B114-609DFDC93C6D}" dt="2023-12-01T12:57:14.132" v="6859" actId="20577"/>
          <ac:spMkLst>
            <pc:docMk/>
            <pc:sldMk cId="1865312245" sldId="6904"/>
            <ac:spMk id="32" creationId="{00000000-0000-0000-0000-000000000000}"/>
          </ac:spMkLst>
        </pc:spChg>
        <pc:spChg chg="mod">
          <ac:chgData name="Severin, S (Sefanja)" userId="99325c90-fb6f-426e-9744-e02f59114d16" providerId="ADAL" clId="{0A9B0E1F-8E9C-4B0D-B114-609DFDC93C6D}" dt="2023-12-01T12:56:54.305" v="6856" actId="790"/>
          <ac:spMkLst>
            <pc:docMk/>
            <pc:sldMk cId="1865312245" sldId="6904"/>
            <ac:spMk id="54" creationId="{7C2D6861-C43A-49A1-97A9-04A4322EB081}"/>
          </ac:spMkLst>
        </pc:spChg>
      </pc:sldChg>
      <pc:sldChg chg="addSp delSp modSp add mod">
        <pc:chgData name="Severin, S (Sefanja)" userId="99325c90-fb6f-426e-9744-e02f59114d16" providerId="ADAL" clId="{0A9B0E1F-8E9C-4B0D-B114-609DFDC93C6D}" dt="2023-12-10T11:17:46.819" v="8290" actId="6549"/>
        <pc:sldMkLst>
          <pc:docMk/>
          <pc:sldMk cId="772414364" sldId="6907"/>
        </pc:sldMkLst>
        <pc:spChg chg="mod">
          <ac:chgData name="Severin, S (Sefanja)" userId="99325c90-fb6f-426e-9744-e02f59114d16" providerId="ADAL" clId="{0A9B0E1F-8E9C-4B0D-B114-609DFDC93C6D}" dt="2023-11-27T13:36:10.818" v="4674" actId="1076"/>
          <ac:spMkLst>
            <pc:docMk/>
            <pc:sldMk cId="772414364" sldId="6907"/>
            <ac:spMk id="2" creationId="{10810ADD-B812-EC50-E265-3B379B84A69B}"/>
          </ac:spMkLst>
        </pc:spChg>
        <pc:spChg chg="mod">
          <ac:chgData name="Severin, S (Sefanja)" userId="99325c90-fb6f-426e-9744-e02f59114d16" providerId="ADAL" clId="{0A9B0E1F-8E9C-4B0D-B114-609DFDC93C6D}" dt="2023-11-28T12:07:37.809" v="5088" actId="20577"/>
          <ac:spMkLst>
            <pc:docMk/>
            <pc:sldMk cId="772414364" sldId="6907"/>
            <ac:spMk id="3" creationId="{FD562895-5BA2-2396-0586-CBE9B4CC2EDB}"/>
          </ac:spMkLst>
        </pc:spChg>
        <pc:spChg chg="add mod">
          <ac:chgData name="Severin, S (Sefanja)" userId="99325c90-fb6f-426e-9744-e02f59114d16" providerId="ADAL" clId="{0A9B0E1F-8E9C-4B0D-B114-609DFDC93C6D}" dt="2023-11-27T13:37:58.998" v="4680" actId="1076"/>
          <ac:spMkLst>
            <pc:docMk/>
            <pc:sldMk cId="772414364" sldId="6907"/>
            <ac:spMk id="7" creationId="{53D28677-B557-75C3-694E-80383CC993AE}"/>
          </ac:spMkLst>
        </pc:spChg>
        <pc:spChg chg="add mod">
          <ac:chgData name="Severin, S (Sefanja)" userId="99325c90-fb6f-426e-9744-e02f59114d16" providerId="ADAL" clId="{0A9B0E1F-8E9C-4B0D-B114-609DFDC93C6D}" dt="2023-11-27T13:37:58.998" v="4680" actId="1076"/>
          <ac:spMkLst>
            <pc:docMk/>
            <pc:sldMk cId="772414364" sldId="6907"/>
            <ac:spMk id="10" creationId="{5D6E27D8-D9A8-19B7-745C-1276F2E8AFD6}"/>
          </ac:spMkLst>
        </pc:spChg>
        <pc:spChg chg="add mod">
          <ac:chgData name="Severin, S (Sefanja)" userId="99325c90-fb6f-426e-9744-e02f59114d16" providerId="ADAL" clId="{0A9B0E1F-8E9C-4B0D-B114-609DFDC93C6D}" dt="2023-11-27T13:37:58.998" v="4680" actId="1076"/>
          <ac:spMkLst>
            <pc:docMk/>
            <pc:sldMk cId="772414364" sldId="6907"/>
            <ac:spMk id="11" creationId="{07FA2D25-8FC1-F60C-014D-549973499165}"/>
          </ac:spMkLst>
        </pc:spChg>
        <pc:spChg chg="mod">
          <ac:chgData name="Severin, S (Sefanja)" userId="99325c90-fb6f-426e-9744-e02f59114d16" providerId="ADAL" clId="{0A9B0E1F-8E9C-4B0D-B114-609DFDC93C6D}" dt="2023-11-29T16:27:38.211" v="5992" actId="20577"/>
          <ac:spMkLst>
            <pc:docMk/>
            <pc:sldMk cId="772414364" sldId="6907"/>
            <ac:spMk id="12" creationId="{0D9BE0F7-85FA-2632-2EBB-BBCE796A5AFD}"/>
          </ac:spMkLst>
        </pc:spChg>
        <pc:spChg chg="mod">
          <ac:chgData name="Severin, S (Sefanja)" userId="99325c90-fb6f-426e-9744-e02f59114d16" providerId="ADAL" clId="{0A9B0E1F-8E9C-4B0D-B114-609DFDC93C6D}" dt="2023-11-27T13:36:10.818" v="4674" actId="1076"/>
          <ac:spMkLst>
            <pc:docMk/>
            <pc:sldMk cId="772414364" sldId="6907"/>
            <ac:spMk id="14" creationId="{81BB0E6F-601B-5D8C-6DC1-020C88FDBAF2}"/>
          </ac:spMkLst>
        </pc:spChg>
        <pc:spChg chg="add del mod">
          <ac:chgData name="Severin, S (Sefanja)" userId="99325c90-fb6f-426e-9744-e02f59114d16" providerId="ADAL" clId="{0A9B0E1F-8E9C-4B0D-B114-609DFDC93C6D}" dt="2023-11-24T12:44:16.986" v="3402" actId="478"/>
          <ac:spMkLst>
            <pc:docMk/>
            <pc:sldMk cId="772414364" sldId="6907"/>
            <ac:spMk id="22" creationId="{58C1BFD1-AD84-F8A4-2D62-E0AA6ADF4E4F}"/>
          </ac:spMkLst>
        </pc:spChg>
        <pc:spChg chg="mod">
          <ac:chgData name="Severin, S (Sefanja)" userId="99325c90-fb6f-426e-9744-e02f59114d16" providerId="ADAL" clId="{0A9B0E1F-8E9C-4B0D-B114-609DFDC93C6D}" dt="2023-11-28T15:06:56.028" v="5647" actId="1076"/>
          <ac:spMkLst>
            <pc:docMk/>
            <pc:sldMk cId="772414364" sldId="6907"/>
            <ac:spMk id="28" creationId="{324BC277-5E18-4CB3-BDB0-6DF6EDA624FA}"/>
          </ac:spMkLst>
        </pc:spChg>
        <pc:spChg chg="mod">
          <ac:chgData name="Severin, S (Sefanja)" userId="99325c90-fb6f-426e-9744-e02f59114d16" providerId="ADAL" clId="{0A9B0E1F-8E9C-4B0D-B114-609DFDC93C6D}" dt="2023-11-28T14:54:55.300" v="5508" actId="1076"/>
          <ac:spMkLst>
            <pc:docMk/>
            <pc:sldMk cId="772414364" sldId="6907"/>
            <ac:spMk id="32" creationId="{87A6D87A-9B25-3A25-C01E-8DA711CF98B4}"/>
          </ac:spMkLst>
        </pc:spChg>
        <pc:spChg chg="add mod">
          <ac:chgData name="Severin, S (Sefanja)" userId="99325c90-fb6f-426e-9744-e02f59114d16" providerId="ADAL" clId="{0A9B0E1F-8E9C-4B0D-B114-609DFDC93C6D}" dt="2023-11-27T13:37:58.998" v="4680" actId="1076"/>
          <ac:spMkLst>
            <pc:docMk/>
            <pc:sldMk cId="772414364" sldId="6907"/>
            <ac:spMk id="33" creationId="{F3711D0B-4BEE-BE2D-819A-7D0BBBF19C8E}"/>
          </ac:spMkLst>
        </pc:spChg>
        <pc:spChg chg="add mod">
          <ac:chgData name="Severin, S (Sefanja)" userId="99325c90-fb6f-426e-9744-e02f59114d16" providerId="ADAL" clId="{0A9B0E1F-8E9C-4B0D-B114-609DFDC93C6D}" dt="2023-11-28T14:55:43.605" v="5529" actId="1076"/>
          <ac:spMkLst>
            <pc:docMk/>
            <pc:sldMk cId="772414364" sldId="6907"/>
            <ac:spMk id="34" creationId="{BE03506A-E0BE-0B84-D251-0ECF42F63278}"/>
          </ac:spMkLst>
        </pc:spChg>
        <pc:spChg chg="del mod">
          <ac:chgData name="Severin, S (Sefanja)" userId="99325c90-fb6f-426e-9744-e02f59114d16" providerId="ADAL" clId="{0A9B0E1F-8E9C-4B0D-B114-609DFDC93C6D}" dt="2023-11-28T14:41:49.637" v="5473" actId="478"/>
          <ac:spMkLst>
            <pc:docMk/>
            <pc:sldMk cId="772414364" sldId="6907"/>
            <ac:spMk id="36" creationId="{45AFE2A0-8868-75BA-E827-A3D9709B31CA}"/>
          </ac:spMkLst>
        </pc:spChg>
        <pc:spChg chg="add mod">
          <ac:chgData name="Severin, S (Sefanja)" userId="99325c90-fb6f-426e-9744-e02f59114d16" providerId="ADAL" clId="{0A9B0E1F-8E9C-4B0D-B114-609DFDC93C6D}" dt="2023-11-24T12:45:32.414" v="3407" actId="1076"/>
          <ac:spMkLst>
            <pc:docMk/>
            <pc:sldMk cId="772414364" sldId="6907"/>
            <ac:spMk id="38" creationId="{3DF14A0B-A634-BA7E-D05E-2B9736478E30}"/>
          </ac:spMkLst>
        </pc:spChg>
        <pc:spChg chg="mod">
          <ac:chgData name="Severin, S (Sefanja)" userId="99325c90-fb6f-426e-9744-e02f59114d16" providerId="ADAL" clId="{0A9B0E1F-8E9C-4B0D-B114-609DFDC93C6D}" dt="2023-11-29T19:29:46.844" v="6525" actId="1076"/>
          <ac:spMkLst>
            <pc:docMk/>
            <pc:sldMk cId="772414364" sldId="6907"/>
            <ac:spMk id="44" creationId="{7B044E57-E035-DF91-3A62-EA3FB722CAE0}"/>
          </ac:spMkLst>
        </pc:spChg>
        <pc:spChg chg="mod">
          <ac:chgData name="Severin, S (Sefanja)" userId="99325c90-fb6f-426e-9744-e02f59114d16" providerId="ADAL" clId="{0A9B0E1F-8E9C-4B0D-B114-609DFDC93C6D}" dt="2023-11-29T19:29:57.564" v="6526" actId="1076"/>
          <ac:spMkLst>
            <pc:docMk/>
            <pc:sldMk cId="772414364" sldId="6907"/>
            <ac:spMk id="46" creationId="{BA0D48F8-A882-8942-F1F9-F23117F4F954}"/>
          </ac:spMkLst>
        </pc:spChg>
        <pc:spChg chg="add mod">
          <ac:chgData name="Severin, S (Sefanja)" userId="99325c90-fb6f-426e-9744-e02f59114d16" providerId="ADAL" clId="{0A9B0E1F-8E9C-4B0D-B114-609DFDC93C6D}" dt="2023-11-28T14:40:23.558" v="5458" actId="1076"/>
          <ac:spMkLst>
            <pc:docMk/>
            <pc:sldMk cId="772414364" sldId="6907"/>
            <ac:spMk id="50" creationId="{4A507B54-F7C0-232D-0222-E180BD44CDD1}"/>
          </ac:spMkLst>
        </pc:spChg>
        <pc:spChg chg="add mod">
          <ac:chgData name="Severin, S (Sefanja)" userId="99325c90-fb6f-426e-9744-e02f59114d16" providerId="ADAL" clId="{0A9B0E1F-8E9C-4B0D-B114-609DFDC93C6D}" dt="2023-11-28T14:40:36.473" v="5462" actId="1076"/>
          <ac:spMkLst>
            <pc:docMk/>
            <pc:sldMk cId="772414364" sldId="6907"/>
            <ac:spMk id="54" creationId="{ECBEF6A6-C944-F180-B970-7941A5BC4877}"/>
          </ac:spMkLst>
        </pc:spChg>
        <pc:spChg chg="add mod">
          <ac:chgData name="Severin, S (Sefanja)" userId="99325c90-fb6f-426e-9744-e02f59114d16" providerId="ADAL" clId="{0A9B0E1F-8E9C-4B0D-B114-609DFDC93C6D}" dt="2023-11-29T16:28:33.065" v="6007" actId="20577"/>
          <ac:spMkLst>
            <pc:docMk/>
            <pc:sldMk cId="772414364" sldId="6907"/>
            <ac:spMk id="55" creationId="{179565E9-7176-E6B2-2418-908A3F1F758A}"/>
          </ac:spMkLst>
        </pc:spChg>
        <pc:spChg chg="add mod">
          <ac:chgData name="Severin, S (Sefanja)" userId="99325c90-fb6f-426e-9744-e02f59114d16" providerId="ADAL" clId="{0A9B0E1F-8E9C-4B0D-B114-609DFDC93C6D}" dt="2023-11-29T16:29:04.996" v="6024" actId="20577"/>
          <ac:spMkLst>
            <pc:docMk/>
            <pc:sldMk cId="772414364" sldId="6907"/>
            <ac:spMk id="57" creationId="{5EFB33A8-F88F-70F7-B98E-6DCC9C1BCC6C}"/>
          </ac:spMkLst>
        </pc:spChg>
        <pc:spChg chg="add mod">
          <ac:chgData name="Severin, S (Sefanja)" userId="99325c90-fb6f-426e-9744-e02f59114d16" providerId="ADAL" clId="{0A9B0E1F-8E9C-4B0D-B114-609DFDC93C6D}" dt="2023-11-29T20:42:42.900" v="6550" actId="14100"/>
          <ac:spMkLst>
            <pc:docMk/>
            <pc:sldMk cId="772414364" sldId="6907"/>
            <ac:spMk id="59" creationId="{0DF3A801-EC8D-1B89-13B0-2A8257EF4FB3}"/>
          </ac:spMkLst>
        </pc:spChg>
        <pc:spChg chg="mod">
          <ac:chgData name="Severin, S (Sefanja)" userId="99325c90-fb6f-426e-9744-e02f59114d16" providerId="ADAL" clId="{0A9B0E1F-8E9C-4B0D-B114-609DFDC93C6D}" dt="2023-11-28T14:54:55.300" v="5508" actId="1076"/>
          <ac:spMkLst>
            <pc:docMk/>
            <pc:sldMk cId="772414364" sldId="6907"/>
            <ac:spMk id="104" creationId="{0EE273E4-E2B8-4FC2-925A-7F71155041F8}"/>
          </ac:spMkLst>
        </pc:spChg>
        <pc:spChg chg="mod">
          <ac:chgData name="Severin, S (Sefanja)" userId="99325c90-fb6f-426e-9744-e02f59114d16" providerId="ADAL" clId="{0A9B0E1F-8E9C-4B0D-B114-609DFDC93C6D}" dt="2023-11-29T19:29:31.328" v="6520" actId="1076"/>
          <ac:spMkLst>
            <pc:docMk/>
            <pc:sldMk cId="772414364" sldId="6907"/>
            <ac:spMk id="130" creationId="{192D2248-BA64-4865-B297-E83378558E83}"/>
          </ac:spMkLst>
        </pc:spChg>
        <pc:spChg chg="mod">
          <ac:chgData name="Severin, S (Sefanja)" userId="99325c90-fb6f-426e-9744-e02f59114d16" providerId="ADAL" clId="{0A9B0E1F-8E9C-4B0D-B114-609DFDC93C6D}" dt="2023-11-28T14:54:55.300" v="5508" actId="1076"/>
          <ac:spMkLst>
            <pc:docMk/>
            <pc:sldMk cId="772414364" sldId="6907"/>
            <ac:spMk id="143" creationId="{D1EFD963-EA2B-B675-7F3F-4079C229EF6F}"/>
          </ac:spMkLst>
        </pc:spChg>
        <pc:spChg chg="mod">
          <ac:chgData name="Severin, S (Sefanja)" userId="99325c90-fb6f-426e-9744-e02f59114d16" providerId="ADAL" clId="{0A9B0E1F-8E9C-4B0D-B114-609DFDC93C6D}" dt="2023-11-28T14:40:38.812" v="5463" actId="14100"/>
          <ac:spMkLst>
            <pc:docMk/>
            <pc:sldMk cId="772414364" sldId="6907"/>
            <ac:spMk id="147" creationId="{262C2EAC-6C3B-4638-84E4-64EE33878892}"/>
          </ac:spMkLst>
        </pc:spChg>
        <pc:spChg chg="mod">
          <ac:chgData name="Severin, S (Sefanja)" userId="99325c90-fb6f-426e-9744-e02f59114d16" providerId="ADAL" clId="{0A9B0E1F-8E9C-4B0D-B114-609DFDC93C6D}" dt="2023-11-27T13:36:15.582" v="4675" actId="1076"/>
          <ac:spMkLst>
            <pc:docMk/>
            <pc:sldMk cId="772414364" sldId="6907"/>
            <ac:spMk id="148" creationId="{F38EEC88-5E07-46A6-951B-AFFEDF0AF548}"/>
          </ac:spMkLst>
        </pc:spChg>
        <pc:spChg chg="mod">
          <ac:chgData name="Severin, S (Sefanja)" userId="99325c90-fb6f-426e-9744-e02f59114d16" providerId="ADAL" clId="{0A9B0E1F-8E9C-4B0D-B114-609DFDC93C6D}" dt="2023-11-27T13:38:35.544" v="4684" actId="1076"/>
          <ac:spMkLst>
            <pc:docMk/>
            <pc:sldMk cId="772414364" sldId="6907"/>
            <ac:spMk id="150" creationId="{3213161B-2332-4950-9BCF-1F6F9E483B51}"/>
          </ac:spMkLst>
        </pc:spChg>
        <pc:spChg chg="mod">
          <ac:chgData name="Severin, S (Sefanja)" userId="99325c90-fb6f-426e-9744-e02f59114d16" providerId="ADAL" clId="{0A9B0E1F-8E9C-4B0D-B114-609DFDC93C6D}" dt="2023-11-27T13:36:56.532" v="4677" actId="1076"/>
          <ac:spMkLst>
            <pc:docMk/>
            <pc:sldMk cId="772414364" sldId="6907"/>
            <ac:spMk id="151" creationId="{3289E695-89D8-49AC-BB96-B9A6C42102A6}"/>
          </ac:spMkLst>
        </pc:spChg>
        <pc:spChg chg="mod">
          <ac:chgData name="Severin, S (Sefanja)" userId="99325c90-fb6f-426e-9744-e02f59114d16" providerId="ADAL" clId="{0A9B0E1F-8E9C-4B0D-B114-609DFDC93C6D}" dt="2023-11-27T13:38:30.152" v="4683" actId="1076"/>
          <ac:spMkLst>
            <pc:docMk/>
            <pc:sldMk cId="772414364" sldId="6907"/>
            <ac:spMk id="153" creationId="{CD5FF611-1D54-465A-B2FB-554EE4BCAF07}"/>
          </ac:spMkLst>
        </pc:spChg>
        <pc:spChg chg="del">
          <ac:chgData name="Severin, S (Sefanja)" userId="99325c90-fb6f-426e-9744-e02f59114d16" providerId="ADAL" clId="{0A9B0E1F-8E9C-4B0D-B114-609DFDC93C6D}" dt="2023-11-24T11:05:30.070" v="3256" actId="478"/>
          <ac:spMkLst>
            <pc:docMk/>
            <pc:sldMk cId="772414364" sldId="6907"/>
            <ac:spMk id="154" creationId="{38CA4B56-117F-4DF1-9D8A-F0436385219E}"/>
          </ac:spMkLst>
        </pc:spChg>
        <pc:spChg chg="mod">
          <ac:chgData name="Severin, S (Sefanja)" userId="99325c90-fb6f-426e-9744-e02f59114d16" providerId="ADAL" clId="{0A9B0E1F-8E9C-4B0D-B114-609DFDC93C6D}" dt="2023-11-29T09:12:40.849" v="5981" actId="1076"/>
          <ac:spMkLst>
            <pc:docMk/>
            <pc:sldMk cId="772414364" sldId="6907"/>
            <ac:spMk id="155" creationId="{18EE81D6-C189-43A6-8B9E-5ABB59530A24}"/>
          </ac:spMkLst>
        </pc:spChg>
        <pc:spChg chg="mod">
          <ac:chgData name="Severin, S (Sefanja)" userId="99325c90-fb6f-426e-9744-e02f59114d16" providerId="ADAL" clId="{0A9B0E1F-8E9C-4B0D-B114-609DFDC93C6D}" dt="2023-11-28T14:55:33.698" v="5525" actId="1076"/>
          <ac:spMkLst>
            <pc:docMk/>
            <pc:sldMk cId="772414364" sldId="6907"/>
            <ac:spMk id="156" creationId="{3AB05AB4-850B-458E-9973-422F782EA1C5}"/>
          </ac:spMkLst>
        </pc:spChg>
        <pc:spChg chg="mod">
          <ac:chgData name="Severin, S (Sefanja)" userId="99325c90-fb6f-426e-9744-e02f59114d16" providerId="ADAL" clId="{0A9B0E1F-8E9C-4B0D-B114-609DFDC93C6D}" dt="2023-11-29T09:12:40.849" v="5981" actId="1076"/>
          <ac:spMkLst>
            <pc:docMk/>
            <pc:sldMk cId="772414364" sldId="6907"/>
            <ac:spMk id="157" creationId="{305BE1C8-C8D1-4E1E-B3DF-AA48FFB4DC05}"/>
          </ac:spMkLst>
        </pc:spChg>
        <pc:spChg chg="mod">
          <ac:chgData name="Severin, S (Sefanja)" userId="99325c90-fb6f-426e-9744-e02f59114d16" providerId="ADAL" clId="{0A9B0E1F-8E9C-4B0D-B114-609DFDC93C6D}" dt="2023-11-28T14:55:47.635" v="5530" actId="1076"/>
          <ac:spMkLst>
            <pc:docMk/>
            <pc:sldMk cId="772414364" sldId="6907"/>
            <ac:spMk id="160" creationId="{9C78F43D-21DD-4A59-AA16-97B0C945EEAB}"/>
          </ac:spMkLst>
        </pc:spChg>
        <pc:spChg chg="mod">
          <ac:chgData name="Severin, S (Sefanja)" userId="99325c90-fb6f-426e-9744-e02f59114d16" providerId="ADAL" clId="{0A9B0E1F-8E9C-4B0D-B114-609DFDC93C6D}" dt="2023-11-28T14:40:51.279" v="5464" actId="1076"/>
          <ac:spMkLst>
            <pc:docMk/>
            <pc:sldMk cId="772414364" sldId="6907"/>
            <ac:spMk id="161" creationId="{8F6F8CB2-A62A-4670-A62C-8D7470412A30}"/>
          </ac:spMkLst>
        </pc:spChg>
        <pc:spChg chg="mod">
          <ac:chgData name="Severin, S (Sefanja)" userId="99325c90-fb6f-426e-9744-e02f59114d16" providerId="ADAL" clId="{0A9B0E1F-8E9C-4B0D-B114-609DFDC93C6D}" dt="2023-11-28T14:40:51.279" v="5464" actId="1076"/>
          <ac:spMkLst>
            <pc:docMk/>
            <pc:sldMk cId="772414364" sldId="6907"/>
            <ac:spMk id="162" creationId="{F9137359-C2A4-45F1-BEF2-E99DCD81D3A6}"/>
          </ac:spMkLst>
        </pc:spChg>
        <pc:spChg chg="del mod">
          <ac:chgData name="Severin, S (Sefanja)" userId="99325c90-fb6f-426e-9744-e02f59114d16" providerId="ADAL" clId="{0A9B0E1F-8E9C-4B0D-B114-609DFDC93C6D}" dt="2023-11-24T12:44:18.650" v="3403" actId="478"/>
          <ac:spMkLst>
            <pc:docMk/>
            <pc:sldMk cId="772414364" sldId="6907"/>
            <ac:spMk id="165" creationId="{A18E0173-DD69-4B8D-A798-439EE2B18E66}"/>
          </ac:spMkLst>
        </pc:spChg>
        <pc:spChg chg="mod">
          <ac:chgData name="Severin, S (Sefanja)" userId="99325c90-fb6f-426e-9744-e02f59114d16" providerId="ADAL" clId="{0A9B0E1F-8E9C-4B0D-B114-609DFDC93C6D}" dt="2023-11-27T13:37:58.998" v="4680" actId="1076"/>
          <ac:spMkLst>
            <pc:docMk/>
            <pc:sldMk cId="772414364" sldId="6907"/>
            <ac:spMk id="166" creationId="{C5D6CFA3-23F1-4411-9C32-69159EE81E15}"/>
          </ac:spMkLst>
        </pc:spChg>
        <pc:spChg chg="mod">
          <ac:chgData name="Severin, S (Sefanja)" userId="99325c90-fb6f-426e-9744-e02f59114d16" providerId="ADAL" clId="{0A9B0E1F-8E9C-4B0D-B114-609DFDC93C6D}" dt="2023-11-28T14:40:29.057" v="5459" actId="1076"/>
          <ac:spMkLst>
            <pc:docMk/>
            <pc:sldMk cId="772414364" sldId="6907"/>
            <ac:spMk id="167" creationId="{CDD1B08E-0E65-4AA3-81F1-E48E9B1EF5A8}"/>
          </ac:spMkLst>
        </pc:spChg>
        <pc:spChg chg="mod">
          <ac:chgData name="Severin, S (Sefanja)" userId="99325c90-fb6f-426e-9744-e02f59114d16" providerId="ADAL" clId="{0A9B0E1F-8E9C-4B0D-B114-609DFDC93C6D}" dt="2023-11-28T14:40:23.558" v="5458" actId="1076"/>
          <ac:spMkLst>
            <pc:docMk/>
            <pc:sldMk cId="772414364" sldId="6907"/>
            <ac:spMk id="168" creationId="{D7DB230B-8156-4BC6-9870-CE4F5A697352}"/>
          </ac:spMkLst>
        </pc:spChg>
        <pc:spChg chg="del mod">
          <ac:chgData name="Severin, S (Sefanja)" userId="99325c90-fb6f-426e-9744-e02f59114d16" providerId="ADAL" clId="{0A9B0E1F-8E9C-4B0D-B114-609DFDC93C6D}" dt="2023-11-24T12:44:14.235" v="3400" actId="478"/>
          <ac:spMkLst>
            <pc:docMk/>
            <pc:sldMk cId="772414364" sldId="6907"/>
            <ac:spMk id="169" creationId="{747367C5-EEAC-4609-BAF4-F9E4D2C8E479}"/>
          </ac:spMkLst>
        </pc:spChg>
        <pc:spChg chg="mod">
          <ac:chgData name="Severin, S (Sefanja)" userId="99325c90-fb6f-426e-9744-e02f59114d16" providerId="ADAL" clId="{0A9B0E1F-8E9C-4B0D-B114-609DFDC93C6D}" dt="2023-11-27T13:37:58.998" v="4680" actId="1076"/>
          <ac:spMkLst>
            <pc:docMk/>
            <pc:sldMk cId="772414364" sldId="6907"/>
            <ac:spMk id="170" creationId="{27DB074B-78BF-4BC1-94ED-1F9083160B3B}"/>
          </ac:spMkLst>
        </pc:spChg>
        <pc:spChg chg="mod">
          <ac:chgData name="Severin, S (Sefanja)" userId="99325c90-fb6f-426e-9744-e02f59114d16" providerId="ADAL" clId="{0A9B0E1F-8E9C-4B0D-B114-609DFDC93C6D}" dt="2023-11-28T14:54:59.330" v="5519" actId="14100"/>
          <ac:spMkLst>
            <pc:docMk/>
            <pc:sldMk cId="772414364" sldId="6907"/>
            <ac:spMk id="171" creationId="{8FB6ABBB-6BF4-493F-BA2F-0ACE49648A39}"/>
          </ac:spMkLst>
        </pc:spChg>
        <pc:spChg chg="mod">
          <ac:chgData name="Severin, S (Sefanja)" userId="99325c90-fb6f-426e-9744-e02f59114d16" providerId="ADAL" clId="{0A9B0E1F-8E9C-4B0D-B114-609DFDC93C6D}" dt="2023-11-28T14:54:55.742" v="5511" actId="1076"/>
          <ac:spMkLst>
            <pc:docMk/>
            <pc:sldMk cId="772414364" sldId="6907"/>
            <ac:spMk id="172" creationId="{C150128C-7DDE-4714-AFCE-DDD756353CD6}"/>
          </ac:spMkLst>
        </pc:spChg>
        <pc:spChg chg="mod">
          <ac:chgData name="Severin, S (Sefanja)" userId="99325c90-fb6f-426e-9744-e02f59114d16" providerId="ADAL" clId="{0A9B0E1F-8E9C-4B0D-B114-609DFDC93C6D}" dt="2023-11-29T09:12:44.368" v="5982" actId="1076"/>
          <ac:spMkLst>
            <pc:docMk/>
            <pc:sldMk cId="772414364" sldId="6907"/>
            <ac:spMk id="173" creationId="{6C7F971A-7E20-4597-A9E3-174C2E7CF3A5}"/>
          </ac:spMkLst>
        </pc:spChg>
        <pc:spChg chg="mod">
          <ac:chgData name="Severin, S (Sefanja)" userId="99325c90-fb6f-426e-9744-e02f59114d16" providerId="ADAL" clId="{0A9B0E1F-8E9C-4B0D-B114-609DFDC93C6D}" dt="2023-11-27T13:36:15.582" v="4675" actId="1076"/>
          <ac:spMkLst>
            <pc:docMk/>
            <pc:sldMk cId="772414364" sldId="6907"/>
            <ac:spMk id="220" creationId="{A6DE23FC-46CF-4772-99E0-83021C714347}"/>
          </ac:spMkLst>
        </pc:spChg>
        <pc:spChg chg="mod">
          <ac:chgData name="Severin, S (Sefanja)" userId="99325c90-fb6f-426e-9744-e02f59114d16" providerId="ADAL" clId="{0A9B0E1F-8E9C-4B0D-B114-609DFDC93C6D}" dt="2023-11-27T13:36:15.582" v="4675" actId="1076"/>
          <ac:spMkLst>
            <pc:docMk/>
            <pc:sldMk cId="772414364" sldId="6907"/>
            <ac:spMk id="222" creationId="{0C5E094D-8C3E-43F7-9EA2-5DDA3A10C6C2}"/>
          </ac:spMkLst>
        </pc:spChg>
        <pc:spChg chg="mod">
          <ac:chgData name="Severin, S (Sefanja)" userId="99325c90-fb6f-426e-9744-e02f59114d16" providerId="ADAL" clId="{0A9B0E1F-8E9C-4B0D-B114-609DFDC93C6D}" dt="2023-11-27T13:38:35.544" v="4684" actId="1076"/>
          <ac:spMkLst>
            <pc:docMk/>
            <pc:sldMk cId="772414364" sldId="6907"/>
            <ac:spMk id="223" creationId="{47AE3D3C-8839-46F3-8F93-8303F7178856}"/>
          </ac:spMkLst>
        </pc:spChg>
        <pc:spChg chg="mod">
          <ac:chgData name="Severin, S (Sefanja)" userId="99325c90-fb6f-426e-9744-e02f59114d16" providerId="ADAL" clId="{0A9B0E1F-8E9C-4B0D-B114-609DFDC93C6D}" dt="2023-11-27T13:36:56.532" v="4677" actId="1076"/>
          <ac:spMkLst>
            <pc:docMk/>
            <pc:sldMk cId="772414364" sldId="6907"/>
            <ac:spMk id="224" creationId="{26D3EC92-DE5D-4E11-8C4E-52E378A848DD}"/>
          </ac:spMkLst>
        </pc:spChg>
        <pc:spChg chg="mod">
          <ac:chgData name="Severin, S (Sefanja)" userId="99325c90-fb6f-426e-9744-e02f59114d16" providerId="ADAL" clId="{0A9B0E1F-8E9C-4B0D-B114-609DFDC93C6D}" dt="2023-11-27T13:38:30.152" v="4683" actId="1076"/>
          <ac:spMkLst>
            <pc:docMk/>
            <pc:sldMk cId="772414364" sldId="6907"/>
            <ac:spMk id="226" creationId="{ED88AA51-8EC7-44C5-A57B-7431F3F8854D}"/>
          </ac:spMkLst>
        </pc:spChg>
        <pc:spChg chg="del mod">
          <ac:chgData name="Severin, S (Sefanja)" userId="99325c90-fb6f-426e-9744-e02f59114d16" providerId="ADAL" clId="{0A9B0E1F-8E9C-4B0D-B114-609DFDC93C6D}" dt="2023-11-24T12:44:20.540" v="3404" actId="478"/>
          <ac:spMkLst>
            <pc:docMk/>
            <pc:sldMk cId="772414364" sldId="6907"/>
            <ac:spMk id="227" creationId="{2ABEA750-7FC1-46EE-8B2A-1CF9E6B3C79C}"/>
          </ac:spMkLst>
        </pc:spChg>
        <pc:spChg chg="mod">
          <ac:chgData name="Severin, S (Sefanja)" userId="99325c90-fb6f-426e-9744-e02f59114d16" providerId="ADAL" clId="{0A9B0E1F-8E9C-4B0D-B114-609DFDC93C6D}" dt="2023-11-28T14:40:51.279" v="5464" actId="1076"/>
          <ac:spMkLst>
            <pc:docMk/>
            <pc:sldMk cId="772414364" sldId="6907"/>
            <ac:spMk id="228" creationId="{F18343B8-8F2F-4FC7-AC9C-7A4FFE01CD98}"/>
          </ac:spMkLst>
        </pc:spChg>
        <pc:spChg chg="mod">
          <ac:chgData name="Severin, S (Sefanja)" userId="99325c90-fb6f-426e-9744-e02f59114d16" providerId="ADAL" clId="{0A9B0E1F-8E9C-4B0D-B114-609DFDC93C6D}" dt="2023-11-28T14:40:51.279" v="5464" actId="1076"/>
          <ac:spMkLst>
            <pc:docMk/>
            <pc:sldMk cId="772414364" sldId="6907"/>
            <ac:spMk id="229" creationId="{017185B6-DD15-475C-8BFD-8C70FF0883EB}"/>
          </ac:spMkLst>
        </pc:spChg>
        <pc:spChg chg="mod">
          <ac:chgData name="Severin, S (Sefanja)" userId="99325c90-fb6f-426e-9744-e02f59114d16" providerId="ADAL" clId="{0A9B0E1F-8E9C-4B0D-B114-609DFDC93C6D}" dt="2023-11-28T14:55:57.594" v="5533" actId="1076"/>
          <ac:spMkLst>
            <pc:docMk/>
            <pc:sldMk cId="772414364" sldId="6907"/>
            <ac:spMk id="230" creationId="{29E018DD-D25D-4C38-816E-D01FB6274C66}"/>
          </ac:spMkLst>
        </pc:spChg>
        <pc:spChg chg="mod">
          <ac:chgData name="Severin, S (Sefanja)" userId="99325c90-fb6f-426e-9744-e02f59114d16" providerId="ADAL" clId="{0A9B0E1F-8E9C-4B0D-B114-609DFDC93C6D}" dt="2023-11-29T09:12:40.849" v="5981" actId="1076"/>
          <ac:spMkLst>
            <pc:docMk/>
            <pc:sldMk cId="772414364" sldId="6907"/>
            <ac:spMk id="232" creationId="{7728ED89-736E-45DB-B709-932D76F1D766}"/>
          </ac:spMkLst>
        </pc:spChg>
        <pc:spChg chg="mod">
          <ac:chgData name="Severin, S (Sefanja)" userId="99325c90-fb6f-426e-9744-e02f59114d16" providerId="ADAL" clId="{0A9B0E1F-8E9C-4B0D-B114-609DFDC93C6D}" dt="2023-11-29T09:12:40.849" v="5981" actId="1076"/>
          <ac:spMkLst>
            <pc:docMk/>
            <pc:sldMk cId="772414364" sldId="6907"/>
            <ac:spMk id="233" creationId="{D4341066-4658-489B-B0E6-2C8D015798D3}"/>
          </ac:spMkLst>
        </pc:spChg>
        <pc:spChg chg="mod">
          <ac:chgData name="Severin, S (Sefanja)" userId="99325c90-fb6f-426e-9744-e02f59114d16" providerId="ADAL" clId="{0A9B0E1F-8E9C-4B0D-B114-609DFDC93C6D}" dt="2023-11-28T14:54:55.440" v="5509" actId="1076"/>
          <ac:spMkLst>
            <pc:docMk/>
            <pc:sldMk cId="772414364" sldId="6907"/>
            <ac:spMk id="235" creationId="{2A9573DB-69A5-4089-BDC9-6090D0FB97E6}"/>
          </ac:spMkLst>
        </pc:spChg>
        <pc:spChg chg="mod">
          <ac:chgData name="Severin, S (Sefanja)" userId="99325c90-fb6f-426e-9744-e02f59114d16" providerId="ADAL" clId="{0A9B0E1F-8E9C-4B0D-B114-609DFDC93C6D}" dt="2023-11-29T09:12:44.368" v="5982" actId="1076"/>
          <ac:spMkLst>
            <pc:docMk/>
            <pc:sldMk cId="772414364" sldId="6907"/>
            <ac:spMk id="236" creationId="{2AD628A5-A1C6-4B94-8EA3-62C15BE3093F}"/>
          </ac:spMkLst>
        </pc:spChg>
        <pc:spChg chg="mod">
          <ac:chgData name="Severin, S (Sefanja)" userId="99325c90-fb6f-426e-9744-e02f59114d16" providerId="ADAL" clId="{0A9B0E1F-8E9C-4B0D-B114-609DFDC93C6D}" dt="2023-11-29T16:31:21.408" v="6061" actId="962"/>
          <ac:spMkLst>
            <pc:docMk/>
            <pc:sldMk cId="772414364" sldId="6907"/>
            <ac:spMk id="239" creationId="{ED60F799-8274-4B02-B45B-D40CE89F85CF}"/>
          </ac:spMkLst>
        </pc:spChg>
        <pc:spChg chg="mod">
          <ac:chgData name="Severin, S (Sefanja)" userId="99325c90-fb6f-426e-9744-e02f59114d16" providerId="ADAL" clId="{0A9B0E1F-8E9C-4B0D-B114-609DFDC93C6D}" dt="2023-11-29T16:31:30.426" v="6062" actId="962"/>
          <ac:spMkLst>
            <pc:docMk/>
            <pc:sldMk cId="772414364" sldId="6907"/>
            <ac:spMk id="240" creationId="{9D0EC4FF-C3B3-44E6-8C41-9EC853A37FC7}"/>
          </ac:spMkLst>
        </pc:spChg>
        <pc:spChg chg="mod">
          <ac:chgData name="Severin, S (Sefanja)" userId="99325c90-fb6f-426e-9744-e02f59114d16" providerId="ADAL" clId="{0A9B0E1F-8E9C-4B0D-B114-609DFDC93C6D}" dt="2023-11-29T16:31:36.308" v="6063" actId="962"/>
          <ac:spMkLst>
            <pc:docMk/>
            <pc:sldMk cId="772414364" sldId="6907"/>
            <ac:spMk id="241" creationId="{DC8C6A8F-DF67-472A-A928-62FFFD35E9A5}"/>
          </ac:spMkLst>
        </pc:spChg>
        <pc:spChg chg="mod">
          <ac:chgData name="Severin, S (Sefanja)" userId="99325c90-fb6f-426e-9744-e02f59114d16" providerId="ADAL" clId="{0A9B0E1F-8E9C-4B0D-B114-609DFDC93C6D}" dt="2023-11-29T16:31:55.004" v="6064" actId="962"/>
          <ac:spMkLst>
            <pc:docMk/>
            <pc:sldMk cId="772414364" sldId="6907"/>
            <ac:spMk id="242" creationId="{D6AF3E93-44FC-41BC-901C-3B47F1AA7AA8}"/>
          </ac:spMkLst>
        </pc:spChg>
        <pc:spChg chg="mod">
          <ac:chgData name="Severin, S (Sefanja)" userId="99325c90-fb6f-426e-9744-e02f59114d16" providerId="ADAL" clId="{0A9B0E1F-8E9C-4B0D-B114-609DFDC93C6D}" dt="2023-11-28T14:54:55.300" v="5508" actId="1076"/>
          <ac:spMkLst>
            <pc:docMk/>
            <pc:sldMk cId="772414364" sldId="6907"/>
            <ac:spMk id="244" creationId="{6E5EF708-7142-464C-A557-211A6FB9A31F}"/>
          </ac:spMkLst>
        </pc:spChg>
        <pc:spChg chg="mod">
          <ac:chgData name="Severin, S (Sefanja)" userId="99325c90-fb6f-426e-9744-e02f59114d16" providerId="ADAL" clId="{0A9B0E1F-8E9C-4B0D-B114-609DFDC93C6D}" dt="2023-11-28T14:54:55.300" v="5508" actId="1076"/>
          <ac:spMkLst>
            <pc:docMk/>
            <pc:sldMk cId="772414364" sldId="6907"/>
            <ac:spMk id="245" creationId="{18B96239-3568-4D49-8FA1-CC4BE5517F36}"/>
          </ac:spMkLst>
        </pc:spChg>
        <pc:spChg chg="mod">
          <ac:chgData name="Severin, S (Sefanja)" userId="99325c90-fb6f-426e-9744-e02f59114d16" providerId="ADAL" clId="{0A9B0E1F-8E9C-4B0D-B114-609DFDC93C6D}" dt="2023-11-28T14:54:55.300" v="5508" actId="1076"/>
          <ac:spMkLst>
            <pc:docMk/>
            <pc:sldMk cId="772414364" sldId="6907"/>
            <ac:spMk id="246" creationId="{6810EDDB-33EA-4D68-BD9B-39B687024B9D}"/>
          </ac:spMkLst>
        </pc:spChg>
        <pc:spChg chg="mod">
          <ac:chgData name="Severin, S (Sefanja)" userId="99325c90-fb6f-426e-9744-e02f59114d16" providerId="ADAL" clId="{0A9B0E1F-8E9C-4B0D-B114-609DFDC93C6D}" dt="2023-11-28T14:54:55.300" v="5508" actId="1076"/>
          <ac:spMkLst>
            <pc:docMk/>
            <pc:sldMk cId="772414364" sldId="6907"/>
            <ac:spMk id="247" creationId="{C5C92BDC-BD32-4553-B624-7275F341C9F4}"/>
          </ac:spMkLst>
        </pc:spChg>
        <pc:spChg chg="mod">
          <ac:chgData name="Severin, S (Sefanja)" userId="99325c90-fb6f-426e-9744-e02f59114d16" providerId="ADAL" clId="{0A9B0E1F-8E9C-4B0D-B114-609DFDC93C6D}" dt="2023-11-29T19:29:39.367" v="6523" actId="14100"/>
          <ac:spMkLst>
            <pc:docMk/>
            <pc:sldMk cId="772414364" sldId="6907"/>
            <ac:spMk id="250" creationId="{C5E9680F-975C-40B5-897F-0C00FDDEFE9B}"/>
          </ac:spMkLst>
        </pc:spChg>
        <pc:spChg chg="mod">
          <ac:chgData name="Severin, S (Sefanja)" userId="99325c90-fb6f-426e-9744-e02f59114d16" providerId="ADAL" clId="{0A9B0E1F-8E9C-4B0D-B114-609DFDC93C6D}" dt="2023-11-29T19:30:23.257" v="6529" actId="1076"/>
          <ac:spMkLst>
            <pc:docMk/>
            <pc:sldMk cId="772414364" sldId="6907"/>
            <ac:spMk id="264" creationId="{577DD516-721B-4B3D-9757-CDC3895FD956}"/>
          </ac:spMkLst>
        </pc:spChg>
        <pc:spChg chg="mod">
          <ac:chgData name="Severin, S (Sefanja)" userId="99325c90-fb6f-426e-9744-e02f59114d16" providerId="ADAL" clId="{0A9B0E1F-8E9C-4B0D-B114-609DFDC93C6D}" dt="2023-11-27T13:38:35.544" v="4684" actId="1076"/>
          <ac:spMkLst>
            <pc:docMk/>
            <pc:sldMk cId="772414364" sldId="6907"/>
            <ac:spMk id="270" creationId="{37A7394C-3FF4-45A9-A3E5-A96F388E66FC}"/>
          </ac:spMkLst>
        </pc:spChg>
        <pc:spChg chg="mod">
          <ac:chgData name="Severin, S (Sefanja)" userId="99325c90-fb6f-426e-9744-e02f59114d16" providerId="ADAL" clId="{0A9B0E1F-8E9C-4B0D-B114-609DFDC93C6D}" dt="2023-11-27T13:38:35.544" v="4684" actId="1076"/>
          <ac:spMkLst>
            <pc:docMk/>
            <pc:sldMk cId="772414364" sldId="6907"/>
            <ac:spMk id="272" creationId="{936A61F1-C0D2-43B7-BB10-CB480F00A441}"/>
          </ac:spMkLst>
        </pc:spChg>
        <pc:spChg chg="mod">
          <ac:chgData name="Severin, S (Sefanja)" userId="99325c90-fb6f-426e-9744-e02f59114d16" providerId="ADAL" clId="{0A9B0E1F-8E9C-4B0D-B114-609DFDC93C6D}" dt="2023-11-28T14:54:55.300" v="5508" actId="1076"/>
          <ac:spMkLst>
            <pc:docMk/>
            <pc:sldMk cId="772414364" sldId="6907"/>
            <ac:spMk id="282" creationId="{B86B8EA0-BA94-4718-8BFF-AD0EEDFA2C68}"/>
          </ac:spMkLst>
        </pc:spChg>
        <pc:spChg chg="mod">
          <ac:chgData name="Severin, S (Sefanja)" userId="99325c90-fb6f-426e-9744-e02f59114d16" providerId="ADAL" clId="{0A9B0E1F-8E9C-4B0D-B114-609DFDC93C6D}" dt="2023-11-28T14:54:55.300" v="5508" actId="1076"/>
          <ac:spMkLst>
            <pc:docMk/>
            <pc:sldMk cId="772414364" sldId="6907"/>
            <ac:spMk id="283" creationId="{A86BFC21-7BB0-4776-AACA-65901E0AB97B}"/>
          </ac:spMkLst>
        </pc:spChg>
        <pc:spChg chg="mod">
          <ac:chgData name="Severin, S (Sefanja)" userId="99325c90-fb6f-426e-9744-e02f59114d16" providerId="ADAL" clId="{0A9B0E1F-8E9C-4B0D-B114-609DFDC93C6D}" dt="2023-11-28T14:54:55.300" v="5508" actId="1076"/>
          <ac:spMkLst>
            <pc:docMk/>
            <pc:sldMk cId="772414364" sldId="6907"/>
            <ac:spMk id="290" creationId="{2A138561-503D-4DE3-A6B6-F8321AB5599B}"/>
          </ac:spMkLst>
        </pc:spChg>
        <pc:spChg chg="mod">
          <ac:chgData name="Severin, S (Sefanja)" userId="99325c90-fb6f-426e-9744-e02f59114d16" providerId="ADAL" clId="{0A9B0E1F-8E9C-4B0D-B114-609DFDC93C6D}" dt="2023-11-28T14:54:55.300" v="5508" actId="1076"/>
          <ac:spMkLst>
            <pc:docMk/>
            <pc:sldMk cId="772414364" sldId="6907"/>
            <ac:spMk id="295" creationId="{61690978-67A6-424C-9031-237CBD1D47B8}"/>
          </ac:spMkLst>
        </pc:spChg>
        <pc:spChg chg="mod">
          <ac:chgData name="Severin, S (Sefanja)" userId="99325c90-fb6f-426e-9744-e02f59114d16" providerId="ADAL" clId="{0A9B0E1F-8E9C-4B0D-B114-609DFDC93C6D}" dt="2023-11-28T14:40:51.279" v="5464" actId="1076"/>
          <ac:spMkLst>
            <pc:docMk/>
            <pc:sldMk cId="772414364" sldId="6907"/>
            <ac:spMk id="297" creationId="{54C64854-1944-442C-8E13-A3546A76F66F}"/>
          </ac:spMkLst>
        </pc:spChg>
        <pc:spChg chg="mod">
          <ac:chgData name="Severin, S (Sefanja)" userId="99325c90-fb6f-426e-9744-e02f59114d16" providerId="ADAL" clId="{0A9B0E1F-8E9C-4B0D-B114-609DFDC93C6D}" dt="2023-11-28T14:40:51.279" v="5464" actId="1076"/>
          <ac:spMkLst>
            <pc:docMk/>
            <pc:sldMk cId="772414364" sldId="6907"/>
            <ac:spMk id="303" creationId="{C194191D-48C5-4B10-9A05-70D684ED68A0}"/>
          </ac:spMkLst>
        </pc:spChg>
        <pc:spChg chg="mod">
          <ac:chgData name="Severin, S (Sefanja)" userId="99325c90-fb6f-426e-9744-e02f59114d16" providerId="ADAL" clId="{0A9B0E1F-8E9C-4B0D-B114-609DFDC93C6D}" dt="2023-11-28T14:54:55.300" v="5508" actId="1076"/>
          <ac:spMkLst>
            <pc:docMk/>
            <pc:sldMk cId="772414364" sldId="6907"/>
            <ac:spMk id="306" creationId="{CEE2DFDE-DD7B-410C-B069-F17F88317575}"/>
          </ac:spMkLst>
        </pc:spChg>
        <pc:spChg chg="mod">
          <ac:chgData name="Severin, S (Sefanja)" userId="99325c90-fb6f-426e-9744-e02f59114d16" providerId="ADAL" clId="{0A9B0E1F-8E9C-4B0D-B114-609DFDC93C6D}" dt="2023-11-28T14:54:55.300" v="5508" actId="1076"/>
          <ac:spMkLst>
            <pc:docMk/>
            <pc:sldMk cId="772414364" sldId="6907"/>
            <ac:spMk id="307" creationId="{FEBB4D48-48CE-4A91-A1E6-7F771854F94B}"/>
          </ac:spMkLst>
        </pc:spChg>
        <pc:spChg chg="mod">
          <ac:chgData name="Severin, S (Sefanja)" userId="99325c90-fb6f-426e-9744-e02f59114d16" providerId="ADAL" clId="{0A9B0E1F-8E9C-4B0D-B114-609DFDC93C6D}" dt="2023-11-28T14:54:55.300" v="5508" actId="1076"/>
          <ac:spMkLst>
            <pc:docMk/>
            <pc:sldMk cId="772414364" sldId="6907"/>
            <ac:spMk id="308" creationId="{4C431D2C-8E3E-44FD-ACFA-876F5BA9B329}"/>
          </ac:spMkLst>
        </pc:spChg>
        <pc:spChg chg="mod">
          <ac:chgData name="Severin, S (Sefanja)" userId="99325c90-fb6f-426e-9744-e02f59114d16" providerId="ADAL" clId="{0A9B0E1F-8E9C-4B0D-B114-609DFDC93C6D}" dt="2023-11-28T14:54:55.300" v="5508" actId="1076"/>
          <ac:spMkLst>
            <pc:docMk/>
            <pc:sldMk cId="772414364" sldId="6907"/>
            <ac:spMk id="309" creationId="{D364C907-6E09-472C-9701-CBE4C21CE64B}"/>
          </ac:spMkLst>
        </pc:spChg>
        <pc:spChg chg="mod">
          <ac:chgData name="Severin, S (Sefanja)" userId="99325c90-fb6f-426e-9744-e02f59114d16" providerId="ADAL" clId="{0A9B0E1F-8E9C-4B0D-B114-609DFDC93C6D}" dt="2023-11-28T14:54:55.300" v="5508" actId="1076"/>
          <ac:spMkLst>
            <pc:docMk/>
            <pc:sldMk cId="772414364" sldId="6907"/>
            <ac:spMk id="314" creationId="{FF5E99EF-62A4-4D85-AEEE-D9FBC1AE5F8C}"/>
          </ac:spMkLst>
        </pc:spChg>
        <pc:spChg chg="mod">
          <ac:chgData name="Severin, S (Sefanja)" userId="99325c90-fb6f-426e-9744-e02f59114d16" providerId="ADAL" clId="{0A9B0E1F-8E9C-4B0D-B114-609DFDC93C6D}" dt="2023-11-28T14:54:55.300" v="5508" actId="1076"/>
          <ac:spMkLst>
            <pc:docMk/>
            <pc:sldMk cId="772414364" sldId="6907"/>
            <ac:spMk id="316" creationId="{08E97A12-AC31-4BE4-9B54-89CC16EEE2CB}"/>
          </ac:spMkLst>
        </pc:spChg>
        <pc:spChg chg="mod">
          <ac:chgData name="Severin, S (Sefanja)" userId="99325c90-fb6f-426e-9744-e02f59114d16" providerId="ADAL" clId="{0A9B0E1F-8E9C-4B0D-B114-609DFDC93C6D}" dt="2023-11-28T14:54:55.300" v="5508" actId="1076"/>
          <ac:spMkLst>
            <pc:docMk/>
            <pc:sldMk cId="772414364" sldId="6907"/>
            <ac:spMk id="318" creationId="{94E1D853-737A-4349-B533-8430DBB98A6B}"/>
          </ac:spMkLst>
        </pc:spChg>
        <pc:spChg chg="mod">
          <ac:chgData name="Severin, S (Sefanja)" userId="99325c90-fb6f-426e-9744-e02f59114d16" providerId="ADAL" clId="{0A9B0E1F-8E9C-4B0D-B114-609DFDC93C6D}" dt="2023-11-29T19:30:16.920" v="6528" actId="1076"/>
          <ac:spMkLst>
            <pc:docMk/>
            <pc:sldMk cId="772414364" sldId="6907"/>
            <ac:spMk id="321" creationId="{591A998A-F0FE-4E3F-8B78-C69C59D3ACB0}"/>
          </ac:spMkLst>
        </pc:spChg>
        <pc:spChg chg="mod">
          <ac:chgData name="Severin, S (Sefanja)" userId="99325c90-fb6f-426e-9744-e02f59114d16" providerId="ADAL" clId="{0A9B0E1F-8E9C-4B0D-B114-609DFDC93C6D}" dt="2023-11-29T19:30:29.542" v="6530" actId="1076"/>
          <ac:spMkLst>
            <pc:docMk/>
            <pc:sldMk cId="772414364" sldId="6907"/>
            <ac:spMk id="322" creationId="{50214D17-7934-473E-BD89-A8D9A20C3003}"/>
          </ac:spMkLst>
        </pc:spChg>
        <pc:spChg chg="mod">
          <ac:chgData name="Severin, S (Sefanja)" userId="99325c90-fb6f-426e-9744-e02f59114d16" providerId="ADAL" clId="{0A9B0E1F-8E9C-4B0D-B114-609DFDC93C6D}" dt="2023-11-29T19:30:29.542" v="6530" actId="1076"/>
          <ac:spMkLst>
            <pc:docMk/>
            <pc:sldMk cId="772414364" sldId="6907"/>
            <ac:spMk id="323" creationId="{4EDCAFD0-CFE4-4771-A47E-9BD4CF8BE223}"/>
          </ac:spMkLst>
        </pc:spChg>
        <pc:spChg chg="mod">
          <ac:chgData name="Severin, S (Sefanja)" userId="99325c90-fb6f-426e-9744-e02f59114d16" providerId="ADAL" clId="{0A9B0E1F-8E9C-4B0D-B114-609DFDC93C6D}" dt="2023-11-29T19:30:16.920" v="6528" actId="1076"/>
          <ac:spMkLst>
            <pc:docMk/>
            <pc:sldMk cId="772414364" sldId="6907"/>
            <ac:spMk id="328" creationId="{552E1927-5248-49CB-8FBF-AF29171928E7}"/>
          </ac:spMkLst>
        </pc:spChg>
        <pc:spChg chg="mod">
          <ac:chgData name="Severin, S (Sefanja)" userId="99325c90-fb6f-426e-9744-e02f59114d16" providerId="ADAL" clId="{0A9B0E1F-8E9C-4B0D-B114-609DFDC93C6D}" dt="2023-11-29T19:30:29.542" v="6530" actId="1076"/>
          <ac:spMkLst>
            <pc:docMk/>
            <pc:sldMk cId="772414364" sldId="6907"/>
            <ac:spMk id="330" creationId="{F2266004-5315-4E4D-A24A-083F274873A3}"/>
          </ac:spMkLst>
        </pc:spChg>
        <pc:spChg chg="mod">
          <ac:chgData name="Severin, S (Sefanja)" userId="99325c90-fb6f-426e-9744-e02f59114d16" providerId="ADAL" clId="{0A9B0E1F-8E9C-4B0D-B114-609DFDC93C6D}" dt="2023-11-29T19:30:29.542" v="6530" actId="1076"/>
          <ac:spMkLst>
            <pc:docMk/>
            <pc:sldMk cId="772414364" sldId="6907"/>
            <ac:spMk id="336" creationId="{A44964AA-4152-4C26-ADC9-87CD639D27A3}"/>
          </ac:spMkLst>
        </pc:spChg>
        <pc:spChg chg="mod">
          <ac:chgData name="Severin, S (Sefanja)" userId="99325c90-fb6f-426e-9744-e02f59114d16" providerId="ADAL" clId="{0A9B0E1F-8E9C-4B0D-B114-609DFDC93C6D}" dt="2023-11-29T19:30:16.920" v="6528" actId="1076"/>
          <ac:spMkLst>
            <pc:docMk/>
            <pc:sldMk cId="772414364" sldId="6907"/>
            <ac:spMk id="339" creationId="{2FC8F2C2-825B-4010-8C3B-D6703B0EB8E6}"/>
          </ac:spMkLst>
        </pc:spChg>
        <pc:spChg chg="mod">
          <ac:chgData name="Severin, S (Sefanja)" userId="99325c90-fb6f-426e-9744-e02f59114d16" providerId="ADAL" clId="{0A9B0E1F-8E9C-4B0D-B114-609DFDC93C6D}" dt="2023-11-29T19:30:16.920" v="6528" actId="1076"/>
          <ac:spMkLst>
            <pc:docMk/>
            <pc:sldMk cId="772414364" sldId="6907"/>
            <ac:spMk id="340" creationId="{FF722354-9A83-4231-B3D3-B705CE3A4166}"/>
          </ac:spMkLst>
        </pc:spChg>
        <pc:spChg chg="mod">
          <ac:chgData name="Severin, S (Sefanja)" userId="99325c90-fb6f-426e-9744-e02f59114d16" providerId="ADAL" clId="{0A9B0E1F-8E9C-4B0D-B114-609DFDC93C6D}" dt="2023-11-29T19:30:16.920" v="6528" actId="1076"/>
          <ac:spMkLst>
            <pc:docMk/>
            <pc:sldMk cId="772414364" sldId="6907"/>
            <ac:spMk id="342" creationId="{8FCB6DF4-A4FE-46A2-A660-9452886B0AD1}"/>
          </ac:spMkLst>
        </pc:spChg>
        <pc:spChg chg="mod">
          <ac:chgData name="Severin, S (Sefanja)" userId="99325c90-fb6f-426e-9744-e02f59114d16" providerId="ADAL" clId="{0A9B0E1F-8E9C-4B0D-B114-609DFDC93C6D}" dt="2023-11-29T19:30:16.920" v="6528" actId="1076"/>
          <ac:spMkLst>
            <pc:docMk/>
            <pc:sldMk cId="772414364" sldId="6907"/>
            <ac:spMk id="344" creationId="{AFB69B53-E206-48CD-9C92-CFB1CEF38F7A}"/>
          </ac:spMkLst>
        </pc:spChg>
        <pc:spChg chg="mod">
          <ac:chgData name="Severin, S (Sefanja)" userId="99325c90-fb6f-426e-9744-e02f59114d16" providerId="ADAL" clId="{0A9B0E1F-8E9C-4B0D-B114-609DFDC93C6D}" dt="2023-11-29T22:48:03.736" v="6707" actId="20577"/>
          <ac:spMkLst>
            <pc:docMk/>
            <pc:sldMk cId="772414364" sldId="6907"/>
            <ac:spMk id="345" creationId="{B43FC0A3-514A-42F6-97A0-38EB1CAA2430}"/>
          </ac:spMkLst>
        </pc:spChg>
        <pc:spChg chg="mod">
          <ac:chgData name="Severin, S (Sefanja)" userId="99325c90-fb6f-426e-9744-e02f59114d16" providerId="ADAL" clId="{0A9B0E1F-8E9C-4B0D-B114-609DFDC93C6D}" dt="2023-12-10T11:17:46.819" v="8290" actId="6549"/>
          <ac:spMkLst>
            <pc:docMk/>
            <pc:sldMk cId="772414364" sldId="6907"/>
            <ac:spMk id="346" creationId="{488255A0-905E-47E6-A255-DDA6246D6628}"/>
          </ac:spMkLst>
        </pc:spChg>
        <pc:spChg chg="mod">
          <ac:chgData name="Severin, S (Sefanja)" userId="99325c90-fb6f-426e-9744-e02f59114d16" providerId="ADAL" clId="{0A9B0E1F-8E9C-4B0D-B114-609DFDC93C6D}" dt="2023-11-29T16:36:47.594" v="6071" actId="962"/>
          <ac:spMkLst>
            <pc:docMk/>
            <pc:sldMk cId="772414364" sldId="6907"/>
            <ac:spMk id="380" creationId="{C565BFEB-CF65-426C-9222-79F91CF2A3B1}"/>
          </ac:spMkLst>
        </pc:spChg>
        <pc:spChg chg="mod">
          <ac:chgData name="Severin, S (Sefanja)" userId="99325c90-fb6f-426e-9744-e02f59114d16" providerId="ADAL" clId="{0A9B0E1F-8E9C-4B0D-B114-609DFDC93C6D}" dt="2023-11-29T19:30:23.257" v="6529" actId="1076"/>
          <ac:spMkLst>
            <pc:docMk/>
            <pc:sldMk cId="772414364" sldId="6907"/>
            <ac:spMk id="426" creationId="{DAD1EE2C-C01F-4A4E-9C52-A82B3D25135E}"/>
          </ac:spMkLst>
        </pc:spChg>
        <pc:spChg chg="add mod">
          <ac:chgData name="Severin, S (Sefanja)" userId="99325c90-fb6f-426e-9744-e02f59114d16" providerId="ADAL" clId="{0A9B0E1F-8E9C-4B0D-B114-609DFDC93C6D}" dt="2023-11-29T19:30:53.090" v="6543" actId="20577"/>
          <ac:spMkLst>
            <pc:docMk/>
            <pc:sldMk cId="772414364" sldId="6907"/>
            <ac:spMk id="453" creationId="{2A8C0B0C-8688-9091-C355-8A65560BF99B}"/>
          </ac:spMkLst>
        </pc:spChg>
        <pc:spChg chg="mod">
          <ac:chgData name="Severin, S (Sefanja)" userId="99325c90-fb6f-426e-9744-e02f59114d16" providerId="ADAL" clId="{0A9B0E1F-8E9C-4B0D-B114-609DFDC93C6D}" dt="2023-11-29T19:29:57.564" v="6526" actId="1076"/>
          <ac:spMkLst>
            <pc:docMk/>
            <pc:sldMk cId="772414364" sldId="6907"/>
            <ac:spMk id="454" creationId="{72B0A2FD-EAC0-41F5-B25A-2CD4AFD8BDD2}"/>
          </ac:spMkLst>
        </pc:spChg>
        <pc:spChg chg="add mod">
          <ac:chgData name="Severin, S (Sefanja)" userId="99325c90-fb6f-426e-9744-e02f59114d16" providerId="ADAL" clId="{0A9B0E1F-8E9C-4B0D-B114-609DFDC93C6D}" dt="2023-11-29T20:42:51.241" v="6553" actId="1076"/>
          <ac:spMkLst>
            <pc:docMk/>
            <pc:sldMk cId="772414364" sldId="6907"/>
            <ac:spMk id="473" creationId="{E14E9A34-DD27-64F7-ECCD-C3613D348149}"/>
          </ac:spMkLst>
        </pc:spChg>
        <pc:spChg chg="mod">
          <ac:chgData name="Severin, S (Sefanja)" userId="99325c90-fb6f-426e-9744-e02f59114d16" providerId="ADAL" clId="{0A9B0E1F-8E9C-4B0D-B114-609DFDC93C6D}" dt="2023-11-28T14:54:55.300" v="5508" actId="1076"/>
          <ac:spMkLst>
            <pc:docMk/>
            <pc:sldMk cId="772414364" sldId="6907"/>
            <ac:spMk id="476" creationId="{21EB1527-2E56-46ED-ABDB-0998F96A0B1E}"/>
          </ac:spMkLst>
        </pc:spChg>
        <pc:spChg chg="mod">
          <ac:chgData name="Severin, S (Sefanja)" userId="99325c90-fb6f-426e-9744-e02f59114d16" providerId="ADAL" clId="{0A9B0E1F-8E9C-4B0D-B114-609DFDC93C6D}" dt="2023-11-28T14:54:55.300" v="5508" actId="1076"/>
          <ac:spMkLst>
            <pc:docMk/>
            <pc:sldMk cId="772414364" sldId="6907"/>
            <ac:spMk id="477" creationId="{30D1731B-D186-4371-A6D7-706E6D7A3BBC}"/>
          </ac:spMkLst>
        </pc:spChg>
        <pc:spChg chg="mod">
          <ac:chgData name="Severin, S (Sefanja)" userId="99325c90-fb6f-426e-9744-e02f59114d16" providerId="ADAL" clId="{0A9B0E1F-8E9C-4B0D-B114-609DFDC93C6D}" dt="2023-11-28T14:54:55.300" v="5508" actId="1076"/>
          <ac:spMkLst>
            <pc:docMk/>
            <pc:sldMk cId="772414364" sldId="6907"/>
            <ac:spMk id="478" creationId="{20BECE24-39B5-4243-A56A-8AFEA647352D}"/>
          </ac:spMkLst>
        </pc:spChg>
        <pc:spChg chg="mod">
          <ac:chgData name="Severin, S (Sefanja)" userId="99325c90-fb6f-426e-9744-e02f59114d16" providerId="ADAL" clId="{0A9B0E1F-8E9C-4B0D-B114-609DFDC93C6D}" dt="2023-11-28T14:54:55.300" v="5508" actId="1076"/>
          <ac:spMkLst>
            <pc:docMk/>
            <pc:sldMk cId="772414364" sldId="6907"/>
            <ac:spMk id="480" creationId="{605F5CE3-BF42-4FAB-AB09-233ABC37E02F}"/>
          </ac:spMkLst>
        </pc:spChg>
        <pc:cxnChg chg="mod">
          <ac:chgData name="Severin, S (Sefanja)" userId="99325c90-fb6f-426e-9744-e02f59114d16" providerId="ADAL" clId="{0A9B0E1F-8E9C-4B0D-B114-609DFDC93C6D}" dt="2023-11-28T14:54:55.300" v="5508" actId="1076"/>
          <ac:cxnSpMkLst>
            <pc:docMk/>
            <pc:sldMk cId="772414364" sldId="6907"/>
            <ac:cxnSpMk id="4" creationId="{2F82E50B-24B1-4EA1-92C6-B578C0EC2A60}"/>
          </ac:cxnSpMkLst>
        </pc:cxnChg>
        <pc:cxnChg chg="add mod">
          <ac:chgData name="Severin, S (Sefanja)" userId="99325c90-fb6f-426e-9744-e02f59114d16" providerId="ADAL" clId="{0A9B0E1F-8E9C-4B0D-B114-609DFDC93C6D}" dt="2023-11-27T13:37:58.998" v="4680" actId="1076"/>
          <ac:cxnSpMkLst>
            <pc:docMk/>
            <pc:sldMk cId="772414364" sldId="6907"/>
            <ac:cxnSpMk id="8" creationId="{5F4F93AE-530A-5A76-E78B-0E6EE83B2EEB}"/>
          </ac:cxnSpMkLst>
        </pc:cxnChg>
        <pc:cxnChg chg="add mod">
          <ac:chgData name="Severin, S (Sefanja)" userId="99325c90-fb6f-426e-9744-e02f59114d16" providerId="ADAL" clId="{0A9B0E1F-8E9C-4B0D-B114-609DFDC93C6D}" dt="2023-11-27T13:37:58.998" v="4680" actId="1076"/>
          <ac:cxnSpMkLst>
            <pc:docMk/>
            <pc:sldMk cId="772414364" sldId="6907"/>
            <ac:cxnSpMk id="9" creationId="{0C078FFD-1C0B-9DD4-F56A-2E18329A0864}"/>
          </ac:cxnSpMkLst>
        </pc:cxnChg>
        <pc:cxnChg chg="mod">
          <ac:chgData name="Severin, S (Sefanja)" userId="99325c90-fb6f-426e-9744-e02f59114d16" providerId="ADAL" clId="{0A9B0E1F-8E9C-4B0D-B114-609DFDC93C6D}" dt="2023-11-27T13:36:10.818" v="4674" actId="1076"/>
          <ac:cxnSpMkLst>
            <pc:docMk/>
            <pc:sldMk cId="772414364" sldId="6907"/>
            <ac:cxnSpMk id="13" creationId="{9D05A947-5291-5029-52D4-8378F5FBCD04}"/>
          </ac:cxnSpMkLst>
        </pc:cxnChg>
        <pc:cxnChg chg="add mod">
          <ac:chgData name="Severin, S (Sefanja)" userId="99325c90-fb6f-426e-9744-e02f59114d16" providerId="ADAL" clId="{0A9B0E1F-8E9C-4B0D-B114-609DFDC93C6D}" dt="2023-11-28T14:40:34.157" v="5461" actId="14100"/>
          <ac:cxnSpMkLst>
            <pc:docMk/>
            <pc:sldMk cId="772414364" sldId="6907"/>
            <ac:cxnSpMk id="16" creationId="{D6DF1E60-C275-49BF-A6D5-114C0484A0F4}"/>
          </ac:cxnSpMkLst>
        </pc:cxnChg>
        <pc:cxnChg chg="mod">
          <ac:chgData name="Severin, S (Sefanja)" userId="99325c90-fb6f-426e-9744-e02f59114d16" providerId="ADAL" clId="{0A9B0E1F-8E9C-4B0D-B114-609DFDC93C6D}" dt="2023-11-28T14:54:55.300" v="5508" actId="1076"/>
          <ac:cxnSpMkLst>
            <pc:docMk/>
            <pc:sldMk cId="772414364" sldId="6907"/>
            <ac:cxnSpMk id="20" creationId="{0AFCFCB5-9225-41AB-AE47-B920E56C7AC9}"/>
          </ac:cxnSpMkLst>
        </pc:cxnChg>
        <pc:cxnChg chg="add del mod">
          <ac:chgData name="Severin, S (Sefanja)" userId="99325c90-fb6f-426e-9744-e02f59114d16" providerId="ADAL" clId="{0A9B0E1F-8E9C-4B0D-B114-609DFDC93C6D}" dt="2023-11-24T12:44:15.071" v="3401" actId="478"/>
          <ac:cxnSpMkLst>
            <pc:docMk/>
            <pc:sldMk cId="772414364" sldId="6907"/>
            <ac:cxnSpMk id="21" creationId="{6642911D-BAD5-6689-D2DA-1CF5D413C338}"/>
          </ac:cxnSpMkLst>
        </pc:cxnChg>
        <pc:cxnChg chg="add mod">
          <ac:chgData name="Severin, S (Sefanja)" userId="99325c90-fb6f-426e-9744-e02f59114d16" providerId="ADAL" clId="{0A9B0E1F-8E9C-4B0D-B114-609DFDC93C6D}" dt="2023-11-28T14:40:23.558" v="5458" actId="1076"/>
          <ac:cxnSpMkLst>
            <pc:docMk/>
            <pc:sldMk cId="772414364" sldId="6907"/>
            <ac:cxnSpMk id="25" creationId="{4B88F855-2884-E3C7-76C0-8EB676758DFA}"/>
          </ac:cxnSpMkLst>
        </pc:cxnChg>
        <pc:cxnChg chg="add mod">
          <ac:chgData name="Severin, S (Sefanja)" userId="99325c90-fb6f-426e-9744-e02f59114d16" providerId="ADAL" clId="{0A9B0E1F-8E9C-4B0D-B114-609DFDC93C6D}" dt="2023-11-27T13:37:58.998" v="4680" actId="1076"/>
          <ac:cxnSpMkLst>
            <pc:docMk/>
            <pc:sldMk cId="772414364" sldId="6907"/>
            <ac:cxnSpMk id="29" creationId="{C19D59AA-7E1A-ABD1-6660-11618BF6AA15}"/>
          </ac:cxnSpMkLst>
        </pc:cxnChg>
        <pc:cxnChg chg="mod">
          <ac:chgData name="Severin, S (Sefanja)" userId="99325c90-fb6f-426e-9744-e02f59114d16" providerId="ADAL" clId="{0A9B0E1F-8E9C-4B0D-B114-609DFDC93C6D}" dt="2023-11-28T14:54:55.300" v="5508" actId="1076"/>
          <ac:cxnSpMkLst>
            <pc:docMk/>
            <pc:sldMk cId="772414364" sldId="6907"/>
            <ac:cxnSpMk id="31" creationId="{EBB0945E-64E5-E190-D707-074AB362F69F}"/>
          </ac:cxnSpMkLst>
        </pc:cxnChg>
        <pc:cxnChg chg="add mod">
          <ac:chgData name="Severin, S (Sefanja)" userId="99325c90-fb6f-426e-9744-e02f59114d16" providerId="ADAL" clId="{0A9B0E1F-8E9C-4B0D-B114-609DFDC93C6D}" dt="2023-11-24T12:45:32.414" v="3407" actId="1076"/>
          <ac:cxnSpMkLst>
            <pc:docMk/>
            <pc:sldMk cId="772414364" sldId="6907"/>
            <ac:cxnSpMk id="37" creationId="{B99C1D75-D6A2-76E9-6FFC-1C272297D22B}"/>
          </ac:cxnSpMkLst>
        </pc:cxnChg>
        <pc:cxnChg chg="mod">
          <ac:chgData name="Severin, S (Sefanja)" userId="99325c90-fb6f-426e-9744-e02f59114d16" providerId="ADAL" clId="{0A9B0E1F-8E9C-4B0D-B114-609DFDC93C6D}" dt="2023-11-29T19:29:36.135" v="6522" actId="14100"/>
          <ac:cxnSpMkLst>
            <pc:docMk/>
            <pc:sldMk cId="772414364" sldId="6907"/>
            <ac:cxnSpMk id="43" creationId="{0E2BB14E-75BE-31C6-4764-1AB7FC6C71C3}"/>
          </ac:cxnSpMkLst>
        </pc:cxnChg>
        <pc:cxnChg chg="mod">
          <ac:chgData name="Severin, S (Sefanja)" userId="99325c90-fb6f-426e-9744-e02f59114d16" providerId="ADAL" clId="{0A9B0E1F-8E9C-4B0D-B114-609DFDC93C6D}" dt="2023-11-29T19:29:57.564" v="6526" actId="1076"/>
          <ac:cxnSpMkLst>
            <pc:docMk/>
            <pc:sldMk cId="772414364" sldId="6907"/>
            <ac:cxnSpMk id="45" creationId="{55F54DD7-2E2C-8472-1694-9A9854D01144}"/>
          </ac:cxnSpMkLst>
        </pc:cxnChg>
        <pc:cxnChg chg="add mod">
          <ac:chgData name="Severin, S (Sefanja)" userId="99325c90-fb6f-426e-9744-e02f59114d16" providerId="ADAL" clId="{0A9B0E1F-8E9C-4B0D-B114-609DFDC93C6D}" dt="2023-11-29T16:28:45.903" v="6010" actId="14100"/>
          <ac:cxnSpMkLst>
            <pc:docMk/>
            <pc:sldMk cId="772414364" sldId="6907"/>
            <ac:cxnSpMk id="56" creationId="{8712084C-8B16-0593-C456-05710A59BA6C}"/>
          </ac:cxnSpMkLst>
        </pc:cxnChg>
        <pc:cxnChg chg="mod">
          <ac:chgData name="Severin, S (Sefanja)" userId="99325c90-fb6f-426e-9744-e02f59114d16" providerId="ADAL" clId="{0A9B0E1F-8E9C-4B0D-B114-609DFDC93C6D}" dt="2023-11-27T13:36:15.582" v="4675" actId="1076"/>
          <ac:cxnSpMkLst>
            <pc:docMk/>
            <pc:sldMk cId="772414364" sldId="6907"/>
            <ac:cxnSpMk id="175" creationId="{B372FBA8-4C7A-4719-9FED-BDEACB3280AA}"/>
          </ac:cxnSpMkLst>
        </pc:cxnChg>
        <pc:cxnChg chg="mod">
          <ac:chgData name="Severin, S (Sefanja)" userId="99325c90-fb6f-426e-9744-e02f59114d16" providerId="ADAL" clId="{0A9B0E1F-8E9C-4B0D-B114-609DFDC93C6D}" dt="2023-11-27T13:36:15.582" v="4675" actId="1076"/>
          <ac:cxnSpMkLst>
            <pc:docMk/>
            <pc:sldMk cId="772414364" sldId="6907"/>
            <ac:cxnSpMk id="176" creationId="{AA6E3E88-85D0-442B-809C-84F3AB1478CF}"/>
          </ac:cxnSpMkLst>
        </pc:cxnChg>
        <pc:cxnChg chg="mod">
          <ac:chgData name="Severin, S (Sefanja)" userId="99325c90-fb6f-426e-9744-e02f59114d16" providerId="ADAL" clId="{0A9B0E1F-8E9C-4B0D-B114-609DFDC93C6D}" dt="2023-11-27T13:38:35.544" v="4684" actId="1076"/>
          <ac:cxnSpMkLst>
            <pc:docMk/>
            <pc:sldMk cId="772414364" sldId="6907"/>
            <ac:cxnSpMk id="177" creationId="{6835AE63-F05A-425C-BD25-4E928669341C}"/>
          </ac:cxnSpMkLst>
        </pc:cxnChg>
        <pc:cxnChg chg="mod">
          <ac:chgData name="Severin, S (Sefanja)" userId="99325c90-fb6f-426e-9744-e02f59114d16" providerId="ADAL" clId="{0A9B0E1F-8E9C-4B0D-B114-609DFDC93C6D}" dt="2023-11-27T13:36:56.532" v="4677" actId="1076"/>
          <ac:cxnSpMkLst>
            <pc:docMk/>
            <pc:sldMk cId="772414364" sldId="6907"/>
            <ac:cxnSpMk id="178" creationId="{22236E55-420A-4520-9A13-2FD43AADC0E9}"/>
          </ac:cxnSpMkLst>
        </pc:cxnChg>
        <pc:cxnChg chg="mod">
          <ac:chgData name="Severin, S (Sefanja)" userId="99325c90-fb6f-426e-9744-e02f59114d16" providerId="ADAL" clId="{0A9B0E1F-8E9C-4B0D-B114-609DFDC93C6D}" dt="2023-11-27T13:38:30.152" v="4683" actId="1076"/>
          <ac:cxnSpMkLst>
            <pc:docMk/>
            <pc:sldMk cId="772414364" sldId="6907"/>
            <ac:cxnSpMk id="182" creationId="{73521C71-B2A2-4F1B-A9D9-20DE84AE1A59}"/>
          </ac:cxnSpMkLst>
        </pc:cxnChg>
        <pc:cxnChg chg="del mod">
          <ac:chgData name="Severin, S (Sefanja)" userId="99325c90-fb6f-426e-9744-e02f59114d16" providerId="ADAL" clId="{0A9B0E1F-8E9C-4B0D-B114-609DFDC93C6D}" dt="2023-11-24T12:44:20.540" v="3404" actId="478"/>
          <ac:cxnSpMkLst>
            <pc:docMk/>
            <pc:sldMk cId="772414364" sldId="6907"/>
            <ac:cxnSpMk id="185" creationId="{11BE001E-3DB4-4906-BE67-3276DE15EFFC}"/>
          </ac:cxnSpMkLst>
        </pc:cxnChg>
        <pc:cxnChg chg="mod">
          <ac:chgData name="Severin, S (Sefanja)" userId="99325c90-fb6f-426e-9744-e02f59114d16" providerId="ADAL" clId="{0A9B0E1F-8E9C-4B0D-B114-609DFDC93C6D}" dt="2023-11-28T14:54:59.330" v="5519" actId="14100"/>
          <ac:cxnSpMkLst>
            <pc:docMk/>
            <pc:sldMk cId="772414364" sldId="6907"/>
            <ac:cxnSpMk id="188" creationId="{925D0D25-DAC9-41B6-BE49-252334A48BFD}"/>
          </ac:cxnSpMkLst>
        </pc:cxnChg>
        <pc:cxnChg chg="mod">
          <ac:chgData name="Severin, S (Sefanja)" userId="99325c90-fb6f-426e-9744-e02f59114d16" providerId="ADAL" clId="{0A9B0E1F-8E9C-4B0D-B114-609DFDC93C6D}" dt="2023-11-28T14:40:51.279" v="5464" actId="1076"/>
          <ac:cxnSpMkLst>
            <pc:docMk/>
            <pc:sldMk cId="772414364" sldId="6907"/>
            <ac:cxnSpMk id="191" creationId="{48D59191-82F8-4DA0-9601-61856B3DA59E}"/>
          </ac:cxnSpMkLst>
        </pc:cxnChg>
        <pc:cxnChg chg="mod">
          <ac:chgData name="Severin, S (Sefanja)" userId="99325c90-fb6f-426e-9744-e02f59114d16" providerId="ADAL" clId="{0A9B0E1F-8E9C-4B0D-B114-609DFDC93C6D}" dt="2023-11-28T14:40:51.279" v="5464" actId="1076"/>
          <ac:cxnSpMkLst>
            <pc:docMk/>
            <pc:sldMk cId="772414364" sldId="6907"/>
            <ac:cxnSpMk id="194" creationId="{118A2984-846E-4E41-B50C-EB8A95D5A91B}"/>
          </ac:cxnSpMkLst>
        </pc:cxnChg>
        <pc:cxnChg chg="mod">
          <ac:chgData name="Severin, S (Sefanja)" userId="99325c90-fb6f-426e-9744-e02f59114d16" providerId="ADAL" clId="{0A9B0E1F-8E9C-4B0D-B114-609DFDC93C6D}" dt="2023-11-28T14:55:52.209" v="5532" actId="14100"/>
          <ac:cxnSpMkLst>
            <pc:docMk/>
            <pc:sldMk cId="772414364" sldId="6907"/>
            <ac:cxnSpMk id="197" creationId="{D28D5E1A-5CE5-45EB-A136-D77DD3D12712}"/>
          </ac:cxnSpMkLst>
        </pc:cxnChg>
        <pc:cxnChg chg="mod">
          <ac:chgData name="Severin, S (Sefanja)" userId="99325c90-fb6f-426e-9744-e02f59114d16" providerId="ADAL" clId="{0A9B0E1F-8E9C-4B0D-B114-609DFDC93C6D}" dt="2023-11-28T14:55:38.942" v="5527" actId="14100"/>
          <ac:cxnSpMkLst>
            <pc:docMk/>
            <pc:sldMk cId="772414364" sldId="6907"/>
            <ac:cxnSpMk id="200" creationId="{66CE5C84-D60C-41F9-8EC0-35817C1B4EAA}"/>
          </ac:cxnSpMkLst>
        </pc:cxnChg>
        <pc:cxnChg chg="mod">
          <ac:chgData name="Severin, S (Sefanja)" userId="99325c90-fb6f-426e-9744-e02f59114d16" providerId="ADAL" clId="{0A9B0E1F-8E9C-4B0D-B114-609DFDC93C6D}" dt="2023-11-28T14:54:59.330" v="5519" actId="14100"/>
          <ac:cxnSpMkLst>
            <pc:docMk/>
            <pc:sldMk cId="772414364" sldId="6907"/>
            <ac:cxnSpMk id="203" creationId="{98E1E89B-E08C-4AD8-9766-B571B2581BE2}"/>
          </ac:cxnSpMkLst>
        </pc:cxnChg>
        <pc:cxnChg chg="mod">
          <ac:chgData name="Severin, S (Sefanja)" userId="99325c90-fb6f-426e-9744-e02f59114d16" providerId="ADAL" clId="{0A9B0E1F-8E9C-4B0D-B114-609DFDC93C6D}" dt="2023-11-29T09:12:40.849" v="5981" actId="1076"/>
          <ac:cxnSpMkLst>
            <pc:docMk/>
            <pc:sldMk cId="772414364" sldId="6907"/>
            <ac:cxnSpMk id="206" creationId="{9723EB7D-0F22-41A8-BFC4-771E7A616B4F}"/>
          </ac:cxnSpMkLst>
        </pc:cxnChg>
        <pc:cxnChg chg="mod">
          <ac:chgData name="Severin, S (Sefanja)" userId="99325c90-fb6f-426e-9744-e02f59114d16" providerId="ADAL" clId="{0A9B0E1F-8E9C-4B0D-B114-609DFDC93C6D}" dt="2023-11-29T09:12:40.849" v="5981" actId="1076"/>
          <ac:cxnSpMkLst>
            <pc:docMk/>
            <pc:sldMk cId="772414364" sldId="6907"/>
            <ac:cxnSpMk id="210" creationId="{2E96C03B-D942-4DAE-B271-6BA5098A5655}"/>
          </ac:cxnSpMkLst>
        </pc:cxnChg>
        <pc:cxnChg chg="mod">
          <ac:chgData name="Severin, S (Sefanja)" userId="99325c90-fb6f-426e-9744-e02f59114d16" providerId="ADAL" clId="{0A9B0E1F-8E9C-4B0D-B114-609DFDC93C6D}" dt="2023-11-29T09:12:44.368" v="5982" actId="1076"/>
          <ac:cxnSpMkLst>
            <pc:docMk/>
            <pc:sldMk cId="772414364" sldId="6907"/>
            <ac:cxnSpMk id="213" creationId="{393BF0AB-0B79-4EF4-8338-C3D2DAEE2126}"/>
          </ac:cxnSpMkLst>
        </pc:cxnChg>
        <pc:cxnChg chg="mod">
          <ac:chgData name="Severin, S (Sefanja)" userId="99325c90-fb6f-426e-9744-e02f59114d16" providerId="ADAL" clId="{0A9B0E1F-8E9C-4B0D-B114-609DFDC93C6D}" dt="2023-11-28T14:54:55.300" v="5508" actId="1076"/>
          <ac:cxnSpMkLst>
            <pc:docMk/>
            <pc:sldMk cId="772414364" sldId="6907"/>
            <ac:cxnSpMk id="256" creationId="{1433A653-CA7F-4B3C-9016-F251D9719FDA}"/>
          </ac:cxnSpMkLst>
        </pc:cxnChg>
        <pc:cxnChg chg="mod">
          <ac:chgData name="Severin, S (Sefanja)" userId="99325c90-fb6f-426e-9744-e02f59114d16" providerId="ADAL" clId="{0A9B0E1F-8E9C-4B0D-B114-609DFDC93C6D}" dt="2023-11-28T14:54:55.300" v="5508" actId="1076"/>
          <ac:cxnSpMkLst>
            <pc:docMk/>
            <pc:sldMk cId="772414364" sldId="6907"/>
            <ac:cxnSpMk id="259" creationId="{25BA2DC6-0D38-4E49-9E23-EE597A48B753}"/>
          </ac:cxnSpMkLst>
        </pc:cxnChg>
        <pc:cxnChg chg="mod">
          <ac:chgData name="Severin, S (Sefanja)" userId="99325c90-fb6f-426e-9744-e02f59114d16" providerId="ADAL" clId="{0A9B0E1F-8E9C-4B0D-B114-609DFDC93C6D}" dt="2023-11-29T19:30:23.257" v="6529" actId="1076"/>
          <ac:cxnSpMkLst>
            <pc:docMk/>
            <pc:sldMk cId="772414364" sldId="6907"/>
            <ac:cxnSpMk id="263" creationId="{6B57E3AC-BE78-4547-8460-4E8BFA343973}"/>
          </ac:cxnSpMkLst>
        </pc:cxnChg>
        <pc:cxnChg chg="mod">
          <ac:chgData name="Severin, S (Sefanja)" userId="99325c90-fb6f-426e-9744-e02f59114d16" providerId="ADAL" clId="{0A9B0E1F-8E9C-4B0D-B114-609DFDC93C6D}" dt="2023-11-28T14:54:55.300" v="5508" actId="1076"/>
          <ac:cxnSpMkLst>
            <pc:docMk/>
            <pc:sldMk cId="772414364" sldId="6907"/>
            <ac:cxnSpMk id="265" creationId="{C57FE433-A429-4781-8278-5498BCE1D783}"/>
          </ac:cxnSpMkLst>
        </pc:cxnChg>
        <pc:cxnChg chg="mod">
          <ac:chgData name="Severin, S (Sefanja)" userId="99325c90-fb6f-426e-9744-e02f59114d16" providerId="ADAL" clId="{0A9B0E1F-8E9C-4B0D-B114-609DFDC93C6D}" dt="2023-11-29T19:29:39.367" v="6523" actId="14100"/>
          <ac:cxnSpMkLst>
            <pc:docMk/>
            <pc:sldMk cId="772414364" sldId="6907"/>
            <ac:cxnSpMk id="269" creationId="{0F627D4D-7B56-4346-A11C-E1423A164B3C}"/>
          </ac:cxnSpMkLst>
        </pc:cxnChg>
        <pc:cxnChg chg="mod">
          <ac:chgData name="Severin, S (Sefanja)" userId="99325c90-fb6f-426e-9744-e02f59114d16" providerId="ADAL" clId="{0A9B0E1F-8E9C-4B0D-B114-609DFDC93C6D}" dt="2023-11-27T13:38:35.544" v="4684" actId="1076"/>
          <ac:cxnSpMkLst>
            <pc:docMk/>
            <pc:sldMk cId="772414364" sldId="6907"/>
            <ac:cxnSpMk id="271" creationId="{5570599C-FF5E-4A9A-A1A9-8F2D21701B6D}"/>
          </ac:cxnSpMkLst>
        </pc:cxnChg>
        <pc:cxnChg chg="mod">
          <ac:chgData name="Severin, S (Sefanja)" userId="99325c90-fb6f-426e-9744-e02f59114d16" providerId="ADAL" clId="{0A9B0E1F-8E9C-4B0D-B114-609DFDC93C6D}" dt="2023-11-28T14:54:55.300" v="5508" actId="1076"/>
          <ac:cxnSpMkLst>
            <pc:docMk/>
            <pc:sldMk cId="772414364" sldId="6907"/>
            <ac:cxnSpMk id="273" creationId="{A32BD664-DEE1-481D-80FD-96BDCE05390E}"/>
          </ac:cxnSpMkLst>
        </pc:cxnChg>
        <pc:cxnChg chg="mod">
          <ac:chgData name="Severin, S (Sefanja)" userId="99325c90-fb6f-426e-9744-e02f59114d16" providerId="ADAL" clId="{0A9B0E1F-8E9C-4B0D-B114-609DFDC93C6D}" dt="2023-11-28T14:54:55.300" v="5508" actId="1076"/>
          <ac:cxnSpMkLst>
            <pc:docMk/>
            <pc:sldMk cId="772414364" sldId="6907"/>
            <ac:cxnSpMk id="289" creationId="{078F1AA3-D86A-4FF4-A335-AFB2C2BA2F7F}"/>
          </ac:cxnSpMkLst>
        </pc:cxnChg>
        <pc:cxnChg chg="mod">
          <ac:chgData name="Severin, S (Sefanja)" userId="99325c90-fb6f-426e-9744-e02f59114d16" providerId="ADAL" clId="{0A9B0E1F-8E9C-4B0D-B114-609DFDC93C6D}" dt="2023-11-28T14:54:55.300" v="5508" actId="1076"/>
          <ac:cxnSpMkLst>
            <pc:docMk/>
            <pc:sldMk cId="772414364" sldId="6907"/>
            <ac:cxnSpMk id="294" creationId="{364FF334-4A19-4189-A214-2432F000DD47}"/>
          </ac:cxnSpMkLst>
        </pc:cxnChg>
        <pc:cxnChg chg="mod">
          <ac:chgData name="Severin, S (Sefanja)" userId="99325c90-fb6f-426e-9744-e02f59114d16" providerId="ADAL" clId="{0A9B0E1F-8E9C-4B0D-B114-609DFDC93C6D}" dt="2023-11-28T14:40:51.279" v="5464" actId="1076"/>
          <ac:cxnSpMkLst>
            <pc:docMk/>
            <pc:sldMk cId="772414364" sldId="6907"/>
            <ac:cxnSpMk id="298" creationId="{10D47F05-FD54-4222-A50A-07D719D69736}"/>
          </ac:cxnSpMkLst>
        </pc:cxnChg>
        <pc:cxnChg chg="mod">
          <ac:chgData name="Severin, S (Sefanja)" userId="99325c90-fb6f-426e-9744-e02f59114d16" providerId="ADAL" clId="{0A9B0E1F-8E9C-4B0D-B114-609DFDC93C6D}" dt="2023-11-28T14:54:55.300" v="5508" actId="1076"/>
          <ac:cxnSpMkLst>
            <pc:docMk/>
            <pc:sldMk cId="772414364" sldId="6907"/>
            <ac:cxnSpMk id="313" creationId="{FB00609C-69C8-4CEF-A256-B0C228F84AC4}"/>
          </ac:cxnSpMkLst>
        </pc:cxnChg>
        <pc:cxnChg chg="mod">
          <ac:chgData name="Severin, S (Sefanja)" userId="99325c90-fb6f-426e-9744-e02f59114d16" providerId="ADAL" clId="{0A9B0E1F-8E9C-4B0D-B114-609DFDC93C6D}" dt="2023-11-28T14:54:55.300" v="5508" actId="1076"/>
          <ac:cxnSpMkLst>
            <pc:docMk/>
            <pc:sldMk cId="772414364" sldId="6907"/>
            <ac:cxnSpMk id="315" creationId="{2429CDB8-C66F-44FB-BB4D-FF0E8D0A78DB}"/>
          </ac:cxnSpMkLst>
        </pc:cxnChg>
        <pc:cxnChg chg="mod">
          <ac:chgData name="Severin, S (Sefanja)" userId="99325c90-fb6f-426e-9744-e02f59114d16" providerId="ADAL" clId="{0A9B0E1F-8E9C-4B0D-B114-609DFDC93C6D}" dt="2023-11-28T14:54:55.300" v="5508" actId="1076"/>
          <ac:cxnSpMkLst>
            <pc:docMk/>
            <pc:sldMk cId="772414364" sldId="6907"/>
            <ac:cxnSpMk id="317" creationId="{4E94405D-49EF-4935-9A9C-3FC41D90289D}"/>
          </ac:cxnSpMkLst>
        </pc:cxnChg>
        <pc:cxnChg chg="mod">
          <ac:chgData name="Severin, S (Sefanja)" userId="99325c90-fb6f-426e-9744-e02f59114d16" providerId="ADAL" clId="{0A9B0E1F-8E9C-4B0D-B114-609DFDC93C6D}" dt="2023-11-29T19:30:16.920" v="6528" actId="1076"/>
          <ac:cxnSpMkLst>
            <pc:docMk/>
            <pc:sldMk cId="772414364" sldId="6907"/>
            <ac:cxnSpMk id="327" creationId="{2E28AED5-C5A5-4827-A1B1-32189DB6A428}"/>
          </ac:cxnSpMkLst>
        </pc:cxnChg>
        <pc:cxnChg chg="mod">
          <ac:chgData name="Severin, S (Sefanja)" userId="99325c90-fb6f-426e-9744-e02f59114d16" providerId="ADAL" clId="{0A9B0E1F-8E9C-4B0D-B114-609DFDC93C6D}" dt="2023-11-29T19:30:29.542" v="6530" actId="1076"/>
          <ac:cxnSpMkLst>
            <pc:docMk/>
            <pc:sldMk cId="772414364" sldId="6907"/>
            <ac:cxnSpMk id="329" creationId="{B4C81D51-7801-4F49-951D-3025DFA9FE67}"/>
          </ac:cxnSpMkLst>
        </pc:cxnChg>
        <pc:cxnChg chg="mod">
          <ac:chgData name="Severin, S (Sefanja)" userId="99325c90-fb6f-426e-9744-e02f59114d16" providerId="ADAL" clId="{0A9B0E1F-8E9C-4B0D-B114-609DFDC93C6D}" dt="2023-11-29T19:30:29.542" v="6530" actId="1076"/>
          <ac:cxnSpMkLst>
            <pc:docMk/>
            <pc:sldMk cId="772414364" sldId="6907"/>
            <ac:cxnSpMk id="335" creationId="{A8C495D6-192F-496D-99C8-BC9202EDD4B0}"/>
          </ac:cxnSpMkLst>
        </pc:cxnChg>
        <pc:cxnChg chg="mod">
          <ac:chgData name="Severin, S (Sefanja)" userId="99325c90-fb6f-426e-9744-e02f59114d16" providerId="ADAL" clId="{0A9B0E1F-8E9C-4B0D-B114-609DFDC93C6D}" dt="2023-11-29T19:30:16.920" v="6528" actId="1076"/>
          <ac:cxnSpMkLst>
            <pc:docMk/>
            <pc:sldMk cId="772414364" sldId="6907"/>
            <ac:cxnSpMk id="341" creationId="{910ECEA8-E9DA-49B6-AFCE-50B1ABD6561B}"/>
          </ac:cxnSpMkLst>
        </pc:cxnChg>
        <pc:cxnChg chg="mod">
          <ac:chgData name="Severin, S (Sefanja)" userId="99325c90-fb6f-426e-9744-e02f59114d16" providerId="ADAL" clId="{0A9B0E1F-8E9C-4B0D-B114-609DFDC93C6D}" dt="2023-11-29T19:30:16.920" v="6528" actId="1076"/>
          <ac:cxnSpMkLst>
            <pc:docMk/>
            <pc:sldMk cId="772414364" sldId="6907"/>
            <ac:cxnSpMk id="343" creationId="{9BBCFB7B-1FCC-4DA2-A3D7-9C7D5BE77157}"/>
          </ac:cxnSpMkLst>
        </pc:cxnChg>
        <pc:cxnChg chg="add mod">
          <ac:chgData name="Severin, S (Sefanja)" userId="99325c90-fb6f-426e-9744-e02f59114d16" providerId="ADAL" clId="{0A9B0E1F-8E9C-4B0D-B114-609DFDC93C6D}" dt="2023-11-29T20:42:46.027" v="6551" actId="14100"/>
          <ac:cxnSpMkLst>
            <pc:docMk/>
            <pc:sldMk cId="772414364" sldId="6907"/>
            <ac:cxnSpMk id="452" creationId="{2A8EA735-1800-1A3E-6E78-8C06CE9A6FB6}"/>
          </ac:cxnSpMkLst>
        </pc:cxnChg>
        <pc:cxnChg chg="mod">
          <ac:chgData name="Severin, S (Sefanja)" userId="99325c90-fb6f-426e-9744-e02f59114d16" providerId="ADAL" clId="{0A9B0E1F-8E9C-4B0D-B114-609DFDC93C6D}" dt="2023-11-29T19:29:43.215" v="6524" actId="14100"/>
          <ac:cxnSpMkLst>
            <pc:docMk/>
            <pc:sldMk cId="772414364" sldId="6907"/>
            <ac:cxnSpMk id="462" creationId="{4C713392-937C-4FEF-9EDE-BA0591AA442A}"/>
          </ac:cxnSpMkLst>
        </pc:cxnChg>
        <pc:cxnChg chg="add mod">
          <ac:chgData name="Severin, S (Sefanja)" userId="99325c90-fb6f-426e-9744-e02f59114d16" providerId="ADAL" clId="{0A9B0E1F-8E9C-4B0D-B114-609DFDC93C6D}" dt="2023-11-29T20:42:51.241" v="6553" actId="1076"/>
          <ac:cxnSpMkLst>
            <pc:docMk/>
            <pc:sldMk cId="772414364" sldId="6907"/>
            <ac:cxnSpMk id="472" creationId="{17BC1C2A-8ADE-B8B1-F648-4B877B813D20}"/>
          </ac:cxnSpMkLst>
        </pc:cxnChg>
      </pc:sldChg>
      <pc:sldChg chg="addSp delSp modSp add mod">
        <pc:chgData name="Severin, S (Sefanja)" userId="99325c90-fb6f-426e-9744-e02f59114d16" providerId="ADAL" clId="{0A9B0E1F-8E9C-4B0D-B114-609DFDC93C6D}" dt="2023-12-10T11:17:40.293" v="8280" actId="6549"/>
        <pc:sldMkLst>
          <pc:docMk/>
          <pc:sldMk cId="178334598" sldId="6908"/>
        </pc:sldMkLst>
        <pc:spChg chg="mod">
          <ac:chgData name="Severin, S (Sefanja)" userId="99325c90-fb6f-426e-9744-e02f59114d16" providerId="ADAL" clId="{0A9B0E1F-8E9C-4B0D-B114-609DFDC93C6D}" dt="2023-11-29T22:18:16.291" v="6606" actId="1076"/>
          <ac:spMkLst>
            <pc:docMk/>
            <pc:sldMk cId="178334598" sldId="6908"/>
            <ac:spMk id="2" creationId="{DF23E809-2F7D-0E59-2FDE-C4AC927979A4}"/>
          </ac:spMkLst>
        </pc:spChg>
        <pc:spChg chg="add mod">
          <ac:chgData name="Severin, S (Sefanja)" userId="99325c90-fb6f-426e-9744-e02f59114d16" providerId="ADAL" clId="{0A9B0E1F-8E9C-4B0D-B114-609DFDC93C6D}" dt="2023-11-29T22:18:16.291" v="6606" actId="1076"/>
          <ac:spMkLst>
            <pc:docMk/>
            <pc:sldMk cId="178334598" sldId="6908"/>
            <ac:spMk id="3" creationId="{A9C2B442-5A28-6790-DC8C-3D75B8C0CB8C}"/>
          </ac:spMkLst>
        </pc:spChg>
        <pc:spChg chg="add mod">
          <ac:chgData name="Severin, S (Sefanja)" userId="99325c90-fb6f-426e-9744-e02f59114d16" providerId="ADAL" clId="{0A9B0E1F-8E9C-4B0D-B114-609DFDC93C6D}" dt="2023-11-29T22:18:16.291" v="6606" actId="1076"/>
          <ac:spMkLst>
            <pc:docMk/>
            <pc:sldMk cId="178334598" sldId="6908"/>
            <ac:spMk id="4" creationId="{726F019C-F1CD-5AC5-30EC-3D1AFF7FDED9}"/>
          </ac:spMkLst>
        </pc:spChg>
        <pc:spChg chg="add mod">
          <ac:chgData name="Severin, S (Sefanja)" userId="99325c90-fb6f-426e-9744-e02f59114d16" providerId="ADAL" clId="{0A9B0E1F-8E9C-4B0D-B114-609DFDC93C6D}" dt="2023-11-29T22:18:16.291" v="6606" actId="1076"/>
          <ac:spMkLst>
            <pc:docMk/>
            <pc:sldMk cId="178334598" sldId="6908"/>
            <ac:spMk id="5" creationId="{40C9E62F-EE35-2039-9DA8-3FABD185184E}"/>
          </ac:spMkLst>
        </pc:spChg>
        <pc:spChg chg="add mod">
          <ac:chgData name="Severin, S (Sefanja)" userId="99325c90-fb6f-426e-9744-e02f59114d16" providerId="ADAL" clId="{0A9B0E1F-8E9C-4B0D-B114-609DFDC93C6D}" dt="2023-11-29T22:18:16.291" v="6606" actId="1076"/>
          <ac:spMkLst>
            <pc:docMk/>
            <pc:sldMk cId="178334598" sldId="6908"/>
            <ac:spMk id="6" creationId="{9BC81303-6582-AFFB-02CC-50FA294A5CD3}"/>
          </ac:spMkLst>
        </pc:spChg>
        <pc:spChg chg="add mod">
          <ac:chgData name="Severin, S (Sefanja)" userId="99325c90-fb6f-426e-9744-e02f59114d16" providerId="ADAL" clId="{0A9B0E1F-8E9C-4B0D-B114-609DFDC93C6D}" dt="2023-11-29T22:18:16.291" v="6606" actId="1076"/>
          <ac:spMkLst>
            <pc:docMk/>
            <pc:sldMk cId="178334598" sldId="6908"/>
            <ac:spMk id="7" creationId="{63086968-08A1-2710-1FE9-BBD9BA14AA8F}"/>
          </ac:spMkLst>
        </pc:spChg>
        <pc:spChg chg="add mod">
          <ac:chgData name="Severin, S (Sefanja)" userId="99325c90-fb6f-426e-9744-e02f59114d16" providerId="ADAL" clId="{0A9B0E1F-8E9C-4B0D-B114-609DFDC93C6D}" dt="2023-11-29T22:18:16.291" v="6606" actId="1076"/>
          <ac:spMkLst>
            <pc:docMk/>
            <pc:sldMk cId="178334598" sldId="6908"/>
            <ac:spMk id="8" creationId="{16FC7FD7-20BD-6561-AA64-1EC3ED4E9CA5}"/>
          </ac:spMkLst>
        </pc:spChg>
        <pc:spChg chg="add mod">
          <ac:chgData name="Severin, S (Sefanja)" userId="99325c90-fb6f-426e-9744-e02f59114d16" providerId="ADAL" clId="{0A9B0E1F-8E9C-4B0D-B114-609DFDC93C6D}" dt="2023-11-29T22:18:16.291" v="6606" actId="1076"/>
          <ac:spMkLst>
            <pc:docMk/>
            <pc:sldMk cId="178334598" sldId="6908"/>
            <ac:spMk id="19" creationId="{A02DF881-44D1-76D5-805D-152148F22E32}"/>
          </ac:spMkLst>
        </pc:spChg>
        <pc:spChg chg="add mod">
          <ac:chgData name="Severin, S (Sefanja)" userId="99325c90-fb6f-426e-9744-e02f59114d16" providerId="ADAL" clId="{0A9B0E1F-8E9C-4B0D-B114-609DFDC93C6D}" dt="2023-11-29T22:18:16.291" v="6606" actId="1076"/>
          <ac:spMkLst>
            <pc:docMk/>
            <pc:sldMk cId="178334598" sldId="6908"/>
            <ac:spMk id="20" creationId="{5D571ECE-87DC-E370-1835-89B4B48EA00B}"/>
          </ac:spMkLst>
        </pc:spChg>
        <pc:spChg chg="add mod">
          <ac:chgData name="Severin, S (Sefanja)" userId="99325c90-fb6f-426e-9744-e02f59114d16" providerId="ADAL" clId="{0A9B0E1F-8E9C-4B0D-B114-609DFDC93C6D}" dt="2023-11-29T22:18:16.291" v="6606" actId="1076"/>
          <ac:spMkLst>
            <pc:docMk/>
            <pc:sldMk cId="178334598" sldId="6908"/>
            <ac:spMk id="21" creationId="{43FC0F37-0776-FCC9-7BD3-9AAAC98499E2}"/>
          </ac:spMkLst>
        </pc:spChg>
        <pc:spChg chg="mod">
          <ac:chgData name="Severin, S (Sefanja)" userId="99325c90-fb6f-426e-9744-e02f59114d16" providerId="ADAL" clId="{0A9B0E1F-8E9C-4B0D-B114-609DFDC93C6D}" dt="2023-11-29T22:18:16.291" v="6606" actId="1076"/>
          <ac:spMkLst>
            <pc:docMk/>
            <pc:sldMk cId="178334598" sldId="6908"/>
            <ac:spMk id="27" creationId="{182C9338-1F96-45B0-83FE-298CBCCC8A12}"/>
          </ac:spMkLst>
        </pc:spChg>
        <pc:spChg chg="mod">
          <ac:chgData name="Severin, S (Sefanja)" userId="99325c90-fb6f-426e-9744-e02f59114d16" providerId="ADAL" clId="{0A9B0E1F-8E9C-4B0D-B114-609DFDC93C6D}" dt="2023-11-29T22:18:16.291" v="6606" actId="1076"/>
          <ac:spMkLst>
            <pc:docMk/>
            <pc:sldMk cId="178334598" sldId="6908"/>
            <ac:spMk id="29" creationId="{568E26EA-7375-4F01-8215-CAAECCFB3084}"/>
          </ac:spMkLst>
        </pc:spChg>
        <pc:spChg chg="mod">
          <ac:chgData name="Severin, S (Sefanja)" userId="99325c90-fb6f-426e-9744-e02f59114d16" providerId="ADAL" clId="{0A9B0E1F-8E9C-4B0D-B114-609DFDC93C6D}" dt="2023-11-29T22:18:16.291" v="6606" actId="1076"/>
          <ac:spMkLst>
            <pc:docMk/>
            <pc:sldMk cId="178334598" sldId="6908"/>
            <ac:spMk id="59" creationId="{11111403-F385-4095-881C-5DD5EE30DD51}"/>
          </ac:spMkLst>
        </pc:spChg>
        <pc:spChg chg="mod ord">
          <ac:chgData name="Severin, S (Sefanja)" userId="99325c90-fb6f-426e-9744-e02f59114d16" providerId="ADAL" clId="{0A9B0E1F-8E9C-4B0D-B114-609DFDC93C6D}" dt="2023-11-29T22:18:16.291" v="6606" actId="1076"/>
          <ac:spMkLst>
            <pc:docMk/>
            <pc:sldMk cId="178334598" sldId="6908"/>
            <ac:spMk id="60" creationId="{758B33C8-4D45-46A4-8A53-75FA8A08B949}"/>
          </ac:spMkLst>
        </pc:spChg>
        <pc:spChg chg="mod">
          <ac:chgData name="Severin, S (Sefanja)" userId="99325c90-fb6f-426e-9744-e02f59114d16" providerId="ADAL" clId="{0A9B0E1F-8E9C-4B0D-B114-609DFDC93C6D}" dt="2023-11-29T22:18:16.291" v="6606" actId="1076"/>
          <ac:spMkLst>
            <pc:docMk/>
            <pc:sldMk cId="178334598" sldId="6908"/>
            <ac:spMk id="61" creationId="{36EDB2D1-536A-4C63-B0E6-389F35CD8D10}"/>
          </ac:spMkLst>
        </pc:spChg>
        <pc:spChg chg="mod">
          <ac:chgData name="Severin, S (Sefanja)" userId="99325c90-fb6f-426e-9744-e02f59114d16" providerId="ADAL" clId="{0A9B0E1F-8E9C-4B0D-B114-609DFDC93C6D}" dt="2023-11-29T22:18:16.291" v="6606" actId="1076"/>
          <ac:spMkLst>
            <pc:docMk/>
            <pc:sldMk cId="178334598" sldId="6908"/>
            <ac:spMk id="64" creationId="{65EB9F87-649A-4C1A-9E80-A5E8E16A8D01}"/>
          </ac:spMkLst>
        </pc:spChg>
        <pc:spChg chg="mod">
          <ac:chgData name="Severin, S (Sefanja)" userId="99325c90-fb6f-426e-9744-e02f59114d16" providerId="ADAL" clId="{0A9B0E1F-8E9C-4B0D-B114-609DFDC93C6D}" dt="2023-11-29T22:18:16.291" v="6606" actId="1076"/>
          <ac:spMkLst>
            <pc:docMk/>
            <pc:sldMk cId="178334598" sldId="6908"/>
            <ac:spMk id="65" creationId="{9660BC3D-6169-4595-9EB2-911073D86D94}"/>
          </ac:spMkLst>
        </pc:spChg>
        <pc:spChg chg="del">
          <ac:chgData name="Severin, S (Sefanja)" userId="99325c90-fb6f-426e-9744-e02f59114d16" providerId="ADAL" clId="{0A9B0E1F-8E9C-4B0D-B114-609DFDC93C6D}" dt="2023-11-27T10:36:52.828" v="4452" actId="478"/>
          <ac:spMkLst>
            <pc:docMk/>
            <pc:sldMk cId="178334598" sldId="6908"/>
            <ac:spMk id="66" creationId="{7984369E-1AF9-4A57-93DD-63DED683EEA6}"/>
          </ac:spMkLst>
        </pc:spChg>
        <pc:spChg chg="del">
          <ac:chgData name="Severin, S (Sefanja)" userId="99325c90-fb6f-426e-9744-e02f59114d16" providerId="ADAL" clId="{0A9B0E1F-8E9C-4B0D-B114-609DFDC93C6D}" dt="2023-11-27T10:36:48.183" v="4451" actId="478"/>
          <ac:spMkLst>
            <pc:docMk/>
            <pc:sldMk cId="178334598" sldId="6908"/>
            <ac:spMk id="81" creationId="{E165757D-310F-46F7-9C68-179EA932FFC5}"/>
          </ac:spMkLst>
        </pc:spChg>
        <pc:spChg chg="mod">
          <ac:chgData name="Severin, S (Sefanja)" userId="99325c90-fb6f-426e-9744-e02f59114d16" providerId="ADAL" clId="{0A9B0E1F-8E9C-4B0D-B114-609DFDC93C6D}" dt="2023-12-06T21:24:04.322" v="8041" actId="20577"/>
          <ac:spMkLst>
            <pc:docMk/>
            <pc:sldMk cId="178334598" sldId="6908"/>
            <ac:spMk id="87" creationId="{A990E25C-0B74-4793-B659-F36C18D3D0C3}"/>
          </ac:spMkLst>
        </pc:spChg>
        <pc:spChg chg="mod">
          <ac:chgData name="Severin, S (Sefanja)" userId="99325c90-fb6f-426e-9744-e02f59114d16" providerId="ADAL" clId="{0A9B0E1F-8E9C-4B0D-B114-609DFDC93C6D}" dt="2023-11-29T22:18:16.291" v="6606" actId="1076"/>
          <ac:spMkLst>
            <pc:docMk/>
            <pc:sldMk cId="178334598" sldId="6908"/>
            <ac:spMk id="88" creationId="{7CA44023-9B09-4558-A3A8-4845C99C5798}"/>
          </ac:spMkLst>
        </pc:spChg>
        <pc:spChg chg="mod">
          <ac:chgData name="Severin, S (Sefanja)" userId="99325c90-fb6f-426e-9744-e02f59114d16" providerId="ADAL" clId="{0A9B0E1F-8E9C-4B0D-B114-609DFDC93C6D}" dt="2023-11-29T22:18:16.291" v="6606" actId="1076"/>
          <ac:spMkLst>
            <pc:docMk/>
            <pc:sldMk cId="178334598" sldId="6908"/>
            <ac:spMk id="89" creationId="{C7C4CF21-2862-4F27-94E6-4F1597087079}"/>
          </ac:spMkLst>
        </pc:spChg>
        <pc:spChg chg="mod">
          <ac:chgData name="Severin, S (Sefanja)" userId="99325c90-fb6f-426e-9744-e02f59114d16" providerId="ADAL" clId="{0A9B0E1F-8E9C-4B0D-B114-609DFDC93C6D}" dt="2023-11-29T22:18:16.291" v="6606" actId="1076"/>
          <ac:spMkLst>
            <pc:docMk/>
            <pc:sldMk cId="178334598" sldId="6908"/>
            <ac:spMk id="90" creationId="{95DCA934-EAFC-4CE6-BAF2-94D3F2091815}"/>
          </ac:spMkLst>
        </pc:spChg>
        <pc:spChg chg="mod">
          <ac:chgData name="Severin, S (Sefanja)" userId="99325c90-fb6f-426e-9744-e02f59114d16" providerId="ADAL" clId="{0A9B0E1F-8E9C-4B0D-B114-609DFDC93C6D}" dt="2023-11-29T22:18:16.291" v="6606" actId="1076"/>
          <ac:spMkLst>
            <pc:docMk/>
            <pc:sldMk cId="178334598" sldId="6908"/>
            <ac:spMk id="91" creationId="{284D2294-733A-4F4F-A7FF-71DEDB5D1C38}"/>
          </ac:spMkLst>
        </pc:spChg>
        <pc:spChg chg="mod">
          <ac:chgData name="Severin, S (Sefanja)" userId="99325c90-fb6f-426e-9744-e02f59114d16" providerId="ADAL" clId="{0A9B0E1F-8E9C-4B0D-B114-609DFDC93C6D}" dt="2023-11-29T22:47:59.010" v="6704" actId="20577"/>
          <ac:spMkLst>
            <pc:docMk/>
            <pc:sldMk cId="178334598" sldId="6908"/>
            <ac:spMk id="92" creationId="{7BD2D990-713F-47EC-9317-58FA09C75FEC}"/>
          </ac:spMkLst>
        </pc:spChg>
        <pc:spChg chg="mod">
          <ac:chgData name="Severin, S (Sefanja)" userId="99325c90-fb6f-426e-9744-e02f59114d16" providerId="ADAL" clId="{0A9B0E1F-8E9C-4B0D-B114-609DFDC93C6D}" dt="2023-12-10T11:17:40.293" v="8280" actId="6549"/>
          <ac:spMkLst>
            <pc:docMk/>
            <pc:sldMk cId="178334598" sldId="6908"/>
            <ac:spMk id="93" creationId="{035ABF92-FE22-4964-80DD-E1A6051A59B0}"/>
          </ac:spMkLst>
        </pc:spChg>
        <pc:spChg chg="mod">
          <ac:chgData name="Severin, S (Sefanja)" userId="99325c90-fb6f-426e-9744-e02f59114d16" providerId="ADAL" clId="{0A9B0E1F-8E9C-4B0D-B114-609DFDC93C6D}" dt="2023-11-29T22:18:16.291" v="6606" actId="1076"/>
          <ac:spMkLst>
            <pc:docMk/>
            <pc:sldMk cId="178334598" sldId="6908"/>
            <ac:spMk id="100" creationId="{F757293E-B287-4656-B764-EFC8CDE439D7}"/>
          </ac:spMkLst>
        </pc:spChg>
        <pc:spChg chg="mod">
          <ac:chgData name="Severin, S (Sefanja)" userId="99325c90-fb6f-426e-9744-e02f59114d16" providerId="ADAL" clId="{0A9B0E1F-8E9C-4B0D-B114-609DFDC93C6D}" dt="2023-11-29T22:18:16.291" v="6606" actId="1076"/>
          <ac:spMkLst>
            <pc:docMk/>
            <pc:sldMk cId="178334598" sldId="6908"/>
            <ac:spMk id="101" creationId="{0C3882B1-9A36-47ED-8338-3DDE25DCDEF0}"/>
          </ac:spMkLst>
        </pc:spChg>
        <pc:spChg chg="mod">
          <ac:chgData name="Severin, S (Sefanja)" userId="99325c90-fb6f-426e-9744-e02f59114d16" providerId="ADAL" clId="{0A9B0E1F-8E9C-4B0D-B114-609DFDC93C6D}" dt="2023-11-29T22:18:16.291" v="6606" actId="1076"/>
          <ac:spMkLst>
            <pc:docMk/>
            <pc:sldMk cId="178334598" sldId="6908"/>
            <ac:spMk id="102" creationId="{1A066416-91AA-40F9-95D8-F451FEBF42B1}"/>
          </ac:spMkLst>
        </pc:spChg>
        <pc:spChg chg="mod">
          <ac:chgData name="Severin, S (Sefanja)" userId="99325c90-fb6f-426e-9744-e02f59114d16" providerId="ADAL" clId="{0A9B0E1F-8E9C-4B0D-B114-609DFDC93C6D}" dt="2023-11-29T22:18:16.291" v="6606" actId="1076"/>
          <ac:spMkLst>
            <pc:docMk/>
            <pc:sldMk cId="178334598" sldId="6908"/>
            <ac:spMk id="103" creationId="{CC1687F5-75D9-4057-AD1A-8321CE9A6BC8}"/>
          </ac:spMkLst>
        </pc:spChg>
        <pc:spChg chg="mod">
          <ac:chgData name="Severin, S (Sefanja)" userId="99325c90-fb6f-426e-9744-e02f59114d16" providerId="ADAL" clId="{0A9B0E1F-8E9C-4B0D-B114-609DFDC93C6D}" dt="2023-11-29T22:18:16.291" v="6606" actId="1076"/>
          <ac:spMkLst>
            <pc:docMk/>
            <pc:sldMk cId="178334598" sldId="6908"/>
            <ac:spMk id="104" creationId="{8D9D795E-81E2-4924-9834-F156A55FBD3B}"/>
          </ac:spMkLst>
        </pc:spChg>
        <pc:spChg chg="mod">
          <ac:chgData name="Severin, S (Sefanja)" userId="99325c90-fb6f-426e-9744-e02f59114d16" providerId="ADAL" clId="{0A9B0E1F-8E9C-4B0D-B114-609DFDC93C6D}" dt="2023-11-29T22:18:16.291" v="6606" actId="1076"/>
          <ac:spMkLst>
            <pc:docMk/>
            <pc:sldMk cId="178334598" sldId="6908"/>
            <ac:spMk id="190" creationId="{B1724192-B55B-40EC-825A-736E7442AD48}"/>
          </ac:spMkLst>
        </pc:spChg>
        <pc:spChg chg="mod">
          <ac:chgData name="Severin, S (Sefanja)" userId="99325c90-fb6f-426e-9744-e02f59114d16" providerId="ADAL" clId="{0A9B0E1F-8E9C-4B0D-B114-609DFDC93C6D}" dt="2023-11-29T22:18:16.291" v="6606" actId="1076"/>
          <ac:spMkLst>
            <pc:docMk/>
            <pc:sldMk cId="178334598" sldId="6908"/>
            <ac:spMk id="191" creationId="{69FC7E07-DD1E-4E74-9466-4ACFB3BEA97E}"/>
          </ac:spMkLst>
        </pc:spChg>
        <pc:spChg chg="mod">
          <ac:chgData name="Severin, S (Sefanja)" userId="99325c90-fb6f-426e-9744-e02f59114d16" providerId="ADAL" clId="{0A9B0E1F-8E9C-4B0D-B114-609DFDC93C6D}" dt="2023-11-29T22:18:16.291" v="6606" actId="1076"/>
          <ac:spMkLst>
            <pc:docMk/>
            <pc:sldMk cId="178334598" sldId="6908"/>
            <ac:spMk id="192" creationId="{48840206-EE0E-456E-971D-BEA165F37F14}"/>
          </ac:spMkLst>
        </pc:spChg>
        <pc:spChg chg="mod">
          <ac:chgData name="Severin, S (Sefanja)" userId="99325c90-fb6f-426e-9744-e02f59114d16" providerId="ADAL" clId="{0A9B0E1F-8E9C-4B0D-B114-609DFDC93C6D}" dt="2023-11-29T22:18:16.291" v="6606" actId="1076"/>
          <ac:spMkLst>
            <pc:docMk/>
            <pc:sldMk cId="178334598" sldId="6908"/>
            <ac:spMk id="193" creationId="{94C3F32D-EA5B-4DA0-BB70-DEAFB8495ACF}"/>
          </ac:spMkLst>
        </pc:spChg>
        <pc:spChg chg="mod">
          <ac:chgData name="Severin, S (Sefanja)" userId="99325c90-fb6f-426e-9744-e02f59114d16" providerId="ADAL" clId="{0A9B0E1F-8E9C-4B0D-B114-609DFDC93C6D}" dt="2023-11-29T22:18:16.291" v="6606" actId="1076"/>
          <ac:spMkLst>
            <pc:docMk/>
            <pc:sldMk cId="178334598" sldId="6908"/>
            <ac:spMk id="194" creationId="{93C5B65A-134A-4BDB-8C85-35B4EF598158}"/>
          </ac:spMkLst>
        </pc:spChg>
        <pc:spChg chg="del">
          <ac:chgData name="Severin, S (Sefanja)" userId="99325c90-fb6f-426e-9744-e02f59114d16" providerId="ADAL" clId="{0A9B0E1F-8E9C-4B0D-B114-609DFDC93C6D}" dt="2023-11-27T10:36:48.183" v="4451" actId="478"/>
          <ac:spMkLst>
            <pc:docMk/>
            <pc:sldMk cId="178334598" sldId="6908"/>
            <ac:spMk id="195" creationId="{94EA077D-49F6-4815-8A41-16AF21E3AA70}"/>
          </ac:spMkLst>
        </pc:spChg>
        <pc:spChg chg="del">
          <ac:chgData name="Severin, S (Sefanja)" userId="99325c90-fb6f-426e-9744-e02f59114d16" providerId="ADAL" clId="{0A9B0E1F-8E9C-4B0D-B114-609DFDC93C6D}" dt="2023-11-27T10:36:48.183" v="4451" actId="478"/>
          <ac:spMkLst>
            <pc:docMk/>
            <pc:sldMk cId="178334598" sldId="6908"/>
            <ac:spMk id="196" creationId="{A1262285-FC71-4406-AD7C-196C1D22DB4A}"/>
          </ac:spMkLst>
        </pc:spChg>
        <pc:spChg chg="del">
          <ac:chgData name="Severin, S (Sefanja)" userId="99325c90-fb6f-426e-9744-e02f59114d16" providerId="ADAL" clId="{0A9B0E1F-8E9C-4B0D-B114-609DFDC93C6D}" dt="2023-11-27T10:36:48.183" v="4451" actId="478"/>
          <ac:spMkLst>
            <pc:docMk/>
            <pc:sldMk cId="178334598" sldId="6908"/>
            <ac:spMk id="197" creationId="{E40DD842-142C-4569-A541-A81B3A3DBFAA}"/>
          </ac:spMkLst>
        </pc:spChg>
        <pc:spChg chg="mod">
          <ac:chgData name="Severin, S (Sefanja)" userId="99325c90-fb6f-426e-9744-e02f59114d16" providerId="ADAL" clId="{0A9B0E1F-8E9C-4B0D-B114-609DFDC93C6D}" dt="2023-11-29T22:37:30.904" v="6629" actId="20577"/>
          <ac:spMkLst>
            <pc:docMk/>
            <pc:sldMk cId="178334598" sldId="6908"/>
            <ac:spMk id="198" creationId="{2BC67393-1A20-4437-9C0A-91738E44408E}"/>
          </ac:spMkLst>
        </pc:spChg>
        <pc:spChg chg="mod">
          <ac:chgData name="Severin, S (Sefanja)" userId="99325c90-fb6f-426e-9744-e02f59114d16" providerId="ADAL" clId="{0A9B0E1F-8E9C-4B0D-B114-609DFDC93C6D}" dt="2023-11-29T22:18:16.291" v="6606" actId="1076"/>
          <ac:spMkLst>
            <pc:docMk/>
            <pc:sldMk cId="178334598" sldId="6908"/>
            <ac:spMk id="199" creationId="{3953BF21-8203-4B4D-96D9-EFCB8B253A29}"/>
          </ac:spMkLst>
        </pc:spChg>
        <pc:spChg chg="mod">
          <ac:chgData name="Severin, S (Sefanja)" userId="99325c90-fb6f-426e-9744-e02f59114d16" providerId="ADAL" clId="{0A9B0E1F-8E9C-4B0D-B114-609DFDC93C6D}" dt="2023-11-29T22:18:16.291" v="6606" actId="1076"/>
          <ac:spMkLst>
            <pc:docMk/>
            <pc:sldMk cId="178334598" sldId="6908"/>
            <ac:spMk id="200" creationId="{7FBD5C83-A779-4A35-BB5F-9CD41DC030F2}"/>
          </ac:spMkLst>
        </pc:spChg>
        <pc:spChg chg="mod">
          <ac:chgData name="Severin, S (Sefanja)" userId="99325c90-fb6f-426e-9744-e02f59114d16" providerId="ADAL" clId="{0A9B0E1F-8E9C-4B0D-B114-609DFDC93C6D}" dt="2023-11-29T22:18:16.291" v="6606" actId="1076"/>
          <ac:spMkLst>
            <pc:docMk/>
            <pc:sldMk cId="178334598" sldId="6908"/>
            <ac:spMk id="201" creationId="{AC3988FB-BFF0-4366-B482-F52DE585A1A8}"/>
          </ac:spMkLst>
        </pc:spChg>
        <pc:spChg chg="mod">
          <ac:chgData name="Severin, S (Sefanja)" userId="99325c90-fb6f-426e-9744-e02f59114d16" providerId="ADAL" clId="{0A9B0E1F-8E9C-4B0D-B114-609DFDC93C6D}" dt="2023-11-29T22:18:16.291" v="6606" actId="1076"/>
          <ac:spMkLst>
            <pc:docMk/>
            <pc:sldMk cId="178334598" sldId="6908"/>
            <ac:spMk id="203" creationId="{4244BABA-A371-4575-9D7D-38D270D685D0}"/>
          </ac:spMkLst>
        </pc:spChg>
        <pc:spChg chg="mod">
          <ac:chgData name="Severin, S (Sefanja)" userId="99325c90-fb6f-426e-9744-e02f59114d16" providerId="ADAL" clId="{0A9B0E1F-8E9C-4B0D-B114-609DFDC93C6D}" dt="2023-11-29T22:18:16.291" v="6606" actId="1076"/>
          <ac:spMkLst>
            <pc:docMk/>
            <pc:sldMk cId="178334598" sldId="6908"/>
            <ac:spMk id="204" creationId="{C9B71DB7-818C-4494-AA89-141224D9FE04}"/>
          </ac:spMkLst>
        </pc:spChg>
        <pc:spChg chg="mod">
          <ac:chgData name="Severin, S (Sefanja)" userId="99325c90-fb6f-426e-9744-e02f59114d16" providerId="ADAL" clId="{0A9B0E1F-8E9C-4B0D-B114-609DFDC93C6D}" dt="2023-11-29T22:18:16.291" v="6606" actId="1076"/>
          <ac:spMkLst>
            <pc:docMk/>
            <pc:sldMk cId="178334598" sldId="6908"/>
            <ac:spMk id="205" creationId="{CA2A8EA1-8577-4820-9EE9-9B8B6D13537F}"/>
          </ac:spMkLst>
        </pc:spChg>
        <pc:spChg chg="del mod">
          <ac:chgData name="Severin, S (Sefanja)" userId="99325c90-fb6f-426e-9744-e02f59114d16" providerId="ADAL" clId="{0A9B0E1F-8E9C-4B0D-B114-609DFDC93C6D}" dt="2023-11-29T16:29:42.816" v="6027" actId="478"/>
          <ac:spMkLst>
            <pc:docMk/>
            <pc:sldMk cId="178334598" sldId="6908"/>
            <ac:spMk id="207" creationId="{A8971DBF-54C8-42EB-A331-BBD976F56847}"/>
          </ac:spMkLst>
        </pc:spChg>
        <pc:spChg chg="mod">
          <ac:chgData name="Severin, S (Sefanja)" userId="99325c90-fb6f-426e-9744-e02f59114d16" providerId="ADAL" clId="{0A9B0E1F-8E9C-4B0D-B114-609DFDC93C6D}" dt="2023-11-29T22:18:16.291" v="6606" actId="1076"/>
          <ac:spMkLst>
            <pc:docMk/>
            <pc:sldMk cId="178334598" sldId="6908"/>
            <ac:spMk id="210" creationId="{57B674D7-B071-4374-9789-6DFCD9CA4B12}"/>
          </ac:spMkLst>
        </pc:spChg>
        <pc:spChg chg="mod">
          <ac:chgData name="Severin, S (Sefanja)" userId="99325c90-fb6f-426e-9744-e02f59114d16" providerId="ADAL" clId="{0A9B0E1F-8E9C-4B0D-B114-609DFDC93C6D}" dt="2023-11-29T22:18:16.291" v="6606" actId="1076"/>
          <ac:spMkLst>
            <pc:docMk/>
            <pc:sldMk cId="178334598" sldId="6908"/>
            <ac:spMk id="211" creationId="{80910924-F818-47EA-8249-EC2440D8A73F}"/>
          </ac:spMkLst>
        </pc:spChg>
        <pc:spChg chg="mod">
          <ac:chgData name="Severin, S (Sefanja)" userId="99325c90-fb6f-426e-9744-e02f59114d16" providerId="ADAL" clId="{0A9B0E1F-8E9C-4B0D-B114-609DFDC93C6D}" dt="2023-11-29T22:18:16.291" v="6606" actId="1076"/>
          <ac:spMkLst>
            <pc:docMk/>
            <pc:sldMk cId="178334598" sldId="6908"/>
            <ac:spMk id="212" creationId="{2ABD10F4-20D9-44CD-A100-4378C5E27DE8}"/>
          </ac:spMkLst>
        </pc:spChg>
        <pc:spChg chg="mod">
          <ac:chgData name="Severin, S (Sefanja)" userId="99325c90-fb6f-426e-9744-e02f59114d16" providerId="ADAL" clId="{0A9B0E1F-8E9C-4B0D-B114-609DFDC93C6D}" dt="2023-11-29T22:18:16.291" v="6606" actId="1076"/>
          <ac:spMkLst>
            <pc:docMk/>
            <pc:sldMk cId="178334598" sldId="6908"/>
            <ac:spMk id="213" creationId="{ECBA1D1C-C693-42A7-B13A-3F3D6F5CA6DC}"/>
          </ac:spMkLst>
        </pc:spChg>
        <pc:spChg chg="mod">
          <ac:chgData name="Severin, S (Sefanja)" userId="99325c90-fb6f-426e-9744-e02f59114d16" providerId="ADAL" clId="{0A9B0E1F-8E9C-4B0D-B114-609DFDC93C6D}" dt="2023-11-29T22:18:16.291" v="6606" actId="1076"/>
          <ac:spMkLst>
            <pc:docMk/>
            <pc:sldMk cId="178334598" sldId="6908"/>
            <ac:spMk id="214" creationId="{F359DECA-D486-4190-85E9-BF6FCC38FB88}"/>
          </ac:spMkLst>
        </pc:spChg>
        <pc:spChg chg="mod">
          <ac:chgData name="Severin, S (Sefanja)" userId="99325c90-fb6f-426e-9744-e02f59114d16" providerId="ADAL" clId="{0A9B0E1F-8E9C-4B0D-B114-609DFDC93C6D}" dt="2023-11-29T22:18:16.291" v="6606" actId="1076"/>
          <ac:spMkLst>
            <pc:docMk/>
            <pc:sldMk cId="178334598" sldId="6908"/>
            <ac:spMk id="215" creationId="{75B8084D-F99E-45EC-82FB-F3F8E5D46732}"/>
          </ac:spMkLst>
        </pc:spChg>
        <pc:spChg chg="mod">
          <ac:chgData name="Severin, S (Sefanja)" userId="99325c90-fb6f-426e-9744-e02f59114d16" providerId="ADAL" clId="{0A9B0E1F-8E9C-4B0D-B114-609DFDC93C6D}" dt="2023-11-29T22:18:16.291" v="6606" actId="1076"/>
          <ac:spMkLst>
            <pc:docMk/>
            <pc:sldMk cId="178334598" sldId="6908"/>
            <ac:spMk id="216" creationId="{267BBDA3-5184-4C65-A936-48F9F2CB63F4}"/>
          </ac:spMkLst>
        </pc:spChg>
        <pc:spChg chg="mod">
          <ac:chgData name="Severin, S (Sefanja)" userId="99325c90-fb6f-426e-9744-e02f59114d16" providerId="ADAL" clId="{0A9B0E1F-8E9C-4B0D-B114-609DFDC93C6D}" dt="2023-11-29T22:18:16.291" v="6606" actId="1076"/>
          <ac:spMkLst>
            <pc:docMk/>
            <pc:sldMk cId="178334598" sldId="6908"/>
            <ac:spMk id="217" creationId="{A79BD0C3-6C39-4773-A90E-7B46A8C3228E}"/>
          </ac:spMkLst>
        </pc:spChg>
        <pc:spChg chg="mod">
          <ac:chgData name="Severin, S (Sefanja)" userId="99325c90-fb6f-426e-9744-e02f59114d16" providerId="ADAL" clId="{0A9B0E1F-8E9C-4B0D-B114-609DFDC93C6D}" dt="2023-11-29T22:18:16.291" v="6606" actId="1076"/>
          <ac:spMkLst>
            <pc:docMk/>
            <pc:sldMk cId="178334598" sldId="6908"/>
            <ac:spMk id="219" creationId="{68DE76EC-6398-4A97-A389-D384C2BDBDDB}"/>
          </ac:spMkLst>
        </pc:spChg>
        <pc:spChg chg="mod">
          <ac:chgData name="Severin, S (Sefanja)" userId="99325c90-fb6f-426e-9744-e02f59114d16" providerId="ADAL" clId="{0A9B0E1F-8E9C-4B0D-B114-609DFDC93C6D}" dt="2023-11-29T22:18:16.291" v="6606" actId="1076"/>
          <ac:spMkLst>
            <pc:docMk/>
            <pc:sldMk cId="178334598" sldId="6908"/>
            <ac:spMk id="220" creationId="{0DC133C6-D801-4C11-957B-239AFE01DE3D}"/>
          </ac:spMkLst>
        </pc:spChg>
        <pc:spChg chg="mod">
          <ac:chgData name="Severin, S (Sefanja)" userId="99325c90-fb6f-426e-9744-e02f59114d16" providerId="ADAL" clId="{0A9B0E1F-8E9C-4B0D-B114-609DFDC93C6D}" dt="2023-11-29T22:18:16.291" v="6606" actId="1076"/>
          <ac:spMkLst>
            <pc:docMk/>
            <pc:sldMk cId="178334598" sldId="6908"/>
            <ac:spMk id="221" creationId="{ED659769-3584-477F-B5EC-F8B8284DF09A}"/>
          </ac:spMkLst>
        </pc:spChg>
        <pc:spChg chg="mod">
          <ac:chgData name="Severin, S (Sefanja)" userId="99325c90-fb6f-426e-9744-e02f59114d16" providerId="ADAL" clId="{0A9B0E1F-8E9C-4B0D-B114-609DFDC93C6D}" dt="2023-11-29T22:18:16.291" v="6606" actId="1076"/>
          <ac:spMkLst>
            <pc:docMk/>
            <pc:sldMk cId="178334598" sldId="6908"/>
            <ac:spMk id="222" creationId="{816DEA19-8F4A-45B2-94D3-1941B1213F57}"/>
          </ac:spMkLst>
        </pc:spChg>
        <pc:spChg chg="mod">
          <ac:chgData name="Severin, S (Sefanja)" userId="99325c90-fb6f-426e-9744-e02f59114d16" providerId="ADAL" clId="{0A9B0E1F-8E9C-4B0D-B114-609DFDC93C6D}" dt="2023-11-29T22:18:16.291" v="6606" actId="1076"/>
          <ac:spMkLst>
            <pc:docMk/>
            <pc:sldMk cId="178334598" sldId="6908"/>
            <ac:spMk id="223" creationId="{CD7A640D-7AF7-4D5E-AA9B-93996A3054C9}"/>
          </ac:spMkLst>
        </pc:spChg>
        <pc:spChg chg="mod">
          <ac:chgData name="Severin, S (Sefanja)" userId="99325c90-fb6f-426e-9744-e02f59114d16" providerId="ADAL" clId="{0A9B0E1F-8E9C-4B0D-B114-609DFDC93C6D}" dt="2023-11-29T22:18:16.291" v="6606" actId="1076"/>
          <ac:spMkLst>
            <pc:docMk/>
            <pc:sldMk cId="178334598" sldId="6908"/>
            <ac:spMk id="224" creationId="{9CC4DFAD-BFD7-4838-94D6-9838F7AD39B7}"/>
          </ac:spMkLst>
        </pc:spChg>
        <pc:spChg chg="mod">
          <ac:chgData name="Severin, S (Sefanja)" userId="99325c90-fb6f-426e-9744-e02f59114d16" providerId="ADAL" clId="{0A9B0E1F-8E9C-4B0D-B114-609DFDC93C6D}" dt="2023-11-29T22:18:16.291" v="6606" actId="1076"/>
          <ac:spMkLst>
            <pc:docMk/>
            <pc:sldMk cId="178334598" sldId="6908"/>
            <ac:spMk id="226" creationId="{755F6670-6B56-4FD6-8026-4795AC2B2D8F}"/>
          </ac:spMkLst>
        </pc:spChg>
        <pc:spChg chg="mod">
          <ac:chgData name="Severin, S (Sefanja)" userId="99325c90-fb6f-426e-9744-e02f59114d16" providerId="ADAL" clId="{0A9B0E1F-8E9C-4B0D-B114-609DFDC93C6D}" dt="2023-11-29T22:18:16.291" v="6606" actId="1076"/>
          <ac:spMkLst>
            <pc:docMk/>
            <pc:sldMk cId="178334598" sldId="6908"/>
            <ac:spMk id="227" creationId="{FC0FDE7F-8461-4310-B102-2038DA30C602}"/>
          </ac:spMkLst>
        </pc:spChg>
        <pc:spChg chg="mod">
          <ac:chgData name="Severin, S (Sefanja)" userId="99325c90-fb6f-426e-9744-e02f59114d16" providerId="ADAL" clId="{0A9B0E1F-8E9C-4B0D-B114-609DFDC93C6D}" dt="2023-11-29T22:18:16.291" v="6606" actId="1076"/>
          <ac:spMkLst>
            <pc:docMk/>
            <pc:sldMk cId="178334598" sldId="6908"/>
            <ac:spMk id="228" creationId="{3BF0B441-4295-43CD-87D9-F9891393D96B}"/>
          </ac:spMkLst>
        </pc:spChg>
        <pc:spChg chg="mod">
          <ac:chgData name="Severin, S (Sefanja)" userId="99325c90-fb6f-426e-9744-e02f59114d16" providerId="ADAL" clId="{0A9B0E1F-8E9C-4B0D-B114-609DFDC93C6D}" dt="2023-11-29T22:18:16.291" v="6606" actId="1076"/>
          <ac:spMkLst>
            <pc:docMk/>
            <pc:sldMk cId="178334598" sldId="6908"/>
            <ac:spMk id="229" creationId="{834741CC-EBA9-4FE8-B17C-A2CE40B51F57}"/>
          </ac:spMkLst>
        </pc:spChg>
        <pc:spChg chg="mod">
          <ac:chgData name="Severin, S (Sefanja)" userId="99325c90-fb6f-426e-9744-e02f59114d16" providerId="ADAL" clId="{0A9B0E1F-8E9C-4B0D-B114-609DFDC93C6D}" dt="2023-11-29T22:18:16.291" v="6606" actId="1076"/>
          <ac:spMkLst>
            <pc:docMk/>
            <pc:sldMk cId="178334598" sldId="6908"/>
            <ac:spMk id="230" creationId="{41B3F29B-5279-4D9D-B851-E47518796821}"/>
          </ac:spMkLst>
        </pc:spChg>
        <pc:spChg chg="mod">
          <ac:chgData name="Severin, S (Sefanja)" userId="99325c90-fb6f-426e-9744-e02f59114d16" providerId="ADAL" clId="{0A9B0E1F-8E9C-4B0D-B114-609DFDC93C6D}" dt="2023-11-29T22:18:16.291" v="6606" actId="1076"/>
          <ac:spMkLst>
            <pc:docMk/>
            <pc:sldMk cId="178334598" sldId="6908"/>
            <ac:spMk id="231" creationId="{27737CCD-2FB8-4B65-BA37-5D8D41620C29}"/>
          </ac:spMkLst>
        </pc:spChg>
        <pc:spChg chg="mod">
          <ac:chgData name="Severin, S (Sefanja)" userId="99325c90-fb6f-426e-9744-e02f59114d16" providerId="ADAL" clId="{0A9B0E1F-8E9C-4B0D-B114-609DFDC93C6D}" dt="2023-11-29T22:18:16.291" v="6606" actId="1076"/>
          <ac:spMkLst>
            <pc:docMk/>
            <pc:sldMk cId="178334598" sldId="6908"/>
            <ac:spMk id="232" creationId="{D5FA7EB2-1597-45D9-AE40-949C67B4B1CF}"/>
          </ac:spMkLst>
        </pc:spChg>
        <pc:spChg chg="del mod">
          <ac:chgData name="Severin, S (Sefanja)" userId="99325c90-fb6f-426e-9744-e02f59114d16" providerId="ADAL" clId="{0A9B0E1F-8E9C-4B0D-B114-609DFDC93C6D}" dt="2023-11-29T21:15:00.330" v="6574" actId="478"/>
          <ac:spMkLst>
            <pc:docMk/>
            <pc:sldMk cId="178334598" sldId="6908"/>
            <ac:spMk id="233" creationId="{9F399621-B250-485B-8C37-BAAC6927A4A3}"/>
          </ac:spMkLst>
        </pc:spChg>
        <pc:spChg chg="mod">
          <ac:chgData name="Severin, S (Sefanja)" userId="99325c90-fb6f-426e-9744-e02f59114d16" providerId="ADAL" clId="{0A9B0E1F-8E9C-4B0D-B114-609DFDC93C6D}" dt="2023-11-29T22:18:16.291" v="6606" actId="1076"/>
          <ac:spMkLst>
            <pc:docMk/>
            <pc:sldMk cId="178334598" sldId="6908"/>
            <ac:spMk id="234" creationId="{CEF52957-6470-4DA7-8720-255DAF8C1E8B}"/>
          </ac:spMkLst>
        </pc:spChg>
        <pc:spChg chg="mod">
          <ac:chgData name="Severin, S (Sefanja)" userId="99325c90-fb6f-426e-9744-e02f59114d16" providerId="ADAL" clId="{0A9B0E1F-8E9C-4B0D-B114-609DFDC93C6D}" dt="2023-11-29T22:18:16.291" v="6606" actId="1076"/>
          <ac:spMkLst>
            <pc:docMk/>
            <pc:sldMk cId="178334598" sldId="6908"/>
            <ac:spMk id="235" creationId="{80F69209-2C33-4B04-86D9-B3E5B1110C97}"/>
          </ac:spMkLst>
        </pc:spChg>
        <pc:spChg chg="mod">
          <ac:chgData name="Severin, S (Sefanja)" userId="99325c90-fb6f-426e-9744-e02f59114d16" providerId="ADAL" clId="{0A9B0E1F-8E9C-4B0D-B114-609DFDC93C6D}" dt="2023-11-29T22:18:16.291" v="6606" actId="1076"/>
          <ac:spMkLst>
            <pc:docMk/>
            <pc:sldMk cId="178334598" sldId="6908"/>
            <ac:spMk id="236" creationId="{06853E20-8050-4750-A0D1-A8C9F1E95DD7}"/>
          </ac:spMkLst>
        </pc:spChg>
        <pc:spChg chg="mod">
          <ac:chgData name="Severin, S (Sefanja)" userId="99325c90-fb6f-426e-9744-e02f59114d16" providerId="ADAL" clId="{0A9B0E1F-8E9C-4B0D-B114-609DFDC93C6D}" dt="2023-11-29T22:18:16.291" v="6606" actId="1076"/>
          <ac:spMkLst>
            <pc:docMk/>
            <pc:sldMk cId="178334598" sldId="6908"/>
            <ac:spMk id="237" creationId="{37ED6FD8-2EB9-4EF1-BE2B-1F649BFFB000}"/>
          </ac:spMkLst>
        </pc:spChg>
        <pc:spChg chg="mod">
          <ac:chgData name="Severin, S (Sefanja)" userId="99325c90-fb6f-426e-9744-e02f59114d16" providerId="ADAL" clId="{0A9B0E1F-8E9C-4B0D-B114-609DFDC93C6D}" dt="2023-11-29T22:18:16.291" v="6606" actId="1076"/>
          <ac:spMkLst>
            <pc:docMk/>
            <pc:sldMk cId="178334598" sldId="6908"/>
            <ac:spMk id="239" creationId="{DFA871A2-04EE-4F8A-97D0-50C66169009E}"/>
          </ac:spMkLst>
        </pc:spChg>
        <pc:spChg chg="mod">
          <ac:chgData name="Severin, S (Sefanja)" userId="99325c90-fb6f-426e-9744-e02f59114d16" providerId="ADAL" clId="{0A9B0E1F-8E9C-4B0D-B114-609DFDC93C6D}" dt="2023-11-29T22:18:16.291" v="6606" actId="1076"/>
          <ac:spMkLst>
            <pc:docMk/>
            <pc:sldMk cId="178334598" sldId="6908"/>
            <ac:spMk id="240" creationId="{62A12900-9205-434E-A7F1-5CEA3B01DE7D}"/>
          </ac:spMkLst>
        </pc:spChg>
        <pc:spChg chg="mod">
          <ac:chgData name="Severin, S (Sefanja)" userId="99325c90-fb6f-426e-9744-e02f59114d16" providerId="ADAL" clId="{0A9B0E1F-8E9C-4B0D-B114-609DFDC93C6D}" dt="2023-11-29T22:18:16.291" v="6606" actId="1076"/>
          <ac:spMkLst>
            <pc:docMk/>
            <pc:sldMk cId="178334598" sldId="6908"/>
            <ac:spMk id="241" creationId="{DC0856D1-63E7-4587-BC46-388DFC35B8BC}"/>
          </ac:spMkLst>
        </pc:spChg>
        <pc:spChg chg="mod">
          <ac:chgData name="Severin, S (Sefanja)" userId="99325c90-fb6f-426e-9744-e02f59114d16" providerId="ADAL" clId="{0A9B0E1F-8E9C-4B0D-B114-609DFDC93C6D}" dt="2023-11-29T22:18:16.291" v="6606" actId="1076"/>
          <ac:spMkLst>
            <pc:docMk/>
            <pc:sldMk cId="178334598" sldId="6908"/>
            <ac:spMk id="242" creationId="{98DB95AB-4761-46AD-8447-FF6B3EE7FB5E}"/>
          </ac:spMkLst>
        </pc:spChg>
        <pc:spChg chg="mod">
          <ac:chgData name="Severin, S (Sefanja)" userId="99325c90-fb6f-426e-9744-e02f59114d16" providerId="ADAL" clId="{0A9B0E1F-8E9C-4B0D-B114-609DFDC93C6D}" dt="2023-11-29T22:18:16.291" v="6606" actId="1076"/>
          <ac:spMkLst>
            <pc:docMk/>
            <pc:sldMk cId="178334598" sldId="6908"/>
            <ac:spMk id="243" creationId="{6FB82A54-356F-4539-9343-23E77F8129C6}"/>
          </ac:spMkLst>
        </pc:spChg>
        <pc:spChg chg="mod">
          <ac:chgData name="Severin, S (Sefanja)" userId="99325c90-fb6f-426e-9744-e02f59114d16" providerId="ADAL" clId="{0A9B0E1F-8E9C-4B0D-B114-609DFDC93C6D}" dt="2023-11-29T22:18:16.291" v="6606" actId="1076"/>
          <ac:spMkLst>
            <pc:docMk/>
            <pc:sldMk cId="178334598" sldId="6908"/>
            <ac:spMk id="244" creationId="{5C879B11-F09E-49C8-BAF7-51415C953EBD}"/>
          </ac:spMkLst>
        </pc:spChg>
        <pc:spChg chg="mod">
          <ac:chgData name="Severin, S (Sefanja)" userId="99325c90-fb6f-426e-9744-e02f59114d16" providerId="ADAL" clId="{0A9B0E1F-8E9C-4B0D-B114-609DFDC93C6D}" dt="2023-11-29T22:18:16.291" v="6606" actId="1076"/>
          <ac:spMkLst>
            <pc:docMk/>
            <pc:sldMk cId="178334598" sldId="6908"/>
            <ac:spMk id="245" creationId="{97CACB5D-A047-4DF5-B84E-CA8500ABE954}"/>
          </ac:spMkLst>
        </pc:spChg>
        <pc:spChg chg="mod">
          <ac:chgData name="Severin, S (Sefanja)" userId="99325c90-fb6f-426e-9744-e02f59114d16" providerId="ADAL" clId="{0A9B0E1F-8E9C-4B0D-B114-609DFDC93C6D}" dt="2023-11-29T22:18:16.291" v="6606" actId="1076"/>
          <ac:spMkLst>
            <pc:docMk/>
            <pc:sldMk cId="178334598" sldId="6908"/>
            <ac:spMk id="246" creationId="{A351AF6D-6B64-4409-9245-7FF64A8C9580}"/>
          </ac:spMkLst>
        </pc:spChg>
        <pc:spChg chg="mod">
          <ac:chgData name="Severin, S (Sefanja)" userId="99325c90-fb6f-426e-9744-e02f59114d16" providerId="ADAL" clId="{0A9B0E1F-8E9C-4B0D-B114-609DFDC93C6D}" dt="2023-11-29T22:18:16.291" v="6606" actId="1076"/>
          <ac:spMkLst>
            <pc:docMk/>
            <pc:sldMk cId="178334598" sldId="6908"/>
            <ac:spMk id="251" creationId="{AF1BA21E-8632-4CA3-B9FA-6320C7D12C43}"/>
          </ac:spMkLst>
        </pc:spChg>
        <pc:spChg chg="mod">
          <ac:chgData name="Severin, S (Sefanja)" userId="99325c90-fb6f-426e-9744-e02f59114d16" providerId="ADAL" clId="{0A9B0E1F-8E9C-4B0D-B114-609DFDC93C6D}" dt="2023-11-29T22:18:16.291" v="6606" actId="1076"/>
          <ac:spMkLst>
            <pc:docMk/>
            <pc:sldMk cId="178334598" sldId="6908"/>
            <ac:spMk id="252" creationId="{5FEC0537-E86C-4CBA-B3DC-066477124A18}"/>
          </ac:spMkLst>
        </pc:spChg>
        <pc:spChg chg="mod">
          <ac:chgData name="Severin, S (Sefanja)" userId="99325c90-fb6f-426e-9744-e02f59114d16" providerId="ADAL" clId="{0A9B0E1F-8E9C-4B0D-B114-609DFDC93C6D}" dt="2023-11-29T22:18:16.291" v="6606" actId="1076"/>
          <ac:spMkLst>
            <pc:docMk/>
            <pc:sldMk cId="178334598" sldId="6908"/>
            <ac:spMk id="253" creationId="{DF054EE2-C3A0-4A93-91DA-1E4AD2823B60}"/>
          </ac:spMkLst>
        </pc:spChg>
        <pc:spChg chg="mod">
          <ac:chgData name="Severin, S (Sefanja)" userId="99325c90-fb6f-426e-9744-e02f59114d16" providerId="ADAL" clId="{0A9B0E1F-8E9C-4B0D-B114-609DFDC93C6D}" dt="2023-11-29T22:37:11.959" v="6613" actId="20577"/>
          <ac:spMkLst>
            <pc:docMk/>
            <pc:sldMk cId="178334598" sldId="6908"/>
            <ac:spMk id="254" creationId="{F93216A2-7F04-4B2C-B746-DF1183E19FE7}"/>
          </ac:spMkLst>
        </pc:spChg>
        <pc:spChg chg="mod">
          <ac:chgData name="Severin, S (Sefanja)" userId="99325c90-fb6f-426e-9744-e02f59114d16" providerId="ADAL" clId="{0A9B0E1F-8E9C-4B0D-B114-609DFDC93C6D}" dt="2023-11-29T22:18:16.291" v="6606" actId="1076"/>
          <ac:spMkLst>
            <pc:docMk/>
            <pc:sldMk cId="178334598" sldId="6908"/>
            <ac:spMk id="255" creationId="{12BD0838-CCD0-48AB-BC8E-045632F13BBD}"/>
          </ac:spMkLst>
        </pc:spChg>
        <pc:spChg chg="mod">
          <ac:chgData name="Severin, S (Sefanja)" userId="99325c90-fb6f-426e-9744-e02f59114d16" providerId="ADAL" clId="{0A9B0E1F-8E9C-4B0D-B114-609DFDC93C6D}" dt="2023-11-29T22:18:16.291" v="6606" actId="1076"/>
          <ac:spMkLst>
            <pc:docMk/>
            <pc:sldMk cId="178334598" sldId="6908"/>
            <ac:spMk id="261" creationId="{B55FCF50-26DC-4B41-92F2-ADBF39BDBE19}"/>
          </ac:spMkLst>
        </pc:spChg>
        <pc:spChg chg="mod">
          <ac:chgData name="Severin, S (Sefanja)" userId="99325c90-fb6f-426e-9744-e02f59114d16" providerId="ADAL" clId="{0A9B0E1F-8E9C-4B0D-B114-609DFDC93C6D}" dt="2023-11-29T22:18:16.291" v="6606" actId="1076"/>
          <ac:spMkLst>
            <pc:docMk/>
            <pc:sldMk cId="178334598" sldId="6908"/>
            <ac:spMk id="262" creationId="{3B8215E1-CBFC-43DB-83A7-A71D4FC03826}"/>
          </ac:spMkLst>
        </pc:spChg>
        <pc:spChg chg="mod">
          <ac:chgData name="Severin, S (Sefanja)" userId="99325c90-fb6f-426e-9744-e02f59114d16" providerId="ADAL" clId="{0A9B0E1F-8E9C-4B0D-B114-609DFDC93C6D}" dt="2023-11-29T22:18:16.291" v="6606" actId="1076"/>
          <ac:spMkLst>
            <pc:docMk/>
            <pc:sldMk cId="178334598" sldId="6908"/>
            <ac:spMk id="263" creationId="{A508D745-F558-47FE-A32D-70A30CE1C231}"/>
          </ac:spMkLst>
        </pc:spChg>
        <pc:spChg chg="mod">
          <ac:chgData name="Severin, S (Sefanja)" userId="99325c90-fb6f-426e-9744-e02f59114d16" providerId="ADAL" clId="{0A9B0E1F-8E9C-4B0D-B114-609DFDC93C6D}" dt="2023-11-29T22:18:16.291" v="6606" actId="1076"/>
          <ac:spMkLst>
            <pc:docMk/>
            <pc:sldMk cId="178334598" sldId="6908"/>
            <ac:spMk id="265" creationId="{26EDBB07-61D6-49BC-BEF5-7B18C3338CCC}"/>
          </ac:spMkLst>
        </pc:spChg>
        <pc:spChg chg="mod">
          <ac:chgData name="Severin, S (Sefanja)" userId="99325c90-fb6f-426e-9744-e02f59114d16" providerId="ADAL" clId="{0A9B0E1F-8E9C-4B0D-B114-609DFDC93C6D}" dt="2023-11-29T22:18:16.291" v="6606" actId="1076"/>
          <ac:spMkLst>
            <pc:docMk/>
            <pc:sldMk cId="178334598" sldId="6908"/>
            <ac:spMk id="266" creationId="{52E3F021-AB30-47AC-B061-0104884F7458}"/>
          </ac:spMkLst>
        </pc:spChg>
        <pc:spChg chg="mod">
          <ac:chgData name="Severin, S (Sefanja)" userId="99325c90-fb6f-426e-9744-e02f59114d16" providerId="ADAL" clId="{0A9B0E1F-8E9C-4B0D-B114-609DFDC93C6D}" dt="2023-11-29T22:18:16.291" v="6606" actId="1076"/>
          <ac:spMkLst>
            <pc:docMk/>
            <pc:sldMk cId="178334598" sldId="6908"/>
            <ac:spMk id="267" creationId="{338FA9D6-9A39-4601-A049-EE7B2A7B5DD7}"/>
          </ac:spMkLst>
        </pc:spChg>
        <pc:spChg chg="mod">
          <ac:chgData name="Severin, S (Sefanja)" userId="99325c90-fb6f-426e-9744-e02f59114d16" providerId="ADAL" clId="{0A9B0E1F-8E9C-4B0D-B114-609DFDC93C6D}" dt="2023-11-29T22:18:16.291" v="6606" actId="1076"/>
          <ac:spMkLst>
            <pc:docMk/>
            <pc:sldMk cId="178334598" sldId="6908"/>
            <ac:spMk id="268" creationId="{9676BF8B-E9E3-4C7E-B68A-2A958A09B782}"/>
          </ac:spMkLst>
        </pc:spChg>
        <pc:spChg chg="mod">
          <ac:chgData name="Severin, S (Sefanja)" userId="99325c90-fb6f-426e-9744-e02f59114d16" providerId="ADAL" clId="{0A9B0E1F-8E9C-4B0D-B114-609DFDC93C6D}" dt="2023-11-29T22:18:16.291" v="6606" actId="1076"/>
          <ac:spMkLst>
            <pc:docMk/>
            <pc:sldMk cId="178334598" sldId="6908"/>
            <ac:spMk id="269" creationId="{D1893E41-5916-4322-B10F-3269D4C835F7}"/>
          </ac:spMkLst>
        </pc:spChg>
        <pc:spChg chg="mod">
          <ac:chgData name="Severin, S (Sefanja)" userId="99325c90-fb6f-426e-9744-e02f59114d16" providerId="ADAL" clId="{0A9B0E1F-8E9C-4B0D-B114-609DFDC93C6D}" dt="2023-12-06T22:11:36.128" v="8047" actId="20577"/>
          <ac:spMkLst>
            <pc:docMk/>
            <pc:sldMk cId="178334598" sldId="6908"/>
            <ac:spMk id="270" creationId="{B11587A9-B767-4041-B711-BB2F0F73BAE1}"/>
          </ac:spMkLst>
        </pc:spChg>
        <pc:spChg chg="mod">
          <ac:chgData name="Severin, S (Sefanja)" userId="99325c90-fb6f-426e-9744-e02f59114d16" providerId="ADAL" clId="{0A9B0E1F-8E9C-4B0D-B114-609DFDC93C6D}" dt="2023-11-29T22:18:16.291" v="6606" actId="1076"/>
          <ac:spMkLst>
            <pc:docMk/>
            <pc:sldMk cId="178334598" sldId="6908"/>
            <ac:spMk id="271" creationId="{D9DD172C-4D02-4DAB-A11C-107910306D89}"/>
          </ac:spMkLst>
        </pc:spChg>
        <pc:spChg chg="mod">
          <ac:chgData name="Severin, S (Sefanja)" userId="99325c90-fb6f-426e-9744-e02f59114d16" providerId="ADAL" clId="{0A9B0E1F-8E9C-4B0D-B114-609DFDC93C6D}" dt="2023-11-29T22:18:16.291" v="6606" actId="1076"/>
          <ac:spMkLst>
            <pc:docMk/>
            <pc:sldMk cId="178334598" sldId="6908"/>
            <ac:spMk id="273" creationId="{0D36E902-64DF-41E9-B21A-230C6D7DF3C4}"/>
          </ac:spMkLst>
        </pc:spChg>
        <pc:spChg chg="mod">
          <ac:chgData name="Severin, S (Sefanja)" userId="99325c90-fb6f-426e-9744-e02f59114d16" providerId="ADAL" clId="{0A9B0E1F-8E9C-4B0D-B114-609DFDC93C6D}" dt="2023-11-29T22:18:16.291" v="6606" actId="1076"/>
          <ac:spMkLst>
            <pc:docMk/>
            <pc:sldMk cId="178334598" sldId="6908"/>
            <ac:spMk id="274" creationId="{5EFF135A-785D-4B60-814E-8E4525EFC788}"/>
          </ac:spMkLst>
        </pc:spChg>
        <pc:spChg chg="mod">
          <ac:chgData name="Severin, S (Sefanja)" userId="99325c90-fb6f-426e-9744-e02f59114d16" providerId="ADAL" clId="{0A9B0E1F-8E9C-4B0D-B114-609DFDC93C6D}" dt="2023-11-29T22:18:16.291" v="6606" actId="1076"/>
          <ac:spMkLst>
            <pc:docMk/>
            <pc:sldMk cId="178334598" sldId="6908"/>
            <ac:spMk id="275" creationId="{4668048B-5EF7-48CB-81E5-E2652222281A}"/>
          </ac:spMkLst>
        </pc:spChg>
        <pc:spChg chg="mod">
          <ac:chgData name="Severin, S (Sefanja)" userId="99325c90-fb6f-426e-9744-e02f59114d16" providerId="ADAL" clId="{0A9B0E1F-8E9C-4B0D-B114-609DFDC93C6D}" dt="2023-11-29T22:18:16.291" v="6606" actId="1076"/>
          <ac:spMkLst>
            <pc:docMk/>
            <pc:sldMk cId="178334598" sldId="6908"/>
            <ac:spMk id="276" creationId="{2CD79CB8-49C2-4134-9C75-E07A3FB0514E}"/>
          </ac:spMkLst>
        </pc:spChg>
        <pc:spChg chg="mod">
          <ac:chgData name="Severin, S (Sefanja)" userId="99325c90-fb6f-426e-9744-e02f59114d16" providerId="ADAL" clId="{0A9B0E1F-8E9C-4B0D-B114-609DFDC93C6D}" dt="2023-11-29T22:18:16.291" v="6606" actId="1076"/>
          <ac:spMkLst>
            <pc:docMk/>
            <pc:sldMk cId="178334598" sldId="6908"/>
            <ac:spMk id="277" creationId="{03DCB9F0-DA56-48E8-BFE0-15A6632179B0}"/>
          </ac:spMkLst>
        </pc:spChg>
        <pc:spChg chg="mod">
          <ac:chgData name="Severin, S (Sefanja)" userId="99325c90-fb6f-426e-9744-e02f59114d16" providerId="ADAL" clId="{0A9B0E1F-8E9C-4B0D-B114-609DFDC93C6D}" dt="2023-11-29T22:18:16.291" v="6606" actId="1076"/>
          <ac:spMkLst>
            <pc:docMk/>
            <pc:sldMk cId="178334598" sldId="6908"/>
            <ac:spMk id="278" creationId="{9F105096-2847-4BA1-A130-CFD75D43F740}"/>
          </ac:spMkLst>
        </pc:spChg>
        <pc:spChg chg="mod">
          <ac:chgData name="Severin, S (Sefanja)" userId="99325c90-fb6f-426e-9744-e02f59114d16" providerId="ADAL" clId="{0A9B0E1F-8E9C-4B0D-B114-609DFDC93C6D}" dt="2023-11-29T22:18:16.291" v="6606" actId="1076"/>
          <ac:spMkLst>
            <pc:docMk/>
            <pc:sldMk cId="178334598" sldId="6908"/>
            <ac:spMk id="279" creationId="{5582CAD9-8E8B-4693-999C-8E01D0F2C29D}"/>
          </ac:spMkLst>
        </pc:spChg>
        <pc:spChg chg="mod">
          <ac:chgData name="Severin, S (Sefanja)" userId="99325c90-fb6f-426e-9744-e02f59114d16" providerId="ADAL" clId="{0A9B0E1F-8E9C-4B0D-B114-609DFDC93C6D}" dt="2023-11-29T22:18:16.291" v="6606" actId="1076"/>
          <ac:spMkLst>
            <pc:docMk/>
            <pc:sldMk cId="178334598" sldId="6908"/>
            <ac:spMk id="280" creationId="{43714740-AB53-4133-AAB0-7EE86C6F8A37}"/>
          </ac:spMkLst>
        </pc:spChg>
        <pc:spChg chg="mod">
          <ac:chgData name="Severin, S (Sefanja)" userId="99325c90-fb6f-426e-9744-e02f59114d16" providerId="ADAL" clId="{0A9B0E1F-8E9C-4B0D-B114-609DFDC93C6D}" dt="2023-11-29T22:18:16.291" v="6606" actId="1076"/>
          <ac:spMkLst>
            <pc:docMk/>
            <pc:sldMk cId="178334598" sldId="6908"/>
            <ac:spMk id="281" creationId="{D4AB0777-D33B-481B-93AE-0F416651B6FE}"/>
          </ac:spMkLst>
        </pc:spChg>
        <pc:spChg chg="mod">
          <ac:chgData name="Severin, S (Sefanja)" userId="99325c90-fb6f-426e-9744-e02f59114d16" providerId="ADAL" clId="{0A9B0E1F-8E9C-4B0D-B114-609DFDC93C6D}" dt="2023-11-29T22:18:16.291" v="6606" actId="1076"/>
          <ac:spMkLst>
            <pc:docMk/>
            <pc:sldMk cId="178334598" sldId="6908"/>
            <ac:spMk id="282" creationId="{07384D2C-38D5-4ECF-B5F3-9B7CED3B6CE1}"/>
          </ac:spMkLst>
        </pc:spChg>
        <pc:spChg chg="mod">
          <ac:chgData name="Severin, S (Sefanja)" userId="99325c90-fb6f-426e-9744-e02f59114d16" providerId="ADAL" clId="{0A9B0E1F-8E9C-4B0D-B114-609DFDC93C6D}" dt="2023-11-29T22:18:16.291" v="6606" actId="1076"/>
          <ac:spMkLst>
            <pc:docMk/>
            <pc:sldMk cId="178334598" sldId="6908"/>
            <ac:spMk id="284" creationId="{DAED703E-E7F2-4166-A704-74BF5CCEA572}"/>
          </ac:spMkLst>
        </pc:spChg>
        <pc:spChg chg="mod">
          <ac:chgData name="Severin, S (Sefanja)" userId="99325c90-fb6f-426e-9744-e02f59114d16" providerId="ADAL" clId="{0A9B0E1F-8E9C-4B0D-B114-609DFDC93C6D}" dt="2023-11-29T22:18:16.291" v="6606" actId="1076"/>
          <ac:spMkLst>
            <pc:docMk/>
            <pc:sldMk cId="178334598" sldId="6908"/>
            <ac:spMk id="285" creationId="{2D876E98-AC83-4E76-9560-3EBE14FEAC0E}"/>
          </ac:spMkLst>
        </pc:spChg>
        <pc:picChg chg="add del mod">
          <ac:chgData name="Severin, S (Sefanja)" userId="99325c90-fb6f-426e-9744-e02f59114d16" providerId="ADAL" clId="{0A9B0E1F-8E9C-4B0D-B114-609DFDC93C6D}" dt="2023-11-29T13:39:37.598" v="5985" actId="478"/>
          <ac:picMkLst>
            <pc:docMk/>
            <pc:sldMk cId="178334598" sldId="6908"/>
            <ac:picMk id="9" creationId="{3473FD04-113E-FD84-C89E-F456AB00F7EA}"/>
          </ac:picMkLst>
        </pc:picChg>
        <pc:cxnChg chg="add del mod">
          <ac:chgData name="Severin, S (Sefanja)" userId="99325c90-fb6f-426e-9744-e02f59114d16" providerId="ADAL" clId="{0A9B0E1F-8E9C-4B0D-B114-609DFDC93C6D}" dt="2023-11-29T13:39:37.598" v="5985" actId="478"/>
          <ac:cxnSpMkLst>
            <pc:docMk/>
            <pc:sldMk cId="178334598" sldId="6908"/>
            <ac:cxnSpMk id="10" creationId="{C0FDFF17-9B9D-C1E4-FF6C-63AC7A8A5281}"/>
          </ac:cxnSpMkLst>
        </pc:cxnChg>
        <pc:cxnChg chg="add del mod">
          <ac:chgData name="Severin, S (Sefanja)" userId="99325c90-fb6f-426e-9744-e02f59114d16" providerId="ADAL" clId="{0A9B0E1F-8E9C-4B0D-B114-609DFDC93C6D}" dt="2023-11-29T13:39:37.598" v="5985" actId="478"/>
          <ac:cxnSpMkLst>
            <pc:docMk/>
            <pc:sldMk cId="178334598" sldId="6908"/>
            <ac:cxnSpMk id="12" creationId="{4325187C-C5F7-FE51-0C7B-5594C52425C5}"/>
          </ac:cxnSpMkLst>
        </pc:cxnChg>
        <pc:cxnChg chg="add del mod">
          <ac:chgData name="Severin, S (Sefanja)" userId="99325c90-fb6f-426e-9744-e02f59114d16" providerId="ADAL" clId="{0A9B0E1F-8E9C-4B0D-B114-609DFDC93C6D}" dt="2023-11-29T13:39:37.598" v="5985" actId="478"/>
          <ac:cxnSpMkLst>
            <pc:docMk/>
            <pc:sldMk cId="178334598" sldId="6908"/>
            <ac:cxnSpMk id="14" creationId="{00AF9921-C44A-8A46-2D43-A7BE8BC34C56}"/>
          </ac:cxnSpMkLst>
        </pc:cxnChg>
        <pc:cxnChg chg="add del mod">
          <ac:chgData name="Severin, S (Sefanja)" userId="99325c90-fb6f-426e-9744-e02f59114d16" providerId="ADAL" clId="{0A9B0E1F-8E9C-4B0D-B114-609DFDC93C6D}" dt="2023-11-29T13:39:37.598" v="5985" actId="478"/>
          <ac:cxnSpMkLst>
            <pc:docMk/>
            <pc:sldMk cId="178334598" sldId="6908"/>
            <ac:cxnSpMk id="17" creationId="{4C988A4C-43BC-DA62-A13A-EE89066A7C31}"/>
          </ac:cxnSpMkLst>
        </pc:cxnChg>
      </pc:sldChg>
      <pc:sldChg chg="modSp add mod">
        <pc:chgData name="Severin, S (Sefanja)" userId="99325c90-fb6f-426e-9744-e02f59114d16" providerId="ADAL" clId="{0A9B0E1F-8E9C-4B0D-B114-609DFDC93C6D}" dt="2023-11-30T12:25:44.174" v="6850" actId="20577"/>
        <pc:sldMkLst>
          <pc:docMk/>
          <pc:sldMk cId="473307381" sldId="6909"/>
        </pc:sldMkLst>
        <pc:spChg chg="mod">
          <ac:chgData name="Severin, S (Sefanja)" userId="99325c90-fb6f-426e-9744-e02f59114d16" providerId="ADAL" clId="{0A9B0E1F-8E9C-4B0D-B114-609DFDC93C6D}" dt="2023-11-28T15:05:07.903" v="5597" actId="20577"/>
          <ac:spMkLst>
            <pc:docMk/>
            <pc:sldMk cId="473307381" sldId="6909"/>
            <ac:spMk id="13" creationId="{19AC05AD-55A2-E84C-86A6-466B85C489AD}"/>
          </ac:spMkLst>
        </pc:spChg>
        <pc:spChg chg="mod">
          <ac:chgData name="Severin, S (Sefanja)" userId="99325c90-fb6f-426e-9744-e02f59114d16" providerId="ADAL" clId="{0A9B0E1F-8E9C-4B0D-B114-609DFDC93C6D}" dt="2023-11-30T12:24:23.510" v="6770" actId="20577"/>
          <ac:spMkLst>
            <pc:docMk/>
            <pc:sldMk cId="473307381" sldId="6909"/>
            <ac:spMk id="27" creationId="{E3511337-0754-20BF-F26E-68FF97F26FF4}"/>
          </ac:spMkLst>
        </pc:spChg>
        <pc:spChg chg="mod">
          <ac:chgData name="Severin, S (Sefanja)" userId="99325c90-fb6f-426e-9744-e02f59114d16" providerId="ADAL" clId="{0A9B0E1F-8E9C-4B0D-B114-609DFDC93C6D}" dt="2023-11-28T15:05:02.035" v="5590" actId="20577"/>
          <ac:spMkLst>
            <pc:docMk/>
            <pc:sldMk cId="473307381" sldId="6909"/>
            <ac:spMk id="28" creationId="{E4ECD2EE-B4F6-ECAC-5A30-C9EC0F80A044}"/>
          </ac:spMkLst>
        </pc:spChg>
        <pc:graphicFrameChg chg="modGraphic">
          <ac:chgData name="Severin, S (Sefanja)" userId="99325c90-fb6f-426e-9744-e02f59114d16" providerId="ADAL" clId="{0A9B0E1F-8E9C-4B0D-B114-609DFDC93C6D}" dt="2023-11-30T12:25:44.174" v="6850" actId="20577"/>
          <ac:graphicFrameMkLst>
            <pc:docMk/>
            <pc:sldMk cId="473307381" sldId="6909"/>
            <ac:graphicFrameMk id="116" creationId="{E7FC20BB-919A-9B77-1786-F613F4CF73F3}"/>
          </ac:graphicFrameMkLst>
        </pc:graphicFrameChg>
      </pc:sldChg>
      <pc:sldChg chg="addSp delSp new del mod modClrScheme chgLayout">
        <pc:chgData name="Severin, S (Sefanja)" userId="99325c90-fb6f-426e-9744-e02f59114d16" providerId="ADAL" clId="{0A9B0E1F-8E9C-4B0D-B114-609DFDC93C6D}" dt="2023-11-29T16:12:52.909" v="5989" actId="2696"/>
        <pc:sldMkLst>
          <pc:docMk/>
          <pc:sldMk cId="3783804187" sldId="6910"/>
        </pc:sldMkLst>
        <pc:spChg chg="del">
          <ac:chgData name="Severin, S (Sefanja)" userId="99325c90-fb6f-426e-9744-e02f59114d16" providerId="ADAL" clId="{0A9B0E1F-8E9C-4B0D-B114-609DFDC93C6D}" dt="2023-11-29T16:12:08.078" v="5987" actId="700"/>
          <ac:spMkLst>
            <pc:docMk/>
            <pc:sldMk cId="3783804187" sldId="6910"/>
            <ac:spMk id="2" creationId="{C1E72FCA-49BA-BF10-3E53-9751C3774E4C}"/>
          </ac:spMkLst>
        </pc:spChg>
        <pc:spChg chg="del">
          <ac:chgData name="Severin, S (Sefanja)" userId="99325c90-fb6f-426e-9744-e02f59114d16" providerId="ADAL" clId="{0A9B0E1F-8E9C-4B0D-B114-609DFDC93C6D}" dt="2023-11-29T16:12:08.078" v="5987" actId="700"/>
          <ac:spMkLst>
            <pc:docMk/>
            <pc:sldMk cId="3783804187" sldId="6910"/>
            <ac:spMk id="3" creationId="{1DC769BB-8453-EB32-6EB9-A0122ACF20C5}"/>
          </ac:spMkLst>
        </pc:spChg>
        <pc:picChg chg="add">
          <ac:chgData name="Severin, S (Sefanja)" userId="99325c90-fb6f-426e-9744-e02f59114d16" providerId="ADAL" clId="{0A9B0E1F-8E9C-4B0D-B114-609DFDC93C6D}" dt="2023-11-29T16:12:09.169" v="5988"/>
          <ac:picMkLst>
            <pc:docMk/>
            <pc:sldMk cId="3783804187" sldId="6910"/>
            <ac:picMk id="1026" creationId="{CB4ACCCA-AB0D-825A-213A-2513E2CAFD0F}"/>
          </ac:picMkLst>
        </pc:picChg>
      </pc:sldChg>
    </pc:docChg>
  </pc:docChgLst>
  <pc:docChgLst>
    <pc:chgData name="Lex de Wolff" userId="S::lex.de.wolff_alliander.com#ext#@edsn.onmicrosoft.com::842c0f73-aa79-47ef-93a1-14263045c94a" providerId="AD" clId="Web-{9AC1AB89-7C1D-42B4-B20C-49090A363D19}"/>
    <pc:docChg chg="modSld">
      <pc:chgData name="Lex de Wolff" userId="S::lex.de.wolff_alliander.com#ext#@edsn.onmicrosoft.com::842c0f73-aa79-47ef-93a1-14263045c94a" providerId="AD" clId="Web-{9AC1AB89-7C1D-42B4-B20C-49090A363D19}" dt="2023-12-14T15:04:44.651" v="26" actId="20577"/>
      <pc:docMkLst>
        <pc:docMk/>
      </pc:docMkLst>
      <pc:sldChg chg="modSp">
        <pc:chgData name="Lex de Wolff" userId="S::lex.de.wolff_alliander.com#ext#@edsn.onmicrosoft.com::842c0f73-aa79-47ef-93a1-14263045c94a" providerId="AD" clId="Web-{9AC1AB89-7C1D-42B4-B20C-49090A363D19}" dt="2023-12-14T15:03:37.727" v="13"/>
        <pc:sldMkLst>
          <pc:docMk/>
          <pc:sldMk cId="2752903251" sldId="6903"/>
        </pc:sldMkLst>
        <pc:graphicFrameChg chg="mod modGraphic">
          <ac:chgData name="Lex de Wolff" userId="S::lex.de.wolff_alliander.com#ext#@edsn.onmicrosoft.com::842c0f73-aa79-47ef-93a1-14263045c94a" providerId="AD" clId="Web-{9AC1AB89-7C1D-42B4-B20C-49090A363D19}" dt="2023-12-14T15:03:37.727" v="13"/>
          <ac:graphicFrameMkLst>
            <pc:docMk/>
            <pc:sldMk cId="2752903251" sldId="6903"/>
            <ac:graphicFrameMk id="4" creationId="{66877E33-266F-E503-57BF-8365A65DAA6C}"/>
          </ac:graphicFrameMkLst>
        </pc:graphicFrameChg>
      </pc:sldChg>
      <pc:sldChg chg="modSp">
        <pc:chgData name="Lex de Wolff" userId="S::lex.de.wolff_alliander.com#ext#@edsn.onmicrosoft.com::842c0f73-aa79-47ef-93a1-14263045c94a" providerId="AD" clId="Web-{9AC1AB89-7C1D-42B4-B20C-49090A363D19}" dt="2023-12-14T15:04:44.651" v="26" actId="20577"/>
        <pc:sldMkLst>
          <pc:docMk/>
          <pc:sldMk cId="1865312245" sldId="6904"/>
        </pc:sldMkLst>
        <pc:spChg chg="mod">
          <ac:chgData name="Lex de Wolff" userId="S::lex.de.wolff_alliander.com#ext#@edsn.onmicrosoft.com::842c0f73-aa79-47ef-93a1-14263045c94a" providerId="AD" clId="Web-{9AC1AB89-7C1D-42B4-B20C-49090A363D19}" dt="2023-12-14T15:04:44.651" v="26" actId="20577"/>
          <ac:spMkLst>
            <pc:docMk/>
            <pc:sldMk cId="1865312245" sldId="6904"/>
            <ac:spMk id="5" creationId="{00000000-0000-0000-0000-000000000000}"/>
          </ac:spMkLst>
        </pc:spChg>
      </pc:sldChg>
    </pc:docChg>
  </pc:docChgLst>
  <pc:docChgLst>
    <pc:chgData name="Knaap, AJ van der (Ton)" userId="6eda09ce-6d8f-4650-ae8e-76b65519316c" providerId="ADAL" clId="{627E63C4-E6F0-4EC7-B946-7FBB249E5181}"/>
    <pc:docChg chg="undo redo custSel addSld delSld modSld sldOrd">
      <pc:chgData name="Knaap, AJ van der (Ton)" userId="6eda09ce-6d8f-4650-ae8e-76b65519316c" providerId="ADAL" clId="{627E63C4-E6F0-4EC7-B946-7FBB249E5181}" dt="2023-03-17T08:23:50.806" v="12368"/>
      <pc:docMkLst>
        <pc:docMk/>
      </pc:docMkLst>
      <pc:sldChg chg="modSp mod">
        <pc:chgData name="Knaap, AJ van der (Ton)" userId="6eda09ce-6d8f-4650-ae8e-76b65519316c" providerId="ADAL" clId="{627E63C4-E6F0-4EC7-B946-7FBB249E5181}" dt="2023-02-06T20:41:35.839" v="11077" actId="20577"/>
        <pc:sldMkLst>
          <pc:docMk/>
          <pc:sldMk cId="820850131" sldId="285"/>
        </pc:sldMkLst>
        <pc:spChg chg="mod">
          <ac:chgData name="Knaap, AJ van der (Ton)" userId="6eda09ce-6d8f-4650-ae8e-76b65519316c" providerId="ADAL" clId="{627E63C4-E6F0-4EC7-B946-7FBB249E5181}" dt="2023-02-06T20:41:35.839" v="11077" actId="20577"/>
          <ac:spMkLst>
            <pc:docMk/>
            <pc:sldMk cId="820850131" sldId="285"/>
            <ac:spMk id="5" creationId="{00000000-0000-0000-0000-000000000000}"/>
          </ac:spMkLst>
        </pc:spChg>
      </pc:sldChg>
      <pc:sldChg chg="delSp modSp mod">
        <pc:chgData name="Knaap, AJ van der (Ton)" userId="6eda09ce-6d8f-4650-ae8e-76b65519316c" providerId="ADAL" clId="{627E63C4-E6F0-4EC7-B946-7FBB249E5181}" dt="2023-02-10T09:18:24.666" v="12229" actId="6549"/>
        <pc:sldMkLst>
          <pc:docMk/>
          <pc:sldMk cId="2953506112" sldId="648"/>
        </pc:sldMkLst>
        <pc:spChg chg="mod">
          <ac:chgData name="Knaap, AJ van der (Ton)" userId="6eda09ce-6d8f-4650-ae8e-76b65519316c" providerId="ADAL" clId="{627E63C4-E6F0-4EC7-B946-7FBB249E5181}" dt="2023-02-10T09:18:24.666" v="12229" actId="6549"/>
          <ac:spMkLst>
            <pc:docMk/>
            <pc:sldMk cId="2953506112" sldId="648"/>
            <ac:spMk id="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1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0"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1"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2"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3"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4"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5"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6"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7"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8"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29" creationId="{00000000-0000-0000-0000-000000000000}"/>
          </ac:spMkLst>
        </pc:spChg>
        <pc:spChg chg="del">
          <ac:chgData name="Knaap, AJ van der (Ton)" userId="6eda09ce-6d8f-4650-ae8e-76b65519316c" providerId="ADAL" clId="{627E63C4-E6F0-4EC7-B946-7FBB249E5181}" dt="2023-02-10T09:18:11.730" v="12221" actId="478"/>
          <ac:spMkLst>
            <pc:docMk/>
            <pc:sldMk cId="2953506112" sldId="648"/>
            <ac:spMk id="30" creationId="{00000000-0000-0000-0000-000000000000}"/>
          </ac:spMkLst>
        </pc:spChg>
        <pc:picChg chg="del">
          <ac:chgData name="Knaap, AJ van der (Ton)" userId="6eda09ce-6d8f-4650-ae8e-76b65519316c" providerId="ADAL" clId="{627E63C4-E6F0-4EC7-B946-7FBB249E5181}" dt="2023-02-10T09:18:11.730" v="12221" actId="478"/>
          <ac:picMkLst>
            <pc:docMk/>
            <pc:sldMk cId="2953506112" sldId="648"/>
            <ac:picMk id="11" creationId="{00000000-0000-0000-0000-000000000000}"/>
          </ac:picMkLst>
        </pc:picChg>
      </pc:sldChg>
      <pc:sldChg chg="modSp mod">
        <pc:chgData name="Knaap, AJ van der (Ton)" userId="6eda09ce-6d8f-4650-ae8e-76b65519316c" providerId="ADAL" clId="{627E63C4-E6F0-4EC7-B946-7FBB249E5181}" dt="2023-03-01T06:26:15.643" v="12232" actId="20577"/>
        <pc:sldMkLst>
          <pc:docMk/>
          <pc:sldMk cId="2563668650" sldId="674"/>
        </pc:sldMkLst>
        <pc:spChg chg="mod">
          <ac:chgData name="Knaap, AJ van der (Ton)" userId="6eda09ce-6d8f-4650-ae8e-76b65519316c" providerId="ADAL" clId="{627E63C4-E6F0-4EC7-B946-7FBB249E5181}" dt="2023-03-01T06:26:15.643" v="12232" actId="20577"/>
          <ac:spMkLst>
            <pc:docMk/>
            <pc:sldMk cId="2563668650" sldId="674"/>
            <ac:spMk id="32" creationId="{00000000-0000-0000-0000-000000000000}"/>
          </ac:spMkLst>
        </pc:spChg>
        <pc:spChg chg="mod">
          <ac:chgData name="Knaap, AJ van der (Ton)" userId="6eda09ce-6d8f-4650-ae8e-76b65519316c" providerId="ADAL" clId="{627E63C4-E6F0-4EC7-B946-7FBB249E5181}" dt="2023-02-06T15:25:18.158" v="9540" actId="207"/>
          <ac:spMkLst>
            <pc:docMk/>
            <pc:sldMk cId="2563668650" sldId="674"/>
            <ac:spMk id="34" creationId="{00000000-0000-0000-0000-000000000000}"/>
          </ac:spMkLst>
        </pc:spChg>
        <pc:spChg chg="mod">
          <ac:chgData name="Knaap, AJ van der (Ton)" userId="6eda09ce-6d8f-4650-ae8e-76b65519316c" providerId="ADAL" clId="{627E63C4-E6F0-4EC7-B946-7FBB249E5181}" dt="2023-02-06T15:25:34.947" v="9548" actId="20577"/>
          <ac:spMkLst>
            <pc:docMk/>
            <pc:sldMk cId="2563668650" sldId="674"/>
            <ac:spMk id="35" creationId="{00000000-0000-0000-0000-000000000000}"/>
          </ac:spMkLst>
        </pc:spChg>
        <pc:spChg chg="mod">
          <ac:chgData name="Knaap, AJ van der (Ton)" userId="6eda09ce-6d8f-4650-ae8e-76b65519316c" providerId="ADAL" clId="{627E63C4-E6F0-4EC7-B946-7FBB249E5181}" dt="2023-02-06T15:25:59.522" v="9558" actId="20577"/>
          <ac:spMkLst>
            <pc:docMk/>
            <pc:sldMk cId="2563668650" sldId="674"/>
            <ac:spMk id="36" creationId="{00000000-0000-0000-0000-000000000000}"/>
          </ac:spMkLst>
        </pc:spChg>
        <pc:spChg chg="mod">
          <ac:chgData name="Knaap, AJ van der (Ton)" userId="6eda09ce-6d8f-4650-ae8e-76b65519316c" providerId="ADAL" clId="{627E63C4-E6F0-4EC7-B946-7FBB249E5181}" dt="2023-02-06T15:25:27.818" v="9544" actId="20577"/>
          <ac:spMkLst>
            <pc:docMk/>
            <pc:sldMk cId="2563668650" sldId="674"/>
            <ac:spMk id="37" creationId="{00000000-0000-0000-0000-000000000000}"/>
          </ac:spMkLst>
        </pc:spChg>
        <pc:spChg chg="mod">
          <ac:chgData name="Knaap, AJ van der (Ton)" userId="6eda09ce-6d8f-4650-ae8e-76b65519316c" providerId="ADAL" clId="{627E63C4-E6F0-4EC7-B946-7FBB249E5181}" dt="2023-02-06T15:25:46.729" v="9556" actId="20577"/>
          <ac:spMkLst>
            <pc:docMk/>
            <pc:sldMk cId="2563668650" sldId="674"/>
            <ac:spMk id="38" creationId="{00000000-0000-0000-0000-000000000000}"/>
          </ac:spMkLst>
        </pc:spChg>
        <pc:spChg chg="mod">
          <ac:chgData name="Knaap, AJ van der (Ton)" userId="6eda09ce-6d8f-4650-ae8e-76b65519316c" providerId="ADAL" clId="{627E63C4-E6F0-4EC7-B946-7FBB249E5181}" dt="2023-02-06T15:26:06.299" v="9562" actId="20577"/>
          <ac:spMkLst>
            <pc:docMk/>
            <pc:sldMk cId="2563668650" sldId="674"/>
            <ac:spMk id="39" creationId="{00000000-0000-0000-0000-000000000000}"/>
          </ac:spMkLst>
        </pc:spChg>
        <pc:spChg chg="mod">
          <ac:chgData name="Knaap, AJ van der (Ton)" userId="6eda09ce-6d8f-4650-ae8e-76b65519316c" providerId="ADAL" clId="{627E63C4-E6F0-4EC7-B946-7FBB249E5181}" dt="2023-02-06T15:26:12.830" v="9566" actId="20577"/>
          <ac:spMkLst>
            <pc:docMk/>
            <pc:sldMk cId="2563668650" sldId="674"/>
            <ac:spMk id="40" creationId="{00000000-0000-0000-0000-000000000000}"/>
          </ac:spMkLst>
        </pc:spChg>
        <pc:spChg chg="mod">
          <ac:chgData name="Knaap, AJ van der (Ton)" userId="6eda09ce-6d8f-4650-ae8e-76b65519316c" providerId="ADAL" clId="{627E63C4-E6F0-4EC7-B946-7FBB249E5181}" dt="2023-02-06T15:26:22.400" v="9570" actId="20577"/>
          <ac:spMkLst>
            <pc:docMk/>
            <pc:sldMk cId="2563668650" sldId="674"/>
            <ac:spMk id="41" creationId="{00000000-0000-0000-0000-000000000000}"/>
          </ac:spMkLst>
        </pc:spChg>
        <pc:spChg chg="mod">
          <ac:chgData name="Knaap, AJ van der (Ton)" userId="6eda09ce-6d8f-4650-ae8e-76b65519316c" providerId="ADAL" clId="{627E63C4-E6F0-4EC7-B946-7FBB249E5181}" dt="2023-02-09T08:41:43.476" v="11089" actId="6549"/>
          <ac:spMkLst>
            <pc:docMk/>
            <pc:sldMk cId="2563668650" sldId="674"/>
            <ac:spMk id="42" creationId="{08DA13D0-9DE6-4F2D-BA68-E5D0C13F2621}"/>
          </ac:spMkLst>
        </pc:spChg>
      </pc:sldChg>
      <pc:sldChg chg="modSp mod">
        <pc:chgData name="Knaap, AJ van der (Ton)" userId="6eda09ce-6d8f-4650-ae8e-76b65519316c" providerId="ADAL" clId="{627E63C4-E6F0-4EC7-B946-7FBB249E5181}" dt="2023-01-26T14:51:07.407" v="1087" actId="20577"/>
        <pc:sldMkLst>
          <pc:docMk/>
          <pc:sldMk cId="328307599" sldId="714"/>
        </pc:sldMkLst>
        <pc:spChg chg="mod">
          <ac:chgData name="Knaap, AJ van der (Ton)" userId="6eda09ce-6d8f-4650-ae8e-76b65519316c" providerId="ADAL" clId="{627E63C4-E6F0-4EC7-B946-7FBB249E5181}" dt="2023-01-26T14:51:07.407" v="1087" actId="20577"/>
          <ac:spMkLst>
            <pc:docMk/>
            <pc:sldMk cId="328307599" sldId="714"/>
            <ac:spMk id="35" creationId="{00000000-0000-0000-0000-000000000000}"/>
          </ac:spMkLst>
        </pc:spChg>
      </pc:sldChg>
      <pc:sldChg chg="ord">
        <pc:chgData name="Knaap, AJ van der (Ton)" userId="6eda09ce-6d8f-4650-ae8e-76b65519316c" providerId="ADAL" clId="{627E63C4-E6F0-4EC7-B946-7FBB249E5181}" dt="2023-01-26T10:18:50.831" v="620"/>
        <pc:sldMkLst>
          <pc:docMk/>
          <pc:sldMk cId="3510044648" sldId="715"/>
        </pc:sldMkLst>
      </pc:sldChg>
      <pc:sldChg chg="modSp mod">
        <pc:chgData name="Knaap, AJ van der (Ton)" userId="6eda09ce-6d8f-4650-ae8e-76b65519316c" providerId="ADAL" clId="{627E63C4-E6F0-4EC7-B946-7FBB249E5181}" dt="2023-02-06T20:05:12.791" v="11054" actId="20577"/>
        <pc:sldMkLst>
          <pc:docMk/>
          <pc:sldMk cId="3114503020" sldId="6809"/>
        </pc:sldMkLst>
        <pc:spChg chg="mod">
          <ac:chgData name="Knaap, AJ van der (Ton)" userId="6eda09ce-6d8f-4650-ae8e-76b65519316c" providerId="ADAL" clId="{627E63C4-E6F0-4EC7-B946-7FBB249E5181}" dt="2023-02-06T20:05:12.791" v="11054" actId="20577"/>
          <ac:spMkLst>
            <pc:docMk/>
            <pc:sldMk cId="3114503020" sldId="6809"/>
            <ac:spMk id="6" creationId="{C113AC2B-AF31-48D7-8C57-4A714F53A4F6}"/>
          </ac:spMkLst>
        </pc:spChg>
      </pc:sldChg>
      <pc:sldChg chg="modSp mod">
        <pc:chgData name="Knaap, AJ van der (Ton)" userId="6eda09ce-6d8f-4650-ae8e-76b65519316c" providerId="ADAL" clId="{627E63C4-E6F0-4EC7-B946-7FBB249E5181}" dt="2023-01-18T09:23:20.923" v="19" actId="20577"/>
        <pc:sldMkLst>
          <pc:docMk/>
          <pc:sldMk cId="3921859128" sldId="6829"/>
        </pc:sldMkLst>
        <pc:spChg chg="mod">
          <ac:chgData name="Knaap, AJ van der (Ton)" userId="6eda09ce-6d8f-4650-ae8e-76b65519316c" providerId="ADAL" clId="{627E63C4-E6F0-4EC7-B946-7FBB249E5181}" dt="2023-01-18T09:23:20.923" v="19" actId="20577"/>
          <ac:spMkLst>
            <pc:docMk/>
            <pc:sldMk cId="3921859128" sldId="6829"/>
            <ac:spMk id="35" creationId="{00000000-0000-0000-0000-000000000000}"/>
          </ac:spMkLst>
        </pc:spChg>
        <pc:graphicFrameChg chg="modGraphic">
          <ac:chgData name="Knaap, AJ van der (Ton)" userId="6eda09ce-6d8f-4650-ae8e-76b65519316c" providerId="ADAL" clId="{627E63C4-E6F0-4EC7-B946-7FBB249E5181}" dt="2023-01-18T08:11:19.586" v="0" actId="20577"/>
          <ac:graphicFrameMkLst>
            <pc:docMk/>
            <pc:sldMk cId="3921859128" sldId="6829"/>
            <ac:graphicFrameMk id="23" creationId="{2862F181-0E3B-42F5-8EF2-E425971110D3}"/>
          </ac:graphicFrameMkLst>
        </pc:graphicFrameChg>
      </pc:sldChg>
      <pc:sldChg chg="addSp delSp modSp mod">
        <pc:chgData name="Knaap, AJ van der (Ton)" userId="6eda09ce-6d8f-4650-ae8e-76b65519316c" providerId="ADAL" clId="{627E63C4-E6F0-4EC7-B946-7FBB249E5181}" dt="2023-01-26T15:50:01.725" v="1552" actId="14100"/>
        <pc:sldMkLst>
          <pc:docMk/>
          <pc:sldMk cId="2610484026" sldId="6830"/>
        </pc:sldMkLst>
        <pc:spChg chg="add mod">
          <ac:chgData name="Knaap, AJ van der (Ton)" userId="6eda09ce-6d8f-4650-ae8e-76b65519316c" providerId="ADAL" clId="{627E63C4-E6F0-4EC7-B946-7FBB249E5181}" dt="2023-01-26T15:47:52.019" v="1488" actId="1076"/>
          <ac:spMkLst>
            <pc:docMk/>
            <pc:sldMk cId="2610484026" sldId="6830"/>
            <ac:spMk id="2" creationId="{01D9EA6E-842F-0B3B-E9BD-D83CB1B7EB77}"/>
          </ac:spMkLst>
        </pc:spChg>
        <pc:spChg chg="del">
          <ac:chgData name="Knaap, AJ van der (Ton)" userId="6eda09ce-6d8f-4650-ae8e-76b65519316c" providerId="ADAL" clId="{627E63C4-E6F0-4EC7-B946-7FBB249E5181}" dt="2023-01-26T15:47:35.065" v="1432" actId="478"/>
          <ac:spMkLst>
            <pc:docMk/>
            <pc:sldMk cId="2610484026" sldId="6830"/>
            <ac:spMk id="52" creationId="{E21BDBC6-976D-4B40-940C-79B23B3D8714}"/>
          </ac:spMkLst>
        </pc:spChg>
        <pc:graphicFrameChg chg="add mod">
          <ac:chgData name="Knaap, AJ van der (Ton)" userId="6eda09ce-6d8f-4650-ae8e-76b65519316c" providerId="ADAL" clId="{627E63C4-E6F0-4EC7-B946-7FBB249E5181}" dt="2023-01-26T15:47:52.019" v="1488" actId="1076"/>
          <ac:graphicFrameMkLst>
            <pc:docMk/>
            <pc:sldMk cId="2610484026" sldId="6830"/>
            <ac:graphicFrameMk id="3" creationId="{E1E92DC3-7FA6-695A-9E5C-543A052E58AC}"/>
          </ac:graphicFrameMkLst>
        </pc:graphicFrameChg>
        <pc:graphicFrameChg chg="del">
          <ac:chgData name="Knaap, AJ van der (Ton)" userId="6eda09ce-6d8f-4650-ae8e-76b65519316c" providerId="ADAL" clId="{627E63C4-E6F0-4EC7-B946-7FBB249E5181}" dt="2023-01-26T15:47:35.065" v="1432" actId="478"/>
          <ac:graphicFrameMkLst>
            <pc:docMk/>
            <pc:sldMk cId="2610484026" sldId="6830"/>
            <ac:graphicFrameMk id="80" creationId="{9D3C0546-9FB3-419F-BCFF-DEEA3CC994A6}"/>
          </ac:graphicFrameMkLst>
        </pc:graphicFrameChg>
        <pc:picChg chg="del">
          <ac:chgData name="Knaap, AJ van der (Ton)" userId="6eda09ce-6d8f-4650-ae8e-76b65519316c" providerId="ADAL" clId="{627E63C4-E6F0-4EC7-B946-7FBB249E5181}" dt="2023-01-26T15:49:51.140" v="1548" actId="478"/>
          <ac:picMkLst>
            <pc:docMk/>
            <pc:sldMk cId="2610484026" sldId="6830"/>
            <ac:picMk id="4" creationId="{A3E60735-845E-4B02-941C-64A8ABD52A14}"/>
          </ac:picMkLst>
        </pc:picChg>
        <pc:picChg chg="add mod">
          <ac:chgData name="Knaap, AJ van der (Ton)" userId="6eda09ce-6d8f-4650-ae8e-76b65519316c" providerId="ADAL" clId="{627E63C4-E6F0-4EC7-B946-7FBB249E5181}" dt="2023-01-26T15:50:01.725" v="1552" actId="14100"/>
          <ac:picMkLst>
            <pc:docMk/>
            <pc:sldMk cId="2610484026" sldId="6830"/>
            <ac:picMk id="5" creationId="{083ABF0C-1A68-B979-8B75-C66FA27107B2}"/>
          </ac:picMkLst>
        </pc:picChg>
      </pc:sldChg>
      <pc:sldChg chg="modSp mod">
        <pc:chgData name="Knaap, AJ van der (Ton)" userId="6eda09ce-6d8f-4650-ae8e-76b65519316c" providerId="ADAL" clId="{627E63C4-E6F0-4EC7-B946-7FBB249E5181}" dt="2023-02-06T15:26:48.464" v="9574" actId="20577"/>
        <pc:sldMkLst>
          <pc:docMk/>
          <pc:sldMk cId="3144158087" sldId="6840"/>
        </pc:sldMkLst>
        <pc:spChg chg="mod">
          <ac:chgData name="Knaap, AJ van der (Ton)" userId="6eda09ce-6d8f-4650-ae8e-76b65519316c" providerId="ADAL" clId="{627E63C4-E6F0-4EC7-B946-7FBB249E5181}" dt="2023-02-06T15:26:48.464" v="9574" actId="20577"/>
          <ac:spMkLst>
            <pc:docMk/>
            <pc:sldMk cId="3144158087" sldId="6840"/>
            <ac:spMk id="34" creationId="{00000000-0000-0000-0000-000000000000}"/>
          </ac:spMkLst>
        </pc:spChg>
      </pc:sldChg>
      <pc:sldChg chg="addCm modCm">
        <pc:chgData name="Knaap, AJ van der (Ton)" userId="6eda09ce-6d8f-4650-ae8e-76b65519316c" providerId="ADAL" clId="{627E63C4-E6F0-4EC7-B946-7FBB249E5181}" dt="2023-02-06T19:28:09.915" v="9901"/>
        <pc:sldMkLst>
          <pc:docMk/>
          <pc:sldMk cId="1429273558" sldId="6842"/>
        </pc:sldMkLst>
      </pc:sldChg>
      <pc:sldChg chg="modSp mod">
        <pc:chgData name="Knaap, AJ van der (Ton)" userId="6eda09ce-6d8f-4650-ae8e-76b65519316c" providerId="ADAL" clId="{627E63C4-E6F0-4EC7-B946-7FBB249E5181}" dt="2023-03-17T08:16:54.150" v="12304" actId="20577"/>
        <pc:sldMkLst>
          <pc:docMk/>
          <pc:sldMk cId="2910174808" sldId="6846"/>
        </pc:sldMkLst>
        <pc:spChg chg="mod">
          <ac:chgData name="Knaap, AJ van der (Ton)" userId="6eda09ce-6d8f-4650-ae8e-76b65519316c" providerId="ADAL" clId="{627E63C4-E6F0-4EC7-B946-7FBB249E5181}" dt="2023-03-17T08:16:54.150" v="12304" actId="20577"/>
          <ac:spMkLst>
            <pc:docMk/>
            <pc:sldMk cId="2910174808" sldId="6846"/>
            <ac:spMk id="353" creationId="{B2BD0D67-4C18-89FE-03A1-195057BB8536}"/>
          </ac:spMkLst>
        </pc:spChg>
      </pc:sldChg>
      <pc:sldChg chg="add">
        <pc:chgData name="Knaap, AJ van der (Ton)" userId="6eda09ce-6d8f-4650-ae8e-76b65519316c" providerId="ADAL" clId="{627E63C4-E6F0-4EC7-B946-7FBB249E5181}" dt="2023-01-26T10:09:41.185" v="20"/>
        <pc:sldMkLst>
          <pc:docMk/>
          <pc:sldMk cId="1378482270" sldId="6849"/>
        </pc:sldMkLst>
      </pc:sldChg>
      <pc:sldChg chg="modSp add del mod">
        <pc:chgData name="Knaap, AJ van der (Ton)" userId="6eda09ce-6d8f-4650-ae8e-76b65519316c" providerId="ADAL" clId="{627E63C4-E6F0-4EC7-B946-7FBB249E5181}" dt="2023-02-06T19:34:52.441" v="10251" actId="2696"/>
        <pc:sldMkLst>
          <pc:docMk/>
          <pc:sldMk cId="2034631380" sldId="6850"/>
        </pc:sldMkLst>
        <pc:spChg chg="mod">
          <ac:chgData name="Knaap, AJ van der (Ton)" userId="6eda09ce-6d8f-4650-ae8e-76b65519316c" providerId="ADAL" clId="{627E63C4-E6F0-4EC7-B946-7FBB249E5181}" dt="2023-01-26T10:09:56.040" v="25" actId="20577"/>
          <ac:spMkLst>
            <pc:docMk/>
            <pc:sldMk cId="2034631380" sldId="6850"/>
            <ac:spMk id="2" creationId="{C561B1A8-5368-48CF-BEE0-BA6F4BA73B0A}"/>
          </ac:spMkLst>
        </pc:spChg>
        <pc:spChg chg="mod">
          <ac:chgData name="Knaap, AJ van der (Ton)" userId="6eda09ce-6d8f-4650-ae8e-76b65519316c" providerId="ADAL" clId="{627E63C4-E6F0-4EC7-B946-7FBB249E5181}" dt="2023-02-05T21:14:09.443" v="8655" actId="20577"/>
          <ac:spMkLst>
            <pc:docMk/>
            <pc:sldMk cId="2034631380" sldId="6850"/>
            <ac:spMk id="3" creationId="{73C699F1-965A-4A85-888A-4826A00F8947}"/>
          </ac:spMkLst>
        </pc:spChg>
      </pc:sldChg>
      <pc:sldChg chg="modSp mod ord">
        <pc:chgData name="Knaap, AJ van der (Ton)" userId="6eda09ce-6d8f-4650-ae8e-76b65519316c" providerId="ADAL" clId="{627E63C4-E6F0-4EC7-B946-7FBB249E5181}" dt="2023-02-10T09:15:39.901" v="12196" actId="20577"/>
        <pc:sldMkLst>
          <pc:docMk/>
          <pc:sldMk cId="2900904381" sldId="6850"/>
        </pc:sldMkLst>
        <pc:spChg chg="mod">
          <ac:chgData name="Knaap, AJ van der (Ton)" userId="6eda09ce-6d8f-4650-ae8e-76b65519316c" providerId="ADAL" clId="{627E63C4-E6F0-4EC7-B946-7FBB249E5181}" dt="2023-02-10T09:15:39.901" v="12196" actId="20577"/>
          <ac:spMkLst>
            <pc:docMk/>
            <pc:sldMk cId="2900904381" sldId="6850"/>
            <ac:spMk id="2" creationId="{C561B1A8-5368-48CF-BEE0-BA6F4BA73B0A}"/>
          </ac:spMkLst>
        </pc:spChg>
        <pc:spChg chg="mod">
          <ac:chgData name="Knaap, AJ van der (Ton)" userId="6eda09ce-6d8f-4650-ae8e-76b65519316c" providerId="ADAL" clId="{627E63C4-E6F0-4EC7-B946-7FBB249E5181}" dt="2023-02-10T09:15:28.136" v="12190" actId="5793"/>
          <ac:spMkLst>
            <pc:docMk/>
            <pc:sldMk cId="2900904381" sldId="6850"/>
            <ac:spMk id="3" creationId="{73C699F1-965A-4A85-888A-4826A00F8947}"/>
          </ac:spMkLst>
        </pc:spChg>
      </pc:sldChg>
      <pc:sldChg chg="addSp delSp modSp mod">
        <pc:chgData name="Knaap, AJ van der (Ton)" userId="6eda09ce-6d8f-4650-ae8e-76b65519316c" providerId="ADAL" clId="{627E63C4-E6F0-4EC7-B946-7FBB249E5181}" dt="2023-01-26T16:04:27.849" v="1643" actId="1076"/>
        <pc:sldMkLst>
          <pc:docMk/>
          <pc:sldMk cId="558634535" sldId="6851"/>
        </pc:sldMkLst>
        <pc:spChg chg="add del mod">
          <ac:chgData name="Knaap, AJ van der (Ton)" userId="6eda09ce-6d8f-4650-ae8e-76b65519316c" providerId="ADAL" clId="{627E63C4-E6F0-4EC7-B946-7FBB249E5181}" dt="2023-01-26T15:48:18.356" v="1491"/>
          <ac:spMkLst>
            <pc:docMk/>
            <pc:sldMk cId="558634535" sldId="6851"/>
            <ac:spMk id="4" creationId="{210B93C1-C517-F12A-A6E1-5ACD554A29DE}"/>
          </ac:spMkLst>
        </pc:spChg>
        <pc:spChg chg="del">
          <ac:chgData name="Knaap, AJ van der (Ton)" userId="6eda09ce-6d8f-4650-ae8e-76b65519316c" providerId="ADAL" clId="{627E63C4-E6F0-4EC7-B946-7FBB249E5181}" dt="2023-01-26T15:49:14.829" v="1546" actId="478"/>
          <ac:spMkLst>
            <pc:docMk/>
            <pc:sldMk cId="558634535" sldId="6851"/>
            <ac:spMk id="27" creationId="{5ABF6066-5601-4451-810B-6442C591E684}"/>
          </ac:spMkLst>
        </pc:spChg>
        <pc:spChg chg="mod">
          <ac:chgData name="Knaap, AJ van der (Ton)" userId="6eda09ce-6d8f-4650-ae8e-76b65519316c" providerId="ADAL" clId="{627E63C4-E6F0-4EC7-B946-7FBB249E5181}" dt="2023-01-26T15:56:22.688" v="1585" actId="20577"/>
          <ac:spMkLst>
            <pc:docMk/>
            <pc:sldMk cId="558634535" sldId="6851"/>
            <ac:spMk id="43" creationId="{37667A42-E708-49A0-94AC-765936DAEB28}"/>
          </ac:spMkLst>
        </pc:spChg>
        <pc:spChg chg="add del mod">
          <ac:chgData name="Knaap, AJ van der (Ton)" userId="6eda09ce-6d8f-4650-ae8e-76b65519316c" providerId="ADAL" clId="{627E63C4-E6F0-4EC7-B946-7FBB249E5181}" dt="2023-01-26T15:48:18.356" v="1491"/>
          <ac:spMkLst>
            <pc:docMk/>
            <pc:sldMk cId="558634535" sldId="6851"/>
            <ac:spMk id="55" creationId="{862BF883-D544-5255-24E4-96A3559D35ED}"/>
          </ac:spMkLst>
        </pc:spChg>
        <pc:spChg chg="add del mod">
          <ac:chgData name="Knaap, AJ van der (Ton)" userId="6eda09ce-6d8f-4650-ae8e-76b65519316c" providerId="ADAL" clId="{627E63C4-E6F0-4EC7-B946-7FBB249E5181}" dt="2023-01-26T15:48:18.356" v="1491"/>
          <ac:spMkLst>
            <pc:docMk/>
            <pc:sldMk cId="558634535" sldId="6851"/>
            <ac:spMk id="59" creationId="{5D378B73-811C-37F3-9F6A-43BE47887D26}"/>
          </ac:spMkLst>
        </pc:spChg>
        <pc:spChg chg="add del mod">
          <ac:chgData name="Knaap, AJ van der (Ton)" userId="6eda09ce-6d8f-4650-ae8e-76b65519316c" providerId="ADAL" clId="{627E63C4-E6F0-4EC7-B946-7FBB249E5181}" dt="2023-01-26T15:48:18.356" v="1491"/>
          <ac:spMkLst>
            <pc:docMk/>
            <pc:sldMk cId="558634535" sldId="6851"/>
            <ac:spMk id="60" creationId="{0083E34C-8EA2-1849-062D-E07A1C709BE6}"/>
          </ac:spMkLst>
        </pc:spChg>
        <pc:spChg chg="add del mod">
          <ac:chgData name="Knaap, AJ van der (Ton)" userId="6eda09ce-6d8f-4650-ae8e-76b65519316c" providerId="ADAL" clId="{627E63C4-E6F0-4EC7-B946-7FBB249E5181}" dt="2023-01-26T15:48:18.356" v="1491"/>
          <ac:spMkLst>
            <pc:docMk/>
            <pc:sldMk cId="558634535" sldId="6851"/>
            <ac:spMk id="62" creationId="{3D305843-98E0-A4C1-31D7-8E41843D63DD}"/>
          </ac:spMkLst>
        </pc:spChg>
        <pc:spChg chg="add del mod">
          <ac:chgData name="Knaap, AJ van der (Ton)" userId="6eda09ce-6d8f-4650-ae8e-76b65519316c" providerId="ADAL" clId="{627E63C4-E6F0-4EC7-B946-7FBB249E5181}" dt="2023-01-26T15:48:18.356" v="1491"/>
          <ac:spMkLst>
            <pc:docMk/>
            <pc:sldMk cId="558634535" sldId="6851"/>
            <ac:spMk id="68" creationId="{FCFBA69B-85C8-4A0B-40F8-72EFA9A7C869}"/>
          </ac:spMkLst>
        </pc:spChg>
        <pc:spChg chg="add del mod">
          <ac:chgData name="Knaap, AJ van der (Ton)" userId="6eda09ce-6d8f-4650-ae8e-76b65519316c" providerId="ADAL" clId="{627E63C4-E6F0-4EC7-B946-7FBB249E5181}" dt="2023-01-26T15:48:18.356" v="1491"/>
          <ac:spMkLst>
            <pc:docMk/>
            <pc:sldMk cId="558634535" sldId="6851"/>
            <ac:spMk id="72" creationId="{2BDA008A-47FA-498F-9EDF-90C4CB72B620}"/>
          </ac:spMkLst>
        </pc:spChg>
        <pc:spChg chg="add del mod">
          <ac:chgData name="Knaap, AJ van der (Ton)" userId="6eda09ce-6d8f-4650-ae8e-76b65519316c" providerId="ADAL" clId="{627E63C4-E6F0-4EC7-B946-7FBB249E5181}" dt="2023-01-26T15:48:18.356" v="1491"/>
          <ac:spMkLst>
            <pc:docMk/>
            <pc:sldMk cId="558634535" sldId="6851"/>
            <ac:spMk id="82" creationId="{716B6D7B-0638-8732-0F26-D30E6587D5B4}"/>
          </ac:spMkLst>
        </pc:spChg>
        <pc:spChg chg="add del mod">
          <ac:chgData name="Knaap, AJ van der (Ton)" userId="6eda09ce-6d8f-4650-ae8e-76b65519316c" providerId="ADAL" clId="{627E63C4-E6F0-4EC7-B946-7FBB249E5181}" dt="2023-01-26T15:48:18.356" v="1491"/>
          <ac:spMkLst>
            <pc:docMk/>
            <pc:sldMk cId="558634535" sldId="6851"/>
            <ac:spMk id="83" creationId="{BEA6FBCE-5A9D-E917-3F28-0B78906A5C15}"/>
          </ac:spMkLst>
        </pc:spChg>
        <pc:spChg chg="add del mod">
          <ac:chgData name="Knaap, AJ van der (Ton)" userId="6eda09ce-6d8f-4650-ae8e-76b65519316c" providerId="ADAL" clId="{627E63C4-E6F0-4EC7-B946-7FBB249E5181}" dt="2023-01-26T15:48:18.356" v="1491"/>
          <ac:spMkLst>
            <pc:docMk/>
            <pc:sldMk cId="558634535" sldId="6851"/>
            <ac:spMk id="84" creationId="{C73C849A-3735-4AA7-9874-360DE7AD41C3}"/>
          </ac:spMkLst>
        </pc:spChg>
        <pc:spChg chg="add del mod">
          <ac:chgData name="Knaap, AJ van der (Ton)" userId="6eda09ce-6d8f-4650-ae8e-76b65519316c" providerId="ADAL" clId="{627E63C4-E6F0-4EC7-B946-7FBB249E5181}" dt="2023-01-26T15:48:18.356" v="1491"/>
          <ac:spMkLst>
            <pc:docMk/>
            <pc:sldMk cId="558634535" sldId="6851"/>
            <ac:spMk id="85" creationId="{859C8DBB-DC60-438C-DC83-71CBE85846C8}"/>
          </ac:spMkLst>
        </pc:spChg>
        <pc:spChg chg="add del mod">
          <ac:chgData name="Knaap, AJ van der (Ton)" userId="6eda09ce-6d8f-4650-ae8e-76b65519316c" providerId="ADAL" clId="{627E63C4-E6F0-4EC7-B946-7FBB249E5181}" dt="2023-01-26T15:48:18.356" v="1491"/>
          <ac:spMkLst>
            <pc:docMk/>
            <pc:sldMk cId="558634535" sldId="6851"/>
            <ac:spMk id="86" creationId="{26EC18B3-C87E-9613-CA4F-C01B32506A1A}"/>
          </ac:spMkLst>
        </pc:spChg>
        <pc:spChg chg="add del mod">
          <ac:chgData name="Knaap, AJ van der (Ton)" userId="6eda09ce-6d8f-4650-ae8e-76b65519316c" providerId="ADAL" clId="{627E63C4-E6F0-4EC7-B946-7FBB249E5181}" dt="2023-01-26T15:48:18.356" v="1491"/>
          <ac:spMkLst>
            <pc:docMk/>
            <pc:sldMk cId="558634535" sldId="6851"/>
            <ac:spMk id="87" creationId="{AF1E4E06-E83B-7BB1-A4FB-8A6E28557D81}"/>
          </ac:spMkLst>
        </pc:spChg>
        <pc:spChg chg="add del mod">
          <ac:chgData name="Knaap, AJ van der (Ton)" userId="6eda09ce-6d8f-4650-ae8e-76b65519316c" providerId="ADAL" clId="{627E63C4-E6F0-4EC7-B946-7FBB249E5181}" dt="2023-01-26T15:48:18.356" v="1491"/>
          <ac:spMkLst>
            <pc:docMk/>
            <pc:sldMk cId="558634535" sldId="6851"/>
            <ac:spMk id="88" creationId="{12B4B90E-5431-1017-E74F-2FFB8EEA15E4}"/>
          </ac:spMkLst>
        </pc:spChg>
        <pc:spChg chg="add del mod">
          <ac:chgData name="Knaap, AJ van der (Ton)" userId="6eda09ce-6d8f-4650-ae8e-76b65519316c" providerId="ADAL" clId="{627E63C4-E6F0-4EC7-B946-7FBB249E5181}" dt="2023-01-26T15:48:18.356" v="1491"/>
          <ac:spMkLst>
            <pc:docMk/>
            <pc:sldMk cId="558634535" sldId="6851"/>
            <ac:spMk id="89" creationId="{B1C0EA58-B782-E507-C5EE-B5F0A344CFFD}"/>
          </ac:spMkLst>
        </pc:spChg>
        <pc:spChg chg="add del mod">
          <ac:chgData name="Knaap, AJ van der (Ton)" userId="6eda09ce-6d8f-4650-ae8e-76b65519316c" providerId="ADAL" clId="{627E63C4-E6F0-4EC7-B946-7FBB249E5181}" dt="2023-01-26T15:48:18.356" v="1491"/>
          <ac:spMkLst>
            <pc:docMk/>
            <pc:sldMk cId="558634535" sldId="6851"/>
            <ac:spMk id="90" creationId="{17C9FEED-9A55-89D9-DCE5-1141DEE225F6}"/>
          </ac:spMkLst>
        </pc:spChg>
        <pc:spChg chg="add del mod">
          <ac:chgData name="Knaap, AJ van der (Ton)" userId="6eda09ce-6d8f-4650-ae8e-76b65519316c" providerId="ADAL" clId="{627E63C4-E6F0-4EC7-B946-7FBB249E5181}" dt="2023-01-26T15:48:18.356" v="1491"/>
          <ac:spMkLst>
            <pc:docMk/>
            <pc:sldMk cId="558634535" sldId="6851"/>
            <ac:spMk id="91" creationId="{4739B0BF-4DBE-10CF-E0E9-ADDD07880E55}"/>
          </ac:spMkLst>
        </pc:spChg>
        <pc:spChg chg="add del mod">
          <ac:chgData name="Knaap, AJ van der (Ton)" userId="6eda09ce-6d8f-4650-ae8e-76b65519316c" providerId="ADAL" clId="{627E63C4-E6F0-4EC7-B946-7FBB249E5181}" dt="2023-01-26T15:48:18.356" v="1491"/>
          <ac:spMkLst>
            <pc:docMk/>
            <pc:sldMk cId="558634535" sldId="6851"/>
            <ac:spMk id="92" creationId="{19EF85CA-34EB-B8E2-5903-5486CB073F2A}"/>
          </ac:spMkLst>
        </pc:spChg>
        <pc:spChg chg="add del mod">
          <ac:chgData name="Knaap, AJ van der (Ton)" userId="6eda09ce-6d8f-4650-ae8e-76b65519316c" providerId="ADAL" clId="{627E63C4-E6F0-4EC7-B946-7FBB249E5181}" dt="2023-01-26T15:48:18.356" v="1491"/>
          <ac:spMkLst>
            <pc:docMk/>
            <pc:sldMk cId="558634535" sldId="6851"/>
            <ac:spMk id="93" creationId="{6B1869AA-7DB0-CBA9-B19B-49394BBD072D}"/>
          </ac:spMkLst>
        </pc:spChg>
        <pc:spChg chg="add del mod">
          <ac:chgData name="Knaap, AJ van der (Ton)" userId="6eda09ce-6d8f-4650-ae8e-76b65519316c" providerId="ADAL" clId="{627E63C4-E6F0-4EC7-B946-7FBB249E5181}" dt="2023-01-26T15:48:18.356" v="1491"/>
          <ac:spMkLst>
            <pc:docMk/>
            <pc:sldMk cId="558634535" sldId="6851"/>
            <ac:spMk id="94" creationId="{FEC9ED41-0BD7-723F-753C-491782A60A01}"/>
          </ac:spMkLst>
        </pc:spChg>
        <pc:spChg chg="add del mod">
          <ac:chgData name="Knaap, AJ van der (Ton)" userId="6eda09ce-6d8f-4650-ae8e-76b65519316c" providerId="ADAL" clId="{627E63C4-E6F0-4EC7-B946-7FBB249E5181}" dt="2023-01-26T15:48:18.356" v="1491"/>
          <ac:spMkLst>
            <pc:docMk/>
            <pc:sldMk cId="558634535" sldId="6851"/>
            <ac:spMk id="95" creationId="{347626E2-EE39-A0C4-2DB6-EF9BD812022C}"/>
          </ac:spMkLst>
        </pc:spChg>
        <pc:spChg chg="add del mod">
          <ac:chgData name="Knaap, AJ van der (Ton)" userId="6eda09ce-6d8f-4650-ae8e-76b65519316c" providerId="ADAL" clId="{627E63C4-E6F0-4EC7-B946-7FBB249E5181}" dt="2023-01-26T15:48:18.356" v="1491"/>
          <ac:spMkLst>
            <pc:docMk/>
            <pc:sldMk cId="558634535" sldId="6851"/>
            <ac:spMk id="96" creationId="{675959E4-DABA-A971-EE0F-05125A10605C}"/>
          </ac:spMkLst>
        </pc:spChg>
        <pc:spChg chg="add del mod">
          <ac:chgData name="Knaap, AJ van der (Ton)" userId="6eda09ce-6d8f-4650-ae8e-76b65519316c" providerId="ADAL" clId="{627E63C4-E6F0-4EC7-B946-7FBB249E5181}" dt="2023-01-26T15:48:18.356" v="1491"/>
          <ac:spMkLst>
            <pc:docMk/>
            <pc:sldMk cId="558634535" sldId="6851"/>
            <ac:spMk id="97" creationId="{48C0F2A5-18B9-B753-EDAC-783E212CC492}"/>
          </ac:spMkLst>
        </pc:spChg>
        <pc:spChg chg="add del mod">
          <ac:chgData name="Knaap, AJ van der (Ton)" userId="6eda09ce-6d8f-4650-ae8e-76b65519316c" providerId="ADAL" clId="{627E63C4-E6F0-4EC7-B946-7FBB249E5181}" dt="2023-01-26T15:48:18.356" v="1491"/>
          <ac:spMkLst>
            <pc:docMk/>
            <pc:sldMk cId="558634535" sldId="6851"/>
            <ac:spMk id="98" creationId="{91690F2E-613F-9726-2DA7-9BC0788E15FC}"/>
          </ac:spMkLst>
        </pc:spChg>
        <pc:spChg chg="add del mod">
          <ac:chgData name="Knaap, AJ van der (Ton)" userId="6eda09ce-6d8f-4650-ae8e-76b65519316c" providerId="ADAL" clId="{627E63C4-E6F0-4EC7-B946-7FBB249E5181}" dt="2023-01-26T15:48:18.356" v="1491"/>
          <ac:spMkLst>
            <pc:docMk/>
            <pc:sldMk cId="558634535" sldId="6851"/>
            <ac:spMk id="122" creationId="{AFEEE6B6-5A07-58FC-0740-5397DB030F31}"/>
          </ac:spMkLst>
        </pc:spChg>
        <pc:spChg chg="add del mod">
          <ac:chgData name="Knaap, AJ van der (Ton)" userId="6eda09ce-6d8f-4650-ae8e-76b65519316c" providerId="ADAL" clId="{627E63C4-E6F0-4EC7-B946-7FBB249E5181}" dt="2023-01-26T15:48:18.356" v="1491"/>
          <ac:spMkLst>
            <pc:docMk/>
            <pc:sldMk cId="558634535" sldId="6851"/>
            <ac:spMk id="123" creationId="{E13BF4BC-3B19-DCC4-2E55-FCCC24404716}"/>
          </ac:spMkLst>
        </pc:spChg>
        <pc:spChg chg="add del mod">
          <ac:chgData name="Knaap, AJ van der (Ton)" userId="6eda09ce-6d8f-4650-ae8e-76b65519316c" providerId="ADAL" clId="{627E63C4-E6F0-4EC7-B946-7FBB249E5181}" dt="2023-01-26T15:48:18.356" v="1491"/>
          <ac:spMkLst>
            <pc:docMk/>
            <pc:sldMk cId="558634535" sldId="6851"/>
            <ac:spMk id="124" creationId="{92283665-772E-DE10-4D23-0977806BF21F}"/>
          </ac:spMkLst>
        </pc:spChg>
        <pc:spChg chg="add del mod">
          <ac:chgData name="Knaap, AJ van der (Ton)" userId="6eda09ce-6d8f-4650-ae8e-76b65519316c" providerId="ADAL" clId="{627E63C4-E6F0-4EC7-B946-7FBB249E5181}" dt="2023-01-26T15:48:18.356" v="1491"/>
          <ac:spMkLst>
            <pc:docMk/>
            <pc:sldMk cId="558634535" sldId="6851"/>
            <ac:spMk id="125" creationId="{B208C751-B003-B3C4-F8B0-E487AB71580F}"/>
          </ac:spMkLst>
        </pc:spChg>
        <pc:spChg chg="add del mod">
          <ac:chgData name="Knaap, AJ van der (Ton)" userId="6eda09ce-6d8f-4650-ae8e-76b65519316c" providerId="ADAL" clId="{627E63C4-E6F0-4EC7-B946-7FBB249E5181}" dt="2023-01-26T15:48:18.356" v="1491"/>
          <ac:spMkLst>
            <pc:docMk/>
            <pc:sldMk cId="558634535" sldId="6851"/>
            <ac:spMk id="126" creationId="{44E11014-F60C-8B6F-9FFF-B0F198FEFA42}"/>
          </ac:spMkLst>
        </pc:spChg>
        <pc:spChg chg="add del mod">
          <ac:chgData name="Knaap, AJ van der (Ton)" userId="6eda09ce-6d8f-4650-ae8e-76b65519316c" providerId="ADAL" clId="{627E63C4-E6F0-4EC7-B946-7FBB249E5181}" dt="2023-01-26T15:48:18.356" v="1491"/>
          <ac:spMkLst>
            <pc:docMk/>
            <pc:sldMk cId="558634535" sldId="6851"/>
            <ac:spMk id="127" creationId="{FEC8DC38-6F5E-6199-6C43-872AA4D47332}"/>
          </ac:spMkLst>
        </pc:spChg>
        <pc:spChg chg="add del mod">
          <ac:chgData name="Knaap, AJ van der (Ton)" userId="6eda09ce-6d8f-4650-ae8e-76b65519316c" providerId="ADAL" clId="{627E63C4-E6F0-4EC7-B946-7FBB249E5181}" dt="2023-01-26T15:48:18.356" v="1491"/>
          <ac:spMkLst>
            <pc:docMk/>
            <pc:sldMk cId="558634535" sldId="6851"/>
            <ac:spMk id="128" creationId="{4EFBC84B-6A69-AE6F-71BB-0220CA9513F4}"/>
          </ac:spMkLst>
        </pc:spChg>
        <pc:spChg chg="add del mod">
          <ac:chgData name="Knaap, AJ van der (Ton)" userId="6eda09ce-6d8f-4650-ae8e-76b65519316c" providerId="ADAL" clId="{627E63C4-E6F0-4EC7-B946-7FBB249E5181}" dt="2023-01-26T15:48:18.356" v="1491"/>
          <ac:spMkLst>
            <pc:docMk/>
            <pc:sldMk cId="558634535" sldId="6851"/>
            <ac:spMk id="129" creationId="{2C8307FB-E228-1DED-AE52-DF62ABBA3A65}"/>
          </ac:spMkLst>
        </pc:spChg>
        <pc:spChg chg="add del mod">
          <ac:chgData name="Knaap, AJ van der (Ton)" userId="6eda09ce-6d8f-4650-ae8e-76b65519316c" providerId="ADAL" clId="{627E63C4-E6F0-4EC7-B946-7FBB249E5181}" dt="2023-01-26T15:48:18.356" v="1491"/>
          <ac:spMkLst>
            <pc:docMk/>
            <pc:sldMk cId="558634535" sldId="6851"/>
            <ac:spMk id="130" creationId="{67935FBA-C54E-2594-6942-32C7B2A69085}"/>
          </ac:spMkLst>
        </pc:spChg>
        <pc:spChg chg="add del mod">
          <ac:chgData name="Knaap, AJ van der (Ton)" userId="6eda09ce-6d8f-4650-ae8e-76b65519316c" providerId="ADAL" clId="{627E63C4-E6F0-4EC7-B946-7FBB249E5181}" dt="2023-01-26T15:48:18.356" v="1491"/>
          <ac:spMkLst>
            <pc:docMk/>
            <pc:sldMk cId="558634535" sldId="6851"/>
            <ac:spMk id="131" creationId="{A9B9EA6F-DD67-DF9B-4559-5413C0AA7399}"/>
          </ac:spMkLst>
        </pc:spChg>
        <pc:spChg chg="add del mod">
          <ac:chgData name="Knaap, AJ van der (Ton)" userId="6eda09ce-6d8f-4650-ae8e-76b65519316c" providerId="ADAL" clId="{627E63C4-E6F0-4EC7-B946-7FBB249E5181}" dt="2023-01-26T15:48:18.356" v="1491"/>
          <ac:spMkLst>
            <pc:docMk/>
            <pc:sldMk cId="558634535" sldId="6851"/>
            <ac:spMk id="132" creationId="{3989352C-7F56-71A9-121C-5F5014EDAA34}"/>
          </ac:spMkLst>
        </pc:spChg>
        <pc:spChg chg="add mod">
          <ac:chgData name="Knaap, AJ van der (Ton)" userId="6eda09ce-6d8f-4650-ae8e-76b65519316c" providerId="ADAL" clId="{627E63C4-E6F0-4EC7-B946-7FBB249E5181}" dt="2023-01-26T15:49:20.958" v="1547" actId="1076"/>
          <ac:spMkLst>
            <pc:docMk/>
            <pc:sldMk cId="558634535" sldId="6851"/>
            <ac:spMk id="145" creationId="{DD232450-6A7A-581D-B8A3-EC7F8C43B03C}"/>
          </ac:spMkLst>
        </pc:spChg>
        <pc:graphicFrameChg chg="modGraphic">
          <ac:chgData name="Knaap, AJ van der (Ton)" userId="6eda09ce-6d8f-4650-ae8e-76b65519316c" providerId="ADAL" clId="{627E63C4-E6F0-4EC7-B946-7FBB249E5181}" dt="2023-01-26T16:02:31.590" v="1640" actId="20577"/>
          <ac:graphicFrameMkLst>
            <pc:docMk/>
            <pc:sldMk cId="558634535" sldId="6851"/>
            <ac:graphicFrameMk id="20" creationId="{BD855E27-F669-E7FC-945C-942ADF17FC52}"/>
          </ac:graphicFrameMkLst>
        </pc:graphicFrameChg>
        <pc:graphicFrameChg chg="modGraphic">
          <ac:chgData name="Knaap, AJ van der (Ton)" userId="6eda09ce-6d8f-4650-ae8e-76b65519316c" providerId="ADAL" clId="{627E63C4-E6F0-4EC7-B946-7FBB249E5181}" dt="2023-01-26T16:01:47.838" v="1637" actId="20577"/>
          <ac:graphicFrameMkLst>
            <pc:docMk/>
            <pc:sldMk cId="558634535" sldId="6851"/>
            <ac:graphicFrameMk id="24" creationId="{197D9500-8978-C2B6-0449-B9DC62AAE42C}"/>
          </ac:graphicFrameMkLst>
        </pc:graphicFrameChg>
        <pc:graphicFrameChg chg="modGraphic">
          <ac:chgData name="Knaap, AJ van der (Ton)" userId="6eda09ce-6d8f-4650-ae8e-76b65519316c" providerId="ADAL" clId="{627E63C4-E6F0-4EC7-B946-7FBB249E5181}" dt="2023-01-26T16:00:17.699" v="1635" actId="20577"/>
          <ac:graphicFrameMkLst>
            <pc:docMk/>
            <pc:sldMk cId="558634535" sldId="6851"/>
            <ac:graphicFrameMk id="54" creationId="{A016ECAD-CEC6-4FF6-9900-F0E0180E363F}"/>
          </ac:graphicFrameMkLst>
        </pc:graphicFrameChg>
        <pc:graphicFrameChg chg="modGraphic">
          <ac:chgData name="Knaap, AJ van der (Ton)" userId="6eda09ce-6d8f-4650-ae8e-76b65519316c" providerId="ADAL" clId="{627E63C4-E6F0-4EC7-B946-7FBB249E5181}" dt="2023-01-26T15:58:50.979" v="1603" actId="20577"/>
          <ac:graphicFrameMkLst>
            <pc:docMk/>
            <pc:sldMk cId="558634535" sldId="6851"/>
            <ac:graphicFrameMk id="58" creationId="{6D32FE6D-8154-43C3-8F34-5A32144607F1}"/>
          </ac:graphicFrameMkLst>
        </pc:graphicFrameChg>
        <pc:graphicFrameChg chg="modGraphic">
          <ac:chgData name="Knaap, AJ van der (Ton)" userId="6eda09ce-6d8f-4650-ae8e-76b65519316c" providerId="ADAL" clId="{627E63C4-E6F0-4EC7-B946-7FBB249E5181}" dt="2023-01-26T15:55:55.695" v="1577" actId="20577"/>
          <ac:graphicFrameMkLst>
            <pc:docMk/>
            <pc:sldMk cId="558634535" sldId="6851"/>
            <ac:graphicFrameMk id="71" creationId="{88640F0E-C2B6-4151-80E8-E3DF74E27CC2}"/>
          </ac:graphicFrameMkLst>
        </pc:graphicFrameChg>
        <pc:graphicFrameChg chg="modGraphic">
          <ac:chgData name="Knaap, AJ van der (Ton)" userId="6eda09ce-6d8f-4650-ae8e-76b65519316c" providerId="ADAL" clId="{627E63C4-E6F0-4EC7-B946-7FBB249E5181}" dt="2023-01-26T15:51:51.898" v="1560" actId="20577"/>
          <ac:graphicFrameMkLst>
            <pc:docMk/>
            <pc:sldMk cId="558634535" sldId="6851"/>
            <ac:graphicFrameMk id="77" creationId="{47A29C65-44C0-4E57-B48C-C3278A1C7747}"/>
          </ac:graphicFrameMkLst>
        </pc:graphicFrameChg>
        <pc:graphicFrameChg chg="modGraphic">
          <ac:chgData name="Knaap, AJ van der (Ton)" userId="6eda09ce-6d8f-4650-ae8e-76b65519316c" providerId="ADAL" clId="{627E63C4-E6F0-4EC7-B946-7FBB249E5181}" dt="2023-01-26T15:46:12.811" v="1431" actId="20577"/>
          <ac:graphicFrameMkLst>
            <pc:docMk/>
            <pc:sldMk cId="558634535" sldId="6851"/>
            <ac:graphicFrameMk id="80" creationId="{9D3C0546-9FB3-419F-BCFF-DEEA3CC994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99" creationId="{D549CA3E-7184-75EE-8E84-6FCD0FDE372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0" creationId="{1E896813-06A2-0334-DE9B-1658EA62C7FF}"/>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1" creationId="{FE6DDAA9-02DF-5E6C-13AB-1D64875BCC2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2" creationId="{7BCF878E-597A-169F-9774-499690F570B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3" creationId="{AF7156E0-9D5C-95BD-4466-155399313612}"/>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4" creationId="{D5CB61D7-E3A0-E85C-4992-67B95CEBC01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5" creationId="{36456D0A-7BCE-39EA-E8AD-8A08B950D94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6" creationId="{BB8C56A3-3813-6E09-FE44-B57EC9FD4BA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7" creationId="{FF210352-B3C4-E7AA-947F-6E004D666C3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8" creationId="{CA67F2B4-C5C0-290D-DCDD-B421E25847F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09" creationId="{A341686A-F644-5DDB-FBEF-52135AA0545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0" creationId="{876559AB-42BF-91A9-5847-A5DB0ECF320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1" creationId="{83A98453-BABF-98AC-1219-34C664682E8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2" creationId="{51B284A5-8808-BE77-373B-1C44C9C2EFB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3" creationId="{0DFC5F24-E94E-9435-57F0-339C7FAD05E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4" creationId="{8B8BE201-C618-8CA0-F82F-E9BDA537FC98}"/>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5" creationId="{D62FA02A-FC3C-BD28-7987-742067D7F1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6" creationId="{82885459-352C-CA5D-11F9-90D496D7C344}"/>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7" creationId="{AADFD2B8-98C0-D93D-D9ED-3C3284D6AF1B}"/>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8" creationId="{9189AF3D-78DD-8CD7-7CF1-5904E5421E31}"/>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19" creationId="{9FF3AB09-AA3A-BE97-90F7-445E1FBFAD8C}"/>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0" creationId="{4C970C37-7D55-88A1-C9E3-F490D729350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21" creationId="{E9E8D0DA-34D6-6A87-6BED-1CF4BCC7E64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3" creationId="{F48A5FD4-0157-D07E-2549-896524120DA6}"/>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4" creationId="{6E2DFA01-9AC7-8E08-0D86-C99C1015CE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5" creationId="{54E3B905-DF1B-1694-C498-1289936F33E5}"/>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6" creationId="{63253114-0973-AB7D-1357-B1287BFA2FFD}"/>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7" creationId="{B0E7645D-1DCF-1076-82BF-83178C759A9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8" creationId="{A1F6F608-B0B9-B0E7-6A12-042515780873}"/>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39" creationId="{373B55E5-05C2-26A4-5F5F-144B07BE1237}"/>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0" creationId="{F1417B36-56CC-242B-4D42-5A2415BFADE9}"/>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1" creationId="{86B42453-F08D-2B6B-3A11-69E99F98CB3E}"/>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2" creationId="{B0C16BE2-4AA2-B149-16CA-9E49BBEB5B20}"/>
          </ac:graphicFrameMkLst>
        </pc:graphicFrameChg>
        <pc:graphicFrameChg chg="add del mod">
          <ac:chgData name="Knaap, AJ van der (Ton)" userId="6eda09ce-6d8f-4650-ae8e-76b65519316c" providerId="ADAL" clId="{627E63C4-E6F0-4EC7-B946-7FBB249E5181}" dt="2023-01-26T15:48:18.356" v="1491"/>
          <ac:graphicFrameMkLst>
            <pc:docMk/>
            <pc:sldMk cId="558634535" sldId="6851"/>
            <ac:graphicFrameMk id="143" creationId="{056021FB-E3F9-F4AA-95F4-495627FD814C}"/>
          </ac:graphicFrameMkLst>
        </pc:graphicFrameChg>
        <pc:picChg chg="del">
          <ac:chgData name="Knaap, AJ van der (Ton)" userId="6eda09ce-6d8f-4650-ae8e-76b65519316c" providerId="ADAL" clId="{627E63C4-E6F0-4EC7-B946-7FBB249E5181}" dt="2023-01-26T15:48:14.377" v="1489" actId="478"/>
          <ac:picMkLst>
            <pc:docMk/>
            <pc:sldMk cId="558634535" sldId="6851"/>
            <ac:picMk id="29" creationId="{D8324DCF-EBE5-DC08-909B-79EE1ED00CAB}"/>
          </ac:picMkLst>
        </pc:picChg>
        <pc:picChg chg="add del mod">
          <ac:chgData name="Knaap, AJ van der (Ton)" userId="6eda09ce-6d8f-4650-ae8e-76b65519316c" providerId="ADAL" clId="{627E63C4-E6F0-4EC7-B946-7FBB249E5181}" dt="2023-01-26T16:04:14.621" v="1641" actId="478"/>
          <ac:picMkLst>
            <pc:docMk/>
            <pc:sldMk cId="558634535" sldId="6851"/>
            <ac:picMk id="144" creationId="{DF81A447-E67C-D1B4-E92B-136B09846D29}"/>
          </ac:picMkLst>
        </pc:picChg>
        <pc:picChg chg="add mod">
          <ac:chgData name="Knaap, AJ van der (Ton)" userId="6eda09ce-6d8f-4650-ae8e-76b65519316c" providerId="ADAL" clId="{627E63C4-E6F0-4EC7-B946-7FBB249E5181}" dt="2023-01-26T16:04:27.849" v="1643" actId="1076"/>
          <ac:picMkLst>
            <pc:docMk/>
            <pc:sldMk cId="558634535" sldId="6851"/>
            <ac:picMk id="146" creationId="{A46C67BB-92AC-D707-8B99-C013BF73F59B}"/>
          </ac:picMkLst>
        </pc:picChg>
      </pc:sldChg>
      <pc:sldChg chg="modSp new del mod">
        <pc:chgData name="Knaap, AJ van der (Ton)" userId="6eda09ce-6d8f-4650-ae8e-76b65519316c" providerId="ADAL" clId="{627E63C4-E6F0-4EC7-B946-7FBB249E5181}" dt="2023-02-06T19:34:52.441" v="10251" actId="2696"/>
        <pc:sldMkLst>
          <pc:docMk/>
          <pc:sldMk cId="863859475" sldId="6852"/>
        </pc:sldMkLst>
        <pc:spChg chg="mod">
          <ac:chgData name="Knaap, AJ van der (Ton)" userId="6eda09ce-6d8f-4650-ae8e-76b65519316c" providerId="ADAL" clId="{627E63C4-E6F0-4EC7-B946-7FBB249E5181}" dt="2023-01-29T11:33:54.786" v="2438" actId="20577"/>
          <ac:spMkLst>
            <pc:docMk/>
            <pc:sldMk cId="863859475" sldId="6852"/>
            <ac:spMk id="2" creationId="{BD34389E-41DE-686A-6D13-D6075D4A13C0}"/>
          </ac:spMkLst>
        </pc:spChg>
        <pc:spChg chg="mod">
          <ac:chgData name="Knaap, AJ van der (Ton)" userId="6eda09ce-6d8f-4650-ae8e-76b65519316c" providerId="ADAL" clId="{627E63C4-E6F0-4EC7-B946-7FBB249E5181}" dt="2023-02-06T19:34:29.555" v="10250" actId="6549"/>
          <ac:spMkLst>
            <pc:docMk/>
            <pc:sldMk cId="863859475" sldId="6852"/>
            <ac:spMk id="3" creationId="{D794165A-8DAD-60D4-145E-868D4A108638}"/>
          </ac:spMkLst>
        </pc:spChg>
      </pc:sldChg>
      <pc:sldChg chg="modSp mod">
        <pc:chgData name="Knaap, AJ van der (Ton)" userId="6eda09ce-6d8f-4650-ae8e-76b65519316c" providerId="ADAL" clId="{627E63C4-E6F0-4EC7-B946-7FBB249E5181}" dt="2023-02-09T08:48:29.756" v="11114" actId="313"/>
        <pc:sldMkLst>
          <pc:docMk/>
          <pc:sldMk cId="1516145670" sldId="6852"/>
        </pc:sldMkLst>
        <pc:spChg chg="mod">
          <ac:chgData name="Knaap, AJ van der (Ton)" userId="6eda09ce-6d8f-4650-ae8e-76b65519316c" providerId="ADAL" clId="{627E63C4-E6F0-4EC7-B946-7FBB249E5181}" dt="2023-02-09T08:48:29.756" v="11114" actId="313"/>
          <ac:spMkLst>
            <pc:docMk/>
            <pc:sldMk cId="1516145670" sldId="6852"/>
            <ac:spMk id="3" creationId="{D794165A-8DAD-60D4-145E-868D4A108638}"/>
          </ac:spMkLst>
        </pc:spChg>
      </pc:sldChg>
      <pc:sldChg chg="modSp add del mod ord">
        <pc:chgData name="Knaap, AJ van der (Ton)" userId="6eda09ce-6d8f-4650-ae8e-76b65519316c" providerId="ADAL" clId="{627E63C4-E6F0-4EC7-B946-7FBB249E5181}" dt="2023-02-06T19:34:52.441" v="10251" actId="2696"/>
        <pc:sldMkLst>
          <pc:docMk/>
          <pc:sldMk cId="2146341990" sldId="6853"/>
        </pc:sldMkLst>
        <pc:spChg chg="mod">
          <ac:chgData name="Knaap, AJ van der (Ton)" userId="6eda09ce-6d8f-4650-ae8e-76b65519316c" providerId="ADAL" clId="{627E63C4-E6F0-4EC7-B946-7FBB249E5181}" dt="2023-02-06T15:23:55.397" v="9529" actId="20577"/>
          <ac:spMkLst>
            <pc:docMk/>
            <pc:sldMk cId="2146341990" sldId="6853"/>
            <ac:spMk id="3" creationId="{D794165A-8DAD-60D4-145E-868D4A108638}"/>
          </ac:spMkLst>
        </pc:spChg>
      </pc:sldChg>
      <pc:sldChg chg="modSp mod">
        <pc:chgData name="Knaap, AJ van der (Ton)" userId="6eda09ce-6d8f-4650-ae8e-76b65519316c" providerId="ADAL" clId="{627E63C4-E6F0-4EC7-B946-7FBB249E5181}" dt="2023-02-09T08:47:16.899" v="11104" actId="313"/>
        <pc:sldMkLst>
          <pc:docMk/>
          <pc:sldMk cId="2284809889" sldId="6853"/>
        </pc:sldMkLst>
        <pc:spChg chg="mod">
          <ac:chgData name="Knaap, AJ van der (Ton)" userId="6eda09ce-6d8f-4650-ae8e-76b65519316c" providerId="ADAL" clId="{627E63C4-E6F0-4EC7-B946-7FBB249E5181}" dt="2023-02-09T08:47:16.899" v="11104" actId="313"/>
          <ac:spMkLst>
            <pc:docMk/>
            <pc:sldMk cId="2284809889" sldId="6853"/>
            <ac:spMk id="3" creationId="{D794165A-8DAD-60D4-145E-868D4A108638}"/>
          </ac:spMkLst>
        </pc:spChg>
      </pc:sldChg>
      <pc:sldChg chg="modSp add del mod">
        <pc:chgData name="Knaap, AJ van der (Ton)" userId="6eda09ce-6d8f-4650-ae8e-76b65519316c" providerId="ADAL" clId="{627E63C4-E6F0-4EC7-B946-7FBB249E5181}" dt="2023-02-06T19:34:52.441" v="10251" actId="2696"/>
        <pc:sldMkLst>
          <pc:docMk/>
          <pc:sldMk cId="1693940318" sldId="6854"/>
        </pc:sldMkLst>
        <pc:spChg chg="mod">
          <ac:chgData name="Knaap, AJ van der (Ton)" userId="6eda09ce-6d8f-4650-ae8e-76b65519316c" providerId="ADAL" clId="{627E63C4-E6F0-4EC7-B946-7FBB249E5181}" dt="2023-01-31T06:44:34.274" v="4096" actId="1035"/>
          <ac:spMkLst>
            <pc:docMk/>
            <pc:sldMk cId="1693940318" sldId="6854"/>
            <ac:spMk id="3" creationId="{D794165A-8DAD-60D4-145E-868D4A108638}"/>
          </ac:spMkLst>
        </pc:spChg>
      </pc:sldChg>
      <pc:sldChg chg="modSp new del mod">
        <pc:chgData name="Knaap, AJ van der (Ton)" userId="6eda09ce-6d8f-4650-ae8e-76b65519316c" providerId="ADAL" clId="{627E63C4-E6F0-4EC7-B946-7FBB249E5181}" dt="2023-02-10T09:17:28.870" v="12220" actId="47"/>
        <pc:sldMkLst>
          <pc:docMk/>
          <pc:sldMk cId="722843978" sldId="6855"/>
        </pc:sldMkLst>
        <pc:spChg chg="mod">
          <ac:chgData name="Knaap, AJ van der (Ton)" userId="6eda09ce-6d8f-4650-ae8e-76b65519316c" providerId="ADAL" clId="{627E63C4-E6F0-4EC7-B946-7FBB249E5181}" dt="2023-02-01T06:53:17.824" v="4109" actId="20577"/>
          <ac:spMkLst>
            <pc:docMk/>
            <pc:sldMk cId="722843978" sldId="6855"/>
            <ac:spMk id="2" creationId="{562EA3BA-4778-830D-7F8E-7DDACE3261E7}"/>
          </ac:spMkLst>
        </pc:spChg>
        <pc:spChg chg="mod">
          <ac:chgData name="Knaap, AJ van der (Ton)" userId="6eda09ce-6d8f-4650-ae8e-76b65519316c" providerId="ADAL" clId="{627E63C4-E6F0-4EC7-B946-7FBB249E5181}" dt="2023-02-01T06:54:01.154" v="4214" actId="404"/>
          <ac:spMkLst>
            <pc:docMk/>
            <pc:sldMk cId="722843978" sldId="6855"/>
            <ac:spMk id="3" creationId="{E1C894FC-562C-74B6-22CD-ED1583E01E83}"/>
          </ac:spMkLst>
        </pc:spChg>
      </pc:sldChg>
      <pc:sldChg chg="modSp new del mod">
        <pc:chgData name="Knaap, AJ van der (Ton)" userId="6eda09ce-6d8f-4650-ae8e-76b65519316c" providerId="ADAL" clId="{627E63C4-E6F0-4EC7-B946-7FBB249E5181}" dt="2023-02-06T19:34:52.441" v="10251" actId="2696"/>
        <pc:sldMkLst>
          <pc:docMk/>
          <pc:sldMk cId="654266815" sldId="6856"/>
        </pc:sldMkLst>
        <pc:spChg chg="mod">
          <ac:chgData name="Knaap, AJ van der (Ton)" userId="6eda09ce-6d8f-4650-ae8e-76b65519316c" providerId="ADAL" clId="{627E63C4-E6F0-4EC7-B946-7FBB249E5181}" dt="2023-02-06T19:34:18.316" v="10245" actId="20577"/>
          <ac:spMkLst>
            <pc:docMk/>
            <pc:sldMk cId="654266815" sldId="6856"/>
            <ac:spMk id="2" creationId="{9268A357-3AAE-7551-1867-1AB1BE03A3EA}"/>
          </ac:spMkLst>
        </pc:spChg>
        <pc:spChg chg="mod">
          <ac:chgData name="Knaap, AJ van der (Ton)" userId="6eda09ce-6d8f-4650-ae8e-76b65519316c" providerId="ADAL" clId="{627E63C4-E6F0-4EC7-B946-7FBB249E5181}" dt="2023-02-06T19:34:02.610" v="10209" actId="404"/>
          <ac:spMkLst>
            <pc:docMk/>
            <pc:sldMk cId="654266815" sldId="6856"/>
            <ac:spMk id="3" creationId="{4E264F1F-9E90-56D5-C06D-333F1BEFD22F}"/>
          </ac:spMkLst>
        </pc:spChg>
      </pc:sldChg>
      <pc:sldChg chg="modSp mod">
        <pc:chgData name="Knaap, AJ van der (Ton)" userId="6eda09ce-6d8f-4650-ae8e-76b65519316c" providerId="ADAL" clId="{627E63C4-E6F0-4EC7-B946-7FBB249E5181}" dt="2023-02-06T20:36:24.682" v="11069" actId="404"/>
        <pc:sldMkLst>
          <pc:docMk/>
          <pc:sldMk cId="3887427224" sldId="6856"/>
        </pc:sldMkLst>
        <pc:spChg chg="mod">
          <ac:chgData name="Knaap, AJ van der (Ton)" userId="6eda09ce-6d8f-4650-ae8e-76b65519316c" providerId="ADAL" clId="{627E63C4-E6F0-4EC7-B946-7FBB249E5181}" dt="2023-02-06T20:36:24.682" v="11069" actId="404"/>
          <ac:spMkLst>
            <pc:docMk/>
            <pc:sldMk cId="3887427224" sldId="6856"/>
            <ac:spMk id="3" creationId="{4E264F1F-9E90-56D5-C06D-333F1BEFD22F}"/>
          </ac:spMkLst>
        </pc:spChg>
      </pc:sldChg>
      <pc:sldChg chg="addSp delSp modSp add mod">
        <pc:chgData name="Knaap, AJ van der (Ton)" userId="6eda09ce-6d8f-4650-ae8e-76b65519316c" providerId="ADAL" clId="{627E63C4-E6F0-4EC7-B946-7FBB249E5181}" dt="2023-03-17T08:16:08.318" v="12290" actId="20577"/>
        <pc:sldMkLst>
          <pc:docMk/>
          <pc:sldMk cId="498754887" sldId="6857"/>
        </pc:sldMkLst>
        <pc:spChg chg="add mod">
          <ac:chgData name="Knaap, AJ van der (Ton)" userId="6eda09ce-6d8f-4650-ae8e-76b65519316c" providerId="ADAL" clId="{627E63C4-E6F0-4EC7-B946-7FBB249E5181}" dt="2023-02-02T14:37:47.634" v="5536" actId="1037"/>
          <ac:spMkLst>
            <pc:docMk/>
            <pc:sldMk cId="498754887" sldId="6857"/>
            <ac:spMk id="2" creationId="{B0F4FAD3-5D47-E35C-0EB6-E661551BD13D}"/>
          </ac:spMkLst>
        </pc:spChg>
        <pc:spChg chg="add mod">
          <ac:chgData name="Knaap, AJ van der (Ton)" userId="6eda09ce-6d8f-4650-ae8e-76b65519316c" providerId="ADAL" clId="{627E63C4-E6F0-4EC7-B946-7FBB249E5181}" dt="2023-02-02T14:37:47.634" v="5536" actId="1037"/>
          <ac:spMkLst>
            <pc:docMk/>
            <pc:sldMk cId="498754887" sldId="6857"/>
            <ac:spMk id="3" creationId="{353F40CE-F616-1799-37E6-D2C635ED5E68}"/>
          </ac:spMkLst>
        </pc:spChg>
        <pc:spChg chg="add mod">
          <ac:chgData name="Knaap, AJ van der (Ton)" userId="6eda09ce-6d8f-4650-ae8e-76b65519316c" providerId="ADAL" clId="{627E63C4-E6F0-4EC7-B946-7FBB249E5181}" dt="2023-02-02T14:37:47.634" v="5536" actId="1037"/>
          <ac:spMkLst>
            <pc:docMk/>
            <pc:sldMk cId="498754887" sldId="6857"/>
            <ac:spMk id="4" creationId="{F21CDC43-D5EE-FB68-00BB-5E553464159C}"/>
          </ac:spMkLst>
        </pc:spChg>
        <pc:spChg chg="add mod">
          <ac:chgData name="Knaap, AJ van der (Ton)" userId="6eda09ce-6d8f-4650-ae8e-76b65519316c" providerId="ADAL" clId="{627E63C4-E6F0-4EC7-B946-7FBB249E5181}" dt="2023-02-02T14:37:47.634" v="5536" actId="1037"/>
          <ac:spMkLst>
            <pc:docMk/>
            <pc:sldMk cId="498754887" sldId="6857"/>
            <ac:spMk id="5" creationId="{5181CE5F-1DB9-EB05-496A-F3203C0635C1}"/>
          </ac:spMkLst>
        </pc:spChg>
        <pc:spChg chg="add mod">
          <ac:chgData name="Knaap, AJ van der (Ton)" userId="6eda09ce-6d8f-4650-ae8e-76b65519316c" providerId="ADAL" clId="{627E63C4-E6F0-4EC7-B946-7FBB249E5181}" dt="2023-02-02T14:37:47.634" v="5536" actId="1037"/>
          <ac:spMkLst>
            <pc:docMk/>
            <pc:sldMk cId="498754887" sldId="6857"/>
            <ac:spMk id="6" creationId="{1844CBA8-F1DD-0918-A5B1-F596835F75CD}"/>
          </ac:spMkLst>
        </pc:spChg>
        <pc:spChg chg="add mod">
          <ac:chgData name="Knaap, AJ van der (Ton)" userId="6eda09ce-6d8f-4650-ae8e-76b65519316c" providerId="ADAL" clId="{627E63C4-E6F0-4EC7-B946-7FBB249E5181}" dt="2023-02-02T14:39:52.570" v="5607" actId="14100"/>
          <ac:spMkLst>
            <pc:docMk/>
            <pc:sldMk cId="498754887" sldId="6857"/>
            <ac:spMk id="7" creationId="{8495AF80-1383-53EC-19C1-C292030C032C}"/>
          </ac:spMkLst>
        </pc:spChg>
        <pc:spChg chg="add mod ord">
          <ac:chgData name="Knaap, AJ van der (Ton)" userId="6eda09ce-6d8f-4650-ae8e-76b65519316c" providerId="ADAL" clId="{627E63C4-E6F0-4EC7-B946-7FBB249E5181}" dt="2023-02-02T14:39:45.141" v="5605" actId="14100"/>
          <ac:spMkLst>
            <pc:docMk/>
            <pc:sldMk cId="498754887" sldId="6857"/>
            <ac:spMk id="8" creationId="{CA4C2449-8A33-7C07-BAA6-DEF9B9B849E4}"/>
          </ac:spMkLst>
        </pc:spChg>
        <pc:spChg chg="mod">
          <ac:chgData name="Knaap, AJ van der (Ton)" userId="6eda09ce-6d8f-4650-ae8e-76b65519316c" providerId="ADAL" clId="{627E63C4-E6F0-4EC7-B946-7FBB249E5181}" dt="2023-02-02T14:39:49.585" v="5606" actId="14100"/>
          <ac:spMkLst>
            <pc:docMk/>
            <pc:sldMk cId="498754887" sldId="6857"/>
            <ac:spMk id="25" creationId="{B35BC984-841B-4FC7-86F5-4EDACCA0CDA0}"/>
          </ac:spMkLst>
        </pc:spChg>
        <pc:spChg chg="mod">
          <ac:chgData name="Knaap, AJ van der (Ton)" userId="6eda09ce-6d8f-4650-ae8e-76b65519316c" providerId="ADAL" clId="{627E63C4-E6F0-4EC7-B946-7FBB249E5181}" dt="2023-02-02T14:17:43.538" v="5042" actId="20577"/>
          <ac:spMkLst>
            <pc:docMk/>
            <pc:sldMk cId="498754887" sldId="6857"/>
            <ac:spMk id="27" creationId="{5ABF6066-5601-4451-810B-6442C591E684}"/>
          </ac:spMkLst>
        </pc:spChg>
        <pc:spChg chg="mod">
          <ac:chgData name="Knaap, AJ van der (Ton)" userId="6eda09ce-6d8f-4650-ae8e-76b65519316c" providerId="ADAL" clId="{627E63C4-E6F0-4EC7-B946-7FBB249E5181}" dt="2023-02-02T14:37:47.634" v="5536" actId="1037"/>
          <ac:spMkLst>
            <pc:docMk/>
            <pc:sldMk cId="498754887" sldId="6857"/>
            <ac:spMk id="28" creationId="{8D96DA1A-5732-47DA-907E-51A797BF3377}"/>
          </ac:spMkLst>
        </pc:spChg>
        <pc:spChg chg="mod">
          <ac:chgData name="Knaap, AJ van der (Ton)" userId="6eda09ce-6d8f-4650-ae8e-76b65519316c" providerId="ADAL" clId="{627E63C4-E6F0-4EC7-B946-7FBB249E5181}" dt="2023-02-02T14:37:47.634" v="5536" actId="1037"/>
          <ac:spMkLst>
            <pc:docMk/>
            <pc:sldMk cId="498754887" sldId="6857"/>
            <ac:spMk id="30" creationId="{CD8690C2-9F3F-4F45-B0F7-D44EC748B06E}"/>
          </ac:spMkLst>
        </pc:spChg>
        <pc:spChg chg="mod">
          <ac:chgData name="Knaap, AJ van der (Ton)" userId="6eda09ce-6d8f-4650-ae8e-76b65519316c" providerId="ADAL" clId="{627E63C4-E6F0-4EC7-B946-7FBB249E5181}" dt="2023-02-02T14:37:47.634" v="5536" actId="1037"/>
          <ac:spMkLst>
            <pc:docMk/>
            <pc:sldMk cId="498754887" sldId="6857"/>
            <ac:spMk id="32" creationId="{D7EEBE84-A7C0-4661-BA94-1B8865DAB708}"/>
          </ac:spMkLst>
        </pc:spChg>
        <pc:spChg chg="mod">
          <ac:chgData name="Knaap, AJ van der (Ton)" userId="6eda09ce-6d8f-4650-ae8e-76b65519316c" providerId="ADAL" clId="{627E63C4-E6F0-4EC7-B946-7FBB249E5181}" dt="2023-02-02T14:37:47.634" v="5536" actId="1037"/>
          <ac:spMkLst>
            <pc:docMk/>
            <pc:sldMk cId="498754887" sldId="6857"/>
            <ac:spMk id="33" creationId="{F2C6F5E8-DC1E-4E3D-A624-8F57B112E466}"/>
          </ac:spMkLst>
        </pc:spChg>
        <pc:spChg chg="mod">
          <ac:chgData name="Knaap, AJ van der (Ton)" userId="6eda09ce-6d8f-4650-ae8e-76b65519316c" providerId="ADAL" clId="{627E63C4-E6F0-4EC7-B946-7FBB249E5181}" dt="2023-02-02T14:37:47.634" v="5536" actId="1037"/>
          <ac:spMkLst>
            <pc:docMk/>
            <pc:sldMk cId="498754887" sldId="6857"/>
            <ac:spMk id="34" creationId="{9B1D0C6B-3B1C-41F5-B91C-974AA58E8BEC}"/>
          </ac:spMkLst>
        </pc:spChg>
        <pc:spChg chg="mod">
          <ac:chgData name="Knaap, AJ van der (Ton)" userId="6eda09ce-6d8f-4650-ae8e-76b65519316c" providerId="ADAL" clId="{627E63C4-E6F0-4EC7-B946-7FBB249E5181}" dt="2023-02-02T14:37:47.634" v="5536" actId="1037"/>
          <ac:spMkLst>
            <pc:docMk/>
            <pc:sldMk cId="498754887" sldId="6857"/>
            <ac:spMk id="35" creationId="{38946AFF-5AC7-4E1C-8E1E-30F0D6C10514}"/>
          </ac:spMkLst>
        </pc:spChg>
        <pc:spChg chg="del mod">
          <ac:chgData name="Knaap, AJ van der (Ton)" userId="6eda09ce-6d8f-4650-ae8e-76b65519316c" providerId="ADAL" clId="{627E63C4-E6F0-4EC7-B946-7FBB249E5181}" dt="2023-02-02T14:27:20.489" v="5287" actId="478"/>
          <ac:spMkLst>
            <pc:docMk/>
            <pc:sldMk cId="498754887" sldId="6857"/>
            <ac:spMk id="36" creationId="{645C555E-CCB8-45C1-909F-0CC6876CEA3B}"/>
          </ac:spMkLst>
        </pc:spChg>
        <pc:spChg chg="del mod">
          <ac:chgData name="Knaap, AJ van der (Ton)" userId="6eda09ce-6d8f-4650-ae8e-76b65519316c" providerId="ADAL" clId="{627E63C4-E6F0-4EC7-B946-7FBB249E5181}" dt="2023-02-02T14:27:20.489" v="5287" actId="478"/>
          <ac:spMkLst>
            <pc:docMk/>
            <pc:sldMk cId="498754887" sldId="6857"/>
            <ac:spMk id="37" creationId="{55019D20-EBA3-461C-A0CB-13BE76F18093}"/>
          </ac:spMkLst>
        </pc:spChg>
        <pc:spChg chg="mod">
          <ac:chgData name="Knaap, AJ van der (Ton)" userId="6eda09ce-6d8f-4650-ae8e-76b65519316c" providerId="ADAL" clId="{627E63C4-E6F0-4EC7-B946-7FBB249E5181}" dt="2023-02-02T14:37:47.634" v="5536" actId="1037"/>
          <ac:spMkLst>
            <pc:docMk/>
            <pc:sldMk cId="498754887" sldId="6857"/>
            <ac:spMk id="38" creationId="{431F4811-36AE-4190-A45C-6DB275697C30}"/>
          </ac:spMkLst>
        </pc:spChg>
        <pc:spChg chg="mod">
          <ac:chgData name="Knaap, AJ van der (Ton)" userId="6eda09ce-6d8f-4650-ae8e-76b65519316c" providerId="ADAL" clId="{627E63C4-E6F0-4EC7-B946-7FBB249E5181}" dt="2023-02-02T14:37:47.634" v="5536" actId="1037"/>
          <ac:spMkLst>
            <pc:docMk/>
            <pc:sldMk cId="498754887" sldId="6857"/>
            <ac:spMk id="39" creationId="{98510D09-AD58-419F-9B0F-F8A888AB23CA}"/>
          </ac:spMkLst>
        </pc:spChg>
        <pc:spChg chg="mod">
          <ac:chgData name="Knaap, AJ van der (Ton)" userId="6eda09ce-6d8f-4650-ae8e-76b65519316c" providerId="ADAL" clId="{627E63C4-E6F0-4EC7-B946-7FBB249E5181}" dt="2023-02-02T14:37:47.634" v="5536" actId="1037"/>
          <ac:spMkLst>
            <pc:docMk/>
            <pc:sldMk cId="498754887" sldId="6857"/>
            <ac:spMk id="40" creationId="{63819497-ED69-4866-9BB4-EA8984B93A1F}"/>
          </ac:spMkLst>
        </pc:spChg>
        <pc:spChg chg="mod">
          <ac:chgData name="Knaap, AJ van der (Ton)" userId="6eda09ce-6d8f-4650-ae8e-76b65519316c" providerId="ADAL" clId="{627E63C4-E6F0-4EC7-B946-7FBB249E5181}" dt="2023-02-02T14:37:47.634" v="5536" actId="1037"/>
          <ac:spMkLst>
            <pc:docMk/>
            <pc:sldMk cId="498754887" sldId="6857"/>
            <ac:spMk id="41" creationId="{7EED2B2B-6A85-45FD-B7F1-BE5726835C38}"/>
          </ac:spMkLst>
        </pc:spChg>
        <pc:spChg chg="mod">
          <ac:chgData name="Knaap, AJ van der (Ton)" userId="6eda09ce-6d8f-4650-ae8e-76b65519316c" providerId="ADAL" clId="{627E63C4-E6F0-4EC7-B946-7FBB249E5181}" dt="2023-02-02T14:37:47.634" v="5536" actId="1037"/>
          <ac:spMkLst>
            <pc:docMk/>
            <pc:sldMk cId="498754887" sldId="6857"/>
            <ac:spMk id="42" creationId="{C9A94404-2AEA-44E9-BEE9-962BC18EB79B}"/>
          </ac:spMkLst>
        </pc:spChg>
        <pc:spChg chg="mod">
          <ac:chgData name="Knaap, AJ van der (Ton)" userId="6eda09ce-6d8f-4650-ae8e-76b65519316c" providerId="ADAL" clId="{627E63C4-E6F0-4EC7-B946-7FBB249E5181}" dt="2023-02-02T14:37:47.634" v="5536" actId="1037"/>
          <ac:spMkLst>
            <pc:docMk/>
            <pc:sldMk cId="498754887" sldId="6857"/>
            <ac:spMk id="43" creationId="{37667A42-E708-49A0-94AC-765936DAEB28}"/>
          </ac:spMkLst>
        </pc:spChg>
        <pc:spChg chg="del mod">
          <ac:chgData name="Knaap, AJ van der (Ton)" userId="6eda09ce-6d8f-4650-ae8e-76b65519316c" providerId="ADAL" clId="{627E63C4-E6F0-4EC7-B946-7FBB249E5181}" dt="2023-02-02T14:30:30.364" v="5315" actId="478"/>
          <ac:spMkLst>
            <pc:docMk/>
            <pc:sldMk cId="498754887" sldId="6857"/>
            <ac:spMk id="44" creationId="{C302DDA1-706D-4855-8375-3DB4CB578B71}"/>
          </ac:spMkLst>
        </pc:spChg>
        <pc:spChg chg="del mod">
          <ac:chgData name="Knaap, AJ van der (Ton)" userId="6eda09ce-6d8f-4650-ae8e-76b65519316c" providerId="ADAL" clId="{627E63C4-E6F0-4EC7-B946-7FBB249E5181}" dt="2023-02-02T14:30:30.364" v="5315" actId="478"/>
          <ac:spMkLst>
            <pc:docMk/>
            <pc:sldMk cId="498754887" sldId="6857"/>
            <ac:spMk id="45" creationId="{46376443-9D82-40B6-B9EC-72E978C59D67}"/>
          </ac:spMkLst>
        </pc:spChg>
        <pc:spChg chg="mod">
          <ac:chgData name="Knaap, AJ van der (Ton)" userId="6eda09ce-6d8f-4650-ae8e-76b65519316c" providerId="ADAL" clId="{627E63C4-E6F0-4EC7-B946-7FBB249E5181}" dt="2023-02-02T14:37:47.634" v="5536" actId="1037"/>
          <ac:spMkLst>
            <pc:docMk/>
            <pc:sldMk cId="498754887" sldId="6857"/>
            <ac:spMk id="46" creationId="{D44DFDAA-0997-4C8C-89A5-B006DFD3E302}"/>
          </ac:spMkLst>
        </pc:spChg>
        <pc:spChg chg="mod">
          <ac:chgData name="Knaap, AJ van der (Ton)" userId="6eda09ce-6d8f-4650-ae8e-76b65519316c" providerId="ADAL" clId="{627E63C4-E6F0-4EC7-B946-7FBB249E5181}" dt="2023-02-11T13:35:48.641" v="12230" actId="20577"/>
          <ac:spMkLst>
            <pc:docMk/>
            <pc:sldMk cId="498754887" sldId="6857"/>
            <ac:spMk id="47" creationId="{626591BD-8EAB-4A1F-BBF1-37D8B19A54A8}"/>
          </ac:spMkLst>
        </pc:spChg>
        <pc:spChg chg="del mod">
          <ac:chgData name="Knaap, AJ van der (Ton)" userId="6eda09ce-6d8f-4650-ae8e-76b65519316c" providerId="ADAL" clId="{627E63C4-E6F0-4EC7-B946-7FBB249E5181}" dt="2023-02-02T14:32:11.147" v="5326" actId="478"/>
          <ac:spMkLst>
            <pc:docMk/>
            <pc:sldMk cId="498754887" sldId="6857"/>
            <ac:spMk id="48" creationId="{0849F36E-02AF-4222-A180-8BF0C67E1A35}"/>
          </ac:spMkLst>
        </pc:spChg>
        <pc:spChg chg="mod">
          <ac:chgData name="Knaap, AJ van der (Ton)" userId="6eda09ce-6d8f-4650-ae8e-76b65519316c" providerId="ADAL" clId="{627E63C4-E6F0-4EC7-B946-7FBB249E5181}" dt="2023-02-02T14:37:47.634" v="5536" actId="1037"/>
          <ac:spMkLst>
            <pc:docMk/>
            <pc:sldMk cId="498754887" sldId="6857"/>
            <ac:spMk id="50" creationId="{976A8B4F-4E0C-41DC-AA96-E8C3E77AF5E4}"/>
          </ac:spMkLst>
        </pc:spChg>
        <pc:spChg chg="mod">
          <ac:chgData name="Knaap, AJ van der (Ton)" userId="6eda09ce-6d8f-4650-ae8e-76b65519316c" providerId="ADAL" clId="{627E63C4-E6F0-4EC7-B946-7FBB249E5181}" dt="2023-03-17T08:16:08.318" v="12290" actId="20577"/>
          <ac:spMkLst>
            <pc:docMk/>
            <pc:sldMk cId="498754887" sldId="6857"/>
            <ac:spMk id="51" creationId="{A5B6AEAE-581F-4ACD-AA85-95993DD85A6F}"/>
          </ac:spMkLst>
        </pc:spChg>
        <pc:spChg chg="mod">
          <ac:chgData name="Knaap, AJ van der (Ton)" userId="6eda09ce-6d8f-4650-ae8e-76b65519316c" providerId="ADAL" clId="{627E63C4-E6F0-4EC7-B946-7FBB249E5181}" dt="2023-02-02T14:37:47.634" v="5536" actId="1037"/>
          <ac:spMkLst>
            <pc:docMk/>
            <pc:sldMk cId="498754887" sldId="6857"/>
            <ac:spMk id="52" creationId="{E21BDBC6-976D-4B40-940C-79B23B3D8714}"/>
          </ac:spMkLst>
        </pc:spChg>
        <pc:spChg chg="del mod">
          <ac:chgData name="Knaap, AJ van der (Ton)" userId="6eda09ce-6d8f-4650-ae8e-76b65519316c" providerId="ADAL" clId="{627E63C4-E6F0-4EC7-B946-7FBB249E5181}" dt="2023-02-02T14:33:36.549" v="5342" actId="478"/>
          <ac:spMkLst>
            <pc:docMk/>
            <pc:sldMk cId="498754887" sldId="6857"/>
            <ac:spMk id="53" creationId="{72170584-9BC6-48F4-83D5-B69B76F3CC74}"/>
          </ac:spMkLst>
        </pc:spChg>
        <pc:spChg chg="mod">
          <ac:chgData name="Knaap, AJ van der (Ton)" userId="6eda09ce-6d8f-4650-ae8e-76b65519316c" providerId="ADAL" clId="{627E63C4-E6F0-4EC7-B946-7FBB249E5181}" dt="2023-02-02T14:37:47.634" v="5536" actId="1037"/>
          <ac:spMkLst>
            <pc:docMk/>
            <pc:sldMk cId="498754887" sldId="6857"/>
            <ac:spMk id="55"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59" creationId="{00000000-0000-0000-0000-000000000000}"/>
          </ac:spMkLst>
        </pc:spChg>
        <pc:spChg chg="mod">
          <ac:chgData name="Knaap, AJ van der (Ton)" userId="6eda09ce-6d8f-4650-ae8e-76b65519316c" providerId="ADAL" clId="{627E63C4-E6F0-4EC7-B946-7FBB249E5181}" dt="2023-02-09T08:56:07.176" v="11147" actId="6549"/>
          <ac:spMkLst>
            <pc:docMk/>
            <pc:sldMk cId="498754887" sldId="6857"/>
            <ac:spMk id="60" creationId="{00000000-0000-0000-0000-000000000000}"/>
          </ac:spMkLst>
        </pc:spChg>
        <pc:spChg chg="mod">
          <ac:chgData name="Knaap, AJ van der (Ton)" userId="6eda09ce-6d8f-4650-ae8e-76b65519316c" providerId="ADAL" clId="{627E63C4-E6F0-4EC7-B946-7FBB249E5181}" dt="2023-02-09T08:57:14.507" v="11176" actId="6549"/>
          <ac:spMkLst>
            <pc:docMk/>
            <pc:sldMk cId="498754887" sldId="6857"/>
            <ac:spMk id="62" creationId="{00000000-0000-0000-0000-000000000000}"/>
          </ac:spMkLst>
        </pc:spChg>
        <pc:spChg chg="mod">
          <ac:chgData name="Knaap, AJ van der (Ton)" userId="6eda09ce-6d8f-4650-ae8e-76b65519316c" providerId="ADAL" clId="{627E63C4-E6F0-4EC7-B946-7FBB249E5181}" dt="2023-02-06T19:46:12.357" v="10697" actId="6549"/>
          <ac:spMkLst>
            <pc:docMk/>
            <pc:sldMk cId="498754887" sldId="6857"/>
            <ac:spMk id="68" creationId="{00000000-0000-0000-0000-000000000000}"/>
          </ac:spMkLst>
        </pc:spChg>
        <pc:spChg chg="mod">
          <ac:chgData name="Knaap, AJ van der (Ton)" userId="6eda09ce-6d8f-4650-ae8e-76b65519316c" providerId="ADAL" clId="{627E63C4-E6F0-4EC7-B946-7FBB249E5181}" dt="2023-02-02T14:37:47.634" v="5536" actId="1037"/>
          <ac:spMkLst>
            <pc:docMk/>
            <pc:sldMk cId="498754887" sldId="6857"/>
            <ac:spMk id="72" creationId="{00000000-0000-0000-0000-000000000000}"/>
          </ac:spMkLst>
        </pc:spChg>
      </pc:sldChg>
      <pc:sldChg chg="addSp delSp modSp add del mod">
        <pc:chgData name="Knaap, AJ van der (Ton)" userId="6eda09ce-6d8f-4650-ae8e-76b65519316c" providerId="ADAL" clId="{627E63C4-E6F0-4EC7-B946-7FBB249E5181}" dt="2023-02-02T14:58:17.683" v="5816" actId="47"/>
        <pc:sldMkLst>
          <pc:docMk/>
          <pc:sldMk cId="3879643512" sldId="6858"/>
        </pc:sldMkLst>
        <pc:spChg chg="add mod">
          <ac:chgData name="Knaap, AJ van der (Ton)" userId="6eda09ce-6d8f-4650-ae8e-76b65519316c" providerId="ADAL" clId="{627E63C4-E6F0-4EC7-B946-7FBB249E5181}" dt="2023-02-02T14:39:02.040" v="5603" actId="6549"/>
          <ac:spMkLst>
            <pc:docMk/>
            <pc:sldMk cId="3879643512" sldId="6858"/>
            <ac:spMk id="2" creationId="{B96C188F-85F3-071C-77C7-B777221F94DC}"/>
          </ac:spMkLst>
        </pc:spChg>
        <pc:spChg chg="add mod">
          <ac:chgData name="Knaap, AJ van der (Ton)" userId="6eda09ce-6d8f-4650-ae8e-76b65519316c" providerId="ADAL" clId="{627E63C4-E6F0-4EC7-B946-7FBB249E5181}" dt="2023-02-02T14:54:39.720" v="5791"/>
          <ac:spMkLst>
            <pc:docMk/>
            <pc:sldMk cId="3879643512" sldId="6858"/>
            <ac:spMk id="3" creationId="{18AB338D-7539-4F21-6417-E594F6419A6C}"/>
          </ac:spMkLst>
        </pc:spChg>
        <pc:spChg chg="add mod">
          <ac:chgData name="Knaap, AJ van der (Ton)" userId="6eda09ce-6d8f-4650-ae8e-76b65519316c" providerId="ADAL" clId="{627E63C4-E6F0-4EC7-B946-7FBB249E5181}" dt="2023-02-02T14:54:39.720" v="5791"/>
          <ac:spMkLst>
            <pc:docMk/>
            <pc:sldMk cId="3879643512" sldId="6858"/>
            <ac:spMk id="4" creationId="{198A7C37-045A-B54D-5AA7-2CB19A9ABCD0}"/>
          </ac:spMkLst>
        </pc:spChg>
        <pc:spChg chg="add mod">
          <ac:chgData name="Knaap, AJ van der (Ton)" userId="6eda09ce-6d8f-4650-ae8e-76b65519316c" providerId="ADAL" clId="{627E63C4-E6F0-4EC7-B946-7FBB249E5181}" dt="2023-02-02T14:54:39.720" v="5791"/>
          <ac:spMkLst>
            <pc:docMk/>
            <pc:sldMk cId="3879643512" sldId="6858"/>
            <ac:spMk id="5" creationId="{E7475EF4-23CB-F9B9-0C78-220D88B55299}"/>
          </ac:spMkLst>
        </pc:spChg>
        <pc:spChg chg="del">
          <ac:chgData name="Knaap, AJ van der (Ton)" userId="6eda09ce-6d8f-4650-ae8e-76b65519316c" providerId="ADAL" clId="{627E63C4-E6F0-4EC7-B946-7FBB249E5181}" dt="2023-02-02T14:36:29.956" v="5507" actId="478"/>
          <ac:spMkLst>
            <pc:docMk/>
            <pc:sldMk cId="3879643512" sldId="6858"/>
            <ac:spMk id="6" creationId="{6BF4A369-3075-4EC3-828E-57A1323FCF77}"/>
          </ac:spMkLst>
        </pc:spChg>
        <pc:spChg chg="mod">
          <ac:chgData name="Knaap, AJ van der (Ton)" userId="6eda09ce-6d8f-4650-ae8e-76b65519316c" providerId="ADAL" clId="{627E63C4-E6F0-4EC7-B946-7FBB249E5181}" dt="2023-02-02T14:39:21.113" v="5604"/>
          <ac:spMkLst>
            <pc:docMk/>
            <pc:sldMk cId="3879643512" sldId="6858"/>
            <ac:spMk id="7" creationId="{B35BC984-841B-4FC7-86F5-4EDACCA0CDA0}"/>
          </ac:spMkLst>
        </pc:spChg>
        <pc:spChg chg="add mod">
          <ac:chgData name="Knaap, AJ van der (Ton)" userId="6eda09ce-6d8f-4650-ae8e-76b65519316c" providerId="ADAL" clId="{627E63C4-E6F0-4EC7-B946-7FBB249E5181}" dt="2023-02-02T14:54:39.720" v="5791"/>
          <ac:spMkLst>
            <pc:docMk/>
            <pc:sldMk cId="3879643512" sldId="6858"/>
            <ac:spMk id="8" creationId="{DAD4A6E1-8C77-770A-C380-B7052CE368EC}"/>
          </ac:spMkLst>
        </pc:spChg>
        <pc:spChg chg="del">
          <ac:chgData name="Knaap, AJ van der (Ton)" userId="6eda09ce-6d8f-4650-ae8e-76b65519316c" providerId="ADAL" clId="{627E63C4-E6F0-4EC7-B946-7FBB249E5181}" dt="2023-02-02T14:53:54.896" v="5788" actId="478"/>
          <ac:spMkLst>
            <pc:docMk/>
            <pc:sldMk cId="3879643512" sldId="6858"/>
            <ac:spMk id="40" creationId="{DCFD1FDC-1B3D-4311-B941-C98D6605750D}"/>
          </ac:spMkLst>
        </pc:spChg>
        <pc:spChg chg="del">
          <ac:chgData name="Knaap, AJ van der (Ton)" userId="6eda09ce-6d8f-4650-ae8e-76b65519316c" providerId="ADAL" clId="{627E63C4-E6F0-4EC7-B946-7FBB249E5181}" dt="2023-02-02T14:54:29.098" v="5790" actId="478"/>
          <ac:spMkLst>
            <pc:docMk/>
            <pc:sldMk cId="3879643512" sldId="6858"/>
            <ac:spMk id="44" creationId="{57CE44D4-48F1-44D3-B38F-4CFD044A4C30}"/>
          </ac:spMkLst>
        </pc:spChg>
        <pc:spChg chg="del">
          <ac:chgData name="Knaap, AJ van der (Ton)" userId="6eda09ce-6d8f-4650-ae8e-76b65519316c" providerId="ADAL" clId="{627E63C4-E6F0-4EC7-B946-7FBB249E5181}" dt="2023-02-02T14:54:29.098" v="5790" actId="478"/>
          <ac:spMkLst>
            <pc:docMk/>
            <pc:sldMk cId="3879643512" sldId="6858"/>
            <ac:spMk id="45" creationId="{9C421D21-0A26-40F2-BBBB-C05095E24E96}"/>
          </ac:spMkLst>
        </pc:spChg>
        <pc:spChg chg="del">
          <ac:chgData name="Knaap, AJ van der (Ton)" userId="6eda09ce-6d8f-4650-ae8e-76b65519316c" providerId="ADAL" clId="{627E63C4-E6F0-4EC7-B946-7FBB249E5181}" dt="2023-02-02T14:54:29.098" v="5790" actId="478"/>
          <ac:spMkLst>
            <pc:docMk/>
            <pc:sldMk cId="3879643512" sldId="6858"/>
            <ac:spMk id="46" creationId="{38048825-D738-4C0F-BA71-33FCC78E48CD}"/>
          </ac:spMkLst>
        </pc:spChg>
        <pc:spChg chg="del">
          <ac:chgData name="Knaap, AJ van der (Ton)" userId="6eda09ce-6d8f-4650-ae8e-76b65519316c" providerId="ADAL" clId="{627E63C4-E6F0-4EC7-B946-7FBB249E5181}" dt="2023-02-02T14:54:29.098" v="5790" actId="478"/>
          <ac:spMkLst>
            <pc:docMk/>
            <pc:sldMk cId="3879643512" sldId="6858"/>
            <ac:spMk id="47" creationId="{0724BD47-8B36-4E17-9E30-6B8110F9125E}"/>
          </ac:spMkLst>
        </pc:spChg>
        <pc:spChg chg="mod">
          <ac:chgData name="Knaap, AJ van der (Ton)" userId="6eda09ce-6d8f-4650-ae8e-76b65519316c" providerId="ADAL" clId="{627E63C4-E6F0-4EC7-B946-7FBB249E5181}" dt="2023-02-02T14:38:46.437" v="5560" actId="20577"/>
          <ac:spMkLst>
            <pc:docMk/>
            <pc:sldMk cId="3879643512" sldId="6858"/>
            <ac:spMk id="53" creationId="{DCE95523-D6F5-46AE-9760-C2E9AD4D7894}"/>
          </ac:spMkLst>
        </pc:spChg>
      </pc:sldChg>
      <pc:sldChg chg="modSp new mod">
        <pc:chgData name="Knaap, AJ van der (Ton)" userId="6eda09ce-6d8f-4650-ae8e-76b65519316c" providerId="ADAL" clId="{627E63C4-E6F0-4EC7-B946-7FBB249E5181}" dt="2023-02-02T14:40:32.788" v="5636" actId="20577"/>
        <pc:sldMkLst>
          <pc:docMk/>
          <pc:sldMk cId="3535194196" sldId="6859"/>
        </pc:sldMkLst>
        <pc:spChg chg="mod">
          <ac:chgData name="Knaap, AJ van der (Ton)" userId="6eda09ce-6d8f-4650-ae8e-76b65519316c" providerId="ADAL" clId="{627E63C4-E6F0-4EC7-B946-7FBB249E5181}" dt="2023-02-02T14:40:32.788" v="5636" actId="20577"/>
          <ac:spMkLst>
            <pc:docMk/>
            <pc:sldMk cId="3535194196" sldId="6859"/>
            <ac:spMk id="2" creationId="{AD99B496-D962-E6AB-92AA-41F8855A6866}"/>
          </ac:spMkLst>
        </pc:spChg>
      </pc:sldChg>
      <pc:sldChg chg="addSp delSp modSp add mod">
        <pc:chgData name="Knaap, AJ van der (Ton)" userId="6eda09ce-6d8f-4650-ae8e-76b65519316c" providerId="ADAL" clId="{627E63C4-E6F0-4EC7-B946-7FBB249E5181}" dt="2023-02-09T09:28:51.188" v="11244" actId="207"/>
        <pc:sldMkLst>
          <pc:docMk/>
          <pc:sldMk cId="2545775204" sldId="6860"/>
        </pc:sldMkLst>
        <pc:spChg chg="mod">
          <ac:chgData name="Knaap, AJ van der (Ton)" userId="6eda09ce-6d8f-4650-ae8e-76b65519316c" providerId="ADAL" clId="{627E63C4-E6F0-4EC7-B946-7FBB249E5181}" dt="2023-02-03T05:42:16.216" v="7981" actId="14100"/>
          <ac:spMkLst>
            <pc:docMk/>
            <pc:sldMk cId="2545775204" sldId="6860"/>
            <ac:spMk id="2" creationId="{E6D54ABA-43D4-404A-B312-0CA06A680C41}"/>
          </ac:spMkLst>
        </pc:spChg>
        <pc:spChg chg="mod">
          <ac:chgData name="Knaap, AJ van der (Ton)" userId="6eda09ce-6d8f-4650-ae8e-76b65519316c" providerId="ADAL" clId="{627E63C4-E6F0-4EC7-B946-7FBB249E5181}" dt="2023-02-02T14:41:10.516" v="5686" actId="6549"/>
          <ac:spMkLst>
            <pc:docMk/>
            <pc:sldMk cId="2545775204" sldId="6860"/>
            <ac:spMk id="6" creationId="{6BF4A369-3075-4EC3-828E-57A1323FCF77}"/>
          </ac:spMkLst>
        </pc:spChg>
        <pc:spChg chg="mod">
          <ac:chgData name="Knaap, AJ van der (Ton)" userId="6eda09ce-6d8f-4650-ae8e-76b65519316c" providerId="ADAL" clId="{627E63C4-E6F0-4EC7-B946-7FBB249E5181}" dt="2023-02-03T05:42:41.530" v="8028" actId="1035"/>
          <ac:spMkLst>
            <pc:docMk/>
            <pc:sldMk cId="2545775204" sldId="6860"/>
            <ac:spMk id="8" creationId="{6AA55FF6-B510-4E20-8415-684BD9DA454F}"/>
          </ac:spMkLst>
        </pc:spChg>
        <pc:spChg chg="mod">
          <ac:chgData name="Knaap, AJ van der (Ton)" userId="6eda09ce-6d8f-4650-ae8e-76b65519316c" providerId="ADAL" clId="{627E63C4-E6F0-4EC7-B946-7FBB249E5181}" dt="2023-02-03T05:42:41.530" v="8028" actId="1035"/>
          <ac:spMkLst>
            <pc:docMk/>
            <pc:sldMk cId="2545775204" sldId="6860"/>
            <ac:spMk id="9" creationId="{3EBF9EAC-3B37-4E94-B366-11969694156A}"/>
          </ac:spMkLst>
        </pc:spChg>
        <pc:spChg chg="mod">
          <ac:chgData name="Knaap, AJ van der (Ton)" userId="6eda09ce-6d8f-4650-ae8e-76b65519316c" providerId="ADAL" clId="{627E63C4-E6F0-4EC7-B946-7FBB249E5181}" dt="2023-02-02T14:41:36.131" v="5687"/>
          <ac:spMkLst>
            <pc:docMk/>
            <pc:sldMk cId="2545775204" sldId="6860"/>
            <ac:spMk id="17" creationId="{883F2F83-508D-40EF-A272-090F2F173E22}"/>
          </ac:spMkLst>
        </pc:spChg>
        <pc:spChg chg="del mod">
          <ac:chgData name="Knaap, AJ van der (Ton)" userId="6eda09ce-6d8f-4650-ae8e-76b65519316c" providerId="ADAL" clId="{627E63C4-E6F0-4EC7-B946-7FBB249E5181}" dt="2023-02-02T14:49:45.787" v="5714" actId="478"/>
          <ac:spMkLst>
            <pc:docMk/>
            <pc:sldMk cId="2545775204" sldId="6860"/>
            <ac:spMk id="48" creationId="{DD0390E4-4CC7-4C2E-8858-99A9B4E78E66}"/>
          </ac:spMkLst>
        </pc:spChg>
        <pc:spChg chg="mod">
          <ac:chgData name="Knaap, AJ van der (Ton)" userId="6eda09ce-6d8f-4650-ae8e-76b65519316c" providerId="ADAL" clId="{627E63C4-E6F0-4EC7-B946-7FBB249E5181}" dt="2023-02-03T05:45:40.919" v="8140" actId="14100"/>
          <ac:spMkLst>
            <pc:docMk/>
            <pc:sldMk cId="2545775204" sldId="6860"/>
            <ac:spMk id="54" creationId="{3B9CB171-6630-4603-901D-E4A213AC636A}"/>
          </ac:spMkLst>
        </pc:spChg>
        <pc:spChg chg="mod">
          <ac:chgData name="Knaap, AJ van der (Ton)" userId="6eda09ce-6d8f-4650-ae8e-76b65519316c" providerId="ADAL" clId="{627E63C4-E6F0-4EC7-B946-7FBB249E5181}" dt="2023-02-03T05:45:29.811" v="8139" actId="14100"/>
          <ac:spMkLst>
            <pc:docMk/>
            <pc:sldMk cId="2545775204" sldId="6860"/>
            <ac:spMk id="87" creationId="{7675AAC2-4905-4DB9-9FEE-5CC5A65E01DD}"/>
          </ac:spMkLst>
        </pc:spChg>
        <pc:spChg chg="mod">
          <ac:chgData name="Knaap, AJ van der (Ton)" userId="6eda09ce-6d8f-4650-ae8e-76b65519316c" providerId="ADAL" clId="{627E63C4-E6F0-4EC7-B946-7FBB249E5181}" dt="2023-02-03T05:44:01.982" v="8036" actId="14100"/>
          <ac:spMkLst>
            <pc:docMk/>
            <pc:sldMk cId="2545775204" sldId="6860"/>
            <ac:spMk id="107" creationId="{B6F6A372-C214-4295-BD78-8852006568A1}"/>
          </ac:spMkLst>
        </pc:spChg>
        <pc:spChg chg="mod">
          <ac:chgData name="Knaap, AJ van der (Ton)" userId="6eda09ce-6d8f-4650-ae8e-76b65519316c" providerId="ADAL" clId="{627E63C4-E6F0-4EC7-B946-7FBB249E5181}" dt="2023-02-03T05:45:10.156" v="8090" actId="14100"/>
          <ac:spMkLst>
            <pc:docMk/>
            <pc:sldMk cId="2545775204" sldId="6860"/>
            <ac:spMk id="109" creationId="{114D2AF7-5194-4295-98B9-168405BB8DE1}"/>
          </ac:spMkLst>
        </pc:spChg>
        <pc:spChg chg="mod">
          <ac:chgData name="Knaap, AJ van der (Ton)" userId="6eda09ce-6d8f-4650-ae8e-76b65519316c" providerId="ADAL" clId="{627E63C4-E6F0-4EC7-B946-7FBB249E5181}" dt="2023-02-03T05:44:21.341" v="8056" actId="1035"/>
          <ac:spMkLst>
            <pc:docMk/>
            <pc:sldMk cId="2545775204" sldId="6860"/>
            <ac:spMk id="115" creationId="{EA59CBA2-C3DA-4CD2-966E-B39AA63DE890}"/>
          </ac:spMkLst>
        </pc:spChg>
        <pc:graphicFrameChg chg="mod modGraphic">
          <ac:chgData name="Knaap, AJ van der (Ton)" userId="6eda09ce-6d8f-4650-ae8e-76b65519316c" providerId="ADAL" clId="{627E63C4-E6F0-4EC7-B946-7FBB249E5181}" dt="2023-02-03T05:42:41.530" v="8028" actId="1035"/>
          <ac:graphicFrameMkLst>
            <pc:docMk/>
            <pc:sldMk cId="2545775204" sldId="6860"/>
            <ac:graphicFrameMk id="10" creationId="{2AE7B0BA-3758-4960-A548-B2B28B225FA2}"/>
          </ac:graphicFrameMkLst>
        </pc:graphicFrameChg>
        <pc:graphicFrameChg chg="mod modGraphic">
          <ac:chgData name="Knaap, AJ van der (Ton)" userId="6eda09ce-6d8f-4650-ae8e-76b65519316c" providerId="ADAL" clId="{627E63C4-E6F0-4EC7-B946-7FBB249E5181}" dt="2023-02-09T09:22:11.572" v="11194" actId="6549"/>
          <ac:graphicFrameMkLst>
            <pc:docMk/>
            <pc:sldMk cId="2545775204" sldId="6860"/>
            <ac:graphicFrameMk id="11" creationId="{BE7BE7FB-CF89-4CE0-9037-E7C31642E056}"/>
          </ac:graphicFrameMkLst>
        </pc:graphicFrameChg>
        <pc:graphicFrameChg chg="mod modGraphic">
          <ac:chgData name="Knaap, AJ van der (Ton)" userId="6eda09ce-6d8f-4650-ae8e-76b65519316c" providerId="ADAL" clId="{627E63C4-E6F0-4EC7-B946-7FBB249E5181}" dt="2023-02-03T05:42:08.663" v="7980" actId="2165"/>
          <ac:graphicFrameMkLst>
            <pc:docMk/>
            <pc:sldMk cId="2545775204" sldId="6860"/>
            <ac:graphicFrameMk id="12" creationId="{B615E6E1-5F18-474C-84F9-6720379EE344}"/>
          </ac:graphicFrameMkLst>
        </pc:graphicFrameChg>
        <pc:graphicFrameChg chg="del modGraphic">
          <ac:chgData name="Knaap, AJ van der (Ton)" userId="6eda09ce-6d8f-4650-ae8e-76b65519316c" providerId="ADAL" clId="{627E63C4-E6F0-4EC7-B946-7FBB249E5181}" dt="2023-02-02T14:49:45.787" v="5714" actId="478"/>
          <ac:graphicFrameMkLst>
            <pc:docMk/>
            <pc:sldMk cId="2545775204" sldId="6860"/>
            <ac:graphicFrameMk id="56" creationId="{C6CBADDA-C1D7-413E-B6B3-F77F5EE4F518}"/>
          </ac:graphicFrameMkLst>
        </pc:graphicFrameChg>
        <pc:graphicFrameChg chg="modGraphic">
          <ac:chgData name="Knaap, AJ van der (Ton)" userId="6eda09ce-6d8f-4650-ae8e-76b65519316c" providerId="ADAL" clId="{627E63C4-E6F0-4EC7-B946-7FBB249E5181}" dt="2023-02-09T09:28:04.674" v="11240" actId="6549"/>
          <ac:graphicFrameMkLst>
            <pc:docMk/>
            <pc:sldMk cId="2545775204" sldId="6860"/>
            <ac:graphicFrameMk id="95" creationId="{0F81E10E-DD1C-4704-A811-3C945F654124}"/>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1" creationId="{31DD8178-6EE8-4794-857B-135B89BB75D3}"/>
          </ac:graphicFrameMkLst>
        </pc:graphicFrameChg>
        <pc:graphicFrameChg chg="mod">
          <ac:chgData name="Knaap, AJ van der (Ton)" userId="6eda09ce-6d8f-4650-ae8e-76b65519316c" providerId="ADAL" clId="{627E63C4-E6F0-4EC7-B946-7FBB249E5181}" dt="2023-02-03T05:44:21.341" v="8056" actId="1035"/>
          <ac:graphicFrameMkLst>
            <pc:docMk/>
            <pc:sldMk cId="2545775204" sldId="6860"/>
            <ac:graphicFrameMk id="117" creationId="{9C716175-C6FC-4309-BD0C-688C1DDC2094}"/>
          </ac:graphicFrameMkLst>
        </pc:graphicFrameChg>
        <pc:picChg chg="add del mod">
          <ac:chgData name="Knaap, AJ van der (Ton)" userId="6eda09ce-6d8f-4650-ae8e-76b65519316c" providerId="ADAL" clId="{627E63C4-E6F0-4EC7-B946-7FBB249E5181}" dt="2023-02-02T15:00:23.537" v="5847" actId="478"/>
          <ac:picMkLst>
            <pc:docMk/>
            <pc:sldMk cId="2545775204" sldId="6860"/>
            <ac:picMk id="3" creationId="{E8EE99B7-8CBE-886D-17CB-FB19EC7DEC57}"/>
          </ac:picMkLst>
        </pc:picChg>
        <pc:picChg chg="add del mod">
          <ac:chgData name="Knaap, AJ van der (Ton)" userId="6eda09ce-6d8f-4650-ae8e-76b65519316c" providerId="ADAL" clId="{627E63C4-E6F0-4EC7-B946-7FBB249E5181}" dt="2023-02-03T05:46:02.552" v="8142" actId="478"/>
          <ac:picMkLst>
            <pc:docMk/>
            <pc:sldMk cId="2545775204" sldId="6860"/>
            <ac:picMk id="5" creationId="{EFC7C010-7502-C7ED-922A-F2FD5BCEF0F2}"/>
          </ac:picMkLst>
        </pc:picChg>
        <pc:picChg chg="del">
          <ac:chgData name="Knaap, AJ van der (Ton)" userId="6eda09ce-6d8f-4650-ae8e-76b65519316c" providerId="ADAL" clId="{627E63C4-E6F0-4EC7-B946-7FBB249E5181}" dt="2023-02-02T14:53:20.360" v="5768" actId="478"/>
          <ac:picMkLst>
            <pc:docMk/>
            <pc:sldMk cId="2545775204" sldId="6860"/>
            <ac:picMk id="7" creationId="{5DF12E22-528C-432D-B2A8-91751FC1DBD5}"/>
          </ac:picMkLst>
        </pc:picChg>
        <pc:picChg chg="add del mod">
          <ac:chgData name="Knaap, AJ van der (Ton)" userId="6eda09ce-6d8f-4650-ae8e-76b65519316c" providerId="ADAL" clId="{627E63C4-E6F0-4EC7-B946-7FBB249E5181}" dt="2023-02-09T09:28:32.116" v="11241" actId="478"/>
          <ac:picMkLst>
            <pc:docMk/>
            <pc:sldMk cId="2545775204" sldId="6860"/>
            <ac:picMk id="15" creationId="{3AF5417A-1C43-367D-1CF8-CB6B1CA6AE48}"/>
          </ac:picMkLst>
        </pc:picChg>
        <pc:picChg chg="add mod">
          <ac:chgData name="Knaap, AJ van der (Ton)" userId="6eda09ce-6d8f-4650-ae8e-76b65519316c" providerId="ADAL" clId="{627E63C4-E6F0-4EC7-B946-7FBB249E5181}" dt="2023-02-09T09:28:51.188" v="11244" actId="207"/>
          <ac:picMkLst>
            <pc:docMk/>
            <pc:sldMk cId="2545775204" sldId="6860"/>
            <ac:picMk id="18" creationId="{F8E2CAA0-6D65-EF26-88CD-D584C1963358}"/>
          </ac:picMkLst>
        </pc:picChg>
        <pc:cxnChg chg="add del mod">
          <ac:chgData name="Knaap, AJ van der (Ton)" userId="6eda09ce-6d8f-4650-ae8e-76b65519316c" providerId="ADAL" clId="{627E63C4-E6F0-4EC7-B946-7FBB249E5181}" dt="2023-02-03T05:45:45.363" v="8141" actId="478"/>
          <ac:cxnSpMkLst>
            <pc:docMk/>
            <pc:sldMk cId="2545775204" sldId="6860"/>
            <ac:cxnSpMk id="7" creationId="{F86F8E7D-00F1-BB8F-559C-6908782BD83D}"/>
          </ac:cxnSpMkLst>
        </pc:cxnChg>
      </pc:sldChg>
      <pc:sldChg chg="delSp modSp add mod">
        <pc:chgData name="Knaap, AJ van der (Ton)" userId="6eda09ce-6d8f-4650-ae8e-76b65519316c" providerId="ADAL" clId="{627E63C4-E6F0-4EC7-B946-7FBB249E5181}" dt="2023-02-02T14:57:40.312" v="5815" actId="6549"/>
        <pc:sldMkLst>
          <pc:docMk/>
          <pc:sldMk cId="3600979848" sldId="6861"/>
        </pc:sldMkLst>
        <pc:spChg chg="del">
          <ac:chgData name="Knaap, AJ van der (Ton)" userId="6eda09ce-6d8f-4650-ae8e-76b65519316c" providerId="ADAL" clId="{627E63C4-E6F0-4EC7-B946-7FBB249E5181}" dt="2023-02-02T14:55:38.841" v="5792" actId="478"/>
          <ac:spMkLst>
            <pc:docMk/>
            <pc:sldMk cId="3600979848" sldId="6861"/>
            <ac:spMk id="2" creationId="{D841D797-DB37-40E9-8394-3994C610A1AD}"/>
          </ac:spMkLst>
        </pc:spChg>
        <pc:spChg chg="mod">
          <ac:chgData name="Knaap, AJ van der (Ton)" userId="6eda09ce-6d8f-4650-ae8e-76b65519316c" providerId="ADAL" clId="{627E63C4-E6F0-4EC7-B946-7FBB249E5181}" dt="2023-02-02T14:56:06.500" v="5793"/>
          <ac:spMkLst>
            <pc:docMk/>
            <pc:sldMk cId="3600979848" sldId="6861"/>
            <ac:spMk id="6" creationId="{6BF4A369-3075-4EC3-828E-57A1323FCF77}"/>
          </ac:spMkLst>
        </pc:spChg>
        <pc:spChg chg="mod">
          <ac:chgData name="Knaap, AJ van der (Ton)" userId="6eda09ce-6d8f-4650-ae8e-76b65519316c" providerId="ADAL" clId="{627E63C4-E6F0-4EC7-B946-7FBB249E5181}" dt="2023-02-02T14:56:23.262" v="5794"/>
          <ac:spMkLst>
            <pc:docMk/>
            <pc:sldMk cId="3600979848" sldId="6861"/>
            <ac:spMk id="7" creationId="{B35BC984-841B-4FC7-86F5-4EDACCA0CDA0}"/>
          </ac:spMkLst>
        </pc:spChg>
        <pc:spChg chg="mod">
          <ac:chgData name="Knaap, AJ van der (Ton)" userId="6eda09ce-6d8f-4650-ae8e-76b65519316c" providerId="ADAL" clId="{627E63C4-E6F0-4EC7-B946-7FBB249E5181}" dt="2023-02-02T14:56:45.988" v="5800" actId="20577"/>
          <ac:spMkLst>
            <pc:docMk/>
            <pc:sldMk cId="3600979848" sldId="6861"/>
            <ac:spMk id="17" creationId="{536D77B3-AFC5-4640-8819-0016927F0B79}"/>
          </ac:spMkLst>
        </pc:spChg>
        <pc:spChg chg="mod">
          <ac:chgData name="Knaap, AJ van der (Ton)" userId="6eda09ce-6d8f-4650-ae8e-76b65519316c" providerId="ADAL" clId="{627E63C4-E6F0-4EC7-B946-7FBB249E5181}" dt="2023-02-02T14:57:18.937" v="5810" actId="20577"/>
          <ac:spMkLst>
            <pc:docMk/>
            <pc:sldMk cId="3600979848" sldId="6861"/>
            <ac:spMk id="18" creationId="{0A4C66AA-354B-4C08-92FE-4F6408388D61}"/>
          </ac:spMkLst>
        </pc:spChg>
        <pc:spChg chg="mod">
          <ac:chgData name="Knaap, AJ van der (Ton)" userId="6eda09ce-6d8f-4650-ae8e-76b65519316c" providerId="ADAL" clId="{627E63C4-E6F0-4EC7-B946-7FBB249E5181}" dt="2023-02-02T14:56:37.647" v="5798" actId="20577"/>
          <ac:spMkLst>
            <pc:docMk/>
            <pc:sldMk cId="3600979848" sldId="6861"/>
            <ac:spMk id="19" creationId="{BE181384-3FF9-4CB3-965A-C0A31BB822F6}"/>
          </ac:spMkLst>
        </pc:spChg>
        <pc:spChg chg="mod">
          <ac:chgData name="Knaap, AJ van der (Ton)" userId="6eda09ce-6d8f-4650-ae8e-76b65519316c" providerId="ADAL" clId="{627E63C4-E6F0-4EC7-B946-7FBB249E5181}" dt="2023-02-02T14:57:13.035" v="5808" actId="20577"/>
          <ac:spMkLst>
            <pc:docMk/>
            <pc:sldMk cId="3600979848" sldId="6861"/>
            <ac:spMk id="20" creationId="{69BB2D12-7507-4027-A159-C88E830B84E0}"/>
          </ac:spMkLst>
        </pc:spChg>
        <pc:spChg chg="mod">
          <ac:chgData name="Knaap, AJ van der (Ton)" userId="6eda09ce-6d8f-4650-ae8e-76b65519316c" providerId="ADAL" clId="{627E63C4-E6F0-4EC7-B946-7FBB249E5181}" dt="2023-02-02T14:56:32.161" v="5796" actId="20577"/>
          <ac:spMkLst>
            <pc:docMk/>
            <pc:sldMk cId="3600979848" sldId="6861"/>
            <ac:spMk id="42" creationId="{9E1402D7-BA79-4087-B726-88F163123B1B}"/>
          </ac:spMkLst>
        </pc:spChg>
        <pc:spChg chg="mod">
          <ac:chgData name="Knaap, AJ van der (Ton)" userId="6eda09ce-6d8f-4650-ae8e-76b65519316c" providerId="ADAL" clId="{627E63C4-E6F0-4EC7-B946-7FBB249E5181}" dt="2023-02-02T14:57:40.312" v="5815" actId="6549"/>
          <ac:spMkLst>
            <pc:docMk/>
            <pc:sldMk cId="3600979848" sldId="6861"/>
            <ac:spMk id="55" creationId="{5FCDDF9A-7D17-4DBE-B166-33C4892F3D9B}"/>
          </ac:spMkLst>
        </pc:spChg>
      </pc:sldChg>
      <pc:sldChg chg="addSp delSp modSp add mod">
        <pc:chgData name="Knaap, AJ van der (Ton)" userId="6eda09ce-6d8f-4650-ae8e-76b65519316c" providerId="ADAL" clId="{627E63C4-E6F0-4EC7-B946-7FBB249E5181}" dt="2023-03-17T08:22:42.505" v="12366" actId="14100"/>
        <pc:sldMkLst>
          <pc:docMk/>
          <pc:sldMk cId="1040795807" sldId="6862"/>
        </pc:sldMkLst>
        <pc:spChg chg="del mod">
          <ac:chgData name="Knaap, AJ van der (Ton)" userId="6eda09ce-6d8f-4650-ae8e-76b65519316c" providerId="ADAL" clId="{627E63C4-E6F0-4EC7-B946-7FBB249E5181}" dt="2023-02-02T15:51:43.066" v="7763" actId="478"/>
          <ac:spMkLst>
            <pc:docMk/>
            <pc:sldMk cId="1040795807" sldId="6862"/>
            <ac:spMk id="2" creationId="{01D9EA6E-842F-0B3B-E9BD-D83CB1B7EB77}"/>
          </ac:spMkLst>
        </pc:spChg>
        <pc:spChg chg="add mod">
          <ac:chgData name="Knaap, AJ van der (Ton)" userId="6eda09ce-6d8f-4650-ae8e-76b65519316c" providerId="ADAL" clId="{627E63C4-E6F0-4EC7-B946-7FBB249E5181}" dt="2023-02-02T15:56:48.734" v="7865" actId="14100"/>
          <ac:spMkLst>
            <pc:docMk/>
            <pc:sldMk cId="1040795807" sldId="6862"/>
            <ac:spMk id="4" creationId="{9BD98330-C07B-EBF2-E601-F60880BA004B}"/>
          </ac:spMkLst>
        </pc:spChg>
        <pc:spChg chg="add mod">
          <ac:chgData name="Knaap, AJ van der (Ton)" userId="6eda09ce-6d8f-4650-ae8e-76b65519316c" providerId="ADAL" clId="{627E63C4-E6F0-4EC7-B946-7FBB249E5181}" dt="2023-02-02T15:56:48.734" v="7865" actId="14100"/>
          <ac:spMkLst>
            <pc:docMk/>
            <pc:sldMk cId="1040795807" sldId="6862"/>
            <ac:spMk id="6" creationId="{880DBC67-2841-E9E3-B926-66EE31983791}"/>
          </ac:spMkLst>
        </pc:spChg>
        <pc:spChg chg="add mod">
          <ac:chgData name="Knaap, AJ van der (Ton)" userId="6eda09ce-6d8f-4650-ae8e-76b65519316c" providerId="ADAL" clId="{627E63C4-E6F0-4EC7-B946-7FBB249E5181}" dt="2023-02-02T15:28:10.030" v="6656" actId="552"/>
          <ac:spMkLst>
            <pc:docMk/>
            <pc:sldMk cId="1040795807" sldId="6862"/>
            <ac:spMk id="7" creationId="{36FDB614-352B-9793-2099-8138551F7E7C}"/>
          </ac:spMkLst>
        </pc:spChg>
        <pc:spChg chg="add mod">
          <ac:chgData name="Knaap, AJ van der (Ton)" userId="6eda09ce-6d8f-4650-ae8e-76b65519316c" providerId="ADAL" clId="{627E63C4-E6F0-4EC7-B946-7FBB249E5181}" dt="2023-02-02T15:28:10.030" v="6656" actId="552"/>
          <ac:spMkLst>
            <pc:docMk/>
            <pc:sldMk cId="1040795807" sldId="6862"/>
            <ac:spMk id="9" creationId="{067EDF32-9438-DBF9-935D-2E6B2D2885D5}"/>
          </ac:spMkLst>
        </pc:spChg>
        <pc:spChg chg="add mod">
          <ac:chgData name="Knaap, AJ van der (Ton)" userId="6eda09ce-6d8f-4650-ae8e-76b65519316c" providerId="ADAL" clId="{627E63C4-E6F0-4EC7-B946-7FBB249E5181}" dt="2023-02-02T15:28:10.030" v="6656" actId="552"/>
          <ac:spMkLst>
            <pc:docMk/>
            <pc:sldMk cId="1040795807" sldId="6862"/>
            <ac:spMk id="11" creationId="{1F45C42E-EC07-B89E-1DA6-D8EF5FF210F7}"/>
          </ac:spMkLst>
        </pc:spChg>
        <pc:spChg chg="add mod">
          <ac:chgData name="Knaap, AJ van der (Ton)" userId="6eda09ce-6d8f-4650-ae8e-76b65519316c" providerId="ADAL" clId="{627E63C4-E6F0-4EC7-B946-7FBB249E5181}" dt="2023-02-02T15:28:10.030" v="6656" actId="552"/>
          <ac:spMkLst>
            <pc:docMk/>
            <pc:sldMk cId="1040795807" sldId="6862"/>
            <ac:spMk id="13" creationId="{853145BD-9356-6F2C-3DEB-B5D2EA40F6DC}"/>
          </ac:spMkLst>
        </pc:spChg>
        <pc:spChg chg="add mod">
          <ac:chgData name="Knaap, AJ van der (Ton)" userId="6eda09ce-6d8f-4650-ae8e-76b65519316c" providerId="ADAL" clId="{627E63C4-E6F0-4EC7-B946-7FBB249E5181}" dt="2023-02-02T16:02:23.899" v="7966" actId="1076"/>
          <ac:spMkLst>
            <pc:docMk/>
            <pc:sldMk cId="1040795807" sldId="6862"/>
            <ac:spMk id="17" creationId="{C4E14254-7575-A02C-9470-45351A0990D8}"/>
          </ac:spMkLst>
        </pc:spChg>
        <pc:spChg chg="del">
          <ac:chgData name="Knaap, AJ van der (Ton)" userId="6eda09ce-6d8f-4650-ae8e-76b65519316c" providerId="ADAL" clId="{627E63C4-E6F0-4EC7-B946-7FBB249E5181}" dt="2023-02-02T15:01:06.105" v="5861" actId="478"/>
          <ac:spMkLst>
            <pc:docMk/>
            <pc:sldMk cId="1040795807" sldId="6862"/>
            <ac:spMk id="25" creationId="{B35BC984-841B-4FC7-86F5-4EDACCA0CDA0}"/>
          </ac:spMkLst>
        </pc:spChg>
        <pc:spChg chg="mod">
          <ac:chgData name="Knaap, AJ van der (Ton)" userId="6eda09ce-6d8f-4650-ae8e-76b65519316c" providerId="ADAL" clId="{627E63C4-E6F0-4EC7-B946-7FBB249E5181}" dt="2023-02-02T15:57:57.619" v="7929" actId="20577"/>
          <ac:spMkLst>
            <pc:docMk/>
            <pc:sldMk cId="1040795807" sldId="6862"/>
            <ac:spMk id="27" creationId="{5ABF6066-5601-4451-810B-6442C591E684}"/>
          </ac:spMkLst>
        </pc:spChg>
        <pc:spChg chg="mod">
          <ac:chgData name="Knaap, AJ van der (Ton)" userId="6eda09ce-6d8f-4650-ae8e-76b65519316c" providerId="ADAL" clId="{627E63C4-E6F0-4EC7-B946-7FBB249E5181}" dt="2023-02-02T15:32:13.488" v="6799" actId="20577"/>
          <ac:spMkLst>
            <pc:docMk/>
            <pc:sldMk cId="1040795807" sldId="6862"/>
            <ac:spMk id="28" creationId="{8D96DA1A-5732-47DA-907E-51A797BF3377}"/>
          </ac:spMkLst>
        </pc:spChg>
        <pc:spChg chg="mod">
          <ac:chgData name="Knaap, AJ van der (Ton)" userId="6eda09ce-6d8f-4650-ae8e-76b65519316c" providerId="ADAL" clId="{627E63C4-E6F0-4EC7-B946-7FBB249E5181}" dt="2023-02-02T15:32:22.104" v="6805" actId="20577"/>
          <ac:spMkLst>
            <pc:docMk/>
            <pc:sldMk cId="1040795807" sldId="6862"/>
            <ac:spMk id="30" creationId="{CD8690C2-9F3F-4F45-B0F7-D44EC748B06E}"/>
          </ac:spMkLst>
        </pc:spChg>
        <pc:spChg chg="mod">
          <ac:chgData name="Knaap, AJ van der (Ton)" userId="6eda09ce-6d8f-4650-ae8e-76b65519316c" providerId="ADAL" clId="{627E63C4-E6F0-4EC7-B946-7FBB249E5181}" dt="2023-02-02T15:32:31.885" v="6807" actId="20577"/>
          <ac:spMkLst>
            <pc:docMk/>
            <pc:sldMk cId="1040795807" sldId="6862"/>
            <ac:spMk id="32" creationId="{D7EEBE84-A7C0-4661-BA94-1B8865DAB708}"/>
          </ac:spMkLst>
        </pc:spChg>
        <pc:spChg chg="mod">
          <ac:chgData name="Knaap, AJ van der (Ton)" userId="6eda09ce-6d8f-4650-ae8e-76b65519316c" providerId="ADAL" clId="{627E63C4-E6F0-4EC7-B946-7FBB249E5181}" dt="2023-02-02T15:32:39.619" v="6809" actId="20577"/>
          <ac:spMkLst>
            <pc:docMk/>
            <pc:sldMk cId="1040795807" sldId="6862"/>
            <ac:spMk id="33" creationId="{F2C6F5E8-DC1E-4E3D-A624-8F57B112E466}"/>
          </ac:spMkLst>
        </pc:spChg>
        <pc:spChg chg="mod">
          <ac:chgData name="Knaap, AJ van der (Ton)" userId="6eda09ce-6d8f-4650-ae8e-76b65519316c" providerId="ADAL" clId="{627E63C4-E6F0-4EC7-B946-7FBB249E5181}" dt="2023-02-02T15:32:45.235" v="6811" actId="20577"/>
          <ac:spMkLst>
            <pc:docMk/>
            <pc:sldMk cId="1040795807" sldId="6862"/>
            <ac:spMk id="34" creationId="{9B1D0C6B-3B1C-41F5-B91C-974AA58E8BEC}"/>
          </ac:spMkLst>
        </pc:spChg>
        <pc:spChg chg="del mod">
          <ac:chgData name="Knaap, AJ van der (Ton)" userId="6eda09ce-6d8f-4650-ae8e-76b65519316c" providerId="ADAL" clId="{627E63C4-E6F0-4EC7-B946-7FBB249E5181}" dt="2023-02-02T16:02:39.430" v="7967" actId="478"/>
          <ac:spMkLst>
            <pc:docMk/>
            <pc:sldMk cId="1040795807" sldId="6862"/>
            <ac:spMk id="35" creationId="{38946AFF-5AC7-4E1C-8E1E-30F0D6C10514}"/>
          </ac:spMkLst>
        </pc:spChg>
        <pc:spChg chg="del mod">
          <ac:chgData name="Knaap, AJ van der (Ton)" userId="6eda09ce-6d8f-4650-ae8e-76b65519316c" providerId="ADAL" clId="{627E63C4-E6F0-4EC7-B946-7FBB249E5181}" dt="2023-02-02T15:34:14.930" v="6859" actId="478"/>
          <ac:spMkLst>
            <pc:docMk/>
            <pc:sldMk cId="1040795807" sldId="6862"/>
            <ac:spMk id="36" creationId="{645C555E-CCB8-45C1-909F-0CC6876CEA3B}"/>
          </ac:spMkLst>
        </pc:spChg>
        <pc:spChg chg="del mod">
          <ac:chgData name="Knaap, AJ van der (Ton)" userId="6eda09ce-6d8f-4650-ae8e-76b65519316c" providerId="ADAL" clId="{627E63C4-E6F0-4EC7-B946-7FBB249E5181}" dt="2023-02-02T15:34:17.547" v="6860" actId="478"/>
          <ac:spMkLst>
            <pc:docMk/>
            <pc:sldMk cId="1040795807" sldId="6862"/>
            <ac:spMk id="37" creationId="{55019D20-EBA3-461C-A0CB-13BE76F18093}"/>
          </ac:spMkLst>
        </pc:spChg>
        <pc:spChg chg="mod">
          <ac:chgData name="Knaap, AJ van der (Ton)" userId="6eda09ce-6d8f-4650-ae8e-76b65519316c" providerId="ADAL" clId="{627E63C4-E6F0-4EC7-B946-7FBB249E5181}" dt="2023-02-02T16:02:52.049" v="7968" actId="1076"/>
          <ac:spMkLst>
            <pc:docMk/>
            <pc:sldMk cId="1040795807" sldId="6862"/>
            <ac:spMk id="38" creationId="{431F4811-36AE-4190-A45C-6DB275697C30}"/>
          </ac:spMkLst>
        </pc:spChg>
        <pc:spChg chg="mod">
          <ac:chgData name="Knaap, AJ van der (Ton)" userId="6eda09ce-6d8f-4650-ae8e-76b65519316c" providerId="ADAL" clId="{627E63C4-E6F0-4EC7-B946-7FBB249E5181}" dt="2023-02-02T16:02:52.049" v="7968" actId="1076"/>
          <ac:spMkLst>
            <pc:docMk/>
            <pc:sldMk cId="1040795807" sldId="6862"/>
            <ac:spMk id="39" creationId="{98510D09-AD58-419F-9B0F-F8A888AB23CA}"/>
          </ac:spMkLst>
        </pc:spChg>
        <pc:spChg chg="mod">
          <ac:chgData name="Knaap, AJ van der (Ton)" userId="6eda09ce-6d8f-4650-ae8e-76b65519316c" providerId="ADAL" clId="{627E63C4-E6F0-4EC7-B946-7FBB249E5181}" dt="2023-02-02T16:03:48.940" v="7970" actId="1036"/>
          <ac:spMkLst>
            <pc:docMk/>
            <pc:sldMk cId="1040795807" sldId="6862"/>
            <ac:spMk id="40" creationId="{63819497-ED69-4866-9BB4-EA8984B93A1F}"/>
          </ac:spMkLst>
        </pc:spChg>
        <pc:spChg chg="mod">
          <ac:chgData name="Knaap, AJ van der (Ton)" userId="6eda09ce-6d8f-4650-ae8e-76b65519316c" providerId="ADAL" clId="{627E63C4-E6F0-4EC7-B946-7FBB249E5181}" dt="2023-02-02T16:03:48.940" v="7970" actId="1036"/>
          <ac:spMkLst>
            <pc:docMk/>
            <pc:sldMk cId="1040795807" sldId="6862"/>
            <ac:spMk id="41" creationId="{7EED2B2B-6A85-45FD-B7F1-BE5726835C38}"/>
          </ac:spMkLst>
        </pc:spChg>
        <pc:spChg chg="mod">
          <ac:chgData name="Knaap, AJ van der (Ton)" userId="6eda09ce-6d8f-4650-ae8e-76b65519316c" providerId="ADAL" clId="{627E63C4-E6F0-4EC7-B946-7FBB249E5181}" dt="2023-02-02T16:03:48.940" v="7970" actId="1036"/>
          <ac:spMkLst>
            <pc:docMk/>
            <pc:sldMk cId="1040795807" sldId="6862"/>
            <ac:spMk id="42" creationId="{C9A94404-2AEA-44E9-BEE9-962BC18EB79B}"/>
          </ac:spMkLst>
        </pc:spChg>
        <pc:spChg chg="del mod">
          <ac:chgData name="Knaap, AJ van der (Ton)" userId="6eda09ce-6d8f-4650-ae8e-76b65519316c" providerId="ADAL" clId="{627E63C4-E6F0-4EC7-B946-7FBB249E5181}" dt="2023-02-02T15:39:58.838" v="7210" actId="478"/>
          <ac:spMkLst>
            <pc:docMk/>
            <pc:sldMk cId="1040795807" sldId="6862"/>
            <ac:spMk id="43" creationId="{37667A42-E708-49A0-94AC-765936DAEB28}"/>
          </ac:spMkLst>
        </pc:spChg>
        <pc:spChg chg="mod">
          <ac:chgData name="Knaap, AJ van der (Ton)" userId="6eda09ce-6d8f-4650-ae8e-76b65519316c" providerId="ADAL" clId="{627E63C4-E6F0-4EC7-B946-7FBB249E5181}" dt="2023-02-09T10:10:09.887" v="11280" actId="14100"/>
          <ac:spMkLst>
            <pc:docMk/>
            <pc:sldMk cId="1040795807" sldId="6862"/>
            <ac:spMk id="44" creationId="{C302DDA1-706D-4855-8375-3DB4CB578B71}"/>
          </ac:spMkLst>
        </pc:spChg>
        <pc:spChg chg="del mod">
          <ac:chgData name="Knaap, AJ van der (Ton)" userId="6eda09ce-6d8f-4650-ae8e-76b65519316c" providerId="ADAL" clId="{627E63C4-E6F0-4EC7-B946-7FBB249E5181}" dt="2023-02-02T15:40:27.974" v="7219" actId="478"/>
          <ac:spMkLst>
            <pc:docMk/>
            <pc:sldMk cId="1040795807" sldId="6862"/>
            <ac:spMk id="45" creationId="{46376443-9D82-40B6-B9EC-72E978C59D67}"/>
          </ac:spMkLst>
        </pc:spChg>
        <pc:spChg chg="mod">
          <ac:chgData name="Knaap, AJ van der (Ton)" userId="6eda09ce-6d8f-4650-ae8e-76b65519316c" providerId="ADAL" clId="{627E63C4-E6F0-4EC7-B946-7FBB249E5181}" dt="2023-02-02T15:54:31.765" v="7809" actId="1076"/>
          <ac:spMkLst>
            <pc:docMk/>
            <pc:sldMk cId="1040795807" sldId="6862"/>
            <ac:spMk id="46" creationId="{D44DFDAA-0997-4C8C-89A5-B006DFD3E302}"/>
          </ac:spMkLst>
        </pc:spChg>
        <pc:spChg chg="del mod">
          <ac:chgData name="Knaap, AJ van der (Ton)" userId="6eda09ce-6d8f-4650-ae8e-76b65519316c" providerId="ADAL" clId="{627E63C4-E6F0-4EC7-B946-7FBB249E5181}" dt="2023-02-02T15:43:50.636" v="7353" actId="478"/>
          <ac:spMkLst>
            <pc:docMk/>
            <pc:sldMk cId="1040795807" sldId="6862"/>
            <ac:spMk id="47" creationId="{626591BD-8EAB-4A1F-BBF1-37D8B19A54A8}"/>
          </ac:spMkLst>
        </pc:spChg>
        <pc:spChg chg="mod">
          <ac:chgData name="Knaap, AJ van der (Ton)" userId="6eda09ce-6d8f-4650-ae8e-76b65519316c" providerId="ADAL" clId="{627E63C4-E6F0-4EC7-B946-7FBB249E5181}" dt="2023-02-02T15:56:29.211" v="7845" actId="1035"/>
          <ac:spMkLst>
            <pc:docMk/>
            <pc:sldMk cId="1040795807" sldId="6862"/>
            <ac:spMk id="48" creationId="{0849F36E-02AF-4222-A180-8BF0C67E1A35}"/>
          </ac:spMkLst>
        </pc:spChg>
        <pc:spChg chg="mod">
          <ac:chgData name="Knaap, AJ van der (Ton)" userId="6eda09ce-6d8f-4650-ae8e-76b65519316c" providerId="ADAL" clId="{627E63C4-E6F0-4EC7-B946-7FBB249E5181}" dt="2023-02-02T15:58:47.030" v="7930" actId="14100"/>
          <ac:spMkLst>
            <pc:docMk/>
            <pc:sldMk cId="1040795807" sldId="6862"/>
            <ac:spMk id="50" creationId="{976A8B4F-4E0C-41DC-AA96-E8C3E77AF5E4}"/>
          </ac:spMkLst>
        </pc:spChg>
        <pc:spChg chg="mod">
          <ac:chgData name="Knaap, AJ van der (Ton)" userId="6eda09ce-6d8f-4650-ae8e-76b65519316c" providerId="ADAL" clId="{627E63C4-E6F0-4EC7-B946-7FBB249E5181}" dt="2023-03-17T08:21:00.706" v="12341" actId="14100"/>
          <ac:spMkLst>
            <pc:docMk/>
            <pc:sldMk cId="1040795807" sldId="6862"/>
            <ac:spMk id="51" creationId="{A5B6AEAE-581F-4ACD-AA85-95993DD85A6F}"/>
          </ac:spMkLst>
        </pc:spChg>
        <pc:spChg chg="mod">
          <ac:chgData name="Knaap, AJ van der (Ton)" userId="6eda09ce-6d8f-4650-ae8e-76b65519316c" providerId="ADAL" clId="{627E63C4-E6F0-4EC7-B946-7FBB249E5181}" dt="2023-03-17T08:20:50.800" v="12340" actId="1036"/>
          <ac:spMkLst>
            <pc:docMk/>
            <pc:sldMk cId="1040795807" sldId="6862"/>
            <ac:spMk id="53" creationId="{72170584-9BC6-48F4-83D5-B69B76F3CC74}"/>
          </ac:spMkLst>
        </pc:spChg>
        <pc:graphicFrameChg chg="del mod modGraphic">
          <ac:chgData name="Knaap, AJ van der (Ton)" userId="6eda09ce-6d8f-4650-ae8e-76b65519316c" providerId="ADAL" clId="{627E63C4-E6F0-4EC7-B946-7FBB249E5181}" dt="2023-02-02T15:51:45.436" v="7764" actId="478"/>
          <ac:graphicFrameMkLst>
            <pc:docMk/>
            <pc:sldMk cId="1040795807" sldId="6862"/>
            <ac:graphicFrameMk id="3" creationId="{E1E92DC3-7FA6-695A-9E5C-543A052E58A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8" creationId="{2CC138D8-8096-3B9A-A8EA-22918510BF73}"/>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0" creationId="{3614EDEB-460F-E9C6-C355-DCCE6EA3E82C}"/>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2" creationId="{544E18EC-6816-680E-43CE-FFF3580EAC6D}"/>
          </ac:graphicFrameMkLst>
        </pc:graphicFrameChg>
        <pc:graphicFrameChg chg="add mod modGraphic">
          <ac:chgData name="Knaap, AJ van der (Ton)" userId="6eda09ce-6d8f-4650-ae8e-76b65519316c" providerId="ADAL" clId="{627E63C4-E6F0-4EC7-B946-7FBB249E5181}" dt="2023-02-02T15:28:10.030" v="6656" actId="552"/>
          <ac:graphicFrameMkLst>
            <pc:docMk/>
            <pc:sldMk cId="1040795807" sldId="6862"/>
            <ac:graphicFrameMk id="14" creationId="{138D0107-731C-4446-F918-786456F69204}"/>
          </ac:graphicFrameMkLst>
        </pc:graphicFrameChg>
        <pc:graphicFrameChg chg="add mod">
          <ac:chgData name="Knaap, AJ van der (Ton)" userId="6eda09ce-6d8f-4650-ae8e-76b65519316c" providerId="ADAL" clId="{627E63C4-E6F0-4EC7-B946-7FBB249E5181}" dt="2023-02-02T16:02:23.899" v="7966" actId="1076"/>
          <ac:graphicFrameMkLst>
            <pc:docMk/>
            <pc:sldMk cId="1040795807" sldId="6862"/>
            <ac:graphicFrameMk id="18" creationId="{5E5E6D12-77CA-698A-8BE1-2E78CCFC0ACB}"/>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49" creationId="{86E068FF-BCB4-4822-A12B-A1B4AA11A8D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4" creationId="{A016ECAD-CEC6-4FF6-9900-F0E0180E363F}"/>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6" creationId="{826C9D6F-2CE2-409F-A4D9-6FE4D3D678C8}"/>
          </ac:graphicFrameMkLst>
        </pc:graphicFrameChg>
        <pc:graphicFrameChg chg="mod modGraphic">
          <ac:chgData name="Knaap, AJ van der (Ton)" userId="6eda09ce-6d8f-4650-ae8e-76b65519316c" providerId="ADAL" clId="{627E63C4-E6F0-4EC7-B946-7FBB249E5181}" dt="2023-02-02T15:27:56.756" v="6655" actId="552"/>
          <ac:graphicFrameMkLst>
            <pc:docMk/>
            <pc:sldMk cId="1040795807" sldId="6862"/>
            <ac:graphicFrameMk id="57" creationId="{973D199D-CCE7-4148-BA0D-748F798645D7}"/>
          </ac:graphicFrameMkLst>
        </pc:graphicFrameChg>
        <pc:graphicFrameChg chg="mod modGraphic">
          <ac:chgData name="Knaap, AJ van der (Ton)" userId="6eda09ce-6d8f-4650-ae8e-76b65519316c" providerId="ADAL" clId="{627E63C4-E6F0-4EC7-B946-7FBB249E5181}" dt="2023-02-02T15:30:19.608" v="6696" actId="6549"/>
          <ac:graphicFrameMkLst>
            <pc:docMk/>
            <pc:sldMk cId="1040795807" sldId="6862"/>
            <ac:graphicFrameMk id="58" creationId="{6D32FE6D-8154-43C3-8F34-5A32144607F1}"/>
          </ac:graphicFrameMkLst>
        </pc:graphicFrameChg>
        <pc:graphicFrameChg chg="del mod modGraphic">
          <ac:chgData name="Knaap, AJ van der (Ton)" userId="6eda09ce-6d8f-4650-ae8e-76b65519316c" providerId="ADAL" clId="{627E63C4-E6F0-4EC7-B946-7FBB249E5181}" dt="2023-02-02T16:02:39.430" v="7967" actId="478"/>
          <ac:graphicFrameMkLst>
            <pc:docMk/>
            <pc:sldMk cId="1040795807" sldId="6862"/>
            <ac:graphicFrameMk id="61" creationId="{C26E69A7-6DCB-4566-941E-D3F6E4C1D36E}"/>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63" creationId="{34E27628-8FA1-405C-B4CE-2532F12D15AA}"/>
          </ac:graphicFrameMkLst>
        </pc:graphicFrameChg>
        <pc:graphicFrameChg chg="del mod">
          <ac:chgData name="Knaap, AJ van der (Ton)" userId="6eda09ce-6d8f-4650-ae8e-76b65519316c" providerId="ADAL" clId="{627E63C4-E6F0-4EC7-B946-7FBB249E5181}" dt="2023-02-02T15:34:20.170" v="6861" actId="478"/>
          <ac:graphicFrameMkLst>
            <pc:docMk/>
            <pc:sldMk cId="1040795807" sldId="6862"/>
            <ac:graphicFrameMk id="64" creationId="{DFEA513C-34E0-4559-8B4B-44D7E225AF1A}"/>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5" creationId="{007C2A16-D0AC-4DF1-8477-B624A2328676}"/>
          </ac:graphicFrameMkLst>
        </pc:graphicFrameChg>
        <pc:graphicFrameChg chg="mod modGraphic">
          <ac:chgData name="Knaap, AJ van der (Ton)" userId="6eda09ce-6d8f-4650-ae8e-76b65519316c" providerId="ADAL" clId="{627E63C4-E6F0-4EC7-B946-7FBB249E5181}" dt="2023-02-02T16:02:52.049" v="7968" actId="1076"/>
          <ac:graphicFrameMkLst>
            <pc:docMk/>
            <pc:sldMk cId="1040795807" sldId="6862"/>
            <ac:graphicFrameMk id="66" creationId="{4BCE56A2-8014-4057-84D4-964B4CCD7880}"/>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7" creationId="{C7E238C9-1B77-4A89-AE3D-490ED526A188}"/>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69" creationId="{A9DD1EC2-3670-4B4F-8473-52B9FB0D3C7F}"/>
          </ac:graphicFrameMkLst>
        </pc:graphicFrameChg>
        <pc:graphicFrameChg chg="mod">
          <ac:chgData name="Knaap, AJ van der (Ton)" userId="6eda09ce-6d8f-4650-ae8e-76b65519316c" providerId="ADAL" clId="{627E63C4-E6F0-4EC7-B946-7FBB249E5181}" dt="2023-02-02T16:03:48.940" v="7970" actId="1036"/>
          <ac:graphicFrameMkLst>
            <pc:docMk/>
            <pc:sldMk cId="1040795807" sldId="6862"/>
            <ac:graphicFrameMk id="70" creationId="{A06CAC8B-DE4E-4C98-BCCB-340A55CD6726}"/>
          </ac:graphicFrameMkLst>
        </pc:graphicFrameChg>
        <pc:graphicFrameChg chg="del mod">
          <ac:chgData name="Knaap, AJ van der (Ton)" userId="6eda09ce-6d8f-4650-ae8e-76b65519316c" providerId="ADAL" clId="{627E63C4-E6F0-4EC7-B946-7FBB249E5181}" dt="2023-02-02T15:34:12.389" v="6858" actId="478"/>
          <ac:graphicFrameMkLst>
            <pc:docMk/>
            <pc:sldMk cId="1040795807" sldId="6862"/>
            <ac:graphicFrameMk id="71" creationId="{88640F0E-C2B6-4151-80E8-E3DF74E27CC2}"/>
          </ac:graphicFrameMkLst>
        </pc:graphicFrameChg>
        <pc:graphicFrameChg chg="mod modGraphic">
          <ac:chgData name="Knaap, AJ van der (Ton)" userId="6eda09ce-6d8f-4650-ae8e-76b65519316c" providerId="ADAL" clId="{627E63C4-E6F0-4EC7-B946-7FBB249E5181}" dt="2023-02-09T10:10:26.186" v="11316" actId="20577"/>
          <ac:graphicFrameMkLst>
            <pc:docMk/>
            <pc:sldMk cId="1040795807" sldId="6862"/>
            <ac:graphicFrameMk id="73" creationId="{6564C465-DF32-4047-8D99-B366B409E3FF}"/>
          </ac:graphicFrameMkLst>
        </pc:graphicFrameChg>
        <pc:graphicFrameChg chg="del mod">
          <ac:chgData name="Knaap, AJ van der (Ton)" userId="6eda09ce-6d8f-4650-ae8e-76b65519316c" providerId="ADAL" clId="{627E63C4-E6F0-4EC7-B946-7FBB249E5181}" dt="2023-02-02T15:40:27.974" v="7219" actId="478"/>
          <ac:graphicFrameMkLst>
            <pc:docMk/>
            <pc:sldMk cId="1040795807" sldId="6862"/>
            <ac:graphicFrameMk id="74" creationId="{113F21F7-44EE-4E2F-83FF-18773CE64583}"/>
          </ac:graphicFrameMkLst>
        </pc:graphicFrameChg>
        <pc:graphicFrameChg chg="mod modGraphic">
          <ac:chgData name="Knaap, AJ van der (Ton)" userId="6eda09ce-6d8f-4650-ae8e-76b65519316c" providerId="ADAL" clId="{627E63C4-E6F0-4EC7-B946-7FBB249E5181}" dt="2023-02-02T15:54:31.765" v="7809" actId="1076"/>
          <ac:graphicFrameMkLst>
            <pc:docMk/>
            <pc:sldMk cId="1040795807" sldId="6862"/>
            <ac:graphicFrameMk id="75" creationId="{1605B936-807A-4024-89B3-F1A8AE8049F2}"/>
          </ac:graphicFrameMkLst>
        </pc:graphicFrameChg>
        <pc:graphicFrameChg chg="del mod">
          <ac:chgData name="Knaap, AJ van der (Ton)" userId="6eda09ce-6d8f-4650-ae8e-76b65519316c" providerId="ADAL" clId="{627E63C4-E6F0-4EC7-B946-7FBB249E5181}" dt="2023-02-02T15:43:50.636" v="7353" actId="478"/>
          <ac:graphicFrameMkLst>
            <pc:docMk/>
            <pc:sldMk cId="1040795807" sldId="6862"/>
            <ac:graphicFrameMk id="76" creationId="{88496BDB-C8D7-423E-A74E-DDDDA18F47F2}"/>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7" creationId="{47A29C65-44C0-4E57-B48C-C3278A1C7747}"/>
          </ac:graphicFrameMkLst>
        </pc:graphicFrameChg>
        <pc:graphicFrameChg chg="mod modGraphic">
          <ac:chgData name="Knaap, AJ van der (Ton)" userId="6eda09ce-6d8f-4650-ae8e-76b65519316c" providerId="ADAL" clId="{627E63C4-E6F0-4EC7-B946-7FBB249E5181}" dt="2023-02-02T15:56:29.211" v="7845" actId="1035"/>
          <ac:graphicFrameMkLst>
            <pc:docMk/>
            <pc:sldMk cId="1040795807" sldId="6862"/>
            <ac:graphicFrameMk id="78" creationId="{CF417F7A-4ABC-45EC-B998-0FC51E40EBDA}"/>
          </ac:graphicFrameMkLst>
        </pc:graphicFrameChg>
        <pc:graphicFrameChg chg="mod modGraphic">
          <ac:chgData name="Knaap, AJ van der (Ton)" userId="6eda09ce-6d8f-4650-ae8e-76b65519316c" providerId="ADAL" clId="{627E63C4-E6F0-4EC7-B946-7FBB249E5181}" dt="2023-03-17T08:21:08.371" v="12363" actId="1036"/>
          <ac:graphicFrameMkLst>
            <pc:docMk/>
            <pc:sldMk cId="1040795807" sldId="6862"/>
            <ac:graphicFrameMk id="79" creationId="{22C32F4A-DAB0-4619-A7F1-80C3B0135242}"/>
          </ac:graphicFrameMkLst>
        </pc:graphicFrameChg>
        <pc:graphicFrameChg chg="mod">
          <ac:chgData name="Knaap, AJ van der (Ton)" userId="6eda09ce-6d8f-4650-ae8e-76b65519316c" providerId="ADAL" clId="{627E63C4-E6F0-4EC7-B946-7FBB249E5181}" dt="2023-03-17T08:20:50.800" v="12340" actId="1036"/>
          <ac:graphicFrameMkLst>
            <pc:docMk/>
            <pc:sldMk cId="1040795807" sldId="6862"/>
            <ac:graphicFrameMk id="81" creationId="{77EEAD79-CFEC-40F6-BE8F-98EA52B6E56D}"/>
          </ac:graphicFrameMkLst>
        </pc:graphicFrameChg>
        <pc:picChg chg="add mod">
          <ac:chgData name="Knaap, AJ van der (Ton)" userId="6eda09ce-6d8f-4650-ae8e-76b65519316c" providerId="ADAL" clId="{627E63C4-E6F0-4EC7-B946-7FBB249E5181}" dt="2023-02-09T10:14:05.929" v="11321" actId="14100"/>
          <ac:picMkLst>
            <pc:docMk/>
            <pc:sldMk cId="1040795807" sldId="6862"/>
            <ac:picMk id="2" creationId="{A5BC2D34-9252-1255-3AB3-30AB2F88A749}"/>
          </ac:picMkLst>
        </pc:picChg>
        <pc:picChg chg="add del mod">
          <ac:chgData name="Knaap, AJ van der (Ton)" userId="6eda09ce-6d8f-4650-ae8e-76b65519316c" providerId="ADAL" clId="{627E63C4-E6F0-4EC7-B946-7FBB249E5181}" dt="2023-03-17T08:22:35.121" v="12364" actId="478"/>
          <ac:picMkLst>
            <pc:docMk/>
            <pc:sldMk cId="1040795807" sldId="6862"/>
            <ac:picMk id="2" creationId="{FA1DE94A-213C-CD7B-3317-13F59FAF77D2}"/>
          </ac:picMkLst>
        </pc:picChg>
        <pc:picChg chg="add mod">
          <ac:chgData name="Knaap, AJ van der (Ton)" userId="6eda09ce-6d8f-4650-ae8e-76b65519316c" providerId="ADAL" clId="{627E63C4-E6F0-4EC7-B946-7FBB249E5181}" dt="2023-03-17T08:22:42.505" v="12366" actId="14100"/>
          <ac:picMkLst>
            <pc:docMk/>
            <pc:sldMk cId="1040795807" sldId="6862"/>
            <ac:picMk id="3" creationId="{FFF6A106-4330-7FB5-E61D-CA6C37B0BAEC}"/>
          </ac:picMkLst>
        </pc:picChg>
        <pc:picChg chg="del">
          <ac:chgData name="Knaap, AJ van der (Ton)" userId="6eda09ce-6d8f-4650-ae8e-76b65519316c" providerId="ADAL" clId="{627E63C4-E6F0-4EC7-B946-7FBB249E5181}" dt="2023-02-02T15:57:04.067" v="7866" actId="478"/>
          <ac:picMkLst>
            <pc:docMk/>
            <pc:sldMk cId="1040795807" sldId="6862"/>
            <ac:picMk id="5" creationId="{083ABF0C-1A68-B979-8B75-C66FA27107B2}"/>
          </ac:picMkLst>
        </pc:picChg>
        <pc:picChg chg="add del mod">
          <ac:chgData name="Knaap, AJ van der (Ton)" userId="6eda09ce-6d8f-4650-ae8e-76b65519316c" providerId="ADAL" clId="{627E63C4-E6F0-4EC7-B946-7FBB249E5181}" dt="2023-02-02T15:59:18.373" v="7939" actId="478"/>
          <ac:picMkLst>
            <pc:docMk/>
            <pc:sldMk cId="1040795807" sldId="6862"/>
            <ac:picMk id="15" creationId="{205B9F32-ECEB-5A34-5006-BBC5EA31F3F8}"/>
          </ac:picMkLst>
        </pc:picChg>
        <pc:picChg chg="del">
          <ac:chgData name="Knaap, AJ van der (Ton)" userId="6eda09ce-6d8f-4650-ae8e-76b65519316c" providerId="ADAL" clId="{627E63C4-E6F0-4EC7-B946-7FBB249E5181}" dt="2023-03-17T08:15:25.446" v="12274" actId="478"/>
          <ac:picMkLst>
            <pc:docMk/>
            <pc:sldMk cId="1040795807" sldId="6862"/>
            <ac:picMk id="15" creationId="{A56F350E-842F-C9F0-DD8A-EAF978385F6F}"/>
          </ac:picMkLst>
        </pc:picChg>
        <pc:picChg chg="add del mod">
          <ac:chgData name="Knaap, AJ van der (Ton)" userId="6eda09ce-6d8f-4650-ae8e-76b65519316c" providerId="ADAL" clId="{627E63C4-E6F0-4EC7-B946-7FBB249E5181}" dt="2023-02-02T16:04:03.763" v="7971" actId="478"/>
          <ac:picMkLst>
            <pc:docMk/>
            <pc:sldMk cId="1040795807" sldId="6862"/>
            <ac:picMk id="16" creationId="{9C8557A3-F32A-C553-ED39-AFCBDAE254D0}"/>
          </ac:picMkLst>
        </pc:picChg>
        <pc:picChg chg="add del mod">
          <ac:chgData name="Knaap, AJ van der (Ton)" userId="6eda09ce-6d8f-4650-ae8e-76b65519316c" providerId="ADAL" clId="{627E63C4-E6F0-4EC7-B946-7FBB249E5181}" dt="2023-02-09T10:13:53.158" v="11317" actId="478"/>
          <ac:picMkLst>
            <pc:docMk/>
            <pc:sldMk cId="1040795807" sldId="6862"/>
            <ac:picMk id="19" creationId="{2F8B1258-FD7B-FFFD-608F-BC4E430D7575}"/>
          </ac:picMkLst>
        </pc:picChg>
      </pc:sldChg>
      <pc:sldChg chg="modSp add del mod">
        <pc:chgData name="Knaap, AJ van der (Ton)" userId="6eda09ce-6d8f-4650-ae8e-76b65519316c" providerId="ADAL" clId="{627E63C4-E6F0-4EC7-B946-7FBB249E5181}" dt="2023-02-10T09:17:25.984" v="12219" actId="47"/>
        <pc:sldMkLst>
          <pc:docMk/>
          <pc:sldMk cId="3449897465" sldId="6863"/>
        </pc:sldMkLst>
        <pc:spChg chg="mod">
          <ac:chgData name="Knaap, AJ van der (Ton)" userId="6eda09ce-6d8f-4650-ae8e-76b65519316c" providerId="ADAL" clId="{627E63C4-E6F0-4EC7-B946-7FBB249E5181}" dt="2023-02-05T21:12:48.873" v="8492" actId="20577"/>
          <ac:spMkLst>
            <pc:docMk/>
            <pc:sldMk cId="3449897465" sldId="6863"/>
            <ac:spMk id="2" creationId="{BD34389E-41DE-686A-6D13-D6075D4A13C0}"/>
          </ac:spMkLst>
        </pc:spChg>
      </pc:sldChg>
      <pc:sldChg chg="modSp add mod">
        <pc:chgData name="Knaap, AJ van der (Ton)" userId="6eda09ce-6d8f-4650-ae8e-76b65519316c" providerId="ADAL" clId="{627E63C4-E6F0-4EC7-B946-7FBB249E5181}" dt="2023-03-01T06:26:52.815" v="12250" actId="20577"/>
        <pc:sldMkLst>
          <pc:docMk/>
          <pc:sldMk cId="1713559566" sldId="6864"/>
        </pc:sldMkLst>
        <pc:spChg chg="mod">
          <ac:chgData name="Knaap, AJ van der (Ton)" userId="6eda09ce-6d8f-4650-ae8e-76b65519316c" providerId="ADAL" clId="{627E63C4-E6F0-4EC7-B946-7FBB249E5181}" dt="2023-02-06T19:48:06.738" v="10866" actId="20577"/>
          <ac:spMkLst>
            <pc:docMk/>
            <pc:sldMk cId="1713559566" sldId="6864"/>
            <ac:spMk id="31" creationId="{00000000-0000-0000-0000-000000000000}"/>
          </ac:spMkLst>
        </pc:spChg>
        <pc:spChg chg="mod">
          <ac:chgData name="Knaap, AJ van der (Ton)" userId="6eda09ce-6d8f-4650-ae8e-76b65519316c" providerId="ADAL" clId="{627E63C4-E6F0-4EC7-B946-7FBB249E5181}" dt="2023-03-01T06:26:52.815" v="12250" actId="20577"/>
          <ac:spMkLst>
            <pc:docMk/>
            <pc:sldMk cId="1713559566" sldId="6864"/>
            <ac:spMk id="32" creationId="{00000000-0000-0000-0000-000000000000}"/>
          </ac:spMkLst>
        </pc:spChg>
        <pc:spChg chg="mod">
          <ac:chgData name="Knaap, AJ van der (Ton)" userId="6eda09ce-6d8f-4650-ae8e-76b65519316c" providerId="ADAL" clId="{627E63C4-E6F0-4EC7-B946-7FBB249E5181}" dt="2023-02-06T15:33:42.301" v="9851" actId="20577"/>
          <ac:spMkLst>
            <pc:docMk/>
            <pc:sldMk cId="1713559566" sldId="6864"/>
            <ac:spMk id="35" creationId="{00000000-0000-0000-0000-000000000000}"/>
          </ac:spMkLst>
        </pc:spChg>
        <pc:spChg chg="mod">
          <ac:chgData name="Knaap, AJ van der (Ton)" userId="6eda09ce-6d8f-4650-ae8e-76b65519316c" providerId="ADAL" clId="{627E63C4-E6F0-4EC7-B946-7FBB249E5181}" dt="2023-02-06T15:33:47.304" v="9855" actId="20577"/>
          <ac:spMkLst>
            <pc:docMk/>
            <pc:sldMk cId="1713559566" sldId="6864"/>
            <ac:spMk id="36" creationId="{00000000-0000-0000-0000-000000000000}"/>
          </ac:spMkLst>
        </pc:spChg>
        <pc:spChg chg="mod">
          <ac:chgData name="Knaap, AJ van der (Ton)" userId="6eda09ce-6d8f-4650-ae8e-76b65519316c" providerId="ADAL" clId="{627E63C4-E6F0-4EC7-B946-7FBB249E5181}" dt="2023-02-06T15:33:37" v="9847" actId="20577"/>
          <ac:spMkLst>
            <pc:docMk/>
            <pc:sldMk cId="1713559566" sldId="6864"/>
            <ac:spMk id="37" creationId="{00000000-0000-0000-0000-000000000000}"/>
          </ac:spMkLst>
        </pc:spChg>
        <pc:spChg chg="mod">
          <ac:chgData name="Knaap, AJ van der (Ton)" userId="6eda09ce-6d8f-4650-ae8e-76b65519316c" providerId="ADAL" clId="{627E63C4-E6F0-4EC7-B946-7FBB249E5181}" dt="2023-02-06T15:33:53.302" v="9859" actId="20577"/>
          <ac:spMkLst>
            <pc:docMk/>
            <pc:sldMk cId="1713559566" sldId="6864"/>
            <ac:spMk id="38" creationId="{00000000-0000-0000-0000-000000000000}"/>
          </ac:spMkLst>
        </pc:spChg>
        <pc:spChg chg="mod">
          <ac:chgData name="Knaap, AJ van der (Ton)" userId="6eda09ce-6d8f-4650-ae8e-76b65519316c" providerId="ADAL" clId="{627E63C4-E6F0-4EC7-B946-7FBB249E5181}" dt="2023-02-06T15:33:59.044" v="9863" actId="20577"/>
          <ac:spMkLst>
            <pc:docMk/>
            <pc:sldMk cId="1713559566" sldId="6864"/>
            <ac:spMk id="39" creationId="{00000000-0000-0000-0000-000000000000}"/>
          </ac:spMkLst>
        </pc:spChg>
        <pc:spChg chg="mod">
          <ac:chgData name="Knaap, AJ van der (Ton)" userId="6eda09ce-6d8f-4650-ae8e-76b65519316c" providerId="ADAL" clId="{627E63C4-E6F0-4EC7-B946-7FBB249E5181}" dt="2023-02-06T15:34:04.702" v="9867" actId="20577"/>
          <ac:spMkLst>
            <pc:docMk/>
            <pc:sldMk cId="1713559566" sldId="6864"/>
            <ac:spMk id="40" creationId="{00000000-0000-0000-0000-000000000000}"/>
          </ac:spMkLst>
        </pc:spChg>
      </pc:sldChg>
      <pc:sldChg chg="new">
        <pc:chgData name="Knaap, AJ van der (Ton)" userId="6eda09ce-6d8f-4650-ae8e-76b65519316c" providerId="ADAL" clId="{627E63C4-E6F0-4EC7-B946-7FBB249E5181}" dt="2023-02-06T19:31:11.071" v="9902" actId="680"/>
        <pc:sldMkLst>
          <pc:docMk/>
          <pc:sldMk cId="4204766579" sldId="6865"/>
        </pc:sldMkLst>
      </pc:sldChg>
      <pc:sldChg chg="modSp add mod">
        <pc:chgData name="Knaap, AJ van der (Ton)" userId="6eda09ce-6d8f-4650-ae8e-76b65519316c" providerId="ADAL" clId="{627E63C4-E6F0-4EC7-B946-7FBB249E5181}" dt="2023-02-10T09:16:05.764" v="12218" actId="1036"/>
        <pc:sldMkLst>
          <pc:docMk/>
          <pc:sldMk cId="3333920340" sldId="6867"/>
        </pc:sldMkLst>
        <pc:spChg chg="mod">
          <ac:chgData name="Knaap, AJ van der (Ton)" userId="6eda09ce-6d8f-4650-ae8e-76b65519316c" providerId="ADAL" clId="{627E63C4-E6F0-4EC7-B946-7FBB249E5181}" dt="2023-02-10T09:15:48.332" v="12202" actId="20577"/>
          <ac:spMkLst>
            <pc:docMk/>
            <pc:sldMk cId="3333920340" sldId="6867"/>
            <ac:spMk id="2" creationId="{C561B1A8-5368-48CF-BEE0-BA6F4BA73B0A}"/>
          </ac:spMkLst>
        </pc:spChg>
        <pc:spChg chg="mod">
          <ac:chgData name="Knaap, AJ van der (Ton)" userId="6eda09ce-6d8f-4650-ae8e-76b65519316c" providerId="ADAL" clId="{627E63C4-E6F0-4EC7-B946-7FBB249E5181}" dt="2023-02-10T09:16:05.764" v="12218" actId="1036"/>
          <ac:spMkLst>
            <pc:docMk/>
            <pc:sldMk cId="3333920340" sldId="6867"/>
            <ac:spMk id="3" creationId="{73C699F1-965A-4A85-888A-4826A00F8947}"/>
          </ac:spMkLst>
        </pc:spChg>
      </pc:sldChg>
      <pc:sldChg chg="modNotesTx">
        <pc:chgData name="Knaap, AJ van der (Ton)" userId="6eda09ce-6d8f-4650-ae8e-76b65519316c" providerId="ADAL" clId="{627E63C4-E6F0-4EC7-B946-7FBB249E5181}" dt="2023-03-11T14:26:57.915" v="12251"/>
        <pc:sldMkLst>
          <pc:docMk/>
          <pc:sldMk cId="568082528" sldId="6882"/>
        </pc:sldMkLst>
      </pc:sldChg>
      <pc:sldChg chg="add del">
        <pc:chgData name="Knaap, AJ van der (Ton)" userId="6eda09ce-6d8f-4650-ae8e-76b65519316c" providerId="ADAL" clId="{627E63C4-E6F0-4EC7-B946-7FBB249E5181}" dt="2023-03-17T08:23:50.806" v="12368"/>
        <pc:sldMkLst>
          <pc:docMk/>
          <pc:sldMk cId="668825577" sldId="6893"/>
        </pc:sldMkLst>
      </pc:sldChg>
    </pc:docChg>
  </pc:docChgLst>
  <pc:docChgLst>
    <pc:chgData name="Lex de Wolff" userId="S::lex.de.wolff_alliander.com#ext#@edsn.onmicrosoft.com::842c0f73-aa79-47ef-93a1-14263045c94a" providerId="AD" clId="Web-{6A57CA4B-5421-404C-A561-AD8338DC20D9}"/>
    <pc:docChg chg="delSld modSld">
      <pc:chgData name="Lex de Wolff" userId="S::lex.de.wolff_alliander.com#ext#@edsn.onmicrosoft.com::842c0f73-aa79-47ef-93a1-14263045c94a" providerId="AD" clId="Web-{6A57CA4B-5421-404C-A561-AD8338DC20D9}" dt="2023-11-22T13:39:19.069" v="18" actId="20577"/>
      <pc:docMkLst>
        <pc:docMk/>
      </pc:docMkLst>
      <pc:sldChg chg="del">
        <pc:chgData name="Lex de Wolff" userId="S::lex.de.wolff_alliander.com#ext#@edsn.onmicrosoft.com::842c0f73-aa79-47ef-93a1-14263045c94a" providerId="AD" clId="Web-{6A57CA4B-5421-404C-A561-AD8338DC20D9}" dt="2023-11-22T13:38:53.474" v="0"/>
        <pc:sldMkLst>
          <pc:docMk/>
          <pc:sldMk cId="2088829852" sldId="646"/>
        </pc:sldMkLst>
      </pc:sldChg>
      <pc:sldChg chg="del">
        <pc:chgData name="Lex de Wolff" userId="S::lex.de.wolff_alliander.com#ext#@edsn.onmicrosoft.com::842c0f73-aa79-47ef-93a1-14263045c94a" providerId="AD" clId="Web-{6A57CA4B-5421-404C-A561-AD8338DC20D9}" dt="2023-11-22T13:38:56.349" v="1"/>
        <pc:sldMkLst>
          <pc:docMk/>
          <pc:sldMk cId="3551468608" sldId="647"/>
        </pc:sldMkLst>
      </pc:sldChg>
      <pc:sldChg chg="del">
        <pc:chgData name="Lex de Wolff" userId="S::lex.de.wolff_alliander.com#ext#@edsn.onmicrosoft.com::842c0f73-aa79-47ef-93a1-14263045c94a" providerId="AD" clId="Web-{6A57CA4B-5421-404C-A561-AD8338DC20D9}" dt="2023-11-22T13:38:58.459" v="2"/>
        <pc:sldMkLst>
          <pc:docMk/>
          <pc:sldMk cId="2953506112" sldId="648"/>
        </pc:sldMkLst>
      </pc:sldChg>
      <pc:sldChg chg="modSp">
        <pc:chgData name="Lex de Wolff" userId="S::lex.de.wolff_alliander.com#ext#@edsn.onmicrosoft.com::842c0f73-aa79-47ef-93a1-14263045c94a" providerId="AD" clId="Web-{6A57CA4B-5421-404C-A561-AD8338DC20D9}" dt="2023-11-22T13:39:19.069" v="18" actId="20577"/>
        <pc:sldMkLst>
          <pc:docMk/>
          <pc:sldMk cId="159864864" sldId="6886"/>
        </pc:sldMkLst>
        <pc:spChg chg="mod">
          <ac:chgData name="Lex de Wolff" userId="S::lex.de.wolff_alliander.com#ext#@edsn.onmicrosoft.com::842c0f73-aa79-47ef-93a1-14263045c94a" providerId="AD" clId="Web-{6A57CA4B-5421-404C-A561-AD8338DC20D9}" dt="2023-11-22T13:39:19.069" v="18" actId="20577"/>
          <ac:spMkLst>
            <pc:docMk/>
            <pc:sldMk cId="159864864" sldId="6886"/>
            <ac:spMk id="3" creationId="{9DD25459-CF17-37B6-FB84-B8361BB9B204}"/>
          </ac:spMkLst>
        </pc:spChg>
      </pc:sldChg>
    </pc:docChg>
  </pc:docChgLst>
  <pc:docChgLst>
    <pc:chgData name="Smarius, John" userId="c30baacd-31b9-4ea6-b79e-1b4cd3c35358" providerId="ADAL" clId="{15DDC7AB-B56B-4C71-A374-806D6C6A36D8}"/>
    <pc:docChg chg="undo custSel addSld delSld modSld sldOrd">
      <pc:chgData name="Smarius, John" userId="c30baacd-31b9-4ea6-b79e-1b4cd3c35358" providerId="ADAL" clId="{15DDC7AB-B56B-4C71-A374-806D6C6A36D8}" dt="2023-02-13T15:53:11.150" v="2169"/>
      <pc:docMkLst>
        <pc:docMk/>
      </pc:docMkLst>
      <pc:sldChg chg="del">
        <pc:chgData name="Smarius, John" userId="c30baacd-31b9-4ea6-b79e-1b4cd3c35358" providerId="ADAL" clId="{15DDC7AB-B56B-4C71-A374-806D6C6A36D8}" dt="2023-02-10T08:41:15.581" v="1" actId="47"/>
        <pc:sldMkLst>
          <pc:docMk/>
          <pc:sldMk cId="1203634725" sldId="617"/>
        </pc:sldMkLst>
      </pc:sldChg>
      <pc:sldChg chg="addSp modSp">
        <pc:chgData name="Smarius, John" userId="c30baacd-31b9-4ea6-b79e-1b4cd3c35358" providerId="ADAL" clId="{15DDC7AB-B56B-4C71-A374-806D6C6A36D8}" dt="2023-02-10T08:52:58.641" v="128"/>
        <pc:sldMkLst>
          <pc:docMk/>
          <pc:sldMk cId="328307599" sldId="714"/>
        </pc:sldMkLst>
        <pc:spChg chg="add mod">
          <ac:chgData name="Smarius, John" userId="c30baacd-31b9-4ea6-b79e-1b4cd3c35358" providerId="ADAL" clId="{15DDC7AB-B56B-4C71-A374-806D6C6A36D8}" dt="2023-02-10T08:52:58.641" v="128"/>
          <ac:spMkLst>
            <pc:docMk/>
            <pc:sldMk cId="328307599" sldId="714"/>
            <ac:spMk id="2" creationId="{DE22D05F-5522-2452-3B8B-2B15ACB87591}"/>
          </ac:spMkLst>
        </pc:spChg>
      </pc:sldChg>
      <pc:sldChg chg="addSp modSp">
        <pc:chgData name="Smarius, John" userId="c30baacd-31b9-4ea6-b79e-1b4cd3c35358" providerId="ADAL" clId="{15DDC7AB-B56B-4C71-A374-806D6C6A36D8}" dt="2023-02-10T08:53:07.128" v="129"/>
        <pc:sldMkLst>
          <pc:docMk/>
          <pc:sldMk cId="3510044648" sldId="715"/>
        </pc:sldMkLst>
        <pc:spChg chg="add mod">
          <ac:chgData name="Smarius, John" userId="c30baacd-31b9-4ea6-b79e-1b4cd3c35358" providerId="ADAL" clId="{15DDC7AB-B56B-4C71-A374-806D6C6A36D8}" dt="2023-02-10T08:53:07.128" v="129"/>
          <ac:spMkLst>
            <pc:docMk/>
            <pc:sldMk cId="3510044648" sldId="715"/>
            <ac:spMk id="2" creationId="{0C650C2A-30A3-18FD-F32D-9BEA67D1B793}"/>
          </ac:spMkLst>
        </pc:spChg>
      </pc:sldChg>
      <pc:sldChg chg="addSp delSp modSp mod">
        <pc:chgData name="Smarius, John" userId="c30baacd-31b9-4ea6-b79e-1b4cd3c35358" providerId="ADAL" clId="{15DDC7AB-B56B-4C71-A374-806D6C6A36D8}" dt="2023-02-10T09:24:04.516" v="157" actId="478"/>
        <pc:sldMkLst>
          <pc:docMk/>
          <pc:sldMk cId="254575382" sldId="716"/>
        </pc:sldMkLst>
        <pc:spChg chg="del">
          <ac:chgData name="Smarius, John" userId="c30baacd-31b9-4ea6-b79e-1b4cd3c35358" providerId="ADAL" clId="{15DDC7AB-B56B-4C71-A374-806D6C6A36D8}" dt="2023-02-10T09:20:44.896" v="142" actId="478"/>
          <ac:spMkLst>
            <pc:docMk/>
            <pc:sldMk cId="254575382" sldId="716"/>
            <ac:spMk id="36" creationId="{D536691B-EF63-4767-8905-983A2934696C}"/>
          </ac:spMkLst>
        </pc:spChg>
        <pc:spChg chg="mod">
          <ac:chgData name="Smarius, John" userId="c30baacd-31b9-4ea6-b79e-1b4cd3c35358" providerId="ADAL" clId="{15DDC7AB-B56B-4C71-A374-806D6C6A36D8}" dt="2023-02-10T09:22:25.283" v="153" actId="1076"/>
          <ac:spMkLst>
            <pc:docMk/>
            <pc:sldMk cId="254575382" sldId="716"/>
            <ac:spMk id="69" creationId="{BAA492CB-E02B-4D33-BF82-C1CF7D1ADCEE}"/>
          </ac:spMkLst>
        </pc:spChg>
        <pc:picChg chg="del">
          <ac:chgData name="Smarius, John" userId="c30baacd-31b9-4ea6-b79e-1b4cd3c35358" providerId="ADAL" clId="{15DDC7AB-B56B-4C71-A374-806D6C6A36D8}" dt="2023-02-10T09:24:04.516" v="157" actId="478"/>
          <ac:picMkLst>
            <pc:docMk/>
            <pc:sldMk cId="254575382" sldId="716"/>
            <ac:picMk id="2" creationId="{9CB13C3C-56DB-4D96-997B-0AD2A80C96B3}"/>
          </ac:picMkLst>
        </pc:picChg>
        <pc:picChg chg="add mod ord">
          <ac:chgData name="Smarius, John" userId="c30baacd-31b9-4ea6-b79e-1b4cd3c35358" providerId="ADAL" clId="{15DDC7AB-B56B-4C71-A374-806D6C6A36D8}" dt="2023-02-10T09:23:59.321" v="156" actId="167"/>
          <ac:picMkLst>
            <pc:docMk/>
            <pc:sldMk cId="254575382" sldId="716"/>
            <ac:picMk id="3" creationId="{54280576-8989-A0A8-3B33-658D43A9DF81}"/>
          </ac:picMkLst>
        </pc:picChg>
      </pc:sldChg>
      <pc:sldChg chg="addSp delSp modSp mod">
        <pc:chgData name="Smarius, John" userId="c30baacd-31b9-4ea6-b79e-1b4cd3c35358" providerId="ADAL" clId="{15DDC7AB-B56B-4C71-A374-806D6C6A36D8}" dt="2023-02-10T09:37:52.897" v="292" actId="1036"/>
        <pc:sldMkLst>
          <pc:docMk/>
          <pc:sldMk cId="2701063923" sldId="717"/>
        </pc:sldMkLst>
        <pc:spChg chg="add del mod">
          <ac:chgData name="Smarius, John" userId="c30baacd-31b9-4ea6-b79e-1b4cd3c35358" providerId="ADAL" clId="{15DDC7AB-B56B-4C71-A374-806D6C6A36D8}" dt="2023-02-10T09:37:39.208" v="279"/>
          <ac:spMkLst>
            <pc:docMk/>
            <pc:sldMk cId="2701063923" sldId="717"/>
            <ac:spMk id="2" creationId="{FCB62DCC-784C-4466-89A4-4DADFB36C00A}"/>
          </ac:spMkLst>
        </pc:spChg>
        <pc:spChg chg="mod">
          <ac:chgData name="Smarius, John" userId="c30baacd-31b9-4ea6-b79e-1b4cd3c35358" providerId="ADAL" clId="{15DDC7AB-B56B-4C71-A374-806D6C6A36D8}" dt="2023-02-10T09:37:52.897" v="292" actId="1036"/>
          <ac:spMkLst>
            <pc:docMk/>
            <pc:sldMk cId="2701063923" sldId="717"/>
            <ac:spMk id="39" creationId="{7507CBF0-E48A-48A0-A8EA-2F9B0DDDBBFA}"/>
          </ac:spMkLst>
        </pc:spChg>
        <pc:spChg chg="mod">
          <ac:chgData name="Smarius, John" userId="c30baacd-31b9-4ea6-b79e-1b4cd3c35358" providerId="ADAL" clId="{15DDC7AB-B56B-4C71-A374-806D6C6A36D8}" dt="2023-02-10T09:37:52.897" v="292" actId="1036"/>
          <ac:spMkLst>
            <pc:docMk/>
            <pc:sldMk cId="2701063923" sldId="717"/>
            <ac:spMk id="43" creationId="{FE7B0E47-2011-4F98-94FF-9381E8FF2252}"/>
          </ac:spMkLst>
        </pc:spChg>
        <pc:spChg chg="mod">
          <ac:chgData name="Smarius, John" userId="c30baacd-31b9-4ea6-b79e-1b4cd3c35358" providerId="ADAL" clId="{15DDC7AB-B56B-4C71-A374-806D6C6A36D8}" dt="2023-02-10T09:37:52.897" v="292" actId="1036"/>
          <ac:spMkLst>
            <pc:docMk/>
            <pc:sldMk cId="2701063923" sldId="717"/>
            <ac:spMk id="45" creationId="{84008573-419F-4560-B66E-7A2EA9F1CD8B}"/>
          </ac:spMkLst>
        </pc:spChg>
        <pc:spChg chg="mod">
          <ac:chgData name="Smarius, John" userId="c30baacd-31b9-4ea6-b79e-1b4cd3c35358" providerId="ADAL" clId="{15DDC7AB-B56B-4C71-A374-806D6C6A36D8}" dt="2023-02-10T09:37:52.897" v="292" actId="1036"/>
          <ac:spMkLst>
            <pc:docMk/>
            <pc:sldMk cId="2701063923" sldId="717"/>
            <ac:spMk id="50" creationId="{35C68DB2-DEF0-493D-933E-A5B9EF913A73}"/>
          </ac:spMkLst>
        </pc:spChg>
        <pc:spChg chg="mod">
          <ac:chgData name="Smarius, John" userId="c30baacd-31b9-4ea6-b79e-1b4cd3c35358" providerId="ADAL" clId="{15DDC7AB-B56B-4C71-A374-806D6C6A36D8}" dt="2023-02-10T09:37:52.897" v="292" actId="1036"/>
          <ac:spMkLst>
            <pc:docMk/>
            <pc:sldMk cId="2701063923" sldId="717"/>
            <ac:spMk id="51" creationId="{88451152-7551-4FE7-B38D-FD5AB9B09BC9}"/>
          </ac:spMkLst>
        </pc:spChg>
        <pc:spChg chg="mod">
          <ac:chgData name="Smarius, John" userId="c30baacd-31b9-4ea6-b79e-1b4cd3c35358" providerId="ADAL" clId="{15DDC7AB-B56B-4C71-A374-806D6C6A36D8}" dt="2023-02-10T09:37:52.897" v="292" actId="1036"/>
          <ac:spMkLst>
            <pc:docMk/>
            <pc:sldMk cId="2701063923" sldId="717"/>
            <ac:spMk id="53" creationId="{36F0D55F-DAB5-439A-8560-7FB13DE54FE5}"/>
          </ac:spMkLst>
        </pc:spChg>
        <pc:spChg chg="mod">
          <ac:chgData name="Smarius, John" userId="c30baacd-31b9-4ea6-b79e-1b4cd3c35358" providerId="ADAL" clId="{15DDC7AB-B56B-4C71-A374-806D6C6A36D8}" dt="2023-02-10T09:37:52.897" v="292" actId="1036"/>
          <ac:spMkLst>
            <pc:docMk/>
            <pc:sldMk cId="2701063923" sldId="717"/>
            <ac:spMk id="55" creationId="{C95FB7ED-9A7C-44CC-B019-C0E8B91BD63D}"/>
          </ac:spMkLst>
        </pc:spChg>
        <pc:spChg chg="mod">
          <ac:chgData name="Smarius, John" userId="c30baacd-31b9-4ea6-b79e-1b4cd3c35358" providerId="ADAL" clId="{15DDC7AB-B56B-4C71-A374-806D6C6A36D8}" dt="2023-02-10T09:37:52.897" v="292" actId="1036"/>
          <ac:spMkLst>
            <pc:docMk/>
            <pc:sldMk cId="2701063923" sldId="717"/>
            <ac:spMk id="56" creationId="{C25A53C8-66DD-4581-8889-7272AAB6B3FA}"/>
          </ac:spMkLst>
        </pc:spChg>
        <pc:spChg chg="mod">
          <ac:chgData name="Smarius, John" userId="c30baacd-31b9-4ea6-b79e-1b4cd3c35358" providerId="ADAL" clId="{15DDC7AB-B56B-4C71-A374-806D6C6A36D8}" dt="2023-02-10T09:37:52.897" v="292" actId="1036"/>
          <ac:spMkLst>
            <pc:docMk/>
            <pc:sldMk cId="2701063923" sldId="717"/>
            <ac:spMk id="57" creationId="{36747A52-F311-42AD-AC6F-10DB471FAA74}"/>
          </ac:spMkLst>
        </pc:spChg>
        <pc:spChg chg="mod">
          <ac:chgData name="Smarius, John" userId="c30baacd-31b9-4ea6-b79e-1b4cd3c35358" providerId="ADAL" clId="{15DDC7AB-B56B-4C71-A374-806D6C6A36D8}" dt="2023-02-10T09:37:52.897" v="292" actId="1036"/>
          <ac:spMkLst>
            <pc:docMk/>
            <pc:sldMk cId="2701063923" sldId="717"/>
            <ac:spMk id="58" creationId="{1B0B0139-77A6-4210-9A4A-42A173E441F4}"/>
          </ac:spMkLst>
        </pc:spChg>
        <pc:spChg chg="mod">
          <ac:chgData name="Smarius, John" userId="c30baacd-31b9-4ea6-b79e-1b4cd3c35358" providerId="ADAL" clId="{15DDC7AB-B56B-4C71-A374-806D6C6A36D8}" dt="2023-02-10T09:37:52.897" v="292" actId="1036"/>
          <ac:spMkLst>
            <pc:docMk/>
            <pc:sldMk cId="2701063923" sldId="717"/>
            <ac:spMk id="59" creationId="{77C7519C-8057-4504-962D-3CC791E27156}"/>
          </ac:spMkLst>
        </pc:spChg>
        <pc:spChg chg="mod">
          <ac:chgData name="Smarius, John" userId="c30baacd-31b9-4ea6-b79e-1b4cd3c35358" providerId="ADAL" clId="{15DDC7AB-B56B-4C71-A374-806D6C6A36D8}" dt="2023-02-10T09:37:52.897" v="292" actId="1036"/>
          <ac:spMkLst>
            <pc:docMk/>
            <pc:sldMk cId="2701063923" sldId="717"/>
            <ac:spMk id="60" creationId="{C4D4AC2F-2612-4508-8174-0DD95E0FA8B9}"/>
          </ac:spMkLst>
        </pc:spChg>
        <pc:spChg chg="mod">
          <ac:chgData name="Smarius, John" userId="c30baacd-31b9-4ea6-b79e-1b4cd3c35358" providerId="ADAL" clId="{15DDC7AB-B56B-4C71-A374-806D6C6A36D8}" dt="2023-02-10T09:37:52.897" v="292" actId="1036"/>
          <ac:spMkLst>
            <pc:docMk/>
            <pc:sldMk cId="2701063923" sldId="717"/>
            <ac:spMk id="62" creationId="{88AD0754-8013-42A1-9532-B3AB9AD806C5}"/>
          </ac:spMkLst>
        </pc:spChg>
        <pc:spChg chg="mod">
          <ac:chgData name="Smarius, John" userId="c30baacd-31b9-4ea6-b79e-1b4cd3c35358" providerId="ADAL" clId="{15DDC7AB-B56B-4C71-A374-806D6C6A36D8}" dt="2023-02-10T09:37:52.897" v="292" actId="1036"/>
          <ac:spMkLst>
            <pc:docMk/>
            <pc:sldMk cId="2701063923" sldId="717"/>
            <ac:spMk id="63" creationId="{4D247E98-5C22-4557-AB45-3E74AC2391F6}"/>
          </ac:spMkLst>
        </pc:spChg>
        <pc:spChg chg="mod">
          <ac:chgData name="Smarius, John" userId="c30baacd-31b9-4ea6-b79e-1b4cd3c35358" providerId="ADAL" clId="{15DDC7AB-B56B-4C71-A374-806D6C6A36D8}" dt="2023-02-10T09:37:52.897" v="292" actId="1036"/>
          <ac:spMkLst>
            <pc:docMk/>
            <pc:sldMk cId="2701063923" sldId="717"/>
            <ac:spMk id="64" creationId="{75059669-746B-405A-8336-EE73B037896C}"/>
          </ac:spMkLst>
        </pc:spChg>
        <pc:spChg chg="del">
          <ac:chgData name="Smarius, John" userId="c30baacd-31b9-4ea6-b79e-1b4cd3c35358" providerId="ADAL" clId="{15DDC7AB-B56B-4C71-A374-806D6C6A36D8}" dt="2023-02-10T09:37:13.851" v="272" actId="478"/>
          <ac:spMkLst>
            <pc:docMk/>
            <pc:sldMk cId="2701063923" sldId="717"/>
            <ac:spMk id="65" creationId="{70EAA10E-53D3-4517-BE27-74E0CD5E0E97}"/>
          </ac:spMkLst>
        </pc:spChg>
        <pc:spChg chg="mod">
          <ac:chgData name="Smarius, John" userId="c30baacd-31b9-4ea6-b79e-1b4cd3c35358" providerId="ADAL" clId="{15DDC7AB-B56B-4C71-A374-806D6C6A36D8}" dt="2023-02-10T09:37:52.897" v="292" actId="1036"/>
          <ac:spMkLst>
            <pc:docMk/>
            <pc:sldMk cId="2701063923" sldId="717"/>
            <ac:spMk id="68" creationId="{004CBC29-73EB-47BF-856F-ACD197D9E1FD}"/>
          </ac:spMkLst>
        </pc:spChg>
        <pc:spChg chg="mod">
          <ac:chgData name="Smarius, John" userId="c30baacd-31b9-4ea6-b79e-1b4cd3c35358" providerId="ADAL" clId="{15DDC7AB-B56B-4C71-A374-806D6C6A36D8}" dt="2023-02-10T09:37:52.897" v="292" actId="1036"/>
          <ac:spMkLst>
            <pc:docMk/>
            <pc:sldMk cId="2701063923" sldId="717"/>
            <ac:spMk id="69" creationId="{602F326E-5CA1-4CCD-8592-B43B36024894}"/>
          </ac:spMkLst>
        </pc:spChg>
        <pc:spChg chg="mod">
          <ac:chgData name="Smarius, John" userId="c30baacd-31b9-4ea6-b79e-1b4cd3c35358" providerId="ADAL" clId="{15DDC7AB-B56B-4C71-A374-806D6C6A36D8}" dt="2023-02-10T09:37:52.897" v="292" actId="1036"/>
          <ac:spMkLst>
            <pc:docMk/>
            <pc:sldMk cId="2701063923" sldId="717"/>
            <ac:spMk id="70" creationId="{F2399A83-12FA-4549-AD07-705E28544005}"/>
          </ac:spMkLst>
        </pc:spChg>
        <pc:spChg chg="mod">
          <ac:chgData name="Smarius, John" userId="c30baacd-31b9-4ea6-b79e-1b4cd3c35358" providerId="ADAL" clId="{15DDC7AB-B56B-4C71-A374-806D6C6A36D8}" dt="2023-02-10T09:37:52.897" v="292" actId="1036"/>
          <ac:spMkLst>
            <pc:docMk/>
            <pc:sldMk cId="2701063923" sldId="717"/>
            <ac:spMk id="71" creationId="{56B05F46-1AED-42C0-854E-696ED8AE47B4}"/>
          </ac:spMkLst>
        </pc:spChg>
        <pc:spChg chg="mod">
          <ac:chgData name="Smarius, John" userId="c30baacd-31b9-4ea6-b79e-1b4cd3c35358" providerId="ADAL" clId="{15DDC7AB-B56B-4C71-A374-806D6C6A36D8}" dt="2023-02-10T09:37:52.897" v="292" actId="1036"/>
          <ac:spMkLst>
            <pc:docMk/>
            <pc:sldMk cId="2701063923" sldId="717"/>
            <ac:spMk id="73" creationId="{B15DE0C2-405F-4CB7-BF8C-EB23B39C0DEF}"/>
          </ac:spMkLst>
        </pc:spChg>
        <pc:spChg chg="mod">
          <ac:chgData name="Smarius, John" userId="c30baacd-31b9-4ea6-b79e-1b4cd3c35358" providerId="ADAL" clId="{15DDC7AB-B56B-4C71-A374-806D6C6A36D8}" dt="2023-02-10T09:37:52.897" v="292" actId="1036"/>
          <ac:spMkLst>
            <pc:docMk/>
            <pc:sldMk cId="2701063923" sldId="717"/>
            <ac:spMk id="74" creationId="{9220F577-29D1-45AC-8143-2E9DE2F3F847}"/>
          </ac:spMkLst>
        </pc:spChg>
        <pc:spChg chg="mod">
          <ac:chgData name="Smarius, John" userId="c30baacd-31b9-4ea6-b79e-1b4cd3c35358" providerId="ADAL" clId="{15DDC7AB-B56B-4C71-A374-806D6C6A36D8}" dt="2023-02-10T09:37:52.897" v="292" actId="1036"/>
          <ac:spMkLst>
            <pc:docMk/>
            <pc:sldMk cId="2701063923" sldId="717"/>
            <ac:spMk id="75" creationId="{0E866010-0112-4EE1-8505-52E431935FED}"/>
          </ac:spMkLst>
        </pc:spChg>
        <pc:spChg chg="mod">
          <ac:chgData name="Smarius, John" userId="c30baacd-31b9-4ea6-b79e-1b4cd3c35358" providerId="ADAL" clId="{15DDC7AB-B56B-4C71-A374-806D6C6A36D8}" dt="2023-02-10T09:37:52.897" v="292" actId="1036"/>
          <ac:spMkLst>
            <pc:docMk/>
            <pc:sldMk cId="2701063923" sldId="717"/>
            <ac:spMk id="79" creationId="{9D9EC55F-3FC1-44A9-A524-1C13BB558413}"/>
          </ac:spMkLst>
        </pc:spChg>
        <pc:spChg chg="mod">
          <ac:chgData name="Smarius, John" userId="c30baacd-31b9-4ea6-b79e-1b4cd3c35358" providerId="ADAL" clId="{15DDC7AB-B56B-4C71-A374-806D6C6A36D8}" dt="2023-02-10T09:37:52.897" v="292" actId="1036"/>
          <ac:spMkLst>
            <pc:docMk/>
            <pc:sldMk cId="2701063923" sldId="717"/>
            <ac:spMk id="101" creationId="{C0651BC3-6F34-4A62-92E6-8B7F827ED016}"/>
          </ac:spMkLst>
        </pc:spChg>
        <pc:spChg chg="mod">
          <ac:chgData name="Smarius, John" userId="c30baacd-31b9-4ea6-b79e-1b4cd3c35358" providerId="ADAL" clId="{15DDC7AB-B56B-4C71-A374-806D6C6A36D8}" dt="2023-02-10T09:37:52.897" v="292" actId="1036"/>
          <ac:spMkLst>
            <pc:docMk/>
            <pc:sldMk cId="2701063923" sldId="717"/>
            <ac:spMk id="102" creationId="{504A3951-9D9B-4CB7-9B19-F131025DEE65}"/>
          </ac:spMkLst>
        </pc:spChg>
        <pc:spChg chg="mod">
          <ac:chgData name="Smarius, John" userId="c30baacd-31b9-4ea6-b79e-1b4cd3c35358" providerId="ADAL" clId="{15DDC7AB-B56B-4C71-A374-806D6C6A36D8}" dt="2023-02-10T09:37:52.897" v="292" actId="1036"/>
          <ac:spMkLst>
            <pc:docMk/>
            <pc:sldMk cId="2701063923" sldId="717"/>
            <ac:spMk id="103" creationId="{E4EE3BA5-DEF4-4F05-A4B8-4CC0E4E99824}"/>
          </ac:spMkLst>
        </pc:spChg>
        <pc:spChg chg="mod">
          <ac:chgData name="Smarius, John" userId="c30baacd-31b9-4ea6-b79e-1b4cd3c35358" providerId="ADAL" clId="{15DDC7AB-B56B-4C71-A374-806D6C6A36D8}" dt="2023-02-10T09:37:52.897" v="292" actId="1036"/>
          <ac:spMkLst>
            <pc:docMk/>
            <pc:sldMk cId="2701063923" sldId="717"/>
            <ac:spMk id="104" creationId="{743F66A2-81E6-4154-B4D5-3B25A61865B4}"/>
          </ac:spMkLst>
        </pc:spChg>
        <pc:spChg chg="mod">
          <ac:chgData name="Smarius, John" userId="c30baacd-31b9-4ea6-b79e-1b4cd3c35358" providerId="ADAL" clId="{15DDC7AB-B56B-4C71-A374-806D6C6A36D8}" dt="2023-02-10T09:37:52.897" v="292" actId="1036"/>
          <ac:spMkLst>
            <pc:docMk/>
            <pc:sldMk cId="2701063923" sldId="717"/>
            <ac:spMk id="106" creationId="{69605EAF-E421-46BA-AD84-7B4B34C30C60}"/>
          </ac:spMkLst>
        </pc:spChg>
        <pc:spChg chg="mod">
          <ac:chgData name="Smarius, John" userId="c30baacd-31b9-4ea6-b79e-1b4cd3c35358" providerId="ADAL" clId="{15DDC7AB-B56B-4C71-A374-806D6C6A36D8}" dt="2023-02-10T09:37:52.897" v="292" actId="1036"/>
          <ac:spMkLst>
            <pc:docMk/>
            <pc:sldMk cId="2701063923" sldId="717"/>
            <ac:spMk id="107" creationId="{260E772F-43B0-4D2F-BC6F-F44B284DB4A4}"/>
          </ac:spMkLst>
        </pc:spChg>
        <pc:spChg chg="mod">
          <ac:chgData name="Smarius, John" userId="c30baacd-31b9-4ea6-b79e-1b4cd3c35358" providerId="ADAL" clId="{15DDC7AB-B56B-4C71-A374-806D6C6A36D8}" dt="2023-02-10T09:37:52.897" v="292" actId="1036"/>
          <ac:spMkLst>
            <pc:docMk/>
            <pc:sldMk cId="2701063923" sldId="717"/>
            <ac:spMk id="108" creationId="{E13F8D79-6982-4D70-9B12-60D9777717E3}"/>
          </ac:spMkLst>
        </pc:spChg>
        <pc:spChg chg="mod">
          <ac:chgData name="Smarius, John" userId="c30baacd-31b9-4ea6-b79e-1b4cd3c35358" providerId="ADAL" clId="{15DDC7AB-B56B-4C71-A374-806D6C6A36D8}" dt="2023-02-10T09:37:52.897" v="292" actId="1036"/>
          <ac:spMkLst>
            <pc:docMk/>
            <pc:sldMk cId="2701063923" sldId="717"/>
            <ac:spMk id="110" creationId="{9AECF0D7-7F6D-4C6D-BD5C-608FBFBCF05C}"/>
          </ac:spMkLst>
        </pc:spChg>
        <pc:spChg chg="mod">
          <ac:chgData name="Smarius, John" userId="c30baacd-31b9-4ea6-b79e-1b4cd3c35358" providerId="ADAL" clId="{15DDC7AB-B56B-4C71-A374-806D6C6A36D8}" dt="2023-02-10T09:37:52.897" v="292" actId="1036"/>
          <ac:spMkLst>
            <pc:docMk/>
            <pc:sldMk cId="2701063923" sldId="717"/>
            <ac:spMk id="111" creationId="{BD6D8651-E2AA-4C51-A35C-0046E7F3C3C3}"/>
          </ac:spMkLst>
        </pc:spChg>
        <pc:spChg chg="mod">
          <ac:chgData name="Smarius, John" userId="c30baacd-31b9-4ea6-b79e-1b4cd3c35358" providerId="ADAL" clId="{15DDC7AB-B56B-4C71-A374-806D6C6A36D8}" dt="2023-02-10T09:37:52.897" v="292" actId="1036"/>
          <ac:spMkLst>
            <pc:docMk/>
            <pc:sldMk cId="2701063923" sldId="717"/>
            <ac:spMk id="116" creationId="{213B6C6A-92E9-4271-8EFC-4B018D113F27}"/>
          </ac:spMkLst>
        </pc:spChg>
        <pc:cxnChg chg="mod">
          <ac:chgData name="Smarius, John" userId="c30baacd-31b9-4ea6-b79e-1b4cd3c35358" providerId="ADAL" clId="{15DDC7AB-B56B-4C71-A374-806D6C6A36D8}" dt="2023-02-10T09:37:52.897" v="292" actId="1036"/>
          <ac:cxnSpMkLst>
            <pc:docMk/>
            <pc:sldMk cId="2701063923" sldId="717"/>
            <ac:cxnSpMk id="66" creationId="{87DB60DC-37D0-4B8F-BD1B-5BE7C86864FA}"/>
          </ac:cxnSpMkLst>
        </pc:cxnChg>
        <pc:cxnChg chg="mod">
          <ac:chgData name="Smarius, John" userId="c30baacd-31b9-4ea6-b79e-1b4cd3c35358" providerId="ADAL" clId="{15DDC7AB-B56B-4C71-A374-806D6C6A36D8}" dt="2023-02-10T09:37:52.897" v="292" actId="1036"/>
          <ac:cxnSpMkLst>
            <pc:docMk/>
            <pc:sldMk cId="2701063923" sldId="717"/>
            <ac:cxnSpMk id="77" creationId="{8ABA9B29-A0C4-4712-9B00-266DD18159D2}"/>
          </ac:cxnSpMkLst>
        </pc:cxnChg>
        <pc:cxnChg chg="mod">
          <ac:chgData name="Smarius, John" userId="c30baacd-31b9-4ea6-b79e-1b4cd3c35358" providerId="ADAL" clId="{15DDC7AB-B56B-4C71-A374-806D6C6A36D8}" dt="2023-02-10T09:37:52.897" v="292" actId="1036"/>
          <ac:cxnSpMkLst>
            <pc:docMk/>
            <pc:sldMk cId="2701063923" sldId="717"/>
            <ac:cxnSpMk id="78" creationId="{B84730C3-DE02-4EE9-AF3A-F42FC9426E37}"/>
          </ac:cxnSpMkLst>
        </pc:cxnChg>
        <pc:cxnChg chg="mod">
          <ac:chgData name="Smarius, John" userId="c30baacd-31b9-4ea6-b79e-1b4cd3c35358" providerId="ADAL" clId="{15DDC7AB-B56B-4C71-A374-806D6C6A36D8}" dt="2023-02-10T09:37:52.897" v="292" actId="1036"/>
          <ac:cxnSpMkLst>
            <pc:docMk/>
            <pc:sldMk cId="2701063923" sldId="717"/>
            <ac:cxnSpMk id="80" creationId="{08BFD8D6-D01A-48CD-AEE7-53BFD54C0392}"/>
          </ac:cxnSpMkLst>
        </pc:cxnChg>
        <pc:cxnChg chg="mod">
          <ac:chgData name="Smarius, John" userId="c30baacd-31b9-4ea6-b79e-1b4cd3c35358" providerId="ADAL" clId="{15DDC7AB-B56B-4C71-A374-806D6C6A36D8}" dt="2023-02-10T09:37:52.897" v="292" actId="1036"/>
          <ac:cxnSpMkLst>
            <pc:docMk/>
            <pc:sldMk cId="2701063923" sldId="717"/>
            <ac:cxnSpMk id="81" creationId="{362B9C86-2795-49C5-8716-04EA4CDBE72D}"/>
          </ac:cxnSpMkLst>
        </pc:cxnChg>
        <pc:cxnChg chg="mod">
          <ac:chgData name="Smarius, John" userId="c30baacd-31b9-4ea6-b79e-1b4cd3c35358" providerId="ADAL" clId="{15DDC7AB-B56B-4C71-A374-806D6C6A36D8}" dt="2023-02-10T09:37:52.897" v="292" actId="1036"/>
          <ac:cxnSpMkLst>
            <pc:docMk/>
            <pc:sldMk cId="2701063923" sldId="717"/>
            <ac:cxnSpMk id="82" creationId="{F7067465-DBDC-4E0E-9857-768E0E31C96D}"/>
          </ac:cxnSpMkLst>
        </pc:cxnChg>
        <pc:cxnChg chg="mod">
          <ac:chgData name="Smarius, John" userId="c30baacd-31b9-4ea6-b79e-1b4cd3c35358" providerId="ADAL" clId="{15DDC7AB-B56B-4C71-A374-806D6C6A36D8}" dt="2023-02-10T09:37:52.897" v="292" actId="1036"/>
          <ac:cxnSpMkLst>
            <pc:docMk/>
            <pc:sldMk cId="2701063923" sldId="717"/>
            <ac:cxnSpMk id="83" creationId="{73679D97-9A87-46C5-8F5E-185D26EDAED5}"/>
          </ac:cxnSpMkLst>
        </pc:cxnChg>
        <pc:cxnChg chg="mod">
          <ac:chgData name="Smarius, John" userId="c30baacd-31b9-4ea6-b79e-1b4cd3c35358" providerId="ADAL" clId="{15DDC7AB-B56B-4C71-A374-806D6C6A36D8}" dt="2023-02-10T09:37:52.897" v="292" actId="1036"/>
          <ac:cxnSpMkLst>
            <pc:docMk/>
            <pc:sldMk cId="2701063923" sldId="717"/>
            <ac:cxnSpMk id="84" creationId="{B3ED886A-BD82-40BC-92D9-E4DBF364E7BD}"/>
          </ac:cxnSpMkLst>
        </pc:cxnChg>
        <pc:cxnChg chg="mod">
          <ac:chgData name="Smarius, John" userId="c30baacd-31b9-4ea6-b79e-1b4cd3c35358" providerId="ADAL" clId="{15DDC7AB-B56B-4C71-A374-806D6C6A36D8}" dt="2023-02-10T09:37:52.897" v="292" actId="1036"/>
          <ac:cxnSpMkLst>
            <pc:docMk/>
            <pc:sldMk cId="2701063923" sldId="717"/>
            <ac:cxnSpMk id="85" creationId="{596F0020-B8D6-4695-9883-DE9A0D408B5C}"/>
          </ac:cxnSpMkLst>
        </pc:cxnChg>
        <pc:cxnChg chg="mod">
          <ac:chgData name="Smarius, John" userId="c30baacd-31b9-4ea6-b79e-1b4cd3c35358" providerId="ADAL" clId="{15DDC7AB-B56B-4C71-A374-806D6C6A36D8}" dt="2023-02-10T09:37:52.897" v="292" actId="1036"/>
          <ac:cxnSpMkLst>
            <pc:docMk/>
            <pc:sldMk cId="2701063923" sldId="717"/>
            <ac:cxnSpMk id="90" creationId="{028DA61B-E038-4E5B-A914-BED7319358A5}"/>
          </ac:cxnSpMkLst>
        </pc:cxnChg>
        <pc:cxnChg chg="mod">
          <ac:chgData name="Smarius, John" userId="c30baacd-31b9-4ea6-b79e-1b4cd3c35358" providerId="ADAL" clId="{15DDC7AB-B56B-4C71-A374-806D6C6A36D8}" dt="2023-02-10T09:37:52.897" v="292" actId="1036"/>
          <ac:cxnSpMkLst>
            <pc:docMk/>
            <pc:sldMk cId="2701063923" sldId="717"/>
            <ac:cxnSpMk id="93" creationId="{75200A33-5980-4EDD-AF21-8ED5CB24BFC4}"/>
          </ac:cxnSpMkLst>
        </pc:cxnChg>
        <pc:cxnChg chg="mod">
          <ac:chgData name="Smarius, John" userId="c30baacd-31b9-4ea6-b79e-1b4cd3c35358" providerId="ADAL" clId="{15DDC7AB-B56B-4C71-A374-806D6C6A36D8}" dt="2023-02-10T09:37:52.897" v="292" actId="1036"/>
          <ac:cxnSpMkLst>
            <pc:docMk/>
            <pc:sldMk cId="2701063923" sldId="717"/>
            <ac:cxnSpMk id="94" creationId="{03D39F92-B26B-4619-8D5B-98CA2D1B3ADD}"/>
          </ac:cxnSpMkLst>
        </pc:cxnChg>
        <pc:cxnChg chg="mod">
          <ac:chgData name="Smarius, John" userId="c30baacd-31b9-4ea6-b79e-1b4cd3c35358" providerId="ADAL" clId="{15DDC7AB-B56B-4C71-A374-806D6C6A36D8}" dt="2023-02-10T09:37:52.897" v="292" actId="1036"/>
          <ac:cxnSpMkLst>
            <pc:docMk/>
            <pc:sldMk cId="2701063923" sldId="717"/>
            <ac:cxnSpMk id="95" creationId="{D398690C-554A-46B7-8057-B7BE3788815E}"/>
          </ac:cxnSpMkLst>
        </pc:cxnChg>
        <pc:cxnChg chg="mod">
          <ac:chgData name="Smarius, John" userId="c30baacd-31b9-4ea6-b79e-1b4cd3c35358" providerId="ADAL" clId="{15DDC7AB-B56B-4C71-A374-806D6C6A36D8}" dt="2023-02-10T09:37:52.897" v="292" actId="1036"/>
          <ac:cxnSpMkLst>
            <pc:docMk/>
            <pc:sldMk cId="2701063923" sldId="717"/>
            <ac:cxnSpMk id="96" creationId="{58FEF8C6-9B96-4017-A78E-E420F3C51A98}"/>
          </ac:cxnSpMkLst>
        </pc:cxnChg>
        <pc:cxnChg chg="mod">
          <ac:chgData name="Smarius, John" userId="c30baacd-31b9-4ea6-b79e-1b4cd3c35358" providerId="ADAL" clId="{15DDC7AB-B56B-4C71-A374-806D6C6A36D8}" dt="2023-02-10T09:37:52.897" v="292" actId="1036"/>
          <ac:cxnSpMkLst>
            <pc:docMk/>
            <pc:sldMk cId="2701063923" sldId="717"/>
            <ac:cxnSpMk id="97" creationId="{5441C513-FDD2-4E6C-9520-88C65DA0E95A}"/>
          </ac:cxnSpMkLst>
        </pc:cxnChg>
        <pc:cxnChg chg="mod">
          <ac:chgData name="Smarius, John" userId="c30baacd-31b9-4ea6-b79e-1b4cd3c35358" providerId="ADAL" clId="{15DDC7AB-B56B-4C71-A374-806D6C6A36D8}" dt="2023-02-10T09:37:52.897" v="292" actId="1036"/>
          <ac:cxnSpMkLst>
            <pc:docMk/>
            <pc:sldMk cId="2701063923" sldId="717"/>
            <ac:cxnSpMk id="98" creationId="{8D3B4CB5-65D4-45EB-B22C-1BD77965B7F8}"/>
          </ac:cxnSpMkLst>
        </pc:cxnChg>
        <pc:cxnChg chg="mod">
          <ac:chgData name="Smarius, John" userId="c30baacd-31b9-4ea6-b79e-1b4cd3c35358" providerId="ADAL" clId="{15DDC7AB-B56B-4C71-A374-806D6C6A36D8}" dt="2023-02-10T09:37:52.897" v="292" actId="1036"/>
          <ac:cxnSpMkLst>
            <pc:docMk/>
            <pc:sldMk cId="2701063923" sldId="717"/>
            <ac:cxnSpMk id="99" creationId="{A98C15C9-FFAC-43EF-83C8-68502D6BA085}"/>
          </ac:cxnSpMkLst>
        </pc:cxnChg>
        <pc:cxnChg chg="mod">
          <ac:chgData name="Smarius, John" userId="c30baacd-31b9-4ea6-b79e-1b4cd3c35358" providerId="ADAL" clId="{15DDC7AB-B56B-4C71-A374-806D6C6A36D8}" dt="2023-02-10T09:37:52.897" v="292" actId="1036"/>
          <ac:cxnSpMkLst>
            <pc:docMk/>
            <pc:sldMk cId="2701063923" sldId="717"/>
            <ac:cxnSpMk id="112" creationId="{D7DD1D8F-7318-432F-AE7F-86F1FE7C50F2}"/>
          </ac:cxnSpMkLst>
        </pc:cxnChg>
        <pc:cxnChg chg="mod">
          <ac:chgData name="Smarius, John" userId="c30baacd-31b9-4ea6-b79e-1b4cd3c35358" providerId="ADAL" clId="{15DDC7AB-B56B-4C71-A374-806D6C6A36D8}" dt="2023-02-10T09:37:52.897" v="292" actId="1036"/>
          <ac:cxnSpMkLst>
            <pc:docMk/>
            <pc:sldMk cId="2701063923" sldId="717"/>
            <ac:cxnSpMk id="113" creationId="{B59298A2-1CC6-46CE-BF63-AD9393A4D0EC}"/>
          </ac:cxnSpMkLst>
        </pc:cxnChg>
        <pc:cxnChg chg="mod">
          <ac:chgData name="Smarius, John" userId="c30baacd-31b9-4ea6-b79e-1b4cd3c35358" providerId="ADAL" clId="{15DDC7AB-B56B-4C71-A374-806D6C6A36D8}" dt="2023-02-10T09:37:52.897" v="292" actId="1036"/>
          <ac:cxnSpMkLst>
            <pc:docMk/>
            <pc:sldMk cId="2701063923" sldId="717"/>
            <ac:cxnSpMk id="114" creationId="{585B91E7-DB84-4719-9900-D469FD6158D4}"/>
          </ac:cxnSpMkLst>
        </pc:cxnChg>
        <pc:cxnChg chg="mod">
          <ac:chgData name="Smarius, John" userId="c30baacd-31b9-4ea6-b79e-1b4cd3c35358" providerId="ADAL" clId="{15DDC7AB-B56B-4C71-A374-806D6C6A36D8}" dt="2023-02-10T09:37:52.897" v="292" actId="1036"/>
          <ac:cxnSpMkLst>
            <pc:docMk/>
            <pc:sldMk cId="2701063923" sldId="717"/>
            <ac:cxnSpMk id="115" creationId="{DFCDF7A3-CC2C-4CA6-8C48-C2BC35E14593}"/>
          </ac:cxnSpMkLst>
        </pc:cxnChg>
        <pc:cxnChg chg="mod">
          <ac:chgData name="Smarius, John" userId="c30baacd-31b9-4ea6-b79e-1b4cd3c35358" providerId="ADAL" clId="{15DDC7AB-B56B-4C71-A374-806D6C6A36D8}" dt="2023-02-10T09:37:52.897" v="292" actId="1036"/>
          <ac:cxnSpMkLst>
            <pc:docMk/>
            <pc:sldMk cId="2701063923" sldId="717"/>
            <ac:cxnSpMk id="117" creationId="{3049F1EB-39C2-4A8A-A016-235028A39076}"/>
          </ac:cxnSpMkLst>
        </pc:cxnChg>
      </pc:sldChg>
      <pc:sldChg chg="addSp delSp modSp mod">
        <pc:chgData name="Smarius, John" userId="c30baacd-31b9-4ea6-b79e-1b4cd3c35358" providerId="ADAL" clId="{15DDC7AB-B56B-4C71-A374-806D6C6A36D8}" dt="2023-02-10T09:24:45.216" v="167" actId="1076"/>
        <pc:sldMkLst>
          <pc:docMk/>
          <pc:sldMk cId="3009427200" sldId="718"/>
        </pc:sldMkLst>
        <pc:spChg chg="del">
          <ac:chgData name="Smarius, John" userId="c30baacd-31b9-4ea6-b79e-1b4cd3c35358" providerId="ADAL" clId="{15DDC7AB-B56B-4C71-A374-806D6C6A36D8}" dt="2023-02-10T09:20:59.380" v="144" actId="478"/>
          <ac:spMkLst>
            <pc:docMk/>
            <pc:sldMk cId="3009427200" sldId="718"/>
            <ac:spMk id="26" creationId="{A99BA633-18F6-4792-ACF4-188DFC650C62}"/>
          </ac:spMkLst>
        </pc:spChg>
        <pc:spChg chg="mod">
          <ac:chgData name="Smarius, John" userId="c30baacd-31b9-4ea6-b79e-1b4cd3c35358" providerId="ADAL" clId="{15DDC7AB-B56B-4C71-A374-806D6C6A36D8}" dt="2023-02-10T09:24:45.216" v="167" actId="1076"/>
          <ac:spMkLst>
            <pc:docMk/>
            <pc:sldMk cId="3009427200" sldId="718"/>
            <ac:spMk id="55" creationId="{A9306434-B06D-4ECF-B1C2-67A65567916C}"/>
          </ac:spMkLst>
        </pc:spChg>
        <pc:picChg chg="add mod ord">
          <ac:chgData name="Smarius, John" userId="c30baacd-31b9-4ea6-b79e-1b4cd3c35358" providerId="ADAL" clId="{15DDC7AB-B56B-4C71-A374-806D6C6A36D8}" dt="2023-02-10T09:24:25.856" v="160" actId="167"/>
          <ac:picMkLst>
            <pc:docMk/>
            <pc:sldMk cId="3009427200" sldId="718"/>
            <ac:picMk id="2" creationId="{61EABF6A-6B04-E95C-92B8-E69645DDE203}"/>
          </ac:picMkLst>
        </pc:picChg>
        <pc:picChg chg="del">
          <ac:chgData name="Smarius, John" userId="c30baacd-31b9-4ea6-b79e-1b4cd3c35358" providerId="ADAL" clId="{15DDC7AB-B56B-4C71-A374-806D6C6A36D8}" dt="2023-02-10T09:24:30.789" v="161" actId="478"/>
          <ac:picMkLst>
            <pc:docMk/>
            <pc:sldMk cId="3009427200" sldId="718"/>
            <ac:picMk id="3" creationId="{1EEEAD3C-D199-4DA2-853E-1E30A78EDED0}"/>
          </ac:picMkLst>
        </pc:picChg>
      </pc:sldChg>
      <pc:sldChg chg="addSp delSp modSp mod">
        <pc:chgData name="Smarius, John" userId="c30baacd-31b9-4ea6-b79e-1b4cd3c35358" providerId="ADAL" clId="{15DDC7AB-B56B-4C71-A374-806D6C6A36D8}" dt="2023-02-10T09:38:21.414" v="300" actId="1036"/>
        <pc:sldMkLst>
          <pc:docMk/>
          <pc:sldMk cId="4035451064" sldId="719"/>
        </pc:sldMkLst>
        <pc:spChg chg="add mod">
          <ac:chgData name="Smarius, John" userId="c30baacd-31b9-4ea6-b79e-1b4cd3c35358" providerId="ADAL" clId="{15DDC7AB-B56B-4C71-A374-806D6C6A36D8}" dt="2023-02-10T09:38:14.491" v="294"/>
          <ac:spMkLst>
            <pc:docMk/>
            <pc:sldMk cId="4035451064" sldId="719"/>
            <ac:spMk id="2" creationId="{F19F71AF-FC15-7A56-1E19-C69B7716F29A}"/>
          </ac:spMkLst>
        </pc:spChg>
        <pc:spChg chg="mod">
          <ac:chgData name="Smarius, John" userId="c30baacd-31b9-4ea6-b79e-1b4cd3c35358" providerId="ADAL" clId="{15DDC7AB-B56B-4C71-A374-806D6C6A36D8}" dt="2023-02-10T09:38:21.414" v="300" actId="1036"/>
          <ac:spMkLst>
            <pc:docMk/>
            <pc:sldMk cId="4035451064" sldId="719"/>
            <ac:spMk id="30" creationId="{84676A2D-B623-4CC2-BB21-E135AF85D06E}"/>
          </ac:spMkLst>
        </pc:spChg>
        <pc:spChg chg="mod">
          <ac:chgData name="Smarius, John" userId="c30baacd-31b9-4ea6-b79e-1b4cd3c35358" providerId="ADAL" clId="{15DDC7AB-B56B-4C71-A374-806D6C6A36D8}" dt="2023-02-10T09:38:21.414" v="300" actId="1036"/>
          <ac:spMkLst>
            <pc:docMk/>
            <pc:sldMk cId="4035451064" sldId="719"/>
            <ac:spMk id="31" creationId="{5FE68615-EF92-40A5-86A7-D2B3CEB358E5}"/>
          </ac:spMkLst>
        </pc:spChg>
        <pc:spChg chg="mod">
          <ac:chgData name="Smarius, John" userId="c30baacd-31b9-4ea6-b79e-1b4cd3c35358" providerId="ADAL" clId="{15DDC7AB-B56B-4C71-A374-806D6C6A36D8}" dt="2023-02-10T09:38:21.414" v="300" actId="1036"/>
          <ac:spMkLst>
            <pc:docMk/>
            <pc:sldMk cId="4035451064" sldId="719"/>
            <ac:spMk id="33" creationId="{14395067-B1CD-41A1-8E66-CCCED1E64B4D}"/>
          </ac:spMkLst>
        </pc:spChg>
        <pc:spChg chg="mod">
          <ac:chgData name="Smarius, John" userId="c30baacd-31b9-4ea6-b79e-1b4cd3c35358" providerId="ADAL" clId="{15DDC7AB-B56B-4C71-A374-806D6C6A36D8}" dt="2023-02-10T09:38:21.414" v="300" actId="1036"/>
          <ac:spMkLst>
            <pc:docMk/>
            <pc:sldMk cId="4035451064" sldId="719"/>
            <ac:spMk id="34" creationId="{147DB206-B553-4DFE-971C-0DAE3E9A149C}"/>
          </ac:spMkLst>
        </pc:spChg>
        <pc:spChg chg="mod">
          <ac:chgData name="Smarius, John" userId="c30baacd-31b9-4ea6-b79e-1b4cd3c35358" providerId="ADAL" clId="{15DDC7AB-B56B-4C71-A374-806D6C6A36D8}" dt="2023-02-10T09:38:21.414" v="300" actId="1036"/>
          <ac:spMkLst>
            <pc:docMk/>
            <pc:sldMk cId="4035451064" sldId="719"/>
            <ac:spMk id="35" creationId="{8D8B66B5-8A3F-4480-9EAB-144F87B34AAE}"/>
          </ac:spMkLst>
        </pc:spChg>
        <pc:spChg chg="mod">
          <ac:chgData name="Smarius, John" userId="c30baacd-31b9-4ea6-b79e-1b4cd3c35358" providerId="ADAL" clId="{15DDC7AB-B56B-4C71-A374-806D6C6A36D8}" dt="2023-02-10T09:38:21.414" v="300" actId="1036"/>
          <ac:spMkLst>
            <pc:docMk/>
            <pc:sldMk cId="4035451064" sldId="719"/>
            <ac:spMk id="36" creationId="{BD25889C-59B3-4858-8A20-2749137615B5}"/>
          </ac:spMkLst>
        </pc:spChg>
        <pc:spChg chg="mod">
          <ac:chgData name="Smarius, John" userId="c30baacd-31b9-4ea6-b79e-1b4cd3c35358" providerId="ADAL" clId="{15DDC7AB-B56B-4C71-A374-806D6C6A36D8}" dt="2023-02-10T09:38:21.414" v="300" actId="1036"/>
          <ac:spMkLst>
            <pc:docMk/>
            <pc:sldMk cId="4035451064" sldId="719"/>
            <ac:spMk id="37" creationId="{0BF0DE74-92B5-4CD7-B7C6-1FEF1C0676AB}"/>
          </ac:spMkLst>
        </pc:spChg>
        <pc:spChg chg="mod">
          <ac:chgData name="Smarius, John" userId="c30baacd-31b9-4ea6-b79e-1b4cd3c35358" providerId="ADAL" clId="{15DDC7AB-B56B-4C71-A374-806D6C6A36D8}" dt="2023-02-10T09:38:21.414" v="300" actId="1036"/>
          <ac:spMkLst>
            <pc:docMk/>
            <pc:sldMk cId="4035451064" sldId="719"/>
            <ac:spMk id="38" creationId="{84358464-4D91-4179-B055-891277DC4CA5}"/>
          </ac:spMkLst>
        </pc:spChg>
        <pc:spChg chg="mod">
          <ac:chgData name="Smarius, John" userId="c30baacd-31b9-4ea6-b79e-1b4cd3c35358" providerId="ADAL" clId="{15DDC7AB-B56B-4C71-A374-806D6C6A36D8}" dt="2023-02-10T09:38:21.414" v="300" actId="1036"/>
          <ac:spMkLst>
            <pc:docMk/>
            <pc:sldMk cId="4035451064" sldId="719"/>
            <ac:spMk id="39" creationId="{7518C59D-B03E-40EB-ABB9-820C5D58F629}"/>
          </ac:spMkLst>
        </pc:spChg>
        <pc:spChg chg="mod">
          <ac:chgData name="Smarius, John" userId="c30baacd-31b9-4ea6-b79e-1b4cd3c35358" providerId="ADAL" clId="{15DDC7AB-B56B-4C71-A374-806D6C6A36D8}" dt="2023-02-10T09:38:21.414" v="300" actId="1036"/>
          <ac:spMkLst>
            <pc:docMk/>
            <pc:sldMk cId="4035451064" sldId="719"/>
            <ac:spMk id="40" creationId="{7057FD26-3A6B-4520-A124-17E976F3D2A8}"/>
          </ac:spMkLst>
        </pc:spChg>
        <pc:spChg chg="mod">
          <ac:chgData name="Smarius, John" userId="c30baacd-31b9-4ea6-b79e-1b4cd3c35358" providerId="ADAL" clId="{15DDC7AB-B56B-4C71-A374-806D6C6A36D8}" dt="2023-02-10T09:38:21.414" v="300" actId="1036"/>
          <ac:spMkLst>
            <pc:docMk/>
            <pc:sldMk cId="4035451064" sldId="719"/>
            <ac:spMk id="41" creationId="{99F2D179-52B9-4AA6-B943-F69B105B9A57}"/>
          </ac:spMkLst>
        </pc:spChg>
        <pc:spChg chg="mod">
          <ac:chgData name="Smarius, John" userId="c30baacd-31b9-4ea6-b79e-1b4cd3c35358" providerId="ADAL" clId="{15DDC7AB-B56B-4C71-A374-806D6C6A36D8}" dt="2023-02-10T09:38:21.414" v="300" actId="1036"/>
          <ac:spMkLst>
            <pc:docMk/>
            <pc:sldMk cId="4035451064" sldId="719"/>
            <ac:spMk id="43" creationId="{0473407C-1F12-4287-A263-84F512E950AA}"/>
          </ac:spMkLst>
        </pc:spChg>
        <pc:spChg chg="del">
          <ac:chgData name="Smarius, John" userId="c30baacd-31b9-4ea6-b79e-1b4cd3c35358" providerId="ADAL" clId="{15DDC7AB-B56B-4C71-A374-806D6C6A36D8}" dt="2023-02-10T09:38:09.811" v="293" actId="478"/>
          <ac:spMkLst>
            <pc:docMk/>
            <pc:sldMk cId="4035451064" sldId="719"/>
            <ac:spMk id="44" creationId="{17445906-A10C-4AA9-A294-C0B99F2296C7}"/>
          </ac:spMkLst>
        </pc:spChg>
        <pc:spChg chg="mod">
          <ac:chgData name="Smarius, John" userId="c30baacd-31b9-4ea6-b79e-1b4cd3c35358" providerId="ADAL" clId="{15DDC7AB-B56B-4C71-A374-806D6C6A36D8}" dt="2023-02-10T09:38:21.414" v="300" actId="1036"/>
          <ac:spMkLst>
            <pc:docMk/>
            <pc:sldMk cId="4035451064" sldId="719"/>
            <ac:spMk id="45" creationId="{7C1EA4A9-19C7-4F88-A370-E043136F7723}"/>
          </ac:spMkLst>
        </pc:spChg>
        <pc:spChg chg="mod">
          <ac:chgData name="Smarius, John" userId="c30baacd-31b9-4ea6-b79e-1b4cd3c35358" providerId="ADAL" clId="{15DDC7AB-B56B-4C71-A374-806D6C6A36D8}" dt="2023-02-10T09:38:21.414" v="300" actId="1036"/>
          <ac:spMkLst>
            <pc:docMk/>
            <pc:sldMk cId="4035451064" sldId="719"/>
            <ac:spMk id="46" creationId="{5E5B13EC-2F3C-4839-977F-0C8EE58EDE3C}"/>
          </ac:spMkLst>
        </pc:spChg>
        <pc:spChg chg="mod">
          <ac:chgData name="Smarius, John" userId="c30baacd-31b9-4ea6-b79e-1b4cd3c35358" providerId="ADAL" clId="{15DDC7AB-B56B-4C71-A374-806D6C6A36D8}" dt="2023-02-10T09:38:21.414" v="300" actId="1036"/>
          <ac:spMkLst>
            <pc:docMk/>
            <pc:sldMk cId="4035451064" sldId="719"/>
            <ac:spMk id="47" creationId="{070C930A-E493-46A7-A059-127588CBFB09}"/>
          </ac:spMkLst>
        </pc:spChg>
        <pc:spChg chg="mod">
          <ac:chgData name="Smarius, John" userId="c30baacd-31b9-4ea6-b79e-1b4cd3c35358" providerId="ADAL" clId="{15DDC7AB-B56B-4C71-A374-806D6C6A36D8}" dt="2023-02-10T09:38:21.414" v="300" actId="1036"/>
          <ac:spMkLst>
            <pc:docMk/>
            <pc:sldMk cId="4035451064" sldId="719"/>
            <ac:spMk id="48" creationId="{77650A84-4686-45CD-A194-5B6B29BA8CEF}"/>
          </ac:spMkLst>
        </pc:spChg>
        <pc:spChg chg="mod">
          <ac:chgData name="Smarius, John" userId="c30baacd-31b9-4ea6-b79e-1b4cd3c35358" providerId="ADAL" clId="{15DDC7AB-B56B-4C71-A374-806D6C6A36D8}" dt="2023-02-10T09:38:21.414" v="300" actId="1036"/>
          <ac:spMkLst>
            <pc:docMk/>
            <pc:sldMk cId="4035451064" sldId="719"/>
            <ac:spMk id="49" creationId="{61828237-42B5-4B12-8677-1767A17BCFDD}"/>
          </ac:spMkLst>
        </pc:spChg>
        <pc:spChg chg="mod">
          <ac:chgData name="Smarius, John" userId="c30baacd-31b9-4ea6-b79e-1b4cd3c35358" providerId="ADAL" clId="{15DDC7AB-B56B-4C71-A374-806D6C6A36D8}" dt="2023-02-10T09:38:21.414" v="300" actId="1036"/>
          <ac:spMkLst>
            <pc:docMk/>
            <pc:sldMk cId="4035451064" sldId="719"/>
            <ac:spMk id="50" creationId="{D41ED76F-7CD5-4D85-A7F2-F195DE1A91D2}"/>
          </ac:spMkLst>
        </pc:spChg>
        <pc:spChg chg="mod">
          <ac:chgData name="Smarius, John" userId="c30baacd-31b9-4ea6-b79e-1b4cd3c35358" providerId="ADAL" clId="{15DDC7AB-B56B-4C71-A374-806D6C6A36D8}" dt="2023-02-10T09:38:21.414" v="300" actId="1036"/>
          <ac:spMkLst>
            <pc:docMk/>
            <pc:sldMk cId="4035451064" sldId="719"/>
            <ac:spMk id="51" creationId="{05B1D148-C780-4D14-845B-5B0D5C052BFC}"/>
          </ac:spMkLst>
        </pc:spChg>
        <pc:spChg chg="mod">
          <ac:chgData name="Smarius, John" userId="c30baacd-31b9-4ea6-b79e-1b4cd3c35358" providerId="ADAL" clId="{15DDC7AB-B56B-4C71-A374-806D6C6A36D8}" dt="2023-02-10T09:38:21.414" v="300" actId="1036"/>
          <ac:spMkLst>
            <pc:docMk/>
            <pc:sldMk cId="4035451064" sldId="719"/>
            <ac:spMk id="69" creationId="{C08DA833-5548-4636-9265-09FB3E3C64EF}"/>
          </ac:spMkLst>
        </pc:spChg>
        <pc:spChg chg="mod">
          <ac:chgData name="Smarius, John" userId="c30baacd-31b9-4ea6-b79e-1b4cd3c35358" providerId="ADAL" clId="{15DDC7AB-B56B-4C71-A374-806D6C6A36D8}" dt="2023-02-10T09:38:21.414" v="300" actId="1036"/>
          <ac:spMkLst>
            <pc:docMk/>
            <pc:sldMk cId="4035451064" sldId="719"/>
            <ac:spMk id="70" creationId="{39B18ED0-9A64-427F-A459-4997DFC0C664}"/>
          </ac:spMkLst>
        </pc:spChg>
        <pc:spChg chg="mod">
          <ac:chgData name="Smarius, John" userId="c30baacd-31b9-4ea6-b79e-1b4cd3c35358" providerId="ADAL" clId="{15DDC7AB-B56B-4C71-A374-806D6C6A36D8}" dt="2023-02-10T09:38:21.414" v="300" actId="1036"/>
          <ac:spMkLst>
            <pc:docMk/>
            <pc:sldMk cId="4035451064" sldId="719"/>
            <ac:spMk id="71" creationId="{88D3B016-2345-4684-8B81-F300A9CD65C7}"/>
          </ac:spMkLst>
        </pc:spChg>
        <pc:spChg chg="mod">
          <ac:chgData name="Smarius, John" userId="c30baacd-31b9-4ea6-b79e-1b4cd3c35358" providerId="ADAL" clId="{15DDC7AB-B56B-4C71-A374-806D6C6A36D8}" dt="2023-02-10T09:38:21.414" v="300" actId="1036"/>
          <ac:spMkLst>
            <pc:docMk/>
            <pc:sldMk cId="4035451064" sldId="719"/>
            <ac:spMk id="72" creationId="{A9C5234D-89A7-4674-B404-CDF481EDBE70}"/>
          </ac:spMkLst>
        </pc:spChg>
        <pc:cxnChg chg="mod">
          <ac:chgData name="Smarius, John" userId="c30baacd-31b9-4ea6-b79e-1b4cd3c35358" providerId="ADAL" clId="{15DDC7AB-B56B-4C71-A374-806D6C6A36D8}" dt="2023-02-10T09:38:21.414" v="300" actId="1036"/>
          <ac:cxnSpMkLst>
            <pc:docMk/>
            <pc:sldMk cId="4035451064" sldId="719"/>
            <ac:cxnSpMk id="53" creationId="{BF882C24-2404-4445-9E3E-89331516D81D}"/>
          </ac:cxnSpMkLst>
        </pc:cxnChg>
        <pc:cxnChg chg="mod">
          <ac:chgData name="Smarius, John" userId="c30baacd-31b9-4ea6-b79e-1b4cd3c35358" providerId="ADAL" clId="{15DDC7AB-B56B-4C71-A374-806D6C6A36D8}" dt="2023-02-10T09:38:21.414" v="300" actId="1036"/>
          <ac:cxnSpMkLst>
            <pc:docMk/>
            <pc:sldMk cId="4035451064" sldId="719"/>
            <ac:cxnSpMk id="55" creationId="{B08892E0-86CC-47AE-A17D-CD84268B7D1A}"/>
          </ac:cxnSpMkLst>
        </pc:cxnChg>
        <pc:cxnChg chg="mod">
          <ac:chgData name="Smarius, John" userId="c30baacd-31b9-4ea6-b79e-1b4cd3c35358" providerId="ADAL" clId="{15DDC7AB-B56B-4C71-A374-806D6C6A36D8}" dt="2023-02-10T09:38:21.414" v="300" actId="1036"/>
          <ac:cxnSpMkLst>
            <pc:docMk/>
            <pc:sldMk cId="4035451064" sldId="719"/>
            <ac:cxnSpMk id="57" creationId="{A162DEC8-8633-42E0-8860-78533A9C940F}"/>
          </ac:cxnSpMkLst>
        </pc:cxnChg>
        <pc:cxnChg chg="mod">
          <ac:chgData name="Smarius, John" userId="c30baacd-31b9-4ea6-b79e-1b4cd3c35358" providerId="ADAL" clId="{15DDC7AB-B56B-4C71-A374-806D6C6A36D8}" dt="2023-02-10T09:38:21.414" v="300" actId="1036"/>
          <ac:cxnSpMkLst>
            <pc:docMk/>
            <pc:sldMk cId="4035451064" sldId="719"/>
            <ac:cxnSpMk id="59" creationId="{7C3FD4E3-F259-4D14-8433-8F626F1D8BAD}"/>
          </ac:cxnSpMkLst>
        </pc:cxnChg>
        <pc:cxnChg chg="mod">
          <ac:chgData name="Smarius, John" userId="c30baacd-31b9-4ea6-b79e-1b4cd3c35358" providerId="ADAL" clId="{15DDC7AB-B56B-4C71-A374-806D6C6A36D8}" dt="2023-02-10T09:38:21.414" v="300" actId="1036"/>
          <ac:cxnSpMkLst>
            <pc:docMk/>
            <pc:sldMk cId="4035451064" sldId="719"/>
            <ac:cxnSpMk id="60" creationId="{D02F700E-F7D5-48D4-A6BA-1550BDE4C161}"/>
          </ac:cxnSpMkLst>
        </pc:cxnChg>
        <pc:cxnChg chg="mod">
          <ac:chgData name="Smarius, John" userId="c30baacd-31b9-4ea6-b79e-1b4cd3c35358" providerId="ADAL" clId="{15DDC7AB-B56B-4C71-A374-806D6C6A36D8}" dt="2023-02-10T09:38:21.414" v="300" actId="1036"/>
          <ac:cxnSpMkLst>
            <pc:docMk/>
            <pc:sldMk cId="4035451064" sldId="719"/>
            <ac:cxnSpMk id="61" creationId="{F6DA86C6-9E8A-4182-A4D0-BA905E1A9230}"/>
          </ac:cxnSpMkLst>
        </pc:cxnChg>
        <pc:cxnChg chg="mod">
          <ac:chgData name="Smarius, John" userId="c30baacd-31b9-4ea6-b79e-1b4cd3c35358" providerId="ADAL" clId="{15DDC7AB-B56B-4C71-A374-806D6C6A36D8}" dt="2023-02-10T09:38:21.414" v="300" actId="1036"/>
          <ac:cxnSpMkLst>
            <pc:docMk/>
            <pc:sldMk cId="4035451064" sldId="719"/>
            <ac:cxnSpMk id="63" creationId="{DC70433E-A04E-4B0E-A412-77CBEA13C345}"/>
          </ac:cxnSpMkLst>
        </pc:cxnChg>
        <pc:cxnChg chg="mod">
          <ac:chgData name="Smarius, John" userId="c30baacd-31b9-4ea6-b79e-1b4cd3c35358" providerId="ADAL" clId="{15DDC7AB-B56B-4C71-A374-806D6C6A36D8}" dt="2023-02-10T09:38:21.414" v="300" actId="1036"/>
          <ac:cxnSpMkLst>
            <pc:docMk/>
            <pc:sldMk cId="4035451064" sldId="719"/>
            <ac:cxnSpMk id="64" creationId="{7FC997FE-1BBE-4D07-B3C8-C73BAE51B83E}"/>
          </ac:cxnSpMkLst>
        </pc:cxnChg>
        <pc:cxnChg chg="mod">
          <ac:chgData name="Smarius, John" userId="c30baacd-31b9-4ea6-b79e-1b4cd3c35358" providerId="ADAL" clId="{15DDC7AB-B56B-4C71-A374-806D6C6A36D8}" dt="2023-02-10T09:38:21.414" v="300" actId="1036"/>
          <ac:cxnSpMkLst>
            <pc:docMk/>
            <pc:sldMk cId="4035451064" sldId="719"/>
            <ac:cxnSpMk id="65" creationId="{7011854B-5DB9-4DCA-9ED8-FC0E742045BB}"/>
          </ac:cxnSpMkLst>
        </pc:cxnChg>
        <pc:cxnChg chg="mod">
          <ac:chgData name="Smarius, John" userId="c30baacd-31b9-4ea6-b79e-1b4cd3c35358" providerId="ADAL" clId="{15DDC7AB-B56B-4C71-A374-806D6C6A36D8}" dt="2023-02-10T09:38:21.414" v="300" actId="1036"/>
          <ac:cxnSpMkLst>
            <pc:docMk/>
            <pc:sldMk cId="4035451064" sldId="719"/>
            <ac:cxnSpMk id="66" creationId="{D642048D-69CA-474E-AC41-EA2295EFE941}"/>
          </ac:cxnSpMkLst>
        </pc:cxnChg>
        <pc:cxnChg chg="mod">
          <ac:chgData name="Smarius, John" userId="c30baacd-31b9-4ea6-b79e-1b4cd3c35358" providerId="ADAL" clId="{15DDC7AB-B56B-4C71-A374-806D6C6A36D8}" dt="2023-02-10T09:38:21.414" v="300" actId="1036"/>
          <ac:cxnSpMkLst>
            <pc:docMk/>
            <pc:sldMk cId="4035451064" sldId="719"/>
            <ac:cxnSpMk id="67" creationId="{DE365C1D-B6F7-480D-AF9B-697B9286EDE4}"/>
          </ac:cxnSpMkLst>
        </pc:cxnChg>
        <pc:cxnChg chg="mod">
          <ac:chgData name="Smarius, John" userId="c30baacd-31b9-4ea6-b79e-1b4cd3c35358" providerId="ADAL" clId="{15DDC7AB-B56B-4C71-A374-806D6C6A36D8}" dt="2023-02-10T09:38:21.414" v="300" actId="1036"/>
          <ac:cxnSpMkLst>
            <pc:docMk/>
            <pc:sldMk cId="4035451064" sldId="719"/>
            <ac:cxnSpMk id="68" creationId="{BA500EC3-05EB-424C-B57B-A4F4EF2E1E12}"/>
          </ac:cxnSpMkLst>
        </pc:cxnChg>
      </pc:sldChg>
      <pc:sldChg chg="delSp del mod">
        <pc:chgData name="Smarius, John" userId="c30baacd-31b9-4ea6-b79e-1b4cd3c35358" providerId="ADAL" clId="{15DDC7AB-B56B-4C71-A374-806D6C6A36D8}" dt="2023-02-10T09:21:41.888" v="147" actId="47"/>
        <pc:sldMkLst>
          <pc:docMk/>
          <pc:sldMk cId="1779530376" sldId="720"/>
        </pc:sldMkLst>
        <pc:spChg chg="del">
          <ac:chgData name="Smarius, John" userId="c30baacd-31b9-4ea6-b79e-1b4cd3c35358" providerId="ADAL" clId="{15DDC7AB-B56B-4C71-A374-806D6C6A36D8}" dt="2023-02-10T09:21:34.756" v="146" actId="478"/>
          <ac:spMkLst>
            <pc:docMk/>
            <pc:sldMk cId="1779530376" sldId="720"/>
            <ac:spMk id="27" creationId="{047F8644-57F7-4C59-94B7-1108F9ACF031}"/>
          </ac:spMkLst>
        </pc:spChg>
      </pc:sldChg>
      <pc:sldChg chg="addSp delSp modSp mod">
        <pc:chgData name="Smarius, John" userId="c30baacd-31b9-4ea6-b79e-1b4cd3c35358" providerId="ADAL" clId="{15DDC7AB-B56B-4C71-A374-806D6C6A36D8}" dt="2023-02-10T09:39:02.412" v="317" actId="1036"/>
        <pc:sldMkLst>
          <pc:docMk/>
          <pc:sldMk cId="241610307" sldId="721"/>
        </pc:sldMkLst>
        <pc:spChg chg="add mod">
          <ac:chgData name="Smarius, John" userId="c30baacd-31b9-4ea6-b79e-1b4cd3c35358" providerId="ADAL" clId="{15DDC7AB-B56B-4C71-A374-806D6C6A36D8}" dt="2023-02-10T09:38:52.034" v="303"/>
          <ac:spMkLst>
            <pc:docMk/>
            <pc:sldMk cId="241610307" sldId="721"/>
            <ac:spMk id="2" creationId="{2B9EED46-A89B-CA02-9C76-2951B5EE5767}"/>
          </ac:spMkLst>
        </pc:spChg>
        <pc:spChg chg="mod">
          <ac:chgData name="Smarius, John" userId="c30baacd-31b9-4ea6-b79e-1b4cd3c35358" providerId="ADAL" clId="{15DDC7AB-B56B-4C71-A374-806D6C6A36D8}" dt="2023-02-10T09:39:02.412" v="317" actId="1036"/>
          <ac:spMkLst>
            <pc:docMk/>
            <pc:sldMk cId="241610307" sldId="721"/>
            <ac:spMk id="34" creationId="{393A5C8F-5308-4957-AA74-9236B54BC9B6}"/>
          </ac:spMkLst>
        </pc:spChg>
        <pc:spChg chg="mod">
          <ac:chgData name="Smarius, John" userId="c30baacd-31b9-4ea6-b79e-1b4cd3c35358" providerId="ADAL" clId="{15DDC7AB-B56B-4C71-A374-806D6C6A36D8}" dt="2023-02-10T09:39:02.412" v="317" actId="1036"/>
          <ac:spMkLst>
            <pc:docMk/>
            <pc:sldMk cId="241610307" sldId="721"/>
            <ac:spMk id="35" creationId="{26BB0A28-A48D-46A0-B1E3-75F8F35FDF90}"/>
          </ac:spMkLst>
        </pc:spChg>
        <pc:spChg chg="mod">
          <ac:chgData name="Smarius, John" userId="c30baacd-31b9-4ea6-b79e-1b4cd3c35358" providerId="ADAL" clId="{15DDC7AB-B56B-4C71-A374-806D6C6A36D8}" dt="2023-02-10T09:39:02.412" v="317" actId="1036"/>
          <ac:spMkLst>
            <pc:docMk/>
            <pc:sldMk cId="241610307" sldId="721"/>
            <ac:spMk id="37" creationId="{A4C54836-FE34-4887-9E2E-89F59E8EAB80}"/>
          </ac:spMkLst>
        </pc:spChg>
        <pc:spChg chg="mod">
          <ac:chgData name="Smarius, John" userId="c30baacd-31b9-4ea6-b79e-1b4cd3c35358" providerId="ADAL" clId="{15DDC7AB-B56B-4C71-A374-806D6C6A36D8}" dt="2023-02-10T09:39:02.412" v="317" actId="1036"/>
          <ac:spMkLst>
            <pc:docMk/>
            <pc:sldMk cId="241610307" sldId="721"/>
            <ac:spMk id="38" creationId="{F4CC51F8-6571-4B7B-B85D-8ED1E6580E6D}"/>
          </ac:spMkLst>
        </pc:spChg>
        <pc:spChg chg="mod">
          <ac:chgData name="Smarius, John" userId="c30baacd-31b9-4ea6-b79e-1b4cd3c35358" providerId="ADAL" clId="{15DDC7AB-B56B-4C71-A374-806D6C6A36D8}" dt="2023-02-10T09:39:02.412" v="317" actId="1036"/>
          <ac:spMkLst>
            <pc:docMk/>
            <pc:sldMk cId="241610307" sldId="721"/>
            <ac:spMk id="39" creationId="{6AA39218-E67A-4048-AD74-BDE73245664B}"/>
          </ac:spMkLst>
        </pc:spChg>
        <pc:spChg chg="mod">
          <ac:chgData name="Smarius, John" userId="c30baacd-31b9-4ea6-b79e-1b4cd3c35358" providerId="ADAL" clId="{15DDC7AB-B56B-4C71-A374-806D6C6A36D8}" dt="2023-02-10T09:39:02.412" v="317" actId="1036"/>
          <ac:spMkLst>
            <pc:docMk/>
            <pc:sldMk cId="241610307" sldId="721"/>
            <ac:spMk id="40" creationId="{34AA98AF-5B72-4090-A021-F5F916A9CA25}"/>
          </ac:spMkLst>
        </pc:spChg>
        <pc:spChg chg="mod">
          <ac:chgData name="Smarius, John" userId="c30baacd-31b9-4ea6-b79e-1b4cd3c35358" providerId="ADAL" clId="{15DDC7AB-B56B-4C71-A374-806D6C6A36D8}" dt="2023-02-10T09:39:02.412" v="317" actId="1036"/>
          <ac:spMkLst>
            <pc:docMk/>
            <pc:sldMk cId="241610307" sldId="721"/>
            <ac:spMk id="41" creationId="{EE478C27-63B3-48AF-B3EA-98FC7837B9B6}"/>
          </ac:spMkLst>
        </pc:spChg>
        <pc:spChg chg="mod">
          <ac:chgData name="Smarius, John" userId="c30baacd-31b9-4ea6-b79e-1b4cd3c35358" providerId="ADAL" clId="{15DDC7AB-B56B-4C71-A374-806D6C6A36D8}" dt="2023-02-10T09:39:02.412" v="317" actId="1036"/>
          <ac:spMkLst>
            <pc:docMk/>
            <pc:sldMk cId="241610307" sldId="721"/>
            <ac:spMk id="42" creationId="{DE2D8B04-45F1-4446-A192-C40FE57D4428}"/>
          </ac:spMkLst>
        </pc:spChg>
        <pc:spChg chg="mod">
          <ac:chgData name="Smarius, John" userId="c30baacd-31b9-4ea6-b79e-1b4cd3c35358" providerId="ADAL" clId="{15DDC7AB-B56B-4C71-A374-806D6C6A36D8}" dt="2023-02-10T09:39:02.412" v="317" actId="1036"/>
          <ac:spMkLst>
            <pc:docMk/>
            <pc:sldMk cId="241610307" sldId="721"/>
            <ac:spMk id="43" creationId="{8D76430A-7212-4840-9922-4928734B444D}"/>
          </ac:spMkLst>
        </pc:spChg>
        <pc:spChg chg="del">
          <ac:chgData name="Smarius, John" userId="c30baacd-31b9-4ea6-b79e-1b4cd3c35358" providerId="ADAL" clId="{15DDC7AB-B56B-4C71-A374-806D6C6A36D8}" dt="2023-02-10T09:38:48.330" v="302" actId="478"/>
          <ac:spMkLst>
            <pc:docMk/>
            <pc:sldMk cId="241610307" sldId="721"/>
            <ac:spMk id="44" creationId="{EE57B341-4F81-4287-8464-512F500259B8}"/>
          </ac:spMkLst>
        </pc:spChg>
        <pc:spChg chg="mod">
          <ac:chgData name="Smarius, John" userId="c30baacd-31b9-4ea6-b79e-1b4cd3c35358" providerId="ADAL" clId="{15DDC7AB-B56B-4C71-A374-806D6C6A36D8}" dt="2023-02-10T09:39:02.412" v="317" actId="1036"/>
          <ac:spMkLst>
            <pc:docMk/>
            <pc:sldMk cId="241610307" sldId="721"/>
            <ac:spMk id="45" creationId="{8D097F52-6384-4F40-8FD8-7426695AB188}"/>
          </ac:spMkLst>
        </pc:spChg>
        <pc:spChg chg="mod">
          <ac:chgData name="Smarius, John" userId="c30baacd-31b9-4ea6-b79e-1b4cd3c35358" providerId="ADAL" clId="{15DDC7AB-B56B-4C71-A374-806D6C6A36D8}" dt="2023-02-10T09:39:02.412" v="317" actId="1036"/>
          <ac:spMkLst>
            <pc:docMk/>
            <pc:sldMk cId="241610307" sldId="721"/>
            <ac:spMk id="48" creationId="{CAAB0F30-97F9-49AB-AA23-5E9FD9D2A43E}"/>
          </ac:spMkLst>
        </pc:spChg>
        <pc:spChg chg="mod">
          <ac:chgData name="Smarius, John" userId="c30baacd-31b9-4ea6-b79e-1b4cd3c35358" providerId="ADAL" clId="{15DDC7AB-B56B-4C71-A374-806D6C6A36D8}" dt="2023-02-10T09:39:02.412" v="317" actId="1036"/>
          <ac:spMkLst>
            <pc:docMk/>
            <pc:sldMk cId="241610307" sldId="721"/>
            <ac:spMk id="50" creationId="{F45F51C9-9C90-4F15-904C-059D337AEABF}"/>
          </ac:spMkLst>
        </pc:spChg>
        <pc:spChg chg="mod">
          <ac:chgData name="Smarius, John" userId="c30baacd-31b9-4ea6-b79e-1b4cd3c35358" providerId="ADAL" clId="{15DDC7AB-B56B-4C71-A374-806D6C6A36D8}" dt="2023-02-10T09:39:02.412" v="317" actId="1036"/>
          <ac:spMkLst>
            <pc:docMk/>
            <pc:sldMk cId="241610307" sldId="721"/>
            <ac:spMk id="51" creationId="{8BBF08A8-2881-4F3B-9A46-3B6008042C05}"/>
          </ac:spMkLst>
        </pc:spChg>
        <pc:spChg chg="mod">
          <ac:chgData name="Smarius, John" userId="c30baacd-31b9-4ea6-b79e-1b4cd3c35358" providerId="ADAL" clId="{15DDC7AB-B56B-4C71-A374-806D6C6A36D8}" dt="2023-02-10T09:39:02.412" v="317" actId="1036"/>
          <ac:spMkLst>
            <pc:docMk/>
            <pc:sldMk cId="241610307" sldId="721"/>
            <ac:spMk id="72" creationId="{A112DF6C-AC32-41DA-AA1D-D80F6A122B8B}"/>
          </ac:spMkLst>
        </pc:spChg>
        <pc:spChg chg="mod">
          <ac:chgData name="Smarius, John" userId="c30baacd-31b9-4ea6-b79e-1b4cd3c35358" providerId="ADAL" clId="{15DDC7AB-B56B-4C71-A374-806D6C6A36D8}" dt="2023-02-10T09:39:02.412" v="317" actId="1036"/>
          <ac:spMkLst>
            <pc:docMk/>
            <pc:sldMk cId="241610307" sldId="721"/>
            <ac:spMk id="73" creationId="{A39711AB-98D8-4527-8D61-2E9A174D3D1B}"/>
          </ac:spMkLst>
        </pc:spChg>
        <pc:spChg chg="mod">
          <ac:chgData name="Smarius, John" userId="c30baacd-31b9-4ea6-b79e-1b4cd3c35358" providerId="ADAL" clId="{15DDC7AB-B56B-4C71-A374-806D6C6A36D8}" dt="2023-02-10T09:39:02.412" v="317" actId="1036"/>
          <ac:spMkLst>
            <pc:docMk/>
            <pc:sldMk cId="241610307" sldId="721"/>
            <ac:spMk id="74" creationId="{76B68F23-1B45-4952-BA2B-6FDFFE3294A1}"/>
          </ac:spMkLst>
        </pc:spChg>
        <pc:spChg chg="mod">
          <ac:chgData name="Smarius, John" userId="c30baacd-31b9-4ea6-b79e-1b4cd3c35358" providerId="ADAL" clId="{15DDC7AB-B56B-4C71-A374-806D6C6A36D8}" dt="2023-02-10T09:39:02.412" v="317" actId="1036"/>
          <ac:spMkLst>
            <pc:docMk/>
            <pc:sldMk cId="241610307" sldId="721"/>
            <ac:spMk id="75" creationId="{9D670978-4A77-4901-AECA-7DF5CBE57755}"/>
          </ac:spMkLst>
        </pc:spChg>
        <pc:spChg chg="mod">
          <ac:chgData name="Smarius, John" userId="c30baacd-31b9-4ea6-b79e-1b4cd3c35358" providerId="ADAL" clId="{15DDC7AB-B56B-4C71-A374-806D6C6A36D8}" dt="2023-02-10T09:39:02.412" v="317" actId="1036"/>
          <ac:spMkLst>
            <pc:docMk/>
            <pc:sldMk cId="241610307" sldId="721"/>
            <ac:spMk id="76" creationId="{0E94E293-2BA1-427F-97E3-827493BD70B9}"/>
          </ac:spMkLst>
        </pc:spChg>
        <pc:spChg chg="mod">
          <ac:chgData name="Smarius, John" userId="c30baacd-31b9-4ea6-b79e-1b4cd3c35358" providerId="ADAL" clId="{15DDC7AB-B56B-4C71-A374-806D6C6A36D8}" dt="2023-02-10T09:39:02.412" v="317" actId="1036"/>
          <ac:spMkLst>
            <pc:docMk/>
            <pc:sldMk cId="241610307" sldId="721"/>
            <ac:spMk id="77" creationId="{246542DE-D6C7-4405-9667-3B3F9A882CB0}"/>
          </ac:spMkLst>
        </pc:spChg>
        <pc:spChg chg="mod">
          <ac:chgData name="Smarius, John" userId="c30baacd-31b9-4ea6-b79e-1b4cd3c35358" providerId="ADAL" clId="{15DDC7AB-B56B-4C71-A374-806D6C6A36D8}" dt="2023-02-10T09:39:02.412" v="317" actId="1036"/>
          <ac:spMkLst>
            <pc:docMk/>
            <pc:sldMk cId="241610307" sldId="721"/>
            <ac:spMk id="79" creationId="{99585F18-0F0B-4B43-A062-9D2DFB4CED3D}"/>
          </ac:spMkLst>
        </pc:spChg>
        <pc:spChg chg="mod">
          <ac:chgData name="Smarius, John" userId="c30baacd-31b9-4ea6-b79e-1b4cd3c35358" providerId="ADAL" clId="{15DDC7AB-B56B-4C71-A374-806D6C6A36D8}" dt="2023-02-10T09:39:02.412" v="317" actId="1036"/>
          <ac:spMkLst>
            <pc:docMk/>
            <pc:sldMk cId="241610307" sldId="721"/>
            <ac:spMk id="80" creationId="{EC5C474E-61F2-4E97-BF48-451E9EDAB418}"/>
          </ac:spMkLst>
        </pc:spChg>
        <pc:spChg chg="mod">
          <ac:chgData name="Smarius, John" userId="c30baacd-31b9-4ea6-b79e-1b4cd3c35358" providerId="ADAL" clId="{15DDC7AB-B56B-4C71-A374-806D6C6A36D8}" dt="2023-02-10T09:39:02.412" v="317" actId="1036"/>
          <ac:spMkLst>
            <pc:docMk/>
            <pc:sldMk cId="241610307" sldId="721"/>
            <ac:spMk id="81" creationId="{19830680-486E-44E3-B6AD-88E925EECF0A}"/>
          </ac:spMkLst>
        </pc:spChg>
        <pc:cxnChg chg="mod">
          <ac:chgData name="Smarius, John" userId="c30baacd-31b9-4ea6-b79e-1b4cd3c35358" providerId="ADAL" clId="{15DDC7AB-B56B-4C71-A374-806D6C6A36D8}" dt="2023-02-10T09:39:02.412" v="317" actId="1036"/>
          <ac:cxnSpMkLst>
            <pc:docMk/>
            <pc:sldMk cId="241610307" sldId="721"/>
            <ac:cxnSpMk id="53" creationId="{8E7D3181-0AE3-447E-A4B0-3758724861ED}"/>
          </ac:cxnSpMkLst>
        </pc:cxnChg>
        <pc:cxnChg chg="mod">
          <ac:chgData name="Smarius, John" userId="c30baacd-31b9-4ea6-b79e-1b4cd3c35358" providerId="ADAL" clId="{15DDC7AB-B56B-4C71-A374-806D6C6A36D8}" dt="2023-02-10T09:39:02.412" v="317" actId="1036"/>
          <ac:cxnSpMkLst>
            <pc:docMk/>
            <pc:sldMk cId="241610307" sldId="721"/>
            <ac:cxnSpMk id="55" creationId="{4F7E2000-F551-428A-A950-350D5E8219CB}"/>
          </ac:cxnSpMkLst>
        </pc:cxnChg>
        <pc:cxnChg chg="mod">
          <ac:chgData name="Smarius, John" userId="c30baacd-31b9-4ea6-b79e-1b4cd3c35358" providerId="ADAL" clId="{15DDC7AB-B56B-4C71-A374-806D6C6A36D8}" dt="2023-02-10T09:39:02.412" v="317" actId="1036"/>
          <ac:cxnSpMkLst>
            <pc:docMk/>
            <pc:sldMk cId="241610307" sldId="721"/>
            <ac:cxnSpMk id="57" creationId="{535A0FE2-A023-44C9-B195-2860C8ACA36C}"/>
          </ac:cxnSpMkLst>
        </pc:cxnChg>
        <pc:cxnChg chg="mod">
          <ac:chgData name="Smarius, John" userId="c30baacd-31b9-4ea6-b79e-1b4cd3c35358" providerId="ADAL" clId="{15DDC7AB-B56B-4C71-A374-806D6C6A36D8}" dt="2023-02-10T09:39:02.412" v="317" actId="1036"/>
          <ac:cxnSpMkLst>
            <pc:docMk/>
            <pc:sldMk cId="241610307" sldId="721"/>
            <ac:cxnSpMk id="58" creationId="{99D463A8-9AAC-4198-B7C7-0B630084C011}"/>
          </ac:cxnSpMkLst>
        </pc:cxnChg>
        <pc:cxnChg chg="mod">
          <ac:chgData name="Smarius, John" userId="c30baacd-31b9-4ea6-b79e-1b4cd3c35358" providerId="ADAL" clId="{15DDC7AB-B56B-4C71-A374-806D6C6A36D8}" dt="2023-02-10T09:39:02.412" v="317" actId="1036"/>
          <ac:cxnSpMkLst>
            <pc:docMk/>
            <pc:sldMk cId="241610307" sldId="721"/>
            <ac:cxnSpMk id="60" creationId="{4E36643E-3971-478B-93E4-C8CBA180F9CC}"/>
          </ac:cxnSpMkLst>
        </pc:cxnChg>
        <pc:cxnChg chg="mod">
          <ac:chgData name="Smarius, John" userId="c30baacd-31b9-4ea6-b79e-1b4cd3c35358" providerId="ADAL" clId="{15DDC7AB-B56B-4C71-A374-806D6C6A36D8}" dt="2023-02-10T09:39:02.412" v="317" actId="1036"/>
          <ac:cxnSpMkLst>
            <pc:docMk/>
            <pc:sldMk cId="241610307" sldId="721"/>
            <ac:cxnSpMk id="61" creationId="{FBB50717-C072-4E47-B6F1-76640D8391C1}"/>
          </ac:cxnSpMkLst>
        </pc:cxnChg>
        <pc:cxnChg chg="mod">
          <ac:chgData name="Smarius, John" userId="c30baacd-31b9-4ea6-b79e-1b4cd3c35358" providerId="ADAL" clId="{15DDC7AB-B56B-4C71-A374-806D6C6A36D8}" dt="2023-02-10T09:39:02.412" v="317" actId="1036"/>
          <ac:cxnSpMkLst>
            <pc:docMk/>
            <pc:sldMk cId="241610307" sldId="721"/>
            <ac:cxnSpMk id="64" creationId="{A793FB89-E479-4F07-BFC7-35E5A46AE004}"/>
          </ac:cxnSpMkLst>
        </pc:cxnChg>
        <pc:cxnChg chg="mod">
          <ac:chgData name="Smarius, John" userId="c30baacd-31b9-4ea6-b79e-1b4cd3c35358" providerId="ADAL" clId="{15DDC7AB-B56B-4C71-A374-806D6C6A36D8}" dt="2023-02-10T09:39:02.412" v="317" actId="1036"/>
          <ac:cxnSpMkLst>
            <pc:docMk/>
            <pc:sldMk cId="241610307" sldId="721"/>
            <ac:cxnSpMk id="65" creationId="{D1733AD1-2B31-4B86-AD3B-9696FCA3B0BE}"/>
          </ac:cxnSpMkLst>
        </pc:cxnChg>
        <pc:cxnChg chg="mod">
          <ac:chgData name="Smarius, John" userId="c30baacd-31b9-4ea6-b79e-1b4cd3c35358" providerId="ADAL" clId="{15DDC7AB-B56B-4C71-A374-806D6C6A36D8}" dt="2023-02-10T09:39:02.412" v="317" actId="1036"/>
          <ac:cxnSpMkLst>
            <pc:docMk/>
            <pc:sldMk cId="241610307" sldId="721"/>
            <ac:cxnSpMk id="70" creationId="{FE814F1E-0AC0-4702-8904-8DD54D4F8C29}"/>
          </ac:cxnSpMkLst>
        </pc:cxnChg>
        <pc:cxnChg chg="mod">
          <ac:chgData name="Smarius, John" userId="c30baacd-31b9-4ea6-b79e-1b4cd3c35358" providerId="ADAL" clId="{15DDC7AB-B56B-4C71-A374-806D6C6A36D8}" dt="2023-02-10T09:39:02.412" v="317" actId="1036"/>
          <ac:cxnSpMkLst>
            <pc:docMk/>
            <pc:sldMk cId="241610307" sldId="721"/>
            <ac:cxnSpMk id="71" creationId="{64274D35-A8B0-4A12-AAFD-58D2579CBF1C}"/>
          </ac:cxnSpMkLst>
        </pc:cxnChg>
      </pc:sldChg>
      <pc:sldChg chg="addSp delSp modSp mod">
        <pc:chgData name="Smarius, John" userId="c30baacd-31b9-4ea6-b79e-1b4cd3c35358" providerId="ADAL" clId="{15DDC7AB-B56B-4C71-A374-806D6C6A36D8}" dt="2023-02-10T09:29:05.784" v="200" actId="1076"/>
        <pc:sldMkLst>
          <pc:docMk/>
          <pc:sldMk cId="1527998003" sldId="722"/>
        </pc:sldMkLst>
        <pc:spChg chg="del">
          <ac:chgData name="Smarius, John" userId="c30baacd-31b9-4ea6-b79e-1b4cd3c35358" providerId="ADAL" clId="{15DDC7AB-B56B-4C71-A374-806D6C6A36D8}" dt="2023-02-10T09:27:44.353" v="189" actId="478"/>
          <ac:spMkLst>
            <pc:docMk/>
            <pc:sldMk cId="1527998003" sldId="722"/>
            <ac:spMk id="33" creationId="{352E28F3-9F2C-42FD-A988-5ABB55C2E5EA}"/>
          </ac:spMkLst>
        </pc:spChg>
        <pc:spChg chg="mod">
          <ac:chgData name="Smarius, John" userId="c30baacd-31b9-4ea6-b79e-1b4cd3c35358" providerId="ADAL" clId="{15DDC7AB-B56B-4C71-A374-806D6C6A36D8}" dt="2023-02-10T09:29:05.784" v="200" actId="1076"/>
          <ac:spMkLst>
            <pc:docMk/>
            <pc:sldMk cId="1527998003" sldId="722"/>
            <ac:spMk id="73" creationId="{DEC958A1-0C6C-4336-8AD9-18D209BB1D1F}"/>
          </ac:spMkLst>
        </pc:spChg>
        <pc:picChg chg="add mod ord">
          <ac:chgData name="Smarius, John" userId="c30baacd-31b9-4ea6-b79e-1b4cd3c35358" providerId="ADAL" clId="{15DDC7AB-B56B-4C71-A374-806D6C6A36D8}" dt="2023-02-10T09:28:15.238" v="193" actId="167"/>
          <ac:picMkLst>
            <pc:docMk/>
            <pc:sldMk cId="1527998003" sldId="722"/>
            <ac:picMk id="2" creationId="{42E96CDA-A059-275E-6587-B595102D8E50}"/>
          </ac:picMkLst>
        </pc:picChg>
        <pc:picChg chg="del">
          <ac:chgData name="Smarius, John" userId="c30baacd-31b9-4ea6-b79e-1b4cd3c35358" providerId="ADAL" clId="{15DDC7AB-B56B-4C71-A374-806D6C6A36D8}" dt="2023-02-10T09:28:47.894" v="194" actId="478"/>
          <ac:picMkLst>
            <pc:docMk/>
            <pc:sldMk cId="1527998003" sldId="722"/>
            <ac:picMk id="3" creationId="{2C75861D-4D64-4C60-9C59-1CDEB8FD01EF}"/>
          </ac:picMkLst>
        </pc:picChg>
      </pc:sldChg>
      <pc:sldChg chg="addSp delSp modSp mod">
        <pc:chgData name="Smarius, John" userId="c30baacd-31b9-4ea6-b79e-1b4cd3c35358" providerId="ADAL" clId="{15DDC7AB-B56B-4C71-A374-806D6C6A36D8}" dt="2023-02-10T09:39:33.368" v="333" actId="1035"/>
        <pc:sldMkLst>
          <pc:docMk/>
          <pc:sldMk cId="2722600583" sldId="723"/>
        </pc:sldMkLst>
        <pc:spChg chg="add mod">
          <ac:chgData name="Smarius, John" userId="c30baacd-31b9-4ea6-b79e-1b4cd3c35358" providerId="ADAL" clId="{15DDC7AB-B56B-4C71-A374-806D6C6A36D8}" dt="2023-02-10T09:39:33.368" v="333" actId="1035"/>
          <ac:spMkLst>
            <pc:docMk/>
            <pc:sldMk cId="2722600583" sldId="723"/>
            <ac:spMk id="2" creationId="{E18E8BF5-AA78-400A-671B-6F51B083B748}"/>
          </ac:spMkLst>
        </pc:spChg>
        <pc:spChg chg="del">
          <ac:chgData name="Smarius, John" userId="c30baacd-31b9-4ea6-b79e-1b4cd3c35358" providerId="ADAL" clId="{15DDC7AB-B56B-4C71-A374-806D6C6A36D8}" dt="2023-02-10T09:39:22.321" v="318" actId="478"/>
          <ac:spMkLst>
            <pc:docMk/>
            <pc:sldMk cId="2722600583" sldId="723"/>
            <ac:spMk id="47" creationId="{2D923BEB-82BB-4A96-A2EF-DC3DE65F78F1}"/>
          </ac:spMkLst>
        </pc:spChg>
      </pc:sldChg>
      <pc:sldChg chg="addSp delSp modSp mod">
        <pc:chgData name="Smarius, John" userId="c30baacd-31b9-4ea6-b79e-1b4cd3c35358" providerId="ADAL" clId="{15DDC7AB-B56B-4C71-A374-806D6C6A36D8}" dt="2023-02-10T09:30:20.001" v="212" actId="478"/>
        <pc:sldMkLst>
          <pc:docMk/>
          <pc:sldMk cId="591337266" sldId="724"/>
        </pc:sldMkLst>
        <pc:spChg chg="del">
          <ac:chgData name="Smarius, John" userId="c30baacd-31b9-4ea6-b79e-1b4cd3c35358" providerId="ADAL" clId="{15DDC7AB-B56B-4C71-A374-806D6C6A36D8}" dt="2023-02-10T09:29:43.204" v="202" actId="478"/>
          <ac:spMkLst>
            <pc:docMk/>
            <pc:sldMk cId="591337266" sldId="724"/>
            <ac:spMk id="30" creationId="{E0C25150-319E-4A8A-B95C-F924469C6754}"/>
          </ac:spMkLst>
        </pc:spChg>
        <pc:spChg chg="mod">
          <ac:chgData name="Smarius, John" userId="c30baacd-31b9-4ea6-b79e-1b4cd3c35358" providerId="ADAL" clId="{15DDC7AB-B56B-4C71-A374-806D6C6A36D8}" dt="2023-02-10T09:29:58.707" v="208" actId="1076"/>
          <ac:spMkLst>
            <pc:docMk/>
            <pc:sldMk cId="591337266" sldId="724"/>
            <ac:spMk id="105" creationId="{87836F8F-206E-46B9-95F7-D43A2819595A}"/>
          </ac:spMkLst>
        </pc:spChg>
        <pc:picChg chg="add mod ord">
          <ac:chgData name="Smarius, John" userId="c30baacd-31b9-4ea6-b79e-1b4cd3c35358" providerId="ADAL" clId="{15DDC7AB-B56B-4C71-A374-806D6C6A36D8}" dt="2023-02-10T09:30:15.317" v="211" actId="167"/>
          <ac:picMkLst>
            <pc:docMk/>
            <pc:sldMk cId="591337266" sldId="724"/>
            <ac:picMk id="2" creationId="{5393E64D-04ED-8896-DFF9-582BBC8B6382}"/>
          </ac:picMkLst>
        </pc:picChg>
        <pc:picChg chg="del">
          <ac:chgData name="Smarius, John" userId="c30baacd-31b9-4ea6-b79e-1b4cd3c35358" providerId="ADAL" clId="{15DDC7AB-B56B-4C71-A374-806D6C6A36D8}" dt="2023-02-10T09:30:20.001" v="212" actId="478"/>
          <ac:picMkLst>
            <pc:docMk/>
            <pc:sldMk cId="591337266" sldId="724"/>
            <ac:picMk id="3" creationId="{32D22656-4384-436F-9AD9-6CDAE3CAC509}"/>
          </ac:picMkLst>
        </pc:picChg>
      </pc:sldChg>
      <pc:sldChg chg="addSp delSp modSp mod">
        <pc:chgData name="Smarius, John" userId="c30baacd-31b9-4ea6-b79e-1b4cd3c35358" providerId="ADAL" clId="{15DDC7AB-B56B-4C71-A374-806D6C6A36D8}" dt="2023-02-10T09:40:08.322" v="349" actId="1036"/>
        <pc:sldMkLst>
          <pc:docMk/>
          <pc:sldMk cId="130070019" sldId="725"/>
        </pc:sldMkLst>
        <pc:spChg chg="add mod">
          <ac:chgData name="Smarius, John" userId="c30baacd-31b9-4ea6-b79e-1b4cd3c35358" providerId="ADAL" clId="{15DDC7AB-B56B-4C71-A374-806D6C6A36D8}" dt="2023-02-10T09:39:59.196" v="346" actId="1035"/>
          <ac:spMkLst>
            <pc:docMk/>
            <pc:sldMk cId="130070019" sldId="725"/>
            <ac:spMk id="2" creationId="{10074D7B-DA54-C710-4331-3C051B83864A}"/>
          </ac:spMkLst>
        </pc:spChg>
        <pc:spChg chg="mod">
          <ac:chgData name="Smarius, John" userId="c30baacd-31b9-4ea6-b79e-1b4cd3c35358" providerId="ADAL" clId="{15DDC7AB-B56B-4C71-A374-806D6C6A36D8}" dt="2023-02-10T09:40:08.322" v="349" actId="1036"/>
          <ac:spMkLst>
            <pc:docMk/>
            <pc:sldMk cId="130070019" sldId="725"/>
            <ac:spMk id="47" creationId="{53325F90-E6C0-4FAB-988C-733C2621C28F}"/>
          </ac:spMkLst>
        </pc:spChg>
        <pc:spChg chg="mod">
          <ac:chgData name="Smarius, John" userId="c30baacd-31b9-4ea6-b79e-1b4cd3c35358" providerId="ADAL" clId="{15DDC7AB-B56B-4C71-A374-806D6C6A36D8}" dt="2023-02-10T09:40:08.322" v="349" actId="1036"/>
          <ac:spMkLst>
            <pc:docMk/>
            <pc:sldMk cId="130070019" sldId="725"/>
            <ac:spMk id="52" creationId="{2B423D02-826A-4F37-8DF7-A40F76719FEA}"/>
          </ac:spMkLst>
        </pc:spChg>
        <pc:spChg chg="mod">
          <ac:chgData name="Smarius, John" userId="c30baacd-31b9-4ea6-b79e-1b4cd3c35358" providerId="ADAL" clId="{15DDC7AB-B56B-4C71-A374-806D6C6A36D8}" dt="2023-02-10T09:40:08.322" v="349" actId="1036"/>
          <ac:spMkLst>
            <pc:docMk/>
            <pc:sldMk cId="130070019" sldId="725"/>
            <ac:spMk id="53" creationId="{59D37934-1EEF-4D62-BB02-07E696C7EB7C}"/>
          </ac:spMkLst>
        </pc:spChg>
        <pc:spChg chg="mod">
          <ac:chgData name="Smarius, John" userId="c30baacd-31b9-4ea6-b79e-1b4cd3c35358" providerId="ADAL" clId="{15DDC7AB-B56B-4C71-A374-806D6C6A36D8}" dt="2023-02-10T09:40:08.322" v="349" actId="1036"/>
          <ac:spMkLst>
            <pc:docMk/>
            <pc:sldMk cId="130070019" sldId="725"/>
            <ac:spMk id="54" creationId="{3A6BE952-D152-4E13-833A-20AED967B777}"/>
          </ac:spMkLst>
        </pc:spChg>
        <pc:spChg chg="mod">
          <ac:chgData name="Smarius, John" userId="c30baacd-31b9-4ea6-b79e-1b4cd3c35358" providerId="ADAL" clId="{15DDC7AB-B56B-4C71-A374-806D6C6A36D8}" dt="2023-02-10T09:40:08.322" v="349" actId="1036"/>
          <ac:spMkLst>
            <pc:docMk/>
            <pc:sldMk cId="130070019" sldId="725"/>
            <ac:spMk id="55" creationId="{5B769EF7-3B94-4AA0-BD47-5E28B1CA448D}"/>
          </ac:spMkLst>
        </pc:spChg>
        <pc:spChg chg="mod">
          <ac:chgData name="Smarius, John" userId="c30baacd-31b9-4ea6-b79e-1b4cd3c35358" providerId="ADAL" clId="{15DDC7AB-B56B-4C71-A374-806D6C6A36D8}" dt="2023-02-10T09:40:08.322" v="349" actId="1036"/>
          <ac:spMkLst>
            <pc:docMk/>
            <pc:sldMk cId="130070019" sldId="725"/>
            <ac:spMk id="56" creationId="{9728644D-32D2-4A51-82AC-045ACAC24844}"/>
          </ac:spMkLst>
        </pc:spChg>
        <pc:spChg chg="mod">
          <ac:chgData name="Smarius, John" userId="c30baacd-31b9-4ea6-b79e-1b4cd3c35358" providerId="ADAL" clId="{15DDC7AB-B56B-4C71-A374-806D6C6A36D8}" dt="2023-02-10T09:40:08.322" v="349" actId="1036"/>
          <ac:spMkLst>
            <pc:docMk/>
            <pc:sldMk cId="130070019" sldId="725"/>
            <ac:spMk id="57" creationId="{1D260BE4-4E8E-4F70-9F1F-87989534C559}"/>
          </ac:spMkLst>
        </pc:spChg>
        <pc:spChg chg="del">
          <ac:chgData name="Smarius, John" userId="c30baacd-31b9-4ea6-b79e-1b4cd3c35358" providerId="ADAL" clId="{15DDC7AB-B56B-4C71-A374-806D6C6A36D8}" dt="2023-02-10T09:39:52.809" v="334" actId="478"/>
          <ac:spMkLst>
            <pc:docMk/>
            <pc:sldMk cId="130070019" sldId="725"/>
            <ac:spMk id="59" creationId="{E8ECCFEF-2064-43C2-A50F-98D5610DB0D7}"/>
          </ac:spMkLst>
        </pc:spChg>
        <pc:spChg chg="mod">
          <ac:chgData name="Smarius, John" userId="c30baacd-31b9-4ea6-b79e-1b4cd3c35358" providerId="ADAL" clId="{15DDC7AB-B56B-4C71-A374-806D6C6A36D8}" dt="2023-02-10T09:40:08.322" v="349" actId="1036"/>
          <ac:spMkLst>
            <pc:docMk/>
            <pc:sldMk cId="130070019" sldId="725"/>
            <ac:spMk id="62" creationId="{DDA5B711-B80E-4C80-87DC-D94BFBF63EA6}"/>
          </ac:spMkLst>
        </pc:spChg>
        <pc:spChg chg="mod">
          <ac:chgData name="Smarius, John" userId="c30baacd-31b9-4ea6-b79e-1b4cd3c35358" providerId="ADAL" clId="{15DDC7AB-B56B-4C71-A374-806D6C6A36D8}" dt="2023-02-10T09:40:08.322" v="349" actId="1036"/>
          <ac:spMkLst>
            <pc:docMk/>
            <pc:sldMk cId="130070019" sldId="725"/>
            <ac:spMk id="63" creationId="{BA4899DD-7D67-460E-AA70-2258ED91EB07}"/>
          </ac:spMkLst>
        </pc:spChg>
        <pc:spChg chg="mod">
          <ac:chgData name="Smarius, John" userId="c30baacd-31b9-4ea6-b79e-1b4cd3c35358" providerId="ADAL" clId="{15DDC7AB-B56B-4C71-A374-806D6C6A36D8}" dt="2023-02-10T09:40:08.322" v="349" actId="1036"/>
          <ac:spMkLst>
            <pc:docMk/>
            <pc:sldMk cId="130070019" sldId="725"/>
            <ac:spMk id="65" creationId="{37FC5653-F0E4-4F3D-8CCD-2B26D3AD840D}"/>
          </ac:spMkLst>
        </pc:spChg>
        <pc:spChg chg="mod">
          <ac:chgData name="Smarius, John" userId="c30baacd-31b9-4ea6-b79e-1b4cd3c35358" providerId="ADAL" clId="{15DDC7AB-B56B-4C71-A374-806D6C6A36D8}" dt="2023-02-10T09:40:08.322" v="349" actId="1036"/>
          <ac:spMkLst>
            <pc:docMk/>
            <pc:sldMk cId="130070019" sldId="725"/>
            <ac:spMk id="66" creationId="{2E688EC6-B91C-42E3-A810-D7EB899C4C5A}"/>
          </ac:spMkLst>
        </pc:spChg>
        <pc:spChg chg="mod">
          <ac:chgData name="Smarius, John" userId="c30baacd-31b9-4ea6-b79e-1b4cd3c35358" providerId="ADAL" clId="{15DDC7AB-B56B-4C71-A374-806D6C6A36D8}" dt="2023-02-10T09:40:08.322" v="349" actId="1036"/>
          <ac:spMkLst>
            <pc:docMk/>
            <pc:sldMk cId="130070019" sldId="725"/>
            <ac:spMk id="69" creationId="{BF6F7F90-CAA8-4BA2-9363-EF985BA96DB7}"/>
          </ac:spMkLst>
        </pc:spChg>
        <pc:spChg chg="mod">
          <ac:chgData name="Smarius, John" userId="c30baacd-31b9-4ea6-b79e-1b4cd3c35358" providerId="ADAL" clId="{15DDC7AB-B56B-4C71-A374-806D6C6A36D8}" dt="2023-02-10T09:40:08.322" v="349" actId="1036"/>
          <ac:spMkLst>
            <pc:docMk/>
            <pc:sldMk cId="130070019" sldId="725"/>
            <ac:spMk id="70" creationId="{F7EAD4B2-188C-4571-AB90-198A53743374}"/>
          </ac:spMkLst>
        </pc:spChg>
        <pc:spChg chg="mod">
          <ac:chgData name="Smarius, John" userId="c30baacd-31b9-4ea6-b79e-1b4cd3c35358" providerId="ADAL" clId="{15DDC7AB-B56B-4C71-A374-806D6C6A36D8}" dt="2023-02-10T09:40:08.322" v="349" actId="1036"/>
          <ac:spMkLst>
            <pc:docMk/>
            <pc:sldMk cId="130070019" sldId="725"/>
            <ac:spMk id="85" creationId="{C5FDC6DB-2853-4D52-A4EB-1191907B5263}"/>
          </ac:spMkLst>
        </pc:spChg>
        <pc:spChg chg="mod">
          <ac:chgData name="Smarius, John" userId="c30baacd-31b9-4ea6-b79e-1b4cd3c35358" providerId="ADAL" clId="{15DDC7AB-B56B-4C71-A374-806D6C6A36D8}" dt="2023-02-10T09:40:08.322" v="349" actId="1036"/>
          <ac:spMkLst>
            <pc:docMk/>
            <pc:sldMk cId="130070019" sldId="725"/>
            <ac:spMk id="104" creationId="{8ED58AFE-6314-42A8-B743-6BA19DA8D51A}"/>
          </ac:spMkLst>
        </pc:spChg>
        <pc:spChg chg="mod">
          <ac:chgData name="Smarius, John" userId="c30baacd-31b9-4ea6-b79e-1b4cd3c35358" providerId="ADAL" clId="{15DDC7AB-B56B-4C71-A374-806D6C6A36D8}" dt="2023-02-10T09:40:08.322" v="349" actId="1036"/>
          <ac:spMkLst>
            <pc:docMk/>
            <pc:sldMk cId="130070019" sldId="725"/>
            <ac:spMk id="105" creationId="{0B0476CA-7501-4362-9701-0C2E866EE8A7}"/>
          </ac:spMkLst>
        </pc:spChg>
        <pc:spChg chg="mod">
          <ac:chgData name="Smarius, John" userId="c30baacd-31b9-4ea6-b79e-1b4cd3c35358" providerId="ADAL" clId="{15DDC7AB-B56B-4C71-A374-806D6C6A36D8}" dt="2023-02-10T09:40:08.322" v="349" actId="1036"/>
          <ac:spMkLst>
            <pc:docMk/>
            <pc:sldMk cId="130070019" sldId="725"/>
            <ac:spMk id="106" creationId="{3D4B2CD8-5DF8-494B-B503-F7C9D6DCC048}"/>
          </ac:spMkLst>
        </pc:spChg>
        <pc:spChg chg="mod">
          <ac:chgData name="Smarius, John" userId="c30baacd-31b9-4ea6-b79e-1b4cd3c35358" providerId="ADAL" clId="{15DDC7AB-B56B-4C71-A374-806D6C6A36D8}" dt="2023-02-10T09:40:08.322" v="349" actId="1036"/>
          <ac:spMkLst>
            <pc:docMk/>
            <pc:sldMk cId="130070019" sldId="725"/>
            <ac:spMk id="111" creationId="{4C1CB806-19CC-45F9-A390-60BDE82CE650}"/>
          </ac:spMkLst>
        </pc:spChg>
        <pc:spChg chg="mod">
          <ac:chgData name="Smarius, John" userId="c30baacd-31b9-4ea6-b79e-1b4cd3c35358" providerId="ADAL" clId="{15DDC7AB-B56B-4C71-A374-806D6C6A36D8}" dt="2023-02-10T09:40:08.322" v="349" actId="1036"/>
          <ac:spMkLst>
            <pc:docMk/>
            <pc:sldMk cId="130070019" sldId="725"/>
            <ac:spMk id="112" creationId="{5C492315-69A1-447B-BBE7-108C6DA02C6B}"/>
          </ac:spMkLst>
        </pc:spChg>
        <pc:spChg chg="mod">
          <ac:chgData name="Smarius, John" userId="c30baacd-31b9-4ea6-b79e-1b4cd3c35358" providerId="ADAL" clId="{15DDC7AB-B56B-4C71-A374-806D6C6A36D8}" dt="2023-02-10T09:40:08.322" v="349" actId="1036"/>
          <ac:spMkLst>
            <pc:docMk/>
            <pc:sldMk cId="130070019" sldId="725"/>
            <ac:spMk id="113" creationId="{1F7BB397-2882-4A82-B16D-C3BCB5A6D950}"/>
          </ac:spMkLst>
        </pc:spChg>
        <pc:spChg chg="mod">
          <ac:chgData name="Smarius, John" userId="c30baacd-31b9-4ea6-b79e-1b4cd3c35358" providerId="ADAL" clId="{15DDC7AB-B56B-4C71-A374-806D6C6A36D8}" dt="2023-02-10T09:40:08.322" v="349" actId="1036"/>
          <ac:spMkLst>
            <pc:docMk/>
            <pc:sldMk cId="130070019" sldId="725"/>
            <ac:spMk id="114" creationId="{EAA5F1C8-6665-4DF8-961D-C5EE2EFC386A}"/>
          </ac:spMkLst>
        </pc:spChg>
        <pc:spChg chg="mod">
          <ac:chgData name="Smarius, John" userId="c30baacd-31b9-4ea6-b79e-1b4cd3c35358" providerId="ADAL" clId="{15DDC7AB-B56B-4C71-A374-806D6C6A36D8}" dt="2023-02-10T09:40:08.322" v="349" actId="1036"/>
          <ac:spMkLst>
            <pc:docMk/>
            <pc:sldMk cId="130070019" sldId="725"/>
            <ac:spMk id="115" creationId="{33149400-AF8B-4774-BB9E-3E1A695A2B28}"/>
          </ac:spMkLst>
        </pc:spChg>
        <pc:spChg chg="mod">
          <ac:chgData name="Smarius, John" userId="c30baacd-31b9-4ea6-b79e-1b4cd3c35358" providerId="ADAL" clId="{15DDC7AB-B56B-4C71-A374-806D6C6A36D8}" dt="2023-02-10T09:40:08.322" v="349" actId="1036"/>
          <ac:spMkLst>
            <pc:docMk/>
            <pc:sldMk cId="130070019" sldId="725"/>
            <ac:spMk id="123" creationId="{E4740BFA-F389-403E-88F4-071D3FFD6017}"/>
          </ac:spMkLst>
        </pc:spChg>
        <pc:spChg chg="mod">
          <ac:chgData name="Smarius, John" userId="c30baacd-31b9-4ea6-b79e-1b4cd3c35358" providerId="ADAL" clId="{15DDC7AB-B56B-4C71-A374-806D6C6A36D8}" dt="2023-02-10T09:40:08.322" v="349" actId="1036"/>
          <ac:spMkLst>
            <pc:docMk/>
            <pc:sldMk cId="130070019" sldId="725"/>
            <ac:spMk id="124" creationId="{8A647EA5-1D48-4230-9BC0-08547A735A17}"/>
          </ac:spMkLst>
        </pc:spChg>
        <pc:spChg chg="mod">
          <ac:chgData name="Smarius, John" userId="c30baacd-31b9-4ea6-b79e-1b4cd3c35358" providerId="ADAL" clId="{15DDC7AB-B56B-4C71-A374-806D6C6A36D8}" dt="2023-02-10T09:40:08.322" v="349" actId="1036"/>
          <ac:spMkLst>
            <pc:docMk/>
            <pc:sldMk cId="130070019" sldId="725"/>
            <ac:spMk id="125" creationId="{94C19326-9323-4A1B-8884-C1851EC5A502}"/>
          </ac:spMkLst>
        </pc:spChg>
        <pc:spChg chg="mod">
          <ac:chgData name="Smarius, John" userId="c30baacd-31b9-4ea6-b79e-1b4cd3c35358" providerId="ADAL" clId="{15DDC7AB-B56B-4C71-A374-806D6C6A36D8}" dt="2023-02-10T09:40:08.322" v="349" actId="1036"/>
          <ac:spMkLst>
            <pc:docMk/>
            <pc:sldMk cId="130070019" sldId="725"/>
            <ac:spMk id="126" creationId="{7F8D5C01-DCC0-4922-BA74-B805399DFF25}"/>
          </ac:spMkLst>
        </pc:spChg>
        <pc:spChg chg="mod">
          <ac:chgData name="Smarius, John" userId="c30baacd-31b9-4ea6-b79e-1b4cd3c35358" providerId="ADAL" clId="{15DDC7AB-B56B-4C71-A374-806D6C6A36D8}" dt="2023-02-10T09:40:08.322" v="349" actId="1036"/>
          <ac:spMkLst>
            <pc:docMk/>
            <pc:sldMk cId="130070019" sldId="725"/>
            <ac:spMk id="127" creationId="{A9B8E924-5E51-47AD-AEB8-259994B67B90}"/>
          </ac:spMkLst>
        </pc:spChg>
        <pc:cxnChg chg="mod">
          <ac:chgData name="Smarius, John" userId="c30baacd-31b9-4ea6-b79e-1b4cd3c35358" providerId="ADAL" clId="{15DDC7AB-B56B-4C71-A374-806D6C6A36D8}" dt="2023-02-10T09:40:08.322" v="349" actId="1036"/>
          <ac:cxnSpMkLst>
            <pc:docMk/>
            <pc:sldMk cId="130070019" sldId="725"/>
            <ac:cxnSpMk id="44" creationId="{A9B34E7D-9E0D-450E-B406-1D400E911B4C}"/>
          </ac:cxnSpMkLst>
        </pc:cxnChg>
        <pc:cxnChg chg="mod">
          <ac:chgData name="Smarius, John" userId="c30baacd-31b9-4ea6-b79e-1b4cd3c35358" providerId="ADAL" clId="{15DDC7AB-B56B-4C71-A374-806D6C6A36D8}" dt="2023-02-10T09:40:08.322" v="349" actId="1036"/>
          <ac:cxnSpMkLst>
            <pc:docMk/>
            <pc:sldMk cId="130070019" sldId="725"/>
            <ac:cxnSpMk id="64" creationId="{BC256331-7F9C-4FA5-BFD9-CC357F1D4824}"/>
          </ac:cxnSpMkLst>
        </pc:cxnChg>
        <pc:cxnChg chg="mod">
          <ac:chgData name="Smarius, John" userId="c30baacd-31b9-4ea6-b79e-1b4cd3c35358" providerId="ADAL" clId="{15DDC7AB-B56B-4C71-A374-806D6C6A36D8}" dt="2023-02-10T09:40:08.322" v="349" actId="1036"/>
          <ac:cxnSpMkLst>
            <pc:docMk/>
            <pc:sldMk cId="130070019" sldId="725"/>
            <ac:cxnSpMk id="84" creationId="{FC0F4376-F9E6-42D1-B35F-19C514C84CB0}"/>
          </ac:cxnSpMkLst>
        </pc:cxnChg>
        <pc:cxnChg chg="mod">
          <ac:chgData name="Smarius, John" userId="c30baacd-31b9-4ea6-b79e-1b4cd3c35358" providerId="ADAL" clId="{15DDC7AB-B56B-4C71-A374-806D6C6A36D8}" dt="2023-02-10T09:40:08.322" v="349" actId="1036"/>
          <ac:cxnSpMkLst>
            <pc:docMk/>
            <pc:sldMk cId="130070019" sldId="725"/>
            <ac:cxnSpMk id="87" creationId="{6210C8C9-4890-4895-B6E3-A7CCDC055836}"/>
          </ac:cxnSpMkLst>
        </pc:cxnChg>
        <pc:cxnChg chg="mod">
          <ac:chgData name="Smarius, John" userId="c30baacd-31b9-4ea6-b79e-1b4cd3c35358" providerId="ADAL" clId="{15DDC7AB-B56B-4C71-A374-806D6C6A36D8}" dt="2023-02-10T09:40:08.322" v="349" actId="1036"/>
          <ac:cxnSpMkLst>
            <pc:docMk/>
            <pc:sldMk cId="130070019" sldId="725"/>
            <ac:cxnSpMk id="90" creationId="{9A37F736-FDA5-48A5-B1CA-1E10108D315E}"/>
          </ac:cxnSpMkLst>
        </pc:cxnChg>
        <pc:cxnChg chg="mod">
          <ac:chgData name="Smarius, John" userId="c30baacd-31b9-4ea6-b79e-1b4cd3c35358" providerId="ADAL" clId="{15DDC7AB-B56B-4C71-A374-806D6C6A36D8}" dt="2023-02-10T09:40:08.322" v="349" actId="1036"/>
          <ac:cxnSpMkLst>
            <pc:docMk/>
            <pc:sldMk cId="130070019" sldId="725"/>
            <ac:cxnSpMk id="91" creationId="{E26D24BE-BFD1-4E95-B18A-F6E80BB046B9}"/>
          </ac:cxnSpMkLst>
        </pc:cxnChg>
        <pc:cxnChg chg="mod">
          <ac:chgData name="Smarius, John" userId="c30baacd-31b9-4ea6-b79e-1b4cd3c35358" providerId="ADAL" clId="{15DDC7AB-B56B-4C71-A374-806D6C6A36D8}" dt="2023-02-10T09:40:08.322" v="349" actId="1036"/>
          <ac:cxnSpMkLst>
            <pc:docMk/>
            <pc:sldMk cId="130070019" sldId="725"/>
            <ac:cxnSpMk id="92" creationId="{CA04F9EA-1437-4D53-9247-3A19C1F578FB}"/>
          </ac:cxnSpMkLst>
        </pc:cxnChg>
        <pc:cxnChg chg="mod">
          <ac:chgData name="Smarius, John" userId="c30baacd-31b9-4ea6-b79e-1b4cd3c35358" providerId="ADAL" clId="{15DDC7AB-B56B-4C71-A374-806D6C6A36D8}" dt="2023-02-10T09:40:08.322" v="349" actId="1036"/>
          <ac:cxnSpMkLst>
            <pc:docMk/>
            <pc:sldMk cId="130070019" sldId="725"/>
            <ac:cxnSpMk id="93" creationId="{9A1DA412-24EF-4E4B-A057-5C15052F83A0}"/>
          </ac:cxnSpMkLst>
        </pc:cxnChg>
        <pc:cxnChg chg="mod">
          <ac:chgData name="Smarius, John" userId="c30baacd-31b9-4ea6-b79e-1b4cd3c35358" providerId="ADAL" clId="{15DDC7AB-B56B-4C71-A374-806D6C6A36D8}" dt="2023-02-10T09:40:08.322" v="349" actId="1036"/>
          <ac:cxnSpMkLst>
            <pc:docMk/>
            <pc:sldMk cId="130070019" sldId="725"/>
            <ac:cxnSpMk id="95" creationId="{96D9D10B-C08E-4799-8A2F-E4E5D81E0C32}"/>
          </ac:cxnSpMkLst>
        </pc:cxnChg>
        <pc:cxnChg chg="mod">
          <ac:chgData name="Smarius, John" userId="c30baacd-31b9-4ea6-b79e-1b4cd3c35358" providerId="ADAL" clId="{15DDC7AB-B56B-4C71-A374-806D6C6A36D8}" dt="2023-02-10T09:40:08.322" v="349" actId="1036"/>
          <ac:cxnSpMkLst>
            <pc:docMk/>
            <pc:sldMk cId="130070019" sldId="725"/>
            <ac:cxnSpMk id="96" creationId="{A61C0513-0EF8-44EF-8D4A-8A32681CA080}"/>
          </ac:cxnSpMkLst>
        </pc:cxnChg>
        <pc:cxnChg chg="mod">
          <ac:chgData name="Smarius, John" userId="c30baacd-31b9-4ea6-b79e-1b4cd3c35358" providerId="ADAL" clId="{15DDC7AB-B56B-4C71-A374-806D6C6A36D8}" dt="2023-02-10T09:40:08.322" v="349" actId="1036"/>
          <ac:cxnSpMkLst>
            <pc:docMk/>
            <pc:sldMk cId="130070019" sldId="725"/>
            <ac:cxnSpMk id="98" creationId="{117E84E9-113E-40A2-AC49-3EC7741831C4}"/>
          </ac:cxnSpMkLst>
        </pc:cxnChg>
        <pc:cxnChg chg="mod">
          <ac:chgData name="Smarius, John" userId="c30baacd-31b9-4ea6-b79e-1b4cd3c35358" providerId="ADAL" clId="{15DDC7AB-B56B-4C71-A374-806D6C6A36D8}" dt="2023-02-10T09:40:08.322" v="349" actId="1036"/>
          <ac:cxnSpMkLst>
            <pc:docMk/>
            <pc:sldMk cId="130070019" sldId="725"/>
            <ac:cxnSpMk id="99" creationId="{DA675AD5-367E-4942-B3C8-743DA5A63779}"/>
          </ac:cxnSpMkLst>
        </pc:cxnChg>
        <pc:cxnChg chg="mod">
          <ac:chgData name="Smarius, John" userId="c30baacd-31b9-4ea6-b79e-1b4cd3c35358" providerId="ADAL" clId="{15DDC7AB-B56B-4C71-A374-806D6C6A36D8}" dt="2023-02-10T09:40:08.322" v="349" actId="1036"/>
          <ac:cxnSpMkLst>
            <pc:docMk/>
            <pc:sldMk cId="130070019" sldId="725"/>
            <ac:cxnSpMk id="101" creationId="{76BE50F9-A85D-4ED2-A51F-49F5ABD4ED15}"/>
          </ac:cxnSpMkLst>
        </pc:cxnChg>
        <pc:cxnChg chg="mod">
          <ac:chgData name="Smarius, John" userId="c30baacd-31b9-4ea6-b79e-1b4cd3c35358" providerId="ADAL" clId="{15DDC7AB-B56B-4C71-A374-806D6C6A36D8}" dt="2023-02-10T09:40:08.322" v="349" actId="1036"/>
          <ac:cxnSpMkLst>
            <pc:docMk/>
            <pc:sldMk cId="130070019" sldId="725"/>
            <ac:cxnSpMk id="102" creationId="{A5A47B29-C712-46BC-9226-870FB9CCDBEC}"/>
          </ac:cxnSpMkLst>
        </pc:cxnChg>
        <pc:cxnChg chg="mod">
          <ac:chgData name="Smarius, John" userId="c30baacd-31b9-4ea6-b79e-1b4cd3c35358" providerId="ADAL" clId="{15DDC7AB-B56B-4C71-A374-806D6C6A36D8}" dt="2023-02-10T09:40:08.322" v="349" actId="1036"/>
          <ac:cxnSpMkLst>
            <pc:docMk/>
            <pc:sldMk cId="130070019" sldId="725"/>
            <ac:cxnSpMk id="107" creationId="{665291F0-B72B-49F8-B9DB-DC09846E6006}"/>
          </ac:cxnSpMkLst>
        </pc:cxnChg>
        <pc:cxnChg chg="mod">
          <ac:chgData name="Smarius, John" userId="c30baacd-31b9-4ea6-b79e-1b4cd3c35358" providerId="ADAL" clId="{15DDC7AB-B56B-4C71-A374-806D6C6A36D8}" dt="2023-02-10T09:40:08.322" v="349" actId="1036"/>
          <ac:cxnSpMkLst>
            <pc:docMk/>
            <pc:sldMk cId="130070019" sldId="725"/>
            <ac:cxnSpMk id="116" creationId="{6DF3168B-0F72-4181-9BE9-F371D0D4EB25}"/>
          </ac:cxnSpMkLst>
        </pc:cxnChg>
        <pc:cxnChg chg="mod">
          <ac:chgData name="Smarius, John" userId="c30baacd-31b9-4ea6-b79e-1b4cd3c35358" providerId="ADAL" clId="{15DDC7AB-B56B-4C71-A374-806D6C6A36D8}" dt="2023-02-10T09:40:08.322" v="349" actId="1036"/>
          <ac:cxnSpMkLst>
            <pc:docMk/>
            <pc:sldMk cId="130070019" sldId="725"/>
            <ac:cxnSpMk id="118" creationId="{E0AB5D06-3C7B-4131-8218-37E6EC3C8942}"/>
          </ac:cxnSpMkLst>
        </pc:cxnChg>
        <pc:cxnChg chg="mod">
          <ac:chgData name="Smarius, John" userId="c30baacd-31b9-4ea6-b79e-1b4cd3c35358" providerId="ADAL" clId="{15DDC7AB-B56B-4C71-A374-806D6C6A36D8}" dt="2023-02-10T09:40:08.322" v="349" actId="1036"/>
          <ac:cxnSpMkLst>
            <pc:docMk/>
            <pc:sldMk cId="130070019" sldId="725"/>
            <ac:cxnSpMk id="119" creationId="{C4D14F08-9D85-41ED-A415-BF74B68E2919}"/>
          </ac:cxnSpMkLst>
        </pc:cxnChg>
      </pc:sldChg>
      <pc:sldChg chg="addSp delSp modSp mod">
        <pc:chgData name="Smarius, John" userId="c30baacd-31b9-4ea6-b79e-1b4cd3c35358" providerId="ADAL" clId="{15DDC7AB-B56B-4C71-A374-806D6C6A36D8}" dt="2023-02-10T09:31:22.801" v="224" actId="478"/>
        <pc:sldMkLst>
          <pc:docMk/>
          <pc:sldMk cId="3113629028" sldId="726"/>
        </pc:sldMkLst>
        <pc:spChg chg="del">
          <ac:chgData name="Smarius, John" userId="c30baacd-31b9-4ea6-b79e-1b4cd3c35358" providerId="ADAL" clId="{15DDC7AB-B56B-4C71-A374-806D6C6A36D8}" dt="2023-02-10T09:30:33.978" v="214" actId="478"/>
          <ac:spMkLst>
            <pc:docMk/>
            <pc:sldMk cId="3113629028" sldId="726"/>
            <ac:spMk id="26" creationId="{943E9D6A-D019-4069-AA89-D28E5C896857}"/>
          </ac:spMkLst>
        </pc:spChg>
        <pc:spChg chg="mod">
          <ac:chgData name="Smarius, John" userId="c30baacd-31b9-4ea6-b79e-1b4cd3c35358" providerId="ADAL" clId="{15DDC7AB-B56B-4C71-A374-806D6C6A36D8}" dt="2023-02-10T09:30:47.038" v="220" actId="1076"/>
          <ac:spMkLst>
            <pc:docMk/>
            <pc:sldMk cId="3113629028" sldId="726"/>
            <ac:spMk id="88" creationId="{9888CE08-E0C9-4AD1-8F20-A9F67AE22293}"/>
          </ac:spMkLst>
        </pc:spChg>
        <pc:picChg chg="add mod ord">
          <ac:chgData name="Smarius, John" userId="c30baacd-31b9-4ea6-b79e-1b4cd3c35358" providerId="ADAL" clId="{15DDC7AB-B56B-4C71-A374-806D6C6A36D8}" dt="2023-02-10T09:31:04.979" v="223" actId="167"/>
          <ac:picMkLst>
            <pc:docMk/>
            <pc:sldMk cId="3113629028" sldId="726"/>
            <ac:picMk id="2" creationId="{0B3AC590-6284-F944-62D1-6BFAA97CC398}"/>
          </ac:picMkLst>
        </pc:picChg>
        <pc:picChg chg="del">
          <ac:chgData name="Smarius, John" userId="c30baacd-31b9-4ea6-b79e-1b4cd3c35358" providerId="ADAL" clId="{15DDC7AB-B56B-4C71-A374-806D6C6A36D8}" dt="2023-02-10T09:31:22.801" v="224" actId="478"/>
          <ac:picMkLst>
            <pc:docMk/>
            <pc:sldMk cId="3113629028" sldId="726"/>
            <ac:picMk id="3" creationId="{D853DF15-90CF-49DA-B037-04C75CB2B570}"/>
          </ac:picMkLst>
        </pc:picChg>
      </pc:sldChg>
      <pc:sldChg chg="addSp delSp modSp mod">
        <pc:chgData name="Smarius, John" userId="c30baacd-31b9-4ea6-b79e-1b4cd3c35358" providerId="ADAL" clId="{15DDC7AB-B56B-4C71-A374-806D6C6A36D8}" dt="2023-02-10T09:40:45.590" v="355" actId="1036"/>
        <pc:sldMkLst>
          <pc:docMk/>
          <pc:sldMk cId="849189954" sldId="727"/>
        </pc:sldMkLst>
        <pc:spChg chg="add mod">
          <ac:chgData name="Smarius, John" userId="c30baacd-31b9-4ea6-b79e-1b4cd3c35358" providerId="ADAL" clId="{15DDC7AB-B56B-4C71-A374-806D6C6A36D8}" dt="2023-02-10T09:40:32.753" v="351"/>
          <ac:spMkLst>
            <pc:docMk/>
            <pc:sldMk cId="849189954" sldId="727"/>
            <ac:spMk id="2" creationId="{876F54AD-4B7D-8BAC-64FC-ED3D42D96111}"/>
          </ac:spMkLst>
        </pc:spChg>
        <pc:spChg chg="mod">
          <ac:chgData name="Smarius, John" userId="c30baacd-31b9-4ea6-b79e-1b4cd3c35358" providerId="ADAL" clId="{15DDC7AB-B56B-4C71-A374-806D6C6A36D8}" dt="2023-02-10T09:40:45.590" v="355" actId="1036"/>
          <ac:spMkLst>
            <pc:docMk/>
            <pc:sldMk cId="849189954" sldId="727"/>
            <ac:spMk id="28" creationId="{DF7D602D-C7FC-4E97-9D05-8083BDF8CA72}"/>
          </ac:spMkLst>
        </pc:spChg>
        <pc:spChg chg="mod">
          <ac:chgData name="Smarius, John" userId="c30baacd-31b9-4ea6-b79e-1b4cd3c35358" providerId="ADAL" clId="{15DDC7AB-B56B-4C71-A374-806D6C6A36D8}" dt="2023-02-10T09:40:45.590" v="355" actId="1036"/>
          <ac:spMkLst>
            <pc:docMk/>
            <pc:sldMk cId="849189954" sldId="727"/>
            <ac:spMk id="29" creationId="{9B9BD8ED-3E35-4674-AA7C-B1448C2B5CFB}"/>
          </ac:spMkLst>
        </pc:spChg>
        <pc:spChg chg="mod">
          <ac:chgData name="Smarius, John" userId="c30baacd-31b9-4ea6-b79e-1b4cd3c35358" providerId="ADAL" clId="{15DDC7AB-B56B-4C71-A374-806D6C6A36D8}" dt="2023-02-10T09:40:45.590" v="355" actId="1036"/>
          <ac:spMkLst>
            <pc:docMk/>
            <pc:sldMk cId="849189954" sldId="727"/>
            <ac:spMk id="30" creationId="{799F7DC3-3E83-420F-9E22-F2115292ED4F}"/>
          </ac:spMkLst>
        </pc:spChg>
        <pc:spChg chg="mod">
          <ac:chgData name="Smarius, John" userId="c30baacd-31b9-4ea6-b79e-1b4cd3c35358" providerId="ADAL" clId="{15DDC7AB-B56B-4C71-A374-806D6C6A36D8}" dt="2023-02-10T09:40:45.590" v="355" actId="1036"/>
          <ac:spMkLst>
            <pc:docMk/>
            <pc:sldMk cId="849189954" sldId="727"/>
            <ac:spMk id="33" creationId="{768A55A4-7591-454A-8275-F27CD5762E68}"/>
          </ac:spMkLst>
        </pc:spChg>
        <pc:spChg chg="mod">
          <ac:chgData name="Smarius, John" userId="c30baacd-31b9-4ea6-b79e-1b4cd3c35358" providerId="ADAL" clId="{15DDC7AB-B56B-4C71-A374-806D6C6A36D8}" dt="2023-02-10T09:40:45.590" v="355" actId="1036"/>
          <ac:spMkLst>
            <pc:docMk/>
            <pc:sldMk cId="849189954" sldId="727"/>
            <ac:spMk id="34" creationId="{64833236-76B0-412C-ACE0-33BA935F431C}"/>
          </ac:spMkLst>
        </pc:spChg>
        <pc:spChg chg="mod">
          <ac:chgData name="Smarius, John" userId="c30baacd-31b9-4ea6-b79e-1b4cd3c35358" providerId="ADAL" clId="{15DDC7AB-B56B-4C71-A374-806D6C6A36D8}" dt="2023-02-10T09:40:45.590" v="355" actId="1036"/>
          <ac:spMkLst>
            <pc:docMk/>
            <pc:sldMk cId="849189954" sldId="727"/>
            <ac:spMk id="35" creationId="{CE313248-9AA7-4AE7-8DC6-9FEF810B63D2}"/>
          </ac:spMkLst>
        </pc:spChg>
        <pc:spChg chg="mod">
          <ac:chgData name="Smarius, John" userId="c30baacd-31b9-4ea6-b79e-1b4cd3c35358" providerId="ADAL" clId="{15DDC7AB-B56B-4C71-A374-806D6C6A36D8}" dt="2023-02-10T09:40:45.590" v="355" actId="1036"/>
          <ac:spMkLst>
            <pc:docMk/>
            <pc:sldMk cId="849189954" sldId="727"/>
            <ac:spMk id="36" creationId="{09BF58CB-7EDE-4A2F-8697-81ABF28E079A}"/>
          </ac:spMkLst>
        </pc:spChg>
        <pc:spChg chg="mod">
          <ac:chgData name="Smarius, John" userId="c30baacd-31b9-4ea6-b79e-1b4cd3c35358" providerId="ADAL" clId="{15DDC7AB-B56B-4C71-A374-806D6C6A36D8}" dt="2023-02-10T09:40:45.590" v="355" actId="1036"/>
          <ac:spMkLst>
            <pc:docMk/>
            <pc:sldMk cId="849189954" sldId="727"/>
            <ac:spMk id="38" creationId="{AA2D9478-58CC-4877-927E-0E127E12967C}"/>
          </ac:spMkLst>
        </pc:spChg>
        <pc:spChg chg="mod">
          <ac:chgData name="Smarius, John" userId="c30baacd-31b9-4ea6-b79e-1b4cd3c35358" providerId="ADAL" clId="{15DDC7AB-B56B-4C71-A374-806D6C6A36D8}" dt="2023-02-10T09:40:45.590" v="355" actId="1036"/>
          <ac:spMkLst>
            <pc:docMk/>
            <pc:sldMk cId="849189954" sldId="727"/>
            <ac:spMk id="40" creationId="{61AFE283-08F0-4D99-8936-0ECF0323DCBA}"/>
          </ac:spMkLst>
        </pc:spChg>
        <pc:spChg chg="mod">
          <ac:chgData name="Smarius, John" userId="c30baacd-31b9-4ea6-b79e-1b4cd3c35358" providerId="ADAL" clId="{15DDC7AB-B56B-4C71-A374-806D6C6A36D8}" dt="2023-02-10T09:40:45.590" v="355" actId="1036"/>
          <ac:spMkLst>
            <pc:docMk/>
            <pc:sldMk cId="849189954" sldId="727"/>
            <ac:spMk id="41" creationId="{1A806DA9-2BBB-4F63-85C8-C1CBE983512C}"/>
          </ac:spMkLst>
        </pc:spChg>
        <pc:spChg chg="mod">
          <ac:chgData name="Smarius, John" userId="c30baacd-31b9-4ea6-b79e-1b4cd3c35358" providerId="ADAL" clId="{15DDC7AB-B56B-4C71-A374-806D6C6A36D8}" dt="2023-02-10T09:40:45.590" v="355" actId="1036"/>
          <ac:spMkLst>
            <pc:docMk/>
            <pc:sldMk cId="849189954" sldId="727"/>
            <ac:spMk id="42" creationId="{69953A65-B1B6-4AB8-A0E6-7DCD2094E424}"/>
          </ac:spMkLst>
        </pc:spChg>
        <pc:spChg chg="del">
          <ac:chgData name="Smarius, John" userId="c30baacd-31b9-4ea6-b79e-1b4cd3c35358" providerId="ADAL" clId="{15DDC7AB-B56B-4C71-A374-806D6C6A36D8}" dt="2023-02-10T09:40:28.870" v="350" actId="478"/>
          <ac:spMkLst>
            <pc:docMk/>
            <pc:sldMk cId="849189954" sldId="727"/>
            <ac:spMk id="47" creationId="{2E5B5D4D-8B5E-4178-BA73-6637FCCCFFBF}"/>
          </ac:spMkLst>
        </pc:spChg>
        <pc:spChg chg="mod">
          <ac:chgData name="Smarius, John" userId="c30baacd-31b9-4ea6-b79e-1b4cd3c35358" providerId="ADAL" clId="{15DDC7AB-B56B-4C71-A374-806D6C6A36D8}" dt="2023-02-10T09:40:45.590" v="355" actId="1036"/>
          <ac:spMkLst>
            <pc:docMk/>
            <pc:sldMk cId="849189954" sldId="727"/>
            <ac:spMk id="48" creationId="{31A9A9B6-095E-4FA7-9E27-395AC73982A2}"/>
          </ac:spMkLst>
        </pc:spChg>
        <pc:spChg chg="mod">
          <ac:chgData name="Smarius, John" userId="c30baacd-31b9-4ea6-b79e-1b4cd3c35358" providerId="ADAL" clId="{15DDC7AB-B56B-4C71-A374-806D6C6A36D8}" dt="2023-02-10T09:40:45.590" v="355" actId="1036"/>
          <ac:spMkLst>
            <pc:docMk/>
            <pc:sldMk cId="849189954" sldId="727"/>
            <ac:spMk id="49" creationId="{EE623529-E5E0-42E3-8E82-4F018BBEA466}"/>
          </ac:spMkLst>
        </pc:spChg>
        <pc:spChg chg="mod">
          <ac:chgData name="Smarius, John" userId="c30baacd-31b9-4ea6-b79e-1b4cd3c35358" providerId="ADAL" clId="{15DDC7AB-B56B-4C71-A374-806D6C6A36D8}" dt="2023-02-10T09:40:45.590" v="355" actId="1036"/>
          <ac:spMkLst>
            <pc:docMk/>
            <pc:sldMk cId="849189954" sldId="727"/>
            <ac:spMk id="50" creationId="{BD18E447-96E6-4C11-AB64-208F59E50C4A}"/>
          </ac:spMkLst>
        </pc:spChg>
        <pc:spChg chg="mod">
          <ac:chgData name="Smarius, John" userId="c30baacd-31b9-4ea6-b79e-1b4cd3c35358" providerId="ADAL" clId="{15DDC7AB-B56B-4C71-A374-806D6C6A36D8}" dt="2023-02-10T09:40:45.590" v="355" actId="1036"/>
          <ac:spMkLst>
            <pc:docMk/>
            <pc:sldMk cId="849189954" sldId="727"/>
            <ac:spMk id="52" creationId="{F5375BF7-1424-46E5-BF80-E21B10A834CD}"/>
          </ac:spMkLst>
        </pc:spChg>
        <pc:spChg chg="mod">
          <ac:chgData name="Smarius, John" userId="c30baacd-31b9-4ea6-b79e-1b4cd3c35358" providerId="ADAL" clId="{15DDC7AB-B56B-4C71-A374-806D6C6A36D8}" dt="2023-02-10T09:40:45.590" v="355" actId="1036"/>
          <ac:spMkLst>
            <pc:docMk/>
            <pc:sldMk cId="849189954" sldId="727"/>
            <ac:spMk id="53" creationId="{0886C0EC-7E35-4D77-9E1A-BBAF7C548AC6}"/>
          </ac:spMkLst>
        </pc:spChg>
        <pc:spChg chg="mod">
          <ac:chgData name="Smarius, John" userId="c30baacd-31b9-4ea6-b79e-1b4cd3c35358" providerId="ADAL" clId="{15DDC7AB-B56B-4C71-A374-806D6C6A36D8}" dt="2023-02-10T09:40:45.590" v="355" actId="1036"/>
          <ac:spMkLst>
            <pc:docMk/>
            <pc:sldMk cId="849189954" sldId="727"/>
            <ac:spMk id="54" creationId="{56AF3A9C-C052-4C49-85B7-D2832454B3BA}"/>
          </ac:spMkLst>
        </pc:spChg>
        <pc:spChg chg="mod">
          <ac:chgData name="Smarius, John" userId="c30baacd-31b9-4ea6-b79e-1b4cd3c35358" providerId="ADAL" clId="{15DDC7AB-B56B-4C71-A374-806D6C6A36D8}" dt="2023-02-10T09:40:45.590" v="355" actId="1036"/>
          <ac:spMkLst>
            <pc:docMk/>
            <pc:sldMk cId="849189954" sldId="727"/>
            <ac:spMk id="57" creationId="{0CD5F06D-D2F4-4D34-BE6B-7A69F1A2759F}"/>
          </ac:spMkLst>
        </pc:spChg>
        <pc:spChg chg="mod">
          <ac:chgData name="Smarius, John" userId="c30baacd-31b9-4ea6-b79e-1b4cd3c35358" providerId="ADAL" clId="{15DDC7AB-B56B-4C71-A374-806D6C6A36D8}" dt="2023-02-10T09:40:45.590" v="355" actId="1036"/>
          <ac:spMkLst>
            <pc:docMk/>
            <pc:sldMk cId="849189954" sldId="727"/>
            <ac:spMk id="62" creationId="{788E9604-6408-4D62-9D0C-3FF8EA3C6AAB}"/>
          </ac:spMkLst>
        </pc:spChg>
        <pc:spChg chg="mod">
          <ac:chgData name="Smarius, John" userId="c30baacd-31b9-4ea6-b79e-1b4cd3c35358" providerId="ADAL" clId="{15DDC7AB-B56B-4C71-A374-806D6C6A36D8}" dt="2023-02-10T09:40:45.590" v="355" actId="1036"/>
          <ac:spMkLst>
            <pc:docMk/>
            <pc:sldMk cId="849189954" sldId="727"/>
            <ac:spMk id="67" creationId="{A86858E0-4196-4231-8635-EF73ADDE1789}"/>
          </ac:spMkLst>
        </pc:spChg>
        <pc:spChg chg="mod">
          <ac:chgData name="Smarius, John" userId="c30baacd-31b9-4ea6-b79e-1b4cd3c35358" providerId="ADAL" clId="{15DDC7AB-B56B-4C71-A374-806D6C6A36D8}" dt="2023-02-10T09:40:45.590" v="355" actId="1036"/>
          <ac:spMkLst>
            <pc:docMk/>
            <pc:sldMk cId="849189954" sldId="727"/>
            <ac:spMk id="69" creationId="{10743F99-6A12-4F0B-A95C-CD600FE27824}"/>
          </ac:spMkLst>
        </pc:spChg>
        <pc:spChg chg="mod">
          <ac:chgData name="Smarius, John" userId="c30baacd-31b9-4ea6-b79e-1b4cd3c35358" providerId="ADAL" clId="{15DDC7AB-B56B-4C71-A374-806D6C6A36D8}" dt="2023-02-10T09:40:45.590" v="355" actId="1036"/>
          <ac:spMkLst>
            <pc:docMk/>
            <pc:sldMk cId="849189954" sldId="727"/>
            <ac:spMk id="72" creationId="{D9E1DAAD-5B77-4965-97EA-F7D6247F4698}"/>
          </ac:spMkLst>
        </pc:spChg>
        <pc:spChg chg="mod">
          <ac:chgData name="Smarius, John" userId="c30baacd-31b9-4ea6-b79e-1b4cd3c35358" providerId="ADAL" clId="{15DDC7AB-B56B-4C71-A374-806D6C6A36D8}" dt="2023-02-10T09:40:45.590" v="355" actId="1036"/>
          <ac:spMkLst>
            <pc:docMk/>
            <pc:sldMk cId="849189954" sldId="727"/>
            <ac:spMk id="74" creationId="{1F47EBAB-9400-476E-9D85-D522F1AB8646}"/>
          </ac:spMkLst>
        </pc:spChg>
        <pc:spChg chg="mod">
          <ac:chgData name="Smarius, John" userId="c30baacd-31b9-4ea6-b79e-1b4cd3c35358" providerId="ADAL" clId="{15DDC7AB-B56B-4C71-A374-806D6C6A36D8}" dt="2023-02-10T09:40:45.590" v="355" actId="1036"/>
          <ac:spMkLst>
            <pc:docMk/>
            <pc:sldMk cId="849189954" sldId="727"/>
            <ac:spMk id="75" creationId="{3F03EC21-7ACC-47A1-BDF3-DEC410B0DE12}"/>
          </ac:spMkLst>
        </pc:spChg>
        <pc:spChg chg="mod">
          <ac:chgData name="Smarius, John" userId="c30baacd-31b9-4ea6-b79e-1b4cd3c35358" providerId="ADAL" clId="{15DDC7AB-B56B-4C71-A374-806D6C6A36D8}" dt="2023-02-10T09:40:45.590" v="355" actId="1036"/>
          <ac:spMkLst>
            <pc:docMk/>
            <pc:sldMk cId="849189954" sldId="727"/>
            <ac:spMk id="80" creationId="{9831C7A5-EACB-4624-8188-BD9C5FD42147}"/>
          </ac:spMkLst>
        </pc:spChg>
        <pc:cxnChg chg="mod">
          <ac:chgData name="Smarius, John" userId="c30baacd-31b9-4ea6-b79e-1b4cd3c35358" providerId="ADAL" clId="{15DDC7AB-B56B-4C71-A374-806D6C6A36D8}" dt="2023-02-10T09:40:45.590" v="355" actId="1036"/>
          <ac:cxnSpMkLst>
            <pc:docMk/>
            <pc:sldMk cId="849189954" sldId="727"/>
            <ac:cxnSpMk id="45" creationId="{6C8253F2-DEA1-446E-AED5-4427F5F8106C}"/>
          </ac:cxnSpMkLst>
        </pc:cxnChg>
        <pc:cxnChg chg="mod">
          <ac:chgData name="Smarius, John" userId="c30baacd-31b9-4ea6-b79e-1b4cd3c35358" providerId="ADAL" clId="{15DDC7AB-B56B-4C71-A374-806D6C6A36D8}" dt="2023-02-10T09:40:45.590" v="355" actId="1036"/>
          <ac:cxnSpMkLst>
            <pc:docMk/>
            <pc:sldMk cId="849189954" sldId="727"/>
            <ac:cxnSpMk id="46" creationId="{508662C5-1D9A-45FA-9CFF-0406B282D1DB}"/>
          </ac:cxnSpMkLst>
        </pc:cxnChg>
        <pc:cxnChg chg="mod">
          <ac:chgData name="Smarius, John" userId="c30baacd-31b9-4ea6-b79e-1b4cd3c35358" providerId="ADAL" clId="{15DDC7AB-B56B-4C71-A374-806D6C6A36D8}" dt="2023-02-10T09:40:45.590" v="355" actId="1036"/>
          <ac:cxnSpMkLst>
            <pc:docMk/>
            <pc:sldMk cId="849189954" sldId="727"/>
            <ac:cxnSpMk id="51" creationId="{00425BC6-5235-4CEF-BD46-A2DC9C8F3924}"/>
          </ac:cxnSpMkLst>
        </pc:cxnChg>
        <pc:cxnChg chg="mod">
          <ac:chgData name="Smarius, John" userId="c30baacd-31b9-4ea6-b79e-1b4cd3c35358" providerId="ADAL" clId="{15DDC7AB-B56B-4C71-A374-806D6C6A36D8}" dt="2023-02-10T09:40:45.590" v="355" actId="1036"/>
          <ac:cxnSpMkLst>
            <pc:docMk/>
            <pc:sldMk cId="849189954" sldId="727"/>
            <ac:cxnSpMk id="55" creationId="{E4E8114D-5DE8-4CCF-A288-B47A394C0572}"/>
          </ac:cxnSpMkLst>
        </pc:cxnChg>
        <pc:cxnChg chg="mod">
          <ac:chgData name="Smarius, John" userId="c30baacd-31b9-4ea6-b79e-1b4cd3c35358" providerId="ADAL" clId="{15DDC7AB-B56B-4C71-A374-806D6C6A36D8}" dt="2023-02-10T09:40:45.590" v="355" actId="1036"/>
          <ac:cxnSpMkLst>
            <pc:docMk/>
            <pc:sldMk cId="849189954" sldId="727"/>
            <ac:cxnSpMk id="56" creationId="{D35AFAE3-93A2-45DB-91AE-8985D1AD51C8}"/>
          </ac:cxnSpMkLst>
        </pc:cxnChg>
        <pc:cxnChg chg="mod">
          <ac:chgData name="Smarius, John" userId="c30baacd-31b9-4ea6-b79e-1b4cd3c35358" providerId="ADAL" clId="{15DDC7AB-B56B-4C71-A374-806D6C6A36D8}" dt="2023-02-10T09:40:45.590" v="355" actId="1036"/>
          <ac:cxnSpMkLst>
            <pc:docMk/>
            <pc:sldMk cId="849189954" sldId="727"/>
            <ac:cxnSpMk id="58" creationId="{F7BD9B43-E288-4D36-9CDF-A6399AC5FBD9}"/>
          </ac:cxnSpMkLst>
        </pc:cxnChg>
        <pc:cxnChg chg="mod">
          <ac:chgData name="Smarius, John" userId="c30baacd-31b9-4ea6-b79e-1b4cd3c35358" providerId="ADAL" clId="{15DDC7AB-B56B-4C71-A374-806D6C6A36D8}" dt="2023-02-10T09:40:45.590" v="355" actId="1036"/>
          <ac:cxnSpMkLst>
            <pc:docMk/>
            <pc:sldMk cId="849189954" sldId="727"/>
            <ac:cxnSpMk id="59" creationId="{74F64B1A-434D-4D95-A5F0-4313DCF9EDE7}"/>
          </ac:cxnSpMkLst>
        </pc:cxnChg>
        <pc:cxnChg chg="mod">
          <ac:chgData name="Smarius, John" userId="c30baacd-31b9-4ea6-b79e-1b4cd3c35358" providerId="ADAL" clId="{15DDC7AB-B56B-4C71-A374-806D6C6A36D8}" dt="2023-02-10T09:40:45.590" v="355" actId="1036"/>
          <ac:cxnSpMkLst>
            <pc:docMk/>
            <pc:sldMk cId="849189954" sldId="727"/>
            <ac:cxnSpMk id="60" creationId="{04321B75-3AB2-48DE-8F4F-651282AA7209}"/>
          </ac:cxnSpMkLst>
        </pc:cxnChg>
        <pc:cxnChg chg="mod">
          <ac:chgData name="Smarius, John" userId="c30baacd-31b9-4ea6-b79e-1b4cd3c35358" providerId="ADAL" clId="{15DDC7AB-B56B-4C71-A374-806D6C6A36D8}" dt="2023-02-10T09:40:45.590" v="355" actId="1036"/>
          <ac:cxnSpMkLst>
            <pc:docMk/>
            <pc:sldMk cId="849189954" sldId="727"/>
            <ac:cxnSpMk id="61" creationId="{E23ACDA8-1750-452B-8C27-A405613970C7}"/>
          </ac:cxnSpMkLst>
        </pc:cxnChg>
        <pc:cxnChg chg="mod">
          <ac:chgData name="Smarius, John" userId="c30baacd-31b9-4ea6-b79e-1b4cd3c35358" providerId="ADAL" clId="{15DDC7AB-B56B-4C71-A374-806D6C6A36D8}" dt="2023-02-10T09:40:45.590" v="355" actId="1036"/>
          <ac:cxnSpMkLst>
            <pc:docMk/>
            <pc:sldMk cId="849189954" sldId="727"/>
            <ac:cxnSpMk id="63" creationId="{61BF92FC-237E-4269-B74B-24575F20A0C1}"/>
          </ac:cxnSpMkLst>
        </pc:cxnChg>
        <pc:cxnChg chg="mod">
          <ac:chgData name="Smarius, John" userId="c30baacd-31b9-4ea6-b79e-1b4cd3c35358" providerId="ADAL" clId="{15DDC7AB-B56B-4C71-A374-806D6C6A36D8}" dt="2023-02-10T09:40:45.590" v="355" actId="1036"/>
          <ac:cxnSpMkLst>
            <pc:docMk/>
            <pc:sldMk cId="849189954" sldId="727"/>
            <ac:cxnSpMk id="64" creationId="{152BA97A-50BE-4473-BA70-882A90D0CFA8}"/>
          </ac:cxnSpMkLst>
        </pc:cxnChg>
        <pc:cxnChg chg="mod">
          <ac:chgData name="Smarius, John" userId="c30baacd-31b9-4ea6-b79e-1b4cd3c35358" providerId="ADAL" clId="{15DDC7AB-B56B-4C71-A374-806D6C6A36D8}" dt="2023-02-10T09:40:45.590" v="355" actId="1036"/>
          <ac:cxnSpMkLst>
            <pc:docMk/>
            <pc:sldMk cId="849189954" sldId="727"/>
            <ac:cxnSpMk id="65" creationId="{1BD4B600-672F-4BF5-8678-D57A2A6F5F47}"/>
          </ac:cxnSpMkLst>
        </pc:cxnChg>
        <pc:cxnChg chg="mod">
          <ac:chgData name="Smarius, John" userId="c30baacd-31b9-4ea6-b79e-1b4cd3c35358" providerId="ADAL" clId="{15DDC7AB-B56B-4C71-A374-806D6C6A36D8}" dt="2023-02-10T09:40:45.590" v="355" actId="1036"/>
          <ac:cxnSpMkLst>
            <pc:docMk/>
            <pc:sldMk cId="849189954" sldId="727"/>
            <ac:cxnSpMk id="66" creationId="{310C3713-CA35-48FA-93BA-75C7EDE6B424}"/>
          </ac:cxnSpMkLst>
        </pc:cxnChg>
        <pc:cxnChg chg="mod">
          <ac:chgData name="Smarius, John" userId="c30baacd-31b9-4ea6-b79e-1b4cd3c35358" providerId="ADAL" clId="{15DDC7AB-B56B-4C71-A374-806D6C6A36D8}" dt="2023-02-10T09:40:45.590" v="355" actId="1036"/>
          <ac:cxnSpMkLst>
            <pc:docMk/>
            <pc:sldMk cId="849189954" sldId="727"/>
            <ac:cxnSpMk id="68" creationId="{1B73049E-362B-45DB-8118-0F945CC40024}"/>
          </ac:cxnSpMkLst>
        </pc:cxnChg>
        <pc:cxnChg chg="mod">
          <ac:chgData name="Smarius, John" userId="c30baacd-31b9-4ea6-b79e-1b4cd3c35358" providerId="ADAL" clId="{15DDC7AB-B56B-4C71-A374-806D6C6A36D8}" dt="2023-02-10T09:40:45.590" v="355" actId="1036"/>
          <ac:cxnSpMkLst>
            <pc:docMk/>
            <pc:sldMk cId="849189954" sldId="727"/>
            <ac:cxnSpMk id="70" creationId="{6380E28A-C367-43CB-9A6C-EE4FA116DC10}"/>
          </ac:cxnSpMkLst>
        </pc:cxnChg>
        <pc:cxnChg chg="mod">
          <ac:chgData name="Smarius, John" userId="c30baacd-31b9-4ea6-b79e-1b4cd3c35358" providerId="ADAL" clId="{15DDC7AB-B56B-4C71-A374-806D6C6A36D8}" dt="2023-02-10T09:40:45.590" v="355" actId="1036"/>
          <ac:cxnSpMkLst>
            <pc:docMk/>
            <pc:sldMk cId="849189954" sldId="727"/>
            <ac:cxnSpMk id="71" creationId="{0B476FAF-D472-4691-B082-329ABD637C9C}"/>
          </ac:cxnSpMkLst>
        </pc:cxnChg>
        <pc:cxnChg chg="mod">
          <ac:chgData name="Smarius, John" userId="c30baacd-31b9-4ea6-b79e-1b4cd3c35358" providerId="ADAL" clId="{15DDC7AB-B56B-4C71-A374-806D6C6A36D8}" dt="2023-02-10T09:40:45.590" v="355" actId="1036"/>
          <ac:cxnSpMkLst>
            <pc:docMk/>
            <pc:sldMk cId="849189954" sldId="727"/>
            <ac:cxnSpMk id="73" creationId="{F0018FC9-C9AB-47A2-B571-A9145F862890}"/>
          </ac:cxnSpMkLst>
        </pc:cxnChg>
        <pc:cxnChg chg="mod">
          <ac:chgData name="Smarius, John" userId="c30baacd-31b9-4ea6-b79e-1b4cd3c35358" providerId="ADAL" clId="{15DDC7AB-B56B-4C71-A374-806D6C6A36D8}" dt="2023-02-10T09:40:45.590" v="355" actId="1036"/>
          <ac:cxnSpMkLst>
            <pc:docMk/>
            <pc:sldMk cId="849189954" sldId="727"/>
            <ac:cxnSpMk id="76" creationId="{ECBCD0FE-2AA8-448E-8368-5F3BCC11B2E7}"/>
          </ac:cxnSpMkLst>
        </pc:cxnChg>
        <pc:cxnChg chg="mod">
          <ac:chgData name="Smarius, John" userId="c30baacd-31b9-4ea6-b79e-1b4cd3c35358" providerId="ADAL" clId="{15DDC7AB-B56B-4C71-A374-806D6C6A36D8}" dt="2023-02-10T09:40:45.590" v="355" actId="1036"/>
          <ac:cxnSpMkLst>
            <pc:docMk/>
            <pc:sldMk cId="849189954" sldId="727"/>
            <ac:cxnSpMk id="77" creationId="{15680D0A-38CA-4239-9DF1-B67A152DFC48}"/>
          </ac:cxnSpMkLst>
        </pc:cxnChg>
        <pc:cxnChg chg="mod">
          <ac:chgData name="Smarius, John" userId="c30baacd-31b9-4ea6-b79e-1b4cd3c35358" providerId="ADAL" clId="{15DDC7AB-B56B-4C71-A374-806D6C6A36D8}" dt="2023-02-10T09:40:45.590" v="355" actId="1036"/>
          <ac:cxnSpMkLst>
            <pc:docMk/>
            <pc:sldMk cId="849189954" sldId="727"/>
            <ac:cxnSpMk id="78" creationId="{915BFA69-D06D-44A2-8412-43608E30DA8C}"/>
          </ac:cxnSpMkLst>
        </pc:cxnChg>
        <pc:cxnChg chg="mod">
          <ac:chgData name="Smarius, John" userId="c30baacd-31b9-4ea6-b79e-1b4cd3c35358" providerId="ADAL" clId="{15DDC7AB-B56B-4C71-A374-806D6C6A36D8}" dt="2023-02-10T09:40:45.590" v="355" actId="1036"/>
          <ac:cxnSpMkLst>
            <pc:docMk/>
            <pc:sldMk cId="849189954" sldId="727"/>
            <ac:cxnSpMk id="79" creationId="{477AEEB9-DBC8-4797-82B5-E2639E9728DC}"/>
          </ac:cxnSpMkLst>
        </pc:cxnChg>
        <pc:cxnChg chg="mod">
          <ac:chgData name="Smarius, John" userId="c30baacd-31b9-4ea6-b79e-1b4cd3c35358" providerId="ADAL" clId="{15DDC7AB-B56B-4C71-A374-806D6C6A36D8}" dt="2023-02-10T09:40:45.590" v="355" actId="1036"/>
          <ac:cxnSpMkLst>
            <pc:docMk/>
            <pc:sldMk cId="849189954" sldId="727"/>
            <ac:cxnSpMk id="81" creationId="{78E0624A-9205-4400-834E-E1019D3BF1DE}"/>
          </ac:cxnSpMkLst>
        </pc:cxnChg>
        <pc:cxnChg chg="mod">
          <ac:chgData name="Smarius, John" userId="c30baacd-31b9-4ea6-b79e-1b4cd3c35358" providerId="ADAL" clId="{15DDC7AB-B56B-4C71-A374-806D6C6A36D8}" dt="2023-02-10T09:40:45.590" v="355" actId="1036"/>
          <ac:cxnSpMkLst>
            <pc:docMk/>
            <pc:sldMk cId="849189954" sldId="727"/>
            <ac:cxnSpMk id="87" creationId="{7D730134-00F3-4F4A-B45B-4CA7B4D5CE08}"/>
          </ac:cxnSpMkLst>
        </pc:cxnChg>
        <pc:cxnChg chg="mod">
          <ac:chgData name="Smarius, John" userId="c30baacd-31b9-4ea6-b79e-1b4cd3c35358" providerId="ADAL" clId="{15DDC7AB-B56B-4C71-A374-806D6C6A36D8}" dt="2023-02-10T09:40:45.590" v="355" actId="1036"/>
          <ac:cxnSpMkLst>
            <pc:docMk/>
            <pc:sldMk cId="849189954" sldId="727"/>
            <ac:cxnSpMk id="88" creationId="{12F6F35E-A216-4ED1-8A97-194EFD2D3148}"/>
          </ac:cxnSpMkLst>
        </pc:cxnChg>
        <pc:cxnChg chg="mod">
          <ac:chgData name="Smarius, John" userId="c30baacd-31b9-4ea6-b79e-1b4cd3c35358" providerId="ADAL" clId="{15DDC7AB-B56B-4C71-A374-806D6C6A36D8}" dt="2023-02-10T09:40:45.590" v="355" actId="1036"/>
          <ac:cxnSpMkLst>
            <pc:docMk/>
            <pc:sldMk cId="849189954" sldId="727"/>
            <ac:cxnSpMk id="89" creationId="{C986E311-4E53-4467-9E9A-110F1AB86B2B}"/>
          </ac:cxnSpMkLst>
        </pc:cxnChg>
      </pc:sldChg>
      <pc:sldChg chg="addSp delSp modSp mod">
        <pc:chgData name="Smarius, John" userId="c30baacd-31b9-4ea6-b79e-1b4cd3c35358" providerId="ADAL" clId="{15DDC7AB-B56B-4C71-A374-806D6C6A36D8}" dt="2023-02-10T09:32:29.044" v="236" actId="478"/>
        <pc:sldMkLst>
          <pc:docMk/>
          <pc:sldMk cId="2027636084" sldId="728"/>
        </pc:sldMkLst>
        <pc:spChg chg="del">
          <ac:chgData name="Smarius, John" userId="c30baacd-31b9-4ea6-b79e-1b4cd3c35358" providerId="ADAL" clId="{15DDC7AB-B56B-4C71-A374-806D6C6A36D8}" dt="2023-02-10T09:32:09.708" v="232" actId="478"/>
          <ac:spMkLst>
            <pc:docMk/>
            <pc:sldMk cId="2027636084" sldId="728"/>
            <ac:spMk id="30" creationId="{17BD5926-F98E-491E-981D-99798EAACFF3}"/>
          </ac:spMkLst>
        </pc:spChg>
        <pc:spChg chg="mod">
          <ac:chgData name="Smarius, John" userId="c30baacd-31b9-4ea6-b79e-1b4cd3c35358" providerId="ADAL" clId="{15DDC7AB-B56B-4C71-A374-806D6C6A36D8}" dt="2023-02-10T09:32:05.346" v="231" actId="1076"/>
          <ac:spMkLst>
            <pc:docMk/>
            <pc:sldMk cId="2027636084" sldId="728"/>
            <ac:spMk id="97" creationId="{C4C81F65-4E3A-4A7D-AF1D-42BB2CD22132}"/>
          </ac:spMkLst>
        </pc:spChg>
        <pc:picChg chg="add mod ord">
          <ac:chgData name="Smarius, John" userId="c30baacd-31b9-4ea6-b79e-1b4cd3c35358" providerId="ADAL" clId="{15DDC7AB-B56B-4C71-A374-806D6C6A36D8}" dt="2023-02-10T09:32:23.426" v="235" actId="167"/>
          <ac:picMkLst>
            <pc:docMk/>
            <pc:sldMk cId="2027636084" sldId="728"/>
            <ac:picMk id="2" creationId="{00135D02-CFCC-53F4-4DAB-7C2F9173735F}"/>
          </ac:picMkLst>
        </pc:picChg>
        <pc:picChg chg="del">
          <ac:chgData name="Smarius, John" userId="c30baacd-31b9-4ea6-b79e-1b4cd3c35358" providerId="ADAL" clId="{15DDC7AB-B56B-4C71-A374-806D6C6A36D8}" dt="2023-02-10T09:32:29.044" v="236" actId="478"/>
          <ac:picMkLst>
            <pc:docMk/>
            <pc:sldMk cId="2027636084" sldId="728"/>
            <ac:picMk id="3" creationId="{3086EC6D-5369-4CE5-B6D0-0C9DC549751E}"/>
          </ac:picMkLst>
        </pc:picChg>
      </pc:sldChg>
      <pc:sldChg chg="addSp delSp modSp mod">
        <pc:chgData name="Smarius, John" userId="c30baacd-31b9-4ea6-b79e-1b4cd3c35358" providerId="ADAL" clId="{15DDC7AB-B56B-4C71-A374-806D6C6A36D8}" dt="2023-02-10T09:41:13.028" v="360" actId="1036"/>
        <pc:sldMkLst>
          <pc:docMk/>
          <pc:sldMk cId="409279211" sldId="729"/>
        </pc:sldMkLst>
        <pc:spChg chg="add mod">
          <ac:chgData name="Smarius, John" userId="c30baacd-31b9-4ea6-b79e-1b4cd3c35358" providerId="ADAL" clId="{15DDC7AB-B56B-4C71-A374-806D6C6A36D8}" dt="2023-02-10T09:41:05.156" v="357"/>
          <ac:spMkLst>
            <pc:docMk/>
            <pc:sldMk cId="409279211" sldId="729"/>
            <ac:spMk id="2" creationId="{F47D59D9-4340-A6C6-DB5A-7815B32A7397}"/>
          </ac:spMkLst>
        </pc:spChg>
        <pc:spChg chg="mod">
          <ac:chgData name="Smarius, John" userId="c30baacd-31b9-4ea6-b79e-1b4cd3c35358" providerId="ADAL" clId="{15DDC7AB-B56B-4C71-A374-806D6C6A36D8}" dt="2023-02-10T09:41:13.028" v="360" actId="1036"/>
          <ac:spMkLst>
            <pc:docMk/>
            <pc:sldMk cId="409279211" sldId="729"/>
            <ac:spMk id="37" creationId="{2A7577B9-9F49-4369-AC8F-4E72D7461770}"/>
          </ac:spMkLst>
        </pc:spChg>
        <pc:spChg chg="mod">
          <ac:chgData name="Smarius, John" userId="c30baacd-31b9-4ea6-b79e-1b4cd3c35358" providerId="ADAL" clId="{15DDC7AB-B56B-4C71-A374-806D6C6A36D8}" dt="2023-02-10T09:41:13.028" v="360" actId="1036"/>
          <ac:spMkLst>
            <pc:docMk/>
            <pc:sldMk cId="409279211" sldId="729"/>
            <ac:spMk id="38" creationId="{693072F1-4F24-4E14-8457-877D8F78F19F}"/>
          </ac:spMkLst>
        </pc:spChg>
        <pc:spChg chg="mod">
          <ac:chgData name="Smarius, John" userId="c30baacd-31b9-4ea6-b79e-1b4cd3c35358" providerId="ADAL" clId="{15DDC7AB-B56B-4C71-A374-806D6C6A36D8}" dt="2023-02-10T09:41:13.028" v="360" actId="1036"/>
          <ac:spMkLst>
            <pc:docMk/>
            <pc:sldMk cId="409279211" sldId="729"/>
            <ac:spMk id="39" creationId="{5CE42086-E230-4158-B6D1-5D511E211F2F}"/>
          </ac:spMkLst>
        </pc:spChg>
        <pc:spChg chg="mod">
          <ac:chgData name="Smarius, John" userId="c30baacd-31b9-4ea6-b79e-1b4cd3c35358" providerId="ADAL" clId="{15DDC7AB-B56B-4C71-A374-806D6C6A36D8}" dt="2023-02-10T09:41:13.028" v="360" actId="1036"/>
          <ac:spMkLst>
            <pc:docMk/>
            <pc:sldMk cId="409279211" sldId="729"/>
            <ac:spMk id="49" creationId="{EA322459-C4FC-4A04-B137-2DF88E875E59}"/>
          </ac:spMkLst>
        </pc:spChg>
        <pc:spChg chg="mod">
          <ac:chgData name="Smarius, John" userId="c30baacd-31b9-4ea6-b79e-1b4cd3c35358" providerId="ADAL" clId="{15DDC7AB-B56B-4C71-A374-806D6C6A36D8}" dt="2023-02-10T09:41:13.028" v="360" actId="1036"/>
          <ac:spMkLst>
            <pc:docMk/>
            <pc:sldMk cId="409279211" sldId="729"/>
            <ac:spMk id="50" creationId="{E7BEF912-EBF1-40CC-AA5E-6567F3EAD747}"/>
          </ac:spMkLst>
        </pc:spChg>
        <pc:spChg chg="mod">
          <ac:chgData name="Smarius, John" userId="c30baacd-31b9-4ea6-b79e-1b4cd3c35358" providerId="ADAL" clId="{15DDC7AB-B56B-4C71-A374-806D6C6A36D8}" dt="2023-02-10T09:41:13.028" v="360" actId="1036"/>
          <ac:spMkLst>
            <pc:docMk/>
            <pc:sldMk cId="409279211" sldId="729"/>
            <ac:spMk id="51" creationId="{A5B10A94-A5AD-4081-8F08-C67EA37AEDF2}"/>
          </ac:spMkLst>
        </pc:spChg>
        <pc:spChg chg="mod">
          <ac:chgData name="Smarius, John" userId="c30baacd-31b9-4ea6-b79e-1b4cd3c35358" providerId="ADAL" clId="{15DDC7AB-B56B-4C71-A374-806D6C6A36D8}" dt="2023-02-10T09:41:13.028" v="360" actId="1036"/>
          <ac:spMkLst>
            <pc:docMk/>
            <pc:sldMk cId="409279211" sldId="729"/>
            <ac:spMk id="52" creationId="{BCC5E1BC-0939-4402-8741-34FC616396B2}"/>
          </ac:spMkLst>
        </pc:spChg>
        <pc:spChg chg="mod">
          <ac:chgData name="Smarius, John" userId="c30baacd-31b9-4ea6-b79e-1b4cd3c35358" providerId="ADAL" clId="{15DDC7AB-B56B-4C71-A374-806D6C6A36D8}" dt="2023-02-10T09:41:13.028" v="360" actId="1036"/>
          <ac:spMkLst>
            <pc:docMk/>
            <pc:sldMk cId="409279211" sldId="729"/>
            <ac:spMk id="53" creationId="{A8CBFEFE-4523-4276-996A-D115472BB5D7}"/>
          </ac:spMkLst>
        </pc:spChg>
        <pc:spChg chg="mod">
          <ac:chgData name="Smarius, John" userId="c30baacd-31b9-4ea6-b79e-1b4cd3c35358" providerId="ADAL" clId="{15DDC7AB-B56B-4C71-A374-806D6C6A36D8}" dt="2023-02-10T09:41:13.028" v="360" actId="1036"/>
          <ac:spMkLst>
            <pc:docMk/>
            <pc:sldMk cId="409279211" sldId="729"/>
            <ac:spMk id="56" creationId="{3DDF8EE0-727D-42F5-8A74-CAF6B9064DCC}"/>
          </ac:spMkLst>
        </pc:spChg>
        <pc:spChg chg="mod">
          <ac:chgData name="Smarius, John" userId="c30baacd-31b9-4ea6-b79e-1b4cd3c35358" providerId="ADAL" clId="{15DDC7AB-B56B-4C71-A374-806D6C6A36D8}" dt="2023-02-10T09:41:13.028" v="360" actId="1036"/>
          <ac:spMkLst>
            <pc:docMk/>
            <pc:sldMk cId="409279211" sldId="729"/>
            <ac:spMk id="58" creationId="{22DB3772-6DF1-41F0-A2C3-8A666DC4EDB1}"/>
          </ac:spMkLst>
        </pc:spChg>
        <pc:spChg chg="del">
          <ac:chgData name="Smarius, John" userId="c30baacd-31b9-4ea6-b79e-1b4cd3c35358" providerId="ADAL" clId="{15DDC7AB-B56B-4C71-A374-806D6C6A36D8}" dt="2023-02-10T09:41:00.119" v="356" actId="478"/>
          <ac:spMkLst>
            <pc:docMk/>
            <pc:sldMk cId="409279211" sldId="729"/>
            <ac:spMk id="63" creationId="{CF7DC525-D6CF-4FF1-A5D7-FE8FE0FBF8F7}"/>
          </ac:spMkLst>
        </pc:spChg>
        <pc:spChg chg="mod">
          <ac:chgData name="Smarius, John" userId="c30baacd-31b9-4ea6-b79e-1b4cd3c35358" providerId="ADAL" clId="{15DDC7AB-B56B-4C71-A374-806D6C6A36D8}" dt="2023-02-10T09:41:13.028" v="360" actId="1036"/>
          <ac:spMkLst>
            <pc:docMk/>
            <pc:sldMk cId="409279211" sldId="729"/>
            <ac:spMk id="69" creationId="{D49D8357-115D-415B-A352-86996022E3D3}"/>
          </ac:spMkLst>
        </pc:spChg>
        <pc:spChg chg="mod">
          <ac:chgData name="Smarius, John" userId="c30baacd-31b9-4ea6-b79e-1b4cd3c35358" providerId="ADAL" clId="{15DDC7AB-B56B-4C71-A374-806D6C6A36D8}" dt="2023-02-10T09:41:13.028" v="360" actId="1036"/>
          <ac:spMkLst>
            <pc:docMk/>
            <pc:sldMk cId="409279211" sldId="729"/>
            <ac:spMk id="70" creationId="{7A622934-C4A1-49BB-9099-F080EF782A7F}"/>
          </ac:spMkLst>
        </pc:spChg>
        <pc:spChg chg="mod">
          <ac:chgData name="Smarius, John" userId="c30baacd-31b9-4ea6-b79e-1b4cd3c35358" providerId="ADAL" clId="{15DDC7AB-B56B-4C71-A374-806D6C6A36D8}" dt="2023-02-10T09:41:13.028" v="360" actId="1036"/>
          <ac:spMkLst>
            <pc:docMk/>
            <pc:sldMk cId="409279211" sldId="729"/>
            <ac:spMk id="71" creationId="{4F45C6B8-E1D9-4129-92D4-23396D69C5DB}"/>
          </ac:spMkLst>
        </pc:spChg>
        <pc:spChg chg="mod">
          <ac:chgData name="Smarius, John" userId="c30baacd-31b9-4ea6-b79e-1b4cd3c35358" providerId="ADAL" clId="{15DDC7AB-B56B-4C71-A374-806D6C6A36D8}" dt="2023-02-10T09:41:13.028" v="360" actId="1036"/>
          <ac:spMkLst>
            <pc:docMk/>
            <pc:sldMk cId="409279211" sldId="729"/>
            <ac:spMk id="72" creationId="{5C433B84-81D9-4FFB-980F-C90C24F4D607}"/>
          </ac:spMkLst>
        </pc:spChg>
        <pc:spChg chg="mod">
          <ac:chgData name="Smarius, John" userId="c30baacd-31b9-4ea6-b79e-1b4cd3c35358" providerId="ADAL" clId="{15DDC7AB-B56B-4C71-A374-806D6C6A36D8}" dt="2023-02-10T09:41:13.028" v="360" actId="1036"/>
          <ac:spMkLst>
            <pc:docMk/>
            <pc:sldMk cId="409279211" sldId="729"/>
            <ac:spMk id="73" creationId="{D6D66E1B-06E2-4371-BEA8-1C759952A55D}"/>
          </ac:spMkLst>
        </pc:spChg>
        <pc:spChg chg="mod">
          <ac:chgData name="Smarius, John" userId="c30baacd-31b9-4ea6-b79e-1b4cd3c35358" providerId="ADAL" clId="{15DDC7AB-B56B-4C71-A374-806D6C6A36D8}" dt="2023-02-10T09:41:13.028" v="360" actId="1036"/>
          <ac:spMkLst>
            <pc:docMk/>
            <pc:sldMk cId="409279211" sldId="729"/>
            <ac:spMk id="74" creationId="{6DFF9EC0-00A6-42A4-9D92-5FDAC5C34298}"/>
          </ac:spMkLst>
        </pc:spChg>
        <pc:spChg chg="mod">
          <ac:chgData name="Smarius, John" userId="c30baacd-31b9-4ea6-b79e-1b4cd3c35358" providerId="ADAL" clId="{15DDC7AB-B56B-4C71-A374-806D6C6A36D8}" dt="2023-02-10T09:41:13.028" v="360" actId="1036"/>
          <ac:spMkLst>
            <pc:docMk/>
            <pc:sldMk cId="409279211" sldId="729"/>
            <ac:spMk id="76" creationId="{BC3FCA0A-9186-4DC2-B2B7-8EFCAC96923D}"/>
          </ac:spMkLst>
        </pc:spChg>
        <pc:spChg chg="mod">
          <ac:chgData name="Smarius, John" userId="c30baacd-31b9-4ea6-b79e-1b4cd3c35358" providerId="ADAL" clId="{15DDC7AB-B56B-4C71-A374-806D6C6A36D8}" dt="2023-02-10T09:41:13.028" v="360" actId="1036"/>
          <ac:spMkLst>
            <pc:docMk/>
            <pc:sldMk cId="409279211" sldId="729"/>
            <ac:spMk id="77" creationId="{88462E4E-E14E-479C-BF06-991BFCDB21D0}"/>
          </ac:spMkLst>
        </pc:spChg>
        <pc:spChg chg="mod">
          <ac:chgData name="Smarius, John" userId="c30baacd-31b9-4ea6-b79e-1b4cd3c35358" providerId="ADAL" clId="{15DDC7AB-B56B-4C71-A374-806D6C6A36D8}" dt="2023-02-10T09:41:13.028" v="360" actId="1036"/>
          <ac:spMkLst>
            <pc:docMk/>
            <pc:sldMk cId="409279211" sldId="729"/>
            <ac:spMk id="78" creationId="{F9BCDD9E-AFCB-4BE9-AF4D-3B5D7955B2F7}"/>
          </ac:spMkLst>
        </pc:spChg>
        <pc:spChg chg="mod">
          <ac:chgData name="Smarius, John" userId="c30baacd-31b9-4ea6-b79e-1b4cd3c35358" providerId="ADAL" clId="{15DDC7AB-B56B-4C71-A374-806D6C6A36D8}" dt="2023-02-10T09:41:13.028" v="360" actId="1036"/>
          <ac:spMkLst>
            <pc:docMk/>
            <pc:sldMk cId="409279211" sldId="729"/>
            <ac:spMk id="79" creationId="{E06BA921-2D50-48DB-80C5-D0B7782C91C7}"/>
          </ac:spMkLst>
        </pc:spChg>
        <pc:spChg chg="mod">
          <ac:chgData name="Smarius, John" userId="c30baacd-31b9-4ea6-b79e-1b4cd3c35358" providerId="ADAL" clId="{15DDC7AB-B56B-4C71-A374-806D6C6A36D8}" dt="2023-02-10T09:41:13.028" v="360" actId="1036"/>
          <ac:spMkLst>
            <pc:docMk/>
            <pc:sldMk cId="409279211" sldId="729"/>
            <ac:spMk id="81" creationId="{50E53282-5224-4EA2-8DBA-6CE697B68C34}"/>
          </ac:spMkLst>
        </pc:spChg>
        <pc:spChg chg="mod">
          <ac:chgData name="Smarius, John" userId="c30baacd-31b9-4ea6-b79e-1b4cd3c35358" providerId="ADAL" clId="{15DDC7AB-B56B-4C71-A374-806D6C6A36D8}" dt="2023-02-10T09:41:13.028" v="360" actId="1036"/>
          <ac:spMkLst>
            <pc:docMk/>
            <pc:sldMk cId="409279211" sldId="729"/>
            <ac:spMk id="107" creationId="{5ED71D5F-67DC-42E3-9303-F40773BCE235}"/>
          </ac:spMkLst>
        </pc:spChg>
        <pc:cxnChg chg="mod">
          <ac:chgData name="Smarius, John" userId="c30baacd-31b9-4ea6-b79e-1b4cd3c35358" providerId="ADAL" clId="{15DDC7AB-B56B-4C71-A374-806D6C6A36D8}" dt="2023-02-10T09:41:13.028" v="360" actId="1036"/>
          <ac:cxnSpMkLst>
            <pc:docMk/>
            <pc:sldMk cId="409279211" sldId="729"/>
            <ac:cxnSpMk id="55" creationId="{D4C24300-D74C-42A7-AF48-9B0502D5CB23}"/>
          </ac:cxnSpMkLst>
        </pc:cxnChg>
        <pc:cxnChg chg="mod">
          <ac:chgData name="Smarius, John" userId="c30baacd-31b9-4ea6-b79e-1b4cd3c35358" providerId="ADAL" clId="{15DDC7AB-B56B-4C71-A374-806D6C6A36D8}" dt="2023-02-10T09:41:13.028" v="360" actId="1036"/>
          <ac:cxnSpMkLst>
            <pc:docMk/>
            <pc:sldMk cId="409279211" sldId="729"/>
            <ac:cxnSpMk id="59" creationId="{0A827D69-E8E4-454B-B75B-E67232BA4595}"/>
          </ac:cxnSpMkLst>
        </pc:cxnChg>
        <pc:cxnChg chg="mod">
          <ac:chgData name="Smarius, John" userId="c30baacd-31b9-4ea6-b79e-1b4cd3c35358" providerId="ADAL" clId="{15DDC7AB-B56B-4C71-A374-806D6C6A36D8}" dt="2023-02-10T09:41:13.028" v="360" actId="1036"/>
          <ac:cxnSpMkLst>
            <pc:docMk/>
            <pc:sldMk cId="409279211" sldId="729"/>
            <ac:cxnSpMk id="60" creationId="{5702883E-7040-4F9D-9C8E-F1F92C92BEF6}"/>
          </ac:cxnSpMkLst>
        </pc:cxnChg>
        <pc:cxnChg chg="mod">
          <ac:chgData name="Smarius, John" userId="c30baacd-31b9-4ea6-b79e-1b4cd3c35358" providerId="ADAL" clId="{15DDC7AB-B56B-4C71-A374-806D6C6A36D8}" dt="2023-02-10T09:41:13.028" v="360" actId="1036"/>
          <ac:cxnSpMkLst>
            <pc:docMk/>
            <pc:sldMk cId="409279211" sldId="729"/>
            <ac:cxnSpMk id="61" creationId="{13F94561-B65C-427D-86AA-68501262C277}"/>
          </ac:cxnSpMkLst>
        </pc:cxnChg>
        <pc:cxnChg chg="mod">
          <ac:chgData name="Smarius, John" userId="c30baacd-31b9-4ea6-b79e-1b4cd3c35358" providerId="ADAL" clId="{15DDC7AB-B56B-4C71-A374-806D6C6A36D8}" dt="2023-02-10T09:41:13.028" v="360" actId="1036"/>
          <ac:cxnSpMkLst>
            <pc:docMk/>
            <pc:sldMk cId="409279211" sldId="729"/>
            <ac:cxnSpMk id="64" creationId="{0423A69B-3162-4577-9156-A68BBD82FA1F}"/>
          </ac:cxnSpMkLst>
        </pc:cxnChg>
        <pc:cxnChg chg="mod">
          <ac:chgData name="Smarius, John" userId="c30baacd-31b9-4ea6-b79e-1b4cd3c35358" providerId="ADAL" clId="{15DDC7AB-B56B-4C71-A374-806D6C6A36D8}" dt="2023-02-10T09:41:13.028" v="360" actId="1036"/>
          <ac:cxnSpMkLst>
            <pc:docMk/>
            <pc:sldMk cId="409279211" sldId="729"/>
            <ac:cxnSpMk id="65" creationId="{681093BF-00DB-4D63-A78C-67E371876B15}"/>
          </ac:cxnSpMkLst>
        </pc:cxnChg>
        <pc:cxnChg chg="mod">
          <ac:chgData name="Smarius, John" userId="c30baacd-31b9-4ea6-b79e-1b4cd3c35358" providerId="ADAL" clId="{15DDC7AB-B56B-4C71-A374-806D6C6A36D8}" dt="2023-02-10T09:41:13.028" v="360" actId="1036"/>
          <ac:cxnSpMkLst>
            <pc:docMk/>
            <pc:sldMk cId="409279211" sldId="729"/>
            <ac:cxnSpMk id="66" creationId="{327C93FA-5E17-4981-B214-51877C24D252}"/>
          </ac:cxnSpMkLst>
        </pc:cxnChg>
        <pc:cxnChg chg="mod">
          <ac:chgData name="Smarius, John" userId="c30baacd-31b9-4ea6-b79e-1b4cd3c35358" providerId="ADAL" clId="{15DDC7AB-B56B-4C71-A374-806D6C6A36D8}" dt="2023-02-10T09:41:13.028" v="360" actId="1036"/>
          <ac:cxnSpMkLst>
            <pc:docMk/>
            <pc:sldMk cId="409279211" sldId="729"/>
            <ac:cxnSpMk id="67" creationId="{54F2B0C6-BEC9-456A-9E7D-AB624D8D5CEE}"/>
          </ac:cxnSpMkLst>
        </pc:cxnChg>
        <pc:cxnChg chg="mod">
          <ac:chgData name="Smarius, John" userId="c30baacd-31b9-4ea6-b79e-1b4cd3c35358" providerId="ADAL" clId="{15DDC7AB-B56B-4C71-A374-806D6C6A36D8}" dt="2023-02-10T09:41:13.028" v="360" actId="1036"/>
          <ac:cxnSpMkLst>
            <pc:docMk/>
            <pc:sldMk cId="409279211" sldId="729"/>
            <ac:cxnSpMk id="68" creationId="{33BCBA3D-9199-4D15-90F6-D9303991B469}"/>
          </ac:cxnSpMkLst>
        </pc:cxnChg>
        <pc:cxnChg chg="mod">
          <ac:chgData name="Smarius, John" userId="c30baacd-31b9-4ea6-b79e-1b4cd3c35358" providerId="ADAL" clId="{15DDC7AB-B56B-4C71-A374-806D6C6A36D8}" dt="2023-02-10T09:41:13.028" v="360" actId="1036"/>
          <ac:cxnSpMkLst>
            <pc:docMk/>
            <pc:sldMk cId="409279211" sldId="729"/>
            <ac:cxnSpMk id="75" creationId="{C3C07F8E-FB55-4430-A362-2EDED4EA4364}"/>
          </ac:cxnSpMkLst>
        </pc:cxnChg>
        <pc:cxnChg chg="mod">
          <ac:chgData name="Smarius, John" userId="c30baacd-31b9-4ea6-b79e-1b4cd3c35358" providerId="ADAL" clId="{15DDC7AB-B56B-4C71-A374-806D6C6A36D8}" dt="2023-02-10T09:41:13.028" v="360" actId="1036"/>
          <ac:cxnSpMkLst>
            <pc:docMk/>
            <pc:sldMk cId="409279211" sldId="729"/>
            <ac:cxnSpMk id="80" creationId="{28D977BE-0BE2-40E7-8E69-E7AE5559AAA4}"/>
          </ac:cxnSpMkLst>
        </pc:cxnChg>
        <pc:cxnChg chg="mod">
          <ac:chgData name="Smarius, John" userId="c30baacd-31b9-4ea6-b79e-1b4cd3c35358" providerId="ADAL" clId="{15DDC7AB-B56B-4C71-A374-806D6C6A36D8}" dt="2023-02-10T09:41:13.028" v="360" actId="1036"/>
          <ac:cxnSpMkLst>
            <pc:docMk/>
            <pc:sldMk cId="409279211" sldId="729"/>
            <ac:cxnSpMk id="82" creationId="{17C06C57-FABF-4299-9817-DD50D3DCC28A}"/>
          </ac:cxnSpMkLst>
        </pc:cxnChg>
        <pc:cxnChg chg="mod">
          <ac:chgData name="Smarius, John" userId="c30baacd-31b9-4ea6-b79e-1b4cd3c35358" providerId="ADAL" clId="{15DDC7AB-B56B-4C71-A374-806D6C6A36D8}" dt="2023-02-10T09:41:13.028" v="360" actId="1036"/>
          <ac:cxnSpMkLst>
            <pc:docMk/>
            <pc:sldMk cId="409279211" sldId="729"/>
            <ac:cxnSpMk id="83" creationId="{4BF675B7-F927-4DBB-9370-4F0C8AB65CCE}"/>
          </ac:cxnSpMkLst>
        </pc:cxnChg>
        <pc:cxnChg chg="mod">
          <ac:chgData name="Smarius, John" userId="c30baacd-31b9-4ea6-b79e-1b4cd3c35358" providerId="ADAL" clId="{15DDC7AB-B56B-4C71-A374-806D6C6A36D8}" dt="2023-02-10T09:41:13.028" v="360" actId="1036"/>
          <ac:cxnSpMkLst>
            <pc:docMk/>
            <pc:sldMk cId="409279211" sldId="729"/>
            <ac:cxnSpMk id="84" creationId="{E627D53D-3F22-4814-B145-7BD705465146}"/>
          </ac:cxnSpMkLst>
        </pc:cxnChg>
        <pc:cxnChg chg="mod">
          <ac:chgData name="Smarius, John" userId="c30baacd-31b9-4ea6-b79e-1b4cd3c35358" providerId="ADAL" clId="{15DDC7AB-B56B-4C71-A374-806D6C6A36D8}" dt="2023-02-10T09:41:13.028" v="360" actId="1036"/>
          <ac:cxnSpMkLst>
            <pc:docMk/>
            <pc:sldMk cId="409279211" sldId="729"/>
            <ac:cxnSpMk id="85" creationId="{A995EDEA-1AF7-4360-B271-D8CD7CBE5957}"/>
          </ac:cxnSpMkLst>
        </pc:cxnChg>
        <pc:cxnChg chg="mod">
          <ac:chgData name="Smarius, John" userId="c30baacd-31b9-4ea6-b79e-1b4cd3c35358" providerId="ADAL" clId="{15DDC7AB-B56B-4C71-A374-806D6C6A36D8}" dt="2023-02-10T09:41:13.028" v="360" actId="1036"/>
          <ac:cxnSpMkLst>
            <pc:docMk/>
            <pc:sldMk cId="409279211" sldId="729"/>
            <ac:cxnSpMk id="87" creationId="{C4B61A2E-9473-4E0A-B421-A43DEC2937D4}"/>
          </ac:cxnSpMkLst>
        </pc:cxnChg>
        <pc:cxnChg chg="mod">
          <ac:chgData name="Smarius, John" userId="c30baacd-31b9-4ea6-b79e-1b4cd3c35358" providerId="ADAL" clId="{15DDC7AB-B56B-4C71-A374-806D6C6A36D8}" dt="2023-02-10T09:41:13.028" v="360" actId="1036"/>
          <ac:cxnSpMkLst>
            <pc:docMk/>
            <pc:sldMk cId="409279211" sldId="729"/>
            <ac:cxnSpMk id="88" creationId="{EC17B38F-F07A-48B7-9DB8-B6C6A46DFD7B}"/>
          </ac:cxnSpMkLst>
        </pc:cxnChg>
        <pc:cxnChg chg="mod">
          <ac:chgData name="Smarius, John" userId="c30baacd-31b9-4ea6-b79e-1b4cd3c35358" providerId="ADAL" clId="{15DDC7AB-B56B-4C71-A374-806D6C6A36D8}" dt="2023-02-10T09:41:13.028" v="360" actId="1036"/>
          <ac:cxnSpMkLst>
            <pc:docMk/>
            <pc:sldMk cId="409279211" sldId="729"/>
            <ac:cxnSpMk id="89" creationId="{B97DE7AF-36BD-40F0-A75B-B8F4D4FD3BF2}"/>
          </ac:cxnSpMkLst>
        </pc:cxnChg>
        <pc:cxnChg chg="mod">
          <ac:chgData name="Smarius, John" userId="c30baacd-31b9-4ea6-b79e-1b4cd3c35358" providerId="ADAL" clId="{15DDC7AB-B56B-4C71-A374-806D6C6A36D8}" dt="2023-02-10T09:41:13.028" v="360" actId="1036"/>
          <ac:cxnSpMkLst>
            <pc:docMk/>
            <pc:sldMk cId="409279211" sldId="729"/>
            <ac:cxnSpMk id="91" creationId="{D45DBD0C-EA3F-4C1C-9425-CDC3D127C183}"/>
          </ac:cxnSpMkLst>
        </pc:cxnChg>
        <pc:cxnChg chg="mod">
          <ac:chgData name="Smarius, John" userId="c30baacd-31b9-4ea6-b79e-1b4cd3c35358" providerId="ADAL" clId="{15DDC7AB-B56B-4C71-A374-806D6C6A36D8}" dt="2023-02-10T09:41:13.028" v="360" actId="1036"/>
          <ac:cxnSpMkLst>
            <pc:docMk/>
            <pc:sldMk cId="409279211" sldId="729"/>
            <ac:cxnSpMk id="92" creationId="{B786642B-89DE-4EFA-ADD0-E39C02826435}"/>
          </ac:cxnSpMkLst>
        </pc:cxnChg>
        <pc:cxnChg chg="mod">
          <ac:chgData name="Smarius, John" userId="c30baacd-31b9-4ea6-b79e-1b4cd3c35358" providerId="ADAL" clId="{15DDC7AB-B56B-4C71-A374-806D6C6A36D8}" dt="2023-02-10T09:41:13.028" v="360" actId="1036"/>
          <ac:cxnSpMkLst>
            <pc:docMk/>
            <pc:sldMk cId="409279211" sldId="729"/>
            <ac:cxnSpMk id="93" creationId="{6AFF5FDD-8ECB-474D-8C6F-4F21485B86F2}"/>
          </ac:cxnSpMkLst>
        </pc:cxnChg>
        <pc:cxnChg chg="mod">
          <ac:chgData name="Smarius, John" userId="c30baacd-31b9-4ea6-b79e-1b4cd3c35358" providerId="ADAL" clId="{15DDC7AB-B56B-4C71-A374-806D6C6A36D8}" dt="2023-02-10T09:41:13.028" v="360" actId="1036"/>
          <ac:cxnSpMkLst>
            <pc:docMk/>
            <pc:sldMk cId="409279211" sldId="729"/>
            <ac:cxnSpMk id="94" creationId="{9C022E0A-70BF-44B6-9187-54587A533515}"/>
          </ac:cxnSpMkLst>
        </pc:cxnChg>
        <pc:cxnChg chg="mod">
          <ac:chgData name="Smarius, John" userId="c30baacd-31b9-4ea6-b79e-1b4cd3c35358" providerId="ADAL" clId="{15DDC7AB-B56B-4C71-A374-806D6C6A36D8}" dt="2023-02-10T09:41:13.028" v="360" actId="1036"/>
          <ac:cxnSpMkLst>
            <pc:docMk/>
            <pc:sldMk cId="409279211" sldId="729"/>
            <ac:cxnSpMk id="95" creationId="{126B732C-635F-4127-91FD-9BFB53FD2F02}"/>
          </ac:cxnSpMkLst>
        </pc:cxnChg>
        <pc:cxnChg chg="mod">
          <ac:chgData name="Smarius, John" userId="c30baacd-31b9-4ea6-b79e-1b4cd3c35358" providerId="ADAL" clId="{15DDC7AB-B56B-4C71-A374-806D6C6A36D8}" dt="2023-02-10T09:41:13.028" v="360" actId="1036"/>
          <ac:cxnSpMkLst>
            <pc:docMk/>
            <pc:sldMk cId="409279211" sldId="729"/>
            <ac:cxnSpMk id="96" creationId="{DA68C697-6CDC-44A7-AC45-8C8D0150AACF}"/>
          </ac:cxnSpMkLst>
        </pc:cxnChg>
        <pc:cxnChg chg="mod">
          <ac:chgData name="Smarius, John" userId="c30baacd-31b9-4ea6-b79e-1b4cd3c35358" providerId="ADAL" clId="{15DDC7AB-B56B-4C71-A374-806D6C6A36D8}" dt="2023-02-10T09:41:13.028" v="360" actId="1036"/>
          <ac:cxnSpMkLst>
            <pc:docMk/>
            <pc:sldMk cId="409279211" sldId="729"/>
            <ac:cxnSpMk id="97" creationId="{07A0D1F8-F342-4394-8CE9-6163499B64C5}"/>
          </ac:cxnSpMkLst>
        </pc:cxnChg>
        <pc:cxnChg chg="mod">
          <ac:chgData name="Smarius, John" userId="c30baacd-31b9-4ea6-b79e-1b4cd3c35358" providerId="ADAL" clId="{15DDC7AB-B56B-4C71-A374-806D6C6A36D8}" dt="2023-02-10T09:41:13.028" v="360" actId="1036"/>
          <ac:cxnSpMkLst>
            <pc:docMk/>
            <pc:sldMk cId="409279211" sldId="729"/>
            <ac:cxnSpMk id="98" creationId="{8A11C609-93E2-47BD-BB2B-ED1918D9942F}"/>
          </ac:cxnSpMkLst>
        </pc:cxnChg>
        <pc:cxnChg chg="mod">
          <ac:chgData name="Smarius, John" userId="c30baacd-31b9-4ea6-b79e-1b4cd3c35358" providerId="ADAL" clId="{15DDC7AB-B56B-4C71-A374-806D6C6A36D8}" dt="2023-02-10T09:41:13.028" v="360" actId="1036"/>
          <ac:cxnSpMkLst>
            <pc:docMk/>
            <pc:sldMk cId="409279211" sldId="729"/>
            <ac:cxnSpMk id="99" creationId="{476374B4-5931-4101-B551-3F66BC373877}"/>
          </ac:cxnSpMkLst>
        </pc:cxnChg>
        <pc:cxnChg chg="mod">
          <ac:chgData name="Smarius, John" userId="c30baacd-31b9-4ea6-b79e-1b4cd3c35358" providerId="ADAL" clId="{15DDC7AB-B56B-4C71-A374-806D6C6A36D8}" dt="2023-02-10T09:41:13.028" v="360" actId="1036"/>
          <ac:cxnSpMkLst>
            <pc:docMk/>
            <pc:sldMk cId="409279211" sldId="729"/>
            <ac:cxnSpMk id="100" creationId="{B03B8055-A85E-4003-B3C2-EFF9C52A7087}"/>
          </ac:cxnSpMkLst>
        </pc:cxnChg>
        <pc:cxnChg chg="mod">
          <ac:chgData name="Smarius, John" userId="c30baacd-31b9-4ea6-b79e-1b4cd3c35358" providerId="ADAL" clId="{15DDC7AB-B56B-4C71-A374-806D6C6A36D8}" dt="2023-02-10T09:41:13.028" v="360" actId="1036"/>
          <ac:cxnSpMkLst>
            <pc:docMk/>
            <pc:sldMk cId="409279211" sldId="729"/>
            <ac:cxnSpMk id="101" creationId="{9B3E29A8-2DF0-4B98-996F-778658F2FEEF}"/>
          </ac:cxnSpMkLst>
        </pc:cxnChg>
        <pc:cxnChg chg="mod">
          <ac:chgData name="Smarius, John" userId="c30baacd-31b9-4ea6-b79e-1b4cd3c35358" providerId="ADAL" clId="{15DDC7AB-B56B-4C71-A374-806D6C6A36D8}" dt="2023-02-10T09:41:13.028" v="360" actId="1036"/>
          <ac:cxnSpMkLst>
            <pc:docMk/>
            <pc:sldMk cId="409279211" sldId="729"/>
            <ac:cxnSpMk id="102" creationId="{35973EEA-7D59-4833-8850-49B9BE6A48B7}"/>
          </ac:cxnSpMkLst>
        </pc:cxnChg>
        <pc:cxnChg chg="mod">
          <ac:chgData name="Smarius, John" userId="c30baacd-31b9-4ea6-b79e-1b4cd3c35358" providerId="ADAL" clId="{15DDC7AB-B56B-4C71-A374-806D6C6A36D8}" dt="2023-02-10T09:41:13.028" v="360" actId="1036"/>
          <ac:cxnSpMkLst>
            <pc:docMk/>
            <pc:sldMk cId="409279211" sldId="729"/>
            <ac:cxnSpMk id="103" creationId="{FE284133-78A8-4A58-9DEA-6B57EF3F64D1}"/>
          </ac:cxnSpMkLst>
        </pc:cxnChg>
        <pc:cxnChg chg="mod">
          <ac:chgData name="Smarius, John" userId="c30baacd-31b9-4ea6-b79e-1b4cd3c35358" providerId="ADAL" clId="{15DDC7AB-B56B-4C71-A374-806D6C6A36D8}" dt="2023-02-10T09:41:13.028" v="360" actId="1036"/>
          <ac:cxnSpMkLst>
            <pc:docMk/>
            <pc:sldMk cId="409279211" sldId="729"/>
            <ac:cxnSpMk id="104" creationId="{A833B1D4-2D84-4269-A9C1-06607FCEE67E}"/>
          </ac:cxnSpMkLst>
        </pc:cxnChg>
        <pc:cxnChg chg="mod">
          <ac:chgData name="Smarius, John" userId="c30baacd-31b9-4ea6-b79e-1b4cd3c35358" providerId="ADAL" clId="{15DDC7AB-B56B-4C71-A374-806D6C6A36D8}" dt="2023-02-10T09:41:13.028" v="360" actId="1036"/>
          <ac:cxnSpMkLst>
            <pc:docMk/>
            <pc:sldMk cId="409279211" sldId="729"/>
            <ac:cxnSpMk id="105" creationId="{2186DC7E-FD87-429A-A3B7-A82FFC78CAC1}"/>
          </ac:cxnSpMkLst>
        </pc:cxnChg>
        <pc:cxnChg chg="mod">
          <ac:chgData name="Smarius, John" userId="c30baacd-31b9-4ea6-b79e-1b4cd3c35358" providerId="ADAL" clId="{15DDC7AB-B56B-4C71-A374-806D6C6A36D8}" dt="2023-02-10T09:41:13.028" v="360" actId="1036"/>
          <ac:cxnSpMkLst>
            <pc:docMk/>
            <pc:sldMk cId="409279211" sldId="729"/>
            <ac:cxnSpMk id="106" creationId="{A2F2C9E0-16B2-4454-88F4-D3F07B28DD69}"/>
          </ac:cxnSpMkLst>
        </pc:cxnChg>
        <pc:cxnChg chg="mod">
          <ac:chgData name="Smarius, John" userId="c30baacd-31b9-4ea6-b79e-1b4cd3c35358" providerId="ADAL" clId="{15DDC7AB-B56B-4C71-A374-806D6C6A36D8}" dt="2023-02-10T09:41:13.028" v="360" actId="1036"/>
          <ac:cxnSpMkLst>
            <pc:docMk/>
            <pc:sldMk cId="409279211" sldId="729"/>
            <ac:cxnSpMk id="109" creationId="{1AE0A0D4-84B6-40DD-86B7-817EE2348B64}"/>
          </ac:cxnSpMkLst>
        </pc:cxnChg>
        <pc:cxnChg chg="mod">
          <ac:chgData name="Smarius, John" userId="c30baacd-31b9-4ea6-b79e-1b4cd3c35358" providerId="ADAL" clId="{15DDC7AB-B56B-4C71-A374-806D6C6A36D8}" dt="2023-02-10T09:41:13.028" v="360" actId="1036"/>
          <ac:cxnSpMkLst>
            <pc:docMk/>
            <pc:sldMk cId="409279211" sldId="729"/>
            <ac:cxnSpMk id="110" creationId="{38FF9EA9-7AB6-4084-8464-1334C0682894}"/>
          </ac:cxnSpMkLst>
        </pc:cxnChg>
      </pc:sldChg>
      <pc:sldChg chg="addSp delSp modSp mod">
        <pc:chgData name="Smarius, John" userId="c30baacd-31b9-4ea6-b79e-1b4cd3c35358" providerId="ADAL" clId="{15DDC7AB-B56B-4C71-A374-806D6C6A36D8}" dt="2023-02-10T09:33:26.320" v="248" actId="478"/>
        <pc:sldMkLst>
          <pc:docMk/>
          <pc:sldMk cId="65017256" sldId="730"/>
        </pc:sldMkLst>
        <pc:spChg chg="del">
          <ac:chgData name="Smarius, John" userId="c30baacd-31b9-4ea6-b79e-1b4cd3c35358" providerId="ADAL" clId="{15DDC7AB-B56B-4C71-A374-806D6C6A36D8}" dt="2023-02-10T09:32:50.754" v="238" actId="478"/>
          <ac:spMkLst>
            <pc:docMk/>
            <pc:sldMk cId="65017256" sldId="730"/>
            <ac:spMk id="32" creationId="{3B3EFBE8-386C-4543-9481-1DC0DA330E6A}"/>
          </ac:spMkLst>
        </pc:spChg>
        <pc:spChg chg="mod">
          <ac:chgData name="Smarius, John" userId="c30baacd-31b9-4ea6-b79e-1b4cd3c35358" providerId="ADAL" clId="{15DDC7AB-B56B-4C71-A374-806D6C6A36D8}" dt="2023-02-10T09:33:07.029" v="244" actId="1076"/>
          <ac:spMkLst>
            <pc:docMk/>
            <pc:sldMk cId="65017256" sldId="730"/>
            <ac:spMk id="105" creationId="{2ABDCD63-C169-45FD-9590-3CD9140009F0}"/>
          </ac:spMkLst>
        </pc:spChg>
        <pc:picChg chg="add mod ord">
          <ac:chgData name="Smarius, John" userId="c30baacd-31b9-4ea6-b79e-1b4cd3c35358" providerId="ADAL" clId="{15DDC7AB-B56B-4C71-A374-806D6C6A36D8}" dt="2023-02-10T09:33:22.212" v="247" actId="167"/>
          <ac:picMkLst>
            <pc:docMk/>
            <pc:sldMk cId="65017256" sldId="730"/>
            <ac:picMk id="2" creationId="{5F015367-3B3B-A600-BB51-AD5E229AD103}"/>
          </ac:picMkLst>
        </pc:picChg>
        <pc:picChg chg="del">
          <ac:chgData name="Smarius, John" userId="c30baacd-31b9-4ea6-b79e-1b4cd3c35358" providerId="ADAL" clId="{15DDC7AB-B56B-4C71-A374-806D6C6A36D8}" dt="2023-02-10T09:33:26.320" v="248" actId="478"/>
          <ac:picMkLst>
            <pc:docMk/>
            <pc:sldMk cId="65017256" sldId="730"/>
            <ac:picMk id="3" creationId="{58E14872-82E2-4BED-8B73-144C27C96604}"/>
          </ac:picMkLst>
        </pc:picChg>
      </pc:sldChg>
      <pc:sldChg chg="addSp delSp modSp mod">
        <pc:chgData name="Smarius, John" userId="c30baacd-31b9-4ea6-b79e-1b4cd3c35358" providerId="ADAL" clId="{15DDC7AB-B56B-4C71-A374-806D6C6A36D8}" dt="2023-02-10T09:41:33.574" v="362"/>
        <pc:sldMkLst>
          <pc:docMk/>
          <pc:sldMk cId="453673781" sldId="731"/>
        </pc:sldMkLst>
        <pc:spChg chg="add mod">
          <ac:chgData name="Smarius, John" userId="c30baacd-31b9-4ea6-b79e-1b4cd3c35358" providerId="ADAL" clId="{15DDC7AB-B56B-4C71-A374-806D6C6A36D8}" dt="2023-02-10T09:41:33.574" v="362"/>
          <ac:spMkLst>
            <pc:docMk/>
            <pc:sldMk cId="453673781" sldId="731"/>
            <ac:spMk id="2" creationId="{29F17482-A1BE-6C15-1428-6FC448F42DF3}"/>
          </ac:spMkLst>
        </pc:spChg>
        <pc:spChg chg="del">
          <ac:chgData name="Smarius, John" userId="c30baacd-31b9-4ea6-b79e-1b4cd3c35358" providerId="ADAL" clId="{15DDC7AB-B56B-4C71-A374-806D6C6A36D8}" dt="2023-02-10T09:41:30.715" v="361" actId="478"/>
          <ac:spMkLst>
            <pc:docMk/>
            <pc:sldMk cId="453673781" sldId="731"/>
            <ac:spMk id="57" creationId="{AB7B54D4-8D36-4D92-99CB-41B8C8710D89}"/>
          </ac:spMkLst>
        </pc:spChg>
      </pc:sldChg>
      <pc:sldChg chg="addSp delSp modSp mod">
        <pc:chgData name="Smarius, John" userId="c30baacd-31b9-4ea6-b79e-1b4cd3c35358" providerId="ADAL" clId="{15DDC7AB-B56B-4C71-A374-806D6C6A36D8}" dt="2023-02-10T09:34:18.037" v="260" actId="478"/>
        <pc:sldMkLst>
          <pc:docMk/>
          <pc:sldMk cId="1991275485" sldId="732"/>
        </pc:sldMkLst>
        <pc:spChg chg="del">
          <ac:chgData name="Smarius, John" userId="c30baacd-31b9-4ea6-b79e-1b4cd3c35358" providerId="ADAL" clId="{15DDC7AB-B56B-4C71-A374-806D6C6A36D8}" dt="2023-02-10T09:33:59.017" v="256" actId="478"/>
          <ac:spMkLst>
            <pc:docMk/>
            <pc:sldMk cId="1991275485" sldId="732"/>
            <ac:spMk id="18" creationId="{E61B0D70-61CE-4E56-9A36-6155A56D9B7B}"/>
          </ac:spMkLst>
        </pc:spChg>
        <pc:spChg chg="mod">
          <ac:chgData name="Smarius, John" userId="c30baacd-31b9-4ea6-b79e-1b4cd3c35358" providerId="ADAL" clId="{15DDC7AB-B56B-4C71-A374-806D6C6A36D8}" dt="2023-02-10T09:33:53.553" v="255" actId="1076"/>
          <ac:spMkLst>
            <pc:docMk/>
            <pc:sldMk cId="1991275485" sldId="732"/>
            <ac:spMk id="95" creationId="{4C857EA8-76EC-475B-A87C-672DD792D997}"/>
          </ac:spMkLst>
        </pc:spChg>
        <pc:picChg chg="add mod ord">
          <ac:chgData name="Smarius, John" userId="c30baacd-31b9-4ea6-b79e-1b4cd3c35358" providerId="ADAL" clId="{15DDC7AB-B56B-4C71-A374-806D6C6A36D8}" dt="2023-02-10T09:34:12.714" v="259" actId="167"/>
          <ac:picMkLst>
            <pc:docMk/>
            <pc:sldMk cId="1991275485" sldId="732"/>
            <ac:picMk id="2" creationId="{02544300-26FC-92FF-CE15-5A3B8A028773}"/>
          </ac:picMkLst>
        </pc:picChg>
        <pc:picChg chg="del">
          <ac:chgData name="Smarius, John" userId="c30baacd-31b9-4ea6-b79e-1b4cd3c35358" providerId="ADAL" clId="{15DDC7AB-B56B-4C71-A374-806D6C6A36D8}" dt="2023-02-10T09:34:18.037" v="260" actId="478"/>
          <ac:picMkLst>
            <pc:docMk/>
            <pc:sldMk cId="1991275485" sldId="732"/>
            <ac:picMk id="3" creationId="{16ACBF13-D162-4C75-BE01-9720D681D57E}"/>
          </ac:picMkLst>
        </pc:picChg>
      </pc:sldChg>
      <pc:sldChg chg="addSp delSp modSp mod">
        <pc:chgData name="Smarius, John" userId="c30baacd-31b9-4ea6-b79e-1b4cd3c35358" providerId="ADAL" clId="{15DDC7AB-B56B-4C71-A374-806D6C6A36D8}" dt="2023-02-10T09:41:56.681" v="364"/>
        <pc:sldMkLst>
          <pc:docMk/>
          <pc:sldMk cId="4249239124" sldId="733"/>
        </pc:sldMkLst>
        <pc:spChg chg="add mod">
          <ac:chgData name="Smarius, John" userId="c30baacd-31b9-4ea6-b79e-1b4cd3c35358" providerId="ADAL" clId="{15DDC7AB-B56B-4C71-A374-806D6C6A36D8}" dt="2023-02-10T09:41:56.681" v="364"/>
          <ac:spMkLst>
            <pc:docMk/>
            <pc:sldMk cId="4249239124" sldId="733"/>
            <ac:spMk id="2" creationId="{F926F790-9211-B6CF-C84E-7C7E594F3B0C}"/>
          </ac:spMkLst>
        </pc:spChg>
        <pc:spChg chg="del">
          <ac:chgData name="Smarius, John" userId="c30baacd-31b9-4ea6-b79e-1b4cd3c35358" providerId="ADAL" clId="{15DDC7AB-B56B-4C71-A374-806D6C6A36D8}" dt="2023-02-10T09:41:54.188" v="363" actId="478"/>
          <ac:spMkLst>
            <pc:docMk/>
            <pc:sldMk cId="4249239124" sldId="733"/>
            <ac:spMk id="66" creationId="{97162E78-1847-41B5-BD65-CF03AAE8E695}"/>
          </ac:spMkLst>
        </pc:spChg>
      </pc:sldChg>
      <pc:sldChg chg="modSp mod">
        <pc:chgData name="Smarius, John" userId="c30baacd-31b9-4ea6-b79e-1b4cd3c35358" providerId="ADAL" clId="{15DDC7AB-B56B-4C71-A374-806D6C6A36D8}" dt="2023-02-10T09:35:32.929" v="270" actId="20577"/>
        <pc:sldMkLst>
          <pc:docMk/>
          <pc:sldMk cId="316659910" sldId="734"/>
        </pc:sldMkLst>
        <pc:spChg chg="mod">
          <ac:chgData name="Smarius, John" userId="c30baacd-31b9-4ea6-b79e-1b4cd3c35358" providerId="ADAL" clId="{15DDC7AB-B56B-4C71-A374-806D6C6A36D8}" dt="2023-02-10T09:35:09.074" v="262" actId="20577"/>
          <ac:spMkLst>
            <pc:docMk/>
            <pc:sldMk cId="316659910" sldId="734"/>
            <ac:spMk id="22" creationId="{57CE44D4-48F1-44D3-B38F-4CFD044A4C30}"/>
          </ac:spMkLst>
        </pc:spChg>
        <pc:spChg chg="mod">
          <ac:chgData name="Smarius, John" userId="c30baacd-31b9-4ea6-b79e-1b4cd3c35358" providerId="ADAL" clId="{15DDC7AB-B56B-4C71-A374-806D6C6A36D8}" dt="2023-02-10T09:35:18.532" v="264" actId="20577"/>
          <ac:spMkLst>
            <pc:docMk/>
            <pc:sldMk cId="316659910" sldId="734"/>
            <ac:spMk id="24" creationId="{38048825-D738-4C0F-BA71-33FCC78E48CD}"/>
          </ac:spMkLst>
        </pc:spChg>
        <pc:spChg chg="mod">
          <ac:chgData name="Smarius, John" userId="c30baacd-31b9-4ea6-b79e-1b4cd3c35358" providerId="ADAL" clId="{15DDC7AB-B56B-4C71-A374-806D6C6A36D8}" dt="2023-02-10T09:35:32.929" v="270" actId="20577"/>
          <ac:spMkLst>
            <pc:docMk/>
            <pc:sldMk cId="316659910" sldId="734"/>
            <ac:spMk id="25" creationId="{0724BD47-8B36-4E17-9E30-6B8110F9125E}"/>
          </ac:spMkLst>
        </pc:spChg>
      </pc:sldChg>
      <pc:sldChg chg="addSp delSp modSp add del mod">
        <pc:chgData name="Smarius, John" userId="c30baacd-31b9-4ea6-b79e-1b4cd3c35358" providerId="ADAL" clId="{15DDC7AB-B56B-4C71-A374-806D6C6A36D8}" dt="2023-02-10T08:52:53.525" v="127" actId="47"/>
        <pc:sldMkLst>
          <pc:docMk/>
          <pc:sldMk cId="1814716707" sldId="6824"/>
        </pc:sldMkLst>
        <pc:spChg chg="mod">
          <ac:chgData name="Smarius, John" userId="c30baacd-31b9-4ea6-b79e-1b4cd3c35358" providerId="ADAL" clId="{15DDC7AB-B56B-4C71-A374-806D6C6A36D8}" dt="2023-02-10T08:52:32.586" v="125" actId="20577"/>
          <ac:spMkLst>
            <pc:docMk/>
            <pc:sldMk cId="1814716707" sldId="6824"/>
            <ac:spMk id="2" creationId="{E6D54ABA-43D4-404A-B312-0CA06A680C41}"/>
          </ac:spMkLst>
        </pc:spChg>
        <pc:spChg chg="mod">
          <ac:chgData name="Smarius, John" userId="c30baacd-31b9-4ea6-b79e-1b4cd3c35358" providerId="ADAL" clId="{15DDC7AB-B56B-4C71-A374-806D6C6A36D8}" dt="2023-02-10T08:52:25.490" v="117" actId="20577"/>
          <ac:spMkLst>
            <pc:docMk/>
            <pc:sldMk cId="1814716707" sldId="6824"/>
            <ac:spMk id="8" creationId="{6AA55FF6-B510-4E20-8415-684BD9DA454F}"/>
          </ac:spMkLst>
        </pc:spChg>
        <pc:spChg chg="mod">
          <ac:chgData name="Smarius, John" userId="c30baacd-31b9-4ea6-b79e-1b4cd3c35358" providerId="ADAL" clId="{15DDC7AB-B56B-4C71-A374-806D6C6A36D8}" dt="2023-02-10T08:52:28.969" v="122" actId="1037"/>
          <ac:spMkLst>
            <pc:docMk/>
            <pc:sldMk cId="1814716707" sldId="6824"/>
            <ac:spMk id="9" creationId="{3EBF9EAC-3B37-4E94-B366-11969694156A}"/>
          </ac:spMkLst>
        </pc:spChg>
        <pc:spChg chg="del">
          <ac:chgData name="Smarius, John" userId="c30baacd-31b9-4ea6-b79e-1b4cd3c35358" providerId="ADAL" clId="{15DDC7AB-B56B-4C71-A374-806D6C6A36D8}" dt="2023-02-10T08:44:29.001" v="10" actId="478"/>
          <ac:spMkLst>
            <pc:docMk/>
            <pc:sldMk cId="1814716707" sldId="6824"/>
            <ac:spMk id="48" creationId="{DD0390E4-4CC7-4C2E-8858-99A9B4E78E66}"/>
          </ac:spMkLst>
        </pc:spChg>
        <pc:graphicFrameChg chg="mod">
          <ac:chgData name="Smarius, John" userId="c30baacd-31b9-4ea6-b79e-1b4cd3c35358" providerId="ADAL" clId="{15DDC7AB-B56B-4C71-A374-806D6C6A36D8}" dt="2023-02-10T08:45:19.465" v="82" actId="1035"/>
          <ac:graphicFrameMkLst>
            <pc:docMk/>
            <pc:sldMk cId="1814716707" sldId="6824"/>
            <ac:graphicFrameMk id="10" creationId="{2AE7B0BA-3758-4960-A548-B2B28B225FA2}"/>
          </ac:graphicFrameMkLst>
        </pc:graphicFrameChg>
        <pc:graphicFrameChg chg="mod">
          <ac:chgData name="Smarius, John" userId="c30baacd-31b9-4ea6-b79e-1b4cd3c35358" providerId="ADAL" clId="{15DDC7AB-B56B-4C71-A374-806D6C6A36D8}" dt="2023-02-10T08:45:19.465" v="82" actId="1035"/>
          <ac:graphicFrameMkLst>
            <pc:docMk/>
            <pc:sldMk cId="1814716707" sldId="6824"/>
            <ac:graphicFrameMk id="11" creationId="{BE7BE7FB-CF89-4CE0-9037-E7C31642E056}"/>
          </ac:graphicFrameMkLst>
        </pc:graphicFrameChg>
        <pc:graphicFrameChg chg="mod modGraphic">
          <ac:chgData name="Smarius, John" userId="c30baacd-31b9-4ea6-b79e-1b4cd3c35358" providerId="ADAL" clId="{15DDC7AB-B56B-4C71-A374-806D6C6A36D8}" dt="2023-02-10T08:44:45.646" v="12" actId="1076"/>
          <ac:graphicFrameMkLst>
            <pc:docMk/>
            <pc:sldMk cId="1814716707" sldId="6824"/>
            <ac:graphicFrameMk id="12" creationId="{B615E6E1-5F18-474C-84F9-6720379EE344}"/>
          </ac:graphicFrameMkLst>
        </pc:graphicFrameChg>
        <pc:graphicFrameChg chg="del">
          <ac:chgData name="Smarius, John" userId="c30baacd-31b9-4ea6-b79e-1b4cd3c35358" providerId="ADAL" clId="{15DDC7AB-B56B-4C71-A374-806D6C6A36D8}" dt="2023-02-10T08:44:33.613" v="11" actId="478"/>
          <ac:graphicFrameMkLst>
            <pc:docMk/>
            <pc:sldMk cId="1814716707" sldId="6824"/>
            <ac:graphicFrameMk id="56" creationId="{C6CBADDA-C1D7-413E-B6B3-F77F5EE4F518}"/>
          </ac:graphicFrameMkLst>
        </pc:graphicFrameChg>
        <pc:picChg chg="add del mod">
          <ac:chgData name="Smarius, John" userId="c30baacd-31b9-4ea6-b79e-1b4cd3c35358" providerId="ADAL" clId="{15DDC7AB-B56B-4C71-A374-806D6C6A36D8}" dt="2023-02-10T08:52:24.438" v="111"/>
          <ac:picMkLst>
            <pc:docMk/>
            <pc:sldMk cId="1814716707" sldId="6824"/>
            <ac:picMk id="3" creationId="{343BF89F-544F-4E6E-5750-BBED90500611}"/>
          </ac:picMkLst>
        </pc:picChg>
        <pc:picChg chg="add del">
          <ac:chgData name="Smarius, John" userId="c30baacd-31b9-4ea6-b79e-1b4cd3c35358" providerId="ADAL" clId="{15DDC7AB-B56B-4C71-A374-806D6C6A36D8}" dt="2023-02-10T08:52:24.609" v="112" actId="478"/>
          <ac:picMkLst>
            <pc:docMk/>
            <pc:sldMk cId="1814716707" sldId="6824"/>
            <ac:picMk id="7" creationId="{5DF12E22-528C-432D-B2A8-91751FC1DBD5}"/>
          </ac:picMkLst>
        </pc:picChg>
      </pc:sldChg>
      <pc:sldChg chg="addSp delSp modSp add del mod">
        <pc:chgData name="Smarius, John" userId="c30baacd-31b9-4ea6-b79e-1b4cd3c35358" providerId="ADAL" clId="{15DDC7AB-B56B-4C71-A374-806D6C6A36D8}" dt="2023-02-10T08:52:49.451" v="126" actId="47"/>
        <pc:sldMkLst>
          <pc:docMk/>
          <pc:sldMk cId="2860157675" sldId="6828"/>
        </pc:sldMkLst>
        <pc:spChg chg="del">
          <ac:chgData name="Smarius, John" userId="c30baacd-31b9-4ea6-b79e-1b4cd3c35358" providerId="ADAL" clId="{15DDC7AB-B56B-4C71-A374-806D6C6A36D8}" dt="2023-02-10T08:41:01.403" v="0" actId="478"/>
          <ac:spMkLst>
            <pc:docMk/>
            <pc:sldMk cId="2860157675" sldId="6828"/>
            <ac:spMk id="2" creationId="{D841D797-DB37-40E9-8394-3994C610A1AD}"/>
          </ac:spMkLst>
        </pc:spChg>
        <pc:spChg chg="add del mod">
          <ac:chgData name="Smarius, John" userId="c30baacd-31b9-4ea6-b79e-1b4cd3c35358" providerId="ADAL" clId="{15DDC7AB-B56B-4C71-A374-806D6C6A36D8}" dt="2023-02-10T08:52:23.946" v="108"/>
          <ac:spMkLst>
            <pc:docMk/>
            <pc:sldMk cId="2860157675" sldId="6828"/>
            <ac:spMk id="3" creationId="{EFE1DC9A-59AE-0000-3A8A-302A238CFF3B}"/>
          </ac:spMkLst>
        </pc:spChg>
      </pc:sldChg>
      <pc:sldChg chg="addSp modSp">
        <pc:chgData name="Smarius, John" userId="c30baacd-31b9-4ea6-b79e-1b4cd3c35358" providerId="ADAL" clId="{15DDC7AB-B56B-4C71-A374-806D6C6A36D8}" dt="2023-02-10T08:53:27.638" v="131"/>
        <pc:sldMkLst>
          <pc:docMk/>
          <pc:sldMk cId="3921859128" sldId="6829"/>
        </pc:sldMkLst>
        <pc:spChg chg="add mod">
          <ac:chgData name="Smarius, John" userId="c30baacd-31b9-4ea6-b79e-1b4cd3c35358" providerId="ADAL" clId="{15DDC7AB-B56B-4C71-A374-806D6C6A36D8}" dt="2023-02-10T08:53:27.638" v="131"/>
          <ac:spMkLst>
            <pc:docMk/>
            <pc:sldMk cId="3921859128" sldId="6829"/>
            <ac:spMk id="2" creationId="{AA93DDDA-F4BB-5626-3481-3964FDF7EBDB}"/>
          </ac:spMkLst>
        </pc:spChg>
      </pc:sldChg>
      <pc:sldChg chg="addSp delSp modSp">
        <pc:chgData name="Smarius, John" userId="c30baacd-31b9-4ea6-b79e-1b4cd3c35358" providerId="ADAL" clId="{15DDC7AB-B56B-4C71-A374-806D6C6A36D8}" dt="2023-02-10T09:00:24.886" v="135"/>
        <pc:sldMkLst>
          <pc:docMk/>
          <pc:sldMk cId="2610484026" sldId="6830"/>
        </pc:sldMkLst>
        <pc:spChg chg="add del mod">
          <ac:chgData name="Smarius, John" userId="c30baacd-31b9-4ea6-b79e-1b4cd3c35358" providerId="ADAL" clId="{15DDC7AB-B56B-4C71-A374-806D6C6A36D8}" dt="2023-02-10T09:00:24.886" v="135"/>
          <ac:spMkLst>
            <pc:docMk/>
            <pc:sldMk cId="2610484026" sldId="6830"/>
            <ac:spMk id="4" creationId="{3979B5C5-CC93-EAA5-BE26-AF8DD8336B42}"/>
          </ac:spMkLst>
        </pc:spChg>
      </pc:sldChg>
      <pc:sldChg chg="del">
        <pc:chgData name="Smarius, John" userId="c30baacd-31b9-4ea6-b79e-1b4cd3c35358" providerId="ADAL" clId="{15DDC7AB-B56B-4C71-A374-806D6C6A36D8}" dt="2023-02-10T09:20:51.886" v="143" actId="47"/>
        <pc:sldMkLst>
          <pc:docMk/>
          <pc:sldMk cId="4294118314" sldId="6831"/>
        </pc:sldMkLst>
      </pc:sldChg>
      <pc:sldChg chg="del">
        <pc:chgData name="Smarius, John" userId="c30baacd-31b9-4ea6-b79e-1b4cd3c35358" providerId="ADAL" clId="{15DDC7AB-B56B-4C71-A374-806D6C6A36D8}" dt="2023-02-10T09:21:10.992" v="145" actId="47"/>
        <pc:sldMkLst>
          <pc:docMk/>
          <pc:sldMk cId="1108640360" sldId="6832"/>
        </pc:sldMkLst>
      </pc:sldChg>
      <pc:sldChg chg="addSp delSp modSp mod">
        <pc:chgData name="Smarius, John" userId="c30baacd-31b9-4ea6-b79e-1b4cd3c35358" providerId="ADAL" clId="{15DDC7AB-B56B-4C71-A374-806D6C6A36D8}" dt="2023-02-10T09:38:38.894" v="301" actId="1076"/>
        <pc:sldMkLst>
          <pc:docMk/>
          <pc:sldMk cId="3802442276" sldId="6833"/>
        </pc:sldMkLst>
        <pc:spChg chg="mod">
          <ac:chgData name="Smarius, John" userId="c30baacd-31b9-4ea6-b79e-1b4cd3c35358" providerId="ADAL" clId="{15DDC7AB-B56B-4C71-A374-806D6C6A36D8}" dt="2023-02-10T09:26:17.228" v="174" actId="1076"/>
          <ac:spMkLst>
            <pc:docMk/>
            <pc:sldMk cId="3802442276" sldId="6833"/>
            <ac:spMk id="4" creationId="{00000000-0000-0000-0000-000000000000}"/>
          </ac:spMkLst>
        </pc:spChg>
        <pc:spChg chg="mod">
          <ac:chgData name="Smarius, John" userId="c30baacd-31b9-4ea6-b79e-1b4cd3c35358" providerId="ADAL" clId="{15DDC7AB-B56B-4C71-A374-806D6C6A36D8}" dt="2023-02-10T09:25:54.887" v="172" actId="1076"/>
          <ac:spMkLst>
            <pc:docMk/>
            <pc:sldMk cId="3802442276" sldId="6833"/>
            <ac:spMk id="44" creationId="{00000000-0000-0000-0000-000000000000}"/>
          </ac:spMkLst>
        </pc:spChg>
        <pc:spChg chg="mod">
          <ac:chgData name="Smarius, John" userId="c30baacd-31b9-4ea6-b79e-1b4cd3c35358" providerId="ADAL" clId="{15DDC7AB-B56B-4C71-A374-806D6C6A36D8}" dt="2023-02-10T09:26:01.225" v="173" actId="1076"/>
          <ac:spMkLst>
            <pc:docMk/>
            <pc:sldMk cId="3802442276" sldId="6833"/>
            <ac:spMk id="56" creationId="{00000000-0000-0000-0000-000000000000}"/>
          </ac:spMkLst>
        </pc:spChg>
        <pc:spChg chg="mod">
          <ac:chgData name="Smarius, John" userId="c30baacd-31b9-4ea6-b79e-1b4cd3c35358" providerId="ADAL" clId="{15DDC7AB-B56B-4C71-A374-806D6C6A36D8}" dt="2023-02-10T09:38:38.894" v="301" actId="1076"/>
          <ac:spMkLst>
            <pc:docMk/>
            <pc:sldMk cId="3802442276" sldId="6833"/>
            <ac:spMk id="60" creationId="{E3FC7138-C121-4707-A58A-5700FF5E80F0}"/>
          </ac:spMkLst>
        </pc:spChg>
        <pc:spChg chg="mod">
          <ac:chgData name="Smarius, John" userId="c30baacd-31b9-4ea6-b79e-1b4cd3c35358" providerId="ADAL" clId="{15DDC7AB-B56B-4C71-A374-806D6C6A36D8}" dt="2023-02-10T09:26:28.242" v="176" actId="1076"/>
          <ac:spMkLst>
            <pc:docMk/>
            <pc:sldMk cId="3802442276" sldId="6833"/>
            <ac:spMk id="62" creationId="{00000000-0000-0000-0000-000000000000}"/>
          </ac:spMkLst>
        </pc:spChg>
        <pc:spChg chg="mod">
          <ac:chgData name="Smarius, John" userId="c30baacd-31b9-4ea6-b79e-1b4cd3c35358" providerId="ADAL" clId="{15DDC7AB-B56B-4C71-A374-806D6C6A36D8}" dt="2023-02-10T09:26:41.053" v="178" actId="1076"/>
          <ac:spMkLst>
            <pc:docMk/>
            <pc:sldMk cId="3802442276" sldId="6833"/>
            <ac:spMk id="65" creationId="{00000000-0000-0000-0000-000000000000}"/>
          </ac:spMkLst>
        </pc:spChg>
        <pc:spChg chg="mod">
          <ac:chgData name="Smarius, John" userId="c30baacd-31b9-4ea6-b79e-1b4cd3c35358" providerId="ADAL" clId="{15DDC7AB-B56B-4C71-A374-806D6C6A36D8}" dt="2023-02-10T09:26:22.560" v="175" actId="1076"/>
          <ac:spMkLst>
            <pc:docMk/>
            <pc:sldMk cId="3802442276" sldId="6833"/>
            <ac:spMk id="68" creationId="{00000000-0000-0000-0000-000000000000}"/>
          </ac:spMkLst>
        </pc:spChg>
        <pc:spChg chg="mod">
          <ac:chgData name="Smarius, John" userId="c30baacd-31b9-4ea6-b79e-1b4cd3c35358" providerId="ADAL" clId="{15DDC7AB-B56B-4C71-A374-806D6C6A36D8}" dt="2023-02-10T09:26:51.249" v="179" actId="1076"/>
          <ac:spMkLst>
            <pc:docMk/>
            <pc:sldMk cId="3802442276" sldId="6833"/>
            <ac:spMk id="70" creationId="{00000000-0000-0000-0000-000000000000}"/>
          </ac:spMkLst>
        </pc:spChg>
        <pc:spChg chg="mod">
          <ac:chgData name="Smarius, John" userId="c30baacd-31b9-4ea6-b79e-1b4cd3c35358" providerId="ADAL" clId="{15DDC7AB-B56B-4C71-A374-806D6C6A36D8}" dt="2023-02-10T09:27:13.682" v="182" actId="1076"/>
          <ac:spMkLst>
            <pc:docMk/>
            <pc:sldMk cId="3802442276" sldId="6833"/>
            <ac:spMk id="74" creationId="{00000000-0000-0000-0000-000000000000}"/>
          </ac:spMkLst>
        </pc:spChg>
        <pc:picChg chg="add mod ord">
          <ac:chgData name="Smarius, John" userId="c30baacd-31b9-4ea6-b79e-1b4cd3c35358" providerId="ADAL" clId="{15DDC7AB-B56B-4C71-A374-806D6C6A36D8}" dt="2023-02-10T09:25:32.931" v="170" actId="167"/>
          <ac:picMkLst>
            <pc:docMk/>
            <pc:sldMk cId="3802442276" sldId="6833"/>
            <ac:picMk id="2" creationId="{F332CF1C-CC3E-E9B9-48AD-84740DA5843A}"/>
          </ac:picMkLst>
        </pc:picChg>
        <pc:picChg chg="del">
          <ac:chgData name="Smarius, John" userId="c30baacd-31b9-4ea6-b79e-1b4cd3c35358" providerId="ADAL" clId="{15DDC7AB-B56B-4C71-A374-806D6C6A36D8}" dt="2023-02-10T09:25:41.206" v="171" actId="478"/>
          <ac:picMkLst>
            <pc:docMk/>
            <pc:sldMk cId="3802442276" sldId="6833"/>
            <ac:picMk id="27" creationId="{00B3D445-90FD-4BA7-AD35-5440583732D8}"/>
          </ac:picMkLst>
        </pc:picChg>
        <pc:cxnChg chg="mod">
          <ac:chgData name="Smarius, John" userId="c30baacd-31b9-4ea6-b79e-1b4cd3c35358" providerId="ADAL" clId="{15DDC7AB-B56B-4C71-A374-806D6C6A36D8}" dt="2023-02-10T09:26:28.242" v="176" actId="1076"/>
          <ac:cxnSpMkLst>
            <pc:docMk/>
            <pc:sldMk cId="3802442276" sldId="6833"/>
            <ac:cxnSpMk id="55" creationId="{00000000-0000-0000-0000-000000000000}"/>
          </ac:cxnSpMkLst>
        </pc:cxnChg>
        <pc:cxnChg chg="mod">
          <ac:chgData name="Smarius, John" userId="c30baacd-31b9-4ea6-b79e-1b4cd3c35358" providerId="ADAL" clId="{15DDC7AB-B56B-4C71-A374-806D6C6A36D8}" dt="2023-02-10T09:26:17.228" v="174" actId="1076"/>
          <ac:cxnSpMkLst>
            <pc:docMk/>
            <pc:sldMk cId="3802442276" sldId="6833"/>
            <ac:cxnSpMk id="57" creationId="{00000000-0000-0000-0000-000000000000}"/>
          </ac:cxnSpMkLst>
        </pc:cxnChg>
        <pc:cxnChg chg="mod">
          <ac:chgData name="Smarius, John" userId="c30baacd-31b9-4ea6-b79e-1b4cd3c35358" providerId="ADAL" clId="{15DDC7AB-B56B-4C71-A374-806D6C6A36D8}" dt="2023-02-10T09:26:34.714" v="177" actId="14100"/>
          <ac:cxnSpMkLst>
            <pc:docMk/>
            <pc:sldMk cId="3802442276" sldId="6833"/>
            <ac:cxnSpMk id="58" creationId="{00000000-0000-0000-0000-000000000000}"/>
          </ac:cxnSpMkLst>
        </pc:cxnChg>
        <pc:cxnChg chg="mod">
          <ac:chgData name="Smarius, John" userId="c30baacd-31b9-4ea6-b79e-1b4cd3c35358" providerId="ADAL" clId="{15DDC7AB-B56B-4C71-A374-806D6C6A36D8}" dt="2023-02-10T09:25:54.887" v="172" actId="1076"/>
          <ac:cxnSpMkLst>
            <pc:docMk/>
            <pc:sldMk cId="3802442276" sldId="6833"/>
            <ac:cxnSpMk id="64" creationId="{00000000-0000-0000-0000-000000000000}"/>
          </ac:cxnSpMkLst>
        </pc:cxnChg>
        <pc:cxnChg chg="mod">
          <ac:chgData name="Smarius, John" userId="c30baacd-31b9-4ea6-b79e-1b4cd3c35358" providerId="ADAL" clId="{15DDC7AB-B56B-4C71-A374-806D6C6A36D8}" dt="2023-02-10T09:26:41.053" v="178" actId="1076"/>
          <ac:cxnSpMkLst>
            <pc:docMk/>
            <pc:sldMk cId="3802442276" sldId="6833"/>
            <ac:cxnSpMk id="66" creationId="{00000000-0000-0000-0000-000000000000}"/>
          </ac:cxnSpMkLst>
        </pc:cxnChg>
        <pc:cxnChg chg="mod">
          <ac:chgData name="Smarius, John" userId="c30baacd-31b9-4ea6-b79e-1b4cd3c35358" providerId="ADAL" clId="{15DDC7AB-B56B-4C71-A374-806D6C6A36D8}" dt="2023-02-10T09:26:28.242" v="176" actId="1076"/>
          <ac:cxnSpMkLst>
            <pc:docMk/>
            <pc:sldMk cId="3802442276" sldId="6833"/>
            <ac:cxnSpMk id="69" creationId="{00000000-0000-0000-0000-000000000000}"/>
          </ac:cxnSpMkLst>
        </pc:cxnChg>
        <pc:cxnChg chg="mod">
          <ac:chgData name="Smarius, John" userId="c30baacd-31b9-4ea6-b79e-1b4cd3c35358" providerId="ADAL" clId="{15DDC7AB-B56B-4C71-A374-806D6C6A36D8}" dt="2023-02-10T09:26:51.249" v="179" actId="1076"/>
          <ac:cxnSpMkLst>
            <pc:docMk/>
            <pc:sldMk cId="3802442276" sldId="6833"/>
            <ac:cxnSpMk id="71" creationId="{00000000-0000-0000-0000-000000000000}"/>
          </ac:cxnSpMkLst>
        </pc:cxnChg>
        <pc:cxnChg chg="mod">
          <ac:chgData name="Smarius, John" userId="c30baacd-31b9-4ea6-b79e-1b4cd3c35358" providerId="ADAL" clId="{15DDC7AB-B56B-4C71-A374-806D6C6A36D8}" dt="2023-02-10T09:26:22.560" v="175" actId="1076"/>
          <ac:cxnSpMkLst>
            <pc:docMk/>
            <pc:sldMk cId="3802442276" sldId="6833"/>
            <ac:cxnSpMk id="72" creationId="{00000000-0000-0000-0000-000000000000}"/>
          </ac:cxnSpMkLst>
        </pc:cxnChg>
        <pc:cxnChg chg="mod">
          <ac:chgData name="Smarius, John" userId="c30baacd-31b9-4ea6-b79e-1b4cd3c35358" providerId="ADAL" clId="{15DDC7AB-B56B-4C71-A374-806D6C6A36D8}" dt="2023-02-10T09:27:13.682" v="182" actId="1076"/>
          <ac:cxnSpMkLst>
            <pc:docMk/>
            <pc:sldMk cId="3802442276" sldId="6833"/>
            <ac:cxnSpMk id="73" creationId="{00000000-0000-0000-0000-000000000000}"/>
          </ac:cxnSpMkLst>
        </pc:cxnChg>
      </pc:sldChg>
      <pc:sldChg chg="del">
        <pc:chgData name="Smarius, John" userId="c30baacd-31b9-4ea6-b79e-1b4cd3c35358" providerId="ADAL" clId="{15DDC7AB-B56B-4C71-A374-806D6C6A36D8}" dt="2023-02-10T09:27:53.561" v="190" actId="47"/>
        <pc:sldMkLst>
          <pc:docMk/>
          <pc:sldMk cId="1281785100" sldId="6834"/>
        </pc:sldMkLst>
      </pc:sldChg>
      <pc:sldChg chg="del">
        <pc:chgData name="Smarius, John" userId="c30baacd-31b9-4ea6-b79e-1b4cd3c35358" providerId="ADAL" clId="{15DDC7AB-B56B-4C71-A374-806D6C6A36D8}" dt="2023-02-10T09:29:18.693" v="201" actId="47"/>
        <pc:sldMkLst>
          <pc:docMk/>
          <pc:sldMk cId="867104908" sldId="6835"/>
        </pc:sldMkLst>
      </pc:sldChg>
      <pc:sldChg chg="del">
        <pc:chgData name="Smarius, John" userId="c30baacd-31b9-4ea6-b79e-1b4cd3c35358" providerId="ADAL" clId="{15DDC7AB-B56B-4C71-A374-806D6C6A36D8}" dt="2023-02-10T09:30:28.515" v="213" actId="47"/>
        <pc:sldMkLst>
          <pc:docMk/>
          <pc:sldMk cId="3069759372" sldId="6836"/>
        </pc:sldMkLst>
      </pc:sldChg>
      <pc:sldChg chg="del">
        <pc:chgData name="Smarius, John" userId="c30baacd-31b9-4ea6-b79e-1b4cd3c35358" providerId="ADAL" clId="{15DDC7AB-B56B-4C71-A374-806D6C6A36D8}" dt="2023-02-10T09:31:33.596" v="225" actId="47"/>
        <pc:sldMkLst>
          <pc:docMk/>
          <pc:sldMk cId="3578931884" sldId="6837"/>
        </pc:sldMkLst>
      </pc:sldChg>
      <pc:sldChg chg="del">
        <pc:chgData name="Smarius, John" userId="c30baacd-31b9-4ea6-b79e-1b4cd3c35358" providerId="ADAL" clId="{15DDC7AB-B56B-4C71-A374-806D6C6A36D8}" dt="2023-02-10T09:32:44.813" v="237" actId="47"/>
        <pc:sldMkLst>
          <pc:docMk/>
          <pc:sldMk cId="2886785560" sldId="6838"/>
        </pc:sldMkLst>
      </pc:sldChg>
      <pc:sldChg chg="del">
        <pc:chgData name="Smarius, John" userId="c30baacd-31b9-4ea6-b79e-1b4cd3c35358" providerId="ADAL" clId="{15DDC7AB-B56B-4C71-A374-806D6C6A36D8}" dt="2023-02-10T09:33:36.768" v="249" actId="47"/>
        <pc:sldMkLst>
          <pc:docMk/>
          <pc:sldMk cId="3603759048" sldId="6839"/>
        </pc:sldMkLst>
      </pc:sldChg>
      <pc:sldChg chg="del">
        <pc:chgData name="Smarius, John" userId="c30baacd-31b9-4ea6-b79e-1b4cd3c35358" providerId="ADAL" clId="{15DDC7AB-B56B-4C71-A374-806D6C6A36D8}" dt="2023-02-10T09:36:21.877" v="271" actId="47"/>
        <pc:sldMkLst>
          <pc:docMk/>
          <pc:sldMk cId="3144158087" sldId="6840"/>
        </pc:sldMkLst>
      </pc:sldChg>
      <pc:sldChg chg="del">
        <pc:chgData name="Smarius, John" userId="c30baacd-31b9-4ea6-b79e-1b4cd3c35358" providerId="ADAL" clId="{15DDC7AB-B56B-4C71-A374-806D6C6A36D8}" dt="2023-02-13T10:39:25.463" v="773" actId="47"/>
        <pc:sldMkLst>
          <pc:docMk/>
          <pc:sldMk cId="2931380604" sldId="6841"/>
        </pc:sldMkLst>
      </pc:sldChg>
      <pc:sldChg chg="addSp delSp modSp mod modCm">
        <pc:chgData name="Smarius, John" userId="c30baacd-31b9-4ea6-b79e-1b4cd3c35358" providerId="ADAL" clId="{15DDC7AB-B56B-4C71-A374-806D6C6A36D8}" dt="2023-02-13T08:36:53.890" v="430"/>
        <pc:sldMkLst>
          <pc:docMk/>
          <pc:sldMk cId="1429273558" sldId="6842"/>
        </pc:sldMkLst>
        <pc:spChg chg="add mod">
          <ac:chgData name="Smarius, John" userId="c30baacd-31b9-4ea6-b79e-1b4cd3c35358" providerId="ADAL" clId="{15DDC7AB-B56B-4C71-A374-806D6C6A36D8}" dt="2023-02-13T08:36:53.890" v="430"/>
          <ac:spMkLst>
            <pc:docMk/>
            <pc:sldMk cId="1429273558" sldId="6842"/>
            <ac:spMk id="3" creationId="{D7A48CE1-53D1-EB14-4807-3A076F407E16}"/>
          </ac:spMkLst>
        </pc:spChg>
        <pc:spChg chg="mod">
          <ac:chgData name="Smarius, John" userId="c30baacd-31b9-4ea6-b79e-1b4cd3c35358" providerId="ADAL" clId="{15DDC7AB-B56B-4C71-A374-806D6C6A36D8}" dt="2023-02-10T09:51:29.912" v="404"/>
          <ac:spMkLst>
            <pc:docMk/>
            <pc:sldMk cId="1429273558" sldId="6842"/>
            <ac:spMk id="6" creationId="{2677E49C-83AC-4A99-AE7C-A1DAC7FADDCB}"/>
          </ac:spMkLst>
        </pc:spChg>
        <pc:spChg chg="mod">
          <ac:chgData name="Smarius, John" userId="c30baacd-31b9-4ea6-b79e-1b4cd3c35358" providerId="ADAL" clId="{15DDC7AB-B56B-4C71-A374-806D6C6A36D8}" dt="2023-02-10T09:55:56.334" v="422" actId="20577"/>
          <ac:spMkLst>
            <pc:docMk/>
            <pc:sldMk cId="1429273558" sldId="6842"/>
            <ac:spMk id="95" creationId="{4C857EA8-76EC-475B-A87C-672DD792D997}"/>
          </ac:spMkLst>
        </pc:spChg>
        <pc:picChg chg="del">
          <ac:chgData name="Smarius, John" userId="c30baacd-31b9-4ea6-b79e-1b4cd3c35358" providerId="ADAL" clId="{15DDC7AB-B56B-4C71-A374-806D6C6A36D8}" dt="2023-02-10T09:44:36.284" v="371" actId="478"/>
          <ac:picMkLst>
            <pc:docMk/>
            <pc:sldMk cId="1429273558" sldId="6842"/>
            <ac:picMk id="4" creationId="{8670B196-6E83-4A42-AD1B-3B35185875A0}"/>
          </ac:picMkLst>
        </pc:picChg>
      </pc:sldChg>
      <pc:sldChg chg="del">
        <pc:chgData name="Smarius, John" userId="c30baacd-31b9-4ea6-b79e-1b4cd3c35358" providerId="ADAL" clId="{15DDC7AB-B56B-4C71-A374-806D6C6A36D8}" dt="2023-02-13T10:56:46.725" v="950" actId="47"/>
        <pc:sldMkLst>
          <pc:docMk/>
          <pc:sldMk cId="1177395802" sldId="6843"/>
        </pc:sldMkLst>
      </pc:sldChg>
      <pc:sldChg chg="del">
        <pc:chgData name="Smarius, John" userId="c30baacd-31b9-4ea6-b79e-1b4cd3c35358" providerId="ADAL" clId="{15DDC7AB-B56B-4C71-A374-806D6C6A36D8}" dt="2023-02-13T08:52:37.372" v="560" actId="47"/>
        <pc:sldMkLst>
          <pc:docMk/>
          <pc:sldMk cId="3516250095" sldId="6844"/>
        </pc:sldMkLst>
      </pc:sldChg>
      <pc:sldChg chg="del">
        <pc:chgData name="Smarius, John" userId="c30baacd-31b9-4ea6-b79e-1b4cd3c35358" providerId="ADAL" clId="{15DDC7AB-B56B-4C71-A374-806D6C6A36D8}" dt="2023-02-13T10:42:44.548" v="788" actId="47"/>
        <pc:sldMkLst>
          <pc:docMk/>
          <pc:sldMk cId="1673043549" sldId="6845"/>
        </pc:sldMkLst>
      </pc:sldChg>
      <pc:sldChg chg="addSp delSp modSp mod modAnim">
        <pc:chgData name="Smarius, John" userId="c30baacd-31b9-4ea6-b79e-1b4cd3c35358" providerId="ADAL" clId="{15DDC7AB-B56B-4C71-A374-806D6C6A36D8}" dt="2023-02-13T15:48:31.059" v="2155" actId="207"/>
        <pc:sldMkLst>
          <pc:docMk/>
          <pc:sldMk cId="2910174808" sldId="6846"/>
        </pc:sldMkLst>
        <pc:spChg chg="add mod">
          <ac:chgData name="Smarius, John" userId="c30baacd-31b9-4ea6-b79e-1b4cd3c35358" providerId="ADAL" clId="{15DDC7AB-B56B-4C71-A374-806D6C6A36D8}" dt="2023-02-13T15:30:42.225" v="1935" actId="1036"/>
          <ac:spMkLst>
            <pc:docMk/>
            <pc:sldMk cId="2910174808" sldId="6846"/>
            <ac:spMk id="2" creationId="{24C390EB-9F6B-EAB2-8FCF-742834775F8F}"/>
          </ac:spMkLst>
        </pc:spChg>
        <pc:spChg chg="add mod">
          <ac:chgData name="Smarius, John" userId="c30baacd-31b9-4ea6-b79e-1b4cd3c35358" providerId="ADAL" clId="{15DDC7AB-B56B-4C71-A374-806D6C6A36D8}" dt="2023-02-13T15:30:42.225" v="1935" actId="1036"/>
          <ac:spMkLst>
            <pc:docMk/>
            <pc:sldMk cId="2910174808" sldId="6846"/>
            <ac:spMk id="3" creationId="{47976FFA-C668-BB96-8C09-0AAC732798A4}"/>
          </ac:spMkLst>
        </pc:spChg>
        <pc:spChg chg="add mod">
          <ac:chgData name="Smarius, John" userId="c30baacd-31b9-4ea6-b79e-1b4cd3c35358" providerId="ADAL" clId="{15DDC7AB-B56B-4C71-A374-806D6C6A36D8}" dt="2023-02-13T15:30:42.225" v="1935" actId="1036"/>
          <ac:spMkLst>
            <pc:docMk/>
            <pc:sldMk cId="2910174808" sldId="6846"/>
            <ac:spMk id="4" creationId="{459BEF4F-A6F7-D5DD-E467-7D177B7E5D73}"/>
          </ac:spMkLst>
        </pc:spChg>
        <pc:spChg chg="add mod">
          <ac:chgData name="Smarius, John" userId="c30baacd-31b9-4ea6-b79e-1b4cd3c35358" providerId="ADAL" clId="{15DDC7AB-B56B-4C71-A374-806D6C6A36D8}" dt="2023-02-13T15:30:42.225" v="1935" actId="1036"/>
          <ac:spMkLst>
            <pc:docMk/>
            <pc:sldMk cId="2910174808" sldId="6846"/>
            <ac:spMk id="5" creationId="{588E87DD-5BC0-E40F-CF49-56DE34579560}"/>
          </ac:spMkLst>
        </pc:spChg>
        <pc:spChg chg="add mod">
          <ac:chgData name="Smarius, John" userId="c30baacd-31b9-4ea6-b79e-1b4cd3c35358" providerId="ADAL" clId="{15DDC7AB-B56B-4C71-A374-806D6C6A36D8}" dt="2023-02-13T15:30:42.225" v="1935" actId="1036"/>
          <ac:spMkLst>
            <pc:docMk/>
            <pc:sldMk cId="2910174808" sldId="6846"/>
            <ac:spMk id="6" creationId="{8E5C45D2-5222-237F-AA49-7E55D7254D74}"/>
          </ac:spMkLst>
        </pc:spChg>
        <pc:spChg chg="add mod">
          <ac:chgData name="Smarius, John" userId="c30baacd-31b9-4ea6-b79e-1b4cd3c35358" providerId="ADAL" clId="{15DDC7AB-B56B-4C71-A374-806D6C6A36D8}" dt="2023-02-13T15:30:42.225" v="1935" actId="1036"/>
          <ac:spMkLst>
            <pc:docMk/>
            <pc:sldMk cId="2910174808" sldId="6846"/>
            <ac:spMk id="7" creationId="{E4A01484-8262-45BF-5170-81EE491628CC}"/>
          </ac:spMkLst>
        </pc:spChg>
        <pc:spChg chg="add mod">
          <ac:chgData name="Smarius, John" userId="c30baacd-31b9-4ea6-b79e-1b4cd3c35358" providerId="ADAL" clId="{15DDC7AB-B56B-4C71-A374-806D6C6A36D8}" dt="2023-02-13T15:30:42.225" v="1935" actId="1036"/>
          <ac:spMkLst>
            <pc:docMk/>
            <pc:sldMk cId="2910174808" sldId="6846"/>
            <ac:spMk id="8" creationId="{AA4D3A0F-B043-81D3-1EF3-07B26FC32FEC}"/>
          </ac:spMkLst>
        </pc:spChg>
        <pc:spChg chg="add mod">
          <ac:chgData name="Smarius, John" userId="c30baacd-31b9-4ea6-b79e-1b4cd3c35358" providerId="ADAL" clId="{15DDC7AB-B56B-4C71-A374-806D6C6A36D8}" dt="2023-02-13T15:30:42.225" v="1935" actId="1036"/>
          <ac:spMkLst>
            <pc:docMk/>
            <pc:sldMk cId="2910174808" sldId="6846"/>
            <ac:spMk id="9" creationId="{E7427E61-0ED9-2DF3-4315-C873D6A52C03}"/>
          </ac:spMkLst>
        </pc:spChg>
        <pc:spChg chg="add mod">
          <ac:chgData name="Smarius, John" userId="c30baacd-31b9-4ea6-b79e-1b4cd3c35358" providerId="ADAL" clId="{15DDC7AB-B56B-4C71-A374-806D6C6A36D8}" dt="2023-02-13T15:30:42.225" v="1935" actId="1036"/>
          <ac:spMkLst>
            <pc:docMk/>
            <pc:sldMk cId="2910174808" sldId="6846"/>
            <ac:spMk id="10" creationId="{83468032-7E80-6853-5DDD-0E0D6F5E84C4}"/>
          </ac:spMkLst>
        </pc:spChg>
        <pc:spChg chg="add mod">
          <ac:chgData name="Smarius, John" userId="c30baacd-31b9-4ea6-b79e-1b4cd3c35358" providerId="ADAL" clId="{15DDC7AB-B56B-4C71-A374-806D6C6A36D8}" dt="2023-02-13T15:30:42.225" v="1935" actId="1036"/>
          <ac:spMkLst>
            <pc:docMk/>
            <pc:sldMk cId="2910174808" sldId="6846"/>
            <ac:spMk id="11" creationId="{037FCD8B-A046-691C-EB8E-36C122530090}"/>
          </ac:spMkLst>
        </pc:spChg>
        <pc:spChg chg="add mod">
          <ac:chgData name="Smarius, John" userId="c30baacd-31b9-4ea6-b79e-1b4cd3c35358" providerId="ADAL" clId="{15DDC7AB-B56B-4C71-A374-806D6C6A36D8}" dt="2023-02-13T15:30:42.225" v="1935" actId="1036"/>
          <ac:spMkLst>
            <pc:docMk/>
            <pc:sldMk cId="2910174808" sldId="6846"/>
            <ac:spMk id="12" creationId="{60C449A1-2662-D180-1DF3-C32E139DF82E}"/>
          </ac:spMkLst>
        </pc:spChg>
        <pc:spChg chg="add mod">
          <ac:chgData name="Smarius, John" userId="c30baacd-31b9-4ea6-b79e-1b4cd3c35358" providerId="ADAL" clId="{15DDC7AB-B56B-4C71-A374-806D6C6A36D8}" dt="2023-02-13T15:30:42.225" v="1935" actId="1036"/>
          <ac:spMkLst>
            <pc:docMk/>
            <pc:sldMk cId="2910174808" sldId="6846"/>
            <ac:spMk id="13" creationId="{14A81FAF-9A6A-76F0-C26F-3EDFAD4211E4}"/>
          </ac:spMkLst>
        </pc:spChg>
        <pc:spChg chg="add mod">
          <ac:chgData name="Smarius, John" userId="c30baacd-31b9-4ea6-b79e-1b4cd3c35358" providerId="ADAL" clId="{15DDC7AB-B56B-4C71-A374-806D6C6A36D8}" dt="2023-02-13T15:30:42.225" v="1935" actId="1036"/>
          <ac:spMkLst>
            <pc:docMk/>
            <pc:sldMk cId="2910174808" sldId="6846"/>
            <ac:spMk id="14" creationId="{D2D5CB6A-4802-8C4D-B75A-B17F02C9B4B2}"/>
          </ac:spMkLst>
        </pc:spChg>
        <pc:spChg chg="add mod">
          <ac:chgData name="Smarius, John" userId="c30baacd-31b9-4ea6-b79e-1b4cd3c35358" providerId="ADAL" clId="{15DDC7AB-B56B-4C71-A374-806D6C6A36D8}" dt="2023-02-13T15:30:42.225" v="1935" actId="1036"/>
          <ac:spMkLst>
            <pc:docMk/>
            <pc:sldMk cId="2910174808" sldId="6846"/>
            <ac:spMk id="15" creationId="{F6402943-60F2-9218-CFA7-03F69B02894D}"/>
          </ac:spMkLst>
        </pc:spChg>
        <pc:spChg chg="add mod">
          <ac:chgData name="Smarius, John" userId="c30baacd-31b9-4ea6-b79e-1b4cd3c35358" providerId="ADAL" clId="{15DDC7AB-B56B-4C71-A374-806D6C6A36D8}" dt="2023-02-13T15:30:42.225" v="1935" actId="1036"/>
          <ac:spMkLst>
            <pc:docMk/>
            <pc:sldMk cId="2910174808" sldId="6846"/>
            <ac:spMk id="16" creationId="{90C96301-B34A-B9D2-CA77-B1F8FF56927E}"/>
          </ac:spMkLst>
        </pc:spChg>
        <pc:spChg chg="add mod">
          <ac:chgData name="Smarius, John" userId="c30baacd-31b9-4ea6-b79e-1b4cd3c35358" providerId="ADAL" clId="{15DDC7AB-B56B-4C71-A374-806D6C6A36D8}" dt="2023-02-13T15:30:42.225" v="1935" actId="1036"/>
          <ac:spMkLst>
            <pc:docMk/>
            <pc:sldMk cId="2910174808" sldId="6846"/>
            <ac:spMk id="17" creationId="{8D7BF238-38AE-0391-97A3-6F7B118043E3}"/>
          </ac:spMkLst>
        </pc:spChg>
        <pc:spChg chg="add mod">
          <ac:chgData name="Smarius, John" userId="c30baacd-31b9-4ea6-b79e-1b4cd3c35358" providerId="ADAL" clId="{15DDC7AB-B56B-4C71-A374-806D6C6A36D8}" dt="2023-02-13T15:30:42.225" v="1935" actId="1036"/>
          <ac:spMkLst>
            <pc:docMk/>
            <pc:sldMk cId="2910174808" sldId="6846"/>
            <ac:spMk id="19" creationId="{FB1B73F9-CDF6-6AFD-E627-93230533E69B}"/>
          </ac:spMkLst>
        </pc:spChg>
        <pc:spChg chg="add mod">
          <ac:chgData name="Smarius, John" userId="c30baacd-31b9-4ea6-b79e-1b4cd3c35358" providerId="ADAL" clId="{15DDC7AB-B56B-4C71-A374-806D6C6A36D8}" dt="2023-02-13T15:30:57.299" v="1946" actId="1035"/>
          <ac:spMkLst>
            <pc:docMk/>
            <pc:sldMk cId="2910174808" sldId="6846"/>
            <ac:spMk id="21" creationId="{8F5FF1F3-C977-F2F7-A3C2-A87E846888C8}"/>
          </ac:spMkLst>
        </pc:spChg>
        <pc:spChg chg="add mod">
          <ac:chgData name="Smarius, John" userId="c30baacd-31b9-4ea6-b79e-1b4cd3c35358" providerId="ADAL" clId="{15DDC7AB-B56B-4C71-A374-806D6C6A36D8}" dt="2023-02-13T15:31:07.698" v="1947" actId="1076"/>
          <ac:spMkLst>
            <pc:docMk/>
            <pc:sldMk cId="2910174808" sldId="6846"/>
            <ac:spMk id="23" creationId="{DEFE9594-32DC-39F5-331F-E9FA86232B75}"/>
          </ac:spMkLst>
        </pc:spChg>
        <pc:spChg chg="add mod">
          <ac:chgData name="Smarius, John" userId="c30baacd-31b9-4ea6-b79e-1b4cd3c35358" providerId="ADAL" clId="{15DDC7AB-B56B-4C71-A374-806D6C6A36D8}" dt="2023-02-13T15:30:57.299" v="1946" actId="1035"/>
          <ac:spMkLst>
            <pc:docMk/>
            <pc:sldMk cId="2910174808" sldId="6846"/>
            <ac:spMk id="24" creationId="{65D0CEB2-3851-0AC8-79DD-9E45B411665E}"/>
          </ac:spMkLst>
        </pc:spChg>
        <pc:spChg chg="add mod">
          <ac:chgData name="Smarius, John" userId="c30baacd-31b9-4ea6-b79e-1b4cd3c35358" providerId="ADAL" clId="{15DDC7AB-B56B-4C71-A374-806D6C6A36D8}" dt="2023-02-13T15:30:57.299" v="1946" actId="1035"/>
          <ac:spMkLst>
            <pc:docMk/>
            <pc:sldMk cId="2910174808" sldId="6846"/>
            <ac:spMk id="25" creationId="{8E20355E-9BFF-663B-4937-777366AA6F74}"/>
          </ac:spMkLst>
        </pc:spChg>
        <pc:spChg chg="add mod">
          <ac:chgData name="Smarius, John" userId="c30baacd-31b9-4ea6-b79e-1b4cd3c35358" providerId="ADAL" clId="{15DDC7AB-B56B-4C71-A374-806D6C6A36D8}" dt="2023-02-13T15:30:42.225" v="1935" actId="1036"/>
          <ac:spMkLst>
            <pc:docMk/>
            <pc:sldMk cId="2910174808" sldId="6846"/>
            <ac:spMk id="31" creationId="{74684719-1791-F150-6D35-E5503ACEBA6B}"/>
          </ac:spMkLst>
        </pc:spChg>
        <pc:spChg chg="add mod">
          <ac:chgData name="Smarius, John" userId="c30baacd-31b9-4ea6-b79e-1b4cd3c35358" providerId="ADAL" clId="{15DDC7AB-B56B-4C71-A374-806D6C6A36D8}" dt="2023-02-13T15:30:42.225" v="1935" actId="1036"/>
          <ac:spMkLst>
            <pc:docMk/>
            <pc:sldMk cId="2910174808" sldId="6846"/>
            <ac:spMk id="32" creationId="{76097B0A-9FA6-3E52-F47D-CB0813A32A4A}"/>
          </ac:spMkLst>
        </pc:spChg>
        <pc:spChg chg="add mod">
          <ac:chgData name="Smarius, John" userId="c30baacd-31b9-4ea6-b79e-1b4cd3c35358" providerId="ADAL" clId="{15DDC7AB-B56B-4C71-A374-806D6C6A36D8}" dt="2023-02-13T15:30:42.225" v="1935" actId="1036"/>
          <ac:spMkLst>
            <pc:docMk/>
            <pc:sldMk cId="2910174808" sldId="6846"/>
            <ac:spMk id="33" creationId="{E85A0FE6-447A-22C1-322C-D17B40A1D5B9}"/>
          </ac:spMkLst>
        </pc:spChg>
        <pc:spChg chg="add mod">
          <ac:chgData name="Smarius, John" userId="c30baacd-31b9-4ea6-b79e-1b4cd3c35358" providerId="ADAL" clId="{15DDC7AB-B56B-4C71-A374-806D6C6A36D8}" dt="2023-02-13T15:30:42.225" v="1935" actId="1036"/>
          <ac:spMkLst>
            <pc:docMk/>
            <pc:sldMk cId="2910174808" sldId="6846"/>
            <ac:spMk id="34" creationId="{40DB292C-DB3B-C7F3-483A-2C4F5D0B134F}"/>
          </ac:spMkLst>
        </pc:spChg>
        <pc:spChg chg="add mod">
          <ac:chgData name="Smarius, John" userId="c30baacd-31b9-4ea6-b79e-1b4cd3c35358" providerId="ADAL" clId="{15DDC7AB-B56B-4C71-A374-806D6C6A36D8}" dt="2023-02-13T15:30:42.225" v="1935" actId="1036"/>
          <ac:spMkLst>
            <pc:docMk/>
            <pc:sldMk cId="2910174808" sldId="6846"/>
            <ac:spMk id="36" creationId="{AAB1F312-4D46-6290-17FF-4A8D0C5CC18E}"/>
          </ac:spMkLst>
        </pc:spChg>
        <pc:spChg chg="add mod">
          <ac:chgData name="Smarius, John" userId="c30baacd-31b9-4ea6-b79e-1b4cd3c35358" providerId="ADAL" clId="{15DDC7AB-B56B-4C71-A374-806D6C6A36D8}" dt="2023-02-13T15:30:42.225" v="1935" actId="1036"/>
          <ac:spMkLst>
            <pc:docMk/>
            <pc:sldMk cId="2910174808" sldId="6846"/>
            <ac:spMk id="37" creationId="{A86234DA-9D28-CDF7-876A-2C5069EDB3D8}"/>
          </ac:spMkLst>
        </pc:spChg>
        <pc:spChg chg="add mod">
          <ac:chgData name="Smarius, John" userId="c30baacd-31b9-4ea6-b79e-1b4cd3c35358" providerId="ADAL" clId="{15DDC7AB-B56B-4C71-A374-806D6C6A36D8}" dt="2023-02-13T15:30:42.225" v="1935" actId="1036"/>
          <ac:spMkLst>
            <pc:docMk/>
            <pc:sldMk cId="2910174808" sldId="6846"/>
            <ac:spMk id="38" creationId="{66CC0002-6F36-1DA8-1A5E-90C4499500E5}"/>
          </ac:spMkLst>
        </pc:spChg>
        <pc:spChg chg="add mod">
          <ac:chgData name="Smarius, John" userId="c30baacd-31b9-4ea6-b79e-1b4cd3c35358" providerId="ADAL" clId="{15DDC7AB-B56B-4C71-A374-806D6C6A36D8}" dt="2023-02-13T15:30:42.225" v="1935" actId="1036"/>
          <ac:spMkLst>
            <pc:docMk/>
            <pc:sldMk cId="2910174808" sldId="6846"/>
            <ac:spMk id="42" creationId="{90A954F0-4C2A-E259-F534-ADF3193484F6}"/>
          </ac:spMkLst>
        </pc:spChg>
        <pc:spChg chg="add mod">
          <ac:chgData name="Smarius, John" userId="c30baacd-31b9-4ea6-b79e-1b4cd3c35358" providerId="ADAL" clId="{15DDC7AB-B56B-4C71-A374-806D6C6A36D8}" dt="2023-02-13T15:30:57.299" v="1946" actId="1035"/>
          <ac:spMkLst>
            <pc:docMk/>
            <pc:sldMk cId="2910174808" sldId="6846"/>
            <ac:spMk id="44" creationId="{341FFD53-E022-FAC0-A0A6-3D8BF8B99A60}"/>
          </ac:spMkLst>
        </pc:spChg>
        <pc:spChg chg="del">
          <ac:chgData name="Smarius, John" userId="c30baacd-31b9-4ea6-b79e-1b4cd3c35358" providerId="ADAL" clId="{15DDC7AB-B56B-4C71-A374-806D6C6A36D8}" dt="2023-02-13T11:07:48.701" v="1008" actId="478"/>
          <ac:spMkLst>
            <pc:docMk/>
            <pc:sldMk cId="2910174808" sldId="6846"/>
            <ac:spMk id="47" creationId="{00000000-0000-0000-0000-000000000000}"/>
          </ac:spMkLst>
        </pc:spChg>
        <pc:spChg chg="add mod">
          <ac:chgData name="Smarius, John" userId="c30baacd-31b9-4ea6-b79e-1b4cd3c35358" providerId="ADAL" clId="{15DDC7AB-B56B-4C71-A374-806D6C6A36D8}" dt="2023-02-13T15:30:42.225" v="1935" actId="1036"/>
          <ac:spMkLst>
            <pc:docMk/>
            <pc:sldMk cId="2910174808" sldId="6846"/>
            <ac:spMk id="52" creationId="{A61E30BA-FA33-F783-7662-AAF9C25BB840}"/>
          </ac:spMkLst>
        </pc:spChg>
        <pc:spChg chg="add mod">
          <ac:chgData name="Smarius, John" userId="c30baacd-31b9-4ea6-b79e-1b4cd3c35358" providerId="ADAL" clId="{15DDC7AB-B56B-4C71-A374-806D6C6A36D8}" dt="2023-02-13T15:30:42.225" v="1935" actId="1036"/>
          <ac:spMkLst>
            <pc:docMk/>
            <pc:sldMk cId="2910174808" sldId="6846"/>
            <ac:spMk id="53" creationId="{D9650459-786D-9F36-972E-AD1124E5CFF4}"/>
          </ac:spMkLst>
        </pc:spChg>
        <pc:spChg chg="add mod">
          <ac:chgData name="Smarius, John" userId="c30baacd-31b9-4ea6-b79e-1b4cd3c35358" providerId="ADAL" clId="{15DDC7AB-B56B-4C71-A374-806D6C6A36D8}" dt="2023-02-13T15:30:42.225" v="1935" actId="1036"/>
          <ac:spMkLst>
            <pc:docMk/>
            <pc:sldMk cId="2910174808" sldId="6846"/>
            <ac:spMk id="72" creationId="{7FEE7ED0-87D1-694B-7A1C-36FD55AFCE92}"/>
          </ac:spMkLst>
        </pc:spChg>
        <pc:spChg chg="add mod">
          <ac:chgData name="Smarius, John" userId="c30baacd-31b9-4ea6-b79e-1b4cd3c35358" providerId="ADAL" clId="{15DDC7AB-B56B-4C71-A374-806D6C6A36D8}" dt="2023-02-13T15:30:42.225" v="1935" actId="1036"/>
          <ac:spMkLst>
            <pc:docMk/>
            <pc:sldMk cId="2910174808" sldId="6846"/>
            <ac:spMk id="76" creationId="{1F67C9B0-E493-B9F1-462E-692B420F1BF6}"/>
          </ac:spMkLst>
        </pc:spChg>
        <pc:spChg chg="del">
          <ac:chgData name="Smarius, John" userId="c30baacd-31b9-4ea6-b79e-1b4cd3c35358" providerId="ADAL" clId="{15DDC7AB-B56B-4C71-A374-806D6C6A36D8}" dt="2023-02-13T11:07:48.701" v="1008" actId="478"/>
          <ac:spMkLst>
            <pc:docMk/>
            <pc:sldMk cId="2910174808" sldId="6846"/>
            <ac:spMk id="77" creationId="{AEE039E1-B690-4C4D-AB52-E68CBDA49952}"/>
          </ac:spMkLst>
        </pc:spChg>
        <pc:spChg chg="del">
          <ac:chgData name="Smarius, John" userId="c30baacd-31b9-4ea6-b79e-1b4cd3c35358" providerId="ADAL" clId="{15DDC7AB-B56B-4C71-A374-806D6C6A36D8}" dt="2023-02-13T11:07:48.701" v="1008" actId="478"/>
          <ac:spMkLst>
            <pc:docMk/>
            <pc:sldMk cId="2910174808" sldId="6846"/>
            <ac:spMk id="78" creationId="{676DBDD0-007E-4749-887A-342FC6C7F1BB}"/>
          </ac:spMkLst>
        </pc:spChg>
        <pc:spChg chg="del">
          <ac:chgData name="Smarius, John" userId="c30baacd-31b9-4ea6-b79e-1b4cd3c35358" providerId="ADAL" clId="{15DDC7AB-B56B-4C71-A374-806D6C6A36D8}" dt="2023-02-13T11:07:48.701" v="1008" actId="478"/>
          <ac:spMkLst>
            <pc:docMk/>
            <pc:sldMk cId="2910174808" sldId="6846"/>
            <ac:spMk id="79" creationId="{9498003F-B7B4-46E8-8A33-DF48D3D4B546}"/>
          </ac:spMkLst>
        </pc:spChg>
        <pc:spChg chg="del">
          <ac:chgData name="Smarius, John" userId="c30baacd-31b9-4ea6-b79e-1b4cd3c35358" providerId="ADAL" clId="{15DDC7AB-B56B-4C71-A374-806D6C6A36D8}" dt="2023-02-13T11:07:48.701" v="1008" actId="478"/>
          <ac:spMkLst>
            <pc:docMk/>
            <pc:sldMk cId="2910174808" sldId="6846"/>
            <ac:spMk id="80" creationId="{59EB5A25-728D-498F-8630-F2320DB7F29F}"/>
          </ac:spMkLst>
        </pc:spChg>
        <pc:spChg chg="del">
          <ac:chgData name="Smarius, John" userId="c30baacd-31b9-4ea6-b79e-1b4cd3c35358" providerId="ADAL" clId="{15DDC7AB-B56B-4C71-A374-806D6C6A36D8}" dt="2023-02-13T11:07:48.701" v="1008" actId="478"/>
          <ac:spMkLst>
            <pc:docMk/>
            <pc:sldMk cId="2910174808" sldId="6846"/>
            <ac:spMk id="81" creationId="{72FE02FA-446F-4258-9BDB-39EFE64CF378}"/>
          </ac:spMkLst>
        </pc:spChg>
        <pc:spChg chg="del">
          <ac:chgData name="Smarius, John" userId="c30baacd-31b9-4ea6-b79e-1b4cd3c35358" providerId="ADAL" clId="{15DDC7AB-B56B-4C71-A374-806D6C6A36D8}" dt="2023-02-13T11:07:48.701" v="1008" actId="478"/>
          <ac:spMkLst>
            <pc:docMk/>
            <pc:sldMk cId="2910174808" sldId="6846"/>
            <ac:spMk id="82" creationId="{1635DCF1-8861-4329-9D96-44A5804F2270}"/>
          </ac:spMkLst>
        </pc:spChg>
        <pc:spChg chg="del">
          <ac:chgData name="Smarius, John" userId="c30baacd-31b9-4ea6-b79e-1b4cd3c35358" providerId="ADAL" clId="{15DDC7AB-B56B-4C71-A374-806D6C6A36D8}" dt="2023-02-13T11:07:48.701" v="1008" actId="478"/>
          <ac:spMkLst>
            <pc:docMk/>
            <pc:sldMk cId="2910174808" sldId="6846"/>
            <ac:spMk id="83" creationId="{B1C5A645-544A-4D68-BB78-8F3E187A6236}"/>
          </ac:spMkLst>
        </pc:spChg>
        <pc:spChg chg="del">
          <ac:chgData name="Smarius, John" userId="c30baacd-31b9-4ea6-b79e-1b4cd3c35358" providerId="ADAL" clId="{15DDC7AB-B56B-4C71-A374-806D6C6A36D8}" dt="2023-02-13T11:07:48.701" v="1008" actId="478"/>
          <ac:spMkLst>
            <pc:docMk/>
            <pc:sldMk cId="2910174808" sldId="6846"/>
            <ac:spMk id="84" creationId="{C6A093A3-A630-41C4-BBDB-260F0B724421}"/>
          </ac:spMkLst>
        </pc:spChg>
        <pc:spChg chg="del">
          <ac:chgData name="Smarius, John" userId="c30baacd-31b9-4ea6-b79e-1b4cd3c35358" providerId="ADAL" clId="{15DDC7AB-B56B-4C71-A374-806D6C6A36D8}" dt="2023-02-13T11:07:48.701" v="1008" actId="478"/>
          <ac:spMkLst>
            <pc:docMk/>
            <pc:sldMk cId="2910174808" sldId="6846"/>
            <ac:spMk id="85" creationId="{FE4EED39-F17B-4ABC-A169-88900DD4EE02}"/>
          </ac:spMkLst>
        </pc:spChg>
        <pc:spChg chg="del">
          <ac:chgData name="Smarius, John" userId="c30baacd-31b9-4ea6-b79e-1b4cd3c35358" providerId="ADAL" clId="{15DDC7AB-B56B-4C71-A374-806D6C6A36D8}" dt="2023-02-13T11:07:48.701" v="1008" actId="478"/>
          <ac:spMkLst>
            <pc:docMk/>
            <pc:sldMk cId="2910174808" sldId="6846"/>
            <ac:spMk id="86" creationId="{FF539C50-E941-48FC-BE17-08B2B17FCC86}"/>
          </ac:spMkLst>
        </pc:spChg>
        <pc:spChg chg="del">
          <ac:chgData name="Smarius, John" userId="c30baacd-31b9-4ea6-b79e-1b4cd3c35358" providerId="ADAL" clId="{15DDC7AB-B56B-4C71-A374-806D6C6A36D8}" dt="2023-02-13T11:07:48.701" v="1008" actId="478"/>
          <ac:spMkLst>
            <pc:docMk/>
            <pc:sldMk cId="2910174808" sldId="6846"/>
            <ac:spMk id="87" creationId="{0B9D6EB8-2EB1-458E-825F-C4487B199827}"/>
          </ac:spMkLst>
        </pc:spChg>
        <pc:spChg chg="del">
          <ac:chgData name="Smarius, John" userId="c30baacd-31b9-4ea6-b79e-1b4cd3c35358" providerId="ADAL" clId="{15DDC7AB-B56B-4C71-A374-806D6C6A36D8}" dt="2023-02-13T11:07:48.701" v="1008" actId="478"/>
          <ac:spMkLst>
            <pc:docMk/>
            <pc:sldMk cId="2910174808" sldId="6846"/>
            <ac:spMk id="88" creationId="{61DED2EA-8F16-4833-95E6-3A4C7B788B34}"/>
          </ac:spMkLst>
        </pc:spChg>
        <pc:spChg chg="del">
          <ac:chgData name="Smarius, John" userId="c30baacd-31b9-4ea6-b79e-1b4cd3c35358" providerId="ADAL" clId="{15DDC7AB-B56B-4C71-A374-806D6C6A36D8}" dt="2023-02-13T11:07:48.701" v="1008" actId="478"/>
          <ac:spMkLst>
            <pc:docMk/>
            <pc:sldMk cId="2910174808" sldId="6846"/>
            <ac:spMk id="89" creationId="{341F1604-8F68-4578-8D84-AE6323F24A56}"/>
          </ac:spMkLst>
        </pc:spChg>
        <pc:spChg chg="del">
          <ac:chgData name="Smarius, John" userId="c30baacd-31b9-4ea6-b79e-1b4cd3c35358" providerId="ADAL" clId="{15DDC7AB-B56B-4C71-A374-806D6C6A36D8}" dt="2023-02-13T11:07:48.701" v="1008" actId="478"/>
          <ac:spMkLst>
            <pc:docMk/>
            <pc:sldMk cId="2910174808" sldId="6846"/>
            <ac:spMk id="90" creationId="{D62B5DFB-3CC9-42CE-918B-599868599801}"/>
          </ac:spMkLst>
        </pc:spChg>
        <pc:spChg chg="del">
          <ac:chgData name="Smarius, John" userId="c30baacd-31b9-4ea6-b79e-1b4cd3c35358" providerId="ADAL" clId="{15DDC7AB-B56B-4C71-A374-806D6C6A36D8}" dt="2023-02-13T11:07:48.701" v="1008" actId="478"/>
          <ac:spMkLst>
            <pc:docMk/>
            <pc:sldMk cId="2910174808" sldId="6846"/>
            <ac:spMk id="91" creationId="{8BEC7FDE-0D92-489D-97CB-91F7FF6DAC7F}"/>
          </ac:spMkLst>
        </pc:spChg>
        <pc:spChg chg="del">
          <ac:chgData name="Smarius, John" userId="c30baacd-31b9-4ea6-b79e-1b4cd3c35358" providerId="ADAL" clId="{15DDC7AB-B56B-4C71-A374-806D6C6A36D8}" dt="2023-02-13T11:07:48.701" v="1008" actId="478"/>
          <ac:spMkLst>
            <pc:docMk/>
            <pc:sldMk cId="2910174808" sldId="6846"/>
            <ac:spMk id="92" creationId="{12C74B31-1AAE-46A9-A58D-CE999CBA5708}"/>
          </ac:spMkLst>
        </pc:spChg>
        <pc:spChg chg="del">
          <ac:chgData name="Smarius, John" userId="c30baacd-31b9-4ea6-b79e-1b4cd3c35358" providerId="ADAL" clId="{15DDC7AB-B56B-4C71-A374-806D6C6A36D8}" dt="2023-02-13T11:07:48.701" v="1008" actId="478"/>
          <ac:spMkLst>
            <pc:docMk/>
            <pc:sldMk cId="2910174808" sldId="6846"/>
            <ac:spMk id="93" creationId="{71B1DD05-7C84-480C-B3B2-05AACC96C3C9}"/>
          </ac:spMkLst>
        </pc:spChg>
        <pc:spChg chg="del">
          <ac:chgData name="Smarius, John" userId="c30baacd-31b9-4ea6-b79e-1b4cd3c35358" providerId="ADAL" clId="{15DDC7AB-B56B-4C71-A374-806D6C6A36D8}" dt="2023-02-13T11:07:48.701" v="1008" actId="478"/>
          <ac:spMkLst>
            <pc:docMk/>
            <pc:sldMk cId="2910174808" sldId="6846"/>
            <ac:spMk id="96" creationId="{EC226940-73BD-4482-8207-A8621386D30A}"/>
          </ac:spMkLst>
        </pc:spChg>
        <pc:spChg chg="del">
          <ac:chgData name="Smarius, John" userId="c30baacd-31b9-4ea6-b79e-1b4cd3c35358" providerId="ADAL" clId="{15DDC7AB-B56B-4C71-A374-806D6C6A36D8}" dt="2023-02-13T11:07:48.701" v="1008" actId="478"/>
          <ac:spMkLst>
            <pc:docMk/>
            <pc:sldMk cId="2910174808" sldId="6846"/>
            <ac:spMk id="97" creationId="{4CF38F60-3E0F-4873-A88B-C0D43F4DC1C4}"/>
          </ac:spMkLst>
        </pc:spChg>
        <pc:spChg chg="del">
          <ac:chgData name="Smarius, John" userId="c30baacd-31b9-4ea6-b79e-1b4cd3c35358" providerId="ADAL" clId="{15DDC7AB-B56B-4C71-A374-806D6C6A36D8}" dt="2023-02-13T11:07:48.701" v="1008" actId="478"/>
          <ac:spMkLst>
            <pc:docMk/>
            <pc:sldMk cId="2910174808" sldId="6846"/>
            <ac:spMk id="101" creationId="{FF21FABB-8658-49BA-94B7-6D4F762489FB}"/>
          </ac:spMkLst>
        </pc:spChg>
        <pc:spChg chg="del">
          <ac:chgData name="Smarius, John" userId="c30baacd-31b9-4ea6-b79e-1b4cd3c35358" providerId="ADAL" clId="{15DDC7AB-B56B-4C71-A374-806D6C6A36D8}" dt="2023-02-13T11:07:48.701" v="1008" actId="478"/>
          <ac:spMkLst>
            <pc:docMk/>
            <pc:sldMk cId="2910174808" sldId="6846"/>
            <ac:spMk id="102" creationId="{F825665D-A377-42D1-888E-5D8AD2B3980E}"/>
          </ac:spMkLst>
        </pc:spChg>
        <pc:spChg chg="del">
          <ac:chgData name="Smarius, John" userId="c30baacd-31b9-4ea6-b79e-1b4cd3c35358" providerId="ADAL" clId="{15DDC7AB-B56B-4C71-A374-806D6C6A36D8}" dt="2023-02-13T11:07:48.701" v="1008" actId="478"/>
          <ac:spMkLst>
            <pc:docMk/>
            <pc:sldMk cId="2910174808" sldId="6846"/>
            <ac:spMk id="104" creationId="{8CCA252D-D515-482A-8882-724D15000291}"/>
          </ac:spMkLst>
        </pc:spChg>
        <pc:spChg chg="del">
          <ac:chgData name="Smarius, John" userId="c30baacd-31b9-4ea6-b79e-1b4cd3c35358" providerId="ADAL" clId="{15DDC7AB-B56B-4C71-A374-806D6C6A36D8}" dt="2023-02-13T11:07:48.701" v="1008" actId="478"/>
          <ac:spMkLst>
            <pc:docMk/>
            <pc:sldMk cId="2910174808" sldId="6846"/>
            <ac:spMk id="105" creationId="{CF661925-0EFA-4EB4-918A-B2DC9CC5FE74}"/>
          </ac:spMkLst>
        </pc:spChg>
        <pc:spChg chg="del">
          <ac:chgData name="Smarius, John" userId="c30baacd-31b9-4ea6-b79e-1b4cd3c35358" providerId="ADAL" clId="{15DDC7AB-B56B-4C71-A374-806D6C6A36D8}" dt="2023-02-13T11:07:48.701" v="1008" actId="478"/>
          <ac:spMkLst>
            <pc:docMk/>
            <pc:sldMk cId="2910174808" sldId="6846"/>
            <ac:spMk id="107" creationId="{942AABCA-135C-41E0-AECC-35450A8FFE13}"/>
          </ac:spMkLst>
        </pc:spChg>
        <pc:spChg chg="del">
          <ac:chgData name="Smarius, John" userId="c30baacd-31b9-4ea6-b79e-1b4cd3c35358" providerId="ADAL" clId="{15DDC7AB-B56B-4C71-A374-806D6C6A36D8}" dt="2023-02-13T11:07:48.701" v="1008" actId="478"/>
          <ac:spMkLst>
            <pc:docMk/>
            <pc:sldMk cId="2910174808" sldId="6846"/>
            <ac:spMk id="108" creationId="{EE7F5C1A-BEF1-4377-B82D-F21A7278F2B8}"/>
          </ac:spMkLst>
        </pc:spChg>
        <pc:spChg chg="del">
          <ac:chgData name="Smarius, John" userId="c30baacd-31b9-4ea6-b79e-1b4cd3c35358" providerId="ADAL" clId="{15DDC7AB-B56B-4C71-A374-806D6C6A36D8}" dt="2023-02-13T11:07:48.701" v="1008" actId="478"/>
          <ac:spMkLst>
            <pc:docMk/>
            <pc:sldMk cId="2910174808" sldId="6846"/>
            <ac:spMk id="109" creationId="{6B6A1D7A-B3D0-4FA0-A00B-3F75AC7D6E7C}"/>
          </ac:spMkLst>
        </pc:spChg>
        <pc:spChg chg="del">
          <ac:chgData name="Smarius, John" userId="c30baacd-31b9-4ea6-b79e-1b4cd3c35358" providerId="ADAL" clId="{15DDC7AB-B56B-4C71-A374-806D6C6A36D8}" dt="2023-02-13T11:07:48.701" v="1008" actId="478"/>
          <ac:spMkLst>
            <pc:docMk/>
            <pc:sldMk cId="2910174808" sldId="6846"/>
            <ac:spMk id="110" creationId="{6ED93199-335C-4BC2-AD61-9DC3AB93ACB1}"/>
          </ac:spMkLst>
        </pc:spChg>
        <pc:spChg chg="del">
          <ac:chgData name="Smarius, John" userId="c30baacd-31b9-4ea6-b79e-1b4cd3c35358" providerId="ADAL" clId="{15DDC7AB-B56B-4C71-A374-806D6C6A36D8}" dt="2023-02-13T11:07:48.701" v="1008" actId="478"/>
          <ac:spMkLst>
            <pc:docMk/>
            <pc:sldMk cId="2910174808" sldId="6846"/>
            <ac:spMk id="113" creationId="{B8FA6148-9178-40C8-8358-5F769A184B69}"/>
          </ac:spMkLst>
        </pc:spChg>
        <pc:spChg chg="del">
          <ac:chgData name="Smarius, John" userId="c30baacd-31b9-4ea6-b79e-1b4cd3c35358" providerId="ADAL" clId="{15DDC7AB-B56B-4C71-A374-806D6C6A36D8}" dt="2023-02-13T11:07:48.701" v="1008" actId="478"/>
          <ac:spMkLst>
            <pc:docMk/>
            <pc:sldMk cId="2910174808" sldId="6846"/>
            <ac:spMk id="119" creationId="{0788EBF5-BBA3-479B-B458-554B6E559758}"/>
          </ac:spMkLst>
        </pc:spChg>
        <pc:spChg chg="del">
          <ac:chgData name="Smarius, John" userId="c30baacd-31b9-4ea6-b79e-1b4cd3c35358" providerId="ADAL" clId="{15DDC7AB-B56B-4C71-A374-806D6C6A36D8}" dt="2023-02-13T11:07:48.701" v="1008" actId="478"/>
          <ac:spMkLst>
            <pc:docMk/>
            <pc:sldMk cId="2910174808" sldId="6846"/>
            <ac:spMk id="121" creationId="{94ACAE62-D49A-4C08-912D-A65417CB9643}"/>
          </ac:spMkLst>
        </pc:spChg>
        <pc:spChg chg="del">
          <ac:chgData name="Smarius, John" userId="c30baacd-31b9-4ea6-b79e-1b4cd3c35358" providerId="ADAL" clId="{15DDC7AB-B56B-4C71-A374-806D6C6A36D8}" dt="2023-02-13T11:07:48.701" v="1008" actId="478"/>
          <ac:spMkLst>
            <pc:docMk/>
            <pc:sldMk cId="2910174808" sldId="6846"/>
            <ac:spMk id="122" creationId="{DF628090-2646-420E-868B-7778688FD4BF}"/>
          </ac:spMkLst>
        </pc:spChg>
        <pc:spChg chg="del">
          <ac:chgData name="Smarius, John" userId="c30baacd-31b9-4ea6-b79e-1b4cd3c35358" providerId="ADAL" clId="{15DDC7AB-B56B-4C71-A374-806D6C6A36D8}" dt="2023-02-13T11:07:48.701" v="1008" actId="478"/>
          <ac:spMkLst>
            <pc:docMk/>
            <pc:sldMk cId="2910174808" sldId="6846"/>
            <ac:spMk id="123" creationId="{F5EC4ACB-5B6C-4384-B74A-692D5503463A}"/>
          </ac:spMkLst>
        </pc:spChg>
        <pc:spChg chg="del">
          <ac:chgData name="Smarius, John" userId="c30baacd-31b9-4ea6-b79e-1b4cd3c35358" providerId="ADAL" clId="{15DDC7AB-B56B-4C71-A374-806D6C6A36D8}" dt="2023-02-13T11:07:48.701" v="1008" actId="478"/>
          <ac:spMkLst>
            <pc:docMk/>
            <pc:sldMk cId="2910174808" sldId="6846"/>
            <ac:spMk id="125" creationId="{7973F7CA-8A7C-447D-AED1-98EF86AA90C8}"/>
          </ac:spMkLst>
        </pc:spChg>
        <pc:spChg chg="del">
          <ac:chgData name="Smarius, John" userId="c30baacd-31b9-4ea6-b79e-1b4cd3c35358" providerId="ADAL" clId="{15DDC7AB-B56B-4C71-A374-806D6C6A36D8}" dt="2023-02-13T11:07:48.701" v="1008" actId="478"/>
          <ac:spMkLst>
            <pc:docMk/>
            <pc:sldMk cId="2910174808" sldId="6846"/>
            <ac:spMk id="126" creationId="{93BE4E42-3F1B-4CFF-BC63-C55A6641976A}"/>
          </ac:spMkLst>
        </pc:spChg>
        <pc:spChg chg="del">
          <ac:chgData name="Smarius, John" userId="c30baacd-31b9-4ea6-b79e-1b4cd3c35358" providerId="ADAL" clId="{15DDC7AB-B56B-4C71-A374-806D6C6A36D8}" dt="2023-02-13T11:07:48.701" v="1008" actId="478"/>
          <ac:spMkLst>
            <pc:docMk/>
            <pc:sldMk cId="2910174808" sldId="6846"/>
            <ac:spMk id="128" creationId="{59830CE5-A10F-4B1C-BCF4-58A6800321CF}"/>
          </ac:spMkLst>
        </pc:spChg>
        <pc:spChg chg="del">
          <ac:chgData name="Smarius, John" userId="c30baacd-31b9-4ea6-b79e-1b4cd3c35358" providerId="ADAL" clId="{15DDC7AB-B56B-4C71-A374-806D6C6A36D8}" dt="2023-02-13T11:07:48.701" v="1008" actId="478"/>
          <ac:spMkLst>
            <pc:docMk/>
            <pc:sldMk cId="2910174808" sldId="6846"/>
            <ac:spMk id="129" creationId="{E07B10A9-40F5-4049-8ECF-AA14E9D835D8}"/>
          </ac:spMkLst>
        </pc:spChg>
        <pc:spChg chg="del">
          <ac:chgData name="Smarius, John" userId="c30baacd-31b9-4ea6-b79e-1b4cd3c35358" providerId="ADAL" clId="{15DDC7AB-B56B-4C71-A374-806D6C6A36D8}" dt="2023-02-13T11:07:48.701" v="1008" actId="478"/>
          <ac:spMkLst>
            <pc:docMk/>
            <pc:sldMk cId="2910174808" sldId="6846"/>
            <ac:spMk id="130" creationId="{A9057397-BD68-4CA6-B7C4-3B420DC6C199}"/>
          </ac:spMkLst>
        </pc:spChg>
        <pc:spChg chg="del">
          <ac:chgData name="Smarius, John" userId="c30baacd-31b9-4ea6-b79e-1b4cd3c35358" providerId="ADAL" clId="{15DDC7AB-B56B-4C71-A374-806D6C6A36D8}" dt="2023-02-13T11:07:48.701" v="1008" actId="478"/>
          <ac:spMkLst>
            <pc:docMk/>
            <pc:sldMk cId="2910174808" sldId="6846"/>
            <ac:spMk id="135" creationId="{876B2177-6E40-4009-8DCD-62795E437F1F}"/>
          </ac:spMkLst>
        </pc:spChg>
        <pc:spChg chg="del">
          <ac:chgData name="Smarius, John" userId="c30baacd-31b9-4ea6-b79e-1b4cd3c35358" providerId="ADAL" clId="{15DDC7AB-B56B-4C71-A374-806D6C6A36D8}" dt="2023-02-13T11:07:48.701" v="1008" actId="478"/>
          <ac:spMkLst>
            <pc:docMk/>
            <pc:sldMk cId="2910174808" sldId="6846"/>
            <ac:spMk id="137" creationId="{90F484DB-5037-43FD-9FD6-2420CF6EC4B3}"/>
          </ac:spMkLst>
        </pc:spChg>
        <pc:spChg chg="add mod">
          <ac:chgData name="Smarius, John" userId="c30baacd-31b9-4ea6-b79e-1b4cd3c35358" providerId="ADAL" clId="{15DDC7AB-B56B-4C71-A374-806D6C6A36D8}" dt="2023-02-13T15:30:42.225" v="1935" actId="1036"/>
          <ac:spMkLst>
            <pc:docMk/>
            <pc:sldMk cId="2910174808" sldId="6846"/>
            <ac:spMk id="138" creationId="{0384229C-7508-2F01-0C40-C521631195E8}"/>
          </ac:spMkLst>
        </pc:spChg>
        <pc:spChg chg="del">
          <ac:chgData name="Smarius, John" userId="c30baacd-31b9-4ea6-b79e-1b4cd3c35358" providerId="ADAL" clId="{15DDC7AB-B56B-4C71-A374-806D6C6A36D8}" dt="2023-02-13T11:07:48.701" v="1008" actId="478"/>
          <ac:spMkLst>
            <pc:docMk/>
            <pc:sldMk cId="2910174808" sldId="6846"/>
            <ac:spMk id="139" creationId="{9F50BA6B-5D44-49DC-A3E1-CC0F4CDE2F89}"/>
          </ac:spMkLst>
        </pc:spChg>
        <pc:spChg chg="del">
          <ac:chgData name="Smarius, John" userId="c30baacd-31b9-4ea6-b79e-1b4cd3c35358" providerId="ADAL" clId="{15DDC7AB-B56B-4C71-A374-806D6C6A36D8}" dt="2023-02-13T14:49:10.626" v="1695" actId="478"/>
          <ac:spMkLst>
            <pc:docMk/>
            <pc:sldMk cId="2910174808" sldId="6846"/>
            <ac:spMk id="141" creationId="{67A4861B-7F78-4201-B1F2-9D2268BE81D7}"/>
          </ac:spMkLst>
        </pc:spChg>
        <pc:spChg chg="del">
          <ac:chgData name="Smarius, John" userId="c30baacd-31b9-4ea6-b79e-1b4cd3c35358" providerId="ADAL" clId="{15DDC7AB-B56B-4C71-A374-806D6C6A36D8}" dt="2023-02-13T14:49:10.626" v="1695" actId="478"/>
          <ac:spMkLst>
            <pc:docMk/>
            <pc:sldMk cId="2910174808" sldId="6846"/>
            <ac:spMk id="142" creationId="{0B22E188-3DE8-452F-8CCA-96CB9E51AC87}"/>
          </ac:spMkLst>
        </pc:spChg>
        <pc:spChg chg="del">
          <ac:chgData name="Smarius, John" userId="c30baacd-31b9-4ea6-b79e-1b4cd3c35358" providerId="ADAL" clId="{15DDC7AB-B56B-4C71-A374-806D6C6A36D8}" dt="2023-02-13T14:49:10.626" v="1695" actId="478"/>
          <ac:spMkLst>
            <pc:docMk/>
            <pc:sldMk cId="2910174808" sldId="6846"/>
            <ac:spMk id="143" creationId="{2508865D-A28E-4A09-BB09-51BD7E48EF72}"/>
          </ac:spMkLst>
        </pc:spChg>
        <pc:spChg chg="del">
          <ac:chgData name="Smarius, John" userId="c30baacd-31b9-4ea6-b79e-1b4cd3c35358" providerId="ADAL" clId="{15DDC7AB-B56B-4C71-A374-806D6C6A36D8}" dt="2023-02-13T14:49:10.626" v="1695" actId="478"/>
          <ac:spMkLst>
            <pc:docMk/>
            <pc:sldMk cId="2910174808" sldId="6846"/>
            <ac:spMk id="144" creationId="{00134FDF-2881-4942-AC60-0388D16A3D45}"/>
          </ac:spMkLst>
        </pc:spChg>
        <pc:spChg chg="del">
          <ac:chgData name="Smarius, John" userId="c30baacd-31b9-4ea6-b79e-1b4cd3c35358" providerId="ADAL" clId="{15DDC7AB-B56B-4C71-A374-806D6C6A36D8}" dt="2023-02-13T14:49:10.626" v="1695" actId="478"/>
          <ac:spMkLst>
            <pc:docMk/>
            <pc:sldMk cId="2910174808" sldId="6846"/>
            <ac:spMk id="145" creationId="{C28A8649-0F7F-4863-99CD-D8F5CAB38169}"/>
          </ac:spMkLst>
        </pc:spChg>
        <pc:spChg chg="del">
          <ac:chgData name="Smarius, John" userId="c30baacd-31b9-4ea6-b79e-1b4cd3c35358" providerId="ADAL" clId="{15DDC7AB-B56B-4C71-A374-806D6C6A36D8}" dt="2023-02-13T14:49:10.626" v="1695" actId="478"/>
          <ac:spMkLst>
            <pc:docMk/>
            <pc:sldMk cId="2910174808" sldId="6846"/>
            <ac:spMk id="146" creationId="{751375ED-8EB2-4E12-B6B7-272DF3BFE907}"/>
          </ac:spMkLst>
        </pc:spChg>
        <pc:spChg chg="del">
          <ac:chgData name="Smarius, John" userId="c30baacd-31b9-4ea6-b79e-1b4cd3c35358" providerId="ADAL" clId="{15DDC7AB-B56B-4C71-A374-806D6C6A36D8}" dt="2023-02-13T14:49:10.626" v="1695" actId="478"/>
          <ac:spMkLst>
            <pc:docMk/>
            <pc:sldMk cId="2910174808" sldId="6846"/>
            <ac:spMk id="147" creationId="{B553B2E9-53FC-47A9-B9C7-CFAD559A79FD}"/>
          </ac:spMkLst>
        </pc:spChg>
        <pc:spChg chg="del">
          <ac:chgData name="Smarius, John" userId="c30baacd-31b9-4ea6-b79e-1b4cd3c35358" providerId="ADAL" clId="{15DDC7AB-B56B-4C71-A374-806D6C6A36D8}" dt="2023-02-13T14:49:10.626" v="1695" actId="478"/>
          <ac:spMkLst>
            <pc:docMk/>
            <pc:sldMk cId="2910174808" sldId="6846"/>
            <ac:spMk id="148" creationId="{93ABDD42-9B28-4A03-AC43-DDCEC479C9A7}"/>
          </ac:spMkLst>
        </pc:spChg>
        <pc:spChg chg="del">
          <ac:chgData name="Smarius, John" userId="c30baacd-31b9-4ea6-b79e-1b4cd3c35358" providerId="ADAL" clId="{15DDC7AB-B56B-4C71-A374-806D6C6A36D8}" dt="2023-02-13T14:49:10.626" v="1695" actId="478"/>
          <ac:spMkLst>
            <pc:docMk/>
            <pc:sldMk cId="2910174808" sldId="6846"/>
            <ac:spMk id="149" creationId="{52714697-0DA5-40F5-8BFB-1723CBE63D45}"/>
          </ac:spMkLst>
        </pc:spChg>
        <pc:spChg chg="del">
          <ac:chgData name="Smarius, John" userId="c30baacd-31b9-4ea6-b79e-1b4cd3c35358" providerId="ADAL" clId="{15DDC7AB-B56B-4C71-A374-806D6C6A36D8}" dt="2023-02-13T14:49:10.626" v="1695" actId="478"/>
          <ac:spMkLst>
            <pc:docMk/>
            <pc:sldMk cId="2910174808" sldId="6846"/>
            <ac:spMk id="150" creationId="{9399B76C-3E3E-433D-B298-EC7561601968}"/>
          </ac:spMkLst>
        </pc:spChg>
        <pc:spChg chg="del">
          <ac:chgData name="Smarius, John" userId="c30baacd-31b9-4ea6-b79e-1b4cd3c35358" providerId="ADAL" clId="{15DDC7AB-B56B-4C71-A374-806D6C6A36D8}" dt="2023-02-13T14:49:26.009" v="1697" actId="478"/>
          <ac:spMkLst>
            <pc:docMk/>
            <pc:sldMk cId="2910174808" sldId="6846"/>
            <ac:spMk id="151" creationId="{6D63D3EE-FF77-402A-BD27-37DC2DF89482}"/>
          </ac:spMkLst>
        </pc:spChg>
        <pc:spChg chg="del">
          <ac:chgData name="Smarius, John" userId="c30baacd-31b9-4ea6-b79e-1b4cd3c35358" providerId="ADAL" clId="{15DDC7AB-B56B-4C71-A374-806D6C6A36D8}" dt="2023-02-13T14:49:10.626" v="1695" actId="478"/>
          <ac:spMkLst>
            <pc:docMk/>
            <pc:sldMk cId="2910174808" sldId="6846"/>
            <ac:spMk id="152" creationId="{5942EDA0-8E0C-4E6D-92C2-B54EC21D10AC}"/>
          </ac:spMkLst>
        </pc:spChg>
        <pc:spChg chg="del">
          <ac:chgData name="Smarius, John" userId="c30baacd-31b9-4ea6-b79e-1b4cd3c35358" providerId="ADAL" clId="{15DDC7AB-B56B-4C71-A374-806D6C6A36D8}" dt="2023-02-13T14:49:10.626" v="1695" actId="478"/>
          <ac:spMkLst>
            <pc:docMk/>
            <pc:sldMk cId="2910174808" sldId="6846"/>
            <ac:spMk id="153" creationId="{6AF7D09F-B785-432D-AFC0-9BF589E2A6EF}"/>
          </ac:spMkLst>
        </pc:spChg>
        <pc:spChg chg="del">
          <ac:chgData name="Smarius, John" userId="c30baacd-31b9-4ea6-b79e-1b4cd3c35358" providerId="ADAL" clId="{15DDC7AB-B56B-4C71-A374-806D6C6A36D8}" dt="2023-02-13T14:49:10.626" v="1695" actId="478"/>
          <ac:spMkLst>
            <pc:docMk/>
            <pc:sldMk cId="2910174808" sldId="6846"/>
            <ac:spMk id="154" creationId="{DA5308DB-DE9D-4F06-8284-861380E7DA29}"/>
          </ac:spMkLst>
        </pc:spChg>
        <pc:spChg chg="del">
          <ac:chgData name="Smarius, John" userId="c30baacd-31b9-4ea6-b79e-1b4cd3c35358" providerId="ADAL" clId="{15DDC7AB-B56B-4C71-A374-806D6C6A36D8}" dt="2023-02-13T14:49:10.626" v="1695" actId="478"/>
          <ac:spMkLst>
            <pc:docMk/>
            <pc:sldMk cId="2910174808" sldId="6846"/>
            <ac:spMk id="155" creationId="{FDB9EC73-8E25-45FF-B54B-490B900F6EEF}"/>
          </ac:spMkLst>
        </pc:spChg>
        <pc:spChg chg="del">
          <ac:chgData name="Smarius, John" userId="c30baacd-31b9-4ea6-b79e-1b4cd3c35358" providerId="ADAL" clId="{15DDC7AB-B56B-4C71-A374-806D6C6A36D8}" dt="2023-02-13T14:49:10.626" v="1695" actId="478"/>
          <ac:spMkLst>
            <pc:docMk/>
            <pc:sldMk cId="2910174808" sldId="6846"/>
            <ac:spMk id="156" creationId="{EDFB261A-9F1E-489D-AA2A-9DA72A53B8CF}"/>
          </ac:spMkLst>
        </pc:spChg>
        <pc:spChg chg="del">
          <ac:chgData name="Smarius, John" userId="c30baacd-31b9-4ea6-b79e-1b4cd3c35358" providerId="ADAL" clId="{15DDC7AB-B56B-4C71-A374-806D6C6A36D8}" dt="2023-02-13T14:49:10.626" v="1695" actId="478"/>
          <ac:spMkLst>
            <pc:docMk/>
            <pc:sldMk cId="2910174808" sldId="6846"/>
            <ac:spMk id="157" creationId="{B0C19E69-560D-4049-85E4-6BB55B6473D1}"/>
          </ac:spMkLst>
        </pc:spChg>
        <pc:spChg chg="del">
          <ac:chgData name="Smarius, John" userId="c30baacd-31b9-4ea6-b79e-1b4cd3c35358" providerId="ADAL" clId="{15DDC7AB-B56B-4C71-A374-806D6C6A36D8}" dt="2023-02-13T14:49:26.009" v="1697" actId="478"/>
          <ac:spMkLst>
            <pc:docMk/>
            <pc:sldMk cId="2910174808" sldId="6846"/>
            <ac:spMk id="158" creationId="{FE776061-0435-4926-9985-FEBF8DDF8CFB}"/>
          </ac:spMkLst>
        </pc:spChg>
        <pc:spChg chg="del">
          <ac:chgData name="Smarius, John" userId="c30baacd-31b9-4ea6-b79e-1b4cd3c35358" providerId="ADAL" clId="{15DDC7AB-B56B-4C71-A374-806D6C6A36D8}" dt="2023-02-13T14:49:26.009" v="1697" actId="478"/>
          <ac:spMkLst>
            <pc:docMk/>
            <pc:sldMk cId="2910174808" sldId="6846"/>
            <ac:spMk id="159" creationId="{2DFF9468-002A-40DB-A6A5-ACFB2EEA3829}"/>
          </ac:spMkLst>
        </pc:spChg>
        <pc:spChg chg="del">
          <ac:chgData name="Smarius, John" userId="c30baacd-31b9-4ea6-b79e-1b4cd3c35358" providerId="ADAL" clId="{15DDC7AB-B56B-4C71-A374-806D6C6A36D8}" dt="2023-02-13T14:49:16.756" v="1696" actId="478"/>
          <ac:spMkLst>
            <pc:docMk/>
            <pc:sldMk cId="2910174808" sldId="6846"/>
            <ac:spMk id="160" creationId="{D2A298AE-F732-4F64-8C0A-ADAE7729E76F}"/>
          </ac:spMkLst>
        </pc:spChg>
        <pc:spChg chg="del">
          <ac:chgData name="Smarius, John" userId="c30baacd-31b9-4ea6-b79e-1b4cd3c35358" providerId="ADAL" clId="{15DDC7AB-B56B-4C71-A374-806D6C6A36D8}" dt="2023-02-13T14:49:16.756" v="1696" actId="478"/>
          <ac:spMkLst>
            <pc:docMk/>
            <pc:sldMk cId="2910174808" sldId="6846"/>
            <ac:spMk id="161" creationId="{B628FE86-03E4-48AA-8497-9C04034AA074}"/>
          </ac:spMkLst>
        </pc:spChg>
        <pc:spChg chg="del">
          <ac:chgData name="Smarius, John" userId="c30baacd-31b9-4ea6-b79e-1b4cd3c35358" providerId="ADAL" clId="{15DDC7AB-B56B-4C71-A374-806D6C6A36D8}" dt="2023-02-13T14:49:16.756" v="1696" actId="478"/>
          <ac:spMkLst>
            <pc:docMk/>
            <pc:sldMk cId="2910174808" sldId="6846"/>
            <ac:spMk id="162" creationId="{73301153-9454-4CE0-949F-CCA82705CDF3}"/>
          </ac:spMkLst>
        </pc:spChg>
        <pc:spChg chg="del">
          <ac:chgData name="Smarius, John" userId="c30baacd-31b9-4ea6-b79e-1b4cd3c35358" providerId="ADAL" clId="{15DDC7AB-B56B-4C71-A374-806D6C6A36D8}" dt="2023-02-13T14:49:16.756" v="1696" actId="478"/>
          <ac:spMkLst>
            <pc:docMk/>
            <pc:sldMk cId="2910174808" sldId="6846"/>
            <ac:spMk id="163" creationId="{D620B419-C577-4728-876C-16CA958F325D}"/>
          </ac:spMkLst>
        </pc:spChg>
        <pc:spChg chg="del">
          <ac:chgData name="Smarius, John" userId="c30baacd-31b9-4ea6-b79e-1b4cd3c35358" providerId="ADAL" clId="{15DDC7AB-B56B-4C71-A374-806D6C6A36D8}" dt="2023-02-13T14:49:16.756" v="1696" actId="478"/>
          <ac:spMkLst>
            <pc:docMk/>
            <pc:sldMk cId="2910174808" sldId="6846"/>
            <ac:spMk id="164" creationId="{F88E9D0D-1D9B-4640-99C7-A83C6B8D1E15}"/>
          </ac:spMkLst>
        </pc:spChg>
        <pc:spChg chg="del">
          <ac:chgData name="Smarius, John" userId="c30baacd-31b9-4ea6-b79e-1b4cd3c35358" providerId="ADAL" clId="{15DDC7AB-B56B-4C71-A374-806D6C6A36D8}" dt="2023-02-13T14:49:16.756" v="1696" actId="478"/>
          <ac:spMkLst>
            <pc:docMk/>
            <pc:sldMk cId="2910174808" sldId="6846"/>
            <ac:spMk id="165" creationId="{00F60B5B-5B04-44BE-8EA9-707B9CD904A5}"/>
          </ac:spMkLst>
        </pc:spChg>
        <pc:spChg chg="del">
          <ac:chgData name="Smarius, John" userId="c30baacd-31b9-4ea6-b79e-1b4cd3c35358" providerId="ADAL" clId="{15DDC7AB-B56B-4C71-A374-806D6C6A36D8}" dt="2023-02-13T14:49:16.756" v="1696" actId="478"/>
          <ac:spMkLst>
            <pc:docMk/>
            <pc:sldMk cId="2910174808" sldId="6846"/>
            <ac:spMk id="166" creationId="{F386D5E8-C43C-4DFF-9E6F-31BAE5E9A25B}"/>
          </ac:spMkLst>
        </pc:spChg>
        <pc:spChg chg="del">
          <ac:chgData name="Smarius, John" userId="c30baacd-31b9-4ea6-b79e-1b4cd3c35358" providerId="ADAL" clId="{15DDC7AB-B56B-4C71-A374-806D6C6A36D8}" dt="2023-02-13T14:49:16.756" v="1696" actId="478"/>
          <ac:spMkLst>
            <pc:docMk/>
            <pc:sldMk cId="2910174808" sldId="6846"/>
            <ac:spMk id="167" creationId="{EBF165A1-FB20-4F5A-9CA1-253AED076127}"/>
          </ac:spMkLst>
        </pc:spChg>
        <pc:spChg chg="del">
          <ac:chgData name="Smarius, John" userId="c30baacd-31b9-4ea6-b79e-1b4cd3c35358" providerId="ADAL" clId="{15DDC7AB-B56B-4C71-A374-806D6C6A36D8}" dt="2023-02-13T14:49:16.756" v="1696" actId="478"/>
          <ac:spMkLst>
            <pc:docMk/>
            <pc:sldMk cId="2910174808" sldId="6846"/>
            <ac:spMk id="168" creationId="{A2644976-11FC-4CEB-999E-3632D10A5A7D}"/>
          </ac:spMkLst>
        </pc:spChg>
        <pc:spChg chg="del">
          <ac:chgData name="Smarius, John" userId="c30baacd-31b9-4ea6-b79e-1b4cd3c35358" providerId="ADAL" clId="{15DDC7AB-B56B-4C71-A374-806D6C6A36D8}" dt="2023-02-13T14:49:16.756" v="1696" actId="478"/>
          <ac:spMkLst>
            <pc:docMk/>
            <pc:sldMk cId="2910174808" sldId="6846"/>
            <ac:spMk id="169" creationId="{2B392CAA-77A8-4383-8723-31A6F1B35142}"/>
          </ac:spMkLst>
        </pc:spChg>
        <pc:spChg chg="del">
          <ac:chgData name="Smarius, John" userId="c30baacd-31b9-4ea6-b79e-1b4cd3c35358" providerId="ADAL" clId="{15DDC7AB-B56B-4C71-A374-806D6C6A36D8}" dt="2023-02-13T14:49:16.756" v="1696" actId="478"/>
          <ac:spMkLst>
            <pc:docMk/>
            <pc:sldMk cId="2910174808" sldId="6846"/>
            <ac:spMk id="170" creationId="{842788D8-3C3D-45E2-B207-79CC2394264D}"/>
          </ac:spMkLst>
        </pc:spChg>
        <pc:spChg chg="del">
          <ac:chgData name="Smarius, John" userId="c30baacd-31b9-4ea6-b79e-1b4cd3c35358" providerId="ADAL" clId="{15DDC7AB-B56B-4C71-A374-806D6C6A36D8}" dt="2023-02-13T14:49:16.756" v="1696" actId="478"/>
          <ac:spMkLst>
            <pc:docMk/>
            <pc:sldMk cId="2910174808" sldId="6846"/>
            <ac:spMk id="171" creationId="{84590836-DDCB-494F-8D74-6EE6F8F17B2B}"/>
          </ac:spMkLst>
        </pc:spChg>
        <pc:spChg chg="del">
          <ac:chgData name="Smarius, John" userId="c30baacd-31b9-4ea6-b79e-1b4cd3c35358" providerId="ADAL" clId="{15DDC7AB-B56B-4C71-A374-806D6C6A36D8}" dt="2023-02-13T14:49:16.756" v="1696" actId="478"/>
          <ac:spMkLst>
            <pc:docMk/>
            <pc:sldMk cId="2910174808" sldId="6846"/>
            <ac:spMk id="172" creationId="{0485694D-8840-4CF5-B65B-2480749D20DD}"/>
          </ac:spMkLst>
        </pc:spChg>
        <pc:spChg chg="del">
          <ac:chgData name="Smarius, John" userId="c30baacd-31b9-4ea6-b79e-1b4cd3c35358" providerId="ADAL" clId="{15DDC7AB-B56B-4C71-A374-806D6C6A36D8}" dt="2023-02-13T14:49:16.756" v="1696" actId="478"/>
          <ac:spMkLst>
            <pc:docMk/>
            <pc:sldMk cId="2910174808" sldId="6846"/>
            <ac:spMk id="173" creationId="{573C3785-72C9-41C0-B842-81095AEF135C}"/>
          </ac:spMkLst>
        </pc:spChg>
        <pc:spChg chg="del">
          <ac:chgData name="Smarius, John" userId="c30baacd-31b9-4ea6-b79e-1b4cd3c35358" providerId="ADAL" clId="{15DDC7AB-B56B-4C71-A374-806D6C6A36D8}" dt="2023-02-13T14:49:16.756" v="1696" actId="478"/>
          <ac:spMkLst>
            <pc:docMk/>
            <pc:sldMk cId="2910174808" sldId="6846"/>
            <ac:spMk id="174" creationId="{146295C0-C561-44C3-A4ED-F2F643B37935}"/>
          </ac:spMkLst>
        </pc:spChg>
        <pc:spChg chg="del">
          <ac:chgData name="Smarius, John" userId="c30baacd-31b9-4ea6-b79e-1b4cd3c35358" providerId="ADAL" clId="{15DDC7AB-B56B-4C71-A374-806D6C6A36D8}" dt="2023-02-13T11:07:48.701" v="1008" actId="478"/>
          <ac:spMkLst>
            <pc:docMk/>
            <pc:sldMk cId="2910174808" sldId="6846"/>
            <ac:spMk id="175" creationId="{5471523C-891F-41B0-A2E2-DBAF83B23CAC}"/>
          </ac:spMkLst>
        </pc:spChg>
        <pc:spChg chg="del">
          <ac:chgData name="Smarius, John" userId="c30baacd-31b9-4ea6-b79e-1b4cd3c35358" providerId="ADAL" clId="{15DDC7AB-B56B-4C71-A374-806D6C6A36D8}" dt="2023-02-13T11:07:48.701" v="1008" actId="478"/>
          <ac:spMkLst>
            <pc:docMk/>
            <pc:sldMk cId="2910174808" sldId="6846"/>
            <ac:spMk id="176" creationId="{4E65E152-B510-4F01-BFA4-081D28AC8DA1}"/>
          </ac:spMkLst>
        </pc:spChg>
        <pc:spChg chg="del">
          <ac:chgData name="Smarius, John" userId="c30baacd-31b9-4ea6-b79e-1b4cd3c35358" providerId="ADAL" clId="{15DDC7AB-B56B-4C71-A374-806D6C6A36D8}" dt="2023-02-13T11:07:48.701" v="1008" actId="478"/>
          <ac:spMkLst>
            <pc:docMk/>
            <pc:sldMk cId="2910174808" sldId="6846"/>
            <ac:spMk id="177" creationId="{8C9EF4DD-72AE-4BC6-911A-5553B3266A13}"/>
          </ac:spMkLst>
        </pc:spChg>
        <pc:spChg chg="del">
          <ac:chgData name="Smarius, John" userId="c30baacd-31b9-4ea6-b79e-1b4cd3c35358" providerId="ADAL" clId="{15DDC7AB-B56B-4C71-A374-806D6C6A36D8}" dt="2023-02-13T11:07:48.701" v="1008" actId="478"/>
          <ac:spMkLst>
            <pc:docMk/>
            <pc:sldMk cId="2910174808" sldId="6846"/>
            <ac:spMk id="178" creationId="{70954BE3-10C9-4242-BC9D-1C42C7DCB509}"/>
          </ac:spMkLst>
        </pc:spChg>
        <pc:spChg chg="del">
          <ac:chgData name="Smarius, John" userId="c30baacd-31b9-4ea6-b79e-1b4cd3c35358" providerId="ADAL" clId="{15DDC7AB-B56B-4C71-A374-806D6C6A36D8}" dt="2023-02-13T11:07:48.701" v="1008" actId="478"/>
          <ac:spMkLst>
            <pc:docMk/>
            <pc:sldMk cId="2910174808" sldId="6846"/>
            <ac:spMk id="180" creationId="{9596600F-542F-4801-8F94-9CBDE63A9CFF}"/>
          </ac:spMkLst>
        </pc:spChg>
        <pc:spChg chg="del">
          <ac:chgData name="Smarius, John" userId="c30baacd-31b9-4ea6-b79e-1b4cd3c35358" providerId="ADAL" clId="{15DDC7AB-B56B-4C71-A374-806D6C6A36D8}" dt="2023-02-13T11:07:48.701" v="1008" actId="478"/>
          <ac:spMkLst>
            <pc:docMk/>
            <pc:sldMk cId="2910174808" sldId="6846"/>
            <ac:spMk id="181" creationId="{12845877-243F-4506-8B86-D24DE9F5D771}"/>
          </ac:spMkLst>
        </pc:spChg>
        <pc:spChg chg="del">
          <ac:chgData name="Smarius, John" userId="c30baacd-31b9-4ea6-b79e-1b4cd3c35358" providerId="ADAL" clId="{15DDC7AB-B56B-4C71-A374-806D6C6A36D8}" dt="2023-02-13T11:07:48.701" v="1008" actId="478"/>
          <ac:spMkLst>
            <pc:docMk/>
            <pc:sldMk cId="2910174808" sldId="6846"/>
            <ac:spMk id="183" creationId="{C6E8A246-EB64-4650-97B6-234CA97258DE}"/>
          </ac:spMkLst>
        </pc:spChg>
        <pc:spChg chg="del">
          <ac:chgData name="Smarius, John" userId="c30baacd-31b9-4ea6-b79e-1b4cd3c35358" providerId="ADAL" clId="{15DDC7AB-B56B-4C71-A374-806D6C6A36D8}" dt="2023-02-13T11:07:48.701" v="1008" actId="478"/>
          <ac:spMkLst>
            <pc:docMk/>
            <pc:sldMk cId="2910174808" sldId="6846"/>
            <ac:spMk id="184" creationId="{E0B9948D-40E5-49A6-ABD9-3B0E6BC37A02}"/>
          </ac:spMkLst>
        </pc:spChg>
        <pc:spChg chg="del">
          <ac:chgData name="Smarius, John" userId="c30baacd-31b9-4ea6-b79e-1b4cd3c35358" providerId="ADAL" clId="{15DDC7AB-B56B-4C71-A374-806D6C6A36D8}" dt="2023-02-13T11:07:48.701" v="1008" actId="478"/>
          <ac:spMkLst>
            <pc:docMk/>
            <pc:sldMk cId="2910174808" sldId="6846"/>
            <ac:spMk id="185" creationId="{1A28952C-4FE4-4B0B-9A9E-0E0C1ECC106D}"/>
          </ac:spMkLst>
        </pc:spChg>
        <pc:spChg chg="del">
          <ac:chgData name="Smarius, John" userId="c30baacd-31b9-4ea6-b79e-1b4cd3c35358" providerId="ADAL" clId="{15DDC7AB-B56B-4C71-A374-806D6C6A36D8}" dt="2023-02-13T11:07:48.701" v="1008" actId="478"/>
          <ac:spMkLst>
            <pc:docMk/>
            <pc:sldMk cId="2910174808" sldId="6846"/>
            <ac:spMk id="187" creationId="{4FEA8726-A68E-4572-AF33-92FC995A8467}"/>
          </ac:spMkLst>
        </pc:spChg>
        <pc:spChg chg="del">
          <ac:chgData name="Smarius, John" userId="c30baacd-31b9-4ea6-b79e-1b4cd3c35358" providerId="ADAL" clId="{15DDC7AB-B56B-4C71-A374-806D6C6A36D8}" dt="2023-02-13T11:07:48.701" v="1008" actId="478"/>
          <ac:spMkLst>
            <pc:docMk/>
            <pc:sldMk cId="2910174808" sldId="6846"/>
            <ac:spMk id="188" creationId="{39BD4DC0-37B9-4504-A08B-B230A5D91C6A}"/>
          </ac:spMkLst>
        </pc:spChg>
        <pc:spChg chg="del">
          <ac:chgData name="Smarius, John" userId="c30baacd-31b9-4ea6-b79e-1b4cd3c35358" providerId="ADAL" clId="{15DDC7AB-B56B-4C71-A374-806D6C6A36D8}" dt="2023-02-13T11:07:48.701" v="1008" actId="478"/>
          <ac:spMkLst>
            <pc:docMk/>
            <pc:sldMk cId="2910174808" sldId="6846"/>
            <ac:spMk id="191" creationId="{0FCAF006-D6C2-4E21-A554-C517450E275F}"/>
          </ac:spMkLst>
        </pc:spChg>
        <pc:spChg chg="del">
          <ac:chgData name="Smarius, John" userId="c30baacd-31b9-4ea6-b79e-1b4cd3c35358" providerId="ADAL" clId="{15DDC7AB-B56B-4C71-A374-806D6C6A36D8}" dt="2023-02-13T11:07:48.701" v="1008" actId="478"/>
          <ac:spMkLst>
            <pc:docMk/>
            <pc:sldMk cId="2910174808" sldId="6846"/>
            <ac:spMk id="192" creationId="{2C71B61D-A89A-41F6-8A8B-6A2E5F5D5EDE}"/>
          </ac:spMkLst>
        </pc:spChg>
        <pc:spChg chg="del">
          <ac:chgData name="Smarius, John" userId="c30baacd-31b9-4ea6-b79e-1b4cd3c35358" providerId="ADAL" clId="{15DDC7AB-B56B-4C71-A374-806D6C6A36D8}" dt="2023-02-13T11:07:48.701" v="1008" actId="478"/>
          <ac:spMkLst>
            <pc:docMk/>
            <pc:sldMk cId="2910174808" sldId="6846"/>
            <ac:spMk id="193" creationId="{4F79F0F4-1BFD-4FE5-B885-954850C08386}"/>
          </ac:spMkLst>
        </pc:spChg>
        <pc:spChg chg="del">
          <ac:chgData name="Smarius, John" userId="c30baacd-31b9-4ea6-b79e-1b4cd3c35358" providerId="ADAL" clId="{15DDC7AB-B56B-4C71-A374-806D6C6A36D8}" dt="2023-02-13T11:07:48.701" v="1008" actId="478"/>
          <ac:spMkLst>
            <pc:docMk/>
            <pc:sldMk cId="2910174808" sldId="6846"/>
            <ac:spMk id="194" creationId="{0C553CFB-A65C-4623-8567-B3EC77D79355}"/>
          </ac:spMkLst>
        </pc:spChg>
        <pc:spChg chg="del">
          <ac:chgData name="Smarius, John" userId="c30baacd-31b9-4ea6-b79e-1b4cd3c35358" providerId="ADAL" clId="{15DDC7AB-B56B-4C71-A374-806D6C6A36D8}" dt="2023-02-13T11:07:48.701" v="1008" actId="478"/>
          <ac:spMkLst>
            <pc:docMk/>
            <pc:sldMk cId="2910174808" sldId="6846"/>
            <ac:spMk id="195" creationId="{A1D4C3C6-A058-4571-97F4-2060678EF613}"/>
          </ac:spMkLst>
        </pc:spChg>
        <pc:spChg chg="del">
          <ac:chgData name="Smarius, John" userId="c30baacd-31b9-4ea6-b79e-1b4cd3c35358" providerId="ADAL" clId="{15DDC7AB-B56B-4C71-A374-806D6C6A36D8}" dt="2023-02-13T11:07:48.701" v="1008" actId="478"/>
          <ac:spMkLst>
            <pc:docMk/>
            <pc:sldMk cId="2910174808" sldId="6846"/>
            <ac:spMk id="196" creationId="{B0E6E4FE-7320-4434-A234-1586AE1E9A13}"/>
          </ac:spMkLst>
        </pc:spChg>
        <pc:spChg chg="add mod ord">
          <ac:chgData name="Smarius, John" userId="c30baacd-31b9-4ea6-b79e-1b4cd3c35358" providerId="ADAL" clId="{15DDC7AB-B56B-4C71-A374-806D6C6A36D8}" dt="2023-02-13T15:30:57.299" v="1946" actId="1035"/>
          <ac:spMkLst>
            <pc:docMk/>
            <pc:sldMk cId="2910174808" sldId="6846"/>
            <ac:spMk id="197" creationId="{655D97CC-A1B4-15D4-4A3B-936FF58FF14D}"/>
          </ac:spMkLst>
        </pc:spChg>
        <pc:spChg chg="add mod">
          <ac:chgData name="Smarius, John" userId="c30baacd-31b9-4ea6-b79e-1b4cd3c35358" providerId="ADAL" clId="{15DDC7AB-B56B-4C71-A374-806D6C6A36D8}" dt="2023-02-13T15:30:42.225" v="1935" actId="1036"/>
          <ac:spMkLst>
            <pc:docMk/>
            <pc:sldMk cId="2910174808" sldId="6846"/>
            <ac:spMk id="200" creationId="{7B8DA6E7-9100-A647-2D75-13AE02759388}"/>
          </ac:spMkLst>
        </pc:spChg>
        <pc:spChg chg="del">
          <ac:chgData name="Smarius, John" userId="c30baacd-31b9-4ea6-b79e-1b4cd3c35358" providerId="ADAL" clId="{15DDC7AB-B56B-4C71-A374-806D6C6A36D8}" dt="2023-02-13T11:07:48.701" v="1008" actId="478"/>
          <ac:spMkLst>
            <pc:docMk/>
            <pc:sldMk cId="2910174808" sldId="6846"/>
            <ac:spMk id="202" creationId="{4B819639-ADB6-4CB8-AF8A-EFA094F26E0D}"/>
          </ac:spMkLst>
        </pc:spChg>
        <pc:spChg chg="del">
          <ac:chgData name="Smarius, John" userId="c30baacd-31b9-4ea6-b79e-1b4cd3c35358" providerId="ADAL" clId="{15DDC7AB-B56B-4C71-A374-806D6C6A36D8}" dt="2023-02-13T11:07:48.701" v="1008" actId="478"/>
          <ac:spMkLst>
            <pc:docMk/>
            <pc:sldMk cId="2910174808" sldId="6846"/>
            <ac:spMk id="203" creationId="{8BB9907B-D8E4-4F82-B280-A6B4263EF06E}"/>
          </ac:spMkLst>
        </pc:spChg>
        <pc:spChg chg="del">
          <ac:chgData name="Smarius, John" userId="c30baacd-31b9-4ea6-b79e-1b4cd3c35358" providerId="ADAL" clId="{15DDC7AB-B56B-4C71-A374-806D6C6A36D8}" dt="2023-02-13T11:07:48.701" v="1008" actId="478"/>
          <ac:spMkLst>
            <pc:docMk/>
            <pc:sldMk cId="2910174808" sldId="6846"/>
            <ac:spMk id="204" creationId="{C1C10C84-875D-444C-A428-682D034024A1}"/>
          </ac:spMkLst>
        </pc:spChg>
        <pc:spChg chg="del">
          <ac:chgData name="Smarius, John" userId="c30baacd-31b9-4ea6-b79e-1b4cd3c35358" providerId="ADAL" clId="{15DDC7AB-B56B-4C71-A374-806D6C6A36D8}" dt="2023-02-13T11:07:48.701" v="1008" actId="478"/>
          <ac:spMkLst>
            <pc:docMk/>
            <pc:sldMk cId="2910174808" sldId="6846"/>
            <ac:spMk id="205" creationId="{5EF4B213-21C7-4467-A145-7DE6DF2989C2}"/>
          </ac:spMkLst>
        </pc:spChg>
        <pc:spChg chg="del">
          <ac:chgData name="Smarius, John" userId="c30baacd-31b9-4ea6-b79e-1b4cd3c35358" providerId="ADAL" clId="{15DDC7AB-B56B-4C71-A374-806D6C6A36D8}" dt="2023-02-13T11:07:48.701" v="1008" actId="478"/>
          <ac:spMkLst>
            <pc:docMk/>
            <pc:sldMk cId="2910174808" sldId="6846"/>
            <ac:spMk id="208" creationId="{B075DE1C-463A-4264-A4AA-615D880F8AA2}"/>
          </ac:spMkLst>
        </pc:spChg>
        <pc:spChg chg="add del mod">
          <ac:chgData name="Smarius, John" userId="c30baacd-31b9-4ea6-b79e-1b4cd3c35358" providerId="ADAL" clId="{15DDC7AB-B56B-4C71-A374-806D6C6A36D8}" dt="2023-02-13T12:25:20.926" v="1406" actId="21"/>
          <ac:spMkLst>
            <pc:docMk/>
            <pc:sldMk cId="2910174808" sldId="6846"/>
            <ac:spMk id="225" creationId="{DFA2E912-EAA3-86ED-1BC8-A9C1EEB4E490}"/>
          </ac:spMkLst>
        </pc:spChg>
        <pc:spChg chg="add del mod">
          <ac:chgData name="Smarius, John" userId="c30baacd-31b9-4ea6-b79e-1b4cd3c35358" providerId="ADAL" clId="{15DDC7AB-B56B-4C71-A374-806D6C6A36D8}" dt="2023-02-13T12:25:20.926" v="1406" actId="21"/>
          <ac:spMkLst>
            <pc:docMk/>
            <pc:sldMk cId="2910174808" sldId="6846"/>
            <ac:spMk id="226" creationId="{AD19488B-ACD2-CBBE-E7BD-BA12104F3152}"/>
          </ac:spMkLst>
        </pc:spChg>
        <pc:spChg chg="add del mod">
          <ac:chgData name="Smarius, John" userId="c30baacd-31b9-4ea6-b79e-1b4cd3c35358" providerId="ADAL" clId="{15DDC7AB-B56B-4C71-A374-806D6C6A36D8}" dt="2023-02-13T12:25:20.926" v="1406" actId="21"/>
          <ac:spMkLst>
            <pc:docMk/>
            <pc:sldMk cId="2910174808" sldId="6846"/>
            <ac:spMk id="227" creationId="{6217511F-C77C-7BCF-77A3-ABCA260167C0}"/>
          </ac:spMkLst>
        </pc:spChg>
        <pc:spChg chg="add del mod">
          <ac:chgData name="Smarius, John" userId="c30baacd-31b9-4ea6-b79e-1b4cd3c35358" providerId="ADAL" clId="{15DDC7AB-B56B-4C71-A374-806D6C6A36D8}" dt="2023-02-13T12:25:20.926" v="1406" actId="21"/>
          <ac:spMkLst>
            <pc:docMk/>
            <pc:sldMk cId="2910174808" sldId="6846"/>
            <ac:spMk id="228" creationId="{0B203989-D644-2032-EAB0-2D31924C6A55}"/>
          </ac:spMkLst>
        </pc:spChg>
        <pc:spChg chg="del">
          <ac:chgData name="Smarius, John" userId="c30baacd-31b9-4ea6-b79e-1b4cd3c35358" providerId="ADAL" clId="{15DDC7AB-B56B-4C71-A374-806D6C6A36D8}" dt="2023-02-13T11:07:48.701" v="1008" actId="478"/>
          <ac:spMkLst>
            <pc:docMk/>
            <pc:sldMk cId="2910174808" sldId="6846"/>
            <ac:spMk id="229" creationId="{0E868089-46A5-4735-998F-23895F9795D9}"/>
          </ac:spMkLst>
        </pc:spChg>
        <pc:spChg chg="add del mod">
          <ac:chgData name="Smarius, John" userId="c30baacd-31b9-4ea6-b79e-1b4cd3c35358" providerId="ADAL" clId="{15DDC7AB-B56B-4C71-A374-806D6C6A36D8}" dt="2023-02-13T12:25:20.926" v="1406" actId="21"/>
          <ac:spMkLst>
            <pc:docMk/>
            <pc:sldMk cId="2910174808" sldId="6846"/>
            <ac:spMk id="230" creationId="{F65A634B-6BD3-98BC-6980-A8BE1C04AECF}"/>
          </ac:spMkLst>
        </pc:spChg>
        <pc:spChg chg="add del mod">
          <ac:chgData name="Smarius, John" userId="c30baacd-31b9-4ea6-b79e-1b4cd3c35358" providerId="ADAL" clId="{15DDC7AB-B56B-4C71-A374-806D6C6A36D8}" dt="2023-02-13T12:25:20.926" v="1406" actId="21"/>
          <ac:spMkLst>
            <pc:docMk/>
            <pc:sldMk cId="2910174808" sldId="6846"/>
            <ac:spMk id="231" creationId="{66B83D37-572F-E7BE-D441-845ECDD7B232}"/>
          </ac:spMkLst>
        </pc:spChg>
        <pc:spChg chg="add del mod">
          <ac:chgData name="Smarius, John" userId="c30baacd-31b9-4ea6-b79e-1b4cd3c35358" providerId="ADAL" clId="{15DDC7AB-B56B-4C71-A374-806D6C6A36D8}" dt="2023-02-13T12:25:20.926" v="1406" actId="21"/>
          <ac:spMkLst>
            <pc:docMk/>
            <pc:sldMk cId="2910174808" sldId="6846"/>
            <ac:spMk id="232" creationId="{ADD14C0E-D54E-0D65-2D6E-35BE7E5367F2}"/>
          </ac:spMkLst>
        </pc:spChg>
        <pc:spChg chg="add mod">
          <ac:chgData name="Smarius, John" userId="c30baacd-31b9-4ea6-b79e-1b4cd3c35358" providerId="ADAL" clId="{15DDC7AB-B56B-4C71-A374-806D6C6A36D8}" dt="2023-02-13T15:30:42.225" v="1935" actId="1036"/>
          <ac:spMkLst>
            <pc:docMk/>
            <pc:sldMk cId="2910174808" sldId="6846"/>
            <ac:spMk id="233" creationId="{3BFCDBFE-F450-52C3-F3E3-EA4A92ED7186}"/>
          </ac:spMkLst>
        </pc:spChg>
        <pc:spChg chg="add mod">
          <ac:chgData name="Smarius, John" userId="c30baacd-31b9-4ea6-b79e-1b4cd3c35358" providerId="ADAL" clId="{15DDC7AB-B56B-4C71-A374-806D6C6A36D8}" dt="2023-02-13T15:30:42.225" v="1935" actId="1036"/>
          <ac:spMkLst>
            <pc:docMk/>
            <pc:sldMk cId="2910174808" sldId="6846"/>
            <ac:spMk id="234" creationId="{A719E20B-2A7A-9AB7-7F01-F95B68FE6456}"/>
          </ac:spMkLst>
        </pc:spChg>
        <pc:spChg chg="add mod">
          <ac:chgData name="Smarius, John" userId="c30baacd-31b9-4ea6-b79e-1b4cd3c35358" providerId="ADAL" clId="{15DDC7AB-B56B-4C71-A374-806D6C6A36D8}" dt="2023-02-13T15:30:42.225" v="1935" actId="1036"/>
          <ac:spMkLst>
            <pc:docMk/>
            <pc:sldMk cId="2910174808" sldId="6846"/>
            <ac:spMk id="236" creationId="{A40892D1-1ECF-DA57-ADB7-23290C78858B}"/>
          </ac:spMkLst>
        </pc:spChg>
        <pc:spChg chg="add mod">
          <ac:chgData name="Smarius, John" userId="c30baacd-31b9-4ea6-b79e-1b4cd3c35358" providerId="ADAL" clId="{15DDC7AB-B56B-4C71-A374-806D6C6A36D8}" dt="2023-02-13T15:30:42.225" v="1935" actId="1036"/>
          <ac:spMkLst>
            <pc:docMk/>
            <pc:sldMk cId="2910174808" sldId="6846"/>
            <ac:spMk id="237" creationId="{487CC4E2-86D9-5CF1-624C-0D06BE6114D0}"/>
          </ac:spMkLst>
        </pc:spChg>
        <pc:spChg chg="add mod">
          <ac:chgData name="Smarius, John" userId="c30baacd-31b9-4ea6-b79e-1b4cd3c35358" providerId="ADAL" clId="{15DDC7AB-B56B-4C71-A374-806D6C6A36D8}" dt="2023-02-13T15:30:42.225" v="1935" actId="1036"/>
          <ac:spMkLst>
            <pc:docMk/>
            <pc:sldMk cId="2910174808" sldId="6846"/>
            <ac:spMk id="238" creationId="{0A2D1E3E-9D3E-10BC-A4B3-44E66A3BE7EE}"/>
          </ac:spMkLst>
        </pc:spChg>
        <pc:spChg chg="add mod">
          <ac:chgData name="Smarius, John" userId="c30baacd-31b9-4ea6-b79e-1b4cd3c35358" providerId="ADAL" clId="{15DDC7AB-B56B-4C71-A374-806D6C6A36D8}" dt="2023-02-13T15:30:42.225" v="1935" actId="1036"/>
          <ac:spMkLst>
            <pc:docMk/>
            <pc:sldMk cId="2910174808" sldId="6846"/>
            <ac:spMk id="239" creationId="{D4E10012-A2F8-5788-260F-7916AD0F36BC}"/>
          </ac:spMkLst>
        </pc:spChg>
        <pc:spChg chg="del">
          <ac:chgData name="Smarius, John" userId="c30baacd-31b9-4ea6-b79e-1b4cd3c35358" providerId="ADAL" clId="{15DDC7AB-B56B-4C71-A374-806D6C6A36D8}" dt="2023-02-13T11:07:48.701" v="1008" actId="478"/>
          <ac:spMkLst>
            <pc:docMk/>
            <pc:sldMk cId="2910174808" sldId="6846"/>
            <ac:spMk id="240" creationId="{71D4A12B-C402-4BC5-8E89-633C586BB635}"/>
          </ac:spMkLst>
        </pc:spChg>
        <pc:spChg chg="del">
          <ac:chgData name="Smarius, John" userId="c30baacd-31b9-4ea6-b79e-1b4cd3c35358" providerId="ADAL" clId="{15DDC7AB-B56B-4C71-A374-806D6C6A36D8}" dt="2023-02-13T11:07:48.701" v="1008" actId="478"/>
          <ac:spMkLst>
            <pc:docMk/>
            <pc:sldMk cId="2910174808" sldId="6846"/>
            <ac:spMk id="241" creationId="{0CED422E-9E92-40E1-84AE-907792FAB055}"/>
          </ac:spMkLst>
        </pc:spChg>
        <pc:spChg chg="add mod">
          <ac:chgData name="Smarius, John" userId="c30baacd-31b9-4ea6-b79e-1b4cd3c35358" providerId="ADAL" clId="{15DDC7AB-B56B-4C71-A374-806D6C6A36D8}" dt="2023-02-13T15:30:42.225" v="1935" actId="1036"/>
          <ac:spMkLst>
            <pc:docMk/>
            <pc:sldMk cId="2910174808" sldId="6846"/>
            <ac:spMk id="242" creationId="{43F3A4D4-BC49-40BD-4995-9C43BD094586}"/>
          </ac:spMkLst>
        </pc:spChg>
        <pc:spChg chg="del">
          <ac:chgData name="Smarius, John" userId="c30baacd-31b9-4ea6-b79e-1b4cd3c35358" providerId="ADAL" clId="{15DDC7AB-B56B-4C71-A374-806D6C6A36D8}" dt="2023-02-13T11:07:48.701" v="1008" actId="478"/>
          <ac:spMkLst>
            <pc:docMk/>
            <pc:sldMk cId="2910174808" sldId="6846"/>
            <ac:spMk id="245" creationId="{BF7986A2-BA51-4E97-9B95-65618A274D72}"/>
          </ac:spMkLst>
        </pc:spChg>
        <pc:spChg chg="add mod">
          <ac:chgData name="Smarius, John" userId="c30baacd-31b9-4ea6-b79e-1b4cd3c35358" providerId="ADAL" clId="{15DDC7AB-B56B-4C71-A374-806D6C6A36D8}" dt="2023-02-13T15:30:42.225" v="1935" actId="1036"/>
          <ac:spMkLst>
            <pc:docMk/>
            <pc:sldMk cId="2910174808" sldId="6846"/>
            <ac:spMk id="246" creationId="{06B9EB93-7173-7EDA-E70D-20F16D1A5EBD}"/>
          </ac:spMkLst>
        </pc:spChg>
        <pc:spChg chg="add mod ord">
          <ac:chgData name="Smarius, John" userId="c30baacd-31b9-4ea6-b79e-1b4cd3c35358" providerId="ADAL" clId="{15DDC7AB-B56B-4C71-A374-806D6C6A36D8}" dt="2023-02-13T15:30:42.225" v="1935" actId="1036"/>
          <ac:spMkLst>
            <pc:docMk/>
            <pc:sldMk cId="2910174808" sldId="6846"/>
            <ac:spMk id="270" creationId="{9B06EF70-DDCE-A280-62ED-9E5718336D07}"/>
          </ac:spMkLst>
        </pc:spChg>
        <pc:spChg chg="add mod ord">
          <ac:chgData name="Smarius, John" userId="c30baacd-31b9-4ea6-b79e-1b4cd3c35358" providerId="ADAL" clId="{15DDC7AB-B56B-4C71-A374-806D6C6A36D8}" dt="2023-02-13T15:30:42.225" v="1935" actId="1036"/>
          <ac:spMkLst>
            <pc:docMk/>
            <pc:sldMk cId="2910174808" sldId="6846"/>
            <ac:spMk id="271" creationId="{948B99AE-C112-CFB7-3368-7B065EAF71D1}"/>
          </ac:spMkLst>
        </pc:spChg>
        <pc:spChg chg="add mod ord">
          <ac:chgData name="Smarius, John" userId="c30baacd-31b9-4ea6-b79e-1b4cd3c35358" providerId="ADAL" clId="{15DDC7AB-B56B-4C71-A374-806D6C6A36D8}" dt="2023-02-13T15:30:42.225" v="1935" actId="1036"/>
          <ac:spMkLst>
            <pc:docMk/>
            <pc:sldMk cId="2910174808" sldId="6846"/>
            <ac:spMk id="272" creationId="{F3D352FD-49B7-ADB8-7E72-BEB1A1292A28}"/>
          </ac:spMkLst>
        </pc:spChg>
        <pc:spChg chg="add del mod">
          <ac:chgData name="Smarius, John" userId="c30baacd-31b9-4ea6-b79e-1b4cd3c35358" providerId="ADAL" clId="{15DDC7AB-B56B-4C71-A374-806D6C6A36D8}" dt="2023-02-13T14:49:36.447" v="1698" actId="478"/>
          <ac:spMkLst>
            <pc:docMk/>
            <pc:sldMk cId="2910174808" sldId="6846"/>
            <ac:spMk id="273" creationId="{CAFA108E-DA64-1938-9C90-0C94FDBBBD46}"/>
          </ac:spMkLst>
        </pc:spChg>
        <pc:spChg chg="add del mod">
          <ac:chgData name="Smarius, John" userId="c30baacd-31b9-4ea6-b79e-1b4cd3c35358" providerId="ADAL" clId="{15DDC7AB-B56B-4C71-A374-806D6C6A36D8}" dt="2023-02-13T14:49:36.447" v="1698" actId="478"/>
          <ac:spMkLst>
            <pc:docMk/>
            <pc:sldMk cId="2910174808" sldId="6846"/>
            <ac:spMk id="274" creationId="{49FBBB37-2E33-EF37-5E22-10D098D8FC26}"/>
          </ac:spMkLst>
        </pc:spChg>
        <pc:spChg chg="add del mod">
          <ac:chgData name="Smarius, John" userId="c30baacd-31b9-4ea6-b79e-1b4cd3c35358" providerId="ADAL" clId="{15DDC7AB-B56B-4C71-A374-806D6C6A36D8}" dt="2023-02-13T14:49:36.447" v="1698" actId="478"/>
          <ac:spMkLst>
            <pc:docMk/>
            <pc:sldMk cId="2910174808" sldId="6846"/>
            <ac:spMk id="275" creationId="{FBA12469-BDFF-8B09-71FA-4B5FC37CE66A}"/>
          </ac:spMkLst>
        </pc:spChg>
        <pc:spChg chg="add mod">
          <ac:chgData name="Smarius, John" userId="c30baacd-31b9-4ea6-b79e-1b4cd3c35358" providerId="ADAL" clId="{15DDC7AB-B56B-4C71-A374-806D6C6A36D8}" dt="2023-02-13T15:30:42.225" v="1935" actId="1036"/>
          <ac:spMkLst>
            <pc:docMk/>
            <pc:sldMk cId="2910174808" sldId="6846"/>
            <ac:spMk id="276" creationId="{6AD752BF-79D0-714C-59F8-299A1732A704}"/>
          </ac:spMkLst>
        </pc:spChg>
        <pc:spChg chg="add mod">
          <ac:chgData name="Smarius, John" userId="c30baacd-31b9-4ea6-b79e-1b4cd3c35358" providerId="ADAL" clId="{15DDC7AB-B56B-4C71-A374-806D6C6A36D8}" dt="2023-02-13T15:30:42.225" v="1935" actId="1036"/>
          <ac:spMkLst>
            <pc:docMk/>
            <pc:sldMk cId="2910174808" sldId="6846"/>
            <ac:spMk id="277" creationId="{C76AE801-ACDA-1CBF-0A57-9AD30E8BA6E1}"/>
          </ac:spMkLst>
        </pc:spChg>
        <pc:spChg chg="add mod">
          <ac:chgData name="Smarius, John" userId="c30baacd-31b9-4ea6-b79e-1b4cd3c35358" providerId="ADAL" clId="{15DDC7AB-B56B-4C71-A374-806D6C6A36D8}" dt="2023-02-13T15:30:42.225" v="1935" actId="1036"/>
          <ac:spMkLst>
            <pc:docMk/>
            <pc:sldMk cId="2910174808" sldId="6846"/>
            <ac:spMk id="278" creationId="{2D67050D-DF40-FEF2-973F-0EC29B42DD84}"/>
          </ac:spMkLst>
        </pc:spChg>
        <pc:spChg chg="add mod">
          <ac:chgData name="Smarius, John" userId="c30baacd-31b9-4ea6-b79e-1b4cd3c35358" providerId="ADAL" clId="{15DDC7AB-B56B-4C71-A374-806D6C6A36D8}" dt="2023-02-13T15:30:42.225" v="1935" actId="1036"/>
          <ac:spMkLst>
            <pc:docMk/>
            <pc:sldMk cId="2910174808" sldId="6846"/>
            <ac:spMk id="279" creationId="{2D7A9640-00A7-E2CB-1E97-55534CF4C0EA}"/>
          </ac:spMkLst>
        </pc:spChg>
        <pc:spChg chg="add mod">
          <ac:chgData name="Smarius, John" userId="c30baacd-31b9-4ea6-b79e-1b4cd3c35358" providerId="ADAL" clId="{15DDC7AB-B56B-4C71-A374-806D6C6A36D8}" dt="2023-02-13T15:30:42.225" v="1935" actId="1036"/>
          <ac:spMkLst>
            <pc:docMk/>
            <pc:sldMk cId="2910174808" sldId="6846"/>
            <ac:spMk id="280" creationId="{490FB317-D41B-859E-B190-9FAC35A3E8A2}"/>
          </ac:spMkLst>
        </pc:spChg>
        <pc:spChg chg="add mod">
          <ac:chgData name="Smarius, John" userId="c30baacd-31b9-4ea6-b79e-1b4cd3c35358" providerId="ADAL" clId="{15DDC7AB-B56B-4C71-A374-806D6C6A36D8}" dt="2023-02-13T15:30:42.225" v="1935" actId="1036"/>
          <ac:spMkLst>
            <pc:docMk/>
            <pc:sldMk cId="2910174808" sldId="6846"/>
            <ac:spMk id="281" creationId="{193975E5-F2B7-BE62-EF89-CE657092BCE5}"/>
          </ac:spMkLst>
        </pc:spChg>
        <pc:spChg chg="add mod">
          <ac:chgData name="Smarius, John" userId="c30baacd-31b9-4ea6-b79e-1b4cd3c35358" providerId="ADAL" clId="{15DDC7AB-B56B-4C71-A374-806D6C6A36D8}" dt="2023-02-13T14:49:58.808" v="1700" actId="571"/>
          <ac:spMkLst>
            <pc:docMk/>
            <pc:sldMk cId="2910174808" sldId="6846"/>
            <ac:spMk id="312" creationId="{8A2B4C24-A110-0A03-BF79-971FDE9F9306}"/>
          </ac:spMkLst>
        </pc:spChg>
        <pc:spChg chg="add mod">
          <ac:chgData name="Smarius, John" userId="c30baacd-31b9-4ea6-b79e-1b4cd3c35358" providerId="ADAL" clId="{15DDC7AB-B56B-4C71-A374-806D6C6A36D8}" dt="2023-02-13T14:49:58.808" v="1700" actId="571"/>
          <ac:spMkLst>
            <pc:docMk/>
            <pc:sldMk cId="2910174808" sldId="6846"/>
            <ac:spMk id="313" creationId="{20918BC0-8762-181D-D57A-7AB2A3E98E9B}"/>
          </ac:spMkLst>
        </pc:spChg>
        <pc:spChg chg="add mod">
          <ac:chgData name="Smarius, John" userId="c30baacd-31b9-4ea6-b79e-1b4cd3c35358" providerId="ADAL" clId="{15DDC7AB-B56B-4C71-A374-806D6C6A36D8}" dt="2023-02-13T14:49:58.808" v="1700" actId="571"/>
          <ac:spMkLst>
            <pc:docMk/>
            <pc:sldMk cId="2910174808" sldId="6846"/>
            <ac:spMk id="314" creationId="{0E6B8534-497B-CCB9-C64A-CA10B374824A}"/>
          </ac:spMkLst>
        </pc:spChg>
        <pc:spChg chg="add mod">
          <ac:chgData name="Smarius, John" userId="c30baacd-31b9-4ea6-b79e-1b4cd3c35358" providerId="ADAL" clId="{15DDC7AB-B56B-4C71-A374-806D6C6A36D8}" dt="2023-02-13T14:49:58.808" v="1700" actId="571"/>
          <ac:spMkLst>
            <pc:docMk/>
            <pc:sldMk cId="2910174808" sldId="6846"/>
            <ac:spMk id="315" creationId="{8C5CAD13-3B65-6E4B-2CCC-C00C8EF65206}"/>
          </ac:spMkLst>
        </pc:spChg>
        <pc:spChg chg="add mod">
          <ac:chgData name="Smarius, John" userId="c30baacd-31b9-4ea6-b79e-1b4cd3c35358" providerId="ADAL" clId="{15DDC7AB-B56B-4C71-A374-806D6C6A36D8}" dt="2023-02-13T14:49:58.808" v="1700" actId="571"/>
          <ac:spMkLst>
            <pc:docMk/>
            <pc:sldMk cId="2910174808" sldId="6846"/>
            <ac:spMk id="316" creationId="{4C466D89-3FCA-BBD0-96F2-A95FA815D684}"/>
          </ac:spMkLst>
        </pc:spChg>
        <pc:spChg chg="add mod">
          <ac:chgData name="Smarius, John" userId="c30baacd-31b9-4ea6-b79e-1b4cd3c35358" providerId="ADAL" clId="{15DDC7AB-B56B-4C71-A374-806D6C6A36D8}" dt="2023-02-13T15:30:42.225" v="1935" actId="1036"/>
          <ac:spMkLst>
            <pc:docMk/>
            <pc:sldMk cId="2910174808" sldId="6846"/>
            <ac:spMk id="322" creationId="{C0E6D67E-4F0E-E2E9-27FE-64FA9A1DFDC3}"/>
          </ac:spMkLst>
        </pc:spChg>
        <pc:spChg chg="add mod">
          <ac:chgData name="Smarius, John" userId="c30baacd-31b9-4ea6-b79e-1b4cd3c35358" providerId="ADAL" clId="{15DDC7AB-B56B-4C71-A374-806D6C6A36D8}" dt="2023-02-13T15:30:42.225" v="1935" actId="1036"/>
          <ac:spMkLst>
            <pc:docMk/>
            <pc:sldMk cId="2910174808" sldId="6846"/>
            <ac:spMk id="323" creationId="{AEDF9BC5-9F03-C380-5BB7-78A0402EDF09}"/>
          </ac:spMkLst>
        </pc:spChg>
        <pc:spChg chg="add mod">
          <ac:chgData name="Smarius, John" userId="c30baacd-31b9-4ea6-b79e-1b4cd3c35358" providerId="ADAL" clId="{15DDC7AB-B56B-4C71-A374-806D6C6A36D8}" dt="2023-02-13T15:30:42.225" v="1935" actId="1036"/>
          <ac:spMkLst>
            <pc:docMk/>
            <pc:sldMk cId="2910174808" sldId="6846"/>
            <ac:spMk id="324" creationId="{FBEDB9AF-7A99-8EFF-290C-D5BC9FD55161}"/>
          </ac:spMkLst>
        </pc:spChg>
        <pc:spChg chg="add mod">
          <ac:chgData name="Smarius, John" userId="c30baacd-31b9-4ea6-b79e-1b4cd3c35358" providerId="ADAL" clId="{15DDC7AB-B56B-4C71-A374-806D6C6A36D8}" dt="2023-02-13T15:30:42.225" v="1935" actId="1036"/>
          <ac:spMkLst>
            <pc:docMk/>
            <pc:sldMk cId="2910174808" sldId="6846"/>
            <ac:spMk id="325" creationId="{E63A4072-0FFA-8678-B47E-315A63CD95D2}"/>
          </ac:spMkLst>
        </pc:spChg>
        <pc:spChg chg="add mod">
          <ac:chgData name="Smarius, John" userId="c30baacd-31b9-4ea6-b79e-1b4cd3c35358" providerId="ADAL" clId="{15DDC7AB-B56B-4C71-A374-806D6C6A36D8}" dt="2023-02-13T15:30:42.225" v="1935" actId="1036"/>
          <ac:spMkLst>
            <pc:docMk/>
            <pc:sldMk cId="2910174808" sldId="6846"/>
            <ac:spMk id="345" creationId="{CEEA963D-7B62-4436-E6AB-096A12632351}"/>
          </ac:spMkLst>
        </pc:spChg>
        <pc:spChg chg="add mod">
          <ac:chgData name="Smarius, John" userId="c30baacd-31b9-4ea6-b79e-1b4cd3c35358" providerId="ADAL" clId="{15DDC7AB-B56B-4C71-A374-806D6C6A36D8}" dt="2023-02-13T15:30:42.225" v="1935" actId="1036"/>
          <ac:spMkLst>
            <pc:docMk/>
            <pc:sldMk cId="2910174808" sldId="6846"/>
            <ac:spMk id="352" creationId="{FF9147CE-C823-773F-7172-8D284418CD25}"/>
          </ac:spMkLst>
        </pc:spChg>
        <pc:spChg chg="add mod">
          <ac:chgData name="Smarius, John" userId="c30baacd-31b9-4ea6-b79e-1b4cd3c35358" providerId="ADAL" clId="{15DDC7AB-B56B-4C71-A374-806D6C6A36D8}" dt="2023-02-13T15:30:42.225" v="1935" actId="1036"/>
          <ac:spMkLst>
            <pc:docMk/>
            <pc:sldMk cId="2910174808" sldId="6846"/>
            <ac:spMk id="353" creationId="{B2BD0D67-4C18-89FE-03A1-195057BB8536}"/>
          </ac:spMkLst>
        </pc:spChg>
        <pc:spChg chg="add mod">
          <ac:chgData name="Smarius, John" userId="c30baacd-31b9-4ea6-b79e-1b4cd3c35358" providerId="ADAL" clId="{15DDC7AB-B56B-4C71-A374-806D6C6A36D8}" dt="2023-02-13T15:31:34.368" v="1950" actId="208"/>
          <ac:spMkLst>
            <pc:docMk/>
            <pc:sldMk cId="2910174808" sldId="6846"/>
            <ac:spMk id="355" creationId="{A3E1766E-0AEF-6C76-FEA1-FBAB1D49E2CA}"/>
          </ac:spMkLst>
        </pc:spChg>
        <pc:spChg chg="add mod">
          <ac:chgData name="Smarius, John" userId="c30baacd-31b9-4ea6-b79e-1b4cd3c35358" providerId="ADAL" clId="{15DDC7AB-B56B-4C71-A374-806D6C6A36D8}" dt="2023-02-13T15:31:34.368" v="1950" actId="208"/>
          <ac:spMkLst>
            <pc:docMk/>
            <pc:sldMk cId="2910174808" sldId="6846"/>
            <ac:spMk id="356" creationId="{E57B1638-C970-0007-5D46-75D6C3C9BCC5}"/>
          </ac:spMkLst>
        </pc:spChg>
        <pc:spChg chg="add mod">
          <ac:chgData name="Smarius, John" userId="c30baacd-31b9-4ea6-b79e-1b4cd3c35358" providerId="ADAL" clId="{15DDC7AB-B56B-4C71-A374-806D6C6A36D8}" dt="2023-02-13T15:31:34.368" v="1950" actId="208"/>
          <ac:spMkLst>
            <pc:docMk/>
            <pc:sldMk cId="2910174808" sldId="6846"/>
            <ac:spMk id="357" creationId="{DBF72383-BF77-B1CE-D135-EB9F5F70DB77}"/>
          </ac:spMkLst>
        </pc:spChg>
        <pc:spChg chg="add mod">
          <ac:chgData name="Smarius, John" userId="c30baacd-31b9-4ea6-b79e-1b4cd3c35358" providerId="ADAL" clId="{15DDC7AB-B56B-4C71-A374-806D6C6A36D8}" dt="2023-02-13T15:31:34.368" v="1950" actId="208"/>
          <ac:spMkLst>
            <pc:docMk/>
            <pc:sldMk cId="2910174808" sldId="6846"/>
            <ac:spMk id="358" creationId="{EF166BB5-2971-9159-8016-2B9A21F2D6EF}"/>
          </ac:spMkLst>
        </pc:spChg>
        <pc:spChg chg="mod">
          <ac:chgData name="Smarius, John" userId="c30baacd-31b9-4ea6-b79e-1b4cd3c35358" providerId="ADAL" clId="{15DDC7AB-B56B-4C71-A374-806D6C6A36D8}" dt="2023-02-13T15:48:31.059" v="2155" actId="207"/>
          <ac:spMkLst>
            <pc:docMk/>
            <pc:sldMk cId="2910174808" sldId="6846"/>
            <ac:spMk id="383" creationId="{AC09CF7E-2D7B-681A-1441-D65C15E87234}"/>
          </ac:spMkLst>
        </pc:spChg>
        <pc:spChg chg="mod">
          <ac:chgData name="Smarius, John" userId="c30baacd-31b9-4ea6-b79e-1b4cd3c35358" providerId="ADAL" clId="{15DDC7AB-B56B-4C71-A374-806D6C6A36D8}" dt="2023-02-13T15:48:31.059" v="2155" actId="207"/>
          <ac:spMkLst>
            <pc:docMk/>
            <pc:sldMk cId="2910174808" sldId="6846"/>
            <ac:spMk id="384" creationId="{443D38C4-4C4F-93F8-08D4-802EDC2C36BD}"/>
          </ac:spMkLst>
        </pc:spChg>
        <pc:spChg chg="mod">
          <ac:chgData name="Smarius, John" userId="c30baacd-31b9-4ea6-b79e-1b4cd3c35358" providerId="ADAL" clId="{15DDC7AB-B56B-4C71-A374-806D6C6A36D8}" dt="2023-02-13T15:48:31.059" v="2155" actId="207"/>
          <ac:spMkLst>
            <pc:docMk/>
            <pc:sldMk cId="2910174808" sldId="6846"/>
            <ac:spMk id="385" creationId="{75EF35CA-AC77-F855-3C6A-B97A6AF6A1DE}"/>
          </ac:spMkLst>
        </pc:spChg>
        <pc:spChg chg="mod">
          <ac:chgData name="Smarius, John" userId="c30baacd-31b9-4ea6-b79e-1b4cd3c35358" providerId="ADAL" clId="{15DDC7AB-B56B-4C71-A374-806D6C6A36D8}" dt="2023-02-13T15:48:31.059" v="2155" actId="207"/>
          <ac:spMkLst>
            <pc:docMk/>
            <pc:sldMk cId="2910174808" sldId="6846"/>
            <ac:spMk id="386" creationId="{E3147FC5-1F39-7502-AF82-8F0867DFE7DD}"/>
          </ac:spMkLst>
        </pc:spChg>
        <pc:spChg chg="mod">
          <ac:chgData name="Smarius, John" userId="c30baacd-31b9-4ea6-b79e-1b4cd3c35358" providerId="ADAL" clId="{15DDC7AB-B56B-4C71-A374-806D6C6A36D8}" dt="2023-02-13T15:48:31.059" v="2155" actId="207"/>
          <ac:spMkLst>
            <pc:docMk/>
            <pc:sldMk cId="2910174808" sldId="6846"/>
            <ac:spMk id="387" creationId="{7A3E5276-1441-26C7-CBB9-83E8CE0F693E}"/>
          </ac:spMkLst>
        </pc:spChg>
        <pc:spChg chg="mod">
          <ac:chgData name="Smarius, John" userId="c30baacd-31b9-4ea6-b79e-1b4cd3c35358" providerId="ADAL" clId="{15DDC7AB-B56B-4C71-A374-806D6C6A36D8}" dt="2023-02-13T15:48:31.059" v="2155" actId="207"/>
          <ac:spMkLst>
            <pc:docMk/>
            <pc:sldMk cId="2910174808" sldId="6846"/>
            <ac:spMk id="388" creationId="{26803341-BABA-0576-B850-94F1BD146AB0}"/>
          </ac:spMkLst>
        </pc:spChg>
        <pc:spChg chg="mod">
          <ac:chgData name="Smarius, John" userId="c30baacd-31b9-4ea6-b79e-1b4cd3c35358" providerId="ADAL" clId="{15DDC7AB-B56B-4C71-A374-806D6C6A36D8}" dt="2023-02-13T15:48:31.059" v="2155" actId="207"/>
          <ac:spMkLst>
            <pc:docMk/>
            <pc:sldMk cId="2910174808" sldId="6846"/>
            <ac:spMk id="389" creationId="{6D78ED39-A0B6-1885-4AE3-35E28BB8B699}"/>
          </ac:spMkLst>
        </pc:spChg>
        <pc:spChg chg="mod">
          <ac:chgData name="Smarius, John" userId="c30baacd-31b9-4ea6-b79e-1b4cd3c35358" providerId="ADAL" clId="{15DDC7AB-B56B-4C71-A374-806D6C6A36D8}" dt="2023-02-13T15:48:31.059" v="2155" actId="207"/>
          <ac:spMkLst>
            <pc:docMk/>
            <pc:sldMk cId="2910174808" sldId="6846"/>
            <ac:spMk id="390" creationId="{9B9EB727-E6D1-C23C-FB95-36515762D9D9}"/>
          </ac:spMkLst>
        </pc:spChg>
        <pc:spChg chg="del mod">
          <ac:chgData name="Smarius, John" userId="c30baacd-31b9-4ea6-b79e-1b4cd3c35358" providerId="ADAL" clId="{15DDC7AB-B56B-4C71-A374-806D6C6A36D8}" dt="2023-02-13T15:42:10.822" v="2134" actId="478"/>
          <ac:spMkLst>
            <pc:docMk/>
            <pc:sldMk cId="2910174808" sldId="6846"/>
            <ac:spMk id="391" creationId="{D6DD88D2-4C08-845C-E725-7F28DE59FAC1}"/>
          </ac:spMkLst>
        </pc:spChg>
        <pc:spChg chg="mod">
          <ac:chgData name="Smarius, John" userId="c30baacd-31b9-4ea6-b79e-1b4cd3c35358" providerId="ADAL" clId="{15DDC7AB-B56B-4C71-A374-806D6C6A36D8}" dt="2023-02-13T15:48:31.059" v="2155" actId="207"/>
          <ac:spMkLst>
            <pc:docMk/>
            <pc:sldMk cId="2910174808" sldId="6846"/>
            <ac:spMk id="392" creationId="{9B59C4EB-8702-F8DD-8F08-2D6E684736D2}"/>
          </ac:spMkLst>
        </pc:spChg>
        <pc:grpChg chg="add mod">
          <ac:chgData name="Smarius, John" userId="c30baacd-31b9-4ea6-b79e-1b4cd3c35358" providerId="ADAL" clId="{15DDC7AB-B56B-4C71-A374-806D6C6A36D8}" dt="2023-02-13T15:48:31.059" v="2155" actId="207"/>
          <ac:grpSpMkLst>
            <pc:docMk/>
            <pc:sldMk cId="2910174808" sldId="6846"/>
            <ac:grpSpMk id="382" creationId="{5623E605-20F2-0610-A2F9-4F600B442A9F}"/>
          </ac:grpSpMkLst>
        </pc:grpChg>
        <pc:cxnChg chg="add mod">
          <ac:chgData name="Smarius, John" userId="c30baacd-31b9-4ea6-b79e-1b4cd3c35358" providerId="ADAL" clId="{15DDC7AB-B56B-4C71-A374-806D6C6A36D8}" dt="2023-02-13T15:30:42.225" v="1935" actId="1036"/>
          <ac:cxnSpMkLst>
            <pc:docMk/>
            <pc:sldMk cId="2910174808" sldId="6846"/>
            <ac:cxnSpMk id="18" creationId="{090B4246-BF9F-DA99-7D8D-16482CF0CDA0}"/>
          </ac:cxnSpMkLst>
        </pc:cxnChg>
        <pc:cxnChg chg="add mod">
          <ac:chgData name="Smarius, John" userId="c30baacd-31b9-4ea6-b79e-1b4cd3c35358" providerId="ADAL" clId="{15DDC7AB-B56B-4C71-A374-806D6C6A36D8}" dt="2023-02-13T15:30:42.225" v="1935" actId="1036"/>
          <ac:cxnSpMkLst>
            <pc:docMk/>
            <pc:sldMk cId="2910174808" sldId="6846"/>
            <ac:cxnSpMk id="20" creationId="{B5EC9EEC-8741-F2BB-5326-A6277B0B8AEF}"/>
          </ac:cxnSpMkLst>
        </pc:cxnChg>
        <pc:cxnChg chg="add mod">
          <ac:chgData name="Smarius, John" userId="c30baacd-31b9-4ea6-b79e-1b4cd3c35358" providerId="ADAL" clId="{15DDC7AB-B56B-4C71-A374-806D6C6A36D8}" dt="2023-02-13T15:37:37.399" v="2120" actId="14100"/>
          <ac:cxnSpMkLst>
            <pc:docMk/>
            <pc:sldMk cId="2910174808" sldId="6846"/>
            <ac:cxnSpMk id="22" creationId="{FCBF586B-5C4A-7435-F1E2-7283B29F5DF9}"/>
          </ac:cxnSpMkLst>
        </pc:cxnChg>
        <pc:cxnChg chg="add mod">
          <ac:chgData name="Smarius, John" userId="c30baacd-31b9-4ea6-b79e-1b4cd3c35358" providerId="ADAL" clId="{15DDC7AB-B56B-4C71-A374-806D6C6A36D8}" dt="2023-02-13T15:30:42.225" v="1935" actId="1036"/>
          <ac:cxnSpMkLst>
            <pc:docMk/>
            <pc:sldMk cId="2910174808" sldId="6846"/>
            <ac:cxnSpMk id="26" creationId="{208E892F-9B15-448E-B326-15FE9DB3753A}"/>
          </ac:cxnSpMkLst>
        </pc:cxnChg>
        <pc:cxnChg chg="add mod">
          <ac:chgData name="Smarius, John" userId="c30baacd-31b9-4ea6-b79e-1b4cd3c35358" providerId="ADAL" clId="{15DDC7AB-B56B-4C71-A374-806D6C6A36D8}" dt="2023-02-13T15:30:42.225" v="1935" actId="1036"/>
          <ac:cxnSpMkLst>
            <pc:docMk/>
            <pc:sldMk cId="2910174808" sldId="6846"/>
            <ac:cxnSpMk id="27" creationId="{EB8E02FF-D0CC-6683-F530-C5D6A659A182}"/>
          </ac:cxnSpMkLst>
        </pc:cxnChg>
        <pc:cxnChg chg="add mod">
          <ac:chgData name="Smarius, John" userId="c30baacd-31b9-4ea6-b79e-1b4cd3c35358" providerId="ADAL" clId="{15DDC7AB-B56B-4C71-A374-806D6C6A36D8}" dt="2023-02-13T15:30:42.225" v="1935" actId="1036"/>
          <ac:cxnSpMkLst>
            <pc:docMk/>
            <pc:sldMk cId="2910174808" sldId="6846"/>
            <ac:cxnSpMk id="28" creationId="{8AFE2EF3-335A-2BAA-24D1-13691A3404D5}"/>
          </ac:cxnSpMkLst>
        </pc:cxnChg>
        <pc:cxnChg chg="add mod">
          <ac:chgData name="Smarius, John" userId="c30baacd-31b9-4ea6-b79e-1b4cd3c35358" providerId="ADAL" clId="{15DDC7AB-B56B-4C71-A374-806D6C6A36D8}" dt="2023-02-13T15:30:42.225" v="1935" actId="1036"/>
          <ac:cxnSpMkLst>
            <pc:docMk/>
            <pc:sldMk cId="2910174808" sldId="6846"/>
            <ac:cxnSpMk id="29" creationId="{81B0CBEB-1DD7-CCD2-09B3-ECCE3FE8DCE9}"/>
          </ac:cxnSpMkLst>
        </pc:cxnChg>
        <pc:cxnChg chg="add mod">
          <ac:chgData name="Smarius, John" userId="c30baacd-31b9-4ea6-b79e-1b4cd3c35358" providerId="ADAL" clId="{15DDC7AB-B56B-4C71-A374-806D6C6A36D8}" dt="2023-02-13T15:30:42.225" v="1935" actId="1036"/>
          <ac:cxnSpMkLst>
            <pc:docMk/>
            <pc:sldMk cId="2910174808" sldId="6846"/>
            <ac:cxnSpMk id="30" creationId="{1C5093E0-555A-C877-A32E-29BE5E331A8A}"/>
          </ac:cxnSpMkLst>
        </pc:cxnChg>
        <pc:cxnChg chg="add mod ord">
          <ac:chgData name="Smarius, John" userId="c30baacd-31b9-4ea6-b79e-1b4cd3c35358" providerId="ADAL" clId="{15DDC7AB-B56B-4C71-A374-806D6C6A36D8}" dt="2023-02-13T15:30:42.225" v="1935" actId="1036"/>
          <ac:cxnSpMkLst>
            <pc:docMk/>
            <pc:sldMk cId="2910174808" sldId="6846"/>
            <ac:cxnSpMk id="35" creationId="{72BE748F-3581-4DFF-27B0-B42642D4E574}"/>
          </ac:cxnSpMkLst>
        </pc:cxnChg>
        <pc:cxnChg chg="add mod">
          <ac:chgData name="Smarius, John" userId="c30baacd-31b9-4ea6-b79e-1b4cd3c35358" providerId="ADAL" clId="{15DDC7AB-B56B-4C71-A374-806D6C6A36D8}" dt="2023-02-13T15:30:42.225" v="1935" actId="1036"/>
          <ac:cxnSpMkLst>
            <pc:docMk/>
            <pc:sldMk cId="2910174808" sldId="6846"/>
            <ac:cxnSpMk id="39" creationId="{40F30015-ADCD-9B19-A594-4060F01E2BF7}"/>
          </ac:cxnSpMkLst>
        </pc:cxnChg>
        <pc:cxnChg chg="add mod">
          <ac:chgData name="Smarius, John" userId="c30baacd-31b9-4ea6-b79e-1b4cd3c35358" providerId="ADAL" clId="{15DDC7AB-B56B-4C71-A374-806D6C6A36D8}" dt="2023-02-13T15:30:42.225" v="1935" actId="1036"/>
          <ac:cxnSpMkLst>
            <pc:docMk/>
            <pc:sldMk cId="2910174808" sldId="6846"/>
            <ac:cxnSpMk id="40" creationId="{132F3934-1BF0-2E40-F3AC-EC23D5A92380}"/>
          </ac:cxnSpMkLst>
        </pc:cxnChg>
        <pc:cxnChg chg="add mod">
          <ac:chgData name="Smarius, John" userId="c30baacd-31b9-4ea6-b79e-1b4cd3c35358" providerId="ADAL" clId="{15DDC7AB-B56B-4C71-A374-806D6C6A36D8}" dt="2023-02-13T15:30:42.225" v="1935" actId="1036"/>
          <ac:cxnSpMkLst>
            <pc:docMk/>
            <pc:sldMk cId="2910174808" sldId="6846"/>
            <ac:cxnSpMk id="41" creationId="{538F6E70-986D-61C8-63B7-F6D950D15054}"/>
          </ac:cxnSpMkLst>
        </pc:cxnChg>
        <pc:cxnChg chg="add mod">
          <ac:chgData name="Smarius, John" userId="c30baacd-31b9-4ea6-b79e-1b4cd3c35358" providerId="ADAL" clId="{15DDC7AB-B56B-4C71-A374-806D6C6A36D8}" dt="2023-02-13T15:30:42.225" v="1935" actId="1036"/>
          <ac:cxnSpMkLst>
            <pc:docMk/>
            <pc:sldMk cId="2910174808" sldId="6846"/>
            <ac:cxnSpMk id="43" creationId="{23FDC1FB-7DFA-2C4C-05DD-90F61EF9EBB8}"/>
          </ac:cxnSpMkLst>
        </pc:cxnChg>
        <pc:cxnChg chg="add mod">
          <ac:chgData name="Smarius, John" userId="c30baacd-31b9-4ea6-b79e-1b4cd3c35358" providerId="ADAL" clId="{15DDC7AB-B56B-4C71-A374-806D6C6A36D8}" dt="2023-02-13T15:30:42.225" v="1935" actId="1036"/>
          <ac:cxnSpMkLst>
            <pc:docMk/>
            <pc:sldMk cId="2910174808" sldId="6846"/>
            <ac:cxnSpMk id="45" creationId="{EE2328BC-7D0C-F914-EFE1-378B2E68DEDB}"/>
          </ac:cxnSpMkLst>
        </pc:cxnChg>
        <pc:cxnChg chg="add mod">
          <ac:chgData name="Smarius, John" userId="c30baacd-31b9-4ea6-b79e-1b4cd3c35358" providerId="ADAL" clId="{15DDC7AB-B56B-4C71-A374-806D6C6A36D8}" dt="2023-02-13T15:37:44.994" v="2121" actId="14100"/>
          <ac:cxnSpMkLst>
            <pc:docMk/>
            <pc:sldMk cId="2910174808" sldId="6846"/>
            <ac:cxnSpMk id="46" creationId="{B014FB9D-75BA-A9BC-03E1-238A00C22656}"/>
          </ac:cxnSpMkLst>
        </pc:cxnChg>
        <pc:cxnChg chg="add mod">
          <ac:chgData name="Smarius, John" userId="c30baacd-31b9-4ea6-b79e-1b4cd3c35358" providerId="ADAL" clId="{15DDC7AB-B56B-4C71-A374-806D6C6A36D8}" dt="2023-02-13T15:30:42.225" v="1935" actId="1036"/>
          <ac:cxnSpMkLst>
            <pc:docMk/>
            <pc:sldMk cId="2910174808" sldId="6846"/>
            <ac:cxnSpMk id="48" creationId="{FBEC24B3-551D-4423-93E8-75888D38DD23}"/>
          </ac:cxnSpMkLst>
        </pc:cxnChg>
        <pc:cxnChg chg="add mod">
          <ac:chgData name="Smarius, John" userId="c30baacd-31b9-4ea6-b79e-1b4cd3c35358" providerId="ADAL" clId="{15DDC7AB-B56B-4C71-A374-806D6C6A36D8}" dt="2023-02-13T15:30:42.225" v="1935" actId="1036"/>
          <ac:cxnSpMkLst>
            <pc:docMk/>
            <pc:sldMk cId="2910174808" sldId="6846"/>
            <ac:cxnSpMk id="49" creationId="{1189D724-1B21-583C-4DA0-78153BE08AF0}"/>
          </ac:cxnSpMkLst>
        </pc:cxnChg>
        <pc:cxnChg chg="add mod ord">
          <ac:chgData name="Smarius, John" userId="c30baacd-31b9-4ea6-b79e-1b4cd3c35358" providerId="ADAL" clId="{15DDC7AB-B56B-4C71-A374-806D6C6A36D8}" dt="2023-02-13T15:30:42.225" v="1935" actId="1036"/>
          <ac:cxnSpMkLst>
            <pc:docMk/>
            <pc:sldMk cId="2910174808" sldId="6846"/>
            <ac:cxnSpMk id="50" creationId="{B15BDAC4-6532-314F-AEAE-73286103A6FA}"/>
          </ac:cxnSpMkLst>
        </pc:cxnChg>
        <pc:cxnChg chg="add mod">
          <ac:chgData name="Smarius, John" userId="c30baacd-31b9-4ea6-b79e-1b4cd3c35358" providerId="ADAL" clId="{15DDC7AB-B56B-4C71-A374-806D6C6A36D8}" dt="2023-02-13T15:30:42.225" v="1935" actId="1036"/>
          <ac:cxnSpMkLst>
            <pc:docMk/>
            <pc:sldMk cId="2910174808" sldId="6846"/>
            <ac:cxnSpMk id="51" creationId="{99195BAF-5EB8-8A57-E2FE-4D14DA1CC0C4}"/>
          </ac:cxnSpMkLst>
        </pc:cxnChg>
        <pc:cxnChg chg="add mod">
          <ac:chgData name="Smarius, John" userId="c30baacd-31b9-4ea6-b79e-1b4cd3c35358" providerId="ADAL" clId="{15DDC7AB-B56B-4C71-A374-806D6C6A36D8}" dt="2023-02-13T15:30:42.225" v="1935" actId="1036"/>
          <ac:cxnSpMkLst>
            <pc:docMk/>
            <pc:sldMk cId="2910174808" sldId="6846"/>
            <ac:cxnSpMk id="63" creationId="{2908826D-AF9D-F712-C64C-1D705D909097}"/>
          </ac:cxnSpMkLst>
        </pc:cxnChg>
        <pc:cxnChg chg="del mod">
          <ac:chgData name="Smarius, John" userId="c30baacd-31b9-4ea6-b79e-1b4cd3c35358" providerId="ADAL" clId="{15DDC7AB-B56B-4C71-A374-806D6C6A36D8}" dt="2023-02-13T11:07:48.701" v="1008" actId="478"/>
          <ac:cxnSpMkLst>
            <pc:docMk/>
            <pc:sldMk cId="2910174808" sldId="6846"/>
            <ac:cxnSpMk id="69" creationId="{00000000-0000-0000-0000-000000000000}"/>
          </ac:cxnSpMkLst>
        </pc:cxnChg>
        <pc:cxnChg chg="add mod">
          <ac:chgData name="Smarius, John" userId="c30baacd-31b9-4ea6-b79e-1b4cd3c35358" providerId="ADAL" clId="{15DDC7AB-B56B-4C71-A374-806D6C6A36D8}" dt="2023-02-13T15:30:42.225" v="1935" actId="1036"/>
          <ac:cxnSpMkLst>
            <pc:docMk/>
            <pc:sldMk cId="2910174808" sldId="6846"/>
            <ac:cxnSpMk id="73" creationId="{32E334BC-D03D-CC7D-B541-4D2CC909723C}"/>
          </ac:cxnSpMkLst>
        </pc:cxnChg>
        <pc:cxnChg chg="add mod">
          <ac:chgData name="Smarius, John" userId="c30baacd-31b9-4ea6-b79e-1b4cd3c35358" providerId="ADAL" clId="{15DDC7AB-B56B-4C71-A374-806D6C6A36D8}" dt="2023-02-13T15:37:29.794" v="2119" actId="14100"/>
          <ac:cxnSpMkLst>
            <pc:docMk/>
            <pc:sldMk cId="2910174808" sldId="6846"/>
            <ac:cxnSpMk id="74" creationId="{C9C9582C-8E2E-2FD9-6EDD-8CADC31FF599}"/>
          </ac:cxnSpMkLst>
        </pc:cxnChg>
        <pc:cxnChg chg="add mod">
          <ac:chgData name="Smarius, John" userId="c30baacd-31b9-4ea6-b79e-1b4cd3c35358" providerId="ADAL" clId="{15DDC7AB-B56B-4C71-A374-806D6C6A36D8}" dt="2023-02-13T15:30:42.225" v="1935" actId="1036"/>
          <ac:cxnSpMkLst>
            <pc:docMk/>
            <pc:sldMk cId="2910174808" sldId="6846"/>
            <ac:cxnSpMk id="75" creationId="{512178C9-32D0-1301-BFD6-B93A907F2198}"/>
          </ac:cxnSpMkLst>
        </pc:cxnChg>
        <pc:cxnChg chg="del mod">
          <ac:chgData name="Smarius, John" userId="c30baacd-31b9-4ea6-b79e-1b4cd3c35358" providerId="ADAL" clId="{15DDC7AB-B56B-4C71-A374-806D6C6A36D8}" dt="2023-02-13T11:07:48.701" v="1008" actId="478"/>
          <ac:cxnSpMkLst>
            <pc:docMk/>
            <pc:sldMk cId="2910174808" sldId="6846"/>
            <ac:cxnSpMk id="98" creationId="{9B1DE53D-60C3-4BF2-9B64-95A974927662}"/>
          </ac:cxnSpMkLst>
        </pc:cxnChg>
        <pc:cxnChg chg="del mod">
          <ac:chgData name="Smarius, John" userId="c30baacd-31b9-4ea6-b79e-1b4cd3c35358" providerId="ADAL" clId="{15DDC7AB-B56B-4C71-A374-806D6C6A36D8}" dt="2023-02-13T11:07:48.701" v="1008" actId="478"/>
          <ac:cxnSpMkLst>
            <pc:docMk/>
            <pc:sldMk cId="2910174808" sldId="6846"/>
            <ac:cxnSpMk id="99" creationId="{1B0FDA2E-749F-461A-B685-B434EFB468F4}"/>
          </ac:cxnSpMkLst>
        </pc:cxnChg>
        <pc:cxnChg chg="del mod">
          <ac:chgData name="Smarius, John" userId="c30baacd-31b9-4ea6-b79e-1b4cd3c35358" providerId="ADAL" clId="{15DDC7AB-B56B-4C71-A374-806D6C6A36D8}" dt="2023-02-13T11:07:48.701" v="1008" actId="478"/>
          <ac:cxnSpMkLst>
            <pc:docMk/>
            <pc:sldMk cId="2910174808" sldId="6846"/>
            <ac:cxnSpMk id="100" creationId="{B52F9DA9-2B91-4B71-B452-7FDB00135FD2}"/>
          </ac:cxnSpMkLst>
        </pc:cxnChg>
        <pc:cxnChg chg="del mod">
          <ac:chgData name="Smarius, John" userId="c30baacd-31b9-4ea6-b79e-1b4cd3c35358" providerId="ADAL" clId="{15DDC7AB-B56B-4C71-A374-806D6C6A36D8}" dt="2023-02-13T11:07:48.701" v="1008" actId="478"/>
          <ac:cxnSpMkLst>
            <pc:docMk/>
            <pc:sldMk cId="2910174808" sldId="6846"/>
            <ac:cxnSpMk id="103" creationId="{A76EF658-25E9-4E53-89C3-25BFC36A99A4}"/>
          </ac:cxnSpMkLst>
        </pc:cxnChg>
        <pc:cxnChg chg="del mod">
          <ac:chgData name="Smarius, John" userId="c30baacd-31b9-4ea6-b79e-1b4cd3c35358" providerId="ADAL" clId="{15DDC7AB-B56B-4C71-A374-806D6C6A36D8}" dt="2023-02-13T11:07:48.701" v="1008" actId="478"/>
          <ac:cxnSpMkLst>
            <pc:docMk/>
            <pc:sldMk cId="2910174808" sldId="6846"/>
            <ac:cxnSpMk id="106" creationId="{200FB654-D731-45F2-BB35-FAE5D76C0224}"/>
          </ac:cxnSpMkLst>
        </pc:cxnChg>
        <pc:cxnChg chg="del">
          <ac:chgData name="Smarius, John" userId="c30baacd-31b9-4ea6-b79e-1b4cd3c35358" providerId="ADAL" clId="{15DDC7AB-B56B-4C71-A374-806D6C6A36D8}" dt="2023-02-13T11:07:48.701" v="1008" actId="478"/>
          <ac:cxnSpMkLst>
            <pc:docMk/>
            <pc:sldMk cId="2910174808" sldId="6846"/>
            <ac:cxnSpMk id="111" creationId="{6ED642BB-C321-4CDF-BC4C-9EE0299E7129}"/>
          </ac:cxnSpMkLst>
        </pc:cxnChg>
        <pc:cxnChg chg="del mod">
          <ac:chgData name="Smarius, John" userId="c30baacd-31b9-4ea6-b79e-1b4cd3c35358" providerId="ADAL" clId="{15DDC7AB-B56B-4C71-A374-806D6C6A36D8}" dt="2023-02-13T11:07:48.701" v="1008" actId="478"/>
          <ac:cxnSpMkLst>
            <pc:docMk/>
            <pc:sldMk cId="2910174808" sldId="6846"/>
            <ac:cxnSpMk id="112" creationId="{AFF6DCB2-C226-4350-9320-D2748AB85DC1}"/>
          </ac:cxnSpMkLst>
        </pc:cxnChg>
        <pc:cxnChg chg="del mod">
          <ac:chgData name="Smarius, John" userId="c30baacd-31b9-4ea6-b79e-1b4cd3c35358" providerId="ADAL" clId="{15DDC7AB-B56B-4C71-A374-806D6C6A36D8}" dt="2023-02-13T11:07:48.701" v="1008" actId="478"/>
          <ac:cxnSpMkLst>
            <pc:docMk/>
            <pc:sldMk cId="2910174808" sldId="6846"/>
            <ac:cxnSpMk id="114" creationId="{8E039154-785E-48EA-87D8-303A799B8A04}"/>
          </ac:cxnSpMkLst>
        </pc:cxnChg>
        <pc:cxnChg chg="del mod">
          <ac:chgData name="Smarius, John" userId="c30baacd-31b9-4ea6-b79e-1b4cd3c35358" providerId="ADAL" clId="{15DDC7AB-B56B-4C71-A374-806D6C6A36D8}" dt="2023-02-13T11:07:48.701" v="1008" actId="478"/>
          <ac:cxnSpMkLst>
            <pc:docMk/>
            <pc:sldMk cId="2910174808" sldId="6846"/>
            <ac:cxnSpMk id="115" creationId="{B0CBD33E-E804-473E-90A5-F51332AA976E}"/>
          </ac:cxnSpMkLst>
        </pc:cxnChg>
        <pc:cxnChg chg="del mod">
          <ac:chgData name="Smarius, John" userId="c30baacd-31b9-4ea6-b79e-1b4cd3c35358" providerId="ADAL" clId="{15DDC7AB-B56B-4C71-A374-806D6C6A36D8}" dt="2023-02-13T11:07:48.701" v="1008" actId="478"/>
          <ac:cxnSpMkLst>
            <pc:docMk/>
            <pc:sldMk cId="2910174808" sldId="6846"/>
            <ac:cxnSpMk id="116" creationId="{ECCA68B0-F99D-4D39-B53B-9AF6FED3F4C7}"/>
          </ac:cxnSpMkLst>
        </pc:cxnChg>
        <pc:cxnChg chg="del mod">
          <ac:chgData name="Smarius, John" userId="c30baacd-31b9-4ea6-b79e-1b4cd3c35358" providerId="ADAL" clId="{15DDC7AB-B56B-4C71-A374-806D6C6A36D8}" dt="2023-02-13T11:07:48.701" v="1008" actId="478"/>
          <ac:cxnSpMkLst>
            <pc:docMk/>
            <pc:sldMk cId="2910174808" sldId="6846"/>
            <ac:cxnSpMk id="117" creationId="{0436D257-FB67-4BEB-A07E-7155D46B03A3}"/>
          </ac:cxnSpMkLst>
        </pc:cxnChg>
        <pc:cxnChg chg="del mod">
          <ac:chgData name="Smarius, John" userId="c30baacd-31b9-4ea6-b79e-1b4cd3c35358" providerId="ADAL" clId="{15DDC7AB-B56B-4C71-A374-806D6C6A36D8}" dt="2023-02-13T11:07:48.701" v="1008" actId="478"/>
          <ac:cxnSpMkLst>
            <pc:docMk/>
            <pc:sldMk cId="2910174808" sldId="6846"/>
            <ac:cxnSpMk id="118" creationId="{9EBB896E-610F-42BB-8CD3-39976455B15B}"/>
          </ac:cxnSpMkLst>
        </pc:cxnChg>
        <pc:cxnChg chg="del mod">
          <ac:chgData name="Smarius, John" userId="c30baacd-31b9-4ea6-b79e-1b4cd3c35358" providerId="ADAL" clId="{15DDC7AB-B56B-4C71-A374-806D6C6A36D8}" dt="2023-02-13T11:07:48.701" v="1008" actId="478"/>
          <ac:cxnSpMkLst>
            <pc:docMk/>
            <pc:sldMk cId="2910174808" sldId="6846"/>
            <ac:cxnSpMk id="120" creationId="{20771821-72A0-44FA-9A34-0BC2338BF390}"/>
          </ac:cxnSpMkLst>
        </pc:cxnChg>
        <pc:cxnChg chg="del mod">
          <ac:chgData name="Smarius, John" userId="c30baacd-31b9-4ea6-b79e-1b4cd3c35358" providerId="ADAL" clId="{15DDC7AB-B56B-4C71-A374-806D6C6A36D8}" dt="2023-02-13T11:07:48.701" v="1008" actId="478"/>
          <ac:cxnSpMkLst>
            <pc:docMk/>
            <pc:sldMk cId="2910174808" sldId="6846"/>
            <ac:cxnSpMk id="124" creationId="{0AE77F91-D3EE-4961-923D-DECBC79869AA}"/>
          </ac:cxnSpMkLst>
        </pc:cxnChg>
        <pc:cxnChg chg="del mod">
          <ac:chgData name="Smarius, John" userId="c30baacd-31b9-4ea6-b79e-1b4cd3c35358" providerId="ADAL" clId="{15DDC7AB-B56B-4C71-A374-806D6C6A36D8}" dt="2023-02-13T11:07:48.701" v="1008" actId="478"/>
          <ac:cxnSpMkLst>
            <pc:docMk/>
            <pc:sldMk cId="2910174808" sldId="6846"/>
            <ac:cxnSpMk id="127" creationId="{B272AFE4-920D-4D86-BC5E-2D651ADE4F73}"/>
          </ac:cxnSpMkLst>
        </pc:cxnChg>
        <pc:cxnChg chg="del mod">
          <ac:chgData name="Smarius, John" userId="c30baacd-31b9-4ea6-b79e-1b4cd3c35358" providerId="ADAL" clId="{15DDC7AB-B56B-4C71-A374-806D6C6A36D8}" dt="2023-02-13T11:07:48.701" v="1008" actId="478"/>
          <ac:cxnSpMkLst>
            <pc:docMk/>
            <pc:sldMk cId="2910174808" sldId="6846"/>
            <ac:cxnSpMk id="131" creationId="{92407EA4-1F2E-484D-8553-1AF782CDB7BC}"/>
          </ac:cxnSpMkLst>
        </pc:cxnChg>
        <pc:cxnChg chg="del mod">
          <ac:chgData name="Smarius, John" userId="c30baacd-31b9-4ea6-b79e-1b4cd3c35358" providerId="ADAL" clId="{15DDC7AB-B56B-4C71-A374-806D6C6A36D8}" dt="2023-02-13T11:07:48.701" v="1008" actId="478"/>
          <ac:cxnSpMkLst>
            <pc:docMk/>
            <pc:sldMk cId="2910174808" sldId="6846"/>
            <ac:cxnSpMk id="132" creationId="{AF7D851E-2DBA-451E-8078-9BA11E60622B}"/>
          </ac:cxnSpMkLst>
        </pc:cxnChg>
        <pc:cxnChg chg="del mod">
          <ac:chgData name="Smarius, John" userId="c30baacd-31b9-4ea6-b79e-1b4cd3c35358" providerId="ADAL" clId="{15DDC7AB-B56B-4C71-A374-806D6C6A36D8}" dt="2023-02-13T11:07:48.701" v="1008" actId="478"/>
          <ac:cxnSpMkLst>
            <pc:docMk/>
            <pc:sldMk cId="2910174808" sldId="6846"/>
            <ac:cxnSpMk id="133" creationId="{34E37A2C-56ED-4CA3-9EEA-49830ECD8EB8}"/>
          </ac:cxnSpMkLst>
        </pc:cxnChg>
        <pc:cxnChg chg="del mod">
          <ac:chgData name="Smarius, John" userId="c30baacd-31b9-4ea6-b79e-1b4cd3c35358" providerId="ADAL" clId="{15DDC7AB-B56B-4C71-A374-806D6C6A36D8}" dt="2023-02-13T11:07:48.701" v="1008" actId="478"/>
          <ac:cxnSpMkLst>
            <pc:docMk/>
            <pc:sldMk cId="2910174808" sldId="6846"/>
            <ac:cxnSpMk id="134" creationId="{A6E5E83C-C03F-440D-8759-0A3B95F1C06A}"/>
          </ac:cxnSpMkLst>
        </pc:cxnChg>
        <pc:cxnChg chg="del mod">
          <ac:chgData name="Smarius, John" userId="c30baacd-31b9-4ea6-b79e-1b4cd3c35358" providerId="ADAL" clId="{15DDC7AB-B56B-4C71-A374-806D6C6A36D8}" dt="2023-02-13T11:07:48.701" v="1008" actId="478"/>
          <ac:cxnSpMkLst>
            <pc:docMk/>
            <pc:sldMk cId="2910174808" sldId="6846"/>
            <ac:cxnSpMk id="136" creationId="{302444DC-1CD2-4427-A4E0-59E8E9B760E2}"/>
          </ac:cxnSpMkLst>
        </pc:cxnChg>
        <pc:cxnChg chg="del mod">
          <ac:chgData name="Smarius, John" userId="c30baacd-31b9-4ea6-b79e-1b4cd3c35358" providerId="ADAL" clId="{15DDC7AB-B56B-4C71-A374-806D6C6A36D8}" dt="2023-02-13T11:07:48.701" v="1008" actId="478"/>
          <ac:cxnSpMkLst>
            <pc:docMk/>
            <pc:sldMk cId="2910174808" sldId="6846"/>
            <ac:cxnSpMk id="140" creationId="{C1E30BF7-A06C-4F89-BC09-7CBE35BF9508}"/>
          </ac:cxnSpMkLst>
        </pc:cxnChg>
        <pc:cxnChg chg="del mod">
          <ac:chgData name="Smarius, John" userId="c30baacd-31b9-4ea6-b79e-1b4cd3c35358" providerId="ADAL" clId="{15DDC7AB-B56B-4C71-A374-806D6C6A36D8}" dt="2023-02-13T11:07:48.701" v="1008" actId="478"/>
          <ac:cxnSpMkLst>
            <pc:docMk/>
            <pc:sldMk cId="2910174808" sldId="6846"/>
            <ac:cxnSpMk id="179" creationId="{460BF718-8C7D-4D28-B13F-EAF9EF77D504}"/>
          </ac:cxnSpMkLst>
        </pc:cxnChg>
        <pc:cxnChg chg="del mod">
          <ac:chgData name="Smarius, John" userId="c30baacd-31b9-4ea6-b79e-1b4cd3c35358" providerId="ADAL" clId="{15DDC7AB-B56B-4C71-A374-806D6C6A36D8}" dt="2023-02-13T11:07:48.701" v="1008" actId="478"/>
          <ac:cxnSpMkLst>
            <pc:docMk/>
            <pc:sldMk cId="2910174808" sldId="6846"/>
            <ac:cxnSpMk id="182" creationId="{DAA3C82F-DBB4-461F-9541-E7AD1E495F38}"/>
          </ac:cxnSpMkLst>
        </pc:cxnChg>
        <pc:cxnChg chg="del mod">
          <ac:chgData name="Smarius, John" userId="c30baacd-31b9-4ea6-b79e-1b4cd3c35358" providerId="ADAL" clId="{15DDC7AB-B56B-4C71-A374-806D6C6A36D8}" dt="2023-02-13T11:07:48.701" v="1008" actId="478"/>
          <ac:cxnSpMkLst>
            <pc:docMk/>
            <pc:sldMk cId="2910174808" sldId="6846"/>
            <ac:cxnSpMk id="186" creationId="{6E159104-F70B-48E2-B4BB-94050485B58E}"/>
          </ac:cxnSpMkLst>
        </pc:cxnChg>
        <pc:cxnChg chg="del mod">
          <ac:chgData name="Smarius, John" userId="c30baacd-31b9-4ea6-b79e-1b4cd3c35358" providerId="ADAL" clId="{15DDC7AB-B56B-4C71-A374-806D6C6A36D8}" dt="2023-02-13T11:07:48.701" v="1008" actId="478"/>
          <ac:cxnSpMkLst>
            <pc:docMk/>
            <pc:sldMk cId="2910174808" sldId="6846"/>
            <ac:cxnSpMk id="189" creationId="{2557EE69-4A41-410D-83FF-D1C0803EFB3B}"/>
          </ac:cxnSpMkLst>
        </pc:cxnChg>
        <pc:cxnChg chg="del mod">
          <ac:chgData name="Smarius, John" userId="c30baacd-31b9-4ea6-b79e-1b4cd3c35358" providerId="ADAL" clId="{15DDC7AB-B56B-4C71-A374-806D6C6A36D8}" dt="2023-02-13T11:07:48.701" v="1008" actId="478"/>
          <ac:cxnSpMkLst>
            <pc:docMk/>
            <pc:sldMk cId="2910174808" sldId="6846"/>
            <ac:cxnSpMk id="190" creationId="{8F355019-F2C8-492A-8C77-9D53CF86D60C}"/>
          </ac:cxnSpMkLst>
        </pc:cxnChg>
        <pc:cxnChg chg="del mod">
          <ac:chgData name="Smarius, John" userId="c30baacd-31b9-4ea6-b79e-1b4cd3c35358" providerId="ADAL" clId="{15DDC7AB-B56B-4C71-A374-806D6C6A36D8}" dt="2023-02-13T11:07:48.701" v="1008" actId="478"/>
          <ac:cxnSpMkLst>
            <pc:docMk/>
            <pc:sldMk cId="2910174808" sldId="6846"/>
            <ac:cxnSpMk id="207" creationId="{9CB58F6E-438C-489A-AF46-C37F0CDB6D7C}"/>
          </ac:cxnSpMkLst>
        </pc:cxnChg>
        <pc:cxnChg chg="del mod">
          <ac:chgData name="Smarius, John" userId="c30baacd-31b9-4ea6-b79e-1b4cd3c35358" providerId="ADAL" clId="{15DDC7AB-B56B-4C71-A374-806D6C6A36D8}" dt="2023-02-13T11:07:48.701" v="1008" actId="478"/>
          <ac:cxnSpMkLst>
            <pc:docMk/>
            <pc:sldMk cId="2910174808" sldId="6846"/>
            <ac:cxnSpMk id="209" creationId="{E9650A10-25DA-471F-9948-33D0902F2A40}"/>
          </ac:cxnSpMkLst>
        </pc:cxnChg>
        <pc:cxnChg chg="del">
          <ac:chgData name="Smarius, John" userId="c30baacd-31b9-4ea6-b79e-1b4cd3c35358" providerId="ADAL" clId="{15DDC7AB-B56B-4C71-A374-806D6C6A36D8}" dt="2023-02-13T11:07:48.701" v="1008" actId="478"/>
          <ac:cxnSpMkLst>
            <pc:docMk/>
            <pc:sldMk cId="2910174808" sldId="6846"/>
            <ac:cxnSpMk id="210" creationId="{5180AAE6-4D63-4CF5-99A5-C39C9347B743}"/>
          </ac:cxnSpMkLst>
        </pc:cxnChg>
        <pc:cxnChg chg="del">
          <ac:chgData name="Smarius, John" userId="c30baacd-31b9-4ea6-b79e-1b4cd3c35358" providerId="ADAL" clId="{15DDC7AB-B56B-4C71-A374-806D6C6A36D8}" dt="2023-02-13T11:07:48.701" v="1008" actId="478"/>
          <ac:cxnSpMkLst>
            <pc:docMk/>
            <pc:sldMk cId="2910174808" sldId="6846"/>
            <ac:cxnSpMk id="211" creationId="{0C4FCB97-6275-4A9F-ACAC-10116879E917}"/>
          </ac:cxnSpMkLst>
        </pc:cxnChg>
        <pc:cxnChg chg="del mod">
          <ac:chgData name="Smarius, John" userId="c30baacd-31b9-4ea6-b79e-1b4cd3c35358" providerId="ADAL" clId="{15DDC7AB-B56B-4C71-A374-806D6C6A36D8}" dt="2023-02-13T11:07:48.701" v="1008" actId="478"/>
          <ac:cxnSpMkLst>
            <pc:docMk/>
            <pc:sldMk cId="2910174808" sldId="6846"/>
            <ac:cxnSpMk id="212" creationId="{755B7E14-F474-4EF7-B6C0-5D70AF64B2CC}"/>
          </ac:cxnSpMkLst>
        </pc:cxnChg>
        <pc:cxnChg chg="del">
          <ac:chgData name="Smarius, John" userId="c30baacd-31b9-4ea6-b79e-1b4cd3c35358" providerId="ADAL" clId="{15DDC7AB-B56B-4C71-A374-806D6C6A36D8}" dt="2023-02-13T11:07:48.701" v="1008" actId="478"/>
          <ac:cxnSpMkLst>
            <pc:docMk/>
            <pc:sldMk cId="2910174808" sldId="6846"/>
            <ac:cxnSpMk id="213" creationId="{76B8E4B1-D4D5-46AA-895B-BD092C2A5459}"/>
          </ac:cxnSpMkLst>
        </pc:cxnChg>
        <pc:cxnChg chg="del">
          <ac:chgData name="Smarius, John" userId="c30baacd-31b9-4ea6-b79e-1b4cd3c35358" providerId="ADAL" clId="{15DDC7AB-B56B-4C71-A374-806D6C6A36D8}" dt="2023-02-13T11:07:48.701" v="1008" actId="478"/>
          <ac:cxnSpMkLst>
            <pc:docMk/>
            <pc:sldMk cId="2910174808" sldId="6846"/>
            <ac:cxnSpMk id="214" creationId="{0D9E67B8-279F-4214-931A-AFAD6CF1E049}"/>
          </ac:cxnSpMkLst>
        </pc:cxnChg>
        <pc:cxnChg chg="del">
          <ac:chgData name="Smarius, John" userId="c30baacd-31b9-4ea6-b79e-1b4cd3c35358" providerId="ADAL" clId="{15DDC7AB-B56B-4C71-A374-806D6C6A36D8}" dt="2023-02-13T11:07:48.701" v="1008" actId="478"/>
          <ac:cxnSpMkLst>
            <pc:docMk/>
            <pc:sldMk cId="2910174808" sldId="6846"/>
            <ac:cxnSpMk id="215" creationId="{083A6E7D-3EFD-42FE-B8F7-924B034AF20B}"/>
          </ac:cxnSpMkLst>
        </pc:cxnChg>
        <pc:cxnChg chg="del mod">
          <ac:chgData name="Smarius, John" userId="c30baacd-31b9-4ea6-b79e-1b4cd3c35358" providerId="ADAL" clId="{15DDC7AB-B56B-4C71-A374-806D6C6A36D8}" dt="2023-02-13T11:07:48.701" v="1008" actId="478"/>
          <ac:cxnSpMkLst>
            <pc:docMk/>
            <pc:sldMk cId="2910174808" sldId="6846"/>
            <ac:cxnSpMk id="216" creationId="{47A16CB0-B55F-4FD8-BD27-95C97EA20D97}"/>
          </ac:cxnSpMkLst>
        </pc:cxnChg>
        <pc:cxnChg chg="del mod">
          <ac:chgData name="Smarius, John" userId="c30baacd-31b9-4ea6-b79e-1b4cd3c35358" providerId="ADAL" clId="{15DDC7AB-B56B-4C71-A374-806D6C6A36D8}" dt="2023-02-13T11:07:48.701" v="1008" actId="478"/>
          <ac:cxnSpMkLst>
            <pc:docMk/>
            <pc:sldMk cId="2910174808" sldId="6846"/>
            <ac:cxnSpMk id="217" creationId="{6B4E134C-3420-4695-A891-4B53A1BC8908}"/>
          </ac:cxnSpMkLst>
        </pc:cxnChg>
        <pc:cxnChg chg="add mod">
          <ac:chgData name="Smarius, John" userId="c30baacd-31b9-4ea6-b79e-1b4cd3c35358" providerId="ADAL" clId="{15DDC7AB-B56B-4C71-A374-806D6C6A36D8}" dt="2023-02-13T15:30:42.225" v="1935" actId="1036"/>
          <ac:cxnSpMkLst>
            <pc:docMk/>
            <pc:sldMk cId="2910174808" sldId="6846"/>
            <ac:cxnSpMk id="222" creationId="{C4A14778-9B4A-37D8-F2EA-A40CC2F868E4}"/>
          </ac:cxnSpMkLst>
        </pc:cxnChg>
        <pc:cxnChg chg="del">
          <ac:chgData name="Smarius, John" userId="c30baacd-31b9-4ea6-b79e-1b4cd3c35358" providerId="ADAL" clId="{15DDC7AB-B56B-4C71-A374-806D6C6A36D8}" dt="2023-02-13T11:07:48.701" v="1008" actId="478"/>
          <ac:cxnSpMkLst>
            <pc:docMk/>
            <pc:sldMk cId="2910174808" sldId="6846"/>
            <ac:cxnSpMk id="235" creationId="{52DA7C3E-9FD1-4289-AEB4-AFB1D243C846}"/>
          </ac:cxnSpMkLst>
        </pc:cxnChg>
        <pc:cxnChg chg="del">
          <ac:chgData name="Smarius, John" userId="c30baacd-31b9-4ea6-b79e-1b4cd3c35358" providerId="ADAL" clId="{15DDC7AB-B56B-4C71-A374-806D6C6A36D8}" dt="2023-02-13T11:07:48.701" v="1008" actId="478"/>
          <ac:cxnSpMkLst>
            <pc:docMk/>
            <pc:sldMk cId="2910174808" sldId="6846"/>
            <ac:cxnSpMk id="243" creationId="{66260DF9-EDB8-4CAC-8DEA-0490996414FB}"/>
          </ac:cxnSpMkLst>
        </pc:cxnChg>
        <pc:cxnChg chg="del">
          <ac:chgData name="Smarius, John" userId="c30baacd-31b9-4ea6-b79e-1b4cd3c35358" providerId="ADAL" clId="{15DDC7AB-B56B-4C71-A374-806D6C6A36D8}" dt="2023-02-13T11:07:48.701" v="1008" actId="478"/>
          <ac:cxnSpMkLst>
            <pc:docMk/>
            <pc:sldMk cId="2910174808" sldId="6846"/>
            <ac:cxnSpMk id="244" creationId="{EAF2E0B6-B2F1-4977-B15F-EA5D7F45B1AF}"/>
          </ac:cxnSpMkLst>
        </pc:cxnChg>
        <pc:cxnChg chg="add mod">
          <ac:chgData name="Smarius, John" userId="c30baacd-31b9-4ea6-b79e-1b4cd3c35358" providerId="ADAL" clId="{15DDC7AB-B56B-4C71-A374-806D6C6A36D8}" dt="2023-02-13T15:30:42.225" v="1935" actId="1036"/>
          <ac:cxnSpMkLst>
            <pc:docMk/>
            <pc:sldMk cId="2910174808" sldId="6846"/>
            <ac:cxnSpMk id="247" creationId="{F5DA6D49-D78C-EB9A-A1A3-C71E85689EE7}"/>
          </ac:cxnSpMkLst>
        </pc:cxnChg>
        <pc:cxnChg chg="add mod">
          <ac:chgData name="Smarius, John" userId="c30baacd-31b9-4ea6-b79e-1b4cd3c35358" providerId="ADAL" clId="{15DDC7AB-B56B-4C71-A374-806D6C6A36D8}" dt="2023-02-13T15:30:42.225" v="1935" actId="1036"/>
          <ac:cxnSpMkLst>
            <pc:docMk/>
            <pc:sldMk cId="2910174808" sldId="6846"/>
            <ac:cxnSpMk id="248" creationId="{437ADA07-5B2E-1168-326F-19D02E039B31}"/>
          </ac:cxnSpMkLst>
        </pc:cxnChg>
        <pc:cxnChg chg="add mod">
          <ac:chgData name="Smarius, John" userId="c30baacd-31b9-4ea6-b79e-1b4cd3c35358" providerId="ADAL" clId="{15DDC7AB-B56B-4C71-A374-806D6C6A36D8}" dt="2023-02-13T15:30:42.225" v="1935" actId="1036"/>
          <ac:cxnSpMkLst>
            <pc:docMk/>
            <pc:sldMk cId="2910174808" sldId="6846"/>
            <ac:cxnSpMk id="249" creationId="{36A25DEC-F7F2-B097-614F-6743B68B9DA8}"/>
          </ac:cxnSpMkLst>
        </pc:cxnChg>
        <pc:cxnChg chg="add mod">
          <ac:chgData name="Smarius, John" userId="c30baacd-31b9-4ea6-b79e-1b4cd3c35358" providerId="ADAL" clId="{15DDC7AB-B56B-4C71-A374-806D6C6A36D8}" dt="2023-02-13T15:30:42.225" v="1935" actId="1036"/>
          <ac:cxnSpMkLst>
            <pc:docMk/>
            <pc:sldMk cId="2910174808" sldId="6846"/>
            <ac:cxnSpMk id="250" creationId="{35EFB117-A4EB-E08D-FB3D-203F685F867D}"/>
          </ac:cxnSpMkLst>
        </pc:cxnChg>
        <pc:cxnChg chg="add mod">
          <ac:chgData name="Smarius, John" userId="c30baacd-31b9-4ea6-b79e-1b4cd3c35358" providerId="ADAL" clId="{15DDC7AB-B56B-4C71-A374-806D6C6A36D8}" dt="2023-02-13T15:30:42.225" v="1935" actId="1036"/>
          <ac:cxnSpMkLst>
            <pc:docMk/>
            <pc:sldMk cId="2910174808" sldId="6846"/>
            <ac:cxnSpMk id="251" creationId="{9B804A90-9AD7-B9B7-3190-7BA0BB42FC5C}"/>
          </ac:cxnSpMkLst>
        </pc:cxnChg>
        <pc:cxnChg chg="add mod">
          <ac:chgData name="Smarius, John" userId="c30baacd-31b9-4ea6-b79e-1b4cd3c35358" providerId="ADAL" clId="{15DDC7AB-B56B-4C71-A374-806D6C6A36D8}" dt="2023-02-13T15:30:42.225" v="1935" actId="1036"/>
          <ac:cxnSpMkLst>
            <pc:docMk/>
            <pc:sldMk cId="2910174808" sldId="6846"/>
            <ac:cxnSpMk id="252" creationId="{198E0017-41CC-C5E0-94A3-A9414791A197}"/>
          </ac:cxnSpMkLst>
        </pc:cxnChg>
        <pc:cxnChg chg="add mod">
          <ac:chgData name="Smarius, John" userId="c30baacd-31b9-4ea6-b79e-1b4cd3c35358" providerId="ADAL" clId="{15DDC7AB-B56B-4C71-A374-806D6C6A36D8}" dt="2023-02-13T15:30:42.225" v="1935" actId="1036"/>
          <ac:cxnSpMkLst>
            <pc:docMk/>
            <pc:sldMk cId="2910174808" sldId="6846"/>
            <ac:cxnSpMk id="253" creationId="{B1597BB3-C592-EB7E-F91B-2B8719066174}"/>
          </ac:cxnSpMkLst>
        </pc:cxnChg>
        <pc:cxnChg chg="add mod">
          <ac:chgData name="Smarius, John" userId="c30baacd-31b9-4ea6-b79e-1b4cd3c35358" providerId="ADAL" clId="{15DDC7AB-B56B-4C71-A374-806D6C6A36D8}" dt="2023-02-13T15:30:42.225" v="1935" actId="1036"/>
          <ac:cxnSpMkLst>
            <pc:docMk/>
            <pc:sldMk cId="2910174808" sldId="6846"/>
            <ac:cxnSpMk id="254" creationId="{7671E50A-C706-E113-67E0-D6F1DA52C187}"/>
          </ac:cxnSpMkLst>
        </pc:cxnChg>
        <pc:cxnChg chg="add mod">
          <ac:chgData name="Smarius, John" userId="c30baacd-31b9-4ea6-b79e-1b4cd3c35358" providerId="ADAL" clId="{15DDC7AB-B56B-4C71-A374-806D6C6A36D8}" dt="2023-02-13T15:30:42.225" v="1935" actId="1036"/>
          <ac:cxnSpMkLst>
            <pc:docMk/>
            <pc:sldMk cId="2910174808" sldId="6846"/>
            <ac:cxnSpMk id="255" creationId="{C8CE93A6-7DB6-AB38-5DBB-9693CB7914F5}"/>
          </ac:cxnSpMkLst>
        </pc:cxnChg>
        <pc:cxnChg chg="add mod">
          <ac:chgData name="Smarius, John" userId="c30baacd-31b9-4ea6-b79e-1b4cd3c35358" providerId="ADAL" clId="{15DDC7AB-B56B-4C71-A374-806D6C6A36D8}" dt="2023-02-13T15:30:42.225" v="1935" actId="1036"/>
          <ac:cxnSpMkLst>
            <pc:docMk/>
            <pc:sldMk cId="2910174808" sldId="6846"/>
            <ac:cxnSpMk id="256" creationId="{5C5C11C1-AA68-DA22-ECC9-6FE97FC01A01}"/>
          </ac:cxnSpMkLst>
        </pc:cxnChg>
        <pc:cxnChg chg="add mod">
          <ac:chgData name="Smarius, John" userId="c30baacd-31b9-4ea6-b79e-1b4cd3c35358" providerId="ADAL" clId="{15DDC7AB-B56B-4C71-A374-806D6C6A36D8}" dt="2023-02-13T15:30:42.225" v="1935" actId="1036"/>
          <ac:cxnSpMkLst>
            <pc:docMk/>
            <pc:sldMk cId="2910174808" sldId="6846"/>
            <ac:cxnSpMk id="257" creationId="{1614FD3B-3228-FFF3-AD53-742266D8D875}"/>
          </ac:cxnSpMkLst>
        </pc:cxnChg>
        <pc:cxnChg chg="add mod">
          <ac:chgData name="Smarius, John" userId="c30baacd-31b9-4ea6-b79e-1b4cd3c35358" providerId="ADAL" clId="{15DDC7AB-B56B-4C71-A374-806D6C6A36D8}" dt="2023-02-13T15:30:42.225" v="1935" actId="1036"/>
          <ac:cxnSpMkLst>
            <pc:docMk/>
            <pc:sldMk cId="2910174808" sldId="6846"/>
            <ac:cxnSpMk id="265" creationId="{56A0C85C-CB47-00CE-B06D-CC1AC194F929}"/>
          </ac:cxnSpMkLst>
        </pc:cxnChg>
        <pc:cxnChg chg="add mod">
          <ac:chgData name="Smarius, John" userId="c30baacd-31b9-4ea6-b79e-1b4cd3c35358" providerId="ADAL" clId="{15DDC7AB-B56B-4C71-A374-806D6C6A36D8}" dt="2023-02-13T15:30:42.225" v="1935" actId="1036"/>
          <ac:cxnSpMkLst>
            <pc:docMk/>
            <pc:sldMk cId="2910174808" sldId="6846"/>
            <ac:cxnSpMk id="267" creationId="{108D5ABE-E4BF-8B36-9DCB-504489CAC46C}"/>
          </ac:cxnSpMkLst>
        </pc:cxnChg>
        <pc:cxnChg chg="add mod">
          <ac:chgData name="Smarius, John" userId="c30baacd-31b9-4ea6-b79e-1b4cd3c35358" providerId="ADAL" clId="{15DDC7AB-B56B-4C71-A374-806D6C6A36D8}" dt="2023-02-13T15:30:42.225" v="1935" actId="1036"/>
          <ac:cxnSpMkLst>
            <pc:docMk/>
            <pc:sldMk cId="2910174808" sldId="6846"/>
            <ac:cxnSpMk id="282" creationId="{726D7535-3B59-D828-75B9-605E8EC3356D}"/>
          </ac:cxnSpMkLst>
        </pc:cxnChg>
        <pc:cxnChg chg="add mod">
          <ac:chgData name="Smarius, John" userId="c30baacd-31b9-4ea6-b79e-1b4cd3c35358" providerId="ADAL" clId="{15DDC7AB-B56B-4C71-A374-806D6C6A36D8}" dt="2023-02-13T15:30:42.225" v="1935" actId="1036"/>
          <ac:cxnSpMkLst>
            <pc:docMk/>
            <pc:sldMk cId="2910174808" sldId="6846"/>
            <ac:cxnSpMk id="286" creationId="{D9565446-9186-C1FB-7690-3C1D30C96EA1}"/>
          </ac:cxnSpMkLst>
        </pc:cxnChg>
        <pc:cxnChg chg="add mod">
          <ac:chgData name="Smarius, John" userId="c30baacd-31b9-4ea6-b79e-1b4cd3c35358" providerId="ADAL" clId="{15DDC7AB-B56B-4C71-A374-806D6C6A36D8}" dt="2023-02-13T15:30:42.225" v="1935" actId="1036"/>
          <ac:cxnSpMkLst>
            <pc:docMk/>
            <pc:sldMk cId="2910174808" sldId="6846"/>
            <ac:cxnSpMk id="289" creationId="{08C0178F-6F67-A8A5-108E-076153D2899B}"/>
          </ac:cxnSpMkLst>
        </pc:cxnChg>
        <pc:cxnChg chg="add mod">
          <ac:chgData name="Smarius, John" userId="c30baacd-31b9-4ea6-b79e-1b4cd3c35358" providerId="ADAL" clId="{15DDC7AB-B56B-4C71-A374-806D6C6A36D8}" dt="2023-02-13T15:30:42.225" v="1935" actId="1036"/>
          <ac:cxnSpMkLst>
            <pc:docMk/>
            <pc:sldMk cId="2910174808" sldId="6846"/>
            <ac:cxnSpMk id="292" creationId="{53505681-5B47-8CE6-379F-1168DF23D855}"/>
          </ac:cxnSpMkLst>
        </pc:cxnChg>
        <pc:cxnChg chg="add mod">
          <ac:chgData name="Smarius, John" userId="c30baacd-31b9-4ea6-b79e-1b4cd3c35358" providerId="ADAL" clId="{15DDC7AB-B56B-4C71-A374-806D6C6A36D8}" dt="2023-02-13T15:30:42.225" v="1935" actId="1036"/>
          <ac:cxnSpMkLst>
            <pc:docMk/>
            <pc:sldMk cId="2910174808" sldId="6846"/>
            <ac:cxnSpMk id="295" creationId="{DE941DD6-772D-B8C3-16E7-E9E973F4301F}"/>
          </ac:cxnSpMkLst>
        </pc:cxnChg>
        <pc:cxnChg chg="add mod">
          <ac:chgData name="Smarius, John" userId="c30baacd-31b9-4ea6-b79e-1b4cd3c35358" providerId="ADAL" clId="{15DDC7AB-B56B-4C71-A374-806D6C6A36D8}" dt="2023-02-13T15:30:42.225" v="1935" actId="1036"/>
          <ac:cxnSpMkLst>
            <pc:docMk/>
            <pc:sldMk cId="2910174808" sldId="6846"/>
            <ac:cxnSpMk id="296" creationId="{FF3A970A-0F88-E228-A40F-4D17351C719B}"/>
          </ac:cxnSpMkLst>
        </pc:cxnChg>
        <pc:cxnChg chg="add mod">
          <ac:chgData name="Smarius, John" userId="c30baacd-31b9-4ea6-b79e-1b4cd3c35358" providerId="ADAL" clId="{15DDC7AB-B56B-4C71-A374-806D6C6A36D8}" dt="2023-02-13T15:30:42.225" v="1935" actId="1036"/>
          <ac:cxnSpMkLst>
            <pc:docMk/>
            <pc:sldMk cId="2910174808" sldId="6846"/>
            <ac:cxnSpMk id="301" creationId="{9399755A-6787-E463-77C1-B83B5752845E}"/>
          </ac:cxnSpMkLst>
        </pc:cxnChg>
        <pc:cxnChg chg="add mod">
          <ac:chgData name="Smarius, John" userId="c30baacd-31b9-4ea6-b79e-1b4cd3c35358" providerId="ADAL" clId="{15DDC7AB-B56B-4C71-A374-806D6C6A36D8}" dt="2023-02-13T15:30:42.225" v="1935" actId="1036"/>
          <ac:cxnSpMkLst>
            <pc:docMk/>
            <pc:sldMk cId="2910174808" sldId="6846"/>
            <ac:cxnSpMk id="302" creationId="{79A82E7E-DA67-9321-82EF-85A8112AA903}"/>
          </ac:cxnSpMkLst>
        </pc:cxnChg>
        <pc:cxnChg chg="add mod">
          <ac:chgData name="Smarius, John" userId="c30baacd-31b9-4ea6-b79e-1b4cd3c35358" providerId="ADAL" clId="{15DDC7AB-B56B-4C71-A374-806D6C6A36D8}" dt="2023-02-13T15:30:42.225" v="1935" actId="1036"/>
          <ac:cxnSpMkLst>
            <pc:docMk/>
            <pc:sldMk cId="2910174808" sldId="6846"/>
            <ac:cxnSpMk id="303" creationId="{419644B0-D0D6-0A36-2D0F-1FD2B2D50AB1}"/>
          </ac:cxnSpMkLst>
        </pc:cxnChg>
        <pc:cxnChg chg="add mod">
          <ac:chgData name="Smarius, John" userId="c30baacd-31b9-4ea6-b79e-1b4cd3c35358" providerId="ADAL" clId="{15DDC7AB-B56B-4C71-A374-806D6C6A36D8}" dt="2023-02-13T15:30:42.225" v="1935" actId="1036"/>
          <ac:cxnSpMkLst>
            <pc:docMk/>
            <pc:sldMk cId="2910174808" sldId="6846"/>
            <ac:cxnSpMk id="306" creationId="{EC56ACB9-E97D-52E9-FEC1-FB6051603D30}"/>
          </ac:cxnSpMkLst>
        </pc:cxnChg>
        <pc:cxnChg chg="add mod">
          <ac:chgData name="Smarius, John" userId="c30baacd-31b9-4ea6-b79e-1b4cd3c35358" providerId="ADAL" clId="{15DDC7AB-B56B-4C71-A374-806D6C6A36D8}" dt="2023-02-13T14:49:58.808" v="1700" actId="571"/>
          <ac:cxnSpMkLst>
            <pc:docMk/>
            <pc:sldMk cId="2910174808" sldId="6846"/>
            <ac:cxnSpMk id="317" creationId="{F5E8C66A-F882-FDAF-C094-5E8732C69AC5}"/>
          </ac:cxnSpMkLst>
        </pc:cxnChg>
        <pc:cxnChg chg="add mod">
          <ac:chgData name="Smarius, John" userId="c30baacd-31b9-4ea6-b79e-1b4cd3c35358" providerId="ADAL" clId="{15DDC7AB-B56B-4C71-A374-806D6C6A36D8}" dt="2023-02-13T14:49:58.808" v="1700" actId="571"/>
          <ac:cxnSpMkLst>
            <pc:docMk/>
            <pc:sldMk cId="2910174808" sldId="6846"/>
            <ac:cxnSpMk id="318" creationId="{44E5F47C-4161-BC70-77FF-047B411869C7}"/>
          </ac:cxnSpMkLst>
        </pc:cxnChg>
        <pc:cxnChg chg="add mod">
          <ac:chgData name="Smarius, John" userId="c30baacd-31b9-4ea6-b79e-1b4cd3c35358" providerId="ADAL" clId="{15DDC7AB-B56B-4C71-A374-806D6C6A36D8}" dt="2023-02-13T14:49:58.808" v="1700" actId="571"/>
          <ac:cxnSpMkLst>
            <pc:docMk/>
            <pc:sldMk cId="2910174808" sldId="6846"/>
            <ac:cxnSpMk id="319" creationId="{CAB83ADC-EFCD-C092-9873-0D92B93440F8}"/>
          </ac:cxnSpMkLst>
        </pc:cxnChg>
        <pc:cxnChg chg="add mod">
          <ac:chgData name="Smarius, John" userId="c30baacd-31b9-4ea6-b79e-1b4cd3c35358" providerId="ADAL" clId="{15DDC7AB-B56B-4C71-A374-806D6C6A36D8}" dt="2023-02-13T14:49:58.808" v="1700" actId="571"/>
          <ac:cxnSpMkLst>
            <pc:docMk/>
            <pc:sldMk cId="2910174808" sldId="6846"/>
            <ac:cxnSpMk id="320" creationId="{9711B69D-79BE-0A66-293D-AE657BA733CB}"/>
          </ac:cxnSpMkLst>
        </pc:cxnChg>
        <pc:cxnChg chg="add mod">
          <ac:chgData name="Smarius, John" userId="c30baacd-31b9-4ea6-b79e-1b4cd3c35358" providerId="ADAL" clId="{15DDC7AB-B56B-4C71-A374-806D6C6A36D8}" dt="2023-02-13T14:49:58.808" v="1700" actId="571"/>
          <ac:cxnSpMkLst>
            <pc:docMk/>
            <pc:sldMk cId="2910174808" sldId="6846"/>
            <ac:cxnSpMk id="321" creationId="{B3F095CA-CC45-E6D2-0EBC-9BF4F72E409E}"/>
          </ac:cxnSpMkLst>
        </pc:cxnChg>
        <pc:cxnChg chg="add mod">
          <ac:chgData name="Smarius, John" userId="c30baacd-31b9-4ea6-b79e-1b4cd3c35358" providerId="ADAL" clId="{15DDC7AB-B56B-4C71-A374-806D6C6A36D8}" dt="2023-02-13T15:30:42.225" v="1935" actId="1036"/>
          <ac:cxnSpMkLst>
            <pc:docMk/>
            <pc:sldMk cId="2910174808" sldId="6846"/>
            <ac:cxnSpMk id="326" creationId="{2C685EC8-2CF0-E345-A026-38093C6F9853}"/>
          </ac:cxnSpMkLst>
        </pc:cxnChg>
        <pc:cxnChg chg="add mod">
          <ac:chgData name="Smarius, John" userId="c30baacd-31b9-4ea6-b79e-1b4cd3c35358" providerId="ADAL" clId="{15DDC7AB-B56B-4C71-A374-806D6C6A36D8}" dt="2023-02-13T15:30:42.225" v="1935" actId="1036"/>
          <ac:cxnSpMkLst>
            <pc:docMk/>
            <pc:sldMk cId="2910174808" sldId="6846"/>
            <ac:cxnSpMk id="329" creationId="{7A2B42BA-188D-5DCB-5901-62BF8394994A}"/>
          </ac:cxnSpMkLst>
        </pc:cxnChg>
        <pc:cxnChg chg="add mod">
          <ac:chgData name="Smarius, John" userId="c30baacd-31b9-4ea6-b79e-1b4cd3c35358" providerId="ADAL" clId="{15DDC7AB-B56B-4C71-A374-806D6C6A36D8}" dt="2023-02-13T15:30:42.225" v="1935" actId="1036"/>
          <ac:cxnSpMkLst>
            <pc:docMk/>
            <pc:sldMk cId="2910174808" sldId="6846"/>
            <ac:cxnSpMk id="330" creationId="{7D6547B7-8773-342F-82B7-0BFC7EB7C810}"/>
          </ac:cxnSpMkLst>
        </pc:cxnChg>
        <pc:cxnChg chg="add mod">
          <ac:chgData name="Smarius, John" userId="c30baacd-31b9-4ea6-b79e-1b4cd3c35358" providerId="ADAL" clId="{15DDC7AB-B56B-4C71-A374-806D6C6A36D8}" dt="2023-02-13T15:30:42.225" v="1935" actId="1036"/>
          <ac:cxnSpMkLst>
            <pc:docMk/>
            <pc:sldMk cId="2910174808" sldId="6846"/>
            <ac:cxnSpMk id="332" creationId="{29730343-6E8B-B581-9148-5EA601EE25F4}"/>
          </ac:cxnSpMkLst>
        </pc:cxnChg>
        <pc:cxnChg chg="add mod">
          <ac:chgData name="Smarius, John" userId="c30baacd-31b9-4ea6-b79e-1b4cd3c35358" providerId="ADAL" clId="{15DDC7AB-B56B-4C71-A374-806D6C6A36D8}" dt="2023-02-13T15:30:42.225" v="1935" actId="1036"/>
          <ac:cxnSpMkLst>
            <pc:docMk/>
            <pc:sldMk cId="2910174808" sldId="6846"/>
            <ac:cxnSpMk id="334" creationId="{C0299A3F-AEC0-335E-4482-0A721F11C538}"/>
          </ac:cxnSpMkLst>
        </pc:cxnChg>
        <pc:cxnChg chg="add mod">
          <ac:chgData name="Smarius, John" userId="c30baacd-31b9-4ea6-b79e-1b4cd3c35358" providerId="ADAL" clId="{15DDC7AB-B56B-4C71-A374-806D6C6A36D8}" dt="2023-02-13T15:30:42.225" v="1935" actId="1036"/>
          <ac:cxnSpMkLst>
            <pc:docMk/>
            <pc:sldMk cId="2910174808" sldId="6846"/>
            <ac:cxnSpMk id="335" creationId="{1CBCE9BE-9887-0EBB-4E63-789944242AE9}"/>
          </ac:cxnSpMkLst>
        </pc:cxnChg>
        <pc:cxnChg chg="add mod">
          <ac:chgData name="Smarius, John" userId="c30baacd-31b9-4ea6-b79e-1b4cd3c35358" providerId="ADAL" clId="{15DDC7AB-B56B-4C71-A374-806D6C6A36D8}" dt="2023-02-13T15:30:42.225" v="1935" actId="1036"/>
          <ac:cxnSpMkLst>
            <pc:docMk/>
            <pc:sldMk cId="2910174808" sldId="6846"/>
            <ac:cxnSpMk id="340" creationId="{A1A49B9A-9259-1C37-96A3-9E8DAEC7DEE0}"/>
          </ac:cxnSpMkLst>
        </pc:cxnChg>
        <pc:cxnChg chg="add mod">
          <ac:chgData name="Smarius, John" userId="c30baacd-31b9-4ea6-b79e-1b4cd3c35358" providerId="ADAL" clId="{15DDC7AB-B56B-4C71-A374-806D6C6A36D8}" dt="2023-02-13T15:30:42.225" v="1935" actId="1036"/>
          <ac:cxnSpMkLst>
            <pc:docMk/>
            <pc:sldMk cId="2910174808" sldId="6846"/>
            <ac:cxnSpMk id="344" creationId="{14ED76D5-DB9F-5751-72C3-1E4417AC8E33}"/>
          </ac:cxnSpMkLst>
        </pc:cxnChg>
        <pc:cxnChg chg="add mod">
          <ac:chgData name="Smarius, John" userId="c30baacd-31b9-4ea6-b79e-1b4cd3c35358" providerId="ADAL" clId="{15DDC7AB-B56B-4C71-A374-806D6C6A36D8}" dt="2023-02-13T15:30:42.225" v="1935" actId="1036"/>
          <ac:cxnSpMkLst>
            <pc:docMk/>
            <pc:sldMk cId="2910174808" sldId="6846"/>
            <ac:cxnSpMk id="346" creationId="{87C9CDF3-3A2B-BC71-5555-ED641A340287}"/>
          </ac:cxnSpMkLst>
        </pc:cxnChg>
        <pc:cxnChg chg="add mod">
          <ac:chgData name="Smarius, John" userId="c30baacd-31b9-4ea6-b79e-1b4cd3c35358" providerId="ADAL" clId="{15DDC7AB-B56B-4C71-A374-806D6C6A36D8}" dt="2023-02-13T15:30:42.225" v="1935" actId="1036"/>
          <ac:cxnSpMkLst>
            <pc:docMk/>
            <pc:sldMk cId="2910174808" sldId="6846"/>
            <ac:cxnSpMk id="349" creationId="{B293695F-ED7C-7AB7-20F8-F8A22359ADA0}"/>
          </ac:cxnSpMkLst>
        </pc:cxnChg>
        <pc:cxnChg chg="add mod">
          <ac:chgData name="Smarius, John" userId="c30baacd-31b9-4ea6-b79e-1b4cd3c35358" providerId="ADAL" clId="{15DDC7AB-B56B-4C71-A374-806D6C6A36D8}" dt="2023-02-13T15:31:34.368" v="1950" actId="208"/>
          <ac:cxnSpMkLst>
            <pc:docMk/>
            <pc:sldMk cId="2910174808" sldId="6846"/>
            <ac:cxnSpMk id="359" creationId="{8B35D578-A06C-73D4-E3E6-F68FDE24CFDA}"/>
          </ac:cxnSpMkLst>
        </pc:cxnChg>
        <pc:cxnChg chg="add mod">
          <ac:chgData name="Smarius, John" userId="c30baacd-31b9-4ea6-b79e-1b4cd3c35358" providerId="ADAL" clId="{15DDC7AB-B56B-4C71-A374-806D6C6A36D8}" dt="2023-02-13T15:31:34.368" v="1950" actId="208"/>
          <ac:cxnSpMkLst>
            <pc:docMk/>
            <pc:sldMk cId="2910174808" sldId="6846"/>
            <ac:cxnSpMk id="361" creationId="{FD085686-C040-1A33-30D2-F7FA283AF66C}"/>
          </ac:cxnSpMkLst>
        </pc:cxnChg>
        <pc:cxnChg chg="add mod">
          <ac:chgData name="Smarius, John" userId="c30baacd-31b9-4ea6-b79e-1b4cd3c35358" providerId="ADAL" clId="{15DDC7AB-B56B-4C71-A374-806D6C6A36D8}" dt="2023-02-13T15:31:34.368" v="1950" actId="208"/>
          <ac:cxnSpMkLst>
            <pc:docMk/>
            <pc:sldMk cId="2910174808" sldId="6846"/>
            <ac:cxnSpMk id="369" creationId="{C2C70EEC-33AE-49C7-EEA1-788CD88B0850}"/>
          </ac:cxnSpMkLst>
        </pc:cxnChg>
        <pc:cxnChg chg="add mod">
          <ac:chgData name="Smarius, John" userId="c30baacd-31b9-4ea6-b79e-1b4cd3c35358" providerId="ADAL" clId="{15DDC7AB-B56B-4C71-A374-806D6C6A36D8}" dt="2023-02-13T15:31:34.368" v="1950" actId="208"/>
          <ac:cxnSpMkLst>
            <pc:docMk/>
            <pc:sldMk cId="2910174808" sldId="6846"/>
            <ac:cxnSpMk id="373" creationId="{4E6B0385-977E-0966-C33A-D9B4E5DA8496}"/>
          </ac:cxnSpMkLst>
        </pc:cxnChg>
        <pc:cxnChg chg="add mod">
          <ac:chgData name="Smarius, John" userId="c30baacd-31b9-4ea6-b79e-1b4cd3c35358" providerId="ADAL" clId="{15DDC7AB-B56B-4C71-A374-806D6C6A36D8}" dt="2023-02-13T15:31:34.368" v="1950" actId="208"/>
          <ac:cxnSpMkLst>
            <pc:docMk/>
            <pc:sldMk cId="2910174808" sldId="6846"/>
            <ac:cxnSpMk id="376" creationId="{C9B5AC99-D1DF-FCF0-EF62-9CBFF0AF689D}"/>
          </ac:cxnSpMkLst>
        </pc:cxnChg>
      </pc:sldChg>
      <pc:sldChg chg="addSp delSp modSp add del mod">
        <pc:chgData name="Smarius, John" userId="c30baacd-31b9-4ea6-b79e-1b4cd3c35358" providerId="ADAL" clId="{15DDC7AB-B56B-4C71-A374-806D6C6A36D8}" dt="2023-02-13T11:04:38.309" v="1006"/>
        <pc:sldMkLst>
          <pc:docMk/>
          <pc:sldMk cId="4154161705" sldId="6847"/>
        </pc:sldMkLst>
        <pc:spChg chg="add mod ord">
          <ac:chgData name="Smarius, John" userId="c30baacd-31b9-4ea6-b79e-1b4cd3c35358" providerId="ADAL" clId="{15DDC7AB-B56B-4C71-A374-806D6C6A36D8}" dt="2023-02-13T10:50:31.933" v="856" actId="167"/>
          <ac:spMkLst>
            <pc:docMk/>
            <pc:sldMk cId="4154161705" sldId="6847"/>
            <ac:spMk id="2" creationId="{43ECB03C-F0A8-717A-D7C8-AE4CE22F6892}"/>
          </ac:spMkLst>
        </pc:spChg>
        <pc:spChg chg="add mod ord">
          <ac:chgData name="Smarius, John" userId="c30baacd-31b9-4ea6-b79e-1b4cd3c35358" providerId="ADAL" clId="{15DDC7AB-B56B-4C71-A374-806D6C6A36D8}" dt="2023-02-13T10:50:31.933" v="856" actId="167"/>
          <ac:spMkLst>
            <pc:docMk/>
            <pc:sldMk cId="4154161705" sldId="6847"/>
            <ac:spMk id="3" creationId="{01563BB1-DE6E-5E63-1628-263755130448}"/>
          </ac:spMkLst>
        </pc:spChg>
        <pc:spChg chg="add mod ord">
          <ac:chgData name="Smarius, John" userId="c30baacd-31b9-4ea6-b79e-1b4cd3c35358" providerId="ADAL" clId="{15DDC7AB-B56B-4C71-A374-806D6C6A36D8}" dt="2023-02-13T10:50:31.933" v="856" actId="167"/>
          <ac:spMkLst>
            <pc:docMk/>
            <pc:sldMk cId="4154161705" sldId="6847"/>
            <ac:spMk id="4" creationId="{F8649568-D2C9-2560-423D-E53C0E0B6DD8}"/>
          </ac:spMkLst>
        </pc:spChg>
        <pc:spChg chg="add mod ord">
          <ac:chgData name="Smarius, John" userId="c30baacd-31b9-4ea6-b79e-1b4cd3c35358" providerId="ADAL" clId="{15DDC7AB-B56B-4C71-A374-806D6C6A36D8}" dt="2023-02-13T10:50:31.933" v="856" actId="167"/>
          <ac:spMkLst>
            <pc:docMk/>
            <pc:sldMk cId="4154161705" sldId="6847"/>
            <ac:spMk id="5" creationId="{68F0C71E-1A67-9AA2-3E38-102167ACE6A3}"/>
          </ac:spMkLst>
        </pc:spChg>
        <pc:spChg chg="add mod ord">
          <ac:chgData name="Smarius, John" userId="c30baacd-31b9-4ea6-b79e-1b4cd3c35358" providerId="ADAL" clId="{15DDC7AB-B56B-4C71-A374-806D6C6A36D8}" dt="2023-02-13T10:50:31.933" v="856" actId="167"/>
          <ac:spMkLst>
            <pc:docMk/>
            <pc:sldMk cId="4154161705" sldId="6847"/>
            <ac:spMk id="6" creationId="{4FD8F3D9-B1D6-EA90-B241-301B3C77C542}"/>
          </ac:spMkLst>
        </pc:spChg>
        <pc:spChg chg="add mod">
          <ac:chgData name="Smarius, John" userId="c30baacd-31b9-4ea6-b79e-1b4cd3c35358" providerId="ADAL" clId="{15DDC7AB-B56B-4C71-A374-806D6C6A36D8}" dt="2023-02-13T10:49:47.315" v="850"/>
          <ac:spMkLst>
            <pc:docMk/>
            <pc:sldMk cId="4154161705" sldId="6847"/>
            <ac:spMk id="7" creationId="{D26A5B82-657D-E818-B02D-518ACA3FAE2B}"/>
          </ac:spMkLst>
        </pc:spChg>
        <pc:spChg chg="add mod">
          <ac:chgData name="Smarius, John" userId="c30baacd-31b9-4ea6-b79e-1b4cd3c35358" providerId="ADAL" clId="{15DDC7AB-B56B-4C71-A374-806D6C6A36D8}" dt="2023-02-13T10:51:24.970" v="859" actId="1076"/>
          <ac:spMkLst>
            <pc:docMk/>
            <pc:sldMk cId="4154161705" sldId="6847"/>
            <ac:spMk id="8" creationId="{EE961B23-FFCC-DD18-84BC-3980099937E7}"/>
          </ac:spMkLst>
        </pc:spChg>
        <pc:spChg chg="add del mod">
          <ac:chgData name="Smarius, John" userId="c30baacd-31b9-4ea6-b79e-1b4cd3c35358" providerId="ADAL" clId="{15DDC7AB-B56B-4C71-A374-806D6C6A36D8}" dt="2023-02-13T10:53:29.661" v="864" actId="478"/>
          <ac:spMkLst>
            <pc:docMk/>
            <pc:sldMk cId="4154161705" sldId="6847"/>
            <ac:spMk id="9" creationId="{00D79DB2-F895-BB6F-3413-D1AF56F10724}"/>
          </ac:spMkLst>
        </pc:spChg>
        <pc:spChg chg="add del mod">
          <ac:chgData name="Smarius, John" userId="c30baacd-31b9-4ea6-b79e-1b4cd3c35358" providerId="ADAL" clId="{15DDC7AB-B56B-4C71-A374-806D6C6A36D8}" dt="2023-02-13T10:56:12.691" v="945" actId="208"/>
          <ac:spMkLst>
            <pc:docMk/>
            <pc:sldMk cId="4154161705" sldId="6847"/>
            <ac:spMk id="14" creationId="{C7403CBA-B6BE-8081-B772-F7D656388565}"/>
          </ac:spMkLst>
        </pc:spChg>
        <pc:spChg chg="add del mod">
          <ac:chgData name="Smarius, John" userId="c30baacd-31b9-4ea6-b79e-1b4cd3c35358" providerId="ADAL" clId="{15DDC7AB-B56B-4C71-A374-806D6C6A36D8}" dt="2023-02-13T10:56:12.691" v="945" actId="208"/>
          <ac:spMkLst>
            <pc:docMk/>
            <pc:sldMk cId="4154161705" sldId="6847"/>
            <ac:spMk id="15" creationId="{F2230DD6-D516-CC61-91A5-392E5D68644C}"/>
          </ac:spMkLst>
        </pc:spChg>
        <pc:spChg chg="add mod ord">
          <ac:chgData name="Smarius, John" userId="c30baacd-31b9-4ea6-b79e-1b4cd3c35358" providerId="ADAL" clId="{15DDC7AB-B56B-4C71-A374-806D6C6A36D8}" dt="2023-02-13T10:55:42.721" v="942" actId="167"/>
          <ac:spMkLst>
            <pc:docMk/>
            <pc:sldMk cId="4154161705" sldId="6847"/>
            <ac:spMk id="17" creationId="{CA634CFD-EE70-E42A-AA39-F8D1E49AF15A}"/>
          </ac:spMkLst>
        </pc:spChg>
        <pc:spChg chg="add mod ord">
          <ac:chgData name="Smarius, John" userId="c30baacd-31b9-4ea6-b79e-1b4cd3c35358" providerId="ADAL" clId="{15DDC7AB-B56B-4C71-A374-806D6C6A36D8}" dt="2023-02-13T10:55:42.721" v="942" actId="167"/>
          <ac:spMkLst>
            <pc:docMk/>
            <pc:sldMk cId="4154161705" sldId="6847"/>
            <ac:spMk id="18" creationId="{B5548B08-DBA1-0653-7F5C-E3F1017E9B5F}"/>
          </ac:spMkLst>
        </pc:spChg>
        <pc:spChg chg="add mod ord">
          <ac:chgData name="Smarius, John" userId="c30baacd-31b9-4ea6-b79e-1b4cd3c35358" providerId="ADAL" clId="{15DDC7AB-B56B-4C71-A374-806D6C6A36D8}" dt="2023-02-13T10:55:42.721" v="942" actId="167"/>
          <ac:spMkLst>
            <pc:docMk/>
            <pc:sldMk cId="4154161705" sldId="6847"/>
            <ac:spMk id="19" creationId="{045EF4C0-5781-A5B9-D275-371F13F30C51}"/>
          </ac:spMkLst>
        </pc:spChg>
        <pc:spChg chg="add mod ord">
          <ac:chgData name="Smarius, John" userId="c30baacd-31b9-4ea6-b79e-1b4cd3c35358" providerId="ADAL" clId="{15DDC7AB-B56B-4C71-A374-806D6C6A36D8}" dt="2023-02-13T10:55:42.721" v="942" actId="167"/>
          <ac:spMkLst>
            <pc:docMk/>
            <pc:sldMk cId="4154161705" sldId="6847"/>
            <ac:spMk id="20" creationId="{F32677C1-A47B-8AE6-248E-1FF8D8260F64}"/>
          </ac:spMkLst>
        </pc:spChg>
        <pc:spChg chg="add mod ord">
          <ac:chgData name="Smarius, John" userId="c30baacd-31b9-4ea6-b79e-1b4cd3c35358" providerId="ADAL" clId="{15DDC7AB-B56B-4C71-A374-806D6C6A36D8}" dt="2023-02-13T10:55:42.721" v="942" actId="167"/>
          <ac:spMkLst>
            <pc:docMk/>
            <pc:sldMk cId="4154161705" sldId="6847"/>
            <ac:spMk id="21" creationId="{BC0AAC4B-1FC5-6E89-0F86-E45780042D80}"/>
          </ac:spMkLst>
        </pc:spChg>
        <pc:spChg chg="del">
          <ac:chgData name="Smarius, John" userId="c30baacd-31b9-4ea6-b79e-1b4cd3c35358" providerId="ADAL" clId="{15DDC7AB-B56B-4C71-A374-806D6C6A36D8}" dt="2023-02-13T10:49:55.203" v="851" actId="478"/>
          <ac:spMkLst>
            <pc:docMk/>
            <pc:sldMk cId="4154161705" sldId="6847"/>
            <ac:spMk id="43" creationId="{9AD70E60-93C6-4FA9-840B-24FD13596689}"/>
          </ac:spMkLst>
        </pc:spChg>
        <pc:spChg chg="del">
          <ac:chgData name="Smarius, John" userId="c30baacd-31b9-4ea6-b79e-1b4cd3c35358" providerId="ADAL" clId="{15DDC7AB-B56B-4C71-A374-806D6C6A36D8}" dt="2023-02-13T10:49:55.203" v="851" actId="478"/>
          <ac:spMkLst>
            <pc:docMk/>
            <pc:sldMk cId="4154161705" sldId="6847"/>
            <ac:spMk id="44" creationId="{CCCD3637-C837-4297-8A53-EC4257717EE3}"/>
          </ac:spMkLst>
        </pc:spChg>
        <pc:spChg chg="del">
          <ac:chgData name="Smarius, John" userId="c30baacd-31b9-4ea6-b79e-1b4cd3c35358" providerId="ADAL" clId="{15DDC7AB-B56B-4C71-A374-806D6C6A36D8}" dt="2023-02-13T10:49:55.203" v="851" actId="478"/>
          <ac:spMkLst>
            <pc:docMk/>
            <pc:sldMk cId="4154161705" sldId="6847"/>
            <ac:spMk id="45" creationId="{7B43F6FF-8577-484E-A1C1-278FBBD291F0}"/>
          </ac:spMkLst>
        </pc:spChg>
        <pc:spChg chg="del">
          <ac:chgData name="Smarius, John" userId="c30baacd-31b9-4ea6-b79e-1b4cd3c35358" providerId="ADAL" clId="{15DDC7AB-B56B-4C71-A374-806D6C6A36D8}" dt="2023-02-13T10:49:55.203" v="851" actId="478"/>
          <ac:spMkLst>
            <pc:docMk/>
            <pc:sldMk cId="4154161705" sldId="6847"/>
            <ac:spMk id="46" creationId="{2A89BAFE-989A-41DD-9164-37A0FB2998A4}"/>
          </ac:spMkLst>
        </pc:spChg>
        <pc:spChg chg="del">
          <ac:chgData name="Smarius, John" userId="c30baacd-31b9-4ea6-b79e-1b4cd3c35358" providerId="ADAL" clId="{15DDC7AB-B56B-4C71-A374-806D6C6A36D8}" dt="2023-02-13T10:50:46.717" v="857" actId="478"/>
          <ac:spMkLst>
            <pc:docMk/>
            <pc:sldMk cId="4154161705" sldId="6847"/>
            <ac:spMk id="48" creationId="{09A65C4B-52EE-4CDD-8879-3AFAE7748C49}"/>
          </ac:spMkLst>
        </pc:spChg>
        <pc:spChg chg="del">
          <ac:chgData name="Smarius, John" userId="c30baacd-31b9-4ea6-b79e-1b4cd3c35358" providerId="ADAL" clId="{15DDC7AB-B56B-4C71-A374-806D6C6A36D8}" dt="2023-02-13T10:50:46.717" v="857" actId="478"/>
          <ac:spMkLst>
            <pc:docMk/>
            <pc:sldMk cId="4154161705" sldId="6847"/>
            <ac:spMk id="49" creationId="{31854A4A-2E2D-4D34-A22C-6FC8F6D67913}"/>
          </ac:spMkLst>
        </pc:spChg>
        <pc:spChg chg="del">
          <ac:chgData name="Smarius, John" userId="c30baacd-31b9-4ea6-b79e-1b4cd3c35358" providerId="ADAL" clId="{15DDC7AB-B56B-4C71-A374-806D6C6A36D8}" dt="2023-02-13T10:50:46.717" v="857" actId="478"/>
          <ac:spMkLst>
            <pc:docMk/>
            <pc:sldMk cId="4154161705" sldId="6847"/>
            <ac:spMk id="50" creationId="{301644E7-DFCE-45A9-A7E4-063720A339CB}"/>
          </ac:spMkLst>
        </pc:spChg>
        <pc:spChg chg="del">
          <ac:chgData name="Smarius, John" userId="c30baacd-31b9-4ea6-b79e-1b4cd3c35358" providerId="ADAL" clId="{15DDC7AB-B56B-4C71-A374-806D6C6A36D8}" dt="2023-02-13T10:50:46.717" v="857" actId="478"/>
          <ac:spMkLst>
            <pc:docMk/>
            <pc:sldMk cId="4154161705" sldId="6847"/>
            <ac:spMk id="51" creationId="{9DEC40EF-35FA-44E5-8028-6A9F7EAABB69}"/>
          </ac:spMkLst>
        </pc:spChg>
        <pc:spChg chg="del">
          <ac:chgData name="Smarius, John" userId="c30baacd-31b9-4ea6-b79e-1b4cd3c35358" providerId="ADAL" clId="{15DDC7AB-B56B-4C71-A374-806D6C6A36D8}" dt="2023-02-13T10:50:46.717" v="857" actId="478"/>
          <ac:spMkLst>
            <pc:docMk/>
            <pc:sldMk cId="4154161705" sldId="6847"/>
            <ac:spMk id="52" creationId="{8BE9F7B8-B0C9-4AA1-89D7-6663400F5562}"/>
          </ac:spMkLst>
        </pc:spChg>
        <pc:spChg chg="mod">
          <ac:chgData name="Smarius, John" userId="c30baacd-31b9-4ea6-b79e-1b4cd3c35358" providerId="ADAL" clId="{15DDC7AB-B56B-4C71-A374-806D6C6A36D8}" dt="2023-02-13T10:53:51.349" v="934" actId="1038"/>
          <ac:spMkLst>
            <pc:docMk/>
            <pc:sldMk cId="4154161705" sldId="6847"/>
            <ac:spMk id="53" creationId="{506C3558-35DF-4693-A4C4-7D244681244A}"/>
          </ac:spMkLst>
        </pc:spChg>
        <pc:spChg chg="del">
          <ac:chgData name="Smarius, John" userId="c30baacd-31b9-4ea6-b79e-1b4cd3c35358" providerId="ADAL" clId="{15DDC7AB-B56B-4C71-A374-806D6C6A36D8}" dt="2023-02-13T10:49:55.203" v="851" actId="478"/>
          <ac:spMkLst>
            <pc:docMk/>
            <pc:sldMk cId="4154161705" sldId="6847"/>
            <ac:spMk id="73" creationId="{6B315259-82AF-461B-9C87-DB9FE1656732}"/>
          </ac:spMkLst>
        </pc:spChg>
        <pc:spChg chg="del">
          <ac:chgData name="Smarius, John" userId="c30baacd-31b9-4ea6-b79e-1b4cd3c35358" providerId="ADAL" clId="{15DDC7AB-B56B-4C71-A374-806D6C6A36D8}" dt="2023-02-13T10:49:55.203" v="851" actId="478"/>
          <ac:spMkLst>
            <pc:docMk/>
            <pc:sldMk cId="4154161705" sldId="6847"/>
            <ac:spMk id="75" creationId="{86A56A14-CFD0-4082-AD94-1546CAC99E83}"/>
          </ac:spMkLst>
        </pc:spChg>
        <pc:spChg chg="del">
          <ac:chgData name="Smarius, John" userId="c30baacd-31b9-4ea6-b79e-1b4cd3c35358" providerId="ADAL" clId="{15DDC7AB-B56B-4C71-A374-806D6C6A36D8}" dt="2023-02-13T10:49:55.203" v="851" actId="478"/>
          <ac:spMkLst>
            <pc:docMk/>
            <pc:sldMk cId="4154161705" sldId="6847"/>
            <ac:spMk id="76" creationId="{92064F7B-DED2-4FF1-A0A6-36CB534B6524}"/>
          </ac:spMkLst>
        </pc:spChg>
        <pc:spChg chg="del">
          <ac:chgData name="Smarius, John" userId="c30baacd-31b9-4ea6-b79e-1b4cd3c35358" providerId="ADAL" clId="{15DDC7AB-B56B-4C71-A374-806D6C6A36D8}" dt="2023-02-13T10:49:55.203" v="851" actId="478"/>
          <ac:spMkLst>
            <pc:docMk/>
            <pc:sldMk cId="4154161705" sldId="6847"/>
            <ac:spMk id="77" creationId="{AEE039E1-B690-4C4D-AB52-E68CBDA49952}"/>
          </ac:spMkLst>
        </pc:spChg>
        <pc:spChg chg="del">
          <ac:chgData name="Smarius, John" userId="c30baacd-31b9-4ea6-b79e-1b4cd3c35358" providerId="ADAL" clId="{15DDC7AB-B56B-4C71-A374-806D6C6A36D8}" dt="2023-02-13T10:49:55.203" v="851" actId="478"/>
          <ac:spMkLst>
            <pc:docMk/>
            <pc:sldMk cId="4154161705" sldId="6847"/>
            <ac:spMk id="78" creationId="{2384DD9D-8D61-4335-A6A8-0446D7B55606}"/>
          </ac:spMkLst>
        </pc:spChg>
        <pc:spChg chg="del">
          <ac:chgData name="Smarius, John" userId="c30baacd-31b9-4ea6-b79e-1b4cd3c35358" providerId="ADAL" clId="{15DDC7AB-B56B-4C71-A374-806D6C6A36D8}" dt="2023-02-13T10:49:55.203" v="851" actId="478"/>
          <ac:spMkLst>
            <pc:docMk/>
            <pc:sldMk cId="4154161705" sldId="6847"/>
            <ac:spMk id="79" creationId="{A9C87285-0410-44A6-870C-76D1F95C1A6D}"/>
          </ac:spMkLst>
        </pc:spChg>
        <pc:spChg chg="mod">
          <ac:chgData name="Smarius, John" userId="c30baacd-31b9-4ea6-b79e-1b4cd3c35358" providerId="ADAL" clId="{15DDC7AB-B56B-4C71-A374-806D6C6A36D8}" dt="2023-02-13T11:04:38.309" v="1006"/>
          <ac:spMkLst>
            <pc:docMk/>
            <pc:sldMk cId="4154161705" sldId="6847"/>
            <ac:spMk id="95" creationId="{4C857EA8-76EC-475B-A87C-672DD792D997}"/>
          </ac:spMkLst>
        </pc:spChg>
        <pc:spChg chg="del">
          <ac:chgData name="Smarius, John" userId="c30baacd-31b9-4ea6-b79e-1b4cd3c35358" providerId="ADAL" clId="{15DDC7AB-B56B-4C71-A374-806D6C6A36D8}" dt="2023-02-13T10:49:19.067" v="848" actId="478"/>
          <ac:spMkLst>
            <pc:docMk/>
            <pc:sldMk cId="4154161705" sldId="6847"/>
            <ac:spMk id="103" creationId="{A66A9DA8-6324-4CE2-90A9-C05855EDCBCE}"/>
          </ac:spMkLst>
        </pc:spChg>
        <pc:spChg chg="del">
          <ac:chgData name="Smarius, John" userId="c30baacd-31b9-4ea6-b79e-1b4cd3c35358" providerId="ADAL" clId="{15DDC7AB-B56B-4C71-A374-806D6C6A36D8}" dt="2023-02-13T10:49:19.067" v="848" actId="478"/>
          <ac:spMkLst>
            <pc:docMk/>
            <pc:sldMk cId="4154161705" sldId="6847"/>
            <ac:spMk id="106" creationId="{F0FCBF26-6C76-46CA-A833-983A9A804BEE}"/>
          </ac:spMkLst>
        </pc:spChg>
        <pc:spChg chg="del">
          <ac:chgData name="Smarius, John" userId="c30baacd-31b9-4ea6-b79e-1b4cd3c35358" providerId="ADAL" clId="{15DDC7AB-B56B-4C71-A374-806D6C6A36D8}" dt="2023-02-13T10:49:19.067" v="848" actId="478"/>
          <ac:spMkLst>
            <pc:docMk/>
            <pc:sldMk cId="4154161705" sldId="6847"/>
            <ac:spMk id="109" creationId="{C3642325-649C-49EC-B02B-09E9112BE670}"/>
          </ac:spMkLst>
        </pc:spChg>
        <pc:spChg chg="del">
          <ac:chgData name="Smarius, John" userId="c30baacd-31b9-4ea6-b79e-1b4cd3c35358" providerId="ADAL" clId="{15DDC7AB-B56B-4C71-A374-806D6C6A36D8}" dt="2023-02-13T10:49:19.067" v="848" actId="478"/>
          <ac:spMkLst>
            <pc:docMk/>
            <pc:sldMk cId="4154161705" sldId="6847"/>
            <ac:spMk id="112" creationId="{1392F959-088A-4302-8C5C-3FB9C0FE70EF}"/>
          </ac:spMkLst>
        </pc:spChg>
        <pc:spChg chg="del">
          <ac:chgData name="Smarius, John" userId="c30baacd-31b9-4ea6-b79e-1b4cd3c35358" providerId="ADAL" clId="{15DDC7AB-B56B-4C71-A374-806D6C6A36D8}" dt="2023-02-13T10:49:19.067" v="848" actId="478"/>
          <ac:spMkLst>
            <pc:docMk/>
            <pc:sldMk cId="4154161705" sldId="6847"/>
            <ac:spMk id="115" creationId="{E33108FE-03DE-44C7-8C01-E8BBEC63A8F3}"/>
          </ac:spMkLst>
        </pc:spChg>
        <pc:spChg chg="del">
          <ac:chgData name="Smarius, John" userId="c30baacd-31b9-4ea6-b79e-1b4cd3c35358" providerId="ADAL" clId="{15DDC7AB-B56B-4C71-A374-806D6C6A36D8}" dt="2023-02-13T10:50:16.260" v="853" actId="478"/>
          <ac:spMkLst>
            <pc:docMk/>
            <pc:sldMk cId="4154161705" sldId="6847"/>
            <ac:spMk id="121" creationId="{07DAB43E-334F-4DB6-83E0-5DA28939B944}"/>
          </ac:spMkLst>
        </pc:spChg>
        <pc:spChg chg="del">
          <ac:chgData name="Smarius, John" userId="c30baacd-31b9-4ea6-b79e-1b4cd3c35358" providerId="ADAL" clId="{15DDC7AB-B56B-4C71-A374-806D6C6A36D8}" dt="2023-02-13T10:49:55.203" v="851" actId="478"/>
          <ac:spMkLst>
            <pc:docMk/>
            <pc:sldMk cId="4154161705" sldId="6847"/>
            <ac:spMk id="124" creationId="{FA39E3C3-34F6-4416-9703-F933079C239C}"/>
          </ac:spMkLst>
        </pc:spChg>
        <pc:spChg chg="mod">
          <ac:chgData name="Smarius, John" userId="c30baacd-31b9-4ea6-b79e-1b4cd3c35358" providerId="ADAL" clId="{15DDC7AB-B56B-4C71-A374-806D6C6A36D8}" dt="2023-02-13T10:53:51.349" v="934" actId="1038"/>
          <ac:spMkLst>
            <pc:docMk/>
            <pc:sldMk cId="4154161705" sldId="6847"/>
            <ac:spMk id="137" creationId="{90F484DB-5037-43FD-9FD6-2420CF6EC4B3}"/>
          </ac:spMkLst>
        </pc:spChg>
        <pc:spChg chg="mod">
          <ac:chgData name="Smarius, John" userId="c30baacd-31b9-4ea6-b79e-1b4cd3c35358" providerId="ADAL" clId="{15DDC7AB-B56B-4C71-A374-806D6C6A36D8}" dt="2023-02-13T10:53:51.349" v="934" actId="1038"/>
          <ac:spMkLst>
            <pc:docMk/>
            <pc:sldMk cId="4154161705" sldId="6847"/>
            <ac:spMk id="139" creationId="{9F50BA6B-5D44-49DC-A3E1-CC0F4CDE2F89}"/>
          </ac:spMkLst>
        </pc:spChg>
        <pc:cxnChg chg="add del mod">
          <ac:chgData name="Smarius, John" userId="c30baacd-31b9-4ea6-b79e-1b4cd3c35358" providerId="ADAL" clId="{15DDC7AB-B56B-4C71-A374-806D6C6A36D8}" dt="2023-02-13T10:56:21.583" v="946" actId="208"/>
          <ac:cxnSpMkLst>
            <pc:docMk/>
            <pc:sldMk cId="4154161705" sldId="6847"/>
            <ac:cxnSpMk id="10" creationId="{F83E053F-20C7-BF23-2F23-9D50D33CE2EA}"/>
          </ac:cxnSpMkLst>
        </pc:cxnChg>
        <pc:cxnChg chg="add del mod">
          <ac:chgData name="Smarius, John" userId="c30baacd-31b9-4ea6-b79e-1b4cd3c35358" providerId="ADAL" clId="{15DDC7AB-B56B-4C71-A374-806D6C6A36D8}" dt="2023-02-13T10:56:27.938" v="947" actId="14100"/>
          <ac:cxnSpMkLst>
            <pc:docMk/>
            <pc:sldMk cId="4154161705" sldId="6847"/>
            <ac:cxnSpMk id="11" creationId="{695538D9-5363-C30D-78DF-B9C5115B7812}"/>
          </ac:cxnSpMkLst>
        </pc:cxnChg>
        <pc:cxnChg chg="add del mod">
          <ac:chgData name="Smarius, John" userId="c30baacd-31b9-4ea6-b79e-1b4cd3c35358" providerId="ADAL" clId="{15DDC7AB-B56B-4C71-A374-806D6C6A36D8}" dt="2023-02-13T10:56:21.583" v="946" actId="208"/>
          <ac:cxnSpMkLst>
            <pc:docMk/>
            <pc:sldMk cId="4154161705" sldId="6847"/>
            <ac:cxnSpMk id="12" creationId="{2F2D00AA-2944-7329-1686-6344FAF3F9CB}"/>
          </ac:cxnSpMkLst>
        </pc:cxnChg>
        <pc:cxnChg chg="add del mod">
          <ac:chgData name="Smarius, John" userId="c30baacd-31b9-4ea6-b79e-1b4cd3c35358" providerId="ADAL" clId="{15DDC7AB-B56B-4C71-A374-806D6C6A36D8}" dt="2023-02-13T10:56:21.583" v="946" actId="208"/>
          <ac:cxnSpMkLst>
            <pc:docMk/>
            <pc:sldMk cId="4154161705" sldId="6847"/>
            <ac:cxnSpMk id="13" creationId="{CCCD968D-392F-2E21-3466-F2D96F52E708}"/>
          </ac:cxnSpMkLst>
        </pc:cxnChg>
        <pc:cxnChg chg="del mod">
          <ac:chgData name="Smarius, John" userId="c30baacd-31b9-4ea6-b79e-1b4cd3c35358" providerId="ADAL" clId="{15DDC7AB-B56B-4C71-A374-806D6C6A36D8}" dt="2023-02-13T10:49:55.203" v="851" actId="478"/>
          <ac:cxnSpMkLst>
            <pc:docMk/>
            <pc:sldMk cId="4154161705" sldId="6847"/>
            <ac:cxnSpMk id="55" creationId="{A278E7E4-0DBE-4654-B734-FE1092947C83}"/>
          </ac:cxnSpMkLst>
        </pc:cxnChg>
        <pc:cxnChg chg="del mod">
          <ac:chgData name="Smarius, John" userId="c30baacd-31b9-4ea6-b79e-1b4cd3c35358" providerId="ADAL" clId="{15DDC7AB-B56B-4C71-A374-806D6C6A36D8}" dt="2023-02-13T10:49:55.203" v="851" actId="478"/>
          <ac:cxnSpMkLst>
            <pc:docMk/>
            <pc:sldMk cId="4154161705" sldId="6847"/>
            <ac:cxnSpMk id="58" creationId="{DD6C3050-9C78-4A0D-8F31-A96A1D406CE4}"/>
          </ac:cxnSpMkLst>
        </pc:cxnChg>
        <pc:cxnChg chg="del mod">
          <ac:chgData name="Smarius, John" userId="c30baacd-31b9-4ea6-b79e-1b4cd3c35358" providerId="ADAL" clId="{15DDC7AB-B56B-4C71-A374-806D6C6A36D8}" dt="2023-02-13T10:49:55.203" v="851" actId="478"/>
          <ac:cxnSpMkLst>
            <pc:docMk/>
            <pc:sldMk cId="4154161705" sldId="6847"/>
            <ac:cxnSpMk id="61" creationId="{9205C20D-A585-4A89-9240-8EA6F4F57F58}"/>
          </ac:cxnSpMkLst>
        </pc:cxnChg>
        <pc:cxnChg chg="del mod">
          <ac:chgData name="Smarius, John" userId="c30baacd-31b9-4ea6-b79e-1b4cd3c35358" providerId="ADAL" clId="{15DDC7AB-B56B-4C71-A374-806D6C6A36D8}" dt="2023-02-13T10:49:55.203" v="851" actId="478"/>
          <ac:cxnSpMkLst>
            <pc:docMk/>
            <pc:sldMk cId="4154161705" sldId="6847"/>
            <ac:cxnSpMk id="65" creationId="{1210F7A9-5F25-417B-97C3-8CEF65EF36D0}"/>
          </ac:cxnSpMkLst>
        </pc:cxnChg>
        <pc:cxnChg chg="del mod">
          <ac:chgData name="Smarius, John" userId="c30baacd-31b9-4ea6-b79e-1b4cd3c35358" providerId="ADAL" clId="{15DDC7AB-B56B-4C71-A374-806D6C6A36D8}" dt="2023-02-13T10:50:46.717" v="857" actId="478"/>
          <ac:cxnSpMkLst>
            <pc:docMk/>
            <pc:sldMk cId="4154161705" sldId="6847"/>
            <ac:cxnSpMk id="68" creationId="{B477A400-E054-470E-AEA3-C2F08671050B}"/>
          </ac:cxnSpMkLst>
        </pc:cxnChg>
        <pc:cxnChg chg="del mod">
          <ac:chgData name="Smarius, John" userId="c30baacd-31b9-4ea6-b79e-1b4cd3c35358" providerId="ADAL" clId="{15DDC7AB-B56B-4C71-A374-806D6C6A36D8}" dt="2023-02-13T10:56:31.595" v="948" actId="478"/>
          <ac:cxnSpMkLst>
            <pc:docMk/>
            <pc:sldMk cId="4154161705" sldId="6847"/>
            <ac:cxnSpMk id="69" creationId="{00000000-0000-0000-0000-000000000000}"/>
          </ac:cxnSpMkLst>
        </pc:cxnChg>
        <pc:cxnChg chg="del mod">
          <ac:chgData name="Smarius, John" userId="c30baacd-31b9-4ea6-b79e-1b4cd3c35358" providerId="ADAL" clId="{15DDC7AB-B56B-4C71-A374-806D6C6A36D8}" dt="2023-02-13T10:50:46.717" v="857" actId="478"/>
          <ac:cxnSpMkLst>
            <pc:docMk/>
            <pc:sldMk cId="4154161705" sldId="6847"/>
            <ac:cxnSpMk id="71" creationId="{1111692B-DBB0-49CD-BB12-D410E7CB0358}"/>
          </ac:cxnSpMkLst>
        </pc:cxnChg>
        <pc:cxnChg chg="del mod">
          <ac:chgData name="Smarius, John" userId="c30baacd-31b9-4ea6-b79e-1b4cd3c35358" providerId="ADAL" clId="{15DDC7AB-B56B-4C71-A374-806D6C6A36D8}" dt="2023-02-13T10:50:46.717" v="857" actId="478"/>
          <ac:cxnSpMkLst>
            <pc:docMk/>
            <pc:sldMk cId="4154161705" sldId="6847"/>
            <ac:cxnSpMk id="74" creationId="{F428B4FC-E96F-4CC6-AC40-59E3DE792D07}"/>
          </ac:cxnSpMkLst>
        </pc:cxnChg>
        <pc:cxnChg chg="del mod">
          <ac:chgData name="Smarius, John" userId="c30baacd-31b9-4ea6-b79e-1b4cd3c35358" providerId="ADAL" clId="{15DDC7AB-B56B-4C71-A374-806D6C6A36D8}" dt="2023-02-13T10:50:46.717" v="857" actId="478"/>
          <ac:cxnSpMkLst>
            <pc:docMk/>
            <pc:sldMk cId="4154161705" sldId="6847"/>
            <ac:cxnSpMk id="84" creationId="{468AA4BD-40BF-4322-B8FF-80D5C504A625}"/>
          </ac:cxnSpMkLst>
        </pc:cxnChg>
        <pc:cxnChg chg="del mod">
          <ac:chgData name="Smarius, John" userId="c30baacd-31b9-4ea6-b79e-1b4cd3c35358" providerId="ADAL" clId="{15DDC7AB-B56B-4C71-A374-806D6C6A36D8}" dt="2023-02-13T10:50:46.717" v="857" actId="478"/>
          <ac:cxnSpMkLst>
            <pc:docMk/>
            <pc:sldMk cId="4154161705" sldId="6847"/>
            <ac:cxnSpMk id="85" creationId="{EDABE950-842F-4554-80E6-2769B1483158}"/>
          </ac:cxnSpMkLst>
        </pc:cxnChg>
        <pc:cxnChg chg="del mod">
          <ac:chgData name="Smarius, John" userId="c30baacd-31b9-4ea6-b79e-1b4cd3c35358" providerId="ADAL" clId="{15DDC7AB-B56B-4C71-A374-806D6C6A36D8}" dt="2023-02-13T10:56:35.326" v="949" actId="478"/>
          <ac:cxnSpMkLst>
            <pc:docMk/>
            <pc:sldMk cId="4154161705" sldId="6847"/>
            <ac:cxnSpMk id="127" creationId="{64D0C806-25CD-4D78-A237-3134D9473D0B}"/>
          </ac:cxnSpMkLst>
        </pc:cxnChg>
        <pc:cxnChg chg="del mod">
          <ac:chgData name="Smarius, John" userId="c30baacd-31b9-4ea6-b79e-1b4cd3c35358" providerId="ADAL" clId="{15DDC7AB-B56B-4C71-A374-806D6C6A36D8}" dt="2023-02-13T10:56:35.326" v="949" actId="478"/>
          <ac:cxnSpMkLst>
            <pc:docMk/>
            <pc:sldMk cId="4154161705" sldId="6847"/>
            <ac:cxnSpMk id="131" creationId="{E5FF0268-B4FE-4089-94D4-91B015674A72}"/>
          </ac:cxnSpMkLst>
        </pc:cxnChg>
        <pc:cxnChg chg="del">
          <ac:chgData name="Smarius, John" userId="c30baacd-31b9-4ea6-b79e-1b4cd3c35358" providerId="ADAL" clId="{15DDC7AB-B56B-4C71-A374-806D6C6A36D8}" dt="2023-02-13T10:50:16.260" v="853" actId="478"/>
          <ac:cxnSpMkLst>
            <pc:docMk/>
            <pc:sldMk cId="4154161705" sldId="6847"/>
            <ac:cxnSpMk id="138" creationId="{2BCA7F0A-E22D-4499-856C-C6D45793CC54}"/>
          </ac:cxnSpMkLst>
        </pc:cxnChg>
      </pc:sldChg>
      <pc:sldChg chg="del">
        <pc:chgData name="Smarius, John" userId="c30baacd-31b9-4ea6-b79e-1b4cd3c35358" providerId="ADAL" clId="{15DDC7AB-B56B-4C71-A374-806D6C6A36D8}" dt="2023-02-13T11:05:17.795" v="1007" actId="47"/>
        <pc:sldMkLst>
          <pc:docMk/>
          <pc:sldMk cId="476290984" sldId="6848"/>
        </pc:sldMkLst>
      </pc:sldChg>
      <pc:sldChg chg="addSp modSp">
        <pc:chgData name="Smarius, John" userId="c30baacd-31b9-4ea6-b79e-1b4cd3c35358" providerId="ADAL" clId="{15DDC7AB-B56B-4C71-A374-806D6C6A36D8}" dt="2023-02-10T08:53:15.712" v="130"/>
        <pc:sldMkLst>
          <pc:docMk/>
          <pc:sldMk cId="558634535" sldId="6851"/>
        </pc:sldMkLst>
        <pc:spChg chg="add mod">
          <ac:chgData name="Smarius, John" userId="c30baacd-31b9-4ea6-b79e-1b4cd3c35358" providerId="ADAL" clId="{15DDC7AB-B56B-4C71-A374-806D6C6A36D8}" dt="2023-02-10T08:53:15.712" v="130"/>
          <ac:spMkLst>
            <pc:docMk/>
            <pc:sldMk cId="558634535" sldId="6851"/>
            <ac:spMk id="4" creationId="{C91EA87F-16BE-7B24-8A0C-FA0474E1225E}"/>
          </ac:spMkLst>
        </pc:spChg>
      </pc:sldChg>
      <pc:sldChg chg="addSp delSp modSp mod">
        <pc:chgData name="Smarius, John" userId="c30baacd-31b9-4ea6-b79e-1b4cd3c35358" providerId="ADAL" clId="{15DDC7AB-B56B-4C71-A374-806D6C6A36D8}" dt="2023-02-10T09:02:56.219" v="141" actId="478"/>
        <pc:sldMkLst>
          <pc:docMk/>
          <pc:sldMk cId="2545775204" sldId="6860"/>
        </pc:sldMkLst>
        <pc:graphicFrameChg chg="mod modGraphic">
          <ac:chgData name="Smarius, John" userId="c30baacd-31b9-4ea6-b79e-1b4cd3c35358" providerId="ADAL" clId="{15DDC7AB-B56B-4C71-A374-806D6C6A36D8}" dt="2023-02-10T09:01:05.185" v="137"/>
          <ac:graphicFrameMkLst>
            <pc:docMk/>
            <pc:sldMk cId="2545775204" sldId="6860"/>
            <ac:graphicFrameMk id="95" creationId="{0F81E10E-DD1C-4704-A811-3C945F654124}"/>
          </ac:graphicFrameMkLst>
        </pc:graphicFrameChg>
        <pc:picChg chg="add mod ord">
          <ac:chgData name="Smarius, John" userId="c30baacd-31b9-4ea6-b79e-1b4cd3c35358" providerId="ADAL" clId="{15DDC7AB-B56B-4C71-A374-806D6C6A36D8}" dt="2023-02-10T09:02:50.334" v="140" actId="167"/>
          <ac:picMkLst>
            <pc:docMk/>
            <pc:sldMk cId="2545775204" sldId="6860"/>
            <ac:picMk id="3" creationId="{4AC9F3E1-1B90-C11F-73FC-27141945A679}"/>
          </ac:picMkLst>
        </pc:picChg>
        <pc:picChg chg="del">
          <ac:chgData name="Smarius, John" userId="c30baacd-31b9-4ea6-b79e-1b4cd3c35358" providerId="ADAL" clId="{15DDC7AB-B56B-4C71-A374-806D6C6A36D8}" dt="2023-02-10T09:02:56.219" v="141" actId="478"/>
          <ac:picMkLst>
            <pc:docMk/>
            <pc:sldMk cId="2545775204" sldId="6860"/>
            <ac:picMk id="18" creationId="{F8E2CAA0-6D65-EF26-88CD-D584C1963358}"/>
          </ac:picMkLst>
        </pc:picChg>
      </pc:sldChg>
      <pc:sldChg chg="modSp mod">
        <pc:chgData name="Smarius, John" userId="c30baacd-31b9-4ea6-b79e-1b4cd3c35358" providerId="ADAL" clId="{15DDC7AB-B56B-4C71-A374-806D6C6A36D8}" dt="2023-02-13T14:37:43.136" v="1607" actId="207"/>
        <pc:sldMkLst>
          <pc:docMk/>
          <pc:sldMk cId="3622339045" sldId="6868"/>
        </pc:sldMkLst>
        <pc:spChg chg="mod">
          <ac:chgData name="Smarius, John" userId="c30baacd-31b9-4ea6-b79e-1b4cd3c35358" providerId="ADAL" clId="{15DDC7AB-B56B-4C71-A374-806D6C6A36D8}" dt="2023-02-13T14:37:43.136" v="1607" actId="207"/>
          <ac:spMkLst>
            <pc:docMk/>
            <pc:sldMk cId="3622339045" sldId="6868"/>
            <ac:spMk id="38" creationId="{00000000-0000-0000-0000-000000000000}"/>
          </ac:spMkLst>
        </pc:spChg>
      </pc:sldChg>
      <pc:sldChg chg="addSp delSp modSp add mod">
        <pc:chgData name="Smarius, John" userId="c30baacd-31b9-4ea6-b79e-1b4cd3c35358" providerId="ADAL" clId="{15DDC7AB-B56B-4C71-A374-806D6C6A36D8}" dt="2023-02-13T15:52:47.883" v="2168" actId="167"/>
        <pc:sldMkLst>
          <pc:docMk/>
          <pc:sldMk cId="3741862408" sldId="6869"/>
        </pc:sldMkLst>
        <pc:spChg chg="mod">
          <ac:chgData name="Smarius, John" userId="c30baacd-31b9-4ea6-b79e-1b4cd3c35358" providerId="ADAL" clId="{15DDC7AB-B56B-4C71-A374-806D6C6A36D8}" dt="2023-02-10T09:52:35.957" v="408" actId="1076"/>
          <ac:spMkLst>
            <pc:docMk/>
            <pc:sldMk cId="3741862408" sldId="6869"/>
            <ac:spMk id="6" creationId="{2677E49C-83AC-4A99-AE7C-A1DAC7FADDCB}"/>
          </ac:spMkLst>
        </pc:spChg>
        <pc:spChg chg="mod">
          <ac:chgData name="Smarius, John" userId="c30baacd-31b9-4ea6-b79e-1b4cd3c35358" providerId="ADAL" clId="{15DDC7AB-B56B-4C71-A374-806D6C6A36D8}" dt="2023-02-10T09:53:04.441" v="411" actId="1076"/>
          <ac:spMkLst>
            <pc:docMk/>
            <pc:sldMk cId="3741862408" sldId="6869"/>
            <ac:spMk id="20" creationId="{8C5DA7A1-900C-4226-B8BA-168F27BE7E11}"/>
          </ac:spMkLst>
        </pc:spChg>
        <pc:spChg chg="mod">
          <ac:chgData name="Smarius, John" userId="c30baacd-31b9-4ea6-b79e-1b4cd3c35358" providerId="ADAL" clId="{15DDC7AB-B56B-4C71-A374-806D6C6A36D8}" dt="2023-02-10T09:48:03.802" v="394" actId="1076"/>
          <ac:spMkLst>
            <pc:docMk/>
            <pc:sldMk cId="3741862408" sldId="6869"/>
            <ac:spMk id="27" creationId="{D2F81C10-9A13-4934-A155-F5773C64DF8E}"/>
          </ac:spMkLst>
        </pc:spChg>
        <pc:spChg chg="mod">
          <ac:chgData name="Smarius, John" userId="c30baacd-31b9-4ea6-b79e-1b4cd3c35358" providerId="ADAL" clId="{15DDC7AB-B56B-4C71-A374-806D6C6A36D8}" dt="2023-02-10T09:48:11.282" v="395" actId="1076"/>
          <ac:spMkLst>
            <pc:docMk/>
            <pc:sldMk cId="3741862408" sldId="6869"/>
            <ac:spMk id="28" creationId="{C9ADD715-416C-47BF-A4C8-F09392C9694C}"/>
          </ac:spMkLst>
        </pc:spChg>
        <pc:spChg chg="mod">
          <ac:chgData name="Smarius, John" userId="c30baacd-31b9-4ea6-b79e-1b4cd3c35358" providerId="ADAL" clId="{15DDC7AB-B56B-4C71-A374-806D6C6A36D8}" dt="2023-02-10T09:48:29.317" v="396" actId="1076"/>
          <ac:spMkLst>
            <pc:docMk/>
            <pc:sldMk cId="3741862408" sldId="6869"/>
            <ac:spMk id="29" creationId="{1217928B-DC6E-49AA-A80C-200EB526E4DF}"/>
          </ac:spMkLst>
        </pc:spChg>
        <pc:spChg chg="mod">
          <ac:chgData name="Smarius, John" userId="c30baacd-31b9-4ea6-b79e-1b4cd3c35358" providerId="ADAL" clId="{15DDC7AB-B56B-4C71-A374-806D6C6A36D8}" dt="2023-02-10T09:48:39.110" v="397" actId="1076"/>
          <ac:spMkLst>
            <pc:docMk/>
            <pc:sldMk cId="3741862408" sldId="6869"/>
            <ac:spMk id="30" creationId="{78FB58FA-3152-4A9C-B24D-7D74EC79214B}"/>
          </ac:spMkLst>
        </pc:spChg>
        <pc:spChg chg="del">
          <ac:chgData name="Smarius, John" userId="c30baacd-31b9-4ea6-b79e-1b4cd3c35358" providerId="ADAL" clId="{15DDC7AB-B56B-4C71-A374-806D6C6A36D8}" dt="2023-02-10T09:47:26.949" v="388" actId="478"/>
          <ac:spMkLst>
            <pc:docMk/>
            <pc:sldMk cId="3741862408" sldId="6869"/>
            <ac:spMk id="31" creationId="{0C63DFB0-EEB0-43C9-8295-E2A6973E653E}"/>
          </ac:spMkLst>
        </pc:spChg>
        <pc:spChg chg="del">
          <ac:chgData name="Smarius, John" userId="c30baacd-31b9-4ea6-b79e-1b4cd3c35358" providerId="ADAL" clId="{15DDC7AB-B56B-4C71-A374-806D6C6A36D8}" dt="2023-02-10T09:47:26.949" v="388" actId="478"/>
          <ac:spMkLst>
            <pc:docMk/>
            <pc:sldMk cId="3741862408" sldId="6869"/>
            <ac:spMk id="32" creationId="{64AAF853-B871-4220-B9F4-8790EC83F445}"/>
          </ac:spMkLst>
        </pc:spChg>
        <pc:spChg chg="del">
          <ac:chgData name="Smarius, John" userId="c30baacd-31b9-4ea6-b79e-1b4cd3c35358" providerId="ADAL" clId="{15DDC7AB-B56B-4C71-A374-806D6C6A36D8}" dt="2023-02-10T09:47:26.949" v="388" actId="478"/>
          <ac:spMkLst>
            <pc:docMk/>
            <pc:sldMk cId="3741862408" sldId="6869"/>
            <ac:spMk id="33" creationId="{F007E23A-D433-49F4-B570-E1D1F13B650F}"/>
          </ac:spMkLst>
        </pc:spChg>
        <pc:spChg chg="del">
          <ac:chgData name="Smarius, John" userId="c30baacd-31b9-4ea6-b79e-1b4cd3c35358" providerId="ADAL" clId="{15DDC7AB-B56B-4C71-A374-806D6C6A36D8}" dt="2023-02-10T09:47:26.949" v="388" actId="478"/>
          <ac:spMkLst>
            <pc:docMk/>
            <pc:sldMk cId="3741862408" sldId="6869"/>
            <ac:spMk id="34" creationId="{29428FF8-3D6C-4972-BF8D-6A97AD8829C9}"/>
          </ac:spMkLst>
        </pc:spChg>
        <pc:spChg chg="mod">
          <ac:chgData name="Smarius, John" userId="c30baacd-31b9-4ea6-b79e-1b4cd3c35358" providerId="ADAL" clId="{15DDC7AB-B56B-4C71-A374-806D6C6A36D8}" dt="2023-02-10T09:52:47.488" v="409" actId="1076"/>
          <ac:spMkLst>
            <pc:docMk/>
            <pc:sldMk cId="3741862408" sldId="6869"/>
            <ac:spMk id="35" creationId="{DAB862D9-E41F-4817-8F69-46B2D1F3F378}"/>
          </ac:spMkLst>
        </pc:spChg>
        <pc:spChg chg="del mod">
          <ac:chgData name="Smarius, John" userId="c30baacd-31b9-4ea6-b79e-1b4cd3c35358" providerId="ADAL" clId="{15DDC7AB-B56B-4C71-A374-806D6C6A36D8}" dt="2023-02-10T09:49:33.378" v="399" actId="478"/>
          <ac:spMkLst>
            <pc:docMk/>
            <pc:sldMk cId="3741862408" sldId="6869"/>
            <ac:spMk id="42" creationId="{795888E5-636B-453A-87B3-61B038442C99}"/>
          </ac:spMkLst>
        </pc:spChg>
        <pc:spChg chg="del mod">
          <ac:chgData name="Smarius, John" userId="c30baacd-31b9-4ea6-b79e-1b4cd3c35358" providerId="ADAL" clId="{15DDC7AB-B56B-4C71-A374-806D6C6A36D8}" dt="2023-02-10T09:49:33.378" v="399" actId="478"/>
          <ac:spMkLst>
            <pc:docMk/>
            <pc:sldMk cId="3741862408" sldId="6869"/>
            <ac:spMk id="43" creationId="{112789DB-AD40-4DA9-BB48-FD9E76BD4894}"/>
          </ac:spMkLst>
        </pc:spChg>
        <pc:spChg chg="del mod">
          <ac:chgData name="Smarius, John" userId="c30baacd-31b9-4ea6-b79e-1b4cd3c35358" providerId="ADAL" clId="{15DDC7AB-B56B-4C71-A374-806D6C6A36D8}" dt="2023-02-10T09:49:33.378" v="399" actId="478"/>
          <ac:spMkLst>
            <pc:docMk/>
            <pc:sldMk cId="3741862408" sldId="6869"/>
            <ac:spMk id="44" creationId="{D7045114-EA25-4192-9CF0-41CA3E48C396}"/>
          </ac:spMkLst>
        </pc:spChg>
        <pc:spChg chg="del">
          <ac:chgData name="Smarius, John" userId="c30baacd-31b9-4ea6-b79e-1b4cd3c35358" providerId="ADAL" clId="{15DDC7AB-B56B-4C71-A374-806D6C6A36D8}" dt="2023-02-10T09:47:26.949" v="388" actId="478"/>
          <ac:spMkLst>
            <pc:docMk/>
            <pc:sldMk cId="3741862408" sldId="6869"/>
            <ac:spMk id="45" creationId="{00000000-0000-0000-0000-000000000000}"/>
          </ac:spMkLst>
        </pc:spChg>
        <pc:spChg chg="mod">
          <ac:chgData name="Smarius, John" userId="c30baacd-31b9-4ea6-b79e-1b4cd3c35358" providerId="ADAL" clId="{15DDC7AB-B56B-4C71-A374-806D6C6A36D8}" dt="2023-02-10T09:53:11.398" v="412" actId="1076"/>
          <ac:spMkLst>
            <pc:docMk/>
            <pc:sldMk cId="3741862408" sldId="6869"/>
            <ac:spMk id="47" creationId="{00000000-0000-0000-0000-000000000000}"/>
          </ac:spMkLst>
        </pc:spChg>
        <pc:spChg chg="del mod">
          <ac:chgData name="Smarius, John" userId="c30baacd-31b9-4ea6-b79e-1b4cd3c35358" providerId="ADAL" clId="{15DDC7AB-B56B-4C71-A374-806D6C6A36D8}" dt="2023-02-10T09:49:33.378" v="399" actId="478"/>
          <ac:spMkLst>
            <pc:docMk/>
            <pc:sldMk cId="3741862408" sldId="6869"/>
            <ac:spMk id="49" creationId="{B9CD761B-CA57-421D-B501-A98D8912E2FF}"/>
          </ac:spMkLst>
        </pc:spChg>
        <pc:spChg chg="del mod">
          <ac:chgData name="Smarius, John" userId="c30baacd-31b9-4ea6-b79e-1b4cd3c35358" providerId="ADAL" clId="{15DDC7AB-B56B-4C71-A374-806D6C6A36D8}" dt="2023-02-10T09:49:33.378" v="399" actId="478"/>
          <ac:spMkLst>
            <pc:docMk/>
            <pc:sldMk cId="3741862408" sldId="6869"/>
            <ac:spMk id="50" creationId="{4217126A-9F1E-478B-AD09-6A5EBC3B5FAB}"/>
          </ac:spMkLst>
        </pc:spChg>
        <pc:spChg chg="del mod">
          <ac:chgData name="Smarius, John" userId="c30baacd-31b9-4ea6-b79e-1b4cd3c35358" providerId="ADAL" clId="{15DDC7AB-B56B-4C71-A374-806D6C6A36D8}" dt="2023-02-10T09:49:33.378" v="399" actId="478"/>
          <ac:spMkLst>
            <pc:docMk/>
            <pc:sldMk cId="3741862408" sldId="6869"/>
            <ac:spMk id="52" creationId="{19ABCBDA-C203-437E-80D1-21B9576942F9}"/>
          </ac:spMkLst>
        </pc:spChg>
        <pc:spChg chg="del mod">
          <ac:chgData name="Smarius, John" userId="c30baacd-31b9-4ea6-b79e-1b4cd3c35358" providerId="ADAL" clId="{15DDC7AB-B56B-4C71-A374-806D6C6A36D8}" dt="2023-02-10T09:49:33.378" v="399" actId="478"/>
          <ac:spMkLst>
            <pc:docMk/>
            <pc:sldMk cId="3741862408" sldId="6869"/>
            <ac:spMk id="54" creationId="{2CD4C8D1-F70D-4B11-990C-20E870B198A5}"/>
          </ac:spMkLst>
        </pc:spChg>
        <pc:spChg chg="del">
          <ac:chgData name="Smarius, John" userId="c30baacd-31b9-4ea6-b79e-1b4cd3c35358" providerId="ADAL" clId="{15DDC7AB-B56B-4C71-A374-806D6C6A36D8}" dt="2023-02-10T09:47:40.601" v="390" actId="478"/>
          <ac:spMkLst>
            <pc:docMk/>
            <pc:sldMk cId="3741862408" sldId="6869"/>
            <ac:spMk id="55" creationId="{806E1D90-6811-4996-A6DF-28AC3D26CEF4}"/>
          </ac:spMkLst>
        </pc:spChg>
        <pc:spChg chg="del">
          <ac:chgData name="Smarius, John" userId="c30baacd-31b9-4ea6-b79e-1b4cd3c35358" providerId="ADAL" clId="{15DDC7AB-B56B-4C71-A374-806D6C6A36D8}" dt="2023-02-10T09:47:11.658" v="386" actId="478"/>
          <ac:spMkLst>
            <pc:docMk/>
            <pc:sldMk cId="3741862408" sldId="6869"/>
            <ac:spMk id="56" creationId="{3CA3A08C-108F-4030-B5AF-23688CF7B32C}"/>
          </ac:spMkLst>
        </pc:spChg>
        <pc:spChg chg="del">
          <ac:chgData name="Smarius, John" userId="c30baacd-31b9-4ea6-b79e-1b4cd3c35358" providerId="ADAL" clId="{15DDC7AB-B56B-4C71-A374-806D6C6A36D8}" dt="2023-02-10T09:47:16.854" v="387" actId="478"/>
          <ac:spMkLst>
            <pc:docMk/>
            <pc:sldMk cId="3741862408" sldId="6869"/>
            <ac:spMk id="57" creationId="{1BEA23EE-AEDA-441B-BE47-4F23E30847BD}"/>
          </ac:spMkLst>
        </pc:spChg>
        <pc:spChg chg="del">
          <ac:chgData name="Smarius, John" userId="c30baacd-31b9-4ea6-b79e-1b4cd3c35358" providerId="ADAL" clId="{15DDC7AB-B56B-4C71-A374-806D6C6A36D8}" dt="2023-02-10T09:49:27.656" v="398" actId="478"/>
          <ac:spMkLst>
            <pc:docMk/>
            <pc:sldMk cId="3741862408" sldId="6869"/>
            <ac:spMk id="58" creationId="{87EF1BD7-2B08-48A7-9631-468D380F11D7}"/>
          </ac:spMkLst>
        </pc:spChg>
        <pc:spChg chg="del">
          <ac:chgData name="Smarius, John" userId="c30baacd-31b9-4ea6-b79e-1b4cd3c35358" providerId="ADAL" clId="{15DDC7AB-B56B-4C71-A374-806D6C6A36D8}" dt="2023-02-10T09:49:27.656" v="398" actId="478"/>
          <ac:spMkLst>
            <pc:docMk/>
            <pc:sldMk cId="3741862408" sldId="6869"/>
            <ac:spMk id="60" creationId="{55288430-7E62-4D25-B0EB-E91D1351F4F4}"/>
          </ac:spMkLst>
        </pc:spChg>
        <pc:spChg chg="del">
          <ac:chgData name="Smarius, John" userId="c30baacd-31b9-4ea6-b79e-1b4cd3c35358" providerId="ADAL" clId="{15DDC7AB-B56B-4C71-A374-806D6C6A36D8}" dt="2023-02-10T09:49:27.656" v="398" actId="478"/>
          <ac:spMkLst>
            <pc:docMk/>
            <pc:sldMk cId="3741862408" sldId="6869"/>
            <ac:spMk id="61" creationId="{A1CCD5B4-512E-4DCB-8139-28E2E01EF74E}"/>
          </ac:spMkLst>
        </pc:spChg>
        <pc:spChg chg="del">
          <ac:chgData name="Smarius, John" userId="c30baacd-31b9-4ea6-b79e-1b4cd3c35358" providerId="ADAL" clId="{15DDC7AB-B56B-4C71-A374-806D6C6A36D8}" dt="2023-02-10T09:49:27.656" v="398" actId="478"/>
          <ac:spMkLst>
            <pc:docMk/>
            <pc:sldMk cId="3741862408" sldId="6869"/>
            <ac:spMk id="63" creationId="{74918203-61B0-4DAB-B703-E0DFDBADEEC7}"/>
          </ac:spMkLst>
        </pc:spChg>
        <pc:spChg chg="del">
          <ac:chgData name="Smarius, John" userId="c30baacd-31b9-4ea6-b79e-1b4cd3c35358" providerId="ADAL" clId="{15DDC7AB-B56B-4C71-A374-806D6C6A36D8}" dt="2023-02-10T09:49:27.656" v="398" actId="478"/>
          <ac:spMkLst>
            <pc:docMk/>
            <pc:sldMk cId="3741862408" sldId="6869"/>
            <ac:spMk id="64" creationId="{AB22CB23-33B6-4E54-A183-CE1FCB13A70C}"/>
          </ac:spMkLst>
        </pc:spChg>
        <pc:spChg chg="mod">
          <ac:chgData name="Smarius, John" userId="c30baacd-31b9-4ea6-b79e-1b4cd3c35358" providerId="ADAL" clId="{15DDC7AB-B56B-4C71-A374-806D6C6A36D8}" dt="2023-02-10T09:47:57.176" v="393" actId="1076"/>
          <ac:spMkLst>
            <pc:docMk/>
            <pc:sldMk cId="3741862408" sldId="6869"/>
            <ac:spMk id="65" creationId="{00000000-0000-0000-0000-000000000000}"/>
          </ac:spMkLst>
        </pc:spChg>
        <pc:spChg chg="mod">
          <ac:chgData name="Smarius, John" userId="c30baacd-31b9-4ea6-b79e-1b4cd3c35358" providerId="ADAL" clId="{15DDC7AB-B56B-4C71-A374-806D6C6A36D8}" dt="2023-02-10T09:54:03.094" v="414" actId="20577"/>
          <ac:spMkLst>
            <pc:docMk/>
            <pc:sldMk cId="3741862408" sldId="6869"/>
            <ac:spMk id="68" creationId="{00000000-0000-0000-0000-000000000000}"/>
          </ac:spMkLst>
        </pc:spChg>
        <pc:spChg chg="add del mod ord">
          <ac:chgData name="Smarius, John" userId="c30baacd-31b9-4ea6-b79e-1b4cd3c35358" providerId="ADAL" clId="{15DDC7AB-B56B-4C71-A374-806D6C6A36D8}" dt="2023-02-13T08:41:18.455" v="468" actId="478"/>
          <ac:spMkLst>
            <pc:docMk/>
            <pc:sldMk cId="3741862408" sldId="6869"/>
            <ac:spMk id="82" creationId="{41D7A40C-CBE4-8B7F-9DD9-416B3B0847B7}"/>
          </ac:spMkLst>
        </pc:spChg>
        <pc:spChg chg="add del mod ord">
          <ac:chgData name="Smarius, John" userId="c30baacd-31b9-4ea6-b79e-1b4cd3c35358" providerId="ADAL" clId="{15DDC7AB-B56B-4C71-A374-806D6C6A36D8}" dt="2023-02-13T08:41:18.455" v="468" actId="478"/>
          <ac:spMkLst>
            <pc:docMk/>
            <pc:sldMk cId="3741862408" sldId="6869"/>
            <ac:spMk id="83" creationId="{EB7A23FB-52C1-7048-61EE-9A24489CBB00}"/>
          </ac:spMkLst>
        </pc:spChg>
        <pc:spChg chg="add del mod ord">
          <ac:chgData name="Smarius, John" userId="c30baacd-31b9-4ea6-b79e-1b4cd3c35358" providerId="ADAL" clId="{15DDC7AB-B56B-4C71-A374-806D6C6A36D8}" dt="2023-02-13T08:41:18.455" v="468" actId="478"/>
          <ac:spMkLst>
            <pc:docMk/>
            <pc:sldMk cId="3741862408" sldId="6869"/>
            <ac:spMk id="84" creationId="{4F306772-8DF3-0C34-E95D-D972421424DF}"/>
          </ac:spMkLst>
        </pc:spChg>
        <pc:spChg chg="add del mod ord">
          <ac:chgData name="Smarius, John" userId="c30baacd-31b9-4ea6-b79e-1b4cd3c35358" providerId="ADAL" clId="{15DDC7AB-B56B-4C71-A374-806D6C6A36D8}" dt="2023-02-13T08:41:18.455" v="468" actId="478"/>
          <ac:spMkLst>
            <pc:docMk/>
            <pc:sldMk cId="3741862408" sldId="6869"/>
            <ac:spMk id="85" creationId="{3CD1F8A9-408C-E0A7-99C5-9D3FE9839071}"/>
          </ac:spMkLst>
        </pc:spChg>
        <pc:spChg chg="add del mod ord">
          <ac:chgData name="Smarius, John" userId="c30baacd-31b9-4ea6-b79e-1b4cd3c35358" providerId="ADAL" clId="{15DDC7AB-B56B-4C71-A374-806D6C6A36D8}" dt="2023-02-13T08:41:18.455" v="468" actId="478"/>
          <ac:spMkLst>
            <pc:docMk/>
            <pc:sldMk cId="3741862408" sldId="6869"/>
            <ac:spMk id="88" creationId="{DB7F5F1A-4FAC-5BFE-482C-A7C304D1E481}"/>
          </ac:spMkLst>
        </pc:spChg>
        <pc:spChg chg="add del mod ord">
          <ac:chgData name="Smarius, John" userId="c30baacd-31b9-4ea6-b79e-1b4cd3c35358" providerId="ADAL" clId="{15DDC7AB-B56B-4C71-A374-806D6C6A36D8}" dt="2023-02-13T08:41:18.455" v="468" actId="478"/>
          <ac:spMkLst>
            <pc:docMk/>
            <pc:sldMk cId="3741862408" sldId="6869"/>
            <ac:spMk id="89" creationId="{EFBE804E-A618-3D4A-2770-362596742025}"/>
          </ac:spMkLst>
        </pc:spChg>
        <pc:spChg chg="add del mod ord">
          <ac:chgData name="Smarius, John" userId="c30baacd-31b9-4ea6-b79e-1b4cd3c35358" providerId="ADAL" clId="{15DDC7AB-B56B-4C71-A374-806D6C6A36D8}" dt="2023-02-13T08:41:18.455" v="468" actId="478"/>
          <ac:spMkLst>
            <pc:docMk/>
            <pc:sldMk cId="3741862408" sldId="6869"/>
            <ac:spMk id="90" creationId="{B69390BD-E370-AD58-57D7-BE39C2B41864}"/>
          </ac:spMkLst>
        </pc:spChg>
        <pc:spChg chg="add del mod ord">
          <ac:chgData name="Smarius, John" userId="c30baacd-31b9-4ea6-b79e-1b4cd3c35358" providerId="ADAL" clId="{15DDC7AB-B56B-4C71-A374-806D6C6A36D8}" dt="2023-02-13T08:41:18.455" v="468" actId="478"/>
          <ac:spMkLst>
            <pc:docMk/>
            <pc:sldMk cId="3741862408" sldId="6869"/>
            <ac:spMk id="91" creationId="{B2697B1D-D328-4C3C-60FF-979CF122A7A5}"/>
          </ac:spMkLst>
        </pc:spChg>
        <pc:spChg chg="add del mod ord">
          <ac:chgData name="Smarius, John" userId="c30baacd-31b9-4ea6-b79e-1b4cd3c35358" providerId="ADAL" clId="{15DDC7AB-B56B-4C71-A374-806D6C6A36D8}" dt="2023-02-13T15:51:21.378" v="2161" actId="478"/>
          <ac:spMkLst>
            <pc:docMk/>
            <pc:sldMk cId="3741862408" sldId="6869"/>
            <ac:spMk id="92" creationId="{67AE9001-C276-6202-C86F-EBADB82A353D}"/>
          </ac:spMkLst>
        </pc:spChg>
        <pc:spChg chg="add del mod ord">
          <ac:chgData name="Smarius, John" userId="c30baacd-31b9-4ea6-b79e-1b4cd3c35358" providerId="ADAL" clId="{15DDC7AB-B56B-4C71-A374-806D6C6A36D8}" dt="2023-02-13T15:51:21.378" v="2161" actId="478"/>
          <ac:spMkLst>
            <pc:docMk/>
            <pc:sldMk cId="3741862408" sldId="6869"/>
            <ac:spMk id="93" creationId="{47B2E64D-6587-9008-C636-E5228220492E}"/>
          </ac:spMkLst>
        </pc:spChg>
        <pc:spChg chg="mod">
          <ac:chgData name="Smarius, John" userId="c30baacd-31b9-4ea6-b79e-1b4cd3c35358" providerId="ADAL" clId="{15DDC7AB-B56B-4C71-A374-806D6C6A36D8}" dt="2023-02-10T09:56:18.743" v="428" actId="1076"/>
          <ac:spMkLst>
            <pc:docMk/>
            <pc:sldMk cId="3741862408" sldId="6869"/>
            <ac:spMk id="95" creationId="{4C857EA8-76EC-475B-A87C-672DD792D997}"/>
          </ac:spMkLst>
        </pc:spChg>
        <pc:spChg chg="add del mod ord">
          <ac:chgData name="Smarius, John" userId="c30baacd-31b9-4ea6-b79e-1b4cd3c35358" providerId="ADAL" clId="{15DDC7AB-B56B-4C71-A374-806D6C6A36D8}" dt="2023-02-13T15:51:21.378" v="2161" actId="478"/>
          <ac:spMkLst>
            <pc:docMk/>
            <pc:sldMk cId="3741862408" sldId="6869"/>
            <ac:spMk id="96" creationId="{25F94CF3-4240-1EDC-6977-7C4398996C6C}"/>
          </ac:spMkLst>
        </pc:spChg>
        <pc:spChg chg="add del mod ord">
          <ac:chgData name="Smarius, John" userId="c30baacd-31b9-4ea6-b79e-1b4cd3c35358" providerId="ADAL" clId="{15DDC7AB-B56B-4C71-A374-806D6C6A36D8}" dt="2023-02-13T15:51:21.378" v="2161" actId="478"/>
          <ac:spMkLst>
            <pc:docMk/>
            <pc:sldMk cId="3741862408" sldId="6869"/>
            <ac:spMk id="97" creationId="{08DA5736-C703-C532-9CFB-155DD2159B69}"/>
          </ac:spMkLst>
        </pc:spChg>
        <pc:spChg chg="add del mod ord">
          <ac:chgData name="Smarius, John" userId="c30baacd-31b9-4ea6-b79e-1b4cd3c35358" providerId="ADAL" clId="{15DDC7AB-B56B-4C71-A374-806D6C6A36D8}" dt="2023-02-13T15:51:21.378" v="2161" actId="478"/>
          <ac:spMkLst>
            <pc:docMk/>
            <pc:sldMk cId="3741862408" sldId="6869"/>
            <ac:spMk id="98" creationId="{5E4FF63F-5C0E-C12F-B38A-B044C75670EC}"/>
          </ac:spMkLst>
        </pc:spChg>
        <pc:spChg chg="add del mod ord">
          <ac:chgData name="Smarius, John" userId="c30baacd-31b9-4ea6-b79e-1b4cd3c35358" providerId="ADAL" clId="{15DDC7AB-B56B-4C71-A374-806D6C6A36D8}" dt="2023-02-13T15:51:09.681" v="2160" actId="478"/>
          <ac:spMkLst>
            <pc:docMk/>
            <pc:sldMk cId="3741862408" sldId="6869"/>
            <ac:spMk id="99" creationId="{C6C8CB3B-18C2-23F0-EBE5-3FC4EEB3484D}"/>
          </ac:spMkLst>
        </pc:spChg>
        <pc:spChg chg="add del mod ord">
          <ac:chgData name="Smarius, John" userId="c30baacd-31b9-4ea6-b79e-1b4cd3c35358" providerId="ADAL" clId="{15DDC7AB-B56B-4C71-A374-806D6C6A36D8}" dt="2023-02-13T15:51:21.378" v="2161" actId="478"/>
          <ac:spMkLst>
            <pc:docMk/>
            <pc:sldMk cId="3741862408" sldId="6869"/>
            <ac:spMk id="100" creationId="{BF269285-CE84-B773-4652-49DD658FE5C7}"/>
          </ac:spMkLst>
        </pc:spChg>
        <pc:spChg chg="add del mod ord">
          <ac:chgData name="Smarius, John" userId="c30baacd-31b9-4ea6-b79e-1b4cd3c35358" providerId="ADAL" clId="{15DDC7AB-B56B-4C71-A374-806D6C6A36D8}" dt="2023-02-13T15:51:21.378" v="2161" actId="478"/>
          <ac:spMkLst>
            <pc:docMk/>
            <pc:sldMk cId="3741862408" sldId="6869"/>
            <ac:spMk id="101" creationId="{3468029D-C687-0CE6-1DAC-3DE4DC60EA6B}"/>
          </ac:spMkLst>
        </pc:spChg>
        <pc:spChg chg="add mod ord">
          <ac:chgData name="Smarius, John" userId="c30baacd-31b9-4ea6-b79e-1b4cd3c35358" providerId="ADAL" clId="{15DDC7AB-B56B-4C71-A374-806D6C6A36D8}" dt="2023-02-13T15:52:47.883" v="2168" actId="167"/>
          <ac:spMkLst>
            <pc:docMk/>
            <pc:sldMk cId="3741862408" sldId="6869"/>
            <ac:spMk id="102" creationId="{9210BDDD-4A76-D687-FE45-E9A3CA0E9E9C}"/>
          </ac:spMkLst>
        </pc:spChg>
        <pc:spChg chg="add mod ord">
          <ac:chgData name="Smarius, John" userId="c30baacd-31b9-4ea6-b79e-1b4cd3c35358" providerId="ADAL" clId="{15DDC7AB-B56B-4C71-A374-806D6C6A36D8}" dt="2023-02-13T15:52:47.883" v="2168" actId="167"/>
          <ac:spMkLst>
            <pc:docMk/>
            <pc:sldMk cId="3741862408" sldId="6869"/>
            <ac:spMk id="103" creationId="{95252709-B323-E49A-5A04-E23E9ADC118C}"/>
          </ac:spMkLst>
        </pc:spChg>
        <pc:spChg chg="add mod ord">
          <ac:chgData name="Smarius, John" userId="c30baacd-31b9-4ea6-b79e-1b4cd3c35358" providerId="ADAL" clId="{15DDC7AB-B56B-4C71-A374-806D6C6A36D8}" dt="2023-02-13T15:52:47.883" v="2168" actId="167"/>
          <ac:spMkLst>
            <pc:docMk/>
            <pc:sldMk cId="3741862408" sldId="6869"/>
            <ac:spMk id="104" creationId="{BF77AFDB-DD05-1BB4-AD64-8A79A2BDEFF3}"/>
          </ac:spMkLst>
        </pc:spChg>
        <pc:spChg chg="add mod ord">
          <ac:chgData name="Smarius, John" userId="c30baacd-31b9-4ea6-b79e-1b4cd3c35358" providerId="ADAL" clId="{15DDC7AB-B56B-4C71-A374-806D6C6A36D8}" dt="2023-02-13T15:52:47.883" v="2168" actId="167"/>
          <ac:spMkLst>
            <pc:docMk/>
            <pc:sldMk cId="3741862408" sldId="6869"/>
            <ac:spMk id="105" creationId="{E58F61F2-97A8-2488-A8C5-3659719DC13A}"/>
          </ac:spMkLst>
        </pc:spChg>
        <pc:spChg chg="add mod ord">
          <ac:chgData name="Smarius, John" userId="c30baacd-31b9-4ea6-b79e-1b4cd3c35358" providerId="ADAL" clId="{15DDC7AB-B56B-4C71-A374-806D6C6A36D8}" dt="2023-02-13T15:52:47.883" v="2168" actId="167"/>
          <ac:spMkLst>
            <pc:docMk/>
            <pc:sldMk cId="3741862408" sldId="6869"/>
            <ac:spMk id="106" creationId="{8F6448BE-B494-B390-6629-639ABEE6DB87}"/>
          </ac:spMkLst>
        </pc:spChg>
        <pc:spChg chg="add mod ord">
          <ac:chgData name="Smarius, John" userId="c30baacd-31b9-4ea6-b79e-1b4cd3c35358" providerId="ADAL" clId="{15DDC7AB-B56B-4C71-A374-806D6C6A36D8}" dt="2023-02-13T15:52:47.883" v="2168" actId="167"/>
          <ac:spMkLst>
            <pc:docMk/>
            <pc:sldMk cId="3741862408" sldId="6869"/>
            <ac:spMk id="107" creationId="{61895167-2BF8-A850-FECC-33792CAD0DBC}"/>
          </ac:spMkLst>
        </pc:spChg>
        <pc:spChg chg="add mod ord">
          <ac:chgData name="Smarius, John" userId="c30baacd-31b9-4ea6-b79e-1b4cd3c35358" providerId="ADAL" clId="{15DDC7AB-B56B-4C71-A374-806D6C6A36D8}" dt="2023-02-13T15:52:47.883" v="2168" actId="167"/>
          <ac:spMkLst>
            <pc:docMk/>
            <pc:sldMk cId="3741862408" sldId="6869"/>
            <ac:spMk id="108" creationId="{D4A143B3-2E9C-0378-6419-29D2E171A9D6}"/>
          </ac:spMkLst>
        </pc:spChg>
        <pc:spChg chg="add mod ord">
          <ac:chgData name="Smarius, John" userId="c30baacd-31b9-4ea6-b79e-1b4cd3c35358" providerId="ADAL" clId="{15DDC7AB-B56B-4C71-A374-806D6C6A36D8}" dt="2023-02-13T15:52:47.883" v="2168" actId="167"/>
          <ac:spMkLst>
            <pc:docMk/>
            <pc:sldMk cId="3741862408" sldId="6869"/>
            <ac:spMk id="109" creationId="{F6BF1797-E47D-1C86-D1B3-3376CE2F168E}"/>
          </ac:spMkLst>
        </pc:spChg>
        <pc:picChg chg="del">
          <ac:chgData name="Smarius, John" userId="c30baacd-31b9-4ea6-b79e-1b4cd3c35358" providerId="ADAL" clId="{15DDC7AB-B56B-4C71-A374-806D6C6A36D8}" dt="2023-02-10T09:42:54.710" v="366" actId="478"/>
          <ac:picMkLst>
            <pc:docMk/>
            <pc:sldMk cId="3741862408" sldId="6869"/>
            <ac:picMk id="2" creationId="{33479EDB-D011-4BB0-840F-8E8D9807E6A3}"/>
          </ac:picMkLst>
        </pc:picChg>
        <pc:picChg chg="add mod ord">
          <ac:chgData name="Smarius, John" userId="c30baacd-31b9-4ea6-b79e-1b4cd3c35358" providerId="ADAL" clId="{15DDC7AB-B56B-4C71-A374-806D6C6A36D8}" dt="2023-02-13T15:51:04.380" v="2159" actId="167"/>
          <ac:picMkLst>
            <pc:docMk/>
            <pc:sldMk cId="3741862408" sldId="6869"/>
            <ac:picMk id="3" creationId="{8B46F81B-599F-6DC1-0D5F-3160AE68CDA3}"/>
          </ac:picMkLst>
        </pc:picChg>
        <pc:picChg chg="del">
          <ac:chgData name="Smarius, John" userId="c30baacd-31b9-4ea6-b79e-1b4cd3c35358" providerId="ADAL" clId="{15DDC7AB-B56B-4C71-A374-806D6C6A36D8}" dt="2023-02-10T09:42:58.845" v="367" actId="478"/>
          <ac:picMkLst>
            <pc:docMk/>
            <pc:sldMk cId="3741862408" sldId="6869"/>
            <ac:picMk id="4" creationId="{8670B196-6E83-4A42-AD1B-3B35185875A0}"/>
          </ac:picMkLst>
        </pc:picChg>
        <pc:cxnChg chg="mod">
          <ac:chgData name="Smarius, John" userId="c30baacd-31b9-4ea6-b79e-1b4cd3c35358" providerId="ADAL" clId="{15DDC7AB-B56B-4C71-A374-806D6C6A36D8}" dt="2023-02-10T09:48:03.802" v="394" actId="1076"/>
          <ac:cxnSpMkLst>
            <pc:docMk/>
            <pc:sldMk cId="3741862408" sldId="6869"/>
            <ac:cxnSpMk id="22" creationId="{E1BC7C18-655C-4F85-B0DA-559F39E559A4}"/>
          </ac:cxnSpMkLst>
        </pc:cxnChg>
        <pc:cxnChg chg="mod">
          <ac:chgData name="Smarius, John" userId="c30baacd-31b9-4ea6-b79e-1b4cd3c35358" providerId="ADAL" clId="{15DDC7AB-B56B-4C71-A374-806D6C6A36D8}" dt="2023-02-10T09:53:04.441" v="411" actId="1076"/>
          <ac:cxnSpMkLst>
            <pc:docMk/>
            <pc:sldMk cId="3741862408" sldId="6869"/>
            <ac:cxnSpMk id="36" creationId="{9023866F-33F0-4AA2-BD25-1E8C06A57694}"/>
          </ac:cxnSpMkLst>
        </pc:cxnChg>
        <pc:cxnChg chg="mod">
          <ac:chgData name="Smarius, John" userId="c30baacd-31b9-4ea6-b79e-1b4cd3c35358" providerId="ADAL" clId="{15DDC7AB-B56B-4C71-A374-806D6C6A36D8}" dt="2023-02-10T09:48:29.317" v="396" actId="1076"/>
          <ac:cxnSpMkLst>
            <pc:docMk/>
            <pc:sldMk cId="3741862408" sldId="6869"/>
            <ac:cxnSpMk id="48" creationId="{A54839D3-A57E-4033-B933-99E2C9C2D73C}"/>
          </ac:cxnSpMkLst>
        </pc:cxnChg>
        <pc:cxnChg chg="mod">
          <ac:chgData name="Smarius, John" userId="c30baacd-31b9-4ea6-b79e-1b4cd3c35358" providerId="ADAL" clId="{15DDC7AB-B56B-4C71-A374-806D6C6A36D8}" dt="2023-02-10T09:48:39.110" v="397" actId="1076"/>
          <ac:cxnSpMkLst>
            <pc:docMk/>
            <pc:sldMk cId="3741862408" sldId="6869"/>
            <ac:cxnSpMk id="51" creationId="{3E9B66DD-CEE9-46DF-BA70-672E215597CE}"/>
          </ac:cxnSpMkLst>
        </pc:cxnChg>
        <pc:cxnChg chg="mod">
          <ac:chgData name="Smarius, John" userId="c30baacd-31b9-4ea6-b79e-1b4cd3c35358" providerId="ADAL" clId="{15DDC7AB-B56B-4C71-A374-806D6C6A36D8}" dt="2023-02-10T09:48:11.282" v="395" actId="1076"/>
          <ac:cxnSpMkLst>
            <pc:docMk/>
            <pc:sldMk cId="3741862408" sldId="6869"/>
            <ac:cxnSpMk id="53" creationId="{00000000-0000-0000-0000-000000000000}"/>
          </ac:cxnSpMkLst>
        </pc:cxnChg>
        <pc:cxnChg chg="mod">
          <ac:chgData name="Smarius, John" userId="c30baacd-31b9-4ea6-b79e-1b4cd3c35358" providerId="ADAL" clId="{15DDC7AB-B56B-4C71-A374-806D6C6A36D8}" dt="2023-02-10T09:53:04.441" v="411" actId="1076"/>
          <ac:cxnSpMkLst>
            <pc:docMk/>
            <pc:sldMk cId="3741862408" sldId="6869"/>
            <ac:cxnSpMk id="59" creationId="{99CFD69A-175C-47FD-A62F-877DF648B678}"/>
          </ac:cxnSpMkLst>
        </pc:cxnChg>
        <pc:cxnChg chg="del mod">
          <ac:chgData name="Smarius, John" userId="c30baacd-31b9-4ea6-b79e-1b4cd3c35358" providerId="ADAL" clId="{15DDC7AB-B56B-4C71-A374-806D6C6A36D8}" dt="2023-02-10T09:47:26.949" v="388" actId="478"/>
          <ac:cxnSpMkLst>
            <pc:docMk/>
            <pc:sldMk cId="3741862408" sldId="6869"/>
            <ac:cxnSpMk id="62" creationId="{368DF6E8-E71B-4E5E-8CB9-5AF56467162C}"/>
          </ac:cxnSpMkLst>
        </pc:cxnChg>
        <pc:cxnChg chg="mod">
          <ac:chgData name="Smarius, John" userId="c30baacd-31b9-4ea6-b79e-1b4cd3c35358" providerId="ADAL" clId="{15DDC7AB-B56B-4C71-A374-806D6C6A36D8}" dt="2023-02-10T09:53:17.068" v="413" actId="1076"/>
          <ac:cxnSpMkLst>
            <pc:docMk/>
            <pc:sldMk cId="3741862408" sldId="6869"/>
            <ac:cxnSpMk id="66"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67" creationId="{22284A9D-23C7-494D-8A86-2B31B7E1A33A}"/>
          </ac:cxnSpMkLst>
        </pc:cxnChg>
        <pc:cxnChg chg="mod">
          <ac:chgData name="Smarius, John" userId="c30baacd-31b9-4ea6-b79e-1b4cd3c35358" providerId="ADAL" clId="{15DDC7AB-B56B-4C71-A374-806D6C6A36D8}" dt="2023-02-10T09:53:11.398" v="412" actId="1076"/>
          <ac:cxnSpMkLst>
            <pc:docMk/>
            <pc:sldMk cId="3741862408" sldId="6869"/>
            <ac:cxnSpMk id="69" creationId="{00000000-0000-0000-0000-000000000000}"/>
          </ac:cxnSpMkLst>
        </pc:cxnChg>
        <pc:cxnChg chg="del mod">
          <ac:chgData name="Smarius, John" userId="c30baacd-31b9-4ea6-b79e-1b4cd3c35358" providerId="ADAL" clId="{15DDC7AB-B56B-4C71-A374-806D6C6A36D8}" dt="2023-02-10T09:47:26.949" v="388" actId="478"/>
          <ac:cxnSpMkLst>
            <pc:docMk/>
            <pc:sldMk cId="3741862408" sldId="6869"/>
            <ac:cxnSpMk id="70" creationId="{30EE43B1-0982-4A87-B52D-2FD30C6D1236}"/>
          </ac:cxnSpMkLst>
        </pc:cxnChg>
        <pc:cxnChg chg="del mod">
          <ac:chgData name="Smarius, John" userId="c30baacd-31b9-4ea6-b79e-1b4cd3c35358" providerId="ADAL" clId="{15DDC7AB-B56B-4C71-A374-806D6C6A36D8}" dt="2023-02-10T09:47:26.949" v="388" actId="478"/>
          <ac:cxnSpMkLst>
            <pc:docMk/>
            <pc:sldMk cId="3741862408" sldId="6869"/>
            <ac:cxnSpMk id="72" creationId="{682BE5F0-B449-46D4-8573-2991400A5B95}"/>
          </ac:cxnSpMkLst>
        </pc:cxnChg>
        <pc:cxnChg chg="del mod">
          <ac:chgData name="Smarius, John" userId="c30baacd-31b9-4ea6-b79e-1b4cd3c35358" providerId="ADAL" clId="{15DDC7AB-B56B-4C71-A374-806D6C6A36D8}" dt="2023-02-10T09:47:44.836" v="391" actId="478"/>
          <ac:cxnSpMkLst>
            <pc:docMk/>
            <pc:sldMk cId="3741862408" sldId="6869"/>
            <ac:cxnSpMk id="86" creationId="{ECB77172-2BD3-4453-8659-EF543B7E0F8C}"/>
          </ac:cxnSpMkLst>
        </pc:cxnChg>
        <pc:cxnChg chg="del mod">
          <ac:chgData name="Smarius, John" userId="c30baacd-31b9-4ea6-b79e-1b4cd3c35358" providerId="ADAL" clId="{15DDC7AB-B56B-4C71-A374-806D6C6A36D8}" dt="2023-02-10T09:47:06.011" v="385" actId="478"/>
          <ac:cxnSpMkLst>
            <pc:docMk/>
            <pc:sldMk cId="3741862408" sldId="6869"/>
            <ac:cxnSpMk id="87" creationId="{33294F44-503A-4E51-ABE3-351B18D82AF9}"/>
          </ac:cxnSpMkLst>
        </pc:cxnChg>
      </pc:sldChg>
      <pc:sldChg chg="addSp delSp modSp add mod modTransition">
        <pc:chgData name="Smarius, John" userId="c30baacd-31b9-4ea6-b79e-1b4cd3c35358" providerId="ADAL" clId="{15DDC7AB-B56B-4C71-A374-806D6C6A36D8}" dt="2023-02-13T15:53:11.150" v="2169"/>
        <pc:sldMkLst>
          <pc:docMk/>
          <pc:sldMk cId="2150218972" sldId="6870"/>
        </pc:sldMkLst>
        <pc:spChg chg="mod">
          <ac:chgData name="Smarius, John" userId="c30baacd-31b9-4ea6-b79e-1b4cd3c35358" providerId="ADAL" clId="{15DDC7AB-B56B-4C71-A374-806D6C6A36D8}" dt="2023-02-13T08:44:41.742" v="521" actId="1037"/>
          <ac:spMkLst>
            <pc:docMk/>
            <pc:sldMk cId="2150218972" sldId="6870"/>
            <ac:spMk id="6" creationId="{2677E49C-83AC-4A99-AE7C-A1DAC7FADDCB}"/>
          </ac:spMkLst>
        </pc:spChg>
        <pc:spChg chg="mod">
          <ac:chgData name="Smarius, John" userId="c30baacd-31b9-4ea6-b79e-1b4cd3c35358" providerId="ADAL" clId="{15DDC7AB-B56B-4C71-A374-806D6C6A36D8}" dt="2023-02-13T08:41:57.604" v="471" actId="1076"/>
          <ac:spMkLst>
            <pc:docMk/>
            <pc:sldMk cId="2150218972" sldId="6870"/>
            <ac:spMk id="20" creationId="{8C5DA7A1-900C-4226-B8BA-168F27BE7E11}"/>
          </ac:spMkLst>
        </pc:spChg>
        <pc:spChg chg="mod">
          <ac:chgData name="Smarius, John" userId="c30baacd-31b9-4ea6-b79e-1b4cd3c35358" providerId="ADAL" clId="{15DDC7AB-B56B-4C71-A374-806D6C6A36D8}" dt="2023-02-13T08:42:57.922" v="479" actId="1076"/>
          <ac:spMkLst>
            <pc:docMk/>
            <pc:sldMk cId="2150218972" sldId="6870"/>
            <ac:spMk id="27" creationId="{D2F81C10-9A13-4934-A155-F5773C64DF8E}"/>
          </ac:spMkLst>
        </pc:spChg>
        <pc:spChg chg="mod">
          <ac:chgData name="Smarius, John" userId="c30baacd-31b9-4ea6-b79e-1b4cd3c35358" providerId="ADAL" clId="{15DDC7AB-B56B-4C71-A374-806D6C6A36D8}" dt="2023-02-13T08:43:01.976" v="480" actId="1076"/>
          <ac:spMkLst>
            <pc:docMk/>
            <pc:sldMk cId="2150218972" sldId="6870"/>
            <ac:spMk id="28" creationId="{C9ADD715-416C-47BF-A4C8-F09392C9694C}"/>
          </ac:spMkLst>
        </pc:spChg>
        <pc:spChg chg="mod">
          <ac:chgData name="Smarius, John" userId="c30baacd-31b9-4ea6-b79e-1b4cd3c35358" providerId="ADAL" clId="{15DDC7AB-B56B-4C71-A374-806D6C6A36D8}" dt="2023-02-13T08:43:08.448" v="481" actId="1076"/>
          <ac:spMkLst>
            <pc:docMk/>
            <pc:sldMk cId="2150218972" sldId="6870"/>
            <ac:spMk id="29" creationId="{1217928B-DC6E-49AA-A80C-200EB526E4DF}"/>
          </ac:spMkLst>
        </pc:spChg>
        <pc:spChg chg="mod">
          <ac:chgData name="Smarius, John" userId="c30baacd-31b9-4ea6-b79e-1b4cd3c35358" providerId="ADAL" clId="{15DDC7AB-B56B-4C71-A374-806D6C6A36D8}" dt="2023-02-13T08:43:14.420" v="482" actId="1076"/>
          <ac:spMkLst>
            <pc:docMk/>
            <pc:sldMk cId="2150218972" sldId="6870"/>
            <ac:spMk id="30" creationId="{78FB58FA-3152-4A9C-B24D-7D74EC79214B}"/>
          </ac:spMkLst>
        </pc:spChg>
        <pc:spChg chg="mod">
          <ac:chgData name="Smarius, John" userId="c30baacd-31b9-4ea6-b79e-1b4cd3c35358" providerId="ADAL" clId="{15DDC7AB-B56B-4C71-A374-806D6C6A36D8}" dt="2023-02-13T08:44:41.742" v="521" actId="1037"/>
          <ac:spMkLst>
            <pc:docMk/>
            <pc:sldMk cId="2150218972" sldId="6870"/>
            <ac:spMk id="35" creationId="{DAB862D9-E41F-4817-8F69-46B2D1F3F378}"/>
          </ac:spMkLst>
        </pc:spChg>
        <pc:spChg chg="mod">
          <ac:chgData name="Smarius, John" userId="c30baacd-31b9-4ea6-b79e-1b4cd3c35358" providerId="ADAL" clId="{15DDC7AB-B56B-4C71-A374-806D6C6A36D8}" dt="2023-02-13T08:44:41.742" v="521" actId="1037"/>
          <ac:spMkLst>
            <pc:docMk/>
            <pc:sldMk cId="2150218972" sldId="6870"/>
            <ac:spMk id="40" creationId="{78C6C263-8580-4E60-86EE-9236C7D31DAA}"/>
          </ac:spMkLst>
        </pc:spChg>
        <pc:spChg chg="mod">
          <ac:chgData name="Smarius, John" userId="c30baacd-31b9-4ea6-b79e-1b4cd3c35358" providerId="ADAL" clId="{15DDC7AB-B56B-4C71-A374-806D6C6A36D8}" dt="2023-02-13T08:44:41.742" v="521" actId="1037"/>
          <ac:spMkLst>
            <pc:docMk/>
            <pc:sldMk cId="2150218972" sldId="6870"/>
            <ac:spMk id="41" creationId="{10B589ED-3C9A-4C81-AEDD-5B138142E65D}"/>
          </ac:spMkLst>
        </pc:spChg>
        <pc:spChg chg="mod">
          <ac:chgData name="Smarius, John" userId="c30baacd-31b9-4ea6-b79e-1b4cd3c35358" providerId="ADAL" clId="{15DDC7AB-B56B-4C71-A374-806D6C6A36D8}" dt="2023-02-13T08:51:14.825" v="550" actId="1076"/>
          <ac:spMkLst>
            <pc:docMk/>
            <pc:sldMk cId="2150218972" sldId="6870"/>
            <ac:spMk id="47" creationId="{00000000-0000-0000-0000-000000000000}"/>
          </ac:spMkLst>
        </pc:spChg>
        <pc:spChg chg="mod">
          <ac:chgData name="Smarius, John" userId="c30baacd-31b9-4ea6-b79e-1b4cd3c35358" providerId="ADAL" clId="{15DDC7AB-B56B-4C71-A374-806D6C6A36D8}" dt="2023-02-13T08:42:51.736" v="478" actId="1076"/>
          <ac:spMkLst>
            <pc:docMk/>
            <pc:sldMk cId="2150218972" sldId="6870"/>
            <ac:spMk id="65" creationId="{00000000-0000-0000-0000-000000000000}"/>
          </ac:spMkLst>
        </pc:spChg>
        <pc:spChg chg="add mod">
          <ac:chgData name="Smarius, John" userId="c30baacd-31b9-4ea6-b79e-1b4cd3c35358" providerId="ADAL" clId="{15DDC7AB-B56B-4C71-A374-806D6C6A36D8}" dt="2023-02-13T08:51:31.971" v="552" actId="1076"/>
          <ac:spMkLst>
            <pc:docMk/>
            <pc:sldMk cId="2150218972" sldId="6870"/>
            <ac:spMk id="67" creationId="{1BBC556D-AC29-8F27-2D28-91FC910D07AA}"/>
          </ac:spMkLst>
        </pc:spChg>
        <pc:spChg chg="mod">
          <ac:chgData name="Smarius, John" userId="c30baacd-31b9-4ea6-b79e-1b4cd3c35358" providerId="ADAL" clId="{15DDC7AB-B56B-4C71-A374-806D6C6A36D8}" dt="2023-02-13T08:43:51.535" v="489" actId="1076"/>
          <ac:spMkLst>
            <pc:docMk/>
            <pc:sldMk cId="2150218972" sldId="6870"/>
            <ac:spMk id="68" creationId="{00000000-0000-0000-0000-000000000000}"/>
          </ac:spMkLst>
        </pc:spChg>
        <pc:spChg chg="add mod">
          <ac:chgData name="Smarius, John" userId="c30baacd-31b9-4ea6-b79e-1b4cd3c35358" providerId="ADAL" clId="{15DDC7AB-B56B-4C71-A374-806D6C6A36D8}" dt="2023-02-13T08:52:13.461" v="557" actId="1035"/>
          <ac:spMkLst>
            <pc:docMk/>
            <pc:sldMk cId="2150218972" sldId="6870"/>
            <ac:spMk id="70" creationId="{D5D91FDC-B4D3-CF93-3F79-AC4A8334283F}"/>
          </ac:spMkLst>
        </pc:spChg>
        <pc:spChg chg="mod">
          <ac:chgData name="Smarius, John" userId="c30baacd-31b9-4ea6-b79e-1b4cd3c35358" providerId="ADAL" clId="{15DDC7AB-B56B-4C71-A374-806D6C6A36D8}" dt="2023-02-13T08:52:21.961" v="559" actId="1036"/>
          <ac:spMkLst>
            <pc:docMk/>
            <pc:sldMk cId="2150218972" sldId="6870"/>
            <ac:spMk id="82" creationId="{41D7A40C-CBE4-8B7F-9DD9-416B3B0847B7}"/>
          </ac:spMkLst>
        </pc:spChg>
        <pc:spChg chg="mod">
          <ac:chgData name="Smarius, John" userId="c30baacd-31b9-4ea6-b79e-1b4cd3c35358" providerId="ADAL" clId="{15DDC7AB-B56B-4C71-A374-806D6C6A36D8}" dt="2023-02-13T08:52:21.961" v="559" actId="1036"/>
          <ac:spMkLst>
            <pc:docMk/>
            <pc:sldMk cId="2150218972" sldId="6870"/>
            <ac:spMk id="83" creationId="{EB7A23FB-52C1-7048-61EE-9A24489CBB00}"/>
          </ac:spMkLst>
        </pc:spChg>
        <pc:spChg chg="mod">
          <ac:chgData name="Smarius, John" userId="c30baacd-31b9-4ea6-b79e-1b4cd3c35358" providerId="ADAL" clId="{15DDC7AB-B56B-4C71-A374-806D6C6A36D8}" dt="2023-02-13T08:52:21.961" v="559" actId="1036"/>
          <ac:spMkLst>
            <pc:docMk/>
            <pc:sldMk cId="2150218972" sldId="6870"/>
            <ac:spMk id="84" creationId="{4F306772-8DF3-0C34-E95D-D972421424DF}"/>
          </ac:spMkLst>
        </pc:spChg>
        <pc:spChg chg="mod ord">
          <ac:chgData name="Smarius, John" userId="c30baacd-31b9-4ea6-b79e-1b4cd3c35358" providerId="ADAL" clId="{15DDC7AB-B56B-4C71-A374-806D6C6A36D8}" dt="2023-02-13T08:43:30.722" v="487" actId="167"/>
          <ac:spMkLst>
            <pc:docMk/>
            <pc:sldMk cId="2150218972" sldId="6870"/>
            <ac:spMk id="85" creationId="{3CD1F8A9-408C-E0A7-99C5-9D3FE9839071}"/>
          </ac:spMkLst>
        </pc:spChg>
        <pc:spChg chg="mod ord">
          <ac:chgData name="Smarius, John" userId="c30baacd-31b9-4ea6-b79e-1b4cd3c35358" providerId="ADAL" clId="{15DDC7AB-B56B-4C71-A374-806D6C6A36D8}" dt="2023-02-13T08:43:30.722" v="487" actId="167"/>
          <ac:spMkLst>
            <pc:docMk/>
            <pc:sldMk cId="2150218972" sldId="6870"/>
            <ac:spMk id="88" creationId="{DB7F5F1A-4FAC-5BFE-482C-A7C304D1E481}"/>
          </ac:spMkLst>
        </pc:spChg>
        <pc:spChg chg="mod">
          <ac:chgData name="Smarius, John" userId="c30baacd-31b9-4ea6-b79e-1b4cd3c35358" providerId="ADAL" clId="{15DDC7AB-B56B-4C71-A374-806D6C6A36D8}" dt="2023-02-13T08:40:14.787" v="465" actId="14100"/>
          <ac:spMkLst>
            <pc:docMk/>
            <pc:sldMk cId="2150218972" sldId="6870"/>
            <ac:spMk id="89" creationId="{EFBE804E-A618-3D4A-2770-362596742025}"/>
          </ac:spMkLst>
        </pc:spChg>
        <pc:spChg chg="mod">
          <ac:chgData name="Smarius, John" userId="c30baacd-31b9-4ea6-b79e-1b4cd3c35358" providerId="ADAL" clId="{15DDC7AB-B56B-4C71-A374-806D6C6A36D8}" dt="2023-02-13T08:44:52.445" v="522" actId="1076"/>
          <ac:spMkLst>
            <pc:docMk/>
            <pc:sldMk cId="2150218972" sldId="6870"/>
            <ac:spMk id="90" creationId="{B69390BD-E370-AD58-57D7-BE39C2B41864}"/>
          </ac:spMkLst>
        </pc:spChg>
        <pc:spChg chg="mod">
          <ac:chgData name="Smarius, John" userId="c30baacd-31b9-4ea6-b79e-1b4cd3c35358" providerId="ADAL" clId="{15DDC7AB-B56B-4C71-A374-806D6C6A36D8}" dt="2023-02-13T08:40:14.787" v="465" actId="14100"/>
          <ac:spMkLst>
            <pc:docMk/>
            <pc:sldMk cId="2150218972" sldId="6870"/>
            <ac:spMk id="91" creationId="{B2697B1D-D328-4C3C-60FF-979CF122A7A5}"/>
          </ac:spMkLst>
        </pc:spChg>
        <pc:spChg chg="mod">
          <ac:chgData name="Smarius, John" userId="c30baacd-31b9-4ea6-b79e-1b4cd3c35358" providerId="ADAL" clId="{15DDC7AB-B56B-4C71-A374-806D6C6A36D8}" dt="2023-02-13T11:02:14.952" v="976" actId="20577"/>
          <ac:spMkLst>
            <pc:docMk/>
            <pc:sldMk cId="2150218972" sldId="6870"/>
            <ac:spMk id="95" creationId="{4C857EA8-76EC-475B-A87C-672DD792D997}"/>
          </ac:spMkLst>
        </pc:spChg>
        <pc:picChg chg="del">
          <ac:chgData name="Smarius, John" userId="c30baacd-31b9-4ea6-b79e-1b4cd3c35358" providerId="ADAL" clId="{15DDC7AB-B56B-4C71-A374-806D6C6A36D8}" dt="2023-02-10T09:56:52.030" v="429" actId="478"/>
          <ac:picMkLst>
            <pc:docMk/>
            <pc:sldMk cId="2150218972" sldId="6870"/>
            <ac:picMk id="3" creationId="{8B46F81B-599F-6DC1-0D5F-3160AE68CDA3}"/>
          </ac:picMkLst>
        </pc:picChg>
        <pc:cxnChg chg="mod">
          <ac:chgData name="Smarius, John" userId="c30baacd-31b9-4ea6-b79e-1b4cd3c35358" providerId="ADAL" clId="{15DDC7AB-B56B-4C71-A374-806D6C6A36D8}" dt="2023-02-13T08:42:57.922" v="479" actId="1076"/>
          <ac:cxnSpMkLst>
            <pc:docMk/>
            <pc:sldMk cId="2150218972" sldId="6870"/>
            <ac:cxnSpMk id="22" creationId="{E1BC7C18-655C-4F85-B0DA-559F39E559A4}"/>
          </ac:cxnSpMkLst>
        </pc:cxnChg>
        <pc:cxnChg chg="add mod">
          <ac:chgData name="Smarius, John" userId="c30baacd-31b9-4ea6-b79e-1b4cd3c35358" providerId="ADAL" clId="{15DDC7AB-B56B-4C71-A374-806D6C6A36D8}" dt="2023-02-13T08:49:06.034" v="532" actId="14100"/>
          <ac:cxnSpMkLst>
            <pc:docMk/>
            <pc:sldMk cId="2150218972" sldId="6870"/>
            <ac:cxnSpMk id="34" creationId="{E6DC4840-D18A-F591-9422-AD66CEDD3EF3}"/>
          </ac:cxnSpMkLst>
        </pc:cxnChg>
        <pc:cxnChg chg="mod">
          <ac:chgData name="Smarius, John" userId="c30baacd-31b9-4ea6-b79e-1b4cd3c35358" providerId="ADAL" clId="{15DDC7AB-B56B-4C71-A374-806D6C6A36D8}" dt="2023-02-13T08:44:41.742" v="521" actId="1037"/>
          <ac:cxnSpMkLst>
            <pc:docMk/>
            <pc:sldMk cId="2150218972" sldId="6870"/>
            <ac:cxnSpMk id="36" creationId="{9023866F-33F0-4AA2-BD25-1E8C06A57694}"/>
          </ac:cxnSpMkLst>
        </pc:cxnChg>
        <pc:cxnChg chg="mod">
          <ac:chgData name="Smarius, John" userId="c30baacd-31b9-4ea6-b79e-1b4cd3c35358" providerId="ADAL" clId="{15DDC7AB-B56B-4C71-A374-806D6C6A36D8}" dt="2023-02-13T08:43:08.448" v="481" actId="1076"/>
          <ac:cxnSpMkLst>
            <pc:docMk/>
            <pc:sldMk cId="2150218972" sldId="6870"/>
            <ac:cxnSpMk id="48" creationId="{A54839D3-A57E-4033-B933-99E2C9C2D73C}"/>
          </ac:cxnSpMkLst>
        </pc:cxnChg>
        <pc:cxnChg chg="add mod">
          <ac:chgData name="Smarius, John" userId="c30baacd-31b9-4ea6-b79e-1b4cd3c35358" providerId="ADAL" clId="{15DDC7AB-B56B-4C71-A374-806D6C6A36D8}" dt="2023-02-13T08:49:32.825" v="535" actId="1076"/>
          <ac:cxnSpMkLst>
            <pc:docMk/>
            <pc:sldMk cId="2150218972" sldId="6870"/>
            <ac:cxnSpMk id="49" creationId="{233E1029-2935-FC41-E1C6-6DAF93FDC2E6}"/>
          </ac:cxnSpMkLst>
        </pc:cxnChg>
        <pc:cxnChg chg="mod">
          <ac:chgData name="Smarius, John" userId="c30baacd-31b9-4ea6-b79e-1b4cd3c35358" providerId="ADAL" clId="{15DDC7AB-B56B-4C71-A374-806D6C6A36D8}" dt="2023-02-13T08:43:14.420" v="482" actId="1076"/>
          <ac:cxnSpMkLst>
            <pc:docMk/>
            <pc:sldMk cId="2150218972" sldId="6870"/>
            <ac:cxnSpMk id="51" creationId="{3E9B66DD-CEE9-46DF-BA70-672E215597CE}"/>
          </ac:cxnSpMkLst>
        </pc:cxnChg>
        <pc:cxnChg chg="add mod">
          <ac:chgData name="Smarius, John" userId="c30baacd-31b9-4ea6-b79e-1b4cd3c35358" providerId="ADAL" clId="{15DDC7AB-B56B-4C71-A374-806D6C6A36D8}" dt="2023-02-13T08:50:04.545" v="538" actId="1076"/>
          <ac:cxnSpMkLst>
            <pc:docMk/>
            <pc:sldMk cId="2150218972" sldId="6870"/>
            <ac:cxnSpMk id="52" creationId="{52880A63-DE2C-3D20-102E-FF29E5320A97}"/>
          </ac:cxnSpMkLst>
        </pc:cxnChg>
        <pc:cxnChg chg="mod">
          <ac:chgData name="Smarius, John" userId="c30baacd-31b9-4ea6-b79e-1b4cd3c35358" providerId="ADAL" clId="{15DDC7AB-B56B-4C71-A374-806D6C6A36D8}" dt="2023-02-13T08:43:01.976" v="480" actId="1076"/>
          <ac:cxnSpMkLst>
            <pc:docMk/>
            <pc:sldMk cId="2150218972" sldId="6870"/>
            <ac:cxnSpMk id="53" creationId="{00000000-0000-0000-0000-000000000000}"/>
          </ac:cxnSpMkLst>
        </pc:cxnChg>
        <pc:cxnChg chg="add mod">
          <ac:chgData name="Smarius, John" userId="c30baacd-31b9-4ea6-b79e-1b4cd3c35358" providerId="ADAL" clId="{15DDC7AB-B56B-4C71-A374-806D6C6A36D8}" dt="2023-02-13T08:50:26.233" v="542" actId="14100"/>
          <ac:cxnSpMkLst>
            <pc:docMk/>
            <pc:sldMk cId="2150218972" sldId="6870"/>
            <ac:cxnSpMk id="54" creationId="{FABE025F-636F-18E3-4022-FEB6D7B5B3F5}"/>
          </ac:cxnSpMkLst>
        </pc:cxnChg>
        <pc:cxnChg chg="add mod">
          <ac:chgData name="Smarius, John" userId="c30baacd-31b9-4ea6-b79e-1b4cd3c35358" providerId="ADAL" clId="{15DDC7AB-B56B-4C71-A374-806D6C6A36D8}" dt="2023-02-13T08:51:03.548" v="549" actId="14100"/>
          <ac:cxnSpMkLst>
            <pc:docMk/>
            <pc:sldMk cId="2150218972" sldId="6870"/>
            <ac:cxnSpMk id="58" creationId="{56396421-9796-1042-14F7-A88503F03DD9}"/>
          </ac:cxnSpMkLst>
        </pc:cxnChg>
        <pc:cxnChg chg="mod">
          <ac:chgData name="Smarius, John" userId="c30baacd-31b9-4ea6-b79e-1b4cd3c35358" providerId="ADAL" clId="{15DDC7AB-B56B-4C71-A374-806D6C6A36D8}" dt="2023-02-13T08:48:58.943" v="531" actId="14100"/>
          <ac:cxnSpMkLst>
            <pc:docMk/>
            <pc:sldMk cId="2150218972" sldId="6870"/>
            <ac:cxnSpMk id="59" creationId="{99CFD69A-175C-47FD-A62F-877DF648B678}"/>
          </ac:cxnSpMkLst>
        </pc:cxnChg>
        <pc:cxnChg chg="mod">
          <ac:chgData name="Smarius, John" userId="c30baacd-31b9-4ea6-b79e-1b4cd3c35358" providerId="ADAL" clId="{15DDC7AB-B56B-4C71-A374-806D6C6A36D8}" dt="2023-02-13T08:49:22.443" v="534" actId="14100"/>
          <ac:cxnSpMkLst>
            <pc:docMk/>
            <pc:sldMk cId="2150218972" sldId="6870"/>
            <ac:cxnSpMk id="66" creationId="{00000000-0000-0000-0000-000000000000}"/>
          </ac:cxnSpMkLst>
        </pc:cxnChg>
        <pc:cxnChg chg="mod">
          <ac:chgData name="Smarius, John" userId="c30baacd-31b9-4ea6-b79e-1b4cd3c35358" providerId="ADAL" clId="{15DDC7AB-B56B-4C71-A374-806D6C6A36D8}" dt="2023-02-13T08:51:14.825" v="550" actId="1076"/>
          <ac:cxnSpMkLst>
            <pc:docMk/>
            <pc:sldMk cId="2150218972" sldId="6870"/>
            <ac:cxnSpMk id="69" creationId="{00000000-0000-0000-0000-000000000000}"/>
          </ac:cxnSpMkLst>
        </pc:cxnChg>
      </pc:sldChg>
      <pc:sldChg chg="addSp delSp modSp mod">
        <pc:chgData name="Smarius, John" userId="c30baacd-31b9-4ea6-b79e-1b4cd3c35358" providerId="ADAL" clId="{15DDC7AB-B56B-4C71-A374-806D6C6A36D8}" dt="2023-02-13T11:02:32.282" v="980"/>
        <pc:sldMkLst>
          <pc:docMk/>
          <pc:sldMk cId="2718480438" sldId="6871"/>
        </pc:sldMkLst>
        <pc:spChg chg="add mod">
          <ac:chgData name="Smarius, John" userId="c30baacd-31b9-4ea6-b79e-1b4cd3c35358" providerId="ADAL" clId="{15DDC7AB-B56B-4C71-A374-806D6C6A36D8}" dt="2023-02-13T08:56:44.986" v="568" actId="1076"/>
          <ac:spMkLst>
            <pc:docMk/>
            <pc:sldMk cId="2718480438" sldId="6871"/>
            <ac:spMk id="2" creationId="{5DA43B10-590F-B8E9-2123-578670F2E647}"/>
          </ac:spMkLst>
        </pc:spChg>
        <pc:spChg chg="add mod">
          <ac:chgData name="Smarius, John" userId="c30baacd-31b9-4ea6-b79e-1b4cd3c35358" providerId="ADAL" clId="{15DDC7AB-B56B-4C71-A374-806D6C6A36D8}" dt="2023-02-13T10:20:56.614" v="600" actId="1076"/>
          <ac:spMkLst>
            <pc:docMk/>
            <pc:sldMk cId="2718480438" sldId="6871"/>
            <ac:spMk id="4" creationId="{5EF4AA63-D889-CDC3-2BCC-8E949F8D2E14}"/>
          </ac:spMkLst>
        </pc:spChg>
        <pc:spChg chg="add mod">
          <ac:chgData name="Smarius, John" userId="c30baacd-31b9-4ea6-b79e-1b4cd3c35358" providerId="ADAL" clId="{15DDC7AB-B56B-4C71-A374-806D6C6A36D8}" dt="2023-02-13T08:57:11.793" v="570" actId="1076"/>
          <ac:spMkLst>
            <pc:docMk/>
            <pc:sldMk cId="2718480438" sldId="6871"/>
            <ac:spMk id="5" creationId="{CC2F87AF-41F7-61AD-904C-68CBA0B82313}"/>
          </ac:spMkLst>
        </pc:spChg>
        <pc:spChg chg="del">
          <ac:chgData name="Smarius, John" userId="c30baacd-31b9-4ea6-b79e-1b4cd3c35358" providerId="ADAL" clId="{15DDC7AB-B56B-4C71-A374-806D6C6A36D8}" dt="2023-02-13T10:19:31.915" v="592" actId="478"/>
          <ac:spMkLst>
            <pc:docMk/>
            <pc:sldMk cId="2718480438" sldId="6871"/>
            <ac:spMk id="6" creationId="{2677E49C-83AC-4A99-AE7C-A1DAC7FADDCB}"/>
          </ac:spMkLst>
        </pc:spChg>
        <pc:spChg chg="add mod">
          <ac:chgData name="Smarius, John" userId="c30baacd-31b9-4ea6-b79e-1b4cd3c35358" providerId="ADAL" clId="{15DDC7AB-B56B-4C71-A374-806D6C6A36D8}" dt="2023-02-13T08:58:27.459" v="574" actId="1076"/>
          <ac:spMkLst>
            <pc:docMk/>
            <pc:sldMk cId="2718480438" sldId="6871"/>
            <ac:spMk id="8" creationId="{A14FF6C8-E3E4-BDCE-2FFE-2CFC4AD3E7CC}"/>
          </ac:spMkLst>
        </pc:spChg>
        <pc:spChg chg="add del mod">
          <ac:chgData name="Smarius, John" userId="c30baacd-31b9-4ea6-b79e-1b4cd3c35358" providerId="ADAL" clId="{15DDC7AB-B56B-4C71-A374-806D6C6A36D8}" dt="2023-02-13T08:58:32.980" v="576" actId="478"/>
          <ac:spMkLst>
            <pc:docMk/>
            <pc:sldMk cId="2718480438" sldId="6871"/>
            <ac:spMk id="9" creationId="{A87BCC44-B3E0-2401-2B14-D11521D3B4CA}"/>
          </ac:spMkLst>
        </pc:spChg>
        <pc:spChg chg="add mod">
          <ac:chgData name="Smarius, John" userId="c30baacd-31b9-4ea6-b79e-1b4cd3c35358" providerId="ADAL" clId="{15DDC7AB-B56B-4C71-A374-806D6C6A36D8}" dt="2023-02-13T10:20:48.696" v="599" actId="1076"/>
          <ac:spMkLst>
            <pc:docMk/>
            <pc:sldMk cId="2718480438" sldId="6871"/>
            <ac:spMk id="10" creationId="{C6253B54-F7A4-8FE2-026E-3A956ADD0D20}"/>
          </ac:spMkLst>
        </pc:spChg>
        <pc:spChg chg="add mod">
          <ac:chgData name="Smarius, John" userId="c30baacd-31b9-4ea6-b79e-1b4cd3c35358" providerId="ADAL" clId="{15DDC7AB-B56B-4C71-A374-806D6C6A36D8}" dt="2023-02-13T08:59:23.420" v="581" actId="1076"/>
          <ac:spMkLst>
            <pc:docMk/>
            <pc:sldMk cId="2718480438" sldId="6871"/>
            <ac:spMk id="19" creationId="{CEA65129-6BF0-4A9A-8F55-4C21B5C81DA6}"/>
          </ac:spMkLst>
        </pc:spChg>
        <pc:spChg chg="add del">
          <ac:chgData name="Smarius, John" userId="c30baacd-31b9-4ea6-b79e-1b4cd3c35358" providerId="ADAL" clId="{15DDC7AB-B56B-4C71-A374-806D6C6A36D8}" dt="2023-02-13T10:19:03.267" v="591" actId="478"/>
          <ac:spMkLst>
            <pc:docMk/>
            <pc:sldMk cId="2718480438" sldId="6871"/>
            <ac:spMk id="20" creationId="{8C5DA7A1-900C-4226-B8BA-168F27BE7E11}"/>
          </ac:spMkLst>
        </pc:spChg>
        <pc:spChg chg="add mod">
          <ac:chgData name="Smarius, John" userId="c30baacd-31b9-4ea6-b79e-1b4cd3c35358" providerId="ADAL" clId="{15DDC7AB-B56B-4C71-A374-806D6C6A36D8}" dt="2023-02-13T08:59:13.843" v="580" actId="1076"/>
          <ac:spMkLst>
            <pc:docMk/>
            <pc:sldMk cId="2718480438" sldId="6871"/>
            <ac:spMk id="21" creationId="{9C42A616-833A-17F8-CCEF-0F96097C927E}"/>
          </ac:spMkLst>
        </pc:spChg>
        <pc:spChg chg="add mod">
          <ac:chgData name="Smarius, John" userId="c30baacd-31b9-4ea6-b79e-1b4cd3c35358" providerId="ADAL" clId="{15DDC7AB-B56B-4C71-A374-806D6C6A36D8}" dt="2023-02-13T08:59:10.063" v="579" actId="1076"/>
          <ac:spMkLst>
            <pc:docMk/>
            <pc:sldMk cId="2718480438" sldId="6871"/>
            <ac:spMk id="23" creationId="{6B0004E0-4CA3-CC1A-3400-4DC60767DF49}"/>
          </ac:spMkLst>
        </pc:spChg>
        <pc:spChg chg="add mod">
          <ac:chgData name="Smarius, John" userId="c30baacd-31b9-4ea6-b79e-1b4cd3c35358" providerId="ADAL" clId="{15DDC7AB-B56B-4C71-A374-806D6C6A36D8}" dt="2023-02-13T10:20:42.822" v="598" actId="1076"/>
          <ac:spMkLst>
            <pc:docMk/>
            <pc:sldMk cId="2718480438" sldId="6871"/>
            <ac:spMk id="24" creationId="{A56A52E7-5719-7DA7-D7D7-A0BD70A5489D}"/>
          </ac:spMkLst>
        </pc:spChg>
        <pc:spChg chg="add del">
          <ac:chgData name="Smarius, John" userId="c30baacd-31b9-4ea6-b79e-1b4cd3c35358" providerId="ADAL" clId="{15DDC7AB-B56B-4C71-A374-806D6C6A36D8}" dt="2023-02-13T10:19:03.267" v="591" actId="478"/>
          <ac:spMkLst>
            <pc:docMk/>
            <pc:sldMk cId="2718480438" sldId="6871"/>
            <ac:spMk id="27" creationId="{D2F81C10-9A13-4934-A155-F5773C64DF8E}"/>
          </ac:spMkLst>
        </pc:spChg>
        <pc:spChg chg="del">
          <ac:chgData name="Smarius, John" userId="c30baacd-31b9-4ea6-b79e-1b4cd3c35358" providerId="ADAL" clId="{15DDC7AB-B56B-4C71-A374-806D6C6A36D8}" dt="2023-02-13T10:18:17.067" v="585" actId="478"/>
          <ac:spMkLst>
            <pc:docMk/>
            <pc:sldMk cId="2718480438" sldId="6871"/>
            <ac:spMk id="28" creationId="{C9ADD715-416C-47BF-A4C8-F09392C9694C}"/>
          </ac:spMkLst>
        </pc:spChg>
        <pc:spChg chg="del">
          <ac:chgData name="Smarius, John" userId="c30baacd-31b9-4ea6-b79e-1b4cd3c35358" providerId="ADAL" clId="{15DDC7AB-B56B-4C71-A374-806D6C6A36D8}" dt="2023-02-13T10:18:17.067" v="585" actId="478"/>
          <ac:spMkLst>
            <pc:docMk/>
            <pc:sldMk cId="2718480438" sldId="6871"/>
            <ac:spMk id="29" creationId="{1217928B-DC6E-49AA-A80C-200EB526E4DF}"/>
          </ac:spMkLst>
        </pc:spChg>
        <pc:spChg chg="del">
          <ac:chgData name="Smarius, John" userId="c30baacd-31b9-4ea6-b79e-1b4cd3c35358" providerId="ADAL" clId="{15DDC7AB-B56B-4C71-A374-806D6C6A36D8}" dt="2023-02-13T10:18:17.067" v="585" actId="478"/>
          <ac:spMkLst>
            <pc:docMk/>
            <pc:sldMk cId="2718480438" sldId="6871"/>
            <ac:spMk id="30" creationId="{78FB58FA-3152-4A9C-B24D-7D74EC79214B}"/>
          </ac:spMkLst>
        </pc:spChg>
        <pc:spChg chg="del">
          <ac:chgData name="Smarius, John" userId="c30baacd-31b9-4ea6-b79e-1b4cd3c35358" providerId="ADAL" clId="{15DDC7AB-B56B-4C71-A374-806D6C6A36D8}" dt="2023-02-13T10:19:31.915" v="592" actId="478"/>
          <ac:spMkLst>
            <pc:docMk/>
            <pc:sldMk cId="2718480438" sldId="6871"/>
            <ac:spMk id="35" creationId="{DAB862D9-E41F-4817-8F69-46B2D1F3F378}"/>
          </ac:spMkLst>
        </pc:spChg>
        <pc:spChg chg="add mod">
          <ac:chgData name="Smarius, John" userId="c30baacd-31b9-4ea6-b79e-1b4cd3c35358" providerId="ADAL" clId="{15DDC7AB-B56B-4C71-A374-806D6C6A36D8}" dt="2023-02-13T10:17:48.798" v="584" actId="1076"/>
          <ac:spMkLst>
            <pc:docMk/>
            <pc:sldMk cId="2718480438" sldId="6871"/>
            <ac:spMk id="39" creationId="{7142C453-B412-9655-DDFB-BE47CE902DE0}"/>
          </ac:spMkLst>
        </pc:spChg>
        <pc:spChg chg="del">
          <ac:chgData name="Smarius, John" userId="c30baacd-31b9-4ea6-b79e-1b4cd3c35358" providerId="ADAL" clId="{15DDC7AB-B56B-4C71-A374-806D6C6A36D8}" dt="2023-02-13T10:19:31.915" v="592" actId="478"/>
          <ac:spMkLst>
            <pc:docMk/>
            <pc:sldMk cId="2718480438" sldId="6871"/>
            <ac:spMk id="40" creationId="{78C6C263-8580-4E60-86EE-9236C7D31DAA}"/>
          </ac:spMkLst>
        </pc:spChg>
        <pc:spChg chg="del">
          <ac:chgData name="Smarius, John" userId="c30baacd-31b9-4ea6-b79e-1b4cd3c35358" providerId="ADAL" clId="{15DDC7AB-B56B-4C71-A374-806D6C6A36D8}" dt="2023-02-13T10:19:31.915" v="592" actId="478"/>
          <ac:spMkLst>
            <pc:docMk/>
            <pc:sldMk cId="2718480438" sldId="6871"/>
            <ac:spMk id="41" creationId="{10B589ED-3C9A-4C81-AEDD-5B138142E65D}"/>
          </ac:spMkLst>
        </pc:spChg>
        <pc:spChg chg="add mod">
          <ac:chgData name="Smarius, John" userId="c30baacd-31b9-4ea6-b79e-1b4cd3c35358" providerId="ADAL" clId="{15DDC7AB-B56B-4C71-A374-806D6C6A36D8}" dt="2023-02-13T10:20:31.887" v="597" actId="1076"/>
          <ac:spMkLst>
            <pc:docMk/>
            <pc:sldMk cId="2718480438" sldId="6871"/>
            <ac:spMk id="42" creationId="{943B5C2F-EEF2-809E-F209-F355F3D24C5A}"/>
          </ac:spMkLst>
        </pc:spChg>
        <pc:spChg chg="add mod">
          <ac:chgData name="Smarius, John" userId="c30baacd-31b9-4ea6-b79e-1b4cd3c35358" providerId="ADAL" clId="{15DDC7AB-B56B-4C71-A374-806D6C6A36D8}" dt="2023-02-13T10:21:06.327" v="601" actId="1076"/>
          <ac:spMkLst>
            <pc:docMk/>
            <pc:sldMk cId="2718480438" sldId="6871"/>
            <ac:spMk id="45" creationId="{6681C4F6-B23D-0AE0-7F49-FF9445DE0B18}"/>
          </ac:spMkLst>
        </pc:spChg>
        <pc:spChg chg="add mod">
          <ac:chgData name="Smarius, John" userId="c30baacd-31b9-4ea6-b79e-1b4cd3c35358" providerId="ADAL" clId="{15DDC7AB-B56B-4C71-A374-806D6C6A36D8}" dt="2023-02-13T10:21:12.894" v="602" actId="1076"/>
          <ac:spMkLst>
            <pc:docMk/>
            <pc:sldMk cId="2718480438" sldId="6871"/>
            <ac:spMk id="46" creationId="{F5FBE43E-5AF4-1609-4DE0-7F5F8A39B968}"/>
          </ac:spMkLst>
        </pc:spChg>
        <pc:spChg chg="add del">
          <ac:chgData name="Smarius, John" userId="c30baacd-31b9-4ea6-b79e-1b4cd3c35358" providerId="ADAL" clId="{15DDC7AB-B56B-4C71-A374-806D6C6A36D8}" dt="2023-02-13T10:19:03.267" v="591" actId="478"/>
          <ac:spMkLst>
            <pc:docMk/>
            <pc:sldMk cId="2718480438" sldId="6871"/>
            <ac:spMk id="47" creationId="{00000000-0000-0000-0000-000000000000}"/>
          </ac:spMkLst>
        </pc:spChg>
        <pc:spChg chg="add mod">
          <ac:chgData name="Smarius, John" userId="c30baacd-31b9-4ea6-b79e-1b4cd3c35358" providerId="ADAL" clId="{15DDC7AB-B56B-4C71-A374-806D6C6A36D8}" dt="2023-02-13T10:19:34.760" v="593"/>
          <ac:spMkLst>
            <pc:docMk/>
            <pc:sldMk cId="2718480438" sldId="6871"/>
            <ac:spMk id="52" creationId="{09C9119D-8E76-0A56-613C-5AC4C5A6D565}"/>
          </ac:spMkLst>
        </pc:spChg>
        <pc:spChg chg="add mod">
          <ac:chgData name="Smarius, John" userId="c30baacd-31b9-4ea6-b79e-1b4cd3c35358" providerId="ADAL" clId="{15DDC7AB-B56B-4C71-A374-806D6C6A36D8}" dt="2023-02-13T10:19:34.760" v="593"/>
          <ac:spMkLst>
            <pc:docMk/>
            <pc:sldMk cId="2718480438" sldId="6871"/>
            <ac:spMk id="54" creationId="{925B5034-D2A7-3A80-68DF-6E616BDFA9EE}"/>
          </ac:spMkLst>
        </pc:spChg>
        <pc:spChg chg="add mod">
          <ac:chgData name="Smarius, John" userId="c30baacd-31b9-4ea6-b79e-1b4cd3c35358" providerId="ADAL" clId="{15DDC7AB-B56B-4C71-A374-806D6C6A36D8}" dt="2023-02-13T10:19:34.760" v="593"/>
          <ac:spMkLst>
            <pc:docMk/>
            <pc:sldMk cId="2718480438" sldId="6871"/>
            <ac:spMk id="55" creationId="{07ED6BB8-C27E-5923-7997-A126C2EC9A71}"/>
          </ac:spMkLst>
        </pc:spChg>
        <pc:spChg chg="add mod">
          <ac:chgData name="Smarius, John" userId="c30baacd-31b9-4ea6-b79e-1b4cd3c35358" providerId="ADAL" clId="{15DDC7AB-B56B-4C71-A374-806D6C6A36D8}" dt="2023-02-13T10:20:12.242" v="596" actId="1076"/>
          <ac:spMkLst>
            <pc:docMk/>
            <pc:sldMk cId="2718480438" sldId="6871"/>
            <ac:spMk id="56" creationId="{92484F53-EB32-7290-2477-0FAAFFDBC464}"/>
          </ac:spMkLst>
        </pc:spChg>
        <pc:spChg chg="add del">
          <ac:chgData name="Smarius, John" userId="c30baacd-31b9-4ea6-b79e-1b4cd3c35358" providerId="ADAL" clId="{15DDC7AB-B56B-4C71-A374-806D6C6A36D8}" dt="2023-02-13T10:19:03.267" v="591" actId="478"/>
          <ac:spMkLst>
            <pc:docMk/>
            <pc:sldMk cId="2718480438" sldId="6871"/>
            <ac:spMk id="65" creationId="{00000000-0000-0000-0000-000000000000}"/>
          </ac:spMkLst>
        </pc:spChg>
        <pc:spChg chg="add del">
          <ac:chgData name="Smarius, John" userId="c30baacd-31b9-4ea6-b79e-1b4cd3c35358" providerId="ADAL" clId="{15DDC7AB-B56B-4C71-A374-806D6C6A36D8}" dt="2023-02-13T10:19:03.267" v="591" actId="478"/>
          <ac:spMkLst>
            <pc:docMk/>
            <pc:sldMk cId="2718480438" sldId="6871"/>
            <ac:spMk id="68" creationId="{00000000-0000-0000-0000-000000000000}"/>
          </ac:spMkLst>
        </pc:spChg>
        <pc:spChg chg="add mod ord">
          <ac:chgData name="Smarius, John" userId="c30baacd-31b9-4ea6-b79e-1b4cd3c35358" providerId="ADAL" clId="{15DDC7AB-B56B-4C71-A374-806D6C6A36D8}" dt="2023-02-13T10:27:51.394" v="689" actId="167"/>
          <ac:spMkLst>
            <pc:docMk/>
            <pc:sldMk cId="2718480438" sldId="6871"/>
            <ac:spMk id="87" creationId="{8828F47F-EFFE-D816-D474-B72AC1907ACE}"/>
          </ac:spMkLst>
        </pc:spChg>
        <pc:spChg chg="add mod ord">
          <ac:chgData name="Smarius, John" userId="c30baacd-31b9-4ea6-b79e-1b4cd3c35358" providerId="ADAL" clId="{15DDC7AB-B56B-4C71-A374-806D6C6A36D8}" dt="2023-02-13T10:27:51.394" v="689" actId="167"/>
          <ac:spMkLst>
            <pc:docMk/>
            <pc:sldMk cId="2718480438" sldId="6871"/>
            <ac:spMk id="88" creationId="{BF887AFC-1270-9EA8-F50E-C1292BBDAD67}"/>
          </ac:spMkLst>
        </pc:spChg>
        <pc:spChg chg="add mod ord">
          <ac:chgData name="Smarius, John" userId="c30baacd-31b9-4ea6-b79e-1b4cd3c35358" providerId="ADAL" clId="{15DDC7AB-B56B-4C71-A374-806D6C6A36D8}" dt="2023-02-13T10:27:51.394" v="689" actId="167"/>
          <ac:spMkLst>
            <pc:docMk/>
            <pc:sldMk cId="2718480438" sldId="6871"/>
            <ac:spMk id="89" creationId="{4DFCC9B7-0409-A4E5-1E6C-8879846E5554}"/>
          </ac:spMkLst>
        </pc:spChg>
        <pc:spChg chg="add mod ord">
          <ac:chgData name="Smarius, John" userId="c30baacd-31b9-4ea6-b79e-1b4cd3c35358" providerId="ADAL" clId="{15DDC7AB-B56B-4C71-A374-806D6C6A36D8}" dt="2023-02-13T10:27:51.394" v="689" actId="167"/>
          <ac:spMkLst>
            <pc:docMk/>
            <pc:sldMk cId="2718480438" sldId="6871"/>
            <ac:spMk id="90" creationId="{FFFEAC4E-0857-969B-0A5C-C583C2670EE8}"/>
          </ac:spMkLst>
        </pc:spChg>
        <pc:spChg chg="add mod ord">
          <ac:chgData name="Smarius, John" userId="c30baacd-31b9-4ea6-b79e-1b4cd3c35358" providerId="ADAL" clId="{15DDC7AB-B56B-4C71-A374-806D6C6A36D8}" dt="2023-02-13T10:27:51.394" v="689" actId="167"/>
          <ac:spMkLst>
            <pc:docMk/>
            <pc:sldMk cId="2718480438" sldId="6871"/>
            <ac:spMk id="91" creationId="{98D37122-E571-B0E9-34CB-F3B6988CAE54}"/>
          </ac:spMkLst>
        </pc:spChg>
        <pc:spChg chg="mod">
          <ac:chgData name="Smarius, John" userId="c30baacd-31b9-4ea6-b79e-1b4cd3c35358" providerId="ADAL" clId="{15DDC7AB-B56B-4C71-A374-806D6C6A36D8}" dt="2023-02-13T11:02:32.282" v="980"/>
          <ac:spMkLst>
            <pc:docMk/>
            <pc:sldMk cId="2718480438" sldId="6871"/>
            <ac:spMk id="95" creationId="{4C857EA8-76EC-475B-A87C-672DD792D997}"/>
          </ac:spMkLst>
        </pc:spChg>
        <pc:spChg chg="add mod ord">
          <ac:chgData name="Smarius, John" userId="c30baacd-31b9-4ea6-b79e-1b4cd3c35358" providerId="ADAL" clId="{15DDC7AB-B56B-4C71-A374-806D6C6A36D8}" dt="2023-02-13T10:27:51.394" v="689" actId="167"/>
          <ac:spMkLst>
            <pc:docMk/>
            <pc:sldMk cId="2718480438" sldId="6871"/>
            <ac:spMk id="102" creationId="{BFCE15BA-596F-A638-9412-AB120A677B6F}"/>
          </ac:spMkLst>
        </pc:spChg>
        <pc:spChg chg="add mod ord">
          <ac:chgData name="Smarius, John" userId="c30baacd-31b9-4ea6-b79e-1b4cd3c35358" providerId="ADAL" clId="{15DDC7AB-B56B-4C71-A374-806D6C6A36D8}" dt="2023-02-13T10:27:51.394" v="689" actId="167"/>
          <ac:spMkLst>
            <pc:docMk/>
            <pc:sldMk cId="2718480438" sldId="6871"/>
            <ac:spMk id="103" creationId="{A45E4842-B84F-9C84-0B84-48476CEC933D}"/>
          </ac:spMkLst>
        </pc:spChg>
        <pc:spChg chg="add mod ord">
          <ac:chgData name="Smarius, John" userId="c30baacd-31b9-4ea6-b79e-1b4cd3c35358" providerId="ADAL" clId="{15DDC7AB-B56B-4C71-A374-806D6C6A36D8}" dt="2023-02-13T10:27:51.394" v="689" actId="167"/>
          <ac:spMkLst>
            <pc:docMk/>
            <pc:sldMk cId="2718480438" sldId="6871"/>
            <ac:spMk id="104" creationId="{9965E357-33C3-C548-5B5A-39F1E48AE8B3}"/>
          </ac:spMkLst>
        </pc:spChg>
        <pc:spChg chg="add mod ord">
          <ac:chgData name="Smarius, John" userId="c30baacd-31b9-4ea6-b79e-1b4cd3c35358" providerId="ADAL" clId="{15DDC7AB-B56B-4C71-A374-806D6C6A36D8}" dt="2023-02-13T10:27:51.394" v="689" actId="167"/>
          <ac:spMkLst>
            <pc:docMk/>
            <pc:sldMk cId="2718480438" sldId="6871"/>
            <ac:spMk id="105" creationId="{0F933E99-17D9-A80A-F75F-A647635779CA}"/>
          </ac:spMkLst>
        </pc:spChg>
        <pc:spChg chg="add mod ord">
          <ac:chgData name="Smarius, John" userId="c30baacd-31b9-4ea6-b79e-1b4cd3c35358" providerId="ADAL" clId="{15DDC7AB-B56B-4C71-A374-806D6C6A36D8}" dt="2023-02-13T10:27:51.394" v="689" actId="167"/>
          <ac:spMkLst>
            <pc:docMk/>
            <pc:sldMk cId="2718480438" sldId="6871"/>
            <ac:spMk id="106" creationId="{1525FEB6-ACF3-D4FA-8A3F-2025C8F84E36}"/>
          </ac:spMkLst>
        </pc:spChg>
        <pc:spChg chg="add mod ord">
          <ac:chgData name="Smarius, John" userId="c30baacd-31b9-4ea6-b79e-1b4cd3c35358" providerId="ADAL" clId="{15DDC7AB-B56B-4C71-A374-806D6C6A36D8}" dt="2023-02-13T10:27:51.394" v="689" actId="167"/>
          <ac:spMkLst>
            <pc:docMk/>
            <pc:sldMk cId="2718480438" sldId="6871"/>
            <ac:spMk id="107" creationId="{651BAEF6-D848-461D-CB37-8ED8A71FA382}"/>
          </ac:spMkLst>
        </pc:spChg>
        <pc:spChg chg="add mod ord">
          <ac:chgData name="Smarius, John" userId="c30baacd-31b9-4ea6-b79e-1b4cd3c35358" providerId="ADAL" clId="{15DDC7AB-B56B-4C71-A374-806D6C6A36D8}" dt="2023-02-13T10:27:51.394" v="689" actId="167"/>
          <ac:spMkLst>
            <pc:docMk/>
            <pc:sldMk cId="2718480438" sldId="6871"/>
            <ac:spMk id="108" creationId="{C9B951C8-6290-126C-D8E5-258F30E5A01D}"/>
          </ac:spMkLst>
        </pc:spChg>
        <pc:spChg chg="add mod ord">
          <ac:chgData name="Smarius, John" userId="c30baacd-31b9-4ea6-b79e-1b4cd3c35358" providerId="ADAL" clId="{15DDC7AB-B56B-4C71-A374-806D6C6A36D8}" dt="2023-02-13T10:27:51.394" v="689" actId="167"/>
          <ac:spMkLst>
            <pc:docMk/>
            <pc:sldMk cId="2718480438" sldId="6871"/>
            <ac:spMk id="109" creationId="{99BFF265-4349-8BB9-3C67-48F5FE17EC71}"/>
          </ac:spMkLst>
        </pc:spChg>
        <pc:picChg chg="add del">
          <ac:chgData name="Smarius, John" userId="c30baacd-31b9-4ea6-b79e-1b4cd3c35358" providerId="ADAL" clId="{15DDC7AB-B56B-4C71-A374-806D6C6A36D8}" dt="2023-02-13T10:19:00.864" v="590" actId="478"/>
          <ac:picMkLst>
            <pc:docMk/>
            <pc:sldMk cId="2718480438" sldId="6871"/>
            <ac:picMk id="3" creationId="{8B46F81B-599F-6DC1-0D5F-3160AE68CDA3}"/>
          </ac:picMkLst>
        </pc:picChg>
        <pc:cxnChg chg="add mod">
          <ac:chgData name="Smarius, John" userId="c30baacd-31b9-4ea6-b79e-1b4cd3c35358" providerId="ADAL" clId="{15DDC7AB-B56B-4C71-A374-806D6C6A36D8}" dt="2023-02-13T10:20:56.614" v="600" actId="1076"/>
          <ac:cxnSpMkLst>
            <pc:docMk/>
            <pc:sldMk cId="2718480438" sldId="6871"/>
            <ac:cxnSpMk id="7" creationId="{018CAE27-CE75-A1D7-9E93-52A0A1A76365}"/>
          </ac:cxnSpMkLst>
        </pc:cxnChg>
        <pc:cxnChg chg="add mod">
          <ac:chgData name="Smarius, John" userId="c30baacd-31b9-4ea6-b79e-1b4cd3c35358" providerId="ADAL" clId="{15DDC7AB-B56B-4C71-A374-806D6C6A36D8}" dt="2023-02-13T10:20:48.696" v="599" actId="1076"/>
          <ac:cxnSpMkLst>
            <pc:docMk/>
            <pc:sldMk cId="2718480438" sldId="6871"/>
            <ac:cxnSpMk id="11" creationId="{D68428D8-3B7B-BEDA-4F01-C31FB9775F55}"/>
          </ac:cxnSpMkLst>
        </pc:cxnChg>
        <pc:cxnChg chg="add del mod">
          <ac:chgData name="Smarius, John" userId="c30baacd-31b9-4ea6-b79e-1b4cd3c35358" providerId="ADAL" clId="{15DDC7AB-B56B-4C71-A374-806D6C6A36D8}" dt="2023-02-13T08:58:30.382" v="575" actId="478"/>
          <ac:cxnSpMkLst>
            <pc:docMk/>
            <pc:sldMk cId="2718480438" sldId="6871"/>
            <ac:cxnSpMk id="12" creationId="{B8931CF1-035B-7EEC-CA36-E91363422F4D}"/>
          </ac:cxnSpMkLst>
        </pc:cxnChg>
        <pc:cxnChg chg="add del mod">
          <ac:chgData name="Smarius, John" userId="c30baacd-31b9-4ea6-b79e-1b4cd3c35358" providerId="ADAL" clId="{15DDC7AB-B56B-4C71-A374-806D6C6A36D8}" dt="2023-02-13T10:19:03.267" v="591" actId="478"/>
          <ac:cxnSpMkLst>
            <pc:docMk/>
            <pc:sldMk cId="2718480438" sldId="6871"/>
            <ac:cxnSpMk id="22" creationId="{E1BC7C18-655C-4F85-B0DA-559F39E559A4}"/>
          </ac:cxnSpMkLst>
        </pc:cxnChg>
        <pc:cxnChg chg="add mod">
          <ac:chgData name="Smarius, John" userId="c30baacd-31b9-4ea6-b79e-1b4cd3c35358" providerId="ADAL" clId="{15DDC7AB-B56B-4C71-A374-806D6C6A36D8}" dt="2023-02-13T10:20:42.822" v="598" actId="1076"/>
          <ac:cxnSpMkLst>
            <pc:docMk/>
            <pc:sldMk cId="2718480438" sldId="6871"/>
            <ac:cxnSpMk id="25" creationId="{F9A5035C-8468-EA0E-03D4-9423ABD3C109}"/>
          </ac:cxnSpMkLst>
        </pc:cxnChg>
        <pc:cxnChg chg="add mod">
          <ac:chgData name="Smarius, John" userId="c30baacd-31b9-4ea6-b79e-1b4cd3c35358" providerId="ADAL" clId="{15DDC7AB-B56B-4C71-A374-806D6C6A36D8}" dt="2023-02-13T08:59:23.420" v="581" actId="1076"/>
          <ac:cxnSpMkLst>
            <pc:docMk/>
            <pc:sldMk cId="2718480438" sldId="6871"/>
            <ac:cxnSpMk id="26" creationId="{50412F40-FD31-1249-1383-090D222A893D}"/>
          </ac:cxnSpMkLst>
        </pc:cxnChg>
        <pc:cxnChg chg="add mod">
          <ac:chgData name="Smarius, John" userId="c30baacd-31b9-4ea6-b79e-1b4cd3c35358" providerId="ADAL" clId="{15DDC7AB-B56B-4C71-A374-806D6C6A36D8}" dt="2023-02-13T08:59:13.843" v="580" actId="1076"/>
          <ac:cxnSpMkLst>
            <pc:docMk/>
            <pc:sldMk cId="2718480438" sldId="6871"/>
            <ac:cxnSpMk id="31" creationId="{E6F47603-4745-AE4F-B14E-C03090E6FF81}"/>
          </ac:cxnSpMkLst>
        </pc:cxnChg>
        <pc:cxnChg chg="del mod">
          <ac:chgData name="Smarius, John" userId="c30baacd-31b9-4ea6-b79e-1b4cd3c35358" providerId="ADAL" clId="{15DDC7AB-B56B-4C71-A374-806D6C6A36D8}" dt="2023-02-13T10:19:31.915" v="592" actId="478"/>
          <ac:cxnSpMkLst>
            <pc:docMk/>
            <pc:sldMk cId="2718480438" sldId="6871"/>
            <ac:cxnSpMk id="36" creationId="{9023866F-33F0-4AA2-BD25-1E8C06A57694}"/>
          </ac:cxnSpMkLst>
        </pc:cxnChg>
        <pc:cxnChg chg="add mod">
          <ac:chgData name="Smarius, John" userId="c30baacd-31b9-4ea6-b79e-1b4cd3c35358" providerId="ADAL" clId="{15DDC7AB-B56B-4C71-A374-806D6C6A36D8}" dt="2023-02-13T10:20:31.887" v="597" actId="1076"/>
          <ac:cxnSpMkLst>
            <pc:docMk/>
            <pc:sldMk cId="2718480438" sldId="6871"/>
            <ac:cxnSpMk id="43" creationId="{0D9F3BD8-BE88-4C8C-915E-E647176CD2D3}"/>
          </ac:cxnSpMkLst>
        </pc:cxnChg>
        <pc:cxnChg chg="del mod">
          <ac:chgData name="Smarius, John" userId="c30baacd-31b9-4ea6-b79e-1b4cd3c35358" providerId="ADAL" clId="{15DDC7AB-B56B-4C71-A374-806D6C6A36D8}" dt="2023-02-13T10:18:17.067" v="585" actId="478"/>
          <ac:cxnSpMkLst>
            <pc:docMk/>
            <pc:sldMk cId="2718480438" sldId="6871"/>
            <ac:cxnSpMk id="48" creationId="{A54839D3-A57E-4033-B933-99E2C9C2D73C}"/>
          </ac:cxnSpMkLst>
        </pc:cxnChg>
        <pc:cxnChg chg="add mod">
          <ac:chgData name="Smarius, John" userId="c30baacd-31b9-4ea6-b79e-1b4cd3c35358" providerId="ADAL" clId="{15DDC7AB-B56B-4C71-A374-806D6C6A36D8}" dt="2023-02-13T10:21:12.894" v="602" actId="1076"/>
          <ac:cxnSpMkLst>
            <pc:docMk/>
            <pc:sldMk cId="2718480438" sldId="6871"/>
            <ac:cxnSpMk id="49" creationId="{3796AEF0-931F-0ED9-1077-B581D59B4011}"/>
          </ac:cxnSpMkLst>
        </pc:cxnChg>
        <pc:cxnChg chg="del mod">
          <ac:chgData name="Smarius, John" userId="c30baacd-31b9-4ea6-b79e-1b4cd3c35358" providerId="ADAL" clId="{15DDC7AB-B56B-4C71-A374-806D6C6A36D8}" dt="2023-02-13T10:18:17.067" v="585" actId="478"/>
          <ac:cxnSpMkLst>
            <pc:docMk/>
            <pc:sldMk cId="2718480438" sldId="6871"/>
            <ac:cxnSpMk id="51" creationId="{3E9B66DD-CEE9-46DF-BA70-672E215597CE}"/>
          </ac:cxnSpMkLst>
        </pc:cxnChg>
        <pc:cxnChg chg="add del mod">
          <ac:chgData name="Smarius, John" userId="c30baacd-31b9-4ea6-b79e-1b4cd3c35358" providerId="ADAL" clId="{15DDC7AB-B56B-4C71-A374-806D6C6A36D8}" dt="2023-02-13T10:19:03.267" v="591" actId="478"/>
          <ac:cxnSpMkLst>
            <pc:docMk/>
            <pc:sldMk cId="2718480438" sldId="6871"/>
            <ac:cxnSpMk id="53"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59" creationId="{99CFD69A-175C-47FD-A62F-877DF648B678}"/>
          </ac:cxnSpMkLst>
        </pc:cxnChg>
        <pc:cxnChg chg="add mod">
          <ac:chgData name="Smarius, John" userId="c30baacd-31b9-4ea6-b79e-1b4cd3c35358" providerId="ADAL" clId="{15DDC7AB-B56B-4C71-A374-806D6C6A36D8}" dt="2023-02-13T10:21:25.081" v="605" actId="14100"/>
          <ac:cxnSpMkLst>
            <pc:docMk/>
            <pc:sldMk cId="2718480438" sldId="6871"/>
            <ac:cxnSpMk id="64" creationId="{41132FEB-E85B-2556-7EE1-74AB5D967875}"/>
          </ac:cxnSpMkLst>
        </pc:cxnChg>
        <pc:cxnChg chg="add del mod">
          <ac:chgData name="Smarius, John" userId="c30baacd-31b9-4ea6-b79e-1b4cd3c35358" providerId="ADAL" clId="{15DDC7AB-B56B-4C71-A374-806D6C6A36D8}" dt="2023-02-13T10:19:03.267" v="591" actId="478"/>
          <ac:cxnSpMkLst>
            <pc:docMk/>
            <pc:sldMk cId="2718480438" sldId="6871"/>
            <ac:cxnSpMk id="66" creationId="{00000000-0000-0000-0000-000000000000}"/>
          </ac:cxnSpMkLst>
        </pc:cxnChg>
        <pc:cxnChg chg="add del mod">
          <ac:chgData name="Smarius, John" userId="c30baacd-31b9-4ea6-b79e-1b4cd3c35358" providerId="ADAL" clId="{15DDC7AB-B56B-4C71-A374-806D6C6A36D8}" dt="2023-02-13T10:19:03.267" v="591" actId="478"/>
          <ac:cxnSpMkLst>
            <pc:docMk/>
            <pc:sldMk cId="2718480438" sldId="6871"/>
            <ac:cxnSpMk id="69" creationId="{00000000-0000-0000-0000-000000000000}"/>
          </ac:cxnSpMkLst>
        </pc:cxnChg>
        <pc:cxnChg chg="add mod">
          <ac:chgData name="Smarius, John" userId="c30baacd-31b9-4ea6-b79e-1b4cd3c35358" providerId="ADAL" clId="{15DDC7AB-B56B-4C71-A374-806D6C6A36D8}" dt="2023-02-13T10:21:33.787" v="608" actId="14100"/>
          <ac:cxnSpMkLst>
            <pc:docMk/>
            <pc:sldMk cId="2718480438" sldId="6871"/>
            <ac:cxnSpMk id="71" creationId="{7D91ECCB-8225-5215-1830-0E0923E5FB90}"/>
          </ac:cxnSpMkLst>
        </pc:cxnChg>
        <pc:cxnChg chg="add mod">
          <ac:chgData name="Smarius, John" userId="c30baacd-31b9-4ea6-b79e-1b4cd3c35358" providerId="ADAL" clId="{15DDC7AB-B56B-4C71-A374-806D6C6A36D8}" dt="2023-02-13T10:21:42.429" v="611" actId="14100"/>
          <ac:cxnSpMkLst>
            <pc:docMk/>
            <pc:sldMk cId="2718480438" sldId="6871"/>
            <ac:cxnSpMk id="74" creationId="{4023B275-B765-61DA-6E7C-95030D283D6C}"/>
          </ac:cxnSpMkLst>
        </pc:cxnChg>
        <pc:cxnChg chg="add mod">
          <ac:chgData name="Smarius, John" userId="c30baacd-31b9-4ea6-b79e-1b4cd3c35358" providerId="ADAL" clId="{15DDC7AB-B56B-4C71-A374-806D6C6A36D8}" dt="2023-02-13T10:22:10.577" v="614" actId="14100"/>
          <ac:cxnSpMkLst>
            <pc:docMk/>
            <pc:sldMk cId="2718480438" sldId="6871"/>
            <ac:cxnSpMk id="77" creationId="{E43BDA5C-4D59-E4F1-A82E-88B7675F70BC}"/>
          </ac:cxnSpMkLst>
        </pc:cxnChg>
        <pc:cxnChg chg="add mod">
          <ac:chgData name="Smarius, John" userId="c30baacd-31b9-4ea6-b79e-1b4cd3c35358" providerId="ADAL" clId="{15DDC7AB-B56B-4C71-A374-806D6C6A36D8}" dt="2023-02-13T10:22:27.344" v="617" actId="14100"/>
          <ac:cxnSpMkLst>
            <pc:docMk/>
            <pc:sldMk cId="2718480438" sldId="6871"/>
            <ac:cxnSpMk id="80" creationId="{E9DA65E3-FD1D-EC99-6C77-184EA3FD69A2}"/>
          </ac:cxnSpMkLst>
        </pc:cxnChg>
        <pc:cxnChg chg="add mod">
          <ac:chgData name="Smarius, John" userId="c30baacd-31b9-4ea6-b79e-1b4cd3c35358" providerId="ADAL" clId="{15DDC7AB-B56B-4C71-A374-806D6C6A36D8}" dt="2023-02-13T10:22:45.691" v="621" actId="14100"/>
          <ac:cxnSpMkLst>
            <pc:docMk/>
            <pc:sldMk cId="2718480438" sldId="6871"/>
            <ac:cxnSpMk id="83" creationId="{14C99ED5-F63D-68BE-7D4B-E56CE3642300}"/>
          </ac:cxnSpMkLst>
        </pc:cxnChg>
      </pc:sldChg>
      <pc:sldChg chg="del ord">
        <pc:chgData name="Smarius, John" userId="c30baacd-31b9-4ea6-b79e-1b4cd3c35358" providerId="ADAL" clId="{15DDC7AB-B56B-4C71-A374-806D6C6A36D8}" dt="2023-02-13T15:32:21.693" v="1953" actId="47"/>
        <pc:sldMkLst>
          <pc:docMk/>
          <pc:sldMk cId="593061540" sldId="6872"/>
        </pc:sldMkLst>
      </pc:sldChg>
      <pc:sldChg chg="addSp delSp modSp mod modTransition">
        <pc:chgData name="Smarius, John" userId="c30baacd-31b9-4ea6-b79e-1b4cd3c35358" providerId="ADAL" clId="{15DDC7AB-B56B-4C71-A374-806D6C6A36D8}" dt="2023-02-13T15:50:07.313" v="2158"/>
        <pc:sldMkLst>
          <pc:docMk/>
          <pc:sldMk cId="942892116" sldId="6873"/>
        </pc:sldMkLst>
        <pc:spChg chg="mod">
          <ac:chgData name="Smarius, John" userId="c30baacd-31b9-4ea6-b79e-1b4cd3c35358" providerId="ADAL" clId="{15DDC7AB-B56B-4C71-A374-806D6C6A36D8}" dt="2023-02-13T10:29:11.748" v="692" actId="1076"/>
          <ac:spMkLst>
            <pc:docMk/>
            <pc:sldMk cId="942892116" sldId="6873"/>
            <ac:spMk id="2" creationId="{5DA43B10-590F-B8E9-2123-578670F2E647}"/>
          </ac:spMkLst>
        </pc:spChg>
        <pc:spChg chg="mod">
          <ac:chgData name="Smarius, John" userId="c30baacd-31b9-4ea6-b79e-1b4cd3c35358" providerId="ADAL" clId="{15DDC7AB-B56B-4C71-A374-806D6C6A36D8}" dt="2023-02-13T10:33:32.654" v="723" actId="1076"/>
          <ac:spMkLst>
            <pc:docMk/>
            <pc:sldMk cId="942892116" sldId="6873"/>
            <ac:spMk id="4" creationId="{5EF4AA63-D889-CDC3-2BCC-8E949F8D2E14}"/>
          </ac:spMkLst>
        </pc:spChg>
        <pc:spChg chg="mod">
          <ac:chgData name="Smarius, John" userId="c30baacd-31b9-4ea6-b79e-1b4cd3c35358" providerId="ADAL" clId="{15DDC7AB-B56B-4C71-A374-806D6C6A36D8}" dt="2023-02-13T10:33:24.754" v="722" actId="1076"/>
          <ac:spMkLst>
            <pc:docMk/>
            <pc:sldMk cId="942892116" sldId="6873"/>
            <ac:spMk id="5" creationId="{CC2F87AF-41F7-61AD-904C-68CBA0B82313}"/>
          </ac:spMkLst>
        </pc:spChg>
        <pc:spChg chg="add del mod ord">
          <ac:chgData name="Smarius, John" userId="c30baacd-31b9-4ea6-b79e-1b4cd3c35358" providerId="ADAL" clId="{15DDC7AB-B56B-4C71-A374-806D6C6A36D8}" dt="2023-02-13T10:34:58.607" v="734" actId="478"/>
          <ac:spMkLst>
            <pc:docMk/>
            <pc:sldMk cId="942892116" sldId="6873"/>
            <ac:spMk id="12" creationId="{FEE99135-13E1-9E5A-54B3-0D71550F64A9}"/>
          </ac:spMkLst>
        </pc:spChg>
        <pc:spChg chg="add del mod ord">
          <ac:chgData name="Smarius, John" userId="c30baacd-31b9-4ea6-b79e-1b4cd3c35358" providerId="ADAL" clId="{15DDC7AB-B56B-4C71-A374-806D6C6A36D8}" dt="2023-02-13T10:35:44.796" v="743" actId="478"/>
          <ac:spMkLst>
            <pc:docMk/>
            <pc:sldMk cId="942892116" sldId="6873"/>
            <ac:spMk id="13" creationId="{4720CE40-843E-2C25-9CAB-0E8C694B779D}"/>
          </ac:spMkLst>
        </pc:spChg>
        <pc:spChg chg="add del mod ord">
          <ac:chgData name="Smarius, John" userId="c30baacd-31b9-4ea6-b79e-1b4cd3c35358" providerId="ADAL" clId="{15DDC7AB-B56B-4C71-A374-806D6C6A36D8}" dt="2023-02-13T10:35:33.086" v="741" actId="478"/>
          <ac:spMkLst>
            <pc:docMk/>
            <pc:sldMk cId="942892116" sldId="6873"/>
            <ac:spMk id="14" creationId="{A8C3186D-F1B6-C521-65EC-897CD9A61CFC}"/>
          </ac:spMkLst>
        </pc:spChg>
        <pc:spChg chg="add del mod ord">
          <ac:chgData name="Smarius, John" userId="c30baacd-31b9-4ea6-b79e-1b4cd3c35358" providerId="ADAL" clId="{15DDC7AB-B56B-4C71-A374-806D6C6A36D8}" dt="2023-02-13T10:35:28.138" v="739" actId="478"/>
          <ac:spMkLst>
            <pc:docMk/>
            <pc:sldMk cId="942892116" sldId="6873"/>
            <ac:spMk id="15" creationId="{EA49FFE5-4353-D479-81D9-F8E327AAC34F}"/>
          </ac:spMkLst>
        </pc:spChg>
        <pc:spChg chg="add del mod ord">
          <ac:chgData name="Smarius, John" userId="c30baacd-31b9-4ea6-b79e-1b4cd3c35358" providerId="ADAL" clId="{15DDC7AB-B56B-4C71-A374-806D6C6A36D8}" dt="2023-02-13T10:35:35.874" v="742" actId="478"/>
          <ac:spMkLst>
            <pc:docMk/>
            <pc:sldMk cId="942892116" sldId="6873"/>
            <ac:spMk id="16" creationId="{36124968-2703-E4E5-728D-294D82661DC2}"/>
          </ac:spMkLst>
        </pc:spChg>
        <pc:spChg chg="mod">
          <ac:chgData name="Smarius, John" userId="c30baacd-31b9-4ea6-b79e-1b4cd3c35358" providerId="ADAL" clId="{15DDC7AB-B56B-4C71-A374-806D6C6A36D8}" dt="2023-02-13T10:36:15.162" v="746" actId="1076"/>
          <ac:spMkLst>
            <pc:docMk/>
            <pc:sldMk cId="942892116" sldId="6873"/>
            <ac:spMk id="19" creationId="{CEA65129-6BF0-4A9A-8F55-4C21B5C81DA6}"/>
          </ac:spMkLst>
        </pc:spChg>
        <pc:spChg chg="mod">
          <ac:chgData name="Smarius, John" userId="c30baacd-31b9-4ea6-b79e-1b4cd3c35358" providerId="ADAL" clId="{15DDC7AB-B56B-4C71-A374-806D6C6A36D8}" dt="2023-02-13T10:36:28.567" v="749" actId="1076"/>
          <ac:spMkLst>
            <pc:docMk/>
            <pc:sldMk cId="942892116" sldId="6873"/>
            <ac:spMk id="21" creationId="{9C42A616-833A-17F8-CCEF-0F96097C927E}"/>
          </ac:spMkLst>
        </pc:spChg>
        <pc:spChg chg="mod">
          <ac:chgData name="Smarius, John" userId="c30baacd-31b9-4ea6-b79e-1b4cd3c35358" providerId="ADAL" clId="{15DDC7AB-B56B-4C71-A374-806D6C6A36D8}" dt="2023-02-13T10:36:44.184" v="752" actId="1076"/>
          <ac:spMkLst>
            <pc:docMk/>
            <pc:sldMk cId="942892116" sldId="6873"/>
            <ac:spMk id="23" creationId="{6B0004E0-4CA3-CC1A-3400-4DC60767DF49}"/>
          </ac:spMkLst>
        </pc:spChg>
        <pc:spChg chg="mod">
          <ac:chgData name="Smarius, John" userId="c30baacd-31b9-4ea6-b79e-1b4cd3c35358" providerId="ADAL" clId="{15DDC7AB-B56B-4C71-A374-806D6C6A36D8}" dt="2023-02-13T10:33:45.837" v="724" actId="1076"/>
          <ac:spMkLst>
            <pc:docMk/>
            <pc:sldMk cId="942892116" sldId="6873"/>
            <ac:spMk id="24" creationId="{A56A52E7-5719-7DA7-D7D7-A0BD70A5489D}"/>
          </ac:spMkLst>
        </pc:spChg>
        <pc:spChg chg="mod">
          <ac:chgData name="Smarius, John" userId="c30baacd-31b9-4ea6-b79e-1b4cd3c35358" providerId="ADAL" clId="{15DDC7AB-B56B-4C71-A374-806D6C6A36D8}" dt="2023-02-13T10:34:10.377" v="728" actId="1076"/>
          <ac:spMkLst>
            <pc:docMk/>
            <pc:sldMk cId="942892116" sldId="6873"/>
            <ac:spMk id="39" creationId="{7142C453-B412-9655-DDFB-BE47CE902DE0}"/>
          </ac:spMkLst>
        </pc:spChg>
        <pc:spChg chg="mod">
          <ac:chgData name="Smarius, John" userId="c30baacd-31b9-4ea6-b79e-1b4cd3c35358" providerId="ADAL" clId="{15DDC7AB-B56B-4C71-A374-806D6C6A36D8}" dt="2023-02-13T10:33:50.824" v="725" actId="1076"/>
          <ac:spMkLst>
            <pc:docMk/>
            <pc:sldMk cId="942892116" sldId="6873"/>
            <ac:spMk id="42" creationId="{943B5C2F-EEF2-809E-F209-F355F3D24C5A}"/>
          </ac:spMkLst>
        </pc:spChg>
        <pc:spChg chg="mod">
          <ac:chgData name="Smarius, John" userId="c30baacd-31b9-4ea6-b79e-1b4cd3c35358" providerId="ADAL" clId="{15DDC7AB-B56B-4C71-A374-806D6C6A36D8}" dt="2023-02-13T10:33:57.134" v="726" actId="1076"/>
          <ac:spMkLst>
            <pc:docMk/>
            <pc:sldMk cId="942892116" sldId="6873"/>
            <ac:spMk id="45" creationId="{6681C4F6-B23D-0AE0-7F49-FF9445DE0B18}"/>
          </ac:spMkLst>
        </pc:spChg>
        <pc:spChg chg="mod">
          <ac:chgData name="Smarius, John" userId="c30baacd-31b9-4ea6-b79e-1b4cd3c35358" providerId="ADAL" clId="{15DDC7AB-B56B-4C71-A374-806D6C6A36D8}" dt="2023-02-13T10:34:02.817" v="727" actId="1076"/>
          <ac:spMkLst>
            <pc:docMk/>
            <pc:sldMk cId="942892116" sldId="6873"/>
            <ac:spMk id="46" creationId="{F5FBE43E-5AF4-1609-4DE0-7F5F8A39B968}"/>
          </ac:spMkLst>
        </pc:spChg>
        <pc:spChg chg="mod">
          <ac:chgData name="Smarius, John" userId="c30baacd-31b9-4ea6-b79e-1b4cd3c35358" providerId="ADAL" clId="{15DDC7AB-B56B-4C71-A374-806D6C6A36D8}" dt="2023-02-13T10:31:58.777" v="710" actId="1076"/>
          <ac:spMkLst>
            <pc:docMk/>
            <pc:sldMk cId="942892116" sldId="6873"/>
            <ac:spMk id="87" creationId="{8828F47F-EFFE-D816-D474-B72AC1907ACE}"/>
          </ac:spMkLst>
        </pc:spChg>
        <pc:spChg chg="mod">
          <ac:chgData name="Smarius, John" userId="c30baacd-31b9-4ea6-b79e-1b4cd3c35358" providerId="ADAL" clId="{15DDC7AB-B56B-4C71-A374-806D6C6A36D8}" dt="2023-02-13T10:32:03.973" v="711" actId="1076"/>
          <ac:spMkLst>
            <pc:docMk/>
            <pc:sldMk cId="942892116" sldId="6873"/>
            <ac:spMk id="88" creationId="{BF887AFC-1270-9EA8-F50E-C1292BBDAD67}"/>
          </ac:spMkLst>
        </pc:spChg>
        <pc:spChg chg="del mod">
          <ac:chgData name="Smarius, John" userId="c30baacd-31b9-4ea6-b79e-1b4cd3c35358" providerId="ADAL" clId="{15DDC7AB-B56B-4C71-A374-806D6C6A36D8}" dt="2023-02-13T10:30:36.069" v="698" actId="478"/>
          <ac:spMkLst>
            <pc:docMk/>
            <pc:sldMk cId="942892116" sldId="6873"/>
            <ac:spMk id="89" creationId="{4DFCC9B7-0409-A4E5-1E6C-8879846E5554}"/>
          </ac:spMkLst>
        </pc:spChg>
        <pc:spChg chg="del mod">
          <ac:chgData name="Smarius, John" userId="c30baacd-31b9-4ea6-b79e-1b4cd3c35358" providerId="ADAL" clId="{15DDC7AB-B56B-4C71-A374-806D6C6A36D8}" dt="2023-02-13T10:30:48.793" v="701" actId="478"/>
          <ac:spMkLst>
            <pc:docMk/>
            <pc:sldMk cId="942892116" sldId="6873"/>
            <ac:spMk id="91" creationId="{98D37122-E571-B0E9-34CB-F3B6988CAE54}"/>
          </ac:spMkLst>
        </pc:spChg>
        <pc:spChg chg="del mod">
          <ac:chgData name="Smarius, John" userId="c30baacd-31b9-4ea6-b79e-1b4cd3c35358" providerId="ADAL" clId="{15DDC7AB-B56B-4C71-A374-806D6C6A36D8}" dt="2023-02-13T10:30:22.149" v="696" actId="478"/>
          <ac:spMkLst>
            <pc:docMk/>
            <pc:sldMk cId="942892116" sldId="6873"/>
            <ac:spMk id="92" creationId="{67AE9001-C276-6202-C86F-EBADB82A353D}"/>
          </ac:spMkLst>
        </pc:spChg>
        <pc:spChg chg="mod ord">
          <ac:chgData name="Smarius, John" userId="c30baacd-31b9-4ea6-b79e-1b4cd3c35358" providerId="ADAL" clId="{15DDC7AB-B56B-4C71-A374-806D6C6A36D8}" dt="2023-02-13T10:34:55.573" v="733" actId="167"/>
          <ac:spMkLst>
            <pc:docMk/>
            <pc:sldMk cId="942892116" sldId="6873"/>
            <ac:spMk id="93" creationId="{47B2E64D-6587-9008-C636-E5228220492E}"/>
          </ac:spMkLst>
        </pc:spChg>
        <pc:spChg chg="mod">
          <ac:chgData name="Smarius, John" userId="c30baacd-31b9-4ea6-b79e-1b4cd3c35358" providerId="ADAL" clId="{15DDC7AB-B56B-4C71-A374-806D6C6A36D8}" dt="2023-02-13T11:03:02.178" v="989"/>
          <ac:spMkLst>
            <pc:docMk/>
            <pc:sldMk cId="942892116" sldId="6873"/>
            <ac:spMk id="95" creationId="{4C857EA8-76EC-475B-A87C-672DD792D997}"/>
          </ac:spMkLst>
        </pc:spChg>
        <pc:spChg chg="mod ord">
          <ac:chgData name="Smarius, John" userId="c30baacd-31b9-4ea6-b79e-1b4cd3c35358" providerId="ADAL" clId="{15DDC7AB-B56B-4C71-A374-806D6C6A36D8}" dt="2023-02-13T10:34:55.573" v="733" actId="167"/>
          <ac:spMkLst>
            <pc:docMk/>
            <pc:sldMk cId="942892116" sldId="6873"/>
            <ac:spMk id="96" creationId="{25F94CF3-4240-1EDC-6977-7C4398996C6C}"/>
          </ac:spMkLst>
        </pc:spChg>
        <pc:spChg chg="mod ord">
          <ac:chgData name="Smarius, John" userId="c30baacd-31b9-4ea6-b79e-1b4cd3c35358" providerId="ADAL" clId="{15DDC7AB-B56B-4C71-A374-806D6C6A36D8}" dt="2023-02-13T10:34:55.573" v="733" actId="167"/>
          <ac:spMkLst>
            <pc:docMk/>
            <pc:sldMk cId="942892116" sldId="6873"/>
            <ac:spMk id="97" creationId="{08DA5736-C703-C532-9CFB-155DD2159B69}"/>
          </ac:spMkLst>
        </pc:spChg>
        <pc:spChg chg="mod ord">
          <ac:chgData name="Smarius, John" userId="c30baacd-31b9-4ea6-b79e-1b4cd3c35358" providerId="ADAL" clId="{15DDC7AB-B56B-4C71-A374-806D6C6A36D8}" dt="2023-02-13T10:34:55.573" v="733" actId="167"/>
          <ac:spMkLst>
            <pc:docMk/>
            <pc:sldMk cId="942892116" sldId="6873"/>
            <ac:spMk id="98" creationId="{5E4FF63F-5C0E-C12F-B38A-B044C75670EC}"/>
          </ac:spMkLst>
        </pc:spChg>
        <pc:spChg chg="del">
          <ac:chgData name="Smarius, John" userId="c30baacd-31b9-4ea6-b79e-1b4cd3c35358" providerId="ADAL" clId="{15DDC7AB-B56B-4C71-A374-806D6C6A36D8}" dt="2023-02-13T10:28:56.490" v="691" actId="478"/>
          <ac:spMkLst>
            <pc:docMk/>
            <pc:sldMk cId="942892116" sldId="6873"/>
            <ac:spMk id="99" creationId="{C6C8CB3B-18C2-23F0-EBE5-3FC4EEB3484D}"/>
          </ac:spMkLst>
        </pc:spChg>
        <pc:spChg chg="del">
          <ac:chgData name="Smarius, John" userId="c30baacd-31b9-4ea6-b79e-1b4cd3c35358" providerId="ADAL" clId="{15DDC7AB-B56B-4C71-A374-806D6C6A36D8}" dt="2023-02-13T10:28:56.490" v="691" actId="478"/>
          <ac:spMkLst>
            <pc:docMk/>
            <pc:sldMk cId="942892116" sldId="6873"/>
            <ac:spMk id="100" creationId="{BF269285-CE84-B773-4652-49DD658FE5C7}"/>
          </ac:spMkLst>
        </pc:spChg>
        <pc:spChg chg="del">
          <ac:chgData name="Smarius, John" userId="c30baacd-31b9-4ea6-b79e-1b4cd3c35358" providerId="ADAL" clId="{15DDC7AB-B56B-4C71-A374-806D6C6A36D8}" dt="2023-02-13T10:28:56.490" v="691" actId="478"/>
          <ac:spMkLst>
            <pc:docMk/>
            <pc:sldMk cId="942892116" sldId="6873"/>
            <ac:spMk id="101" creationId="{3468029D-C687-0CE6-1DAC-3DE4DC60EA6B}"/>
          </ac:spMkLst>
        </pc:spChg>
        <pc:spChg chg="mod">
          <ac:chgData name="Smarius, John" userId="c30baacd-31b9-4ea6-b79e-1b4cd3c35358" providerId="ADAL" clId="{15DDC7AB-B56B-4C71-A374-806D6C6A36D8}" dt="2023-02-13T10:34:40.548" v="732" actId="1076"/>
          <ac:spMkLst>
            <pc:docMk/>
            <pc:sldMk cId="942892116" sldId="6873"/>
            <ac:spMk id="102" creationId="{BFCE15BA-596F-A638-9412-AB120A677B6F}"/>
          </ac:spMkLst>
        </pc:spChg>
        <pc:spChg chg="mod">
          <ac:chgData name="Smarius, John" userId="c30baacd-31b9-4ea6-b79e-1b4cd3c35358" providerId="ADAL" clId="{15DDC7AB-B56B-4C71-A374-806D6C6A36D8}" dt="2023-02-13T10:35:54.804" v="744" actId="1076"/>
          <ac:spMkLst>
            <pc:docMk/>
            <pc:sldMk cId="942892116" sldId="6873"/>
            <ac:spMk id="103" creationId="{A45E4842-B84F-9C84-0B84-48476CEC933D}"/>
          </ac:spMkLst>
        </pc:spChg>
        <pc:spChg chg="mod">
          <ac:chgData name="Smarius, John" userId="c30baacd-31b9-4ea6-b79e-1b4cd3c35358" providerId="ADAL" clId="{15DDC7AB-B56B-4C71-A374-806D6C6A36D8}" dt="2023-02-13T10:36:03.311" v="745" actId="1076"/>
          <ac:spMkLst>
            <pc:docMk/>
            <pc:sldMk cId="942892116" sldId="6873"/>
            <ac:spMk id="104" creationId="{9965E357-33C3-C548-5B5A-39F1E48AE8B3}"/>
          </ac:spMkLst>
        </pc:spChg>
        <pc:spChg chg="del">
          <ac:chgData name="Smarius, John" userId="c30baacd-31b9-4ea6-b79e-1b4cd3c35358" providerId="ADAL" clId="{15DDC7AB-B56B-4C71-A374-806D6C6A36D8}" dt="2023-02-13T10:31:00.835" v="703" actId="478"/>
          <ac:spMkLst>
            <pc:docMk/>
            <pc:sldMk cId="942892116" sldId="6873"/>
            <ac:spMk id="105" creationId="{0F933E99-17D9-A80A-F75F-A647635779CA}"/>
          </ac:spMkLst>
        </pc:spChg>
        <pc:spChg chg="mod">
          <ac:chgData name="Smarius, John" userId="c30baacd-31b9-4ea6-b79e-1b4cd3c35358" providerId="ADAL" clId="{15DDC7AB-B56B-4C71-A374-806D6C6A36D8}" dt="2023-02-13T10:34:24.686" v="731" actId="1076"/>
          <ac:spMkLst>
            <pc:docMk/>
            <pc:sldMk cId="942892116" sldId="6873"/>
            <ac:spMk id="106" creationId="{1525FEB6-ACF3-D4FA-8A3F-2025C8F84E36}"/>
          </ac:spMkLst>
        </pc:spChg>
        <pc:spChg chg="del">
          <ac:chgData name="Smarius, John" userId="c30baacd-31b9-4ea6-b79e-1b4cd3c35358" providerId="ADAL" clId="{15DDC7AB-B56B-4C71-A374-806D6C6A36D8}" dt="2023-02-13T10:31:09.501" v="705" actId="478"/>
          <ac:spMkLst>
            <pc:docMk/>
            <pc:sldMk cId="942892116" sldId="6873"/>
            <ac:spMk id="107" creationId="{651BAEF6-D848-461D-CB37-8ED8A71FA382}"/>
          </ac:spMkLst>
        </pc:spChg>
        <pc:spChg chg="del">
          <ac:chgData name="Smarius, John" userId="c30baacd-31b9-4ea6-b79e-1b4cd3c35358" providerId="ADAL" clId="{15DDC7AB-B56B-4C71-A374-806D6C6A36D8}" dt="2023-02-13T10:31:22.894" v="707" actId="478"/>
          <ac:spMkLst>
            <pc:docMk/>
            <pc:sldMk cId="942892116" sldId="6873"/>
            <ac:spMk id="108" creationId="{C9B951C8-6290-126C-D8E5-258F30E5A01D}"/>
          </ac:spMkLst>
        </pc:spChg>
        <pc:spChg chg="add mod">
          <ac:chgData name="Smarius, John" userId="c30baacd-31b9-4ea6-b79e-1b4cd3c35358" providerId="ADAL" clId="{15DDC7AB-B56B-4C71-A374-806D6C6A36D8}" dt="2023-02-13T10:40:35.026" v="780" actId="14100"/>
          <ac:spMkLst>
            <pc:docMk/>
            <pc:sldMk cId="942892116" sldId="6873"/>
            <ac:spMk id="111" creationId="{7E307841-6A3A-7D85-7CCF-B377BDC45392}"/>
          </ac:spMkLst>
        </pc:spChg>
        <pc:spChg chg="add mod">
          <ac:chgData name="Smarius, John" userId="c30baacd-31b9-4ea6-b79e-1b4cd3c35358" providerId="ADAL" clId="{15DDC7AB-B56B-4C71-A374-806D6C6A36D8}" dt="2023-02-13T10:40:58.202" v="784" actId="14100"/>
          <ac:spMkLst>
            <pc:docMk/>
            <pc:sldMk cId="942892116" sldId="6873"/>
            <ac:spMk id="112" creationId="{00BD8728-99CE-0EB9-C866-EA2EE65A1943}"/>
          </ac:spMkLst>
        </pc:spChg>
        <pc:picChg chg="del">
          <ac:chgData name="Smarius, John" userId="c30baacd-31b9-4ea6-b79e-1b4cd3c35358" providerId="ADAL" clId="{15DDC7AB-B56B-4C71-A374-806D6C6A36D8}" dt="2023-02-13T10:28:23.716" v="690" actId="478"/>
          <ac:picMkLst>
            <pc:docMk/>
            <pc:sldMk cId="942892116" sldId="6873"/>
            <ac:picMk id="3" creationId="{8B46F81B-599F-6DC1-0D5F-3160AE68CDA3}"/>
          </ac:picMkLst>
        </pc:picChg>
        <pc:cxnChg chg="mod">
          <ac:chgData name="Smarius, John" userId="c30baacd-31b9-4ea6-b79e-1b4cd3c35358" providerId="ADAL" clId="{15DDC7AB-B56B-4C71-A374-806D6C6A36D8}" dt="2023-02-13T10:33:32.654" v="723" actId="1076"/>
          <ac:cxnSpMkLst>
            <pc:docMk/>
            <pc:sldMk cId="942892116" sldId="6873"/>
            <ac:cxnSpMk id="7" creationId="{018CAE27-CE75-A1D7-9E93-52A0A1A76365}"/>
          </ac:cxnSpMkLst>
        </pc:cxnChg>
        <pc:cxnChg chg="mod">
          <ac:chgData name="Smarius, John" userId="c30baacd-31b9-4ea6-b79e-1b4cd3c35358" providerId="ADAL" clId="{15DDC7AB-B56B-4C71-A374-806D6C6A36D8}" dt="2023-02-13T10:38:31.684" v="769" actId="14100"/>
          <ac:cxnSpMkLst>
            <pc:docMk/>
            <pc:sldMk cId="942892116" sldId="6873"/>
            <ac:cxnSpMk id="11" creationId="{D68428D8-3B7B-BEDA-4F01-C31FB9775F55}"/>
          </ac:cxnSpMkLst>
        </pc:cxnChg>
        <pc:cxnChg chg="mod">
          <ac:chgData name="Smarius, John" userId="c30baacd-31b9-4ea6-b79e-1b4cd3c35358" providerId="ADAL" clId="{15DDC7AB-B56B-4C71-A374-806D6C6A36D8}" dt="2023-02-13T10:36:23.089" v="748" actId="14100"/>
          <ac:cxnSpMkLst>
            <pc:docMk/>
            <pc:sldMk cId="942892116" sldId="6873"/>
            <ac:cxnSpMk id="25" creationId="{F9A5035C-8468-EA0E-03D4-9423ABD3C109}"/>
          </ac:cxnSpMkLst>
        </pc:cxnChg>
        <pc:cxnChg chg="mod">
          <ac:chgData name="Smarius, John" userId="c30baacd-31b9-4ea6-b79e-1b4cd3c35358" providerId="ADAL" clId="{15DDC7AB-B56B-4C71-A374-806D6C6A36D8}" dt="2023-02-13T10:36:35.329" v="751" actId="14100"/>
          <ac:cxnSpMkLst>
            <pc:docMk/>
            <pc:sldMk cId="942892116" sldId="6873"/>
            <ac:cxnSpMk id="26" creationId="{50412F40-FD31-1249-1383-090D222A893D}"/>
          </ac:cxnSpMkLst>
        </pc:cxnChg>
        <pc:cxnChg chg="mod">
          <ac:chgData name="Smarius, John" userId="c30baacd-31b9-4ea6-b79e-1b4cd3c35358" providerId="ADAL" clId="{15DDC7AB-B56B-4C71-A374-806D6C6A36D8}" dt="2023-02-13T10:36:55.166" v="754" actId="14100"/>
          <ac:cxnSpMkLst>
            <pc:docMk/>
            <pc:sldMk cId="942892116" sldId="6873"/>
            <ac:cxnSpMk id="31" creationId="{E6F47603-4745-AE4F-B14E-C03090E6FF81}"/>
          </ac:cxnSpMkLst>
        </pc:cxnChg>
        <pc:cxnChg chg="mod">
          <ac:chgData name="Smarius, John" userId="c30baacd-31b9-4ea6-b79e-1b4cd3c35358" providerId="ADAL" clId="{15DDC7AB-B56B-4C71-A374-806D6C6A36D8}" dt="2023-02-13T10:34:17.260" v="730" actId="14100"/>
          <ac:cxnSpMkLst>
            <pc:docMk/>
            <pc:sldMk cId="942892116" sldId="6873"/>
            <ac:cxnSpMk id="43" creationId="{0D9F3BD8-BE88-4C8C-915E-E647176CD2D3}"/>
          </ac:cxnSpMkLst>
        </pc:cxnChg>
        <pc:cxnChg chg="mod">
          <ac:chgData name="Smarius, John" userId="c30baacd-31b9-4ea6-b79e-1b4cd3c35358" providerId="ADAL" clId="{15DDC7AB-B56B-4C71-A374-806D6C6A36D8}" dt="2023-02-13T10:34:02.817" v="727" actId="1076"/>
          <ac:cxnSpMkLst>
            <pc:docMk/>
            <pc:sldMk cId="942892116" sldId="6873"/>
            <ac:cxnSpMk id="49" creationId="{3796AEF0-931F-0ED9-1077-B581D59B4011}"/>
          </ac:cxnSpMkLst>
        </pc:cxnChg>
        <pc:cxnChg chg="mod">
          <ac:chgData name="Smarius, John" userId="c30baacd-31b9-4ea6-b79e-1b4cd3c35358" providerId="ADAL" clId="{15DDC7AB-B56B-4C71-A374-806D6C6A36D8}" dt="2023-02-13T10:33:57.134" v="726" actId="1076"/>
          <ac:cxnSpMkLst>
            <pc:docMk/>
            <pc:sldMk cId="942892116" sldId="6873"/>
            <ac:cxnSpMk id="64" creationId="{41132FEB-E85B-2556-7EE1-74AB5D967875}"/>
          </ac:cxnSpMkLst>
        </pc:cxnChg>
        <pc:cxnChg chg="mod">
          <ac:chgData name="Smarius, John" userId="c30baacd-31b9-4ea6-b79e-1b4cd3c35358" providerId="ADAL" clId="{15DDC7AB-B56B-4C71-A374-806D6C6A36D8}" dt="2023-02-13T10:33:50.824" v="725" actId="1076"/>
          <ac:cxnSpMkLst>
            <pc:docMk/>
            <pc:sldMk cId="942892116" sldId="6873"/>
            <ac:cxnSpMk id="71" creationId="{7D91ECCB-8225-5215-1830-0E0923E5FB90}"/>
          </ac:cxnSpMkLst>
        </pc:cxnChg>
        <pc:cxnChg chg="add mod">
          <ac:chgData name="Smarius, John" userId="c30baacd-31b9-4ea6-b79e-1b4cd3c35358" providerId="ADAL" clId="{15DDC7AB-B56B-4C71-A374-806D6C6A36D8}" dt="2023-02-13T10:38:56.190" v="772" actId="14100"/>
          <ac:cxnSpMkLst>
            <pc:docMk/>
            <pc:sldMk cId="942892116" sldId="6873"/>
            <ac:cxnSpMk id="72" creationId="{405A25C2-B5D1-FBE1-A440-03CC46818BA1}"/>
          </ac:cxnSpMkLst>
        </pc:cxnChg>
        <pc:cxnChg chg="mod">
          <ac:chgData name="Smarius, John" userId="c30baacd-31b9-4ea6-b79e-1b4cd3c35358" providerId="ADAL" clId="{15DDC7AB-B56B-4C71-A374-806D6C6A36D8}" dt="2023-02-13T10:33:45.837" v="724" actId="1076"/>
          <ac:cxnSpMkLst>
            <pc:docMk/>
            <pc:sldMk cId="942892116" sldId="6873"/>
            <ac:cxnSpMk id="74" creationId="{4023B275-B765-61DA-6E7C-95030D283D6C}"/>
          </ac:cxnSpMkLst>
        </pc:cxnChg>
        <pc:cxnChg chg="add mod">
          <ac:chgData name="Smarius, John" userId="c30baacd-31b9-4ea6-b79e-1b4cd3c35358" providerId="ADAL" clId="{15DDC7AB-B56B-4C71-A374-806D6C6A36D8}" dt="2023-02-13T10:37:58.814" v="762" actId="14100"/>
          <ac:cxnSpMkLst>
            <pc:docMk/>
            <pc:sldMk cId="942892116" sldId="6873"/>
            <ac:cxnSpMk id="76" creationId="{4335225C-34F1-85D8-B1CF-C212BEEE1BF1}"/>
          </ac:cxnSpMkLst>
        </pc:cxnChg>
        <pc:cxnChg chg="mod">
          <ac:chgData name="Smarius, John" userId="c30baacd-31b9-4ea6-b79e-1b4cd3c35358" providerId="ADAL" clId="{15DDC7AB-B56B-4C71-A374-806D6C6A36D8}" dt="2023-02-13T10:33:32.654" v="723" actId="1076"/>
          <ac:cxnSpMkLst>
            <pc:docMk/>
            <pc:sldMk cId="942892116" sldId="6873"/>
            <ac:cxnSpMk id="77" creationId="{E43BDA5C-4D59-E4F1-A82E-88B7675F70BC}"/>
          </ac:cxnSpMkLst>
        </pc:cxnChg>
        <pc:cxnChg chg="mod">
          <ac:chgData name="Smarius, John" userId="c30baacd-31b9-4ea6-b79e-1b4cd3c35358" providerId="ADAL" clId="{15DDC7AB-B56B-4C71-A374-806D6C6A36D8}" dt="2023-02-13T10:33:01.725" v="718" actId="14100"/>
          <ac:cxnSpMkLst>
            <pc:docMk/>
            <pc:sldMk cId="942892116" sldId="6873"/>
            <ac:cxnSpMk id="80" creationId="{E9DA65E3-FD1D-EC99-6C77-184EA3FD69A2}"/>
          </ac:cxnSpMkLst>
        </pc:cxnChg>
        <pc:cxnChg chg="add mod">
          <ac:chgData name="Smarius, John" userId="c30baacd-31b9-4ea6-b79e-1b4cd3c35358" providerId="ADAL" clId="{15DDC7AB-B56B-4C71-A374-806D6C6A36D8}" dt="2023-02-13T10:38:25.677" v="768" actId="14100"/>
          <ac:cxnSpMkLst>
            <pc:docMk/>
            <pc:sldMk cId="942892116" sldId="6873"/>
            <ac:cxnSpMk id="81" creationId="{A0C93784-1C89-303A-4634-7CEAC52FAECD}"/>
          </ac:cxnSpMkLst>
        </pc:cxnChg>
        <pc:cxnChg chg="mod">
          <ac:chgData name="Smarius, John" userId="c30baacd-31b9-4ea6-b79e-1b4cd3c35358" providerId="ADAL" clId="{15DDC7AB-B56B-4C71-A374-806D6C6A36D8}" dt="2023-02-13T10:32:55.844" v="717" actId="14100"/>
          <ac:cxnSpMkLst>
            <pc:docMk/>
            <pc:sldMk cId="942892116" sldId="6873"/>
            <ac:cxnSpMk id="83" creationId="{14C99ED5-F63D-68BE-7D4B-E56CE3642300}"/>
          </ac:cxnSpMkLst>
        </pc:cxnChg>
      </pc:sldChg>
      <pc:sldChg chg="addSp delSp modSp add mod ord">
        <pc:chgData name="Smarius, John" userId="c30baacd-31b9-4ea6-b79e-1b4cd3c35358" providerId="ADAL" clId="{15DDC7AB-B56B-4C71-A374-806D6C6A36D8}" dt="2023-02-13T11:04:18.784" v="1000"/>
        <pc:sldMkLst>
          <pc:docMk/>
          <pc:sldMk cId="2061975574" sldId="6874"/>
        </pc:sldMkLst>
        <pc:spChg chg="add mod">
          <ac:chgData name="Smarius, John" userId="c30baacd-31b9-4ea6-b79e-1b4cd3c35358" providerId="ADAL" clId="{15DDC7AB-B56B-4C71-A374-806D6C6A36D8}" dt="2023-02-13T10:44:23.212" v="812" actId="1076"/>
          <ac:spMkLst>
            <pc:docMk/>
            <pc:sldMk cId="2061975574" sldId="6874"/>
            <ac:spMk id="2" creationId="{7CA5CC35-4303-CCC9-113E-23EF75F1131B}"/>
          </ac:spMkLst>
        </pc:spChg>
        <pc:spChg chg="add mod ord">
          <ac:chgData name="Smarius, John" userId="c30baacd-31b9-4ea6-b79e-1b4cd3c35358" providerId="ADAL" clId="{15DDC7AB-B56B-4C71-A374-806D6C6A36D8}" dt="2023-02-13T10:44:58.781" v="816" actId="167"/>
          <ac:spMkLst>
            <pc:docMk/>
            <pc:sldMk cId="2061975574" sldId="6874"/>
            <ac:spMk id="4" creationId="{EB12B6DF-9F38-497D-4EC1-302920D094CC}"/>
          </ac:spMkLst>
        </pc:spChg>
        <pc:spChg chg="add mod">
          <ac:chgData name="Smarius, John" userId="c30baacd-31b9-4ea6-b79e-1b4cd3c35358" providerId="ADAL" clId="{15DDC7AB-B56B-4C71-A374-806D6C6A36D8}" dt="2023-02-13T10:45:56.877" v="824" actId="1076"/>
          <ac:spMkLst>
            <pc:docMk/>
            <pc:sldMk cId="2061975574" sldId="6874"/>
            <ac:spMk id="5" creationId="{5583BB5C-66EC-86E6-2515-6F5B99C0126C}"/>
          </ac:spMkLst>
        </pc:spChg>
        <pc:spChg chg="mod">
          <ac:chgData name="Smarius, John" userId="c30baacd-31b9-4ea6-b79e-1b4cd3c35358" providerId="ADAL" clId="{15DDC7AB-B56B-4C71-A374-806D6C6A36D8}" dt="2023-02-13T10:59:28.342" v="968" actId="1076"/>
          <ac:spMkLst>
            <pc:docMk/>
            <pc:sldMk cId="2061975574" sldId="6874"/>
            <ac:spMk id="6" creationId="{2677E49C-83AC-4A99-AE7C-A1DAC7FADDCB}"/>
          </ac:spMkLst>
        </pc:spChg>
        <pc:spChg chg="add mod">
          <ac:chgData name="Smarius, John" userId="c30baacd-31b9-4ea6-b79e-1b4cd3c35358" providerId="ADAL" clId="{15DDC7AB-B56B-4C71-A374-806D6C6A36D8}" dt="2023-02-13T10:45:47.390" v="823" actId="1076"/>
          <ac:spMkLst>
            <pc:docMk/>
            <pc:sldMk cId="2061975574" sldId="6874"/>
            <ac:spMk id="7" creationId="{088D38C9-A912-AB30-279C-1FC924072641}"/>
          </ac:spMkLst>
        </pc:spChg>
        <pc:spChg chg="add mod">
          <ac:chgData name="Smarius, John" userId="c30baacd-31b9-4ea6-b79e-1b4cd3c35358" providerId="ADAL" clId="{15DDC7AB-B56B-4C71-A374-806D6C6A36D8}" dt="2023-02-13T10:46:24.957" v="826" actId="1076"/>
          <ac:spMkLst>
            <pc:docMk/>
            <pc:sldMk cId="2061975574" sldId="6874"/>
            <ac:spMk id="10" creationId="{233E78A4-0486-48BB-3B3D-3D5A89657DFF}"/>
          </ac:spMkLst>
        </pc:spChg>
        <pc:spChg chg="add mod">
          <ac:chgData name="Smarius, John" userId="c30baacd-31b9-4ea6-b79e-1b4cd3c35358" providerId="ADAL" clId="{15DDC7AB-B56B-4C71-A374-806D6C6A36D8}" dt="2023-02-13T10:46:32.742" v="827" actId="1076"/>
          <ac:spMkLst>
            <pc:docMk/>
            <pc:sldMk cId="2061975574" sldId="6874"/>
            <ac:spMk id="11" creationId="{EE7B6E89-7B81-EEB0-56FC-A03161BD1C61}"/>
          </ac:spMkLst>
        </pc:spChg>
        <pc:spChg chg="add mod">
          <ac:chgData name="Smarius, John" userId="c30baacd-31b9-4ea6-b79e-1b4cd3c35358" providerId="ADAL" clId="{15DDC7AB-B56B-4C71-A374-806D6C6A36D8}" dt="2023-02-13T10:47:53.735" v="844" actId="1076"/>
          <ac:spMkLst>
            <pc:docMk/>
            <pc:sldMk cId="2061975574" sldId="6874"/>
            <ac:spMk id="12" creationId="{01EF393B-2F70-C706-30E7-D8EDCB660EAC}"/>
          </ac:spMkLst>
        </pc:spChg>
        <pc:spChg chg="del">
          <ac:chgData name="Smarius, John" userId="c30baacd-31b9-4ea6-b79e-1b4cd3c35358" providerId="ADAL" clId="{15DDC7AB-B56B-4C71-A374-806D6C6A36D8}" dt="2023-02-13T10:43:42.252" v="799" actId="478"/>
          <ac:spMkLst>
            <pc:docMk/>
            <pc:sldMk cId="2061975574" sldId="6874"/>
            <ac:spMk id="20" creationId="{8C5DA7A1-900C-4226-B8BA-168F27BE7E11}"/>
          </ac:spMkLst>
        </pc:spChg>
        <pc:spChg chg="del">
          <ac:chgData name="Smarius, John" userId="c30baacd-31b9-4ea6-b79e-1b4cd3c35358" providerId="ADAL" clId="{15DDC7AB-B56B-4C71-A374-806D6C6A36D8}" dt="2023-02-13T10:43:52.219" v="804" actId="478"/>
          <ac:spMkLst>
            <pc:docMk/>
            <pc:sldMk cId="2061975574" sldId="6874"/>
            <ac:spMk id="27" creationId="{D2F81C10-9A13-4934-A155-F5773C64DF8E}"/>
          </ac:spMkLst>
        </pc:spChg>
        <pc:spChg chg="del">
          <ac:chgData name="Smarius, John" userId="c30baacd-31b9-4ea6-b79e-1b4cd3c35358" providerId="ADAL" clId="{15DDC7AB-B56B-4C71-A374-806D6C6A36D8}" dt="2023-02-13T10:43:55.804" v="806" actId="478"/>
          <ac:spMkLst>
            <pc:docMk/>
            <pc:sldMk cId="2061975574" sldId="6874"/>
            <ac:spMk id="28" creationId="{C9ADD715-416C-47BF-A4C8-F09392C9694C}"/>
          </ac:spMkLst>
        </pc:spChg>
        <pc:spChg chg="del">
          <ac:chgData name="Smarius, John" userId="c30baacd-31b9-4ea6-b79e-1b4cd3c35358" providerId="ADAL" clId="{15DDC7AB-B56B-4C71-A374-806D6C6A36D8}" dt="2023-02-13T10:43:59.023" v="808" actId="478"/>
          <ac:spMkLst>
            <pc:docMk/>
            <pc:sldMk cId="2061975574" sldId="6874"/>
            <ac:spMk id="29" creationId="{1217928B-DC6E-49AA-A80C-200EB526E4DF}"/>
          </ac:spMkLst>
        </pc:spChg>
        <pc:spChg chg="del">
          <ac:chgData name="Smarius, John" userId="c30baacd-31b9-4ea6-b79e-1b4cd3c35358" providerId="ADAL" clId="{15DDC7AB-B56B-4C71-A374-806D6C6A36D8}" dt="2023-02-13T10:44:01.882" v="810" actId="478"/>
          <ac:spMkLst>
            <pc:docMk/>
            <pc:sldMk cId="2061975574" sldId="6874"/>
            <ac:spMk id="30" creationId="{78FB58FA-3152-4A9C-B24D-7D74EC79214B}"/>
          </ac:spMkLst>
        </pc:spChg>
        <pc:spChg chg="del">
          <ac:chgData name="Smarius, John" userId="c30baacd-31b9-4ea6-b79e-1b4cd3c35358" providerId="ADAL" clId="{15DDC7AB-B56B-4C71-A374-806D6C6A36D8}" dt="2023-02-13T10:44:46.281" v="814" actId="478"/>
          <ac:spMkLst>
            <pc:docMk/>
            <pc:sldMk cId="2061975574" sldId="6874"/>
            <ac:spMk id="35" creationId="{DAB862D9-E41F-4817-8F69-46B2D1F3F378}"/>
          </ac:spMkLst>
        </pc:spChg>
        <pc:spChg chg="add mod ord">
          <ac:chgData name="Smarius, John" userId="c30baacd-31b9-4ea6-b79e-1b4cd3c35358" providerId="ADAL" clId="{15DDC7AB-B56B-4C71-A374-806D6C6A36D8}" dt="2023-02-13T10:59:02.217" v="966" actId="167"/>
          <ac:spMkLst>
            <pc:docMk/>
            <pc:sldMk cId="2061975574" sldId="6874"/>
            <ac:spMk id="37" creationId="{97136A5A-19EF-FE50-1F82-ADF5E9B34A7F}"/>
          </ac:spMkLst>
        </pc:spChg>
        <pc:spChg chg="add mod ord">
          <ac:chgData name="Smarius, John" userId="c30baacd-31b9-4ea6-b79e-1b4cd3c35358" providerId="ADAL" clId="{15DDC7AB-B56B-4C71-A374-806D6C6A36D8}" dt="2023-02-13T10:59:02.217" v="966" actId="167"/>
          <ac:spMkLst>
            <pc:docMk/>
            <pc:sldMk cId="2061975574" sldId="6874"/>
            <ac:spMk id="38" creationId="{2CC80110-6F36-D32D-B48C-41803CEE2A18}"/>
          </ac:spMkLst>
        </pc:spChg>
        <pc:spChg chg="add mod ord">
          <ac:chgData name="Smarius, John" userId="c30baacd-31b9-4ea6-b79e-1b4cd3c35358" providerId="ADAL" clId="{15DDC7AB-B56B-4C71-A374-806D6C6A36D8}" dt="2023-02-13T10:59:02.217" v="966" actId="167"/>
          <ac:spMkLst>
            <pc:docMk/>
            <pc:sldMk cId="2061975574" sldId="6874"/>
            <ac:spMk id="39" creationId="{D2134D18-F92F-1389-4C9B-8513BAF90559}"/>
          </ac:spMkLst>
        </pc:spChg>
        <pc:spChg chg="del">
          <ac:chgData name="Smarius, John" userId="c30baacd-31b9-4ea6-b79e-1b4cd3c35358" providerId="ADAL" clId="{15DDC7AB-B56B-4C71-A374-806D6C6A36D8}" dt="2023-02-13T10:45:03.372" v="817" actId="478"/>
          <ac:spMkLst>
            <pc:docMk/>
            <pc:sldMk cId="2061975574" sldId="6874"/>
            <ac:spMk id="40" creationId="{78C6C263-8580-4E60-86EE-9236C7D31DAA}"/>
          </ac:spMkLst>
        </pc:spChg>
        <pc:spChg chg="mod">
          <ac:chgData name="Smarius, John" userId="c30baacd-31b9-4ea6-b79e-1b4cd3c35358" providerId="ADAL" clId="{15DDC7AB-B56B-4C71-A374-806D6C6A36D8}" dt="2023-02-13T10:59:16.665" v="967" actId="1076"/>
          <ac:spMkLst>
            <pc:docMk/>
            <pc:sldMk cId="2061975574" sldId="6874"/>
            <ac:spMk id="41" creationId="{10B589ED-3C9A-4C81-AEDD-5B138142E65D}"/>
          </ac:spMkLst>
        </pc:spChg>
        <pc:spChg chg="add mod ord">
          <ac:chgData name="Smarius, John" userId="c30baacd-31b9-4ea6-b79e-1b4cd3c35358" providerId="ADAL" clId="{15DDC7AB-B56B-4C71-A374-806D6C6A36D8}" dt="2023-02-13T10:59:02.217" v="966" actId="167"/>
          <ac:spMkLst>
            <pc:docMk/>
            <pc:sldMk cId="2061975574" sldId="6874"/>
            <ac:spMk id="42" creationId="{2A790859-C284-900C-98B7-8D8ED8068B67}"/>
          </ac:spMkLst>
        </pc:spChg>
        <pc:spChg chg="add mod ord">
          <ac:chgData name="Smarius, John" userId="c30baacd-31b9-4ea6-b79e-1b4cd3c35358" providerId="ADAL" clId="{15DDC7AB-B56B-4C71-A374-806D6C6A36D8}" dt="2023-02-13T10:59:02.217" v="966" actId="167"/>
          <ac:spMkLst>
            <pc:docMk/>
            <pc:sldMk cId="2061975574" sldId="6874"/>
            <ac:spMk id="43" creationId="{ABB8A33A-9D3F-B1F9-4FAB-611C998657A8}"/>
          </ac:spMkLst>
        </pc:spChg>
        <pc:spChg chg="add del mod">
          <ac:chgData name="Smarius, John" userId="c30baacd-31b9-4ea6-b79e-1b4cd3c35358" providerId="ADAL" clId="{15DDC7AB-B56B-4C71-A374-806D6C6A36D8}" dt="2023-02-13T10:57:47.798" v="956"/>
          <ac:spMkLst>
            <pc:docMk/>
            <pc:sldMk cId="2061975574" sldId="6874"/>
            <ac:spMk id="44" creationId="{0885E993-56B4-D8ED-0506-20525DFF7F27}"/>
          </ac:spMkLst>
        </pc:spChg>
        <pc:spChg chg="add del mod">
          <ac:chgData name="Smarius, John" userId="c30baacd-31b9-4ea6-b79e-1b4cd3c35358" providerId="ADAL" clId="{15DDC7AB-B56B-4C71-A374-806D6C6A36D8}" dt="2023-02-13T10:57:47.798" v="956"/>
          <ac:spMkLst>
            <pc:docMk/>
            <pc:sldMk cId="2061975574" sldId="6874"/>
            <ac:spMk id="45" creationId="{C893AB33-41E8-BE3F-E3DF-48150B7D1CEB}"/>
          </ac:spMkLst>
        </pc:spChg>
        <pc:spChg chg="add del mod">
          <ac:chgData name="Smarius, John" userId="c30baacd-31b9-4ea6-b79e-1b4cd3c35358" providerId="ADAL" clId="{15DDC7AB-B56B-4C71-A374-806D6C6A36D8}" dt="2023-02-13T10:57:47.798" v="956"/>
          <ac:spMkLst>
            <pc:docMk/>
            <pc:sldMk cId="2061975574" sldId="6874"/>
            <ac:spMk id="46" creationId="{44F925AD-1B33-8356-D245-C4C397F8A67D}"/>
          </ac:spMkLst>
        </pc:spChg>
        <pc:spChg chg="del">
          <ac:chgData name="Smarius, John" userId="c30baacd-31b9-4ea6-b79e-1b4cd3c35358" providerId="ADAL" clId="{15DDC7AB-B56B-4C71-A374-806D6C6A36D8}" dt="2023-02-13T10:43:42.252" v="799" actId="478"/>
          <ac:spMkLst>
            <pc:docMk/>
            <pc:sldMk cId="2061975574" sldId="6874"/>
            <ac:spMk id="47" creationId="{00000000-0000-0000-0000-000000000000}"/>
          </ac:spMkLst>
        </pc:spChg>
        <pc:spChg chg="add del mod">
          <ac:chgData name="Smarius, John" userId="c30baacd-31b9-4ea6-b79e-1b4cd3c35358" providerId="ADAL" clId="{15DDC7AB-B56B-4C71-A374-806D6C6A36D8}" dt="2023-02-13T10:57:47.798" v="956"/>
          <ac:spMkLst>
            <pc:docMk/>
            <pc:sldMk cId="2061975574" sldId="6874"/>
            <ac:spMk id="49" creationId="{F69EED56-A829-6F71-6244-C83E5A32A9CF}"/>
          </ac:spMkLst>
        </pc:spChg>
        <pc:spChg chg="add del mod">
          <ac:chgData name="Smarius, John" userId="c30baacd-31b9-4ea6-b79e-1b4cd3c35358" providerId="ADAL" clId="{15DDC7AB-B56B-4C71-A374-806D6C6A36D8}" dt="2023-02-13T10:57:47.798" v="956"/>
          <ac:spMkLst>
            <pc:docMk/>
            <pc:sldMk cId="2061975574" sldId="6874"/>
            <ac:spMk id="50" creationId="{A0DE4B0C-EF04-157A-6214-A914BC295BD5}"/>
          </ac:spMkLst>
        </pc:spChg>
        <pc:spChg chg="add mod ord">
          <ac:chgData name="Smarius, John" userId="c30baacd-31b9-4ea6-b79e-1b4cd3c35358" providerId="ADAL" clId="{15DDC7AB-B56B-4C71-A374-806D6C6A36D8}" dt="2023-02-13T10:59:02.217" v="966" actId="167"/>
          <ac:spMkLst>
            <pc:docMk/>
            <pc:sldMk cId="2061975574" sldId="6874"/>
            <ac:spMk id="52" creationId="{D48A8CAD-8F3F-3E6E-5149-4CDD94A8BEEF}"/>
          </ac:spMkLst>
        </pc:spChg>
        <pc:spChg chg="del">
          <ac:chgData name="Smarius, John" userId="c30baacd-31b9-4ea6-b79e-1b4cd3c35358" providerId="ADAL" clId="{15DDC7AB-B56B-4C71-A374-806D6C6A36D8}" dt="2023-02-13T10:43:47.726" v="802" actId="478"/>
          <ac:spMkLst>
            <pc:docMk/>
            <pc:sldMk cId="2061975574" sldId="6874"/>
            <ac:spMk id="65" creationId="{00000000-0000-0000-0000-000000000000}"/>
          </ac:spMkLst>
        </pc:spChg>
        <pc:spChg chg="del">
          <ac:chgData name="Smarius, John" userId="c30baacd-31b9-4ea6-b79e-1b4cd3c35358" providerId="ADAL" clId="{15DDC7AB-B56B-4C71-A374-806D6C6A36D8}" dt="2023-02-13T10:43:42.252" v="799" actId="478"/>
          <ac:spMkLst>
            <pc:docMk/>
            <pc:sldMk cId="2061975574" sldId="6874"/>
            <ac:spMk id="68" creationId="{00000000-0000-0000-0000-000000000000}"/>
          </ac:spMkLst>
        </pc:spChg>
        <pc:spChg chg="del mod">
          <ac:chgData name="Smarius, John" userId="c30baacd-31b9-4ea6-b79e-1b4cd3c35358" providerId="ADAL" clId="{15DDC7AB-B56B-4C71-A374-806D6C6A36D8}" dt="2023-02-13T10:43:28.119" v="794" actId="478"/>
          <ac:spMkLst>
            <pc:docMk/>
            <pc:sldMk cId="2061975574" sldId="6874"/>
            <ac:spMk id="92" creationId="{67AE9001-C276-6202-C86F-EBADB82A353D}"/>
          </ac:spMkLst>
        </pc:spChg>
        <pc:spChg chg="del">
          <ac:chgData name="Smarius, John" userId="c30baacd-31b9-4ea6-b79e-1b4cd3c35358" providerId="ADAL" clId="{15DDC7AB-B56B-4C71-A374-806D6C6A36D8}" dt="2023-02-13T10:43:30.345" v="795" actId="478"/>
          <ac:spMkLst>
            <pc:docMk/>
            <pc:sldMk cId="2061975574" sldId="6874"/>
            <ac:spMk id="93" creationId="{47B2E64D-6587-9008-C636-E5228220492E}"/>
          </ac:spMkLst>
        </pc:spChg>
        <pc:spChg chg="mod">
          <ac:chgData name="Smarius, John" userId="c30baacd-31b9-4ea6-b79e-1b4cd3c35358" providerId="ADAL" clId="{15DDC7AB-B56B-4C71-A374-806D6C6A36D8}" dt="2023-02-13T11:04:18.784" v="1000"/>
          <ac:spMkLst>
            <pc:docMk/>
            <pc:sldMk cId="2061975574" sldId="6874"/>
            <ac:spMk id="95" creationId="{4C857EA8-76EC-475B-A87C-672DD792D997}"/>
          </ac:spMkLst>
        </pc:spChg>
        <pc:spChg chg="del">
          <ac:chgData name="Smarius, John" userId="c30baacd-31b9-4ea6-b79e-1b4cd3c35358" providerId="ADAL" clId="{15DDC7AB-B56B-4C71-A374-806D6C6A36D8}" dt="2023-02-13T10:43:32.638" v="796" actId="478"/>
          <ac:spMkLst>
            <pc:docMk/>
            <pc:sldMk cId="2061975574" sldId="6874"/>
            <ac:spMk id="96" creationId="{25F94CF3-4240-1EDC-6977-7C4398996C6C}"/>
          </ac:spMkLst>
        </pc:spChg>
        <pc:spChg chg="del">
          <ac:chgData name="Smarius, John" userId="c30baacd-31b9-4ea6-b79e-1b4cd3c35358" providerId="ADAL" clId="{15DDC7AB-B56B-4C71-A374-806D6C6A36D8}" dt="2023-02-13T10:43:33.894" v="797" actId="478"/>
          <ac:spMkLst>
            <pc:docMk/>
            <pc:sldMk cId="2061975574" sldId="6874"/>
            <ac:spMk id="97" creationId="{08DA5736-C703-C532-9CFB-155DD2159B69}"/>
          </ac:spMkLst>
        </pc:spChg>
        <pc:spChg chg="del">
          <ac:chgData name="Smarius, John" userId="c30baacd-31b9-4ea6-b79e-1b4cd3c35358" providerId="ADAL" clId="{15DDC7AB-B56B-4C71-A374-806D6C6A36D8}" dt="2023-02-13T10:43:36.130" v="798" actId="478"/>
          <ac:spMkLst>
            <pc:docMk/>
            <pc:sldMk cId="2061975574" sldId="6874"/>
            <ac:spMk id="98" creationId="{5E4FF63F-5C0E-C12F-B38A-B044C75670EC}"/>
          </ac:spMkLst>
        </pc:spChg>
        <pc:spChg chg="del">
          <ac:chgData name="Smarius, John" userId="c30baacd-31b9-4ea6-b79e-1b4cd3c35358" providerId="ADAL" clId="{15DDC7AB-B56B-4C71-A374-806D6C6A36D8}" dt="2023-02-13T10:43:20.900" v="790" actId="478"/>
          <ac:spMkLst>
            <pc:docMk/>
            <pc:sldMk cId="2061975574" sldId="6874"/>
            <ac:spMk id="99" creationId="{C6C8CB3B-18C2-23F0-EBE5-3FC4EEB3484D}"/>
          </ac:spMkLst>
        </pc:spChg>
        <pc:spChg chg="del">
          <ac:chgData name="Smarius, John" userId="c30baacd-31b9-4ea6-b79e-1b4cd3c35358" providerId="ADAL" clId="{15DDC7AB-B56B-4C71-A374-806D6C6A36D8}" dt="2023-02-13T10:43:22.082" v="791" actId="478"/>
          <ac:spMkLst>
            <pc:docMk/>
            <pc:sldMk cId="2061975574" sldId="6874"/>
            <ac:spMk id="100" creationId="{BF269285-CE84-B773-4652-49DD658FE5C7}"/>
          </ac:spMkLst>
        </pc:spChg>
        <pc:spChg chg="del">
          <ac:chgData name="Smarius, John" userId="c30baacd-31b9-4ea6-b79e-1b4cd3c35358" providerId="ADAL" clId="{15DDC7AB-B56B-4C71-A374-806D6C6A36D8}" dt="2023-02-13T10:43:23.565" v="792" actId="478"/>
          <ac:spMkLst>
            <pc:docMk/>
            <pc:sldMk cId="2061975574" sldId="6874"/>
            <ac:spMk id="101" creationId="{3468029D-C687-0CE6-1DAC-3DE4DC60EA6B}"/>
          </ac:spMkLst>
        </pc:spChg>
        <pc:picChg chg="ord">
          <ac:chgData name="Smarius, John" userId="c30baacd-31b9-4ea6-b79e-1b4cd3c35358" providerId="ADAL" clId="{15DDC7AB-B56B-4C71-A374-806D6C6A36D8}" dt="2023-02-13T10:43:17.979" v="789" actId="167"/>
          <ac:picMkLst>
            <pc:docMk/>
            <pc:sldMk cId="2061975574" sldId="6874"/>
            <ac:picMk id="3" creationId="{8B46F81B-599F-6DC1-0D5F-3160AE68CDA3}"/>
          </ac:picMkLst>
        </pc:picChg>
        <pc:cxnChg chg="add mod">
          <ac:chgData name="Smarius, John" userId="c30baacd-31b9-4ea6-b79e-1b4cd3c35358" providerId="ADAL" clId="{15DDC7AB-B56B-4C71-A374-806D6C6A36D8}" dt="2023-02-13T10:45:56.877" v="824" actId="1076"/>
          <ac:cxnSpMkLst>
            <pc:docMk/>
            <pc:sldMk cId="2061975574" sldId="6874"/>
            <ac:cxnSpMk id="8" creationId="{66B8183C-83E0-97B8-ACF5-996F069A41FA}"/>
          </ac:cxnSpMkLst>
        </pc:cxnChg>
        <pc:cxnChg chg="add mod">
          <ac:chgData name="Smarius, John" userId="c30baacd-31b9-4ea6-b79e-1b4cd3c35358" providerId="ADAL" clId="{15DDC7AB-B56B-4C71-A374-806D6C6A36D8}" dt="2023-02-13T10:46:59.337" v="831" actId="14100"/>
          <ac:cxnSpMkLst>
            <pc:docMk/>
            <pc:sldMk cId="2061975574" sldId="6874"/>
            <ac:cxnSpMk id="13" creationId="{B38097A5-5F39-CFD0-EC94-EDE2F6E813C9}"/>
          </ac:cxnSpMkLst>
        </pc:cxnChg>
        <pc:cxnChg chg="add mod">
          <ac:chgData name="Smarius, John" userId="c30baacd-31b9-4ea6-b79e-1b4cd3c35358" providerId="ADAL" clId="{15DDC7AB-B56B-4C71-A374-806D6C6A36D8}" dt="2023-02-13T10:47:10.890" v="834" actId="14100"/>
          <ac:cxnSpMkLst>
            <pc:docMk/>
            <pc:sldMk cId="2061975574" sldId="6874"/>
            <ac:cxnSpMk id="16" creationId="{560DBEA4-1B25-3791-9F1C-BF5C89416922}"/>
          </ac:cxnSpMkLst>
        </pc:cxnChg>
        <pc:cxnChg chg="add mod">
          <ac:chgData name="Smarius, John" userId="c30baacd-31b9-4ea6-b79e-1b4cd3c35358" providerId="ADAL" clId="{15DDC7AB-B56B-4C71-A374-806D6C6A36D8}" dt="2023-02-13T10:47:19.601" v="837" actId="14100"/>
          <ac:cxnSpMkLst>
            <pc:docMk/>
            <pc:sldMk cId="2061975574" sldId="6874"/>
            <ac:cxnSpMk id="19" creationId="{AFEBBE78-0F33-405C-4633-2E8C4FCC3CF6}"/>
          </ac:cxnSpMkLst>
        </pc:cxnChg>
        <pc:cxnChg chg="del mod">
          <ac:chgData name="Smarius, John" userId="c30baacd-31b9-4ea6-b79e-1b4cd3c35358" providerId="ADAL" clId="{15DDC7AB-B56B-4C71-A374-806D6C6A36D8}" dt="2023-02-13T10:43:48.717" v="803" actId="478"/>
          <ac:cxnSpMkLst>
            <pc:docMk/>
            <pc:sldMk cId="2061975574" sldId="6874"/>
            <ac:cxnSpMk id="22" creationId="{E1BC7C18-655C-4F85-B0DA-559F39E559A4}"/>
          </ac:cxnSpMkLst>
        </pc:cxnChg>
        <pc:cxnChg chg="add mod">
          <ac:chgData name="Smarius, John" userId="c30baacd-31b9-4ea6-b79e-1b4cd3c35358" providerId="ADAL" clId="{15DDC7AB-B56B-4C71-A374-806D6C6A36D8}" dt="2023-02-13T10:47:29.378" v="840" actId="14100"/>
          <ac:cxnSpMkLst>
            <pc:docMk/>
            <pc:sldMk cId="2061975574" sldId="6874"/>
            <ac:cxnSpMk id="24" creationId="{61FE0C34-5197-F746-0861-0C392B6410B8}"/>
          </ac:cxnSpMkLst>
        </pc:cxnChg>
        <pc:cxnChg chg="add mod">
          <ac:chgData name="Smarius, John" userId="c30baacd-31b9-4ea6-b79e-1b4cd3c35358" providerId="ADAL" clId="{15DDC7AB-B56B-4C71-A374-806D6C6A36D8}" dt="2023-02-13T10:47:53.735" v="844" actId="1076"/>
          <ac:cxnSpMkLst>
            <pc:docMk/>
            <pc:sldMk cId="2061975574" sldId="6874"/>
            <ac:cxnSpMk id="31" creationId="{22A65BBE-E110-45B4-EB22-2100E01B31E1}"/>
          </ac:cxnSpMkLst>
        </pc:cxnChg>
        <pc:cxnChg chg="del mod">
          <ac:chgData name="Smarius, John" userId="c30baacd-31b9-4ea6-b79e-1b4cd3c35358" providerId="ADAL" clId="{15DDC7AB-B56B-4C71-A374-806D6C6A36D8}" dt="2023-02-13T10:43:43.477" v="800" actId="478"/>
          <ac:cxnSpMkLst>
            <pc:docMk/>
            <pc:sldMk cId="2061975574" sldId="6874"/>
            <ac:cxnSpMk id="36" creationId="{9023866F-33F0-4AA2-BD25-1E8C06A57694}"/>
          </ac:cxnSpMkLst>
        </pc:cxnChg>
        <pc:cxnChg chg="del mod">
          <ac:chgData name="Smarius, John" userId="c30baacd-31b9-4ea6-b79e-1b4cd3c35358" providerId="ADAL" clId="{15DDC7AB-B56B-4C71-A374-806D6C6A36D8}" dt="2023-02-13T10:43:56.842" v="807" actId="478"/>
          <ac:cxnSpMkLst>
            <pc:docMk/>
            <pc:sldMk cId="2061975574" sldId="6874"/>
            <ac:cxnSpMk id="48" creationId="{A54839D3-A57E-4033-B933-99E2C9C2D73C}"/>
          </ac:cxnSpMkLst>
        </pc:cxnChg>
        <pc:cxnChg chg="del mod">
          <ac:chgData name="Smarius, John" userId="c30baacd-31b9-4ea6-b79e-1b4cd3c35358" providerId="ADAL" clId="{15DDC7AB-B56B-4C71-A374-806D6C6A36D8}" dt="2023-02-13T10:44:00.065" v="809" actId="478"/>
          <ac:cxnSpMkLst>
            <pc:docMk/>
            <pc:sldMk cId="2061975574" sldId="6874"/>
            <ac:cxnSpMk id="51" creationId="{3E9B66DD-CEE9-46DF-BA70-672E215597CE}"/>
          </ac:cxnSpMkLst>
        </pc:cxnChg>
        <pc:cxnChg chg="del mod">
          <ac:chgData name="Smarius, John" userId="c30baacd-31b9-4ea6-b79e-1b4cd3c35358" providerId="ADAL" clId="{15DDC7AB-B56B-4C71-A374-806D6C6A36D8}" dt="2023-02-13T10:43:53.828" v="805" actId="478"/>
          <ac:cxnSpMkLst>
            <pc:docMk/>
            <pc:sldMk cId="2061975574" sldId="6874"/>
            <ac:cxnSpMk id="53" creationId="{00000000-0000-0000-0000-000000000000}"/>
          </ac:cxnSpMkLst>
        </pc:cxnChg>
        <pc:cxnChg chg="del mod">
          <ac:chgData name="Smarius, John" userId="c30baacd-31b9-4ea6-b79e-1b4cd3c35358" providerId="ADAL" clId="{15DDC7AB-B56B-4C71-A374-806D6C6A36D8}" dt="2023-02-13T10:43:45.227" v="801" actId="478"/>
          <ac:cxnSpMkLst>
            <pc:docMk/>
            <pc:sldMk cId="2061975574" sldId="6874"/>
            <ac:cxnSpMk id="59" creationId="{99CFD69A-175C-47FD-A62F-877DF648B678}"/>
          </ac:cxnSpMkLst>
        </pc:cxnChg>
        <pc:cxnChg chg="del mod">
          <ac:chgData name="Smarius, John" userId="c30baacd-31b9-4ea6-b79e-1b4cd3c35358" providerId="ADAL" clId="{15DDC7AB-B56B-4C71-A374-806D6C6A36D8}" dt="2023-02-13T10:43:42.252" v="799" actId="478"/>
          <ac:cxnSpMkLst>
            <pc:docMk/>
            <pc:sldMk cId="2061975574" sldId="6874"/>
            <ac:cxnSpMk id="66" creationId="{00000000-0000-0000-0000-000000000000}"/>
          </ac:cxnSpMkLst>
        </pc:cxnChg>
        <pc:cxnChg chg="del mod">
          <ac:chgData name="Smarius, John" userId="c30baacd-31b9-4ea6-b79e-1b4cd3c35358" providerId="ADAL" clId="{15DDC7AB-B56B-4C71-A374-806D6C6A36D8}" dt="2023-02-13T10:43:42.252" v="799" actId="478"/>
          <ac:cxnSpMkLst>
            <pc:docMk/>
            <pc:sldMk cId="2061975574" sldId="6874"/>
            <ac:cxnSpMk id="69" creationId="{00000000-0000-0000-0000-000000000000}"/>
          </ac:cxnSpMkLst>
        </pc:cxnChg>
      </pc:sldChg>
      <pc:sldChg chg="add del">
        <pc:chgData name="Smarius, John" userId="c30baacd-31b9-4ea6-b79e-1b4cd3c35358" providerId="ADAL" clId="{15DDC7AB-B56B-4C71-A374-806D6C6A36D8}" dt="2023-02-13T10:56:58.149" v="951" actId="47"/>
        <pc:sldMkLst>
          <pc:docMk/>
          <pc:sldMk cId="946255753" sldId="6875"/>
        </pc:sldMkLst>
      </pc:sldChg>
      <pc:sldChg chg="addSp delSp modSp add mod ord">
        <pc:chgData name="Smarius, John" userId="c30baacd-31b9-4ea6-b79e-1b4cd3c35358" providerId="ADAL" clId="{15DDC7AB-B56B-4C71-A374-806D6C6A36D8}" dt="2023-02-13T14:54:37.842" v="1735" actId="167"/>
        <pc:sldMkLst>
          <pc:docMk/>
          <pc:sldMk cId="1764806892" sldId="6875"/>
        </pc:sldMkLst>
        <pc:spChg chg="add mod">
          <ac:chgData name="Smarius, John" userId="c30baacd-31b9-4ea6-b79e-1b4cd3c35358" providerId="ADAL" clId="{15DDC7AB-B56B-4C71-A374-806D6C6A36D8}" dt="2023-02-13T14:52:47.899" v="1711" actId="1076"/>
          <ac:spMkLst>
            <pc:docMk/>
            <pc:sldMk cId="1764806892" sldId="6875"/>
            <ac:spMk id="2" creationId="{483A8988-FF35-61A9-4F09-5C37F32C8D65}"/>
          </ac:spMkLst>
        </pc:spChg>
        <pc:spChg chg="add mod">
          <ac:chgData name="Smarius, John" userId="c30baacd-31b9-4ea6-b79e-1b4cd3c35358" providerId="ADAL" clId="{15DDC7AB-B56B-4C71-A374-806D6C6A36D8}" dt="2023-02-13T14:52:25.757" v="1708" actId="1076"/>
          <ac:spMkLst>
            <pc:docMk/>
            <pc:sldMk cId="1764806892" sldId="6875"/>
            <ac:spMk id="4" creationId="{60A392C8-AEA0-C5ED-E916-4EED1201D629}"/>
          </ac:spMkLst>
        </pc:spChg>
        <pc:spChg chg="add mod">
          <ac:chgData name="Smarius, John" userId="c30baacd-31b9-4ea6-b79e-1b4cd3c35358" providerId="ADAL" clId="{15DDC7AB-B56B-4C71-A374-806D6C6A36D8}" dt="2023-02-13T14:52:16.440" v="1707" actId="1076"/>
          <ac:spMkLst>
            <pc:docMk/>
            <pc:sldMk cId="1764806892" sldId="6875"/>
            <ac:spMk id="5" creationId="{7E3764DD-6DCB-4074-5DC2-2C213EB0C4C8}"/>
          </ac:spMkLst>
        </pc:spChg>
        <pc:spChg chg="del">
          <ac:chgData name="Smarius, John" userId="c30baacd-31b9-4ea6-b79e-1b4cd3c35358" providerId="ADAL" clId="{15DDC7AB-B56B-4C71-A374-806D6C6A36D8}" dt="2023-02-13T11:58:38.331" v="1244" actId="478"/>
          <ac:spMkLst>
            <pc:docMk/>
            <pc:sldMk cId="1764806892" sldId="6875"/>
            <ac:spMk id="6" creationId="{2677E49C-83AC-4A99-AE7C-A1DAC7FADDCB}"/>
          </ac:spMkLst>
        </pc:spChg>
        <pc:spChg chg="add mod">
          <ac:chgData name="Smarius, John" userId="c30baacd-31b9-4ea6-b79e-1b4cd3c35358" providerId="ADAL" clId="{15DDC7AB-B56B-4C71-A374-806D6C6A36D8}" dt="2023-02-13T14:52:41.957" v="1710" actId="1076"/>
          <ac:spMkLst>
            <pc:docMk/>
            <pc:sldMk cId="1764806892" sldId="6875"/>
            <ac:spMk id="7" creationId="{93B1AC8F-41F4-C3B5-92B6-307A6261E54E}"/>
          </ac:spMkLst>
        </pc:spChg>
        <pc:spChg chg="add mod ord">
          <ac:chgData name="Smarius, John" userId="c30baacd-31b9-4ea6-b79e-1b4cd3c35358" providerId="ADAL" clId="{15DDC7AB-B56B-4C71-A374-806D6C6A36D8}" dt="2023-02-13T14:54:37.842" v="1735" actId="167"/>
          <ac:spMkLst>
            <pc:docMk/>
            <pc:sldMk cId="1764806892" sldId="6875"/>
            <ac:spMk id="18" creationId="{E2184206-90EC-096F-EA21-4505A882C8C3}"/>
          </ac:spMkLst>
        </pc:spChg>
        <pc:spChg chg="add mod ord">
          <ac:chgData name="Smarius, John" userId="c30baacd-31b9-4ea6-b79e-1b4cd3c35358" providerId="ADAL" clId="{15DDC7AB-B56B-4C71-A374-806D6C6A36D8}" dt="2023-02-13T14:54:37.842" v="1735" actId="167"/>
          <ac:spMkLst>
            <pc:docMk/>
            <pc:sldMk cId="1764806892" sldId="6875"/>
            <ac:spMk id="19" creationId="{FBA3F1A2-0D2A-48D8-AB2C-FD153F839121}"/>
          </ac:spMkLst>
        </pc:spChg>
        <pc:spChg chg="del">
          <ac:chgData name="Smarius, John" userId="c30baacd-31b9-4ea6-b79e-1b4cd3c35358" providerId="ADAL" clId="{15DDC7AB-B56B-4C71-A374-806D6C6A36D8}" dt="2023-02-13T11:58:38.331" v="1244" actId="478"/>
          <ac:spMkLst>
            <pc:docMk/>
            <pc:sldMk cId="1764806892" sldId="6875"/>
            <ac:spMk id="20" creationId="{8C5DA7A1-900C-4226-B8BA-168F27BE7E11}"/>
          </ac:spMkLst>
        </pc:spChg>
        <pc:spChg chg="add mod ord">
          <ac:chgData name="Smarius, John" userId="c30baacd-31b9-4ea6-b79e-1b4cd3c35358" providerId="ADAL" clId="{15DDC7AB-B56B-4C71-A374-806D6C6A36D8}" dt="2023-02-13T14:54:37.842" v="1735" actId="167"/>
          <ac:spMkLst>
            <pc:docMk/>
            <pc:sldMk cId="1764806892" sldId="6875"/>
            <ac:spMk id="21" creationId="{048EAB32-83E0-E9BC-572A-11DE808BD75C}"/>
          </ac:spMkLst>
        </pc:spChg>
        <pc:spChg chg="add mod ord">
          <ac:chgData name="Smarius, John" userId="c30baacd-31b9-4ea6-b79e-1b4cd3c35358" providerId="ADAL" clId="{15DDC7AB-B56B-4C71-A374-806D6C6A36D8}" dt="2023-02-13T14:54:37.842" v="1735" actId="167"/>
          <ac:spMkLst>
            <pc:docMk/>
            <pc:sldMk cId="1764806892" sldId="6875"/>
            <ac:spMk id="23" creationId="{77BCB7A4-F01A-88EF-28C1-87340157543B}"/>
          </ac:spMkLst>
        </pc:spChg>
        <pc:spChg chg="del">
          <ac:chgData name="Smarius, John" userId="c30baacd-31b9-4ea6-b79e-1b4cd3c35358" providerId="ADAL" clId="{15DDC7AB-B56B-4C71-A374-806D6C6A36D8}" dt="2023-02-13T11:58:38.331" v="1244" actId="478"/>
          <ac:spMkLst>
            <pc:docMk/>
            <pc:sldMk cId="1764806892" sldId="6875"/>
            <ac:spMk id="27" creationId="{D2F81C10-9A13-4934-A155-F5773C64DF8E}"/>
          </ac:spMkLst>
        </pc:spChg>
        <pc:spChg chg="del">
          <ac:chgData name="Smarius, John" userId="c30baacd-31b9-4ea6-b79e-1b4cd3c35358" providerId="ADAL" clId="{15DDC7AB-B56B-4C71-A374-806D6C6A36D8}" dt="2023-02-13T11:58:38.331" v="1244" actId="478"/>
          <ac:spMkLst>
            <pc:docMk/>
            <pc:sldMk cId="1764806892" sldId="6875"/>
            <ac:spMk id="28" creationId="{C9ADD715-416C-47BF-A4C8-F09392C9694C}"/>
          </ac:spMkLst>
        </pc:spChg>
        <pc:spChg chg="del">
          <ac:chgData name="Smarius, John" userId="c30baacd-31b9-4ea6-b79e-1b4cd3c35358" providerId="ADAL" clId="{15DDC7AB-B56B-4C71-A374-806D6C6A36D8}" dt="2023-02-13T11:58:38.331" v="1244" actId="478"/>
          <ac:spMkLst>
            <pc:docMk/>
            <pc:sldMk cId="1764806892" sldId="6875"/>
            <ac:spMk id="29" creationId="{1217928B-DC6E-49AA-A80C-200EB526E4DF}"/>
          </ac:spMkLst>
        </pc:spChg>
        <pc:spChg chg="del">
          <ac:chgData name="Smarius, John" userId="c30baacd-31b9-4ea6-b79e-1b4cd3c35358" providerId="ADAL" clId="{15DDC7AB-B56B-4C71-A374-806D6C6A36D8}" dt="2023-02-13T11:58:38.331" v="1244" actId="478"/>
          <ac:spMkLst>
            <pc:docMk/>
            <pc:sldMk cId="1764806892" sldId="6875"/>
            <ac:spMk id="30" creationId="{78FB58FA-3152-4A9C-B24D-7D74EC79214B}"/>
          </ac:spMkLst>
        </pc:spChg>
        <pc:spChg chg="del">
          <ac:chgData name="Smarius, John" userId="c30baacd-31b9-4ea6-b79e-1b4cd3c35358" providerId="ADAL" clId="{15DDC7AB-B56B-4C71-A374-806D6C6A36D8}" dt="2023-02-13T11:58:38.331" v="1244" actId="478"/>
          <ac:spMkLst>
            <pc:docMk/>
            <pc:sldMk cId="1764806892" sldId="6875"/>
            <ac:spMk id="35" creationId="{DAB862D9-E41F-4817-8F69-46B2D1F3F378}"/>
          </ac:spMkLst>
        </pc:spChg>
        <pc:spChg chg="del">
          <ac:chgData name="Smarius, John" userId="c30baacd-31b9-4ea6-b79e-1b4cd3c35358" providerId="ADAL" clId="{15DDC7AB-B56B-4C71-A374-806D6C6A36D8}" dt="2023-02-13T11:58:38.331" v="1244" actId="478"/>
          <ac:spMkLst>
            <pc:docMk/>
            <pc:sldMk cId="1764806892" sldId="6875"/>
            <ac:spMk id="40" creationId="{78C6C263-8580-4E60-86EE-9236C7D31DAA}"/>
          </ac:spMkLst>
        </pc:spChg>
        <pc:spChg chg="del">
          <ac:chgData name="Smarius, John" userId="c30baacd-31b9-4ea6-b79e-1b4cd3c35358" providerId="ADAL" clId="{15DDC7AB-B56B-4C71-A374-806D6C6A36D8}" dt="2023-02-13T11:58:38.331" v="1244" actId="478"/>
          <ac:spMkLst>
            <pc:docMk/>
            <pc:sldMk cId="1764806892" sldId="6875"/>
            <ac:spMk id="41" creationId="{10B589ED-3C9A-4C81-AEDD-5B138142E65D}"/>
          </ac:spMkLst>
        </pc:spChg>
        <pc:spChg chg="del">
          <ac:chgData name="Smarius, John" userId="c30baacd-31b9-4ea6-b79e-1b4cd3c35358" providerId="ADAL" clId="{15DDC7AB-B56B-4C71-A374-806D6C6A36D8}" dt="2023-02-13T11:58:38.331" v="1244" actId="478"/>
          <ac:spMkLst>
            <pc:docMk/>
            <pc:sldMk cId="1764806892" sldId="6875"/>
            <ac:spMk id="47"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5"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68" creationId="{00000000-0000-0000-0000-000000000000}"/>
          </ac:spMkLst>
        </pc:spChg>
        <pc:spChg chg="del">
          <ac:chgData name="Smarius, John" userId="c30baacd-31b9-4ea6-b79e-1b4cd3c35358" providerId="ADAL" clId="{15DDC7AB-B56B-4C71-A374-806D6C6A36D8}" dt="2023-02-13T11:58:38.331" v="1244" actId="478"/>
          <ac:spMkLst>
            <pc:docMk/>
            <pc:sldMk cId="1764806892" sldId="6875"/>
            <ac:spMk id="92" creationId="{67AE9001-C276-6202-C86F-EBADB82A353D}"/>
          </ac:spMkLst>
        </pc:spChg>
        <pc:spChg chg="del">
          <ac:chgData name="Smarius, John" userId="c30baacd-31b9-4ea6-b79e-1b4cd3c35358" providerId="ADAL" clId="{15DDC7AB-B56B-4C71-A374-806D6C6A36D8}" dt="2023-02-13T11:58:38.331" v="1244" actId="478"/>
          <ac:spMkLst>
            <pc:docMk/>
            <pc:sldMk cId="1764806892" sldId="6875"/>
            <ac:spMk id="93" creationId="{47B2E64D-6587-9008-C636-E5228220492E}"/>
          </ac:spMkLst>
        </pc:spChg>
        <pc:spChg chg="mod">
          <ac:chgData name="Smarius, John" userId="c30baacd-31b9-4ea6-b79e-1b4cd3c35358" providerId="ADAL" clId="{15DDC7AB-B56B-4C71-A374-806D6C6A36D8}" dt="2023-02-13T12:13:37.482" v="1321" actId="20577"/>
          <ac:spMkLst>
            <pc:docMk/>
            <pc:sldMk cId="1764806892" sldId="6875"/>
            <ac:spMk id="95" creationId="{4C857EA8-76EC-475B-A87C-672DD792D997}"/>
          </ac:spMkLst>
        </pc:spChg>
        <pc:spChg chg="del">
          <ac:chgData name="Smarius, John" userId="c30baacd-31b9-4ea6-b79e-1b4cd3c35358" providerId="ADAL" clId="{15DDC7AB-B56B-4C71-A374-806D6C6A36D8}" dt="2023-02-13T11:58:38.331" v="1244" actId="478"/>
          <ac:spMkLst>
            <pc:docMk/>
            <pc:sldMk cId="1764806892" sldId="6875"/>
            <ac:spMk id="96" creationId="{25F94CF3-4240-1EDC-6977-7C4398996C6C}"/>
          </ac:spMkLst>
        </pc:spChg>
        <pc:spChg chg="del">
          <ac:chgData name="Smarius, John" userId="c30baacd-31b9-4ea6-b79e-1b4cd3c35358" providerId="ADAL" clId="{15DDC7AB-B56B-4C71-A374-806D6C6A36D8}" dt="2023-02-13T11:58:38.331" v="1244" actId="478"/>
          <ac:spMkLst>
            <pc:docMk/>
            <pc:sldMk cId="1764806892" sldId="6875"/>
            <ac:spMk id="97" creationId="{08DA5736-C703-C532-9CFB-155DD2159B69}"/>
          </ac:spMkLst>
        </pc:spChg>
        <pc:spChg chg="del">
          <ac:chgData name="Smarius, John" userId="c30baacd-31b9-4ea6-b79e-1b4cd3c35358" providerId="ADAL" clId="{15DDC7AB-B56B-4C71-A374-806D6C6A36D8}" dt="2023-02-13T11:58:38.331" v="1244" actId="478"/>
          <ac:spMkLst>
            <pc:docMk/>
            <pc:sldMk cId="1764806892" sldId="6875"/>
            <ac:spMk id="98" creationId="{5E4FF63F-5C0E-C12F-B38A-B044C75670EC}"/>
          </ac:spMkLst>
        </pc:spChg>
        <pc:spChg chg="del">
          <ac:chgData name="Smarius, John" userId="c30baacd-31b9-4ea6-b79e-1b4cd3c35358" providerId="ADAL" clId="{15DDC7AB-B56B-4C71-A374-806D6C6A36D8}" dt="2023-02-13T11:58:38.331" v="1244" actId="478"/>
          <ac:spMkLst>
            <pc:docMk/>
            <pc:sldMk cId="1764806892" sldId="6875"/>
            <ac:spMk id="99" creationId="{C6C8CB3B-18C2-23F0-EBE5-3FC4EEB3484D}"/>
          </ac:spMkLst>
        </pc:spChg>
        <pc:spChg chg="del">
          <ac:chgData name="Smarius, John" userId="c30baacd-31b9-4ea6-b79e-1b4cd3c35358" providerId="ADAL" clId="{15DDC7AB-B56B-4C71-A374-806D6C6A36D8}" dt="2023-02-13T11:58:38.331" v="1244" actId="478"/>
          <ac:spMkLst>
            <pc:docMk/>
            <pc:sldMk cId="1764806892" sldId="6875"/>
            <ac:spMk id="100" creationId="{BF269285-CE84-B773-4652-49DD658FE5C7}"/>
          </ac:spMkLst>
        </pc:spChg>
        <pc:spChg chg="del">
          <ac:chgData name="Smarius, John" userId="c30baacd-31b9-4ea6-b79e-1b4cd3c35358" providerId="ADAL" clId="{15DDC7AB-B56B-4C71-A374-806D6C6A36D8}" dt="2023-02-13T11:58:38.331" v="1244" actId="478"/>
          <ac:spMkLst>
            <pc:docMk/>
            <pc:sldMk cId="1764806892" sldId="6875"/>
            <ac:spMk id="101" creationId="{3468029D-C687-0CE6-1DAC-3DE4DC60EA6B}"/>
          </ac:spMkLst>
        </pc:spChg>
        <pc:picChg chg="ord">
          <ac:chgData name="Smarius, John" userId="c30baacd-31b9-4ea6-b79e-1b4cd3c35358" providerId="ADAL" clId="{15DDC7AB-B56B-4C71-A374-806D6C6A36D8}" dt="2023-02-13T11:58:28.972" v="1243" actId="167"/>
          <ac:picMkLst>
            <pc:docMk/>
            <pc:sldMk cId="1764806892" sldId="6875"/>
            <ac:picMk id="3" creationId="{8B46F81B-599F-6DC1-0D5F-3160AE68CDA3}"/>
          </ac:picMkLst>
        </pc:picChg>
        <pc:cxnChg chg="add mod">
          <ac:chgData name="Smarius, John" userId="c30baacd-31b9-4ea6-b79e-1b4cd3c35358" providerId="ADAL" clId="{15DDC7AB-B56B-4C71-A374-806D6C6A36D8}" dt="2023-02-13T14:53:07.948" v="1714" actId="14100"/>
          <ac:cxnSpMkLst>
            <pc:docMk/>
            <pc:sldMk cId="1764806892" sldId="6875"/>
            <ac:cxnSpMk id="8" creationId="{D7452390-E946-C6D4-EEB9-397CC148D096}"/>
          </ac:cxnSpMkLst>
        </pc:cxnChg>
        <pc:cxnChg chg="add mod">
          <ac:chgData name="Smarius, John" userId="c30baacd-31b9-4ea6-b79e-1b4cd3c35358" providerId="ADAL" clId="{15DDC7AB-B56B-4C71-A374-806D6C6A36D8}" dt="2023-02-13T14:53:20.503" v="1717" actId="14100"/>
          <ac:cxnSpMkLst>
            <pc:docMk/>
            <pc:sldMk cId="1764806892" sldId="6875"/>
            <ac:cxnSpMk id="11" creationId="{AEA1E3F1-7182-BBCB-D939-7A403751F008}"/>
          </ac:cxnSpMkLst>
        </pc:cxnChg>
        <pc:cxnChg chg="add mod">
          <ac:chgData name="Smarius, John" userId="c30baacd-31b9-4ea6-b79e-1b4cd3c35358" providerId="ADAL" clId="{15DDC7AB-B56B-4C71-A374-806D6C6A36D8}" dt="2023-02-13T14:53:41.436" v="1721" actId="14100"/>
          <ac:cxnSpMkLst>
            <pc:docMk/>
            <pc:sldMk cId="1764806892" sldId="6875"/>
            <ac:cxnSpMk id="14" creationId="{1928952F-DD4B-1304-EBB8-F326E14E7407}"/>
          </ac:cxnSpMkLst>
        </pc:cxnChg>
        <pc:cxnChg chg="del mod">
          <ac:chgData name="Smarius, John" userId="c30baacd-31b9-4ea6-b79e-1b4cd3c35358" providerId="ADAL" clId="{15DDC7AB-B56B-4C71-A374-806D6C6A36D8}" dt="2023-02-13T11:58:38.331" v="1244" actId="478"/>
          <ac:cxnSpMkLst>
            <pc:docMk/>
            <pc:sldMk cId="1764806892" sldId="6875"/>
            <ac:cxnSpMk id="22" creationId="{E1BC7C18-655C-4F85-B0DA-559F39E559A4}"/>
          </ac:cxnSpMkLst>
        </pc:cxnChg>
        <pc:cxnChg chg="del mod">
          <ac:chgData name="Smarius, John" userId="c30baacd-31b9-4ea6-b79e-1b4cd3c35358" providerId="ADAL" clId="{15DDC7AB-B56B-4C71-A374-806D6C6A36D8}" dt="2023-02-13T11:58:38.331" v="1244" actId="478"/>
          <ac:cxnSpMkLst>
            <pc:docMk/>
            <pc:sldMk cId="1764806892" sldId="6875"/>
            <ac:cxnSpMk id="36" creationId="{9023866F-33F0-4AA2-BD25-1E8C06A57694}"/>
          </ac:cxnSpMkLst>
        </pc:cxnChg>
        <pc:cxnChg chg="del mod">
          <ac:chgData name="Smarius, John" userId="c30baacd-31b9-4ea6-b79e-1b4cd3c35358" providerId="ADAL" clId="{15DDC7AB-B56B-4C71-A374-806D6C6A36D8}" dt="2023-02-13T11:58:38.331" v="1244" actId="478"/>
          <ac:cxnSpMkLst>
            <pc:docMk/>
            <pc:sldMk cId="1764806892" sldId="6875"/>
            <ac:cxnSpMk id="48" creationId="{A54839D3-A57E-4033-B933-99E2C9C2D73C}"/>
          </ac:cxnSpMkLst>
        </pc:cxnChg>
        <pc:cxnChg chg="del mod">
          <ac:chgData name="Smarius, John" userId="c30baacd-31b9-4ea6-b79e-1b4cd3c35358" providerId="ADAL" clId="{15DDC7AB-B56B-4C71-A374-806D6C6A36D8}" dt="2023-02-13T11:58:38.331" v="1244" actId="478"/>
          <ac:cxnSpMkLst>
            <pc:docMk/>
            <pc:sldMk cId="1764806892" sldId="6875"/>
            <ac:cxnSpMk id="51" creationId="{3E9B66DD-CEE9-46DF-BA70-672E215597CE}"/>
          </ac:cxnSpMkLst>
        </pc:cxnChg>
        <pc:cxnChg chg="del mod">
          <ac:chgData name="Smarius, John" userId="c30baacd-31b9-4ea6-b79e-1b4cd3c35358" providerId="ADAL" clId="{15DDC7AB-B56B-4C71-A374-806D6C6A36D8}" dt="2023-02-13T11:58:38.331" v="1244" actId="478"/>
          <ac:cxnSpMkLst>
            <pc:docMk/>
            <pc:sldMk cId="1764806892" sldId="6875"/>
            <ac:cxnSpMk id="53"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59" creationId="{99CFD69A-175C-47FD-A62F-877DF648B678}"/>
          </ac:cxnSpMkLst>
        </pc:cxnChg>
        <pc:cxnChg chg="del mod">
          <ac:chgData name="Smarius, John" userId="c30baacd-31b9-4ea6-b79e-1b4cd3c35358" providerId="ADAL" clId="{15DDC7AB-B56B-4C71-A374-806D6C6A36D8}" dt="2023-02-13T11:58:38.331" v="1244" actId="478"/>
          <ac:cxnSpMkLst>
            <pc:docMk/>
            <pc:sldMk cId="1764806892" sldId="6875"/>
            <ac:cxnSpMk id="66" creationId="{00000000-0000-0000-0000-000000000000}"/>
          </ac:cxnSpMkLst>
        </pc:cxnChg>
        <pc:cxnChg chg="del mod">
          <ac:chgData name="Smarius, John" userId="c30baacd-31b9-4ea6-b79e-1b4cd3c35358" providerId="ADAL" clId="{15DDC7AB-B56B-4C71-A374-806D6C6A36D8}" dt="2023-02-13T11:58:38.331" v="1244" actId="478"/>
          <ac:cxnSpMkLst>
            <pc:docMk/>
            <pc:sldMk cId="1764806892" sldId="6875"/>
            <ac:cxnSpMk id="69" creationId="{00000000-0000-0000-0000-000000000000}"/>
          </ac:cxnSpMkLst>
        </pc:cxnChg>
      </pc:sldChg>
      <pc:sldChg chg="addSp modSp add del mod ord">
        <pc:chgData name="Smarius, John" userId="c30baacd-31b9-4ea6-b79e-1b4cd3c35358" providerId="ADAL" clId="{15DDC7AB-B56B-4C71-A374-806D6C6A36D8}" dt="2023-02-13T14:40:04.274" v="1629" actId="167"/>
        <pc:sldMkLst>
          <pc:docMk/>
          <pc:sldMk cId="359567270" sldId="6876"/>
        </pc:sldMkLst>
        <pc:spChg chg="add mod">
          <ac:chgData name="Smarius, John" userId="c30baacd-31b9-4ea6-b79e-1b4cd3c35358" providerId="ADAL" clId="{15DDC7AB-B56B-4C71-A374-806D6C6A36D8}" dt="2023-02-13T14:38:21.394" v="1609" actId="208"/>
          <ac:spMkLst>
            <pc:docMk/>
            <pc:sldMk cId="359567270" sldId="6876"/>
            <ac:spMk id="2" creationId="{D554660A-81A2-488B-1FED-66AFB5CC174F}"/>
          </ac:spMkLst>
        </pc:spChg>
        <pc:spChg chg="add mod">
          <ac:chgData name="Smarius, John" userId="c30baacd-31b9-4ea6-b79e-1b4cd3c35358" providerId="ADAL" clId="{15DDC7AB-B56B-4C71-A374-806D6C6A36D8}" dt="2023-02-13T14:38:21.394" v="1609" actId="208"/>
          <ac:spMkLst>
            <pc:docMk/>
            <pc:sldMk cId="359567270" sldId="6876"/>
            <ac:spMk id="4" creationId="{FB3F65FF-AF80-6400-DC6E-85C2ABB99612}"/>
          </ac:spMkLst>
        </pc:spChg>
        <pc:spChg chg="add mod">
          <ac:chgData name="Smarius, John" userId="c30baacd-31b9-4ea6-b79e-1b4cd3c35358" providerId="ADAL" clId="{15DDC7AB-B56B-4C71-A374-806D6C6A36D8}" dt="2023-02-13T14:38:21.394" v="1609" actId="208"/>
          <ac:spMkLst>
            <pc:docMk/>
            <pc:sldMk cId="359567270" sldId="6876"/>
            <ac:spMk id="5" creationId="{8CC7B85E-C92A-965F-49B3-EAB1E31A86C9}"/>
          </ac:spMkLst>
        </pc:spChg>
        <pc:spChg chg="add mod">
          <ac:chgData name="Smarius, John" userId="c30baacd-31b9-4ea6-b79e-1b4cd3c35358" providerId="ADAL" clId="{15DDC7AB-B56B-4C71-A374-806D6C6A36D8}" dt="2023-02-13T14:38:21.394" v="1609" actId="208"/>
          <ac:spMkLst>
            <pc:docMk/>
            <pc:sldMk cId="359567270" sldId="6876"/>
            <ac:spMk id="6" creationId="{C56B4E41-F7B4-83B4-7F42-2E36B642B7D8}"/>
          </ac:spMkLst>
        </pc:spChg>
        <pc:spChg chg="add mod">
          <ac:chgData name="Smarius, John" userId="c30baacd-31b9-4ea6-b79e-1b4cd3c35358" providerId="ADAL" clId="{15DDC7AB-B56B-4C71-A374-806D6C6A36D8}" dt="2023-02-13T14:38:21.394" v="1609" actId="208"/>
          <ac:spMkLst>
            <pc:docMk/>
            <pc:sldMk cId="359567270" sldId="6876"/>
            <ac:spMk id="7" creationId="{F70D8734-70A4-C6AB-FEFC-2BF244302151}"/>
          </ac:spMkLst>
        </pc:spChg>
        <pc:spChg chg="add mod">
          <ac:chgData name="Smarius, John" userId="c30baacd-31b9-4ea6-b79e-1b4cd3c35358" providerId="ADAL" clId="{15DDC7AB-B56B-4C71-A374-806D6C6A36D8}" dt="2023-02-13T14:38:21.394" v="1609" actId="208"/>
          <ac:spMkLst>
            <pc:docMk/>
            <pc:sldMk cId="359567270" sldId="6876"/>
            <ac:spMk id="8" creationId="{B1ACE72F-8A97-AE5D-BF27-BEF1AD3F857D}"/>
          </ac:spMkLst>
        </pc:spChg>
        <pc:spChg chg="add mod ord">
          <ac:chgData name="Smarius, John" userId="c30baacd-31b9-4ea6-b79e-1b4cd3c35358" providerId="ADAL" clId="{15DDC7AB-B56B-4C71-A374-806D6C6A36D8}" dt="2023-02-13T14:40:04.274" v="1629" actId="167"/>
          <ac:spMkLst>
            <pc:docMk/>
            <pc:sldMk cId="359567270" sldId="6876"/>
            <ac:spMk id="26" creationId="{E8A55622-0D6B-C949-97FF-ACFACD254567}"/>
          </ac:spMkLst>
        </pc:spChg>
        <pc:spChg chg="add mod ord">
          <ac:chgData name="Smarius, John" userId="c30baacd-31b9-4ea6-b79e-1b4cd3c35358" providerId="ADAL" clId="{15DDC7AB-B56B-4C71-A374-806D6C6A36D8}" dt="2023-02-13T14:40:04.274" v="1629" actId="167"/>
          <ac:spMkLst>
            <pc:docMk/>
            <pc:sldMk cId="359567270" sldId="6876"/>
            <ac:spMk id="27" creationId="{6BA9827B-4503-4B63-E9BE-5696E16F7475}"/>
          </ac:spMkLst>
        </pc:spChg>
        <pc:spChg chg="add mod ord">
          <ac:chgData name="Smarius, John" userId="c30baacd-31b9-4ea6-b79e-1b4cd3c35358" providerId="ADAL" clId="{15DDC7AB-B56B-4C71-A374-806D6C6A36D8}" dt="2023-02-13T14:40:04.274" v="1629" actId="167"/>
          <ac:spMkLst>
            <pc:docMk/>
            <pc:sldMk cId="359567270" sldId="6876"/>
            <ac:spMk id="28" creationId="{93034658-B7C3-01D5-E91B-9ADFA40C32F7}"/>
          </ac:spMkLst>
        </pc:spChg>
        <pc:spChg chg="add mod ord">
          <ac:chgData name="Smarius, John" userId="c30baacd-31b9-4ea6-b79e-1b4cd3c35358" providerId="ADAL" clId="{15DDC7AB-B56B-4C71-A374-806D6C6A36D8}" dt="2023-02-13T14:40:04.274" v="1629" actId="167"/>
          <ac:spMkLst>
            <pc:docMk/>
            <pc:sldMk cId="359567270" sldId="6876"/>
            <ac:spMk id="29" creationId="{281AE1BC-2422-322F-3E7F-8994EFD54EDF}"/>
          </ac:spMkLst>
        </pc:spChg>
        <pc:spChg chg="add mod ord">
          <ac:chgData name="Smarius, John" userId="c30baacd-31b9-4ea6-b79e-1b4cd3c35358" providerId="ADAL" clId="{15DDC7AB-B56B-4C71-A374-806D6C6A36D8}" dt="2023-02-13T14:40:04.274" v="1629" actId="167"/>
          <ac:spMkLst>
            <pc:docMk/>
            <pc:sldMk cId="359567270" sldId="6876"/>
            <ac:spMk id="30" creationId="{2FAFAB9D-979E-02F7-9693-251F6812185B}"/>
          </ac:spMkLst>
        </pc:spChg>
        <pc:spChg chg="add mod ord">
          <ac:chgData name="Smarius, John" userId="c30baacd-31b9-4ea6-b79e-1b4cd3c35358" providerId="ADAL" clId="{15DDC7AB-B56B-4C71-A374-806D6C6A36D8}" dt="2023-02-13T14:40:04.274" v="1629" actId="167"/>
          <ac:spMkLst>
            <pc:docMk/>
            <pc:sldMk cId="359567270" sldId="6876"/>
            <ac:spMk id="31" creationId="{20E5DEF0-1800-431C-0877-479716E55F78}"/>
          </ac:spMkLst>
        </pc:spChg>
        <pc:spChg chg="add mod">
          <ac:chgData name="Smarius, John" userId="c30baacd-31b9-4ea6-b79e-1b4cd3c35358" providerId="ADAL" clId="{15DDC7AB-B56B-4C71-A374-806D6C6A36D8}" dt="2023-02-13T14:39:47.420" v="1628" actId="571"/>
          <ac:spMkLst>
            <pc:docMk/>
            <pc:sldMk cId="359567270" sldId="6876"/>
            <ac:spMk id="32" creationId="{52A8DC93-78A9-A638-B475-B151B460B5FF}"/>
          </ac:spMkLst>
        </pc:spChg>
        <pc:spChg chg="add mod">
          <ac:chgData name="Smarius, John" userId="c30baacd-31b9-4ea6-b79e-1b4cd3c35358" providerId="ADAL" clId="{15DDC7AB-B56B-4C71-A374-806D6C6A36D8}" dt="2023-02-13T14:39:47.420" v="1628" actId="571"/>
          <ac:spMkLst>
            <pc:docMk/>
            <pc:sldMk cId="359567270" sldId="6876"/>
            <ac:spMk id="33" creationId="{9B36A8B8-FA6F-E2CB-C3B1-FC89A0805873}"/>
          </ac:spMkLst>
        </pc:spChg>
        <pc:spChg chg="add mod">
          <ac:chgData name="Smarius, John" userId="c30baacd-31b9-4ea6-b79e-1b4cd3c35358" providerId="ADAL" clId="{15DDC7AB-B56B-4C71-A374-806D6C6A36D8}" dt="2023-02-13T14:39:47.420" v="1628" actId="571"/>
          <ac:spMkLst>
            <pc:docMk/>
            <pc:sldMk cId="359567270" sldId="6876"/>
            <ac:spMk id="34" creationId="{0B51FDD8-4F25-F640-7E24-CAED76CB3CC0}"/>
          </ac:spMkLst>
        </pc:spChg>
        <pc:spChg chg="mod">
          <ac:chgData name="Smarius, John" userId="c30baacd-31b9-4ea6-b79e-1b4cd3c35358" providerId="ADAL" clId="{15DDC7AB-B56B-4C71-A374-806D6C6A36D8}" dt="2023-02-13T12:11:18.166" v="1303"/>
          <ac:spMkLst>
            <pc:docMk/>
            <pc:sldMk cId="359567270" sldId="6876"/>
            <ac:spMk id="95" creationId="{4C857EA8-76EC-475B-A87C-672DD792D997}"/>
          </ac:spMkLst>
        </pc:spChg>
        <pc:picChg chg="mod">
          <ac:chgData name="Smarius, John" userId="c30baacd-31b9-4ea6-b79e-1b4cd3c35358" providerId="ADAL" clId="{15DDC7AB-B56B-4C71-A374-806D6C6A36D8}" dt="2023-02-13T12:09:39.687" v="1294" actId="1076"/>
          <ac:picMkLst>
            <pc:docMk/>
            <pc:sldMk cId="359567270" sldId="6876"/>
            <ac:picMk id="3" creationId="{8B46F81B-599F-6DC1-0D5F-3160AE68CDA3}"/>
          </ac:picMkLst>
        </pc:picChg>
        <pc:cxnChg chg="add mod">
          <ac:chgData name="Smarius, John" userId="c30baacd-31b9-4ea6-b79e-1b4cd3c35358" providerId="ADAL" clId="{15DDC7AB-B56B-4C71-A374-806D6C6A36D8}" dt="2023-02-13T14:38:32.657" v="1610" actId="208"/>
          <ac:cxnSpMkLst>
            <pc:docMk/>
            <pc:sldMk cId="359567270" sldId="6876"/>
            <ac:cxnSpMk id="9" creationId="{19DB05B1-EC4D-1BE6-6C04-CFBB5BC1DCD0}"/>
          </ac:cxnSpMkLst>
        </pc:cxnChg>
        <pc:cxnChg chg="add mod">
          <ac:chgData name="Smarius, John" userId="c30baacd-31b9-4ea6-b79e-1b4cd3c35358" providerId="ADAL" clId="{15DDC7AB-B56B-4C71-A374-806D6C6A36D8}" dt="2023-02-13T14:38:32.657" v="1610" actId="208"/>
          <ac:cxnSpMkLst>
            <pc:docMk/>
            <pc:sldMk cId="359567270" sldId="6876"/>
            <ac:cxnSpMk id="12" creationId="{EEE523B4-23FE-D1C8-F4A3-D6574F310CC9}"/>
          </ac:cxnSpMkLst>
        </pc:cxnChg>
        <pc:cxnChg chg="add mod">
          <ac:chgData name="Smarius, John" userId="c30baacd-31b9-4ea6-b79e-1b4cd3c35358" providerId="ADAL" clId="{15DDC7AB-B56B-4C71-A374-806D6C6A36D8}" dt="2023-02-13T14:38:32.657" v="1610" actId="208"/>
          <ac:cxnSpMkLst>
            <pc:docMk/>
            <pc:sldMk cId="359567270" sldId="6876"/>
            <ac:cxnSpMk id="15" creationId="{AB926D3D-134B-4002-FA03-9DCBE981FA6C}"/>
          </ac:cxnSpMkLst>
        </pc:cxnChg>
        <pc:cxnChg chg="add mod">
          <ac:chgData name="Smarius, John" userId="c30baacd-31b9-4ea6-b79e-1b4cd3c35358" providerId="ADAL" clId="{15DDC7AB-B56B-4C71-A374-806D6C6A36D8}" dt="2023-02-13T14:38:32.657" v="1610" actId="208"/>
          <ac:cxnSpMkLst>
            <pc:docMk/>
            <pc:sldMk cId="359567270" sldId="6876"/>
            <ac:cxnSpMk id="18" creationId="{DB35C324-B0C3-9993-E595-A751017CEA7B}"/>
          </ac:cxnSpMkLst>
        </pc:cxnChg>
        <pc:cxnChg chg="add mod">
          <ac:chgData name="Smarius, John" userId="c30baacd-31b9-4ea6-b79e-1b4cd3c35358" providerId="ADAL" clId="{15DDC7AB-B56B-4C71-A374-806D6C6A36D8}" dt="2023-02-13T14:38:32.657" v="1610" actId="208"/>
          <ac:cxnSpMkLst>
            <pc:docMk/>
            <pc:sldMk cId="359567270" sldId="6876"/>
            <ac:cxnSpMk id="23" creationId="{4F8B4265-2C3C-30CD-B7D2-76C1C38A2060}"/>
          </ac:cxnSpMkLst>
        </pc:cxnChg>
      </pc:sldChg>
      <pc:sldChg chg="addSp modSp add mod ord">
        <pc:chgData name="Smarius, John" userId="c30baacd-31b9-4ea6-b79e-1b4cd3c35358" providerId="ADAL" clId="{15DDC7AB-B56B-4C71-A374-806D6C6A36D8}" dt="2023-02-13T12:20:52.641" v="1371" actId="167"/>
        <pc:sldMkLst>
          <pc:docMk/>
          <pc:sldMk cId="884740928" sldId="6877"/>
        </pc:sldMkLst>
        <pc:spChg chg="add mod">
          <ac:chgData name="Smarius, John" userId="c30baacd-31b9-4ea6-b79e-1b4cd3c35358" providerId="ADAL" clId="{15DDC7AB-B56B-4C71-A374-806D6C6A36D8}" dt="2023-02-13T12:16:07.234" v="1327" actId="208"/>
          <ac:spMkLst>
            <pc:docMk/>
            <pc:sldMk cId="884740928" sldId="6877"/>
            <ac:spMk id="2" creationId="{011690B2-BBDA-3E9F-DEA2-D28CF887AA54}"/>
          </ac:spMkLst>
        </pc:spChg>
        <pc:spChg chg="add mod">
          <ac:chgData name="Smarius, John" userId="c30baacd-31b9-4ea6-b79e-1b4cd3c35358" providerId="ADAL" clId="{15DDC7AB-B56B-4C71-A374-806D6C6A36D8}" dt="2023-02-13T12:16:07.234" v="1327" actId="208"/>
          <ac:spMkLst>
            <pc:docMk/>
            <pc:sldMk cId="884740928" sldId="6877"/>
            <ac:spMk id="4" creationId="{B6CCC6E6-7CF6-E004-185B-B54D813B3714}"/>
          </ac:spMkLst>
        </pc:spChg>
        <pc:spChg chg="add mod">
          <ac:chgData name="Smarius, John" userId="c30baacd-31b9-4ea6-b79e-1b4cd3c35358" providerId="ADAL" clId="{15DDC7AB-B56B-4C71-A374-806D6C6A36D8}" dt="2023-02-13T12:17:30.502" v="1338" actId="1076"/>
          <ac:spMkLst>
            <pc:docMk/>
            <pc:sldMk cId="884740928" sldId="6877"/>
            <ac:spMk id="5" creationId="{EB36734B-DB74-3A83-B5A1-F3E60FC8B4CF}"/>
          </ac:spMkLst>
        </pc:spChg>
        <pc:spChg chg="add mod">
          <ac:chgData name="Smarius, John" userId="c30baacd-31b9-4ea6-b79e-1b4cd3c35358" providerId="ADAL" clId="{15DDC7AB-B56B-4C71-A374-806D6C6A36D8}" dt="2023-02-13T12:16:07.234" v="1327" actId="208"/>
          <ac:spMkLst>
            <pc:docMk/>
            <pc:sldMk cId="884740928" sldId="6877"/>
            <ac:spMk id="6" creationId="{9FD8B5B9-FA09-2F7B-ADD3-293F0044E14C}"/>
          </ac:spMkLst>
        </pc:spChg>
        <pc:spChg chg="add mod">
          <ac:chgData name="Smarius, John" userId="c30baacd-31b9-4ea6-b79e-1b4cd3c35358" providerId="ADAL" clId="{15DDC7AB-B56B-4C71-A374-806D6C6A36D8}" dt="2023-02-13T12:16:07.234" v="1327" actId="208"/>
          <ac:spMkLst>
            <pc:docMk/>
            <pc:sldMk cId="884740928" sldId="6877"/>
            <ac:spMk id="7" creationId="{143982D2-8657-4723-AC2D-B6BE63453D8D}"/>
          </ac:spMkLst>
        </pc:spChg>
        <pc:spChg chg="add mod">
          <ac:chgData name="Smarius, John" userId="c30baacd-31b9-4ea6-b79e-1b4cd3c35358" providerId="ADAL" clId="{15DDC7AB-B56B-4C71-A374-806D6C6A36D8}" dt="2023-02-13T12:18:14.751" v="1346" actId="1076"/>
          <ac:spMkLst>
            <pc:docMk/>
            <pc:sldMk cId="884740928" sldId="6877"/>
            <ac:spMk id="8" creationId="{0EA7EC8D-AE70-7BF5-009B-E6584DBCDFC6}"/>
          </ac:spMkLst>
        </pc:spChg>
        <pc:spChg chg="add mod">
          <ac:chgData name="Smarius, John" userId="c30baacd-31b9-4ea6-b79e-1b4cd3c35358" providerId="ADAL" clId="{15DDC7AB-B56B-4C71-A374-806D6C6A36D8}" dt="2023-02-13T12:18:09.114" v="1345" actId="1076"/>
          <ac:spMkLst>
            <pc:docMk/>
            <pc:sldMk cId="884740928" sldId="6877"/>
            <ac:spMk id="9" creationId="{E7020A7C-329F-FC76-E815-71CD50542648}"/>
          </ac:spMkLst>
        </pc:spChg>
        <pc:spChg chg="add mod">
          <ac:chgData name="Smarius, John" userId="c30baacd-31b9-4ea6-b79e-1b4cd3c35358" providerId="ADAL" clId="{15DDC7AB-B56B-4C71-A374-806D6C6A36D8}" dt="2023-02-13T12:16:07.234" v="1327" actId="208"/>
          <ac:spMkLst>
            <pc:docMk/>
            <pc:sldMk cId="884740928" sldId="6877"/>
            <ac:spMk id="10" creationId="{00AF0AA8-D20E-F4D2-DD68-059923093CD7}"/>
          </ac:spMkLst>
        </pc:spChg>
        <pc:spChg chg="add mod ord">
          <ac:chgData name="Smarius, John" userId="c30baacd-31b9-4ea6-b79e-1b4cd3c35358" providerId="ADAL" clId="{15DDC7AB-B56B-4C71-A374-806D6C6A36D8}" dt="2023-02-13T12:20:52.641" v="1371" actId="167"/>
          <ac:spMkLst>
            <pc:docMk/>
            <pc:sldMk cId="884740928" sldId="6877"/>
            <ac:spMk id="36" creationId="{48F6D022-3EDC-9F0F-F476-12AC7226B85C}"/>
          </ac:spMkLst>
        </pc:spChg>
        <pc:spChg chg="add mod ord">
          <ac:chgData name="Smarius, John" userId="c30baacd-31b9-4ea6-b79e-1b4cd3c35358" providerId="ADAL" clId="{15DDC7AB-B56B-4C71-A374-806D6C6A36D8}" dt="2023-02-13T12:20:52.641" v="1371" actId="167"/>
          <ac:spMkLst>
            <pc:docMk/>
            <pc:sldMk cId="884740928" sldId="6877"/>
            <ac:spMk id="37" creationId="{9597202D-9D40-DDC7-1657-247DB37BC787}"/>
          </ac:spMkLst>
        </pc:spChg>
        <pc:spChg chg="add mod ord">
          <ac:chgData name="Smarius, John" userId="c30baacd-31b9-4ea6-b79e-1b4cd3c35358" providerId="ADAL" clId="{15DDC7AB-B56B-4C71-A374-806D6C6A36D8}" dt="2023-02-13T12:20:52.641" v="1371" actId="167"/>
          <ac:spMkLst>
            <pc:docMk/>
            <pc:sldMk cId="884740928" sldId="6877"/>
            <ac:spMk id="38" creationId="{A05B0218-A2F4-FDEB-C302-0239BDE88359}"/>
          </ac:spMkLst>
        </pc:spChg>
        <pc:spChg chg="add mod ord">
          <ac:chgData name="Smarius, John" userId="c30baacd-31b9-4ea6-b79e-1b4cd3c35358" providerId="ADAL" clId="{15DDC7AB-B56B-4C71-A374-806D6C6A36D8}" dt="2023-02-13T12:20:52.641" v="1371" actId="167"/>
          <ac:spMkLst>
            <pc:docMk/>
            <pc:sldMk cId="884740928" sldId="6877"/>
            <ac:spMk id="39" creationId="{8C70204A-75BB-426C-43C6-D247618816BF}"/>
          </ac:spMkLst>
        </pc:spChg>
        <pc:spChg chg="add mod ord">
          <ac:chgData name="Smarius, John" userId="c30baacd-31b9-4ea6-b79e-1b4cd3c35358" providerId="ADAL" clId="{15DDC7AB-B56B-4C71-A374-806D6C6A36D8}" dt="2023-02-13T12:20:52.641" v="1371" actId="167"/>
          <ac:spMkLst>
            <pc:docMk/>
            <pc:sldMk cId="884740928" sldId="6877"/>
            <ac:spMk id="40" creationId="{C06CC3B6-73A4-24FD-22E2-31E783383CE0}"/>
          </ac:spMkLst>
        </pc:spChg>
        <pc:spChg chg="add mod ord">
          <ac:chgData name="Smarius, John" userId="c30baacd-31b9-4ea6-b79e-1b4cd3c35358" providerId="ADAL" clId="{15DDC7AB-B56B-4C71-A374-806D6C6A36D8}" dt="2023-02-13T12:20:52.641" v="1371" actId="167"/>
          <ac:spMkLst>
            <pc:docMk/>
            <pc:sldMk cId="884740928" sldId="6877"/>
            <ac:spMk id="41" creationId="{C9B0CA98-2B8F-95EF-6325-FA74B0D8A5AD}"/>
          </ac:spMkLst>
        </pc:spChg>
        <pc:spChg chg="add mod ord">
          <ac:chgData name="Smarius, John" userId="c30baacd-31b9-4ea6-b79e-1b4cd3c35358" providerId="ADAL" clId="{15DDC7AB-B56B-4C71-A374-806D6C6A36D8}" dt="2023-02-13T12:20:52.641" v="1371" actId="167"/>
          <ac:spMkLst>
            <pc:docMk/>
            <pc:sldMk cId="884740928" sldId="6877"/>
            <ac:spMk id="42" creationId="{BB983FE6-3FB2-9241-D3CC-64A4AFE37014}"/>
          </ac:spMkLst>
        </pc:spChg>
        <pc:spChg chg="add mod ord">
          <ac:chgData name="Smarius, John" userId="c30baacd-31b9-4ea6-b79e-1b4cd3c35358" providerId="ADAL" clId="{15DDC7AB-B56B-4C71-A374-806D6C6A36D8}" dt="2023-02-13T12:20:52.641" v="1371" actId="167"/>
          <ac:spMkLst>
            <pc:docMk/>
            <pc:sldMk cId="884740928" sldId="6877"/>
            <ac:spMk id="43" creationId="{7EEEE656-E249-04F2-C1EB-A497779EF058}"/>
          </ac:spMkLst>
        </pc:spChg>
        <pc:spChg chg="mod">
          <ac:chgData name="Smarius, John" userId="c30baacd-31b9-4ea6-b79e-1b4cd3c35358" providerId="ADAL" clId="{15DDC7AB-B56B-4C71-A374-806D6C6A36D8}" dt="2023-02-13T12:12:09.370" v="1308" actId="1076"/>
          <ac:spMkLst>
            <pc:docMk/>
            <pc:sldMk cId="884740928" sldId="6877"/>
            <ac:spMk id="94" creationId="{BE8D8955-CDE1-4B51-8259-CE95FD4970C4}"/>
          </ac:spMkLst>
        </pc:spChg>
        <pc:spChg chg="mod">
          <ac:chgData name="Smarius, John" userId="c30baacd-31b9-4ea6-b79e-1b4cd3c35358" providerId="ADAL" clId="{15DDC7AB-B56B-4C71-A374-806D6C6A36D8}" dt="2023-02-13T12:12:19.044" v="1311" actId="20577"/>
          <ac:spMkLst>
            <pc:docMk/>
            <pc:sldMk cId="884740928" sldId="6877"/>
            <ac:spMk id="95" creationId="{4C857EA8-76EC-475B-A87C-672DD792D997}"/>
          </ac:spMkLst>
        </pc:spChg>
        <pc:cxnChg chg="add mod">
          <ac:chgData name="Smarius, John" userId="c30baacd-31b9-4ea6-b79e-1b4cd3c35358" providerId="ADAL" clId="{15DDC7AB-B56B-4C71-A374-806D6C6A36D8}" dt="2023-02-13T12:16:58.033" v="1331" actId="208"/>
          <ac:cxnSpMkLst>
            <pc:docMk/>
            <pc:sldMk cId="884740928" sldId="6877"/>
            <ac:cxnSpMk id="11" creationId="{4FBEA629-A789-8E05-BB67-25D82174FD70}"/>
          </ac:cxnSpMkLst>
        </pc:cxnChg>
        <pc:cxnChg chg="add mod">
          <ac:chgData name="Smarius, John" userId="c30baacd-31b9-4ea6-b79e-1b4cd3c35358" providerId="ADAL" clId="{15DDC7AB-B56B-4C71-A374-806D6C6A36D8}" dt="2023-02-13T12:17:14.716" v="1334" actId="14100"/>
          <ac:cxnSpMkLst>
            <pc:docMk/>
            <pc:sldMk cId="884740928" sldId="6877"/>
            <ac:cxnSpMk id="14" creationId="{3AFAE341-296C-8F71-C335-6D55439A400C}"/>
          </ac:cxnSpMkLst>
        </pc:cxnChg>
        <pc:cxnChg chg="add mod">
          <ac:chgData name="Smarius, John" userId="c30baacd-31b9-4ea6-b79e-1b4cd3c35358" providerId="ADAL" clId="{15DDC7AB-B56B-4C71-A374-806D6C6A36D8}" dt="2023-02-13T12:17:30.502" v="1338" actId="1076"/>
          <ac:cxnSpMkLst>
            <pc:docMk/>
            <pc:sldMk cId="884740928" sldId="6877"/>
            <ac:cxnSpMk id="17" creationId="{13BB4711-E094-F423-F004-61DB986C9389}"/>
          </ac:cxnSpMkLst>
        </pc:cxnChg>
        <pc:cxnChg chg="add mod">
          <ac:chgData name="Smarius, John" userId="c30baacd-31b9-4ea6-b79e-1b4cd3c35358" providerId="ADAL" clId="{15DDC7AB-B56B-4C71-A374-806D6C6A36D8}" dt="2023-02-13T12:18:09.114" v="1345" actId="1076"/>
          <ac:cxnSpMkLst>
            <pc:docMk/>
            <pc:sldMk cId="884740928" sldId="6877"/>
            <ac:cxnSpMk id="21" creationId="{A06F163C-EA30-1B24-FE14-F08CCA781731}"/>
          </ac:cxnSpMkLst>
        </pc:cxnChg>
        <pc:cxnChg chg="add mod">
          <ac:chgData name="Smarius, John" userId="c30baacd-31b9-4ea6-b79e-1b4cd3c35358" providerId="ADAL" clId="{15DDC7AB-B56B-4C71-A374-806D6C6A36D8}" dt="2023-02-13T12:18:14.751" v="1346" actId="1076"/>
          <ac:cxnSpMkLst>
            <pc:docMk/>
            <pc:sldMk cId="884740928" sldId="6877"/>
            <ac:cxnSpMk id="24" creationId="{9B2A0DA7-4F45-5EF1-62A7-6968EAF2692F}"/>
          </ac:cxnSpMkLst>
        </pc:cxnChg>
        <pc:cxnChg chg="add mod">
          <ac:chgData name="Smarius, John" userId="c30baacd-31b9-4ea6-b79e-1b4cd3c35358" providerId="ADAL" clId="{15DDC7AB-B56B-4C71-A374-806D6C6A36D8}" dt="2023-02-13T12:18:28.859" v="1349" actId="14100"/>
          <ac:cxnSpMkLst>
            <pc:docMk/>
            <pc:sldMk cId="884740928" sldId="6877"/>
            <ac:cxnSpMk id="30" creationId="{FBDE1786-F13C-DC10-95FE-D6A3AFC5D13E}"/>
          </ac:cxnSpMkLst>
        </pc:cxnChg>
        <pc:cxnChg chg="add mod">
          <ac:chgData name="Smarius, John" userId="c30baacd-31b9-4ea6-b79e-1b4cd3c35358" providerId="ADAL" clId="{15DDC7AB-B56B-4C71-A374-806D6C6A36D8}" dt="2023-02-13T12:18:43.944" v="1352" actId="14100"/>
          <ac:cxnSpMkLst>
            <pc:docMk/>
            <pc:sldMk cId="884740928" sldId="6877"/>
            <ac:cxnSpMk id="33" creationId="{004EBC55-760A-A34F-44E9-6504B7E2735C}"/>
          </ac:cxnSpMkLst>
        </pc:cxnChg>
      </pc:sldChg>
      <pc:sldChg chg="addSp delSp modSp add mod">
        <pc:chgData name="Smarius, John" userId="c30baacd-31b9-4ea6-b79e-1b4cd3c35358" providerId="ADAL" clId="{15DDC7AB-B56B-4C71-A374-806D6C6A36D8}" dt="2023-02-13T15:20:18.104" v="1840" actId="167"/>
        <pc:sldMkLst>
          <pc:docMk/>
          <pc:sldMk cId="2849780158" sldId="6878"/>
        </pc:sldMkLst>
        <pc:spChg chg="add mod">
          <ac:chgData name="Smarius, John" userId="c30baacd-31b9-4ea6-b79e-1b4cd3c35358" providerId="ADAL" clId="{15DDC7AB-B56B-4C71-A374-806D6C6A36D8}" dt="2023-02-13T15:15:12.032" v="1819" actId="207"/>
          <ac:spMkLst>
            <pc:docMk/>
            <pc:sldMk cId="2849780158" sldId="6878"/>
            <ac:spMk id="2" creationId="{335BAE47-4C0A-31CB-B5A3-D28D890907FD}"/>
          </ac:spMkLst>
        </pc:spChg>
        <pc:spChg chg="add mod">
          <ac:chgData name="Smarius, John" userId="c30baacd-31b9-4ea6-b79e-1b4cd3c35358" providerId="ADAL" clId="{15DDC7AB-B56B-4C71-A374-806D6C6A36D8}" dt="2023-02-13T15:15:12.032" v="1819" actId="207"/>
          <ac:spMkLst>
            <pc:docMk/>
            <pc:sldMk cId="2849780158" sldId="6878"/>
            <ac:spMk id="4" creationId="{C6D818A1-11DE-04F8-CE41-EA0893353149}"/>
          </ac:spMkLst>
        </pc:spChg>
        <pc:spChg chg="add mod">
          <ac:chgData name="Smarius, John" userId="c30baacd-31b9-4ea6-b79e-1b4cd3c35358" providerId="ADAL" clId="{15DDC7AB-B56B-4C71-A374-806D6C6A36D8}" dt="2023-02-13T15:15:12.032" v="1819" actId="207"/>
          <ac:spMkLst>
            <pc:docMk/>
            <pc:sldMk cId="2849780158" sldId="6878"/>
            <ac:spMk id="5" creationId="{94A8627C-BD64-7A61-75EF-D89805A37B5C}"/>
          </ac:spMkLst>
        </pc:spChg>
        <pc:spChg chg="add mod">
          <ac:chgData name="Smarius, John" userId="c30baacd-31b9-4ea6-b79e-1b4cd3c35358" providerId="ADAL" clId="{15DDC7AB-B56B-4C71-A374-806D6C6A36D8}" dt="2023-02-13T15:15:12.032" v="1819" actId="207"/>
          <ac:spMkLst>
            <pc:docMk/>
            <pc:sldMk cId="2849780158" sldId="6878"/>
            <ac:spMk id="6" creationId="{EDFD101C-B426-9E8D-92DB-7AEA0D17CA27}"/>
          </ac:spMkLst>
        </pc:spChg>
        <pc:spChg chg="add del mod">
          <ac:chgData name="Smarius, John" userId="c30baacd-31b9-4ea6-b79e-1b4cd3c35358" providerId="ADAL" clId="{15DDC7AB-B56B-4C71-A374-806D6C6A36D8}" dt="2023-02-13T15:19:30.529" v="1821"/>
          <ac:spMkLst>
            <pc:docMk/>
            <pc:sldMk cId="2849780158" sldId="6878"/>
            <ac:spMk id="16" creationId="{3935D6DC-B909-7EB9-ED3D-35C9443C8A7A}"/>
          </ac:spMkLst>
        </pc:spChg>
        <pc:spChg chg="add del mod">
          <ac:chgData name="Smarius, John" userId="c30baacd-31b9-4ea6-b79e-1b4cd3c35358" providerId="ADAL" clId="{15DDC7AB-B56B-4C71-A374-806D6C6A36D8}" dt="2023-02-13T15:19:30.529" v="1821"/>
          <ac:spMkLst>
            <pc:docMk/>
            <pc:sldMk cId="2849780158" sldId="6878"/>
            <ac:spMk id="17" creationId="{F9316454-672A-5A5C-9DC6-FDA6151A2172}"/>
          </ac:spMkLst>
        </pc:spChg>
        <pc:spChg chg="add del mod">
          <ac:chgData name="Smarius, John" userId="c30baacd-31b9-4ea6-b79e-1b4cd3c35358" providerId="ADAL" clId="{15DDC7AB-B56B-4C71-A374-806D6C6A36D8}" dt="2023-02-13T15:19:30.529" v="1821"/>
          <ac:spMkLst>
            <pc:docMk/>
            <pc:sldMk cId="2849780158" sldId="6878"/>
            <ac:spMk id="18" creationId="{26879559-A4CA-34E4-66F5-DC94A97F8FE6}"/>
          </ac:spMkLst>
        </pc:spChg>
        <pc:spChg chg="add del mod">
          <ac:chgData name="Smarius, John" userId="c30baacd-31b9-4ea6-b79e-1b4cd3c35358" providerId="ADAL" clId="{15DDC7AB-B56B-4C71-A374-806D6C6A36D8}" dt="2023-02-13T15:19:30.529" v="1821"/>
          <ac:spMkLst>
            <pc:docMk/>
            <pc:sldMk cId="2849780158" sldId="6878"/>
            <ac:spMk id="19" creationId="{43D96B66-41B1-1391-8876-BE47CA57859D}"/>
          </ac:spMkLst>
        </pc:spChg>
        <pc:spChg chg="add mod ord">
          <ac:chgData name="Smarius, John" userId="c30baacd-31b9-4ea6-b79e-1b4cd3c35358" providerId="ADAL" clId="{15DDC7AB-B56B-4C71-A374-806D6C6A36D8}" dt="2023-02-13T15:20:18.104" v="1840" actId="167"/>
          <ac:spMkLst>
            <pc:docMk/>
            <pc:sldMk cId="2849780158" sldId="6878"/>
            <ac:spMk id="20" creationId="{0F965348-8307-DE62-D26C-330BE41C13D9}"/>
          </ac:spMkLst>
        </pc:spChg>
        <pc:spChg chg="add mod ord">
          <ac:chgData name="Smarius, John" userId="c30baacd-31b9-4ea6-b79e-1b4cd3c35358" providerId="ADAL" clId="{15DDC7AB-B56B-4C71-A374-806D6C6A36D8}" dt="2023-02-13T15:20:18.104" v="1840" actId="167"/>
          <ac:spMkLst>
            <pc:docMk/>
            <pc:sldMk cId="2849780158" sldId="6878"/>
            <ac:spMk id="21" creationId="{65C55C67-9ABC-0EC3-CD2A-29C92ED6F820}"/>
          </ac:spMkLst>
        </pc:spChg>
        <pc:spChg chg="add mod ord">
          <ac:chgData name="Smarius, John" userId="c30baacd-31b9-4ea6-b79e-1b4cd3c35358" providerId="ADAL" clId="{15DDC7AB-B56B-4C71-A374-806D6C6A36D8}" dt="2023-02-13T15:20:18.104" v="1840" actId="167"/>
          <ac:spMkLst>
            <pc:docMk/>
            <pc:sldMk cId="2849780158" sldId="6878"/>
            <ac:spMk id="22" creationId="{6EC941FA-433A-B7E3-DAF8-368B1176F8F0}"/>
          </ac:spMkLst>
        </pc:spChg>
        <pc:spChg chg="add mod ord">
          <ac:chgData name="Smarius, John" userId="c30baacd-31b9-4ea6-b79e-1b4cd3c35358" providerId="ADAL" clId="{15DDC7AB-B56B-4C71-A374-806D6C6A36D8}" dt="2023-02-13T15:20:18.104" v="1840" actId="167"/>
          <ac:spMkLst>
            <pc:docMk/>
            <pc:sldMk cId="2849780158" sldId="6878"/>
            <ac:spMk id="23" creationId="{D9BCDD41-156D-FC29-4AB7-05AA95376FB8}"/>
          </ac:spMkLst>
        </pc:spChg>
        <pc:spChg chg="mod">
          <ac:chgData name="Smarius, John" userId="c30baacd-31b9-4ea6-b79e-1b4cd3c35358" providerId="ADAL" clId="{15DDC7AB-B56B-4C71-A374-806D6C6A36D8}" dt="2023-02-13T12:00:35.438" v="1259"/>
          <ac:spMkLst>
            <pc:docMk/>
            <pc:sldMk cId="2849780158" sldId="6878"/>
            <ac:spMk id="95" creationId="{4C857EA8-76EC-475B-A87C-672DD792D997}"/>
          </ac:spMkLst>
        </pc:spChg>
        <pc:cxnChg chg="add mod">
          <ac:chgData name="Smarius, John" userId="c30baacd-31b9-4ea6-b79e-1b4cd3c35358" providerId="ADAL" clId="{15DDC7AB-B56B-4C71-A374-806D6C6A36D8}" dt="2023-02-13T15:15:09.048" v="1818" actId="208"/>
          <ac:cxnSpMkLst>
            <pc:docMk/>
            <pc:sldMk cId="2849780158" sldId="6878"/>
            <ac:cxnSpMk id="7" creationId="{839C0FC7-4EB0-8645-5F55-1FE30381C082}"/>
          </ac:cxnSpMkLst>
        </pc:cxnChg>
        <pc:cxnChg chg="add mod">
          <ac:chgData name="Smarius, John" userId="c30baacd-31b9-4ea6-b79e-1b4cd3c35358" providerId="ADAL" clId="{15DDC7AB-B56B-4C71-A374-806D6C6A36D8}" dt="2023-02-13T15:15:09.048" v="1818" actId="208"/>
          <ac:cxnSpMkLst>
            <pc:docMk/>
            <pc:sldMk cId="2849780158" sldId="6878"/>
            <ac:cxnSpMk id="10" creationId="{A208C38A-34E1-354D-9EAB-D5D0B7F62001}"/>
          </ac:cxnSpMkLst>
        </pc:cxnChg>
        <pc:cxnChg chg="add mod">
          <ac:chgData name="Smarius, John" userId="c30baacd-31b9-4ea6-b79e-1b4cd3c35358" providerId="ADAL" clId="{15DDC7AB-B56B-4C71-A374-806D6C6A36D8}" dt="2023-02-13T15:15:09.048" v="1818" actId="208"/>
          <ac:cxnSpMkLst>
            <pc:docMk/>
            <pc:sldMk cId="2849780158" sldId="6878"/>
            <ac:cxnSpMk id="13" creationId="{87E2ED4A-FD60-653C-7488-2914BB4D6668}"/>
          </ac:cxnSpMkLst>
        </pc:cxnChg>
      </pc:sldChg>
      <pc:sldChg chg="delSp modSp del mod">
        <pc:chgData name="Smarius, John" userId="c30baacd-31b9-4ea6-b79e-1b4cd3c35358" providerId="ADAL" clId="{15DDC7AB-B56B-4C71-A374-806D6C6A36D8}" dt="2023-02-13T14:32:09.546" v="1571" actId="47"/>
        <pc:sldMkLst>
          <pc:docMk/>
          <pc:sldMk cId="4226692742" sldId="6879"/>
        </pc:sldMkLst>
        <pc:spChg chg="del">
          <ac:chgData name="Smarius, John" userId="c30baacd-31b9-4ea6-b79e-1b4cd3c35358" providerId="ADAL" clId="{15DDC7AB-B56B-4C71-A374-806D6C6A36D8}" dt="2023-02-13T12:12:38.818" v="1317" actId="478"/>
          <ac:spMkLst>
            <pc:docMk/>
            <pc:sldMk cId="4226692742" sldId="6879"/>
            <ac:spMk id="2" creationId="{43ECB03C-F0A8-717A-D7C8-AE4CE22F6892}"/>
          </ac:spMkLst>
        </pc:spChg>
        <pc:spChg chg="del">
          <ac:chgData name="Smarius, John" userId="c30baacd-31b9-4ea6-b79e-1b4cd3c35358" providerId="ADAL" clId="{15DDC7AB-B56B-4C71-A374-806D6C6A36D8}" dt="2023-02-13T12:12:38.818" v="1317" actId="478"/>
          <ac:spMkLst>
            <pc:docMk/>
            <pc:sldMk cId="4226692742" sldId="6879"/>
            <ac:spMk id="3" creationId="{01563BB1-DE6E-5E63-1628-263755130448}"/>
          </ac:spMkLst>
        </pc:spChg>
        <pc:spChg chg="del">
          <ac:chgData name="Smarius, John" userId="c30baacd-31b9-4ea6-b79e-1b4cd3c35358" providerId="ADAL" clId="{15DDC7AB-B56B-4C71-A374-806D6C6A36D8}" dt="2023-02-13T12:12:38.818" v="1317" actId="478"/>
          <ac:spMkLst>
            <pc:docMk/>
            <pc:sldMk cId="4226692742" sldId="6879"/>
            <ac:spMk id="4" creationId="{F8649568-D2C9-2560-423D-E53C0E0B6DD8}"/>
          </ac:spMkLst>
        </pc:spChg>
        <pc:spChg chg="del">
          <ac:chgData name="Smarius, John" userId="c30baacd-31b9-4ea6-b79e-1b4cd3c35358" providerId="ADAL" clId="{15DDC7AB-B56B-4C71-A374-806D6C6A36D8}" dt="2023-02-13T12:12:38.818" v="1317" actId="478"/>
          <ac:spMkLst>
            <pc:docMk/>
            <pc:sldMk cId="4226692742" sldId="6879"/>
            <ac:spMk id="5" creationId="{68F0C71E-1A67-9AA2-3E38-102167ACE6A3}"/>
          </ac:spMkLst>
        </pc:spChg>
        <pc:spChg chg="del">
          <ac:chgData name="Smarius, John" userId="c30baacd-31b9-4ea6-b79e-1b4cd3c35358" providerId="ADAL" clId="{15DDC7AB-B56B-4C71-A374-806D6C6A36D8}" dt="2023-02-13T12:12:38.818" v="1317" actId="478"/>
          <ac:spMkLst>
            <pc:docMk/>
            <pc:sldMk cId="4226692742" sldId="6879"/>
            <ac:spMk id="6" creationId="{4FD8F3D9-B1D6-EA90-B241-301B3C77C542}"/>
          </ac:spMkLst>
        </pc:spChg>
        <pc:spChg chg="del">
          <ac:chgData name="Smarius, John" userId="c30baacd-31b9-4ea6-b79e-1b4cd3c35358" providerId="ADAL" clId="{15DDC7AB-B56B-4C71-A374-806D6C6A36D8}" dt="2023-02-13T12:12:38.818" v="1317" actId="478"/>
          <ac:spMkLst>
            <pc:docMk/>
            <pc:sldMk cId="4226692742" sldId="6879"/>
            <ac:spMk id="7" creationId="{D26A5B82-657D-E818-B02D-518ACA3FAE2B}"/>
          </ac:spMkLst>
        </pc:spChg>
        <pc:spChg chg="del">
          <ac:chgData name="Smarius, John" userId="c30baacd-31b9-4ea6-b79e-1b4cd3c35358" providerId="ADAL" clId="{15DDC7AB-B56B-4C71-A374-806D6C6A36D8}" dt="2023-02-13T12:12:38.818" v="1317" actId="478"/>
          <ac:spMkLst>
            <pc:docMk/>
            <pc:sldMk cId="4226692742" sldId="6879"/>
            <ac:spMk id="8" creationId="{EE961B23-FFCC-DD18-84BC-3980099937E7}"/>
          </ac:spMkLst>
        </pc:spChg>
        <pc:spChg chg="del">
          <ac:chgData name="Smarius, John" userId="c30baacd-31b9-4ea6-b79e-1b4cd3c35358" providerId="ADAL" clId="{15DDC7AB-B56B-4C71-A374-806D6C6A36D8}" dt="2023-02-13T12:12:38.818" v="1317" actId="478"/>
          <ac:spMkLst>
            <pc:docMk/>
            <pc:sldMk cId="4226692742" sldId="6879"/>
            <ac:spMk id="14" creationId="{C7403CBA-B6BE-8081-B772-F7D656388565}"/>
          </ac:spMkLst>
        </pc:spChg>
        <pc:spChg chg="del">
          <ac:chgData name="Smarius, John" userId="c30baacd-31b9-4ea6-b79e-1b4cd3c35358" providerId="ADAL" clId="{15DDC7AB-B56B-4C71-A374-806D6C6A36D8}" dt="2023-02-13T12:12:38.818" v="1317" actId="478"/>
          <ac:spMkLst>
            <pc:docMk/>
            <pc:sldMk cId="4226692742" sldId="6879"/>
            <ac:spMk id="15" creationId="{F2230DD6-D516-CC61-91A5-392E5D68644C}"/>
          </ac:spMkLst>
        </pc:spChg>
        <pc:spChg chg="del">
          <ac:chgData name="Smarius, John" userId="c30baacd-31b9-4ea6-b79e-1b4cd3c35358" providerId="ADAL" clId="{15DDC7AB-B56B-4C71-A374-806D6C6A36D8}" dt="2023-02-13T12:12:38.818" v="1317" actId="478"/>
          <ac:spMkLst>
            <pc:docMk/>
            <pc:sldMk cId="4226692742" sldId="6879"/>
            <ac:spMk id="17" creationId="{CA634CFD-EE70-E42A-AA39-F8D1E49AF15A}"/>
          </ac:spMkLst>
        </pc:spChg>
        <pc:spChg chg="del">
          <ac:chgData name="Smarius, John" userId="c30baacd-31b9-4ea6-b79e-1b4cd3c35358" providerId="ADAL" clId="{15DDC7AB-B56B-4C71-A374-806D6C6A36D8}" dt="2023-02-13T12:12:38.818" v="1317" actId="478"/>
          <ac:spMkLst>
            <pc:docMk/>
            <pc:sldMk cId="4226692742" sldId="6879"/>
            <ac:spMk id="18" creationId="{B5548B08-DBA1-0653-7F5C-E3F1017E9B5F}"/>
          </ac:spMkLst>
        </pc:spChg>
        <pc:spChg chg="del">
          <ac:chgData name="Smarius, John" userId="c30baacd-31b9-4ea6-b79e-1b4cd3c35358" providerId="ADAL" clId="{15DDC7AB-B56B-4C71-A374-806D6C6A36D8}" dt="2023-02-13T12:12:38.818" v="1317" actId="478"/>
          <ac:spMkLst>
            <pc:docMk/>
            <pc:sldMk cId="4226692742" sldId="6879"/>
            <ac:spMk id="19" creationId="{045EF4C0-5781-A5B9-D275-371F13F30C51}"/>
          </ac:spMkLst>
        </pc:spChg>
        <pc:spChg chg="del">
          <ac:chgData name="Smarius, John" userId="c30baacd-31b9-4ea6-b79e-1b4cd3c35358" providerId="ADAL" clId="{15DDC7AB-B56B-4C71-A374-806D6C6A36D8}" dt="2023-02-13T12:12:38.818" v="1317" actId="478"/>
          <ac:spMkLst>
            <pc:docMk/>
            <pc:sldMk cId="4226692742" sldId="6879"/>
            <ac:spMk id="20" creationId="{F32677C1-A47B-8AE6-248E-1FF8D8260F64}"/>
          </ac:spMkLst>
        </pc:spChg>
        <pc:spChg chg="del">
          <ac:chgData name="Smarius, John" userId="c30baacd-31b9-4ea6-b79e-1b4cd3c35358" providerId="ADAL" clId="{15DDC7AB-B56B-4C71-A374-806D6C6A36D8}" dt="2023-02-13T12:12:38.818" v="1317" actId="478"/>
          <ac:spMkLst>
            <pc:docMk/>
            <pc:sldMk cId="4226692742" sldId="6879"/>
            <ac:spMk id="21" creationId="{BC0AAC4B-1FC5-6E89-0F86-E45780042D80}"/>
          </ac:spMkLst>
        </pc:spChg>
        <pc:spChg chg="del">
          <ac:chgData name="Smarius, John" userId="c30baacd-31b9-4ea6-b79e-1b4cd3c35358" providerId="ADAL" clId="{15DDC7AB-B56B-4C71-A374-806D6C6A36D8}" dt="2023-02-13T12:12:38.818" v="1317" actId="478"/>
          <ac:spMkLst>
            <pc:docMk/>
            <pc:sldMk cId="4226692742" sldId="6879"/>
            <ac:spMk id="53" creationId="{506C3558-35DF-4693-A4C4-7D244681244A}"/>
          </ac:spMkLst>
        </pc:spChg>
        <pc:spChg chg="mod">
          <ac:chgData name="Smarius, John" userId="c30baacd-31b9-4ea6-b79e-1b4cd3c35358" providerId="ADAL" clId="{15DDC7AB-B56B-4C71-A374-806D6C6A36D8}" dt="2023-02-13T12:12:58.262" v="1318"/>
          <ac:spMkLst>
            <pc:docMk/>
            <pc:sldMk cId="4226692742" sldId="6879"/>
            <ac:spMk id="95" creationId="{4C857EA8-76EC-475B-A87C-672DD792D997}"/>
          </ac:spMkLst>
        </pc:spChg>
        <pc:spChg chg="del">
          <ac:chgData name="Smarius, John" userId="c30baacd-31b9-4ea6-b79e-1b4cd3c35358" providerId="ADAL" clId="{15DDC7AB-B56B-4C71-A374-806D6C6A36D8}" dt="2023-02-13T12:12:38.818" v="1317" actId="478"/>
          <ac:spMkLst>
            <pc:docMk/>
            <pc:sldMk cId="4226692742" sldId="6879"/>
            <ac:spMk id="137" creationId="{90F484DB-5037-43FD-9FD6-2420CF6EC4B3}"/>
          </ac:spMkLst>
        </pc:spChg>
        <pc:spChg chg="del">
          <ac:chgData name="Smarius, John" userId="c30baacd-31b9-4ea6-b79e-1b4cd3c35358" providerId="ADAL" clId="{15DDC7AB-B56B-4C71-A374-806D6C6A36D8}" dt="2023-02-13T12:12:38.818" v="1317" actId="478"/>
          <ac:spMkLst>
            <pc:docMk/>
            <pc:sldMk cId="4226692742" sldId="6879"/>
            <ac:spMk id="139" creationId="{9F50BA6B-5D44-49DC-A3E1-CC0F4CDE2F89}"/>
          </ac:spMkLst>
        </pc:spChg>
        <pc:cxnChg chg="del">
          <ac:chgData name="Smarius, John" userId="c30baacd-31b9-4ea6-b79e-1b4cd3c35358" providerId="ADAL" clId="{15DDC7AB-B56B-4C71-A374-806D6C6A36D8}" dt="2023-02-13T12:12:38.818" v="1317" actId="478"/>
          <ac:cxnSpMkLst>
            <pc:docMk/>
            <pc:sldMk cId="4226692742" sldId="6879"/>
            <ac:cxnSpMk id="10" creationId="{F83E053F-20C7-BF23-2F23-9D50D33CE2EA}"/>
          </ac:cxnSpMkLst>
        </pc:cxnChg>
        <pc:cxnChg chg="del mod">
          <ac:chgData name="Smarius, John" userId="c30baacd-31b9-4ea6-b79e-1b4cd3c35358" providerId="ADAL" clId="{15DDC7AB-B56B-4C71-A374-806D6C6A36D8}" dt="2023-02-13T12:12:38.818" v="1317" actId="478"/>
          <ac:cxnSpMkLst>
            <pc:docMk/>
            <pc:sldMk cId="4226692742" sldId="6879"/>
            <ac:cxnSpMk id="11" creationId="{695538D9-5363-C30D-78DF-B9C5115B7812}"/>
          </ac:cxnSpMkLst>
        </pc:cxnChg>
        <pc:cxnChg chg="del mod">
          <ac:chgData name="Smarius, John" userId="c30baacd-31b9-4ea6-b79e-1b4cd3c35358" providerId="ADAL" clId="{15DDC7AB-B56B-4C71-A374-806D6C6A36D8}" dt="2023-02-13T12:12:38.818" v="1317" actId="478"/>
          <ac:cxnSpMkLst>
            <pc:docMk/>
            <pc:sldMk cId="4226692742" sldId="6879"/>
            <ac:cxnSpMk id="12" creationId="{2F2D00AA-2944-7329-1686-6344FAF3F9CB}"/>
          </ac:cxnSpMkLst>
        </pc:cxnChg>
        <pc:cxnChg chg="del">
          <ac:chgData name="Smarius, John" userId="c30baacd-31b9-4ea6-b79e-1b4cd3c35358" providerId="ADAL" clId="{15DDC7AB-B56B-4C71-A374-806D6C6A36D8}" dt="2023-02-13T12:12:38.818" v="1317" actId="478"/>
          <ac:cxnSpMkLst>
            <pc:docMk/>
            <pc:sldMk cId="4226692742" sldId="6879"/>
            <ac:cxnSpMk id="13" creationId="{CCCD968D-392F-2E21-3466-F2D96F52E708}"/>
          </ac:cxnSpMkLst>
        </pc:cxnChg>
      </pc:sldChg>
      <pc:sldChg chg="addSp delSp modSp mod modTransition">
        <pc:chgData name="Smarius, John" userId="c30baacd-31b9-4ea6-b79e-1b4cd3c35358" providerId="ADAL" clId="{15DDC7AB-B56B-4C71-A374-806D6C6A36D8}" dt="2023-02-13T15:49:37.230" v="2157"/>
        <pc:sldMkLst>
          <pc:docMk/>
          <pc:sldMk cId="1302854102" sldId="6880"/>
        </pc:sldMkLst>
        <pc:spChg chg="del mod">
          <ac:chgData name="Smarius, John" userId="c30baacd-31b9-4ea6-b79e-1b4cd3c35358" providerId="ADAL" clId="{15DDC7AB-B56B-4C71-A374-806D6C6A36D8}" dt="2023-02-13T15:35:55.054" v="2044" actId="478"/>
          <ac:spMkLst>
            <pc:docMk/>
            <pc:sldMk cId="1302854102" sldId="6880"/>
            <ac:spMk id="2" creationId="{011690B2-BBDA-3E9F-DEA2-D28CF887AA54}"/>
          </ac:spMkLst>
        </pc:spChg>
        <pc:spChg chg="del mod">
          <ac:chgData name="Smarius, John" userId="c30baacd-31b9-4ea6-b79e-1b4cd3c35358" providerId="ADAL" clId="{15DDC7AB-B56B-4C71-A374-806D6C6A36D8}" dt="2023-02-13T15:35:55.054" v="2044" actId="478"/>
          <ac:spMkLst>
            <pc:docMk/>
            <pc:sldMk cId="1302854102" sldId="6880"/>
            <ac:spMk id="4" creationId="{B6CCC6E6-7CF6-E004-185B-B54D813B3714}"/>
          </ac:spMkLst>
        </pc:spChg>
        <pc:spChg chg="del mod">
          <ac:chgData name="Smarius, John" userId="c30baacd-31b9-4ea6-b79e-1b4cd3c35358" providerId="ADAL" clId="{15DDC7AB-B56B-4C71-A374-806D6C6A36D8}" dt="2023-02-13T15:35:55.054" v="2044" actId="478"/>
          <ac:spMkLst>
            <pc:docMk/>
            <pc:sldMk cId="1302854102" sldId="6880"/>
            <ac:spMk id="5" creationId="{EB36734B-DB74-3A83-B5A1-F3E60FC8B4CF}"/>
          </ac:spMkLst>
        </pc:spChg>
        <pc:spChg chg="del mod">
          <ac:chgData name="Smarius, John" userId="c30baacd-31b9-4ea6-b79e-1b4cd3c35358" providerId="ADAL" clId="{15DDC7AB-B56B-4C71-A374-806D6C6A36D8}" dt="2023-02-13T15:35:55.054" v="2044" actId="478"/>
          <ac:spMkLst>
            <pc:docMk/>
            <pc:sldMk cId="1302854102" sldId="6880"/>
            <ac:spMk id="6" creationId="{9FD8B5B9-FA09-2F7B-ADD3-293F0044E14C}"/>
          </ac:spMkLst>
        </pc:spChg>
        <pc:spChg chg="del mod">
          <ac:chgData name="Smarius, John" userId="c30baacd-31b9-4ea6-b79e-1b4cd3c35358" providerId="ADAL" clId="{15DDC7AB-B56B-4C71-A374-806D6C6A36D8}" dt="2023-02-13T15:35:55.054" v="2044" actId="478"/>
          <ac:spMkLst>
            <pc:docMk/>
            <pc:sldMk cId="1302854102" sldId="6880"/>
            <ac:spMk id="7" creationId="{143982D2-8657-4723-AC2D-B6BE63453D8D}"/>
          </ac:spMkLst>
        </pc:spChg>
        <pc:spChg chg="del mod">
          <ac:chgData name="Smarius, John" userId="c30baacd-31b9-4ea6-b79e-1b4cd3c35358" providerId="ADAL" clId="{15DDC7AB-B56B-4C71-A374-806D6C6A36D8}" dt="2023-02-13T15:35:55.054" v="2044" actId="478"/>
          <ac:spMkLst>
            <pc:docMk/>
            <pc:sldMk cId="1302854102" sldId="6880"/>
            <ac:spMk id="8" creationId="{0EA7EC8D-AE70-7BF5-009B-E6584DBCDFC6}"/>
          </ac:spMkLst>
        </pc:spChg>
        <pc:spChg chg="del mod">
          <ac:chgData name="Smarius, John" userId="c30baacd-31b9-4ea6-b79e-1b4cd3c35358" providerId="ADAL" clId="{15DDC7AB-B56B-4C71-A374-806D6C6A36D8}" dt="2023-02-13T15:35:55.054" v="2044" actId="478"/>
          <ac:spMkLst>
            <pc:docMk/>
            <pc:sldMk cId="1302854102" sldId="6880"/>
            <ac:spMk id="9" creationId="{E7020A7C-329F-FC76-E815-71CD50542648}"/>
          </ac:spMkLst>
        </pc:spChg>
        <pc:spChg chg="del mod">
          <ac:chgData name="Smarius, John" userId="c30baacd-31b9-4ea6-b79e-1b4cd3c35358" providerId="ADAL" clId="{15DDC7AB-B56B-4C71-A374-806D6C6A36D8}" dt="2023-02-13T15:35:55.054" v="2044" actId="478"/>
          <ac:spMkLst>
            <pc:docMk/>
            <pc:sldMk cId="1302854102" sldId="6880"/>
            <ac:spMk id="10" creationId="{00AF0AA8-D20E-F4D2-DD68-059923093CD7}"/>
          </ac:spMkLst>
        </pc:spChg>
        <pc:spChg chg="add del mod">
          <ac:chgData name="Smarius, John" userId="c30baacd-31b9-4ea6-b79e-1b4cd3c35358" providerId="ADAL" clId="{15DDC7AB-B56B-4C71-A374-806D6C6A36D8}" dt="2023-02-13T15:35:55.054" v="2044" actId="478"/>
          <ac:spMkLst>
            <pc:docMk/>
            <pc:sldMk cId="1302854102" sldId="6880"/>
            <ac:spMk id="12" creationId="{72EA0AA0-DBF5-CC0C-B2FD-DBF7B03C9BE2}"/>
          </ac:spMkLst>
        </pc:spChg>
        <pc:spChg chg="add del mod">
          <ac:chgData name="Smarius, John" userId="c30baacd-31b9-4ea6-b79e-1b4cd3c35358" providerId="ADAL" clId="{15DDC7AB-B56B-4C71-A374-806D6C6A36D8}" dt="2023-02-13T15:35:55.054" v="2044" actId="478"/>
          <ac:spMkLst>
            <pc:docMk/>
            <pc:sldMk cId="1302854102" sldId="6880"/>
            <ac:spMk id="13" creationId="{2E93993B-118C-6150-F51B-A36657968F11}"/>
          </ac:spMkLst>
        </pc:spChg>
        <pc:spChg chg="add del mod ord">
          <ac:chgData name="Smarius, John" userId="c30baacd-31b9-4ea6-b79e-1b4cd3c35358" providerId="ADAL" clId="{15DDC7AB-B56B-4C71-A374-806D6C6A36D8}" dt="2023-02-13T15:35:55.054" v="2044" actId="478"/>
          <ac:spMkLst>
            <pc:docMk/>
            <pc:sldMk cId="1302854102" sldId="6880"/>
            <ac:spMk id="15" creationId="{68BFB4F5-D6DE-D324-B014-CC3C53FA3047}"/>
          </ac:spMkLst>
        </pc:spChg>
        <pc:spChg chg="add del mod ord">
          <ac:chgData name="Smarius, John" userId="c30baacd-31b9-4ea6-b79e-1b4cd3c35358" providerId="ADAL" clId="{15DDC7AB-B56B-4C71-A374-806D6C6A36D8}" dt="2023-02-13T15:35:55.054" v="2044" actId="478"/>
          <ac:spMkLst>
            <pc:docMk/>
            <pc:sldMk cId="1302854102" sldId="6880"/>
            <ac:spMk id="16" creationId="{1AB23511-4D03-5257-00A7-2930D017693F}"/>
          </ac:spMkLst>
        </pc:spChg>
        <pc:spChg chg="add del mod">
          <ac:chgData name="Smarius, John" userId="c30baacd-31b9-4ea6-b79e-1b4cd3c35358" providerId="ADAL" clId="{15DDC7AB-B56B-4C71-A374-806D6C6A36D8}" dt="2023-02-13T15:35:55.054" v="2044" actId="478"/>
          <ac:spMkLst>
            <pc:docMk/>
            <pc:sldMk cId="1302854102" sldId="6880"/>
            <ac:spMk id="18" creationId="{7B1E2887-37B1-CB71-74AD-91FAAE5A48F9}"/>
          </ac:spMkLst>
        </pc:spChg>
        <pc:spChg chg="add del mod ord">
          <ac:chgData name="Smarius, John" userId="c30baacd-31b9-4ea6-b79e-1b4cd3c35358" providerId="ADAL" clId="{15DDC7AB-B56B-4C71-A374-806D6C6A36D8}" dt="2023-02-13T15:35:55.054" v="2044" actId="478"/>
          <ac:spMkLst>
            <pc:docMk/>
            <pc:sldMk cId="1302854102" sldId="6880"/>
            <ac:spMk id="19" creationId="{441766C9-AE8C-DBA8-2D35-182C1BCEA8F7}"/>
          </ac:spMkLst>
        </pc:spChg>
        <pc:spChg chg="add del mod ord">
          <ac:chgData name="Smarius, John" userId="c30baacd-31b9-4ea6-b79e-1b4cd3c35358" providerId="ADAL" clId="{15DDC7AB-B56B-4C71-A374-806D6C6A36D8}" dt="2023-02-13T15:35:55.054" v="2044" actId="478"/>
          <ac:spMkLst>
            <pc:docMk/>
            <pc:sldMk cId="1302854102" sldId="6880"/>
            <ac:spMk id="20" creationId="{7ADF7131-28E4-E6F3-7016-C5FD6D5C68AB}"/>
          </ac:spMkLst>
        </pc:spChg>
        <pc:spChg chg="del mod">
          <ac:chgData name="Smarius, John" userId="c30baacd-31b9-4ea6-b79e-1b4cd3c35358" providerId="ADAL" clId="{15DDC7AB-B56B-4C71-A374-806D6C6A36D8}" dt="2023-02-13T15:35:55.054" v="2044" actId="478"/>
          <ac:spMkLst>
            <pc:docMk/>
            <pc:sldMk cId="1302854102" sldId="6880"/>
            <ac:spMk id="36" creationId="{48F6D022-3EDC-9F0F-F476-12AC7226B85C}"/>
          </ac:spMkLst>
        </pc:spChg>
        <pc:spChg chg="del mod">
          <ac:chgData name="Smarius, John" userId="c30baacd-31b9-4ea6-b79e-1b4cd3c35358" providerId="ADAL" clId="{15DDC7AB-B56B-4C71-A374-806D6C6A36D8}" dt="2023-02-13T12:25:37.377" v="1409" actId="478"/>
          <ac:spMkLst>
            <pc:docMk/>
            <pc:sldMk cId="1302854102" sldId="6880"/>
            <ac:spMk id="37" creationId="{9597202D-9D40-DDC7-1657-247DB37BC787}"/>
          </ac:spMkLst>
        </pc:spChg>
        <pc:spChg chg="del mod">
          <ac:chgData name="Smarius, John" userId="c30baacd-31b9-4ea6-b79e-1b4cd3c35358" providerId="ADAL" clId="{15DDC7AB-B56B-4C71-A374-806D6C6A36D8}" dt="2023-02-13T12:25:34.042" v="1408" actId="478"/>
          <ac:spMkLst>
            <pc:docMk/>
            <pc:sldMk cId="1302854102" sldId="6880"/>
            <ac:spMk id="38" creationId="{A05B0218-A2F4-FDEB-C302-0239BDE88359}"/>
          </ac:spMkLst>
        </pc:spChg>
        <pc:spChg chg="del mod">
          <ac:chgData name="Smarius, John" userId="c30baacd-31b9-4ea6-b79e-1b4cd3c35358" providerId="ADAL" clId="{15DDC7AB-B56B-4C71-A374-806D6C6A36D8}" dt="2023-02-13T12:26:32.457" v="1415" actId="478"/>
          <ac:spMkLst>
            <pc:docMk/>
            <pc:sldMk cId="1302854102" sldId="6880"/>
            <ac:spMk id="39" creationId="{8C70204A-75BB-426C-43C6-D247618816BF}"/>
          </ac:spMkLst>
        </pc:spChg>
        <pc:spChg chg="del mod">
          <ac:chgData name="Smarius, John" userId="c30baacd-31b9-4ea6-b79e-1b4cd3c35358" providerId="ADAL" clId="{15DDC7AB-B56B-4C71-A374-806D6C6A36D8}" dt="2023-02-13T12:26:32.457" v="1415" actId="478"/>
          <ac:spMkLst>
            <pc:docMk/>
            <pc:sldMk cId="1302854102" sldId="6880"/>
            <ac:spMk id="40" creationId="{C06CC3B6-73A4-24FD-22E2-31E783383CE0}"/>
          </ac:spMkLst>
        </pc:spChg>
        <pc:spChg chg="del mod">
          <ac:chgData name="Smarius, John" userId="c30baacd-31b9-4ea6-b79e-1b4cd3c35358" providerId="ADAL" clId="{15DDC7AB-B56B-4C71-A374-806D6C6A36D8}" dt="2023-02-13T12:26:43.457" v="1417" actId="478"/>
          <ac:spMkLst>
            <pc:docMk/>
            <pc:sldMk cId="1302854102" sldId="6880"/>
            <ac:spMk id="41" creationId="{C9B0CA98-2B8F-95EF-6325-FA74B0D8A5AD}"/>
          </ac:spMkLst>
        </pc:spChg>
        <pc:spChg chg="del mod">
          <ac:chgData name="Smarius, John" userId="c30baacd-31b9-4ea6-b79e-1b4cd3c35358" providerId="ADAL" clId="{15DDC7AB-B56B-4C71-A374-806D6C6A36D8}" dt="2023-02-13T12:27:47.308" v="1426" actId="478"/>
          <ac:spMkLst>
            <pc:docMk/>
            <pc:sldMk cId="1302854102" sldId="6880"/>
            <ac:spMk id="42" creationId="{BB983FE6-3FB2-9241-D3CC-64A4AFE37014}"/>
          </ac:spMkLst>
        </pc:spChg>
        <pc:spChg chg="del mod">
          <ac:chgData name="Smarius, John" userId="c30baacd-31b9-4ea6-b79e-1b4cd3c35358" providerId="ADAL" clId="{15DDC7AB-B56B-4C71-A374-806D6C6A36D8}" dt="2023-02-13T12:26:35.500" v="1416" actId="478"/>
          <ac:spMkLst>
            <pc:docMk/>
            <pc:sldMk cId="1302854102" sldId="6880"/>
            <ac:spMk id="43" creationId="{7EEEE656-E249-04F2-C1EB-A497779EF058}"/>
          </ac:spMkLst>
        </pc:spChg>
        <pc:spChg chg="add mod">
          <ac:chgData name="Smarius, John" userId="c30baacd-31b9-4ea6-b79e-1b4cd3c35358" providerId="ADAL" clId="{15DDC7AB-B56B-4C71-A374-806D6C6A36D8}" dt="2023-02-13T14:25:36.267" v="1460" actId="571"/>
          <ac:spMkLst>
            <pc:docMk/>
            <pc:sldMk cId="1302854102" sldId="6880"/>
            <ac:spMk id="78" creationId="{C9E15252-409B-B1C2-9BC7-820E771A3280}"/>
          </ac:spMkLst>
        </pc:spChg>
        <pc:spChg chg="add mod">
          <ac:chgData name="Smarius, John" userId="c30baacd-31b9-4ea6-b79e-1b4cd3c35358" providerId="ADAL" clId="{15DDC7AB-B56B-4C71-A374-806D6C6A36D8}" dt="2023-02-13T14:25:36.267" v="1460" actId="571"/>
          <ac:spMkLst>
            <pc:docMk/>
            <pc:sldMk cId="1302854102" sldId="6880"/>
            <ac:spMk id="79" creationId="{045BFE77-26C0-F7C1-AE4F-672BC758F203}"/>
          </ac:spMkLst>
        </pc:spChg>
        <pc:spChg chg="add mod">
          <ac:chgData name="Smarius, John" userId="c30baacd-31b9-4ea6-b79e-1b4cd3c35358" providerId="ADAL" clId="{15DDC7AB-B56B-4C71-A374-806D6C6A36D8}" dt="2023-02-13T15:35:59.090" v="2045"/>
          <ac:spMkLst>
            <pc:docMk/>
            <pc:sldMk cId="1302854102" sldId="6880"/>
            <ac:spMk id="89" creationId="{F46A3AFF-9F99-DFD6-5E36-68930B4D8E7B}"/>
          </ac:spMkLst>
        </pc:spChg>
        <pc:spChg chg="add mod ord">
          <ac:chgData name="Smarius, John" userId="c30baacd-31b9-4ea6-b79e-1b4cd3c35358" providerId="ADAL" clId="{15DDC7AB-B56B-4C71-A374-806D6C6A36D8}" dt="2023-02-13T15:36:29.020" v="2092" actId="167"/>
          <ac:spMkLst>
            <pc:docMk/>
            <pc:sldMk cId="1302854102" sldId="6880"/>
            <ac:spMk id="90" creationId="{A2186E63-F3AC-2337-B6CF-9D95CDAAA0B8}"/>
          </ac:spMkLst>
        </pc:spChg>
        <pc:spChg chg="add mod">
          <ac:chgData name="Smarius, John" userId="c30baacd-31b9-4ea6-b79e-1b4cd3c35358" providerId="ADAL" clId="{15DDC7AB-B56B-4C71-A374-806D6C6A36D8}" dt="2023-02-13T15:35:59.090" v="2045"/>
          <ac:spMkLst>
            <pc:docMk/>
            <pc:sldMk cId="1302854102" sldId="6880"/>
            <ac:spMk id="91" creationId="{26128FC0-49F4-4AFA-5676-550B3F03CFCE}"/>
          </ac:spMkLst>
        </pc:spChg>
        <pc:spChg chg="add mod">
          <ac:chgData name="Smarius, John" userId="c30baacd-31b9-4ea6-b79e-1b4cd3c35358" providerId="ADAL" clId="{15DDC7AB-B56B-4C71-A374-806D6C6A36D8}" dt="2023-02-13T15:35:59.090" v="2045"/>
          <ac:spMkLst>
            <pc:docMk/>
            <pc:sldMk cId="1302854102" sldId="6880"/>
            <ac:spMk id="92" creationId="{2098C2D3-28FF-0773-3847-F5E3AC61CB7C}"/>
          </ac:spMkLst>
        </pc:spChg>
        <pc:spChg chg="add mod">
          <ac:chgData name="Smarius, John" userId="c30baacd-31b9-4ea6-b79e-1b4cd3c35358" providerId="ADAL" clId="{15DDC7AB-B56B-4C71-A374-806D6C6A36D8}" dt="2023-02-13T15:35:59.090" v="2045"/>
          <ac:spMkLst>
            <pc:docMk/>
            <pc:sldMk cId="1302854102" sldId="6880"/>
            <ac:spMk id="93" creationId="{9401402B-D4A0-5A14-4455-4DA7A24CC71A}"/>
          </ac:spMkLst>
        </pc:spChg>
        <pc:spChg chg="add mod ord">
          <ac:chgData name="Smarius, John" userId="c30baacd-31b9-4ea6-b79e-1b4cd3c35358" providerId="ADAL" clId="{15DDC7AB-B56B-4C71-A374-806D6C6A36D8}" dt="2023-02-13T15:36:51.124" v="2118" actId="167"/>
          <ac:spMkLst>
            <pc:docMk/>
            <pc:sldMk cId="1302854102" sldId="6880"/>
            <ac:spMk id="96" creationId="{A156BE39-40B6-CBE3-E5B5-3CCB7B866CB5}"/>
          </ac:spMkLst>
        </pc:spChg>
        <pc:spChg chg="add mod ord">
          <ac:chgData name="Smarius, John" userId="c30baacd-31b9-4ea6-b79e-1b4cd3c35358" providerId="ADAL" clId="{15DDC7AB-B56B-4C71-A374-806D6C6A36D8}" dt="2023-02-13T15:36:51.124" v="2118" actId="167"/>
          <ac:spMkLst>
            <pc:docMk/>
            <pc:sldMk cId="1302854102" sldId="6880"/>
            <ac:spMk id="97" creationId="{27E7D857-06E7-5EC0-F353-497246A0186C}"/>
          </ac:spMkLst>
        </pc:spChg>
        <pc:spChg chg="add mod ord">
          <ac:chgData name="Smarius, John" userId="c30baacd-31b9-4ea6-b79e-1b4cd3c35358" providerId="ADAL" clId="{15DDC7AB-B56B-4C71-A374-806D6C6A36D8}" dt="2023-02-13T15:36:15.372" v="2069" actId="167"/>
          <ac:spMkLst>
            <pc:docMk/>
            <pc:sldMk cId="1302854102" sldId="6880"/>
            <ac:spMk id="98" creationId="{AF2A34C1-8B6C-A48E-2F73-B87ECD3372BF}"/>
          </ac:spMkLst>
        </pc:spChg>
        <pc:spChg chg="add mod">
          <ac:chgData name="Smarius, John" userId="c30baacd-31b9-4ea6-b79e-1b4cd3c35358" providerId="ADAL" clId="{15DDC7AB-B56B-4C71-A374-806D6C6A36D8}" dt="2023-02-13T15:35:59.090" v="2045"/>
          <ac:spMkLst>
            <pc:docMk/>
            <pc:sldMk cId="1302854102" sldId="6880"/>
            <ac:spMk id="99" creationId="{BBCAAE0D-89D2-AD1F-015F-2D2A9363B3F5}"/>
          </ac:spMkLst>
        </pc:spChg>
        <pc:spChg chg="add mod">
          <ac:chgData name="Smarius, John" userId="c30baacd-31b9-4ea6-b79e-1b4cd3c35358" providerId="ADAL" clId="{15DDC7AB-B56B-4C71-A374-806D6C6A36D8}" dt="2023-02-13T15:35:59.090" v="2045"/>
          <ac:spMkLst>
            <pc:docMk/>
            <pc:sldMk cId="1302854102" sldId="6880"/>
            <ac:spMk id="100" creationId="{4E92359E-FEF8-60FB-879D-CF53ADFD3D63}"/>
          </ac:spMkLst>
        </pc:spChg>
        <pc:spChg chg="add mod">
          <ac:chgData name="Smarius, John" userId="c30baacd-31b9-4ea6-b79e-1b4cd3c35358" providerId="ADAL" clId="{15DDC7AB-B56B-4C71-A374-806D6C6A36D8}" dt="2023-02-13T15:35:59.090" v="2045"/>
          <ac:spMkLst>
            <pc:docMk/>
            <pc:sldMk cId="1302854102" sldId="6880"/>
            <ac:spMk id="101" creationId="{B8B784BC-7CD3-C5B4-30DC-79F4CE90B529}"/>
          </ac:spMkLst>
        </pc:spChg>
        <pc:spChg chg="add mod">
          <ac:chgData name="Smarius, John" userId="c30baacd-31b9-4ea6-b79e-1b4cd3c35358" providerId="ADAL" clId="{15DDC7AB-B56B-4C71-A374-806D6C6A36D8}" dt="2023-02-13T15:35:59.090" v="2045"/>
          <ac:spMkLst>
            <pc:docMk/>
            <pc:sldMk cId="1302854102" sldId="6880"/>
            <ac:spMk id="102" creationId="{BB979AB6-9868-265D-CB93-4388DC96C33B}"/>
          </ac:spMkLst>
        </pc:spChg>
        <pc:spChg chg="add mod">
          <ac:chgData name="Smarius, John" userId="c30baacd-31b9-4ea6-b79e-1b4cd3c35358" providerId="ADAL" clId="{15DDC7AB-B56B-4C71-A374-806D6C6A36D8}" dt="2023-02-13T15:35:59.090" v="2045"/>
          <ac:spMkLst>
            <pc:docMk/>
            <pc:sldMk cId="1302854102" sldId="6880"/>
            <ac:spMk id="103" creationId="{C5BF4F66-572D-7787-FD61-BDBD233F4D61}"/>
          </ac:spMkLst>
        </pc:spChg>
        <pc:spChg chg="add mod">
          <ac:chgData name="Smarius, John" userId="c30baacd-31b9-4ea6-b79e-1b4cd3c35358" providerId="ADAL" clId="{15DDC7AB-B56B-4C71-A374-806D6C6A36D8}" dt="2023-02-13T15:35:59.090" v="2045"/>
          <ac:spMkLst>
            <pc:docMk/>
            <pc:sldMk cId="1302854102" sldId="6880"/>
            <ac:spMk id="104" creationId="{651DFF5E-650E-64E0-9146-44D8422335DA}"/>
          </ac:spMkLst>
        </pc:spChg>
        <pc:spChg chg="add mod">
          <ac:chgData name="Smarius, John" userId="c30baacd-31b9-4ea6-b79e-1b4cd3c35358" providerId="ADAL" clId="{15DDC7AB-B56B-4C71-A374-806D6C6A36D8}" dt="2023-02-13T15:35:59.090" v="2045"/>
          <ac:spMkLst>
            <pc:docMk/>
            <pc:sldMk cId="1302854102" sldId="6880"/>
            <ac:spMk id="105" creationId="{1F60F198-BB20-DD6C-D388-9EDE4987231B}"/>
          </ac:spMkLst>
        </pc:spChg>
        <pc:spChg chg="add mod">
          <ac:chgData name="Smarius, John" userId="c30baacd-31b9-4ea6-b79e-1b4cd3c35358" providerId="ADAL" clId="{15DDC7AB-B56B-4C71-A374-806D6C6A36D8}" dt="2023-02-13T15:35:59.090" v="2045"/>
          <ac:spMkLst>
            <pc:docMk/>
            <pc:sldMk cId="1302854102" sldId="6880"/>
            <ac:spMk id="106" creationId="{CCEBE7C3-3C8D-6093-8A8D-A1B94181021A}"/>
          </ac:spMkLst>
        </pc:spChg>
        <pc:picChg chg="del">
          <ac:chgData name="Smarius, John" userId="c30baacd-31b9-4ea6-b79e-1b4cd3c35358" providerId="ADAL" clId="{15DDC7AB-B56B-4C71-A374-806D6C6A36D8}" dt="2023-02-13T12:21:07.756" v="1372" actId="478"/>
          <ac:picMkLst>
            <pc:docMk/>
            <pc:sldMk cId="1302854102" sldId="6880"/>
            <ac:picMk id="3" creationId="{8B46F81B-599F-6DC1-0D5F-3160AE68CDA3}"/>
          </ac:picMkLst>
        </pc:picChg>
        <pc:cxnChg chg="del mod">
          <ac:chgData name="Smarius, John" userId="c30baacd-31b9-4ea6-b79e-1b4cd3c35358" providerId="ADAL" clId="{15DDC7AB-B56B-4C71-A374-806D6C6A36D8}" dt="2023-02-13T15:35:55.054" v="2044" actId="478"/>
          <ac:cxnSpMkLst>
            <pc:docMk/>
            <pc:sldMk cId="1302854102" sldId="6880"/>
            <ac:cxnSpMk id="11" creationId="{4FBEA629-A789-8E05-BB67-25D82174FD70}"/>
          </ac:cxnSpMkLst>
        </pc:cxnChg>
        <pc:cxnChg chg="del mod">
          <ac:chgData name="Smarius, John" userId="c30baacd-31b9-4ea6-b79e-1b4cd3c35358" providerId="ADAL" clId="{15DDC7AB-B56B-4C71-A374-806D6C6A36D8}" dt="2023-02-13T15:35:55.054" v="2044" actId="478"/>
          <ac:cxnSpMkLst>
            <pc:docMk/>
            <pc:sldMk cId="1302854102" sldId="6880"/>
            <ac:cxnSpMk id="14" creationId="{3AFAE341-296C-8F71-C335-6D55439A400C}"/>
          </ac:cxnSpMkLst>
        </pc:cxnChg>
        <pc:cxnChg chg="del mod">
          <ac:chgData name="Smarius, John" userId="c30baacd-31b9-4ea6-b79e-1b4cd3c35358" providerId="ADAL" clId="{15DDC7AB-B56B-4C71-A374-806D6C6A36D8}" dt="2023-02-13T15:35:55.054" v="2044" actId="478"/>
          <ac:cxnSpMkLst>
            <pc:docMk/>
            <pc:sldMk cId="1302854102" sldId="6880"/>
            <ac:cxnSpMk id="17" creationId="{13BB4711-E094-F423-F004-61DB986C9389}"/>
          </ac:cxnSpMkLst>
        </pc:cxnChg>
        <pc:cxnChg chg="del mod">
          <ac:chgData name="Smarius, John" userId="c30baacd-31b9-4ea6-b79e-1b4cd3c35358" providerId="ADAL" clId="{15DDC7AB-B56B-4C71-A374-806D6C6A36D8}" dt="2023-02-13T15:35:55.054" v="2044" actId="478"/>
          <ac:cxnSpMkLst>
            <pc:docMk/>
            <pc:sldMk cId="1302854102" sldId="6880"/>
            <ac:cxnSpMk id="21" creationId="{A06F163C-EA30-1B24-FE14-F08CCA781731}"/>
          </ac:cxnSpMkLst>
        </pc:cxnChg>
        <pc:cxnChg chg="del mod">
          <ac:chgData name="Smarius, John" userId="c30baacd-31b9-4ea6-b79e-1b4cd3c35358" providerId="ADAL" clId="{15DDC7AB-B56B-4C71-A374-806D6C6A36D8}" dt="2023-02-13T15:35:55.054" v="2044" actId="478"/>
          <ac:cxnSpMkLst>
            <pc:docMk/>
            <pc:sldMk cId="1302854102" sldId="6880"/>
            <ac:cxnSpMk id="24" creationId="{9B2A0DA7-4F45-5EF1-62A7-6968EAF2692F}"/>
          </ac:cxnSpMkLst>
        </pc:cxnChg>
        <pc:cxnChg chg="del mod">
          <ac:chgData name="Smarius, John" userId="c30baacd-31b9-4ea6-b79e-1b4cd3c35358" providerId="ADAL" clId="{15DDC7AB-B56B-4C71-A374-806D6C6A36D8}" dt="2023-02-13T15:35:55.054" v="2044" actId="478"/>
          <ac:cxnSpMkLst>
            <pc:docMk/>
            <pc:sldMk cId="1302854102" sldId="6880"/>
            <ac:cxnSpMk id="30" creationId="{FBDE1786-F13C-DC10-95FE-D6A3AFC5D13E}"/>
          </ac:cxnSpMkLst>
        </pc:cxnChg>
        <pc:cxnChg chg="del mod">
          <ac:chgData name="Smarius, John" userId="c30baacd-31b9-4ea6-b79e-1b4cd3c35358" providerId="ADAL" clId="{15DDC7AB-B56B-4C71-A374-806D6C6A36D8}" dt="2023-02-13T15:35:55.054" v="2044" actId="478"/>
          <ac:cxnSpMkLst>
            <pc:docMk/>
            <pc:sldMk cId="1302854102" sldId="6880"/>
            <ac:cxnSpMk id="33" creationId="{004EBC55-760A-A34F-44E9-6504B7E2735C}"/>
          </ac:cxnSpMkLst>
        </pc:cxnChg>
        <pc:cxnChg chg="add del mod">
          <ac:chgData name="Smarius, John" userId="c30baacd-31b9-4ea6-b79e-1b4cd3c35358" providerId="ADAL" clId="{15DDC7AB-B56B-4C71-A374-806D6C6A36D8}" dt="2023-02-13T15:35:55.054" v="2044" actId="478"/>
          <ac:cxnSpMkLst>
            <pc:docMk/>
            <pc:sldMk cId="1302854102" sldId="6880"/>
            <ac:cxnSpMk id="62" creationId="{09FF49D3-0DB0-7171-2800-856B812E0E5B}"/>
          </ac:cxnSpMkLst>
        </pc:cxnChg>
        <pc:cxnChg chg="add del mod">
          <ac:chgData name="Smarius, John" userId="c30baacd-31b9-4ea6-b79e-1b4cd3c35358" providerId="ADAL" clId="{15DDC7AB-B56B-4C71-A374-806D6C6A36D8}" dt="2023-02-13T15:35:55.054" v="2044" actId="478"/>
          <ac:cxnSpMkLst>
            <pc:docMk/>
            <pc:sldMk cId="1302854102" sldId="6880"/>
            <ac:cxnSpMk id="65" creationId="{2755D9EA-E576-8F3A-3EC8-76749A19AD99}"/>
          </ac:cxnSpMkLst>
        </pc:cxnChg>
        <pc:cxnChg chg="add del mod">
          <ac:chgData name="Smarius, John" userId="c30baacd-31b9-4ea6-b79e-1b4cd3c35358" providerId="ADAL" clId="{15DDC7AB-B56B-4C71-A374-806D6C6A36D8}" dt="2023-02-13T15:35:55.054" v="2044" actId="478"/>
          <ac:cxnSpMkLst>
            <pc:docMk/>
            <pc:sldMk cId="1302854102" sldId="6880"/>
            <ac:cxnSpMk id="68" creationId="{A02D91BE-E78F-AFE1-D244-646CDA0B5CCB}"/>
          </ac:cxnSpMkLst>
        </pc:cxnChg>
        <pc:cxnChg chg="add del mod">
          <ac:chgData name="Smarius, John" userId="c30baacd-31b9-4ea6-b79e-1b4cd3c35358" providerId="ADAL" clId="{15DDC7AB-B56B-4C71-A374-806D6C6A36D8}" dt="2023-02-13T15:35:55.054" v="2044" actId="478"/>
          <ac:cxnSpMkLst>
            <pc:docMk/>
            <pc:sldMk cId="1302854102" sldId="6880"/>
            <ac:cxnSpMk id="72" creationId="{3A6D43CA-0C4B-5DA6-D562-95BE78E11FAA}"/>
          </ac:cxnSpMkLst>
        </pc:cxnChg>
        <pc:cxnChg chg="add mod">
          <ac:chgData name="Smarius, John" userId="c30baacd-31b9-4ea6-b79e-1b4cd3c35358" providerId="ADAL" clId="{15DDC7AB-B56B-4C71-A374-806D6C6A36D8}" dt="2023-02-13T14:25:36.267" v="1460" actId="571"/>
          <ac:cxnSpMkLst>
            <pc:docMk/>
            <pc:sldMk cId="1302854102" sldId="6880"/>
            <ac:cxnSpMk id="80" creationId="{07A6795A-B266-254A-EED3-65449056523F}"/>
          </ac:cxnSpMkLst>
        </pc:cxnChg>
        <pc:cxnChg chg="add del mod">
          <ac:chgData name="Smarius, John" userId="c30baacd-31b9-4ea6-b79e-1b4cd3c35358" providerId="ADAL" clId="{15DDC7AB-B56B-4C71-A374-806D6C6A36D8}" dt="2023-02-13T15:35:55.054" v="2044" actId="478"/>
          <ac:cxnSpMkLst>
            <pc:docMk/>
            <pc:sldMk cId="1302854102" sldId="6880"/>
            <ac:cxnSpMk id="84" creationId="{DA8E93E3-F4E0-6927-2F41-E6D8B0CD9452}"/>
          </ac:cxnSpMkLst>
        </pc:cxnChg>
        <pc:cxnChg chg="add del mod">
          <ac:chgData name="Smarius, John" userId="c30baacd-31b9-4ea6-b79e-1b4cd3c35358" providerId="ADAL" clId="{15DDC7AB-B56B-4C71-A374-806D6C6A36D8}" dt="2023-02-13T15:35:55.054" v="2044" actId="478"/>
          <ac:cxnSpMkLst>
            <pc:docMk/>
            <pc:sldMk cId="1302854102" sldId="6880"/>
            <ac:cxnSpMk id="86" creationId="{FD6055F9-7364-92BE-61F5-7045854DF940}"/>
          </ac:cxnSpMkLst>
        </pc:cxnChg>
        <pc:cxnChg chg="add mod">
          <ac:chgData name="Smarius, John" userId="c30baacd-31b9-4ea6-b79e-1b4cd3c35358" providerId="ADAL" clId="{15DDC7AB-B56B-4C71-A374-806D6C6A36D8}" dt="2023-02-13T15:35:59.090" v="2045"/>
          <ac:cxnSpMkLst>
            <pc:docMk/>
            <pc:sldMk cId="1302854102" sldId="6880"/>
            <ac:cxnSpMk id="107" creationId="{BA722701-5229-4C80-95D8-6C2D5CDF3077}"/>
          </ac:cxnSpMkLst>
        </pc:cxnChg>
        <pc:cxnChg chg="add mod">
          <ac:chgData name="Smarius, John" userId="c30baacd-31b9-4ea6-b79e-1b4cd3c35358" providerId="ADAL" clId="{15DDC7AB-B56B-4C71-A374-806D6C6A36D8}" dt="2023-02-13T15:35:59.090" v="2045"/>
          <ac:cxnSpMkLst>
            <pc:docMk/>
            <pc:sldMk cId="1302854102" sldId="6880"/>
            <ac:cxnSpMk id="108" creationId="{B7BF37A4-EFFD-C168-567B-C7425B641241}"/>
          </ac:cxnSpMkLst>
        </pc:cxnChg>
        <pc:cxnChg chg="add mod">
          <ac:chgData name="Smarius, John" userId="c30baacd-31b9-4ea6-b79e-1b4cd3c35358" providerId="ADAL" clId="{15DDC7AB-B56B-4C71-A374-806D6C6A36D8}" dt="2023-02-13T15:35:59.090" v="2045"/>
          <ac:cxnSpMkLst>
            <pc:docMk/>
            <pc:sldMk cId="1302854102" sldId="6880"/>
            <ac:cxnSpMk id="109" creationId="{25AC4E8B-0881-F70F-77A3-6B96B0A8506D}"/>
          </ac:cxnSpMkLst>
        </pc:cxnChg>
        <pc:cxnChg chg="add mod">
          <ac:chgData name="Smarius, John" userId="c30baacd-31b9-4ea6-b79e-1b4cd3c35358" providerId="ADAL" clId="{15DDC7AB-B56B-4C71-A374-806D6C6A36D8}" dt="2023-02-13T15:35:59.090" v="2045"/>
          <ac:cxnSpMkLst>
            <pc:docMk/>
            <pc:sldMk cId="1302854102" sldId="6880"/>
            <ac:cxnSpMk id="110" creationId="{BAFDAEBF-06BC-3D93-FDE2-D16B4DA690AF}"/>
          </ac:cxnSpMkLst>
        </pc:cxnChg>
        <pc:cxnChg chg="add mod">
          <ac:chgData name="Smarius, John" userId="c30baacd-31b9-4ea6-b79e-1b4cd3c35358" providerId="ADAL" clId="{15DDC7AB-B56B-4C71-A374-806D6C6A36D8}" dt="2023-02-13T15:35:59.090" v="2045"/>
          <ac:cxnSpMkLst>
            <pc:docMk/>
            <pc:sldMk cId="1302854102" sldId="6880"/>
            <ac:cxnSpMk id="111" creationId="{3B0E3001-E129-BBD9-8DCC-C20597670F51}"/>
          </ac:cxnSpMkLst>
        </pc:cxnChg>
        <pc:cxnChg chg="add mod">
          <ac:chgData name="Smarius, John" userId="c30baacd-31b9-4ea6-b79e-1b4cd3c35358" providerId="ADAL" clId="{15DDC7AB-B56B-4C71-A374-806D6C6A36D8}" dt="2023-02-13T15:35:59.090" v="2045"/>
          <ac:cxnSpMkLst>
            <pc:docMk/>
            <pc:sldMk cId="1302854102" sldId="6880"/>
            <ac:cxnSpMk id="112" creationId="{65A22871-2DB8-2C1E-A661-93AF2AC39324}"/>
          </ac:cxnSpMkLst>
        </pc:cxnChg>
        <pc:cxnChg chg="add mod">
          <ac:chgData name="Smarius, John" userId="c30baacd-31b9-4ea6-b79e-1b4cd3c35358" providerId="ADAL" clId="{15DDC7AB-B56B-4C71-A374-806D6C6A36D8}" dt="2023-02-13T15:35:59.090" v="2045"/>
          <ac:cxnSpMkLst>
            <pc:docMk/>
            <pc:sldMk cId="1302854102" sldId="6880"/>
            <ac:cxnSpMk id="113" creationId="{05F787A7-82AE-DACC-C19D-6D865FF76E28}"/>
          </ac:cxnSpMkLst>
        </pc:cxnChg>
        <pc:cxnChg chg="add mod">
          <ac:chgData name="Smarius, John" userId="c30baacd-31b9-4ea6-b79e-1b4cd3c35358" providerId="ADAL" clId="{15DDC7AB-B56B-4C71-A374-806D6C6A36D8}" dt="2023-02-13T15:35:59.090" v="2045"/>
          <ac:cxnSpMkLst>
            <pc:docMk/>
            <pc:sldMk cId="1302854102" sldId="6880"/>
            <ac:cxnSpMk id="114" creationId="{B612D2E8-72A5-0B28-C428-72D765DEE1A0}"/>
          </ac:cxnSpMkLst>
        </pc:cxnChg>
        <pc:cxnChg chg="add mod">
          <ac:chgData name="Smarius, John" userId="c30baacd-31b9-4ea6-b79e-1b4cd3c35358" providerId="ADAL" clId="{15DDC7AB-B56B-4C71-A374-806D6C6A36D8}" dt="2023-02-13T15:35:59.090" v="2045"/>
          <ac:cxnSpMkLst>
            <pc:docMk/>
            <pc:sldMk cId="1302854102" sldId="6880"/>
            <ac:cxnSpMk id="115" creationId="{F05B718D-3CF5-8823-24D4-217CEA1D454D}"/>
          </ac:cxnSpMkLst>
        </pc:cxnChg>
        <pc:cxnChg chg="add mod">
          <ac:chgData name="Smarius, John" userId="c30baacd-31b9-4ea6-b79e-1b4cd3c35358" providerId="ADAL" clId="{15DDC7AB-B56B-4C71-A374-806D6C6A36D8}" dt="2023-02-13T15:35:59.090" v="2045"/>
          <ac:cxnSpMkLst>
            <pc:docMk/>
            <pc:sldMk cId="1302854102" sldId="6880"/>
            <ac:cxnSpMk id="116" creationId="{05AB3CCE-97F5-97C9-9773-84A099661E27}"/>
          </ac:cxnSpMkLst>
        </pc:cxnChg>
        <pc:cxnChg chg="add mod">
          <ac:chgData name="Smarius, John" userId="c30baacd-31b9-4ea6-b79e-1b4cd3c35358" providerId="ADAL" clId="{15DDC7AB-B56B-4C71-A374-806D6C6A36D8}" dt="2023-02-13T15:35:59.090" v="2045"/>
          <ac:cxnSpMkLst>
            <pc:docMk/>
            <pc:sldMk cId="1302854102" sldId="6880"/>
            <ac:cxnSpMk id="117" creationId="{44E15626-0175-33A7-85F2-19EE4C83381D}"/>
          </ac:cxnSpMkLst>
        </pc:cxnChg>
        <pc:cxnChg chg="add mod">
          <ac:chgData name="Smarius, John" userId="c30baacd-31b9-4ea6-b79e-1b4cd3c35358" providerId="ADAL" clId="{15DDC7AB-B56B-4C71-A374-806D6C6A36D8}" dt="2023-02-13T15:35:59.090" v="2045"/>
          <ac:cxnSpMkLst>
            <pc:docMk/>
            <pc:sldMk cId="1302854102" sldId="6880"/>
            <ac:cxnSpMk id="118" creationId="{23A10BD4-D843-C4F8-DBE5-3224683F89EC}"/>
          </ac:cxnSpMkLst>
        </pc:cxnChg>
        <pc:cxnChg chg="add mod">
          <ac:chgData name="Smarius, John" userId="c30baacd-31b9-4ea6-b79e-1b4cd3c35358" providerId="ADAL" clId="{15DDC7AB-B56B-4C71-A374-806D6C6A36D8}" dt="2023-02-13T15:35:59.090" v="2045"/>
          <ac:cxnSpMkLst>
            <pc:docMk/>
            <pc:sldMk cId="1302854102" sldId="6880"/>
            <ac:cxnSpMk id="119" creationId="{340A508E-C7C7-33A0-DA87-7EDFB654770D}"/>
          </ac:cxnSpMkLst>
        </pc:cxnChg>
      </pc:sldChg>
      <pc:sldChg chg="delSp modSp add del mod ord">
        <pc:chgData name="Smarius, John" userId="c30baacd-31b9-4ea6-b79e-1b4cd3c35358" providerId="ADAL" clId="{15DDC7AB-B56B-4C71-A374-806D6C6A36D8}" dt="2023-02-13T12:12:31.869" v="1316" actId="47"/>
        <pc:sldMkLst>
          <pc:docMk/>
          <pc:sldMk cId="3509290325" sldId="6880"/>
        </pc:sldMkLst>
        <pc:spChg chg="del">
          <ac:chgData name="Smarius, John" userId="c30baacd-31b9-4ea6-b79e-1b4cd3c35358" providerId="ADAL" clId="{15DDC7AB-B56B-4C71-A374-806D6C6A36D8}" dt="2023-02-13T12:09:28.288" v="1293" actId="478"/>
          <ac:spMkLst>
            <pc:docMk/>
            <pc:sldMk cId="3509290325" sldId="6880"/>
            <ac:spMk id="2" creationId="{43ECB03C-F0A8-717A-D7C8-AE4CE22F6892}"/>
          </ac:spMkLst>
        </pc:spChg>
        <pc:spChg chg="del">
          <ac:chgData name="Smarius, John" userId="c30baacd-31b9-4ea6-b79e-1b4cd3c35358" providerId="ADAL" clId="{15DDC7AB-B56B-4C71-A374-806D6C6A36D8}" dt="2023-02-13T12:09:28.288" v="1293" actId="478"/>
          <ac:spMkLst>
            <pc:docMk/>
            <pc:sldMk cId="3509290325" sldId="6880"/>
            <ac:spMk id="3" creationId="{01563BB1-DE6E-5E63-1628-263755130448}"/>
          </ac:spMkLst>
        </pc:spChg>
        <pc:spChg chg="del">
          <ac:chgData name="Smarius, John" userId="c30baacd-31b9-4ea6-b79e-1b4cd3c35358" providerId="ADAL" clId="{15DDC7AB-B56B-4C71-A374-806D6C6A36D8}" dt="2023-02-13T12:09:28.288" v="1293" actId="478"/>
          <ac:spMkLst>
            <pc:docMk/>
            <pc:sldMk cId="3509290325" sldId="6880"/>
            <ac:spMk id="4" creationId="{F8649568-D2C9-2560-423D-E53C0E0B6DD8}"/>
          </ac:spMkLst>
        </pc:spChg>
        <pc:spChg chg="del">
          <ac:chgData name="Smarius, John" userId="c30baacd-31b9-4ea6-b79e-1b4cd3c35358" providerId="ADAL" clId="{15DDC7AB-B56B-4C71-A374-806D6C6A36D8}" dt="2023-02-13T12:09:28.288" v="1293" actId="478"/>
          <ac:spMkLst>
            <pc:docMk/>
            <pc:sldMk cId="3509290325" sldId="6880"/>
            <ac:spMk id="5" creationId="{68F0C71E-1A67-9AA2-3E38-102167ACE6A3}"/>
          </ac:spMkLst>
        </pc:spChg>
        <pc:spChg chg="del">
          <ac:chgData name="Smarius, John" userId="c30baacd-31b9-4ea6-b79e-1b4cd3c35358" providerId="ADAL" clId="{15DDC7AB-B56B-4C71-A374-806D6C6A36D8}" dt="2023-02-13T12:09:28.288" v="1293" actId="478"/>
          <ac:spMkLst>
            <pc:docMk/>
            <pc:sldMk cId="3509290325" sldId="6880"/>
            <ac:spMk id="6" creationId="{4FD8F3D9-B1D6-EA90-B241-301B3C77C542}"/>
          </ac:spMkLst>
        </pc:spChg>
        <pc:spChg chg="del">
          <ac:chgData name="Smarius, John" userId="c30baacd-31b9-4ea6-b79e-1b4cd3c35358" providerId="ADAL" clId="{15DDC7AB-B56B-4C71-A374-806D6C6A36D8}" dt="2023-02-13T12:09:28.288" v="1293" actId="478"/>
          <ac:spMkLst>
            <pc:docMk/>
            <pc:sldMk cId="3509290325" sldId="6880"/>
            <ac:spMk id="7" creationId="{D26A5B82-657D-E818-B02D-518ACA3FAE2B}"/>
          </ac:spMkLst>
        </pc:spChg>
        <pc:spChg chg="del">
          <ac:chgData name="Smarius, John" userId="c30baacd-31b9-4ea6-b79e-1b4cd3c35358" providerId="ADAL" clId="{15DDC7AB-B56B-4C71-A374-806D6C6A36D8}" dt="2023-02-13T12:09:28.288" v="1293" actId="478"/>
          <ac:spMkLst>
            <pc:docMk/>
            <pc:sldMk cId="3509290325" sldId="6880"/>
            <ac:spMk id="8" creationId="{EE961B23-FFCC-DD18-84BC-3980099937E7}"/>
          </ac:spMkLst>
        </pc:spChg>
        <pc:spChg chg="del">
          <ac:chgData name="Smarius, John" userId="c30baacd-31b9-4ea6-b79e-1b4cd3c35358" providerId="ADAL" clId="{15DDC7AB-B56B-4C71-A374-806D6C6A36D8}" dt="2023-02-13T12:09:28.288" v="1293" actId="478"/>
          <ac:spMkLst>
            <pc:docMk/>
            <pc:sldMk cId="3509290325" sldId="6880"/>
            <ac:spMk id="14" creationId="{C7403CBA-B6BE-8081-B772-F7D656388565}"/>
          </ac:spMkLst>
        </pc:spChg>
        <pc:spChg chg="del">
          <ac:chgData name="Smarius, John" userId="c30baacd-31b9-4ea6-b79e-1b4cd3c35358" providerId="ADAL" clId="{15DDC7AB-B56B-4C71-A374-806D6C6A36D8}" dt="2023-02-13T12:09:28.288" v="1293" actId="478"/>
          <ac:spMkLst>
            <pc:docMk/>
            <pc:sldMk cId="3509290325" sldId="6880"/>
            <ac:spMk id="15" creationId="{F2230DD6-D516-CC61-91A5-392E5D68644C}"/>
          </ac:spMkLst>
        </pc:spChg>
        <pc:spChg chg="del">
          <ac:chgData name="Smarius, John" userId="c30baacd-31b9-4ea6-b79e-1b4cd3c35358" providerId="ADAL" clId="{15DDC7AB-B56B-4C71-A374-806D6C6A36D8}" dt="2023-02-13T12:09:28.288" v="1293" actId="478"/>
          <ac:spMkLst>
            <pc:docMk/>
            <pc:sldMk cId="3509290325" sldId="6880"/>
            <ac:spMk id="17" creationId="{CA634CFD-EE70-E42A-AA39-F8D1E49AF15A}"/>
          </ac:spMkLst>
        </pc:spChg>
        <pc:spChg chg="del">
          <ac:chgData name="Smarius, John" userId="c30baacd-31b9-4ea6-b79e-1b4cd3c35358" providerId="ADAL" clId="{15DDC7AB-B56B-4C71-A374-806D6C6A36D8}" dt="2023-02-13T12:09:28.288" v="1293" actId="478"/>
          <ac:spMkLst>
            <pc:docMk/>
            <pc:sldMk cId="3509290325" sldId="6880"/>
            <ac:spMk id="18" creationId="{B5548B08-DBA1-0653-7F5C-E3F1017E9B5F}"/>
          </ac:spMkLst>
        </pc:spChg>
        <pc:spChg chg="del">
          <ac:chgData name="Smarius, John" userId="c30baacd-31b9-4ea6-b79e-1b4cd3c35358" providerId="ADAL" clId="{15DDC7AB-B56B-4C71-A374-806D6C6A36D8}" dt="2023-02-13T12:09:28.288" v="1293" actId="478"/>
          <ac:spMkLst>
            <pc:docMk/>
            <pc:sldMk cId="3509290325" sldId="6880"/>
            <ac:spMk id="19" creationId="{045EF4C0-5781-A5B9-D275-371F13F30C51}"/>
          </ac:spMkLst>
        </pc:spChg>
        <pc:spChg chg="del">
          <ac:chgData name="Smarius, John" userId="c30baacd-31b9-4ea6-b79e-1b4cd3c35358" providerId="ADAL" clId="{15DDC7AB-B56B-4C71-A374-806D6C6A36D8}" dt="2023-02-13T12:09:28.288" v="1293" actId="478"/>
          <ac:spMkLst>
            <pc:docMk/>
            <pc:sldMk cId="3509290325" sldId="6880"/>
            <ac:spMk id="20" creationId="{F32677C1-A47B-8AE6-248E-1FF8D8260F64}"/>
          </ac:spMkLst>
        </pc:spChg>
        <pc:spChg chg="del">
          <ac:chgData name="Smarius, John" userId="c30baacd-31b9-4ea6-b79e-1b4cd3c35358" providerId="ADAL" clId="{15DDC7AB-B56B-4C71-A374-806D6C6A36D8}" dt="2023-02-13T12:09:28.288" v="1293" actId="478"/>
          <ac:spMkLst>
            <pc:docMk/>
            <pc:sldMk cId="3509290325" sldId="6880"/>
            <ac:spMk id="21" creationId="{BC0AAC4B-1FC5-6E89-0F86-E45780042D80}"/>
          </ac:spMkLst>
        </pc:spChg>
        <pc:spChg chg="del">
          <ac:chgData name="Smarius, John" userId="c30baacd-31b9-4ea6-b79e-1b4cd3c35358" providerId="ADAL" clId="{15DDC7AB-B56B-4C71-A374-806D6C6A36D8}" dt="2023-02-13T12:09:28.288" v="1293" actId="478"/>
          <ac:spMkLst>
            <pc:docMk/>
            <pc:sldMk cId="3509290325" sldId="6880"/>
            <ac:spMk id="53" creationId="{506C3558-35DF-4693-A4C4-7D244681244A}"/>
          </ac:spMkLst>
        </pc:spChg>
        <pc:spChg chg="mod">
          <ac:chgData name="Smarius, John" userId="c30baacd-31b9-4ea6-b79e-1b4cd3c35358" providerId="ADAL" clId="{15DDC7AB-B56B-4C71-A374-806D6C6A36D8}" dt="2023-02-13T12:11:47.547" v="1306" actId="20577"/>
          <ac:spMkLst>
            <pc:docMk/>
            <pc:sldMk cId="3509290325" sldId="6880"/>
            <ac:spMk id="95" creationId="{4C857EA8-76EC-475B-A87C-672DD792D997}"/>
          </ac:spMkLst>
        </pc:spChg>
        <pc:spChg chg="del">
          <ac:chgData name="Smarius, John" userId="c30baacd-31b9-4ea6-b79e-1b4cd3c35358" providerId="ADAL" clId="{15DDC7AB-B56B-4C71-A374-806D6C6A36D8}" dt="2023-02-13T12:09:28.288" v="1293" actId="478"/>
          <ac:spMkLst>
            <pc:docMk/>
            <pc:sldMk cId="3509290325" sldId="6880"/>
            <ac:spMk id="137" creationId="{90F484DB-5037-43FD-9FD6-2420CF6EC4B3}"/>
          </ac:spMkLst>
        </pc:spChg>
        <pc:spChg chg="del">
          <ac:chgData name="Smarius, John" userId="c30baacd-31b9-4ea6-b79e-1b4cd3c35358" providerId="ADAL" clId="{15DDC7AB-B56B-4C71-A374-806D6C6A36D8}" dt="2023-02-13T12:09:28.288" v="1293" actId="478"/>
          <ac:spMkLst>
            <pc:docMk/>
            <pc:sldMk cId="3509290325" sldId="6880"/>
            <ac:spMk id="139" creationId="{9F50BA6B-5D44-49DC-A3E1-CC0F4CDE2F89}"/>
          </ac:spMkLst>
        </pc:spChg>
        <pc:cxnChg chg="del">
          <ac:chgData name="Smarius, John" userId="c30baacd-31b9-4ea6-b79e-1b4cd3c35358" providerId="ADAL" clId="{15DDC7AB-B56B-4C71-A374-806D6C6A36D8}" dt="2023-02-13T12:09:28.288" v="1293" actId="478"/>
          <ac:cxnSpMkLst>
            <pc:docMk/>
            <pc:sldMk cId="3509290325" sldId="6880"/>
            <ac:cxnSpMk id="10" creationId="{F83E053F-20C7-BF23-2F23-9D50D33CE2EA}"/>
          </ac:cxnSpMkLst>
        </pc:cxnChg>
        <pc:cxnChg chg="del mod">
          <ac:chgData name="Smarius, John" userId="c30baacd-31b9-4ea6-b79e-1b4cd3c35358" providerId="ADAL" clId="{15DDC7AB-B56B-4C71-A374-806D6C6A36D8}" dt="2023-02-13T12:09:28.288" v="1293" actId="478"/>
          <ac:cxnSpMkLst>
            <pc:docMk/>
            <pc:sldMk cId="3509290325" sldId="6880"/>
            <ac:cxnSpMk id="11" creationId="{695538D9-5363-C30D-78DF-B9C5115B7812}"/>
          </ac:cxnSpMkLst>
        </pc:cxnChg>
        <pc:cxnChg chg="del mod">
          <ac:chgData name="Smarius, John" userId="c30baacd-31b9-4ea6-b79e-1b4cd3c35358" providerId="ADAL" clId="{15DDC7AB-B56B-4C71-A374-806D6C6A36D8}" dt="2023-02-13T12:09:28.288" v="1293" actId="478"/>
          <ac:cxnSpMkLst>
            <pc:docMk/>
            <pc:sldMk cId="3509290325" sldId="6880"/>
            <ac:cxnSpMk id="12" creationId="{2F2D00AA-2944-7329-1686-6344FAF3F9CB}"/>
          </ac:cxnSpMkLst>
        </pc:cxnChg>
        <pc:cxnChg chg="del">
          <ac:chgData name="Smarius, John" userId="c30baacd-31b9-4ea6-b79e-1b4cd3c35358" providerId="ADAL" clId="{15DDC7AB-B56B-4C71-A374-806D6C6A36D8}" dt="2023-02-13T12:09:28.288" v="1293" actId="478"/>
          <ac:cxnSpMkLst>
            <pc:docMk/>
            <pc:sldMk cId="3509290325" sldId="6880"/>
            <ac:cxnSpMk id="13" creationId="{CCCD968D-392F-2E21-3466-F2D96F52E708}"/>
          </ac:cxnSpMkLst>
        </pc:cxnChg>
      </pc:sldChg>
      <pc:sldChg chg="addSp delSp modSp add mod modTransition">
        <pc:chgData name="Smarius, John" userId="c30baacd-31b9-4ea6-b79e-1b4cd3c35358" providerId="ADAL" clId="{15DDC7AB-B56B-4C71-A374-806D6C6A36D8}" dt="2023-02-13T15:34:45.860" v="2043" actId="478"/>
        <pc:sldMkLst>
          <pc:docMk/>
          <pc:sldMk cId="2314310144" sldId="6881"/>
        </pc:sldMkLst>
        <pc:spChg chg="del">
          <ac:chgData name="Smarius, John" userId="c30baacd-31b9-4ea6-b79e-1b4cd3c35358" providerId="ADAL" clId="{15DDC7AB-B56B-4C71-A374-806D6C6A36D8}" dt="2023-02-13T14:50:21.213" v="1701" actId="478"/>
          <ac:spMkLst>
            <pc:docMk/>
            <pc:sldMk cId="2314310144" sldId="6881"/>
            <ac:spMk id="2" creationId="{D554660A-81A2-488B-1FED-66AFB5CC174F}"/>
          </ac:spMkLst>
        </pc:spChg>
        <pc:spChg chg="del">
          <ac:chgData name="Smarius, John" userId="c30baacd-31b9-4ea6-b79e-1b4cd3c35358" providerId="ADAL" clId="{15DDC7AB-B56B-4C71-A374-806D6C6A36D8}" dt="2023-02-13T14:50:21.213" v="1701" actId="478"/>
          <ac:spMkLst>
            <pc:docMk/>
            <pc:sldMk cId="2314310144" sldId="6881"/>
            <ac:spMk id="4" creationId="{FB3F65FF-AF80-6400-DC6E-85C2ABB99612}"/>
          </ac:spMkLst>
        </pc:spChg>
        <pc:spChg chg="del">
          <ac:chgData name="Smarius, John" userId="c30baacd-31b9-4ea6-b79e-1b4cd3c35358" providerId="ADAL" clId="{15DDC7AB-B56B-4C71-A374-806D6C6A36D8}" dt="2023-02-13T14:50:21.213" v="1701" actId="478"/>
          <ac:spMkLst>
            <pc:docMk/>
            <pc:sldMk cId="2314310144" sldId="6881"/>
            <ac:spMk id="5" creationId="{8CC7B85E-C92A-965F-49B3-EAB1E31A86C9}"/>
          </ac:spMkLst>
        </pc:spChg>
        <pc:spChg chg="del">
          <ac:chgData name="Smarius, John" userId="c30baacd-31b9-4ea6-b79e-1b4cd3c35358" providerId="ADAL" clId="{15DDC7AB-B56B-4C71-A374-806D6C6A36D8}" dt="2023-02-13T14:50:21.213" v="1701" actId="478"/>
          <ac:spMkLst>
            <pc:docMk/>
            <pc:sldMk cId="2314310144" sldId="6881"/>
            <ac:spMk id="6" creationId="{C56B4E41-F7B4-83B4-7F42-2E36B642B7D8}"/>
          </ac:spMkLst>
        </pc:spChg>
        <pc:spChg chg="del">
          <ac:chgData name="Smarius, John" userId="c30baacd-31b9-4ea6-b79e-1b4cd3c35358" providerId="ADAL" clId="{15DDC7AB-B56B-4C71-A374-806D6C6A36D8}" dt="2023-02-13T14:50:21.213" v="1701" actId="478"/>
          <ac:spMkLst>
            <pc:docMk/>
            <pc:sldMk cId="2314310144" sldId="6881"/>
            <ac:spMk id="7" creationId="{F70D8734-70A4-C6AB-FEFC-2BF244302151}"/>
          </ac:spMkLst>
        </pc:spChg>
        <pc:spChg chg="del">
          <ac:chgData name="Smarius, John" userId="c30baacd-31b9-4ea6-b79e-1b4cd3c35358" providerId="ADAL" clId="{15DDC7AB-B56B-4C71-A374-806D6C6A36D8}" dt="2023-02-13T14:50:21.213" v="1701" actId="478"/>
          <ac:spMkLst>
            <pc:docMk/>
            <pc:sldMk cId="2314310144" sldId="6881"/>
            <ac:spMk id="8" creationId="{B1ACE72F-8A97-AE5D-BF27-BEF1AD3F857D}"/>
          </ac:spMkLst>
        </pc:spChg>
        <pc:spChg chg="add mod">
          <ac:chgData name="Smarius, John" userId="c30baacd-31b9-4ea6-b79e-1b4cd3c35358" providerId="ADAL" clId="{15DDC7AB-B56B-4C71-A374-806D6C6A36D8}" dt="2023-02-13T15:34:39.671" v="2042" actId="1036"/>
          <ac:spMkLst>
            <pc:docMk/>
            <pc:sldMk cId="2314310144" sldId="6881"/>
            <ac:spMk id="10" creationId="{560A1D4A-829D-1D50-6100-E7C5E9437821}"/>
          </ac:spMkLst>
        </pc:spChg>
        <pc:spChg chg="add mod">
          <ac:chgData name="Smarius, John" userId="c30baacd-31b9-4ea6-b79e-1b4cd3c35358" providerId="ADAL" clId="{15DDC7AB-B56B-4C71-A374-806D6C6A36D8}" dt="2023-02-13T15:34:39.671" v="2042" actId="1036"/>
          <ac:spMkLst>
            <pc:docMk/>
            <pc:sldMk cId="2314310144" sldId="6881"/>
            <ac:spMk id="11" creationId="{814F22B0-B5B0-EFCC-128D-36324786A2E1}"/>
          </ac:spMkLst>
        </pc:spChg>
        <pc:spChg chg="add mod">
          <ac:chgData name="Smarius, John" userId="c30baacd-31b9-4ea6-b79e-1b4cd3c35358" providerId="ADAL" clId="{15DDC7AB-B56B-4C71-A374-806D6C6A36D8}" dt="2023-02-13T15:34:39.671" v="2042" actId="1036"/>
          <ac:spMkLst>
            <pc:docMk/>
            <pc:sldMk cId="2314310144" sldId="6881"/>
            <ac:spMk id="13" creationId="{6B172B68-382D-42C3-43A3-BBB73CCC0171}"/>
          </ac:spMkLst>
        </pc:spChg>
        <pc:spChg chg="add mod">
          <ac:chgData name="Smarius, John" userId="c30baacd-31b9-4ea6-b79e-1b4cd3c35358" providerId="ADAL" clId="{15DDC7AB-B56B-4C71-A374-806D6C6A36D8}" dt="2023-02-13T15:34:39.671" v="2042" actId="1036"/>
          <ac:spMkLst>
            <pc:docMk/>
            <pc:sldMk cId="2314310144" sldId="6881"/>
            <ac:spMk id="14" creationId="{B0DA17CC-95BB-81B1-08A3-F23144FE3878}"/>
          </ac:spMkLst>
        </pc:spChg>
        <pc:spChg chg="add mod">
          <ac:chgData name="Smarius, John" userId="c30baacd-31b9-4ea6-b79e-1b4cd3c35358" providerId="ADAL" clId="{15DDC7AB-B56B-4C71-A374-806D6C6A36D8}" dt="2023-02-13T15:34:39.671" v="2042" actId="1036"/>
          <ac:spMkLst>
            <pc:docMk/>
            <pc:sldMk cId="2314310144" sldId="6881"/>
            <ac:spMk id="16" creationId="{9F874510-BC34-05D2-6EF6-CF5A12FA6A32}"/>
          </ac:spMkLst>
        </pc:spChg>
        <pc:spChg chg="add mod">
          <ac:chgData name="Smarius, John" userId="c30baacd-31b9-4ea6-b79e-1b4cd3c35358" providerId="ADAL" clId="{15DDC7AB-B56B-4C71-A374-806D6C6A36D8}" dt="2023-02-13T15:34:39.671" v="2042" actId="1036"/>
          <ac:spMkLst>
            <pc:docMk/>
            <pc:sldMk cId="2314310144" sldId="6881"/>
            <ac:spMk id="17" creationId="{0C8C23A0-B0FF-C42E-CE49-0640A264797E}"/>
          </ac:spMkLst>
        </pc:spChg>
        <pc:spChg chg="add mod">
          <ac:chgData name="Smarius, John" userId="c30baacd-31b9-4ea6-b79e-1b4cd3c35358" providerId="ADAL" clId="{15DDC7AB-B56B-4C71-A374-806D6C6A36D8}" dt="2023-02-13T15:34:39.671" v="2042" actId="1036"/>
          <ac:spMkLst>
            <pc:docMk/>
            <pc:sldMk cId="2314310144" sldId="6881"/>
            <ac:spMk id="19" creationId="{F9C520AB-AC53-BBFE-5074-E5555F6D9CD8}"/>
          </ac:spMkLst>
        </pc:spChg>
        <pc:spChg chg="add mod">
          <ac:chgData name="Smarius, John" userId="c30baacd-31b9-4ea6-b79e-1b4cd3c35358" providerId="ADAL" clId="{15DDC7AB-B56B-4C71-A374-806D6C6A36D8}" dt="2023-02-13T15:34:39.671" v="2042" actId="1036"/>
          <ac:spMkLst>
            <pc:docMk/>
            <pc:sldMk cId="2314310144" sldId="6881"/>
            <ac:spMk id="20" creationId="{E41A70F3-D56B-8D11-D62E-448EB88DD3EA}"/>
          </ac:spMkLst>
        </pc:spChg>
        <pc:spChg chg="add mod">
          <ac:chgData name="Smarius, John" userId="c30baacd-31b9-4ea6-b79e-1b4cd3c35358" providerId="ADAL" clId="{15DDC7AB-B56B-4C71-A374-806D6C6A36D8}" dt="2023-02-13T15:34:39.671" v="2042" actId="1036"/>
          <ac:spMkLst>
            <pc:docMk/>
            <pc:sldMk cId="2314310144" sldId="6881"/>
            <ac:spMk id="21" creationId="{D04F47D2-5211-475C-DA57-A2CEDC8C9CB2}"/>
          </ac:spMkLst>
        </pc:spChg>
        <pc:spChg chg="add mod">
          <ac:chgData name="Smarius, John" userId="c30baacd-31b9-4ea6-b79e-1b4cd3c35358" providerId="ADAL" clId="{15DDC7AB-B56B-4C71-A374-806D6C6A36D8}" dt="2023-02-13T15:34:39.671" v="2042" actId="1036"/>
          <ac:spMkLst>
            <pc:docMk/>
            <pc:sldMk cId="2314310144" sldId="6881"/>
            <ac:spMk id="22" creationId="{8051A67A-9072-5DF0-6F93-142EDE204CD7}"/>
          </ac:spMkLst>
        </pc:spChg>
        <pc:spChg chg="add mod">
          <ac:chgData name="Smarius, John" userId="c30baacd-31b9-4ea6-b79e-1b4cd3c35358" providerId="ADAL" clId="{15DDC7AB-B56B-4C71-A374-806D6C6A36D8}" dt="2023-02-13T15:34:39.671" v="2042" actId="1036"/>
          <ac:spMkLst>
            <pc:docMk/>
            <pc:sldMk cId="2314310144" sldId="6881"/>
            <ac:spMk id="24" creationId="{F5253A24-3D18-404D-DA80-0A603D3B85FA}"/>
          </ac:spMkLst>
        </pc:spChg>
        <pc:spChg chg="add mod">
          <ac:chgData name="Smarius, John" userId="c30baacd-31b9-4ea6-b79e-1b4cd3c35358" providerId="ADAL" clId="{15DDC7AB-B56B-4C71-A374-806D6C6A36D8}" dt="2023-02-13T15:34:39.671" v="2042" actId="1036"/>
          <ac:spMkLst>
            <pc:docMk/>
            <pc:sldMk cId="2314310144" sldId="6881"/>
            <ac:spMk id="25" creationId="{9B0EF439-DF4C-DFD7-4528-C5F23257232D}"/>
          </ac:spMkLst>
        </pc:spChg>
        <pc:spChg chg="del">
          <ac:chgData name="Smarius, John" userId="c30baacd-31b9-4ea6-b79e-1b4cd3c35358" providerId="ADAL" clId="{15DDC7AB-B56B-4C71-A374-806D6C6A36D8}" dt="2023-02-13T14:50:21.213" v="1701" actId="478"/>
          <ac:spMkLst>
            <pc:docMk/>
            <pc:sldMk cId="2314310144" sldId="6881"/>
            <ac:spMk id="26" creationId="{E8A55622-0D6B-C949-97FF-ACFACD254567}"/>
          </ac:spMkLst>
        </pc:spChg>
        <pc:spChg chg="del">
          <ac:chgData name="Smarius, John" userId="c30baacd-31b9-4ea6-b79e-1b4cd3c35358" providerId="ADAL" clId="{15DDC7AB-B56B-4C71-A374-806D6C6A36D8}" dt="2023-02-13T14:50:21.213" v="1701" actId="478"/>
          <ac:spMkLst>
            <pc:docMk/>
            <pc:sldMk cId="2314310144" sldId="6881"/>
            <ac:spMk id="27" creationId="{6BA9827B-4503-4B63-E9BE-5696E16F7475}"/>
          </ac:spMkLst>
        </pc:spChg>
        <pc:spChg chg="del">
          <ac:chgData name="Smarius, John" userId="c30baacd-31b9-4ea6-b79e-1b4cd3c35358" providerId="ADAL" clId="{15DDC7AB-B56B-4C71-A374-806D6C6A36D8}" dt="2023-02-13T14:50:21.213" v="1701" actId="478"/>
          <ac:spMkLst>
            <pc:docMk/>
            <pc:sldMk cId="2314310144" sldId="6881"/>
            <ac:spMk id="28" creationId="{93034658-B7C3-01D5-E91B-9ADFA40C32F7}"/>
          </ac:spMkLst>
        </pc:spChg>
        <pc:spChg chg="del">
          <ac:chgData name="Smarius, John" userId="c30baacd-31b9-4ea6-b79e-1b4cd3c35358" providerId="ADAL" clId="{15DDC7AB-B56B-4C71-A374-806D6C6A36D8}" dt="2023-02-13T14:50:21.213" v="1701" actId="478"/>
          <ac:spMkLst>
            <pc:docMk/>
            <pc:sldMk cId="2314310144" sldId="6881"/>
            <ac:spMk id="29" creationId="{281AE1BC-2422-322F-3E7F-8994EFD54EDF}"/>
          </ac:spMkLst>
        </pc:spChg>
        <pc:spChg chg="del">
          <ac:chgData name="Smarius, John" userId="c30baacd-31b9-4ea6-b79e-1b4cd3c35358" providerId="ADAL" clId="{15DDC7AB-B56B-4C71-A374-806D6C6A36D8}" dt="2023-02-13T14:50:21.213" v="1701" actId="478"/>
          <ac:spMkLst>
            <pc:docMk/>
            <pc:sldMk cId="2314310144" sldId="6881"/>
            <ac:spMk id="30" creationId="{2FAFAB9D-979E-02F7-9693-251F6812185B}"/>
          </ac:spMkLst>
        </pc:spChg>
        <pc:spChg chg="del">
          <ac:chgData name="Smarius, John" userId="c30baacd-31b9-4ea6-b79e-1b4cd3c35358" providerId="ADAL" clId="{15DDC7AB-B56B-4C71-A374-806D6C6A36D8}" dt="2023-02-13T14:50:21.213" v="1701" actId="478"/>
          <ac:spMkLst>
            <pc:docMk/>
            <pc:sldMk cId="2314310144" sldId="6881"/>
            <ac:spMk id="31" creationId="{20E5DEF0-1800-431C-0877-479716E55F78}"/>
          </ac:spMkLst>
        </pc:spChg>
        <pc:spChg chg="add del mod">
          <ac:chgData name="Smarius, John" userId="c30baacd-31b9-4ea6-b79e-1b4cd3c35358" providerId="ADAL" clId="{15DDC7AB-B56B-4C71-A374-806D6C6A36D8}" dt="2023-02-13T15:34:45.860" v="2043" actId="478"/>
          <ac:spMkLst>
            <pc:docMk/>
            <pc:sldMk cId="2314310144" sldId="6881"/>
            <ac:spMk id="42" creationId="{7AD197D1-C100-4378-2F5D-9578C9A0C5CA}"/>
          </ac:spMkLst>
        </pc:spChg>
        <pc:spChg chg="add del mod">
          <ac:chgData name="Smarius, John" userId="c30baacd-31b9-4ea6-b79e-1b4cd3c35358" providerId="ADAL" clId="{15DDC7AB-B56B-4C71-A374-806D6C6A36D8}" dt="2023-02-13T15:34:45.860" v="2043" actId="478"/>
          <ac:spMkLst>
            <pc:docMk/>
            <pc:sldMk cId="2314310144" sldId="6881"/>
            <ac:spMk id="43" creationId="{F785523F-80F2-A727-B03E-02F87D4995C0}"/>
          </ac:spMkLst>
        </pc:spChg>
        <pc:picChg chg="del">
          <ac:chgData name="Smarius, John" userId="c30baacd-31b9-4ea6-b79e-1b4cd3c35358" providerId="ADAL" clId="{15DDC7AB-B56B-4C71-A374-806D6C6A36D8}" dt="2023-02-13T14:40:17.306" v="1632" actId="478"/>
          <ac:picMkLst>
            <pc:docMk/>
            <pc:sldMk cId="2314310144" sldId="6881"/>
            <ac:picMk id="3" creationId="{8B46F81B-599F-6DC1-0D5F-3160AE68CDA3}"/>
          </ac:picMkLst>
        </pc:picChg>
        <pc:cxnChg chg="del mod">
          <ac:chgData name="Smarius, John" userId="c30baacd-31b9-4ea6-b79e-1b4cd3c35358" providerId="ADAL" clId="{15DDC7AB-B56B-4C71-A374-806D6C6A36D8}" dt="2023-02-13T14:50:21.213" v="1701" actId="478"/>
          <ac:cxnSpMkLst>
            <pc:docMk/>
            <pc:sldMk cId="2314310144" sldId="6881"/>
            <ac:cxnSpMk id="9" creationId="{19DB05B1-EC4D-1BE6-6C04-CFBB5BC1DCD0}"/>
          </ac:cxnSpMkLst>
        </pc:cxnChg>
        <pc:cxnChg chg="del mod">
          <ac:chgData name="Smarius, John" userId="c30baacd-31b9-4ea6-b79e-1b4cd3c35358" providerId="ADAL" clId="{15DDC7AB-B56B-4C71-A374-806D6C6A36D8}" dt="2023-02-13T14:50:21.213" v="1701" actId="478"/>
          <ac:cxnSpMkLst>
            <pc:docMk/>
            <pc:sldMk cId="2314310144" sldId="6881"/>
            <ac:cxnSpMk id="12" creationId="{EEE523B4-23FE-D1C8-F4A3-D6574F310CC9}"/>
          </ac:cxnSpMkLst>
        </pc:cxnChg>
        <pc:cxnChg chg="del mod">
          <ac:chgData name="Smarius, John" userId="c30baacd-31b9-4ea6-b79e-1b4cd3c35358" providerId="ADAL" clId="{15DDC7AB-B56B-4C71-A374-806D6C6A36D8}" dt="2023-02-13T14:50:21.213" v="1701" actId="478"/>
          <ac:cxnSpMkLst>
            <pc:docMk/>
            <pc:sldMk cId="2314310144" sldId="6881"/>
            <ac:cxnSpMk id="15" creationId="{AB926D3D-134B-4002-FA03-9DCBE981FA6C}"/>
          </ac:cxnSpMkLst>
        </pc:cxnChg>
        <pc:cxnChg chg="del mod">
          <ac:chgData name="Smarius, John" userId="c30baacd-31b9-4ea6-b79e-1b4cd3c35358" providerId="ADAL" clId="{15DDC7AB-B56B-4C71-A374-806D6C6A36D8}" dt="2023-02-13T14:50:21.213" v="1701" actId="478"/>
          <ac:cxnSpMkLst>
            <pc:docMk/>
            <pc:sldMk cId="2314310144" sldId="6881"/>
            <ac:cxnSpMk id="18" creationId="{DB35C324-B0C3-9993-E595-A751017CEA7B}"/>
          </ac:cxnSpMkLst>
        </pc:cxnChg>
        <pc:cxnChg chg="del mod">
          <ac:chgData name="Smarius, John" userId="c30baacd-31b9-4ea6-b79e-1b4cd3c35358" providerId="ADAL" clId="{15DDC7AB-B56B-4C71-A374-806D6C6A36D8}" dt="2023-02-13T14:50:21.213" v="1701" actId="478"/>
          <ac:cxnSpMkLst>
            <pc:docMk/>
            <pc:sldMk cId="2314310144" sldId="6881"/>
            <ac:cxnSpMk id="23" creationId="{4F8B4265-2C3C-30CD-B7D2-76C1C38A2060}"/>
          </ac:cxnSpMkLst>
        </pc:cxnChg>
        <pc:cxnChg chg="add mod">
          <ac:chgData name="Smarius, John" userId="c30baacd-31b9-4ea6-b79e-1b4cd3c35358" providerId="ADAL" clId="{15DDC7AB-B56B-4C71-A374-806D6C6A36D8}" dt="2023-02-13T15:34:39.671" v="2042" actId="1036"/>
          <ac:cxnSpMkLst>
            <pc:docMk/>
            <pc:sldMk cId="2314310144" sldId="6881"/>
            <ac:cxnSpMk id="32" creationId="{AF62A82D-E452-5FBD-A009-0D4C8F6CD5FE}"/>
          </ac:cxnSpMkLst>
        </pc:cxnChg>
        <pc:cxnChg chg="add mod">
          <ac:chgData name="Smarius, John" userId="c30baacd-31b9-4ea6-b79e-1b4cd3c35358" providerId="ADAL" clId="{15DDC7AB-B56B-4C71-A374-806D6C6A36D8}" dt="2023-02-13T15:34:39.671" v="2042" actId="1036"/>
          <ac:cxnSpMkLst>
            <pc:docMk/>
            <pc:sldMk cId="2314310144" sldId="6881"/>
            <ac:cxnSpMk id="33" creationId="{8FE1A2AA-B564-D4B7-6622-D0A8A727ED0B}"/>
          </ac:cxnSpMkLst>
        </pc:cxnChg>
        <pc:cxnChg chg="add mod">
          <ac:chgData name="Smarius, John" userId="c30baacd-31b9-4ea6-b79e-1b4cd3c35358" providerId="ADAL" clId="{15DDC7AB-B56B-4C71-A374-806D6C6A36D8}" dt="2023-02-13T15:34:39.671" v="2042" actId="1036"/>
          <ac:cxnSpMkLst>
            <pc:docMk/>
            <pc:sldMk cId="2314310144" sldId="6881"/>
            <ac:cxnSpMk id="34" creationId="{6DF0A477-68BC-B82F-FB1A-E36B26773266}"/>
          </ac:cxnSpMkLst>
        </pc:cxnChg>
        <pc:cxnChg chg="add mod">
          <ac:chgData name="Smarius, John" userId="c30baacd-31b9-4ea6-b79e-1b4cd3c35358" providerId="ADAL" clId="{15DDC7AB-B56B-4C71-A374-806D6C6A36D8}" dt="2023-02-13T15:34:39.671" v="2042" actId="1036"/>
          <ac:cxnSpMkLst>
            <pc:docMk/>
            <pc:sldMk cId="2314310144" sldId="6881"/>
            <ac:cxnSpMk id="35" creationId="{E8246F44-8D21-7918-E24E-4B4F11069035}"/>
          </ac:cxnSpMkLst>
        </pc:cxnChg>
        <pc:cxnChg chg="add mod">
          <ac:chgData name="Smarius, John" userId="c30baacd-31b9-4ea6-b79e-1b4cd3c35358" providerId="ADAL" clId="{15DDC7AB-B56B-4C71-A374-806D6C6A36D8}" dt="2023-02-13T15:34:39.671" v="2042" actId="1036"/>
          <ac:cxnSpMkLst>
            <pc:docMk/>
            <pc:sldMk cId="2314310144" sldId="6881"/>
            <ac:cxnSpMk id="36" creationId="{9DE0AAFD-E3F0-C1BF-471F-871FD4FF7621}"/>
          </ac:cxnSpMkLst>
        </pc:cxnChg>
        <pc:cxnChg chg="add mod">
          <ac:chgData name="Smarius, John" userId="c30baacd-31b9-4ea6-b79e-1b4cd3c35358" providerId="ADAL" clId="{15DDC7AB-B56B-4C71-A374-806D6C6A36D8}" dt="2023-02-13T15:34:39.671" v="2042" actId="1036"/>
          <ac:cxnSpMkLst>
            <pc:docMk/>
            <pc:sldMk cId="2314310144" sldId="6881"/>
            <ac:cxnSpMk id="37" creationId="{E0D6D636-458B-E6C6-048C-36A1BE5C06A8}"/>
          </ac:cxnSpMkLst>
        </pc:cxnChg>
        <pc:cxnChg chg="add mod">
          <ac:chgData name="Smarius, John" userId="c30baacd-31b9-4ea6-b79e-1b4cd3c35358" providerId="ADAL" clId="{15DDC7AB-B56B-4C71-A374-806D6C6A36D8}" dt="2023-02-13T15:34:39.671" v="2042" actId="1036"/>
          <ac:cxnSpMkLst>
            <pc:docMk/>
            <pc:sldMk cId="2314310144" sldId="6881"/>
            <ac:cxnSpMk id="38" creationId="{FF632750-A4C3-CD02-47A2-2E18D25E31A8}"/>
          </ac:cxnSpMkLst>
        </pc:cxnChg>
        <pc:cxnChg chg="add mod">
          <ac:chgData name="Smarius, John" userId="c30baacd-31b9-4ea6-b79e-1b4cd3c35358" providerId="ADAL" clId="{15DDC7AB-B56B-4C71-A374-806D6C6A36D8}" dt="2023-02-13T15:34:39.671" v="2042" actId="1036"/>
          <ac:cxnSpMkLst>
            <pc:docMk/>
            <pc:sldMk cId="2314310144" sldId="6881"/>
            <ac:cxnSpMk id="39" creationId="{7287D8FE-75C8-C35D-82B1-AC98E3724620}"/>
          </ac:cxnSpMkLst>
        </pc:cxnChg>
        <pc:cxnChg chg="add mod">
          <ac:chgData name="Smarius, John" userId="c30baacd-31b9-4ea6-b79e-1b4cd3c35358" providerId="ADAL" clId="{15DDC7AB-B56B-4C71-A374-806D6C6A36D8}" dt="2023-02-13T15:34:39.671" v="2042" actId="1036"/>
          <ac:cxnSpMkLst>
            <pc:docMk/>
            <pc:sldMk cId="2314310144" sldId="6881"/>
            <ac:cxnSpMk id="40" creationId="{A1F93A05-ED6F-09F8-A1C1-6635D5CCA2D0}"/>
          </ac:cxnSpMkLst>
        </pc:cxnChg>
        <pc:cxnChg chg="add mod">
          <ac:chgData name="Smarius, John" userId="c30baacd-31b9-4ea6-b79e-1b4cd3c35358" providerId="ADAL" clId="{15DDC7AB-B56B-4C71-A374-806D6C6A36D8}" dt="2023-02-13T15:34:39.671" v="2042" actId="1036"/>
          <ac:cxnSpMkLst>
            <pc:docMk/>
            <pc:sldMk cId="2314310144" sldId="6881"/>
            <ac:cxnSpMk id="41" creationId="{D17531D3-D2B1-3861-B21A-2719D1F5F129}"/>
          </ac:cxnSpMkLst>
        </pc:cxnChg>
      </pc:sldChg>
      <pc:sldChg chg="delSp modSp add del mod ord">
        <pc:chgData name="Smarius, John" userId="c30baacd-31b9-4ea6-b79e-1b4cd3c35358" providerId="ADAL" clId="{15DDC7AB-B56B-4C71-A374-806D6C6A36D8}" dt="2023-02-13T14:40:09.084" v="1630" actId="47"/>
        <pc:sldMkLst>
          <pc:docMk/>
          <pc:sldMk cId="3400561546" sldId="6881"/>
        </pc:sldMkLst>
        <pc:spChg chg="del">
          <ac:chgData name="Smarius, John" userId="c30baacd-31b9-4ea6-b79e-1b4cd3c35358" providerId="ADAL" clId="{15DDC7AB-B56B-4C71-A374-806D6C6A36D8}" dt="2023-02-13T14:32:27.404" v="1575" actId="478"/>
          <ac:spMkLst>
            <pc:docMk/>
            <pc:sldMk cId="3400561546" sldId="6881"/>
            <ac:spMk id="2" creationId="{011690B2-BBDA-3E9F-DEA2-D28CF887AA54}"/>
          </ac:spMkLst>
        </pc:spChg>
        <pc:spChg chg="del">
          <ac:chgData name="Smarius, John" userId="c30baacd-31b9-4ea6-b79e-1b4cd3c35358" providerId="ADAL" clId="{15DDC7AB-B56B-4C71-A374-806D6C6A36D8}" dt="2023-02-13T14:32:27.404" v="1575" actId="478"/>
          <ac:spMkLst>
            <pc:docMk/>
            <pc:sldMk cId="3400561546" sldId="6881"/>
            <ac:spMk id="4" creationId="{B6CCC6E6-7CF6-E004-185B-B54D813B3714}"/>
          </ac:spMkLst>
        </pc:spChg>
        <pc:spChg chg="del">
          <ac:chgData name="Smarius, John" userId="c30baacd-31b9-4ea6-b79e-1b4cd3c35358" providerId="ADAL" clId="{15DDC7AB-B56B-4C71-A374-806D6C6A36D8}" dt="2023-02-13T14:32:27.404" v="1575" actId="478"/>
          <ac:spMkLst>
            <pc:docMk/>
            <pc:sldMk cId="3400561546" sldId="6881"/>
            <ac:spMk id="5" creationId="{EB36734B-DB74-3A83-B5A1-F3E60FC8B4CF}"/>
          </ac:spMkLst>
        </pc:spChg>
        <pc:spChg chg="del">
          <ac:chgData name="Smarius, John" userId="c30baacd-31b9-4ea6-b79e-1b4cd3c35358" providerId="ADAL" clId="{15DDC7AB-B56B-4C71-A374-806D6C6A36D8}" dt="2023-02-13T14:32:27.404" v="1575" actId="478"/>
          <ac:spMkLst>
            <pc:docMk/>
            <pc:sldMk cId="3400561546" sldId="6881"/>
            <ac:spMk id="6" creationId="{9FD8B5B9-FA09-2F7B-ADD3-293F0044E14C}"/>
          </ac:spMkLst>
        </pc:spChg>
        <pc:spChg chg="del">
          <ac:chgData name="Smarius, John" userId="c30baacd-31b9-4ea6-b79e-1b4cd3c35358" providerId="ADAL" clId="{15DDC7AB-B56B-4C71-A374-806D6C6A36D8}" dt="2023-02-13T14:32:27.404" v="1575" actId="478"/>
          <ac:spMkLst>
            <pc:docMk/>
            <pc:sldMk cId="3400561546" sldId="6881"/>
            <ac:spMk id="7" creationId="{143982D2-8657-4723-AC2D-B6BE63453D8D}"/>
          </ac:spMkLst>
        </pc:spChg>
        <pc:spChg chg="del">
          <ac:chgData name="Smarius, John" userId="c30baacd-31b9-4ea6-b79e-1b4cd3c35358" providerId="ADAL" clId="{15DDC7AB-B56B-4C71-A374-806D6C6A36D8}" dt="2023-02-13T14:32:27.404" v="1575" actId="478"/>
          <ac:spMkLst>
            <pc:docMk/>
            <pc:sldMk cId="3400561546" sldId="6881"/>
            <ac:spMk id="8" creationId="{0EA7EC8D-AE70-7BF5-009B-E6584DBCDFC6}"/>
          </ac:spMkLst>
        </pc:spChg>
        <pc:spChg chg="del">
          <ac:chgData name="Smarius, John" userId="c30baacd-31b9-4ea6-b79e-1b4cd3c35358" providerId="ADAL" clId="{15DDC7AB-B56B-4C71-A374-806D6C6A36D8}" dt="2023-02-13T14:32:27.404" v="1575" actId="478"/>
          <ac:spMkLst>
            <pc:docMk/>
            <pc:sldMk cId="3400561546" sldId="6881"/>
            <ac:spMk id="9" creationId="{E7020A7C-329F-FC76-E815-71CD50542648}"/>
          </ac:spMkLst>
        </pc:spChg>
        <pc:spChg chg="del">
          <ac:chgData name="Smarius, John" userId="c30baacd-31b9-4ea6-b79e-1b4cd3c35358" providerId="ADAL" clId="{15DDC7AB-B56B-4C71-A374-806D6C6A36D8}" dt="2023-02-13T14:32:27.404" v="1575" actId="478"/>
          <ac:spMkLst>
            <pc:docMk/>
            <pc:sldMk cId="3400561546" sldId="6881"/>
            <ac:spMk id="10" creationId="{00AF0AA8-D20E-F4D2-DD68-059923093CD7}"/>
          </ac:spMkLst>
        </pc:spChg>
        <pc:spChg chg="del">
          <ac:chgData name="Smarius, John" userId="c30baacd-31b9-4ea6-b79e-1b4cd3c35358" providerId="ADAL" clId="{15DDC7AB-B56B-4C71-A374-806D6C6A36D8}" dt="2023-02-13T14:32:27.404" v="1575" actId="478"/>
          <ac:spMkLst>
            <pc:docMk/>
            <pc:sldMk cId="3400561546" sldId="6881"/>
            <ac:spMk id="12" creationId="{72EA0AA0-DBF5-CC0C-B2FD-DBF7B03C9BE2}"/>
          </ac:spMkLst>
        </pc:spChg>
        <pc:spChg chg="del">
          <ac:chgData name="Smarius, John" userId="c30baacd-31b9-4ea6-b79e-1b4cd3c35358" providerId="ADAL" clId="{15DDC7AB-B56B-4C71-A374-806D6C6A36D8}" dt="2023-02-13T14:32:27.404" v="1575" actId="478"/>
          <ac:spMkLst>
            <pc:docMk/>
            <pc:sldMk cId="3400561546" sldId="6881"/>
            <ac:spMk id="13" creationId="{2E93993B-118C-6150-F51B-A36657968F11}"/>
          </ac:spMkLst>
        </pc:spChg>
        <pc:spChg chg="del">
          <ac:chgData name="Smarius, John" userId="c30baacd-31b9-4ea6-b79e-1b4cd3c35358" providerId="ADAL" clId="{15DDC7AB-B56B-4C71-A374-806D6C6A36D8}" dt="2023-02-13T14:32:27.404" v="1575" actId="478"/>
          <ac:spMkLst>
            <pc:docMk/>
            <pc:sldMk cId="3400561546" sldId="6881"/>
            <ac:spMk id="15" creationId="{68BFB4F5-D6DE-D324-B014-CC3C53FA3047}"/>
          </ac:spMkLst>
        </pc:spChg>
        <pc:spChg chg="del">
          <ac:chgData name="Smarius, John" userId="c30baacd-31b9-4ea6-b79e-1b4cd3c35358" providerId="ADAL" clId="{15DDC7AB-B56B-4C71-A374-806D6C6A36D8}" dt="2023-02-13T14:32:27.404" v="1575" actId="478"/>
          <ac:spMkLst>
            <pc:docMk/>
            <pc:sldMk cId="3400561546" sldId="6881"/>
            <ac:spMk id="16" creationId="{1AB23511-4D03-5257-00A7-2930D017693F}"/>
          </ac:spMkLst>
        </pc:spChg>
        <pc:spChg chg="del">
          <ac:chgData name="Smarius, John" userId="c30baacd-31b9-4ea6-b79e-1b4cd3c35358" providerId="ADAL" clId="{15DDC7AB-B56B-4C71-A374-806D6C6A36D8}" dt="2023-02-13T14:32:27.404" v="1575" actId="478"/>
          <ac:spMkLst>
            <pc:docMk/>
            <pc:sldMk cId="3400561546" sldId="6881"/>
            <ac:spMk id="18" creationId="{7B1E2887-37B1-CB71-74AD-91FAAE5A48F9}"/>
          </ac:spMkLst>
        </pc:spChg>
        <pc:spChg chg="del">
          <ac:chgData name="Smarius, John" userId="c30baacd-31b9-4ea6-b79e-1b4cd3c35358" providerId="ADAL" clId="{15DDC7AB-B56B-4C71-A374-806D6C6A36D8}" dt="2023-02-13T14:32:27.404" v="1575" actId="478"/>
          <ac:spMkLst>
            <pc:docMk/>
            <pc:sldMk cId="3400561546" sldId="6881"/>
            <ac:spMk id="19" creationId="{441766C9-AE8C-DBA8-2D35-182C1BCEA8F7}"/>
          </ac:spMkLst>
        </pc:spChg>
        <pc:spChg chg="del">
          <ac:chgData name="Smarius, John" userId="c30baacd-31b9-4ea6-b79e-1b4cd3c35358" providerId="ADAL" clId="{15DDC7AB-B56B-4C71-A374-806D6C6A36D8}" dt="2023-02-13T14:32:27.404" v="1575" actId="478"/>
          <ac:spMkLst>
            <pc:docMk/>
            <pc:sldMk cId="3400561546" sldId="6881"/>
            <ac:spMk id="20" creationId="{7ADF7131-28E4-E6F3-7016-C5FD6D5C68AB}"/>
          </ac:spMkLst>
        </pc:spChg>
        <pc:spChg chg="del">
          <ac:chgData name="Smarius, John" userId="c30baacd-31b9-4ea6-b79e-1b4cd3c35358" providerId="ADAL" clId="{15DDC7AB-B56B-4C71-A374-806D6C6A36D8}" dt="2023-02-13T14:32:27.404" v="1575" actId="478"/>
          <ac:spMkLst>
            <pc:docMk/>
            <pc:sldMk cId="3400561546" sldId="6881"/>
            <ac:spMk id="36" creationId="{48F6D022-3EDC-9F0F-F476-12AC7226B85C}"/>
          </ac:spMkLst>
        </pc:spChg>
        <pc:spChg chg="mod">
          <ac:chgData name="Smarius, John" userId="c30baacd-31b9-4ea6-b79e-1b4cd3c35358" providerId="ADAL" clId="{15DDC7AB-B56B-4C71-A374-806D6C6A36D8}" dt="2023-02-13T14:32:45.309" v="1576"/>
          <ac:spMkLst>
            <pc:docMk/>
            <pc:sldMk cId="3400561546" sldId="6881"/>
            <ac:spMk id="95" creationId="{4C857EA8-76EC-475B-A87C-672DD792D997}"/>
          </ac:spMkLst>
        </pc:spChg>
        <pc:cxnChg chg="del mod">
          <ac:chgData name="Smarius, John" userId="c30baacd-31b9-4ea6-b79e-1b4cd3c35358" providerId="ADAL" clId="{15DDC7AB-B56B-4C71-A374-806D6C6A36D8}" dt="2023-02-13T14:32:27.404" v="1575" actId="478"/>
          <ac:cxnSpMkLst>
            <pc:docMk/>
            <pc:sldMk cId="3400561546" sldId="6881"/>
            <ac:cxnSpMk id="11" creationId="{4FBEA629-A789-8E05-BB67-25D82174FD70}"/>
          </ac:cxnSpMkLst>
        </pc:cxnChg>
        <pc:cxnChg chg="del mod">
          <ac:chgData name="Smarius, John" userId="c30baacd-31b9-4ea6-b79e-1b4cd3c35358" providerId="ADAL" clId="{15DDC7AB-B56B-4C71-A374-806D6C6A36D8}" dt="2023-02-13T14:32:27.404" v="1575" actId="478"/>
          <ac:cxnSpMkLst>
            <pc:docMk/>
            <pc:sldMk cId="3400561546" sldId="6881"/>
            <ac:cxnSpMk id="14" creationId="{3AFAE341-296C-8F71-C335-6D55439A400C}"/>
          </ac:cxnSpMkLst>
        </pc:cxnChg>
        <pc:cxnChg chg="del mod">
          <ac:chgData name="Smarius, John" userId="c30baacd-31b9-4ea6-b79e-1b4cd3c35358" providerId="ADAL" clId="{15DDC7AB-B56B-4C71-A374-806D6C6A36D8}" dt="2023-02-13T14:32:27.404" v="1575" actId="478"/>
          <ac:cxnSpMkLst>
            <pc:docMk/>
            <pc:sldMk cId="3400561546" sldId="6881"/>
            <ac:cxnSpMk id="17" creationId="{13BB4711-E094-F423-F004-61DB986C9389}"/>
          </ac:cxnSpMkLst>
        </pc:cxnChg>
        <pc:cxnChg chg="del mod">
          <ac:chgData name="Smarius, John" userId="c30baacd-31b9-4ea6-b79e-1b4cd3c35358" providerId="ADAL" clId="{15DDC7AB-B56B-4C71-A374-806D6C6A36D8}" dt="2023-02-13T14:32:27.404" v="1575" actId="478"/>
          <ac:cxnSpMkLst>
            <pc:docMk/>
            <pc:sldMk cId="3400561546" sldId="6881"/>
            <ac:cxnSpMk id="21" creationId="{A06F163C-EA30-1B24-FE14-F08CCA781731}"/>
          </ac:cxnSpMkLst>
        </pc:cxnChg>
        <pc:cxnChg chg="del mod">
          <ac:chgData name="Smarius, John" userId="c30baacd-31b9-4ea6-b79e-1b4cd3c35358" providerId="ADAL" clId="{15DDC7AB-B56B-4C71-A374-806D6C6A36D8}" dt="2023-02-13T14:32:27.404" v="1575" actId="478"/>
          <ac:cxnSpMkLst>
            <pc:docMk/>
            <pc:sldMk cId="3400561546" sldId="6881"/>
            <ac:cxnSpMk id="24" creationId="{9B2A0DA7-4F45-5EF1-62A7-6968EAF2692F}"/>
          </ac:cxnSpMkLst>
        </pc:cxnChg>
        <pc:cxnChg chg="del mod">
          <ac:chgData name="Smarius, John" userId="c30baacd-31b9-4ea6-b79e-1b4cd3c35358" providerId="ADAL" clId="{15DDC7AB-B56B-4C71-A374-806D6C6A36D8}" dt="2023-02-13T14:32:27.404" v="1575" actId="478"/>
          <ac:cxnSpMkLst>
            <pc:docMk/>
            <pc:sldMk cId="3400561546" sldId="6881"/>
            <ac:cxnSpMk id="30" creationId="{FBDE1786-F13C-DC10-95FE-D6A3AFC5D13E}"/>
          </ac:cxnSpMkLst>
        </pc:cxnChg>
        <pc:cxnChg chg="del mod">
          <ac:chgData name="Smarius, John" userId="c30baacd-31b9-4ea6-b79e-1b4cd3c35358" providerId="ADAL" clId="{15DDC7AB-B56B-4C71-A374-806D6C6A36D8}" dt="2023-02-13T14:32:27.404" v="1575" actId="478"/>
          <ac:cxnSpMkLst>
            <pc:docMk/>
            <pc:sldMk cId="3400561546" sldId="6881"/>
            <ac:cxnSpMk id="33" creationId="{004EBC55-760A-A34F-44E9-6504B7E2735C}"/>
          </ac:cxnSpMkLst>
        </pc:cxnChg>
        <pc:cxnChg chg="del mod">
          <ac:chgData name="Smarius, John" userId="c30baacd-31b9-4ea6-b79e-1b4cd3c35358" providerId="ADAL" clId="{15DDC7AB-B56B-4C71-A374-806D6C6A36D8}" dt="2023-02-13T14:32:27.404" v="1575" actId="478"/>
          <ac:cxnSpMkLst>
            <pc:docMk/>
            <pc:sldMk cId="3400561546" sldId="6881"/>
            <ac:cxnSpMk id="62" creationId="{09FF49D3-0DB0-7171-2800-856B812E0E5B}"/>
          </ac:cxnSpMkLst>
        </pc:cxnChg>
        <pc:cxnChg chg="del">
          <ac:chgData name="Smarius, John" userId="c30baacd-31b9-4ea6-b79e-1b4cd3c35358" providerId="ADAL" clId="{15DDC7AB-B56B-4C71-A374-806D6C6A36D8}" dt="2023-02-13T14:32:27.404" v="1575" actId="478"/>
          <ac:cxnSpMkLst>
            <pc:docMk/>
            <pc:sldMk cId="3400561546" sldId="6881"/>
            <ac:cxnSpMk id="65" creationId="{2755D9EA-E576-8F3A-3EC8-76749A19AD99}"/>
          </ac:cxnSpMkLst>
        </pc:cxnChg>
        <pc:cxnChg chg="del mod">
          <ac:chgData name="Smarius, John" userId="c30baacd-31b9-4ea6-b79e-1b4cd3c35358" providerId="ADAL" clId="{15DDC7AB-B56B-4C71-A374-806D6C6A36D8}" dt="2023-02-13T14:32:27.404" v="1575" actId="478"/>
          <ac:cxnSpMkLst>
            <pc:docMk/>
            <pc:sldMk cId="3400561546" sldId="6881"/>
            <ac:cxnSpMk id="68" creationId="{A02D91BE-E78F-AFE1-D244-646CDA0B5CCB}"/>
          </ac:cxnSpMkLst>
        </pc:cxnChg>
        <pc:cxnChg chg="del">
          <ac:chgData name="Smarius, John" userId="c30baacd-31b9-4ea6-b79e-1b4cd3c35358" providerId="ADAL" clId="{15DDC7AB-B56B-4C71-A374-806D6C6A36D8}" dt="2023-02-13T14:32:27.404" v="1575" actId="478"/>
          <ac:cxnSpMkLst>
            <pc:docMk/>
            <pc:sldMk cId="3400561546" sldId="6881"/>
            <ac:cxnSpMk id="72" creationId="{3A6D43CA-0C4B-5DA6-D562-95BE78E11FAA}"/>
          </ac:cxnSpMkLst>
        </pc:cxnChg>
        <pc:cxnChg chg="del">
          <ac:chgData name="Smarius, John" userId="c30baacd-31b9-4ea6-b79e-1b4cd3c35358" providerId="ADAL" clId="{15DDC7AB-B56B-4C71-A374-806D6C6A36D8}" dt="2023-02-13T14:32:27.404" v="1575" actId="478"/>
          <ac:cxnSpMkLst>
            <pc:docMk/>
            <pc:sldMk cId="3400561546" sldId="6881"/>
            <ac:cxnSpMk id="84" creationId="{DA8E93E3-F4E0-6927-2F41-E6D8B0CD9452}"/>
          </ac:cxnSpMkLst>
        </pc:cxnChg>
        <pc:cxnChg chg="del mod">
          <ac:chgData name="Smarius, John" userId="c30baacd-31b9-4ea6-b79e-1b4cd3c35358" providerId="ADAL" clId="{15DDC7AB-B56B-4C71-A374-806D6C6A36D8}" dt="2023-02-13T14:32:27.404" v="1575" actId="478"/>
          <ac:cxnSpMkLst>
            <pc:docMk/>
            <pc:sldMk cId="3400561546" sldId="6881"/>
            <ac:cxnSpMk id="86" creationId="{FD6055F9-7364-92BE-61F5-7045854DF940}"/>
          </ac:cxnSpMkLst>
        </pc:cxnChg>
      </pc:sldChg>
      <pc:sldChg chg="addSp delSp modSp add mod modTransition">
        <pc:chgData name="Smarius, John" userId="c30baacd-31b9-4ea6-b79e-1b4cd3c35358" providerId="ADAL" clId="{15DDC7AB-B56B-4C71-A374-806D6C6A36D8}" dt="2023-02-13T15:33:52.991" v="2019" actId="167"/>
        <pc:sldMkLst>
          <pc:docMk/>
          <pc:sldMk cId="568082528" sldId="6882"/>
        </pc:sldMkLst>
        <pc:spChg chg="del">
          <ac:chgData name="Smarius, John" userId="c30baacd-31b9-4ea6-b79e-1b4cd3c35358" providerId="ADAL" clId="{15DDC7AB-B56B-4C71-A374-806D6C6A36D8}" dt="2023-02-13T15:10:14.527" v="1794" actId="478"/>
          <ac:spMkLst>
            <pc:docMk/>
            <pc:sldMk cId="568082528" sldId="6882"/>
            <ac:spMk id="2" creationId="{483A8988-FF35-61A9-4F09-5C37F32C8D65}"/>
          </ac:spMkLst>
        </pc:spChg>
        <pc:spChg chg="del">
          <ac:chgData name="Smarius, John" userId="c30baacd-31b9-4ea6-b79e-1b4cd3c35358" providerId="ADAL" clId="{15DDC7AB-B56B-4C71-A374-806D6C6A36D8}" dt="2023-02-13T15:10:14.527" v="1794" actId="478"/>
          <ac:spMkLst>
            <pc:docMk/>
            <pc:sldMk cId="568082528" sldId="6882"/>
            <ac:spMk id="4" creationId="{60A392C8-AEA0-C5ED-E916-4EED1201D629}"/>
          </ac:spMkLst>
        </pc:spChg>
        <pc:spChg chg="del">
          <ac:chgData name="Smarius, John" userId="c30baacd-31b9-4ea6-b79e-1b4cd3c35358" providerId="ADAL" clId="{15DDC7AB-B56B-4C71-A374-806D6C6A36D8}" dt="2023-02-13T15:10:14.527" v="1794" actId="478"/>
          <ac:spMkLst>
            <pc:docMk/>
            <pc:sldMk cId="568082528" sldId="6882"/>
            <ac:spMk id="5" creationId="{7E3764DD-6DCB-4074-5DC2-2C213EB0C4C8}"/>
          </ac:spMkLst>
        </pc:spChg>
        <pc:spChg chg="add del mod">
          <ac:chgData name="Smarius, John" userId="c30baacd-31b9-4ea6-b79e-1b4cd3c35358" providerId="ADAL" clId="{15DDC7AB-B56B-4C71-A374-806D6C6A36D8}" dt="2023-02-13T15:33:01.842" v="1954" actId="478"/>
          <ac:spMkLst>
            <pc:docMk/>
            <pc:sldMk cId="568082528" sldId="6882"/>
            <ac:spMk id="6" creationId="{5D8C8B27-B263-D497-0103-1CA98A80F24F}"/>
          </ac:spMkLst>
        </pc:spChg>
        <pc:spChg chg="del">
          <ac:chgData name="Smarius, John" userId="c30baacd-31b9-4ea6-b79e-1b4cd3c35358" providerId="ADAL" clId="{15DDC7AB-B56B-4C71-A374-806D6C6A36D8}" dt="2023-02-13T15:10:14.527" v="1794" actId="478"/>
          <ac:spMkLst>
            <pc:docMk/>
            <pc:sldMk cId="568082528" sldId="6882"/>
            <ac:spMk id="7" creationId="{93B1AC8F-41F4-C3B5-92B6-307A6261E54E}"/>
          </ac:spMkLst>
        </pc:spChg>
        <pc:spChg chg="add del mod">
          <ac:chgData name="Smarius, John" userId="c30baacd-31b9-4ea6-b79e-1b4cd3c35358" providerId="ADAL" clId="{15DDC7AB-B56B-4C71-A374-806D6C6A36D8}" dt="2023-02-13T15:33:01.842" v="1954" actId="478"/>
          <ac:spMkLst>
            <pc:docMk/>
            <pc:sldMk cId="568082528" sldId="6882"/>
            <ac:spMk id="9" creationId="{B9DEFB9B-9FDE-052C-F4D6-ECD4DB6FE3C0}"/>
          </ac:spMkLst>
        </pc:spChg>
        <pc:spChg chg="add del mod">
          <ac:chgData name="Smarius, John" userId="c30baacd-31b9-4ea6-b79e-1b4cd3c35358" providerId="ADAL" clId="{15DDC7AB-B56B-4C71-A374-806D6C6A36D8}" dt="2023-02-13T15:33:01.842" v="1954" actId="478"/>
          <ac:spMkLst>
            <pc:docMk/>
            <pc:sldMk cId="568082528" sldId="6882"/>
            <ac:spMk id="10" creationId="{3087982E-EA39-6941-8776-833EF856F456}"/>
          </ac:spMkLst>
        </pc:spChg>
        <pc:spChg chg="add del mod">
          <ac:chgData name="Smarius, John" userId="c30baacd-31b9-4ea6-b79e-1b4cd3c35358" providerId="ADAL" clId="{15DDC7AB-B56B-4C71-A374-806D6C6A36D8}" dt="2023-02-13T15:33:01.842" v="1954" actId="478"/>
          <ac:spMkLst>
            <pc:docMk/>
            <pc:sldMk cId="568082528" sldId="6882"/>
            <ac:spMk id="12" creationId="{B83C8A94-F4D4-0346-C089-E775CB1F9C82}"/>
          </ac:spMkLst>
        </pc:spChg>
        <pc:spChg chg="add del mod">
          <ac:chgData name="Smarius, John" userId="c30baacd-31b9-4ea6-b79e-1b4cd3c35358" providerId="ADAL" clId="{15DDC7AB-B56B-4C71-A374-806D6C6A36D8}" dt="2023-02-13T15:33:01.842" v="1954" actId="478"/>
          <ac:spMkLst>
            <pc:docMk/>
            <pc:sldMk cId="568082528" sldId="6882"/>
            <ac:spMk id="13" creationId="{CCF14866-B31F-58D4-5F6A-BEEBDE59FB5E}"/>
          </ac:spMkLst>
        </pc:spChg>
        <pc:spChg chg="add del mod">
          <ac:chgData name="Smarius, John" userId="c30baacd-31b9-4ea6-b79e-1b4cd3c35358" providerId="ADAL" clId="{15DDC7AB-B56B-4C71-A374-806D6C6A36D8}" dt="2023-02-13T15:33:01.842" v="1954" actId="478"/>
          <ac:spMkLst>
            <pc:docMk/>
            <pc:sldMk cId="568082528" sldId="6882"/>
            <ac:spMk id="15" creationId="{2FC0D860-556C-197F-094E-CC7D72317D6B}"/>
          </ac:spMkLst>
        </pc:spChg>
        <pc:spChg chg="add del mod">
          <ac:chgData name="Smarius, John" userId="c30baacd-31b9-4ea6-b79e-1b4cd3c35358" providerId="ADAL" clId="{15DDC7AB-B56B-4C71-A374-806D6C6A36D8}" dt="2023-02-13T15:33:01.842" v="1954" actId="478"/>
          <ac:spMkLst>
            <pc:docMk/>
            <pc:sldMk cId="568082528" sldId="6882"/>
            <ac:spMk id="16" creationId="{572EA4AA-F497-B349-7167-C0F25570A08B}"/>
          </ac:spMkLst>
        </pc:spChg>
        <pc:spChg chg="del">
          <ac:chgData name="Smarius, John" userId="c30baacd-31b9-4ea6-b79e-1b4cd3c35358" providerId="ADAL" clId="{15DDC7AB-B56B-4C71-A374-806D6C6A36D8}" dt="2023-02-13T15:10:14.527" v="1794" actId="478"/>
          <ac:spMkLst>
            <pc:docMk/>
            <pc:sldMk cId="568082528" sldId="6882"/>
            <ac:spMk id="18" creationId="{E2184206-90EC-096F-EA21-4505A882C8C3}"/>
          </ac:spMkLst>
        </pc:spChg>
        <pc:spChg chg="del">
          <ac:chgData name="Smarius, John" userId="c30baacd-31b9-4ea6-b79e-1b4cd3c35358" providerId="ADAL" clId="{15DDC7AB-B56B-4C71-A374-806D6C6A36D8}" dt="2023-02-13T15:10:14.527" v="1794" actId="478"/>
          <ac:spMkLst>
            <pc:docMk/>
            <pc:sldMk cId="568082528" sldId="6882"/>
            <ac:spMk id="19" creationId="{FBA3F1A2-0D2A-48D8-AB2C-FD153F839121}"/>
          </ac:spMkLst>
        </pc:spChg>
        <pc:spChg chg="del">
          <ac:chgData name="Smarius, John" userId="c30baacd-31b9-4ea6-b79e-1b4cd3c35358" providerId="ADAL" clId="{15DDC7AB-B56B-4C71-A374-806D6C6A36D8}" dt="2023-02-13T15:10:14.527" v="1794" actId="478"/>
          <ac:spMkLst>
            <pc:docMk/>
            <pc:sldMk cId="568082528" sldId="6882"/>
            <ac:spMk id="21" creationId="{048EAB32-83E0-E9BC-572A-11DE808BD75C}"/>
          </ac:spMkLst>
        </pc:spChg>
        <pc:spChg chg="del">
          <ac:chgData name="Smarius, John" userId="c30baacd-31b9-4ea6-b79e-1b4cd3c35358" providerId="ADAL" clId="{15DDC7AB-B56B-4C71-A374-806D6C6A36D8}" dt="2023-02-13T15:10:14.527" v="1794" actId="478"/>
          <ac:spMkLst>
            <pc:docMk/>
            <pc:sldMk cId="568082528" sldId="6882"/>
            <ac:spMk id="23" creationId="{77BCB7A4-F01A-88EF-28C1-87340157543B}"/>
          </ac:spMkLst>
        </pc:spChg>
        <pc:spChg chg="add del mod">
          <ac:chgData name="Smarius, John" userId="c30baacd-31b9-4ea6-b79e-1b4cd3c35358" providerId="ADAL" clId="{15DDC7AB-B56B-4C71-A374-806D6C6A36D8}" dt="2023-02-13T15:33:01.842" v="1954" actId="478"/>
          <ac:spMkLst>
            <pc:docMk/>
            <pc:sldMk cId="568082528" sldId="6882"/>
            <ac:spMk id="29" creationId="{21CDCB20-B5AD-14DE-3521-5FBE8CB50C8D}"/>
          </ac:spMkLst>
        </pc:spChg>
        <pc:spChg chg="add mod">
          <ac:chgData name="Smarius, John" userId="c30baacd-31b9-4ea6-b79e-1b4cd3c35358" providerId="ADAL" clId="{15DDC7AB-B56B-4C71-A374-806D6C6A36D8}" dt="2023-02-13T15:33:23.315" v="1992" actId="1037"/>
          <ac:spMkLst>
            <pc:docMk/>
            <pc:sldMk cId="568082528" sldId="6882"/>
            <ac:spMk id="32" creationId="{8D135045-8A28-C557-AE15-25D15937DB5B}"/>
          </ac:spMkLst>
        </pc:spChg>
        <pc:spChg chg="add mod">
          <ac:chgData name="Smarius, John" userId="c30baacd-31b9-4ea6-b79e-1b4cd3c35358" providerId="ADAL" clId="{15DDC7AB-B56B-4C71-A374-806D6C6A36D8}" dt="2023-02-13T15:33:30.407" v="2017" actId="1038"/>
          <ac:spMkLst>
            <pc:docMk/>
            <pc:sldMk cId="568082528" sldId="6882"/>
            <ac:spMk id="33" creationId="{8D13FE36-1532-7B79-D0D7-C075091A2A80}"/>
          </ac:spMkLst>
        </pc:spChg>
        <pc:spChg chg="add mod">
          <ac:chgData name="Smarius, John" userId="c30baacd-31b9-4ea6-b79e-1b4cd3c35358" providerId="ADAL" clId="{15DDC7AB-B56B-4C71-A374-806D6C6A36D8}" dt="2023-02-13T15:33:04.202" v="1955"/>
          <ac:spMkLst>
            <pc:docMk/>
            <pc:sldMk cId="568082528" sldId="6882"/>
            <ac:spMk id="34" creationId="{23243017-9817-0EAE-83C8-297AC12A1F48}"/>
          </ac:spMkLst>
        </pc:spChg>
        <pc:spChg chg="add mod">
          <ac:chgData name="Smarius, John" userId="c30baacd-31b9-4ea6-b79e-1b4cd3c35358" providerId="ADAL" clId="{15DDC7AB-B56B-4C71-A374-806D6C6A36D8}" dt="2023-02-13T15:33:04.202" v="1955"/>
          <ac:spMkLst>
            <pc:docMk/>
            <pc:sldMk cId="568082528" sldId="6882"/>
            <ac:spMk id="35" creationId="{9F0BDB11-16C0-2B42-8908-C5E9611D6C40}"/>
          </ac:spMkLst>
        </pc:spChg>
        <pc:spChg chg="add mod">
          <ac:chgData name="Smarius, John" userId="c30baacd-31b9-4ea6-b79e-1b4cd3c35358" providerId="ADAL" clId="{15DDC7AB-B56B-4C71-A374-806D6C6A36D8}" dt="2023-02-13T15:33:04.202" v="1955"/>
          <ac:spMkLst>
            <pc:docMk/>
            <pc:sldMk cId="568082528" sldId="6882"/>
            <ac:spMk id="36" creationId="{52C8720D-55E8-DFF0-1237-260CEAB5508E}"/>
          </ac:spMkLst>
        </pc:spChg>
        <pc:spChg chg="add mod">
          <ac:chgData name="Smarius, John" userId="c30baacd-31b9-4ea6-b79e-1b4cd3c35358" providerId="ADAL" clId="{15DDC7AB-B56B-4C71-A374-806D6C6A36D8}" dt="2023-02-13T15:33:04.202" v="1955"/>
          <ac:spMkLst>
            <pc:docMk/>
            <pc:sldMk cId="568082528" sldId="6882"/>
            <ac:spMk id="37" creationId="{B994C9C3-B936-2CB8-D8E5-D537ACFA3F4B}"/>
          </ac:spMkLst>
        </pc:spChg>
        <pc:spChg chg="add mod">
          <ac:chgData name="Smarius, John" userId="c30baacd-31b9-4ea6-b79e-1b4cd3c35358" providerId="ADAL" clId="{15DDC7AB-B56B-4C71-A374-806D6C6A36D8}" dt="2023-02-13T15:33:04.202" v="1955"/>
          <ac:spMkLst>
            <pc:docMk/>
            <pc:sldMk cId="568082528" sldId="6882"/>
            <ac:spMk id="46" creationId="{CFC2D713-5FF3-0A50-A559-E4313F5854AA}"/>
          </ac:spMkLst>
        </pc:spChg>
        <pc:spChg chg="add mod ord">
          <ac:chgData name="Smarius, John" userId="c30baacd-31b9-4ea6-b79e-1b4cd3c35358" providerId="ADAL" clId="{15DDC7AB-B56B-4C71-A374-806D6C6A36D8}" dt="2023-02-13T15:33:52.991" v="2019" actId="167"/>
          <ac:spMkLst>
            <pc:docMk/>
            <pc:sldMk cId="568082528" sldId="6882"/>
            <ac:spMk id="49" creationId="{B0DC64B6-E8D9-4788-1C8C-C05FEEA433F7}"/>
          </ac:spMkLst>
        </pc:spChg>
        <pc:picChg chg="del">
          <ac:chgData name="Smarius, John" userId="c30baacd-31b9-4ea6-b79e-1b4cd3c35358" providerId="ADAL" clId="{15DDC7AB-B56B-4C71-A374-806D6C6A36D8}" dt="2023-02-13T14:54:53.188" v="1737" actId="478"/>
          <ac:picMkLst>
            <pc:docMk/>
            <pc:sldMk cId="568082528" sldId="6882"/>
            <ac:picMk id="3" creationId="{8B46F81B-599F-6DC1-0D5F-3160AE68CDA3}"/>
          </ac:picMkLst>
        </pc:picChg>
        <pc:cxnChg chg="del mod">
          <ac:chgData name="Smarius, John" userId="c30baacd-31b9-4ea6-b79e-1b4cd3c35358" providerId="ADAL" clId="{15DDC7AB-B56B-4C71-A374-806D6C6A36D8}" dt="2023-02-13T15:10:14.527" v="1794" actId="478"/>
          <ac:cxnSpMkLst>
            <pc:docMk/>
            <pc:sldMk cId="568082528" sldId="6882"/>
            <ac:cxnSpMk id="8" creationId="{D7452390-E946-C6D4-EEB9-397CC148D096}"/>
          </ac:cxnSpMkLst>
        </pc:cxnChg>
        <pc:cxnChg chg="del mod">
          <ac:chgData name="Smarius, John" userId="c30baacd-31b9-4ea6-b79e-1b4cd3c35358" providerId="ADAL" clId="{15DDC7AB-B56B-4C71-A374-806D6C6A36D8}" dt="2023-02-13T15:10:14.527" v="1794" actId="478"/>
          <ac:cxnSpMkLst>
            <pc:docMk/>
            <pc:sldMk cId="568082528" sldId="6882"/>
            <ac:cxnSpMk id="11" creationId="{AEA1E3F1-7182-BBCB-D939-7A403751F008}"/>
          </ac:cxnSpMkLst>
        </pc:cxnChg>
        <pc:cxnChg chg="del mod">
          <ac:chgData name="Smarius, John" userId="c30baacd-31b9-4ea6-b79e-1b4cd3c35358" providerId="ADAL" clId="{15DDC7AB-B56B-4C71-A374-806D6C6A36D8}" dt="2023-02-13T15:10:14.527" v="1794" actId="478"/>
          <ac:cxnSpMkLst>
            <pc:docMk/>
            <pc:sldMk cId="568082528" sldId="6882"/>
            <ac:cxnSpMk id="14" creationId="{1928952F-DD4B-1304-EBB8-F326E14E7407}"/>
          </ac:cxnSpMkLst>
        </pc:cxnChg>
        <pc:cxnChg chg="add del mod">
          <ac:chgData name="Smarius, John" userId="c30baacd-31b9-4ea6-b79e-1b4cd3c35358" providerId="ADAL" clId="{15DDC7AB-B56B-4C71-A374-806D6C6A36D8}" dt="2023-02-13T15:33:01.842" v="1954" actId="478"/>
          <ac:cxnSpMkLst>
            <pc:docMk/>
            <pc:sldMk cId="568082528" sldId="6882"/>
            <ac:cxnSpMk id="17" creationId="{EA9A2C09-5B4F-3D3A-27C7-1C6E2B5E21CD}"/>
          </ac:cxnSpMkLst>
        </pc:cxnChg>
        <pc:cxnChg chg="add del mod">
          <ac:chgData name="Smarius, John" userId="c30baacd-31b9-4ea6-b79e-1b4cd3c35358" providerId="ADAL" clId="{15DDC7AB-B56B-4C71-A374-806D6C6A36D8}" dt="2023-02-13T15:33:01.842" v="1954" actId="478"/>
          <ac:cxnSpMkLst>
            <pc:docMk/>
            <pc:sldMk cId="568082528" sldId="6882"/>
            <ac:cxnSpMk id="20" creationId="{9B009F88-C5B7-B65E-EDDB-9CB6E6344817}"/>
          </ac:cxnSpMkLst>
        </pc:cxnChg>
        <pc:cxnChg chg="add del mod">
          <ac:chgData name="Smarius, John" userId="c30baacd-31b9-4ea6-b79e-1b4cd3c35358" providerId="ADAL" clId="{15DDC7AB-B56B-4C71-A374-806D6C6A36D8}" dt="2023-02-13T15:33:01.842" v="1954" actId="478"/>
          <ac:cxnSpMkLst>
            <pc:docMk/>
            <pc:sldMk cId="568082528" sldId="6882"/>
            <ac:cxnSpMk id="22" creationId="{DA3E256C-5A98-91F6-5998-3416AE2051C4}"/>
          </ac:cxnSpMkLst>
        </pc:cxnChg>
        <pc:cxnChg chg="add del mod">
          <ac:chgData name="Smarius, John" userId="c30baacd-31b9-4ea6-b79e-1b4cd3c35358" providerId="ADAL" clId="{15DDC7AB-B56B-4C71-A374-806D6C6A36D8}" dt="2023-02-13T15:33:01.842" v="1954" actId="478"/>
          <ac:cxnSpMkLst>
            <pc:docMk/>
            <pc:sldMk cId="568082528" sldId="6882"/>
            <ac:cxnSpMk id="24" creationId="{3319D0CE-576D-600B-B727-1AAD7036BE56}"/>
          </ac:cxnSpMkLst>
        </pc:cxnChg>
        <pc:cxnChg chg="add del mod">
          <ac:chgData name="Smarius, John" userId="c30baacd-31b9-4ea6-b79e-1b4cd3c35358" providerId="ADAL" clId="{15DDC7AB-B56B-4C71-A374-806D6C6A36D8}" dt="2023-02-13T15:33:01.842" v="1954" actId="478"/>
          <ac:cxnSpMkLst>
            <pc:docMk/>
            <pc:sldMk cId="568082528" sldId="6882"/>
            <ac:cxnSpMk id="25" creationId="{FAF14DC7-AA36-FFF5-E64E-DE2EE189074D}"/>
          </ac:cxnSpMkLst>
        </pc:cxnChg>
        <pc:cxnChg chg="add del mod">
          <ac:chgData name="Smarius, John" userId="c30baacd-31b9-4ea6-b79e-1b4cd3c35358" providerId="ADAL" clId="{15DDC7AB-B56B-4C71-A374-806D6C6A36D8}" dt="2023-02-13T15:33:01.842" v="1954" actId="478"/>
          <ac:cxnSpMkLst>
            <pc:docMk/>
            <pc:sldMk cId="568082528" sldId="6882"/>
            <ac:cxnSpMk id="26" creationId="{1CFEEDC1-6D4E-FA5B-DF99-C96D60E0684B}"/>
          </ac:cxnSpMkLst>
        </pc:cxnChg>
        <pc:cxnChg chg="add del mod">
          <ac:chgData name="Smarius, John" userId="c30baacd-31b9-4ea6-b79e-1b4cd3c35358" providerId="ADAL" clId="{15DDC7AB-B56B-4C71-A374-806D6C6A36D8}" dt="2023-02-13T15:33:01.842" v="1954" actId="478"/>
          <ac:cxnSpMkLst>
            <pc:docMk/>
            <pc:sldMk cId="568082528" sldId="6882"/>
            <ac:cxnSpMk id="27" creationId="{1C389663-8F22-1C05-CE5B-CA4468C9234A}"/>
          </ac:cxnSpMkLst>
        </pc:cxnChg>
        <pc:cxnChg chg="add del mod">
          <ac:chgData name="Smarius, John" userId="c30baacd-31b9-4ea6-b79e-1b4cd3c35358" providerId="ADAL" clId="{15DDC7AB-B56B-4C71-A374-806D6C6A36D8}" dt="2023-02-13T15:33:01.842" v="1954" actId="478"/>
          <ac:cxnSpMkLst>
            <pc:docMk/>
            <pc:sldMk cId="568082528" sldId="6882"/>
            <ac:cxnSpMk id="28" creationId="{1DC9C0F9-3D25-858B-5871-7EFD207409B7}"/>
          </ac:cxnSpMkLst>
        </pc:cxnChg>
        <pc:cxnChg chg="add del mod">
          <ac:chgData name="Smarius, John" userId="c30baacd-31b9-4ea6-b79e-1b4cd3c35358" providerId="ADAL" clId="{15DDC7AB-B56B-4C71-A374-806D6C6A36D8}" dt="2023-02-13T15:33:01.842" v="1954" actId="478"/>
          <ac:cxnSpMkLst>
            <pc:docMk/>
            <pc:sldMk cId="568082528" sldId="6882"/>
            <ac:cxnSpMk id="30" creationId="{3A109A8F-34DA-107E-54A5-37F7A92A77A0}"/>
          </ac:cxnSpMkLst>
        </pc:cxnChg>
        <pc:cxnChg chg="add del mod">
          <ac:chgData name="Smarius, John" userId="c30baacd-31b9-4ea6-b79e-1b4cd3c35358" providerId="ADAL" clId="{15DDC7AB-B56B-4C71-A374-806D6C6A36D8}" dt="2023-02-13T15:33:01.842" v="1954" actId="478"/>
          <ac:cxnSpMkLst>
            <pc:docMk/>
            <pc:sldMk cId="568082528" sldId="6882"/>
            <ac:cxnSpMk id="31" creationId="{DE9D8B81-3F2D-38F4-84D6-6F777BD1E454}"/>
          </ac:cxnSpMkLst>
        </pc:cxnChg>
        <pc:cxnChg chg="add mod">
          <ac:chgData name="Smarius, John" userId="c30baacd-31b9-4ea6-b79e-1b4cd3c35358" providerId="ADAL" clId="{15DDC7AB-B56B-4C71-A374-806D6C6A36D8}" dt="2023-02-13T15:33:04.202" v="1955"/>
          <ac:cxnSpMkLst>
            <pc:docMk/>
            <pc:sldMk cId="568082528" sldId="6882"/>
            <ac:cxnSpMk id="38" creationId="{59C4E0F8-1621-3D7A-C4C5-5D3C70CB5ACC}"/>
          </ac:cxnSpMkLst>
        </pc:cxnChg>
        <pc:cxnChg chg="add mod">
          <ac:chgData name="Smarius, John" userId="c30baacd-31b9-4ea6-b79e-1b4cd3c35358" providerId="ADAL" clId="{15DDC7AB-B56B-4C71-A374-806D6C6A36D8}" dt="2023-02-13T15:33:04.202" v="1955"/>
          <ac:cxnSpMkLst>
            <pc:docMk/>
            <pc:sldMk cId="568082528" sldId="6882"/>
            <ac:cxnSpMk id="39" creationId="{79601C93-3176-DE81-5894-08FAB88CFEF4}"/>
          </ac:cxnSpMkLst>
        </pc:cxnChg>
        <pc:cxnChg chg="add mod">
          <ac:chgData name="Smarius, John" userId="c30baacd-31b9-4ea6-b79e-1b4cd3c35358" providerId="ADAL" clId="{15DDC7AB-B56B-4C71-A374-806D6C6A36D8}" dt="2023-02-13T15:33:04.202" v="1955"/>
          <ac:cxnSpMkLst>
            <pc:docMk/>
            <pc:sldMk cId="568082528" sldId="6882"/>
            <ac:cxnSpMk id="40" creationId="{93C7F1ED-50D0-09C5-8F7D-7A39F42BAB3D}"/>
          </ac:cxnSpMkLst>
        </pc:cxnChg>
        <pc:cxnChg chg="add mod">
          <ac:chgData name="Smarius, John" userId="c30baacd-31b9-4ea6-b79e-1b4cd3c35358" providerId="ADAL" clId="{15DDC7AB-B56B-4C71-A374-806D6C6A36D8}" dt="2023-02-13T15:33:04.202" v="1955"/>
          <ac:cxnSpMkLst>
            <pc:docMk/>
            <pc:sldMk cId="568082528" sldId="6882"/>
            <ac:cxnSpMk id="41" creationId="{0A259712-F118-331A-90DE-1C44E581FF76}"/>
          </ac:cxnSpMkLst>
        </pc:cxnChg>
        <pc:cxnChg chg="add mod">
          <ac:chgData name="Smarius, John" userId="c30baacd-31b9-4ea6-b79e-1b4cd3c35358" providerId="ADAL" clId="{15DDC7AB-B56B-4C71-A374-806D6C6A36D8}" dt="2023-02-13T15:33:04.202" v="1955"/>
          <ac:cxnSpMkLst>
            <pc:docMk/>
            <pc:sldMk cId="568082528" sldId="6882"/>
            <ac:cxnSpMk id="42" creationId="{073F5E24-D553-E38A-DA1A-22584AAC9DD3}"/>
          </ac:cxnSpMkLst>
        </pc:cxnChg>
        <pc:cxnChg chg="add mod">
          <ac:chgData name="Smarius, John" userId="c30baacd-31b9-4ea6-b79e-1b4cd3c35358" providerId="ADAL" clId="{15DDC7AB-B56B-4C71-A374-806D6C6A36D8}" dt="2023-02-13T15:33:04.202" v="1955"/>
          <ac:cxnSpMkLst>
            <pc:docMk/>
            <pc:sldMk cId="568082528" sldId="6882"/>
            <ac:cxnSpMk id="43" creationId="{EB8691CF-91B1-47FD-26A2-EEBE72969692}"/>
          </ac:cxnSpMkLst>
        </pc:cxnChg>
        <pc:cxnChg chg="add mod">
          <ac:chgData name="Smarius, John" userId="c30baacd-31b9-4ea6-b79e-1b4cd3c35358" providerId="ADAL" clId="{15DDC7AB-B56B-4C71-A374-806D6C6A36D8}" dt="2023-02-13T15:33:04.202" v="1955"/>
          <ac:cxnSpMkLst>
            <pc:docMk/>
            <pc:sldMk cId="568082528" sldId="6882"/>
            <ac:cxnSpMk id="44" creationId="{C0FF8D5D-4456-0530-4700-28EBD9BFE98A}"/>
          </ac:cxnSpMkLst>
        </pc:cxnChg>
        <pc:cxnChg chg="add mod">
          <ac:chgData name="Smarius, John" userId="c30baacd-31b9-4ea6-b79e-1b4cd3c35358" providerId="ADAL" clId="{15DDC7AB-B56B-4C71-A374-806D6C6A36D8}" dt="2023-02-13T15:33:04.202" v="1955"/>
          <ac:cxnSpMkLst>
            <pc:docMk/>
            <pc:sldMk cId="568082528" sldId="6882"/>
            <ac:cxnSpMk id="45" creationId="{EE447339-58D3-7228-513C-546A8013C381}"/>
          </ac:cxnSpMkLst>
        </pc:cxnChg>
        <pc:cxnChg chg="add mod">
          <ac:chgData name="Smarius, John" userId="c30baacd-31b9-4ea6-b79e-1b4cd3c35358" providerId="ADAL" clId="{15DDC7AB-B56B-4C71-A374-806D6C6A36D8}" dt="2023-02-13T15:33:04.202" v="1955"/>
          <ac:cxnSpMkLst>
            <pc:docMk/>
            <pc:sldMk cId="568082528" sldId="6882"/>
            <ac:cxnSpMk id="47" creationId="{480E6A75-5BEC-F8C5-63B3-1BC054C798CB}"/>
          </ac:cxnSpMkLst>
        </pc:cxnChg>
        <pc:cxnChg chg="add mod">
          <ac:chgData name="Smarius, John" userId="c30baacd-31b9-4ea6-b79e-1b4cd3c35358" providerId="ADAL" clId="{15DDC7AB-B56B-4C71-A374-806D6C6A36D8}" dt="2023-02-13T15:33:14.781" v="1956"/>
          <ac:cxnSpMkLst>
            <pc:docMk/>
            <pc:sldMk cId="568082528" sldId="6882"/>
            <ac:cxnSpMk id="48" creationId="{D500BAFD-D53D-D060-1AEC-3225764AC1F5}"/>
          </ac:cxnSpMkLst>
        </pc:cxnChg>
      </pc:sldChg>
      <pc:sldChg chg="addSp delSp modSp add mod modTransition">
        <pc:chgData name="Smarius, John" userId="c30baacd-31b9-4ea6-b79e-1b4cd3c35358" providerId="ADAL" clId="{15DDC7AB-B56B-4C71-A374-806D6C6A36D8}" dt="2023-02-13T15:49:10.553" v="2156"/>
        <pc:sldMkLst>
          <pc:docMk/>
          <pc:sldMk cId="2039584107" sldId="6883"/>
        </pc:sldMkLst>
        <pc:spChg chg="del">
          <ac:chgData name="Smarius, John" userId="c30baacd-31b9-4ea6-b79e-1b4cd3c35358" providerId="ADAL" clId="{15DDC7AB-B56B-4C71-A374-806D6C6A36D8}" dt="2023-02-13T15:32:09.071" v="1951" actId="478"/>
          <ac:spMkLst>
            <pc:docMk/>
            <pc:sldMk cId="2039584107" sldId="6883"/>
            <ac:spMk id="2" creationId="{335BAE47-4C0A-31CB-B5A3-D28D890907FD}"/>
          </ac:spMkLst>
        </pc:spChg>
        <pc:spChg chg="del">
          <ac:chgData name="Smarius, John" userId="c30baacd-31b9-4ea6-b79e-1b4cd3c35358" providerId="ADAL" clId="{15DDC7AB-B56B-4C71-A374-806D6C6A36D8}" dt="2023-02-13T15:32:09.071" v="1951" actId="478"/>
          <ac:spMkLst>
            <pc:docMk/>
            <pc:sldMk cId="2039584107" sldId="6883"/>
            <ac:spMk id="4" creationId="{C6D818A1-11DE-04F8-CE41-EA0893353149}"/>
          </ac:spMkLst>
        </pc:spChg>
        <pc:spChg chg="del">
          <ac:chgData name="Smarius, John" userId="c30baacd-31b9-4ea6-b79e-1b4cd3c35358" providerId="ADAL" clId="{15DDC7AB-B56B-4C71-A374-806D6C6A36D8}" dt="2023-02-13T15:32:09.071" v="1951" actId="478"/>
          <ac:spMkLst>
            <pc:docMk/>
            <pc:sldMk cId="2039584107" sldId="6883"/>
            <ac:spMk id="5" creationId="{94A8627C-BD64-7A61-75EF-D89805A37B5C}"/>
          </ac:spMkLst>
        </pc:spChg>
        <pc:spChg chg="del">
          <ac:chgData name="Smarius, John" userId="c30baacd-31b9-4ea6-b79e-1b4cd3c35358" providerId="ADAL" clId="{15DDC7AB-B56B-4C71-A374-806D6C6A36D8}" dt="2023-02-13T15:32:09.071" v="1951" actId="478"/>
          <ac:spMkLst>
            <pc:docMk/>
            <pc:sldMk cId="2039584107" sldId="6883"/>
            <ac:spMk id="6" creationId="{EDFD101C-B426-9E8D-92DB-7AEA0D17CA27}"/>
          </ac:spMkLst>
        </pc:spChg>
        <pc:spChg chg="add mod">
          <ac:chgData name="Smarius, John" userId="c30baacd-31b9-4ea6-b79e-1b4cd3c35358" providerId="ADAL" clId="{15DDC7AB-B56B-4C71-A374-806D6C6A36D8}" dt="2023-02-13T15:32:15.951" v="1952"/>
          <ac:spMkLst>
            <pc:docMk/>
            <pc:sldMk cId="2039584107" sldId="6883"/>
            <ac:spMk id="8" creationId="{8435745C-3379-46EA-9CFD-ABA370B27CDC}"/>
          </ac:spMkLst>
        </pc:spChg>
        <pc:spChg chg="add mod">
          <ac:chgData name="Smarius, John" userId="c30baacd-31b9-4ea6-b79e-1b4cd3c35358" providerId="ADAL" clId="{15DDC7AB-B56B-4C71-A374-806D6C6A36D8}" dt="2023-02-13T15:32:15.951" v="1952"/>
          <ac:spMkLst>
            <pc:docMk/>
            <pc:sldMk cId="2039584107" sldId="6883"/>
            <ac:spMk id="9" creationId="{07BEFC6C-8602-61DE-1B24-0F1435EB8E89}"/>
          </ac:spMkLst>
        </pc:spChg>
        <pc:spChg chg="add mod">
          <ac:chgData name="Smarius, John" userId="c30baacd-31b9-4ea6-b79e-1b4cd3c35358" providerId="ADAL" clId="{15DDC7AB-B56B-4C71-A374-806D6C6A36D8}" dt="2023-02-13T15:32:15.951" v="1952"/>
          <ac:spMkLst>
            <pc:docMk/>
            <pc:sldMk cId="2039584107" sldId="6883"/>
            <ac:spMk id="11" creationId="{AF311DC0-76A2-9C13-5003-FE795A11E758}"/>
          </ac:spMkLst>
        </pc:spChg>
        <pc:spChg chg="add mod">
          <ac:chgData name="Smarius, John" userId="c30baacd-31b9-4ea6-b79e-1b4cd3c35358" providerId="ADAL" clId="{15DDC7AB-B56B-4C71-A374-806D6C6A36D8}" dt="2023-02-13T15:32:15.951" v="1952"/>
          <ac:spMkLst>
            <pc:docMk/>
            <pc:sldMk cId="2039584107" sldId="6883"/>
            <ac:spMk id="12" creationId="{73362970-A80F-15F9-9E92-279D7A00BB4E}"/>
          </ac:spMkLst>
        </pc:spChg>
        <pc:spChg chg="add mod">
          <ac:chgData name="Smarius, John" userId="c30baacd-31b9-4ea6-b79e-1b4cd3c35358" providerId="ADAL" clId="{15DDC7AB-B56B-4C71-A374-806D6C6A36D8}" dt="2023-02-13T15:32:15.951" v="1952"/>
          <ac:spMkLst>
            <pc:docMk/>
            <pc:sldMk cId="2039584107" sldId="6883"/>
            <ac:spMk id="14" creationId="{7D91CD35-A513-F84B-F57F-F4D57F87DEB7}"/>
          </ac:spMkLst>
        </pc:spChg>
        <pc:spChg chg="add mod">
          <ac:chgData name="Smarius, John" userId="c30baacd-31b9-4ea6-b79e-1b4cd3c35358" providerId="ADAL" clId="{15DDC7AB-B56B-4C71-A374-806D6C6A36D8}" dt="2023-02-13T15:32:15.951" v="1952"/>
          <ac:spMkLst>
            <pc:docMk/>
            <pc:sldMk cId="2039584107" sldId="6883"/>
            <ac:spMk id="15" creationId="{C9CC9785-4979-DCBE-4CD3-9A11D4FB7662}"/>
          </ac:spMkLst>
        </pc:spChg>
        <pc:spChg chg="add mod">
          <ac:chgData name="Smarius, John" userId="c30baacd-31b9-4ea6-b79e-1b4cd3c35358" providerId="ADAL" clId="{15DDC7AB-B56B-4C71-A374-806D6C6A36D8}" dt="2023-02-13T15:32:15.951" v="1952"/>
          <ac:spMkLst>
            <pc:docMk/>
            <pc:sldMk cId="2039584107" sldId="6883"/>
            <ac:spMk id="16" creationId="{CCC790C1-626D-6C48-1CFA-99335697AFC3}"/>
          </ac:spMkLst>
        </pc:spChg>
        <pc:spChg chg="add mod">
          <ac:chgData name="Smarius, John" userId="c30baacd-31b9-4ea6-b79e-1b4cd3c35358" providerId="ADAL" clId="{15DDC7AB-B56B-4C71-A374-806D6C6A36D8}" dt="2023-02-13T15:32:15.951" v="1952"/>
          <ac:spMkLst>
            <pc:docMk/>
            <pc:sldMk cId="2039584107" sldId="6883"/>
            <ac:spMk id="17" creationId="{EB71A7E2-1387-72D2-E6B7-9E64156D9FEE}"/>
          </ac:spMkLst>
        </pc:spChg>
        <pc:spChg chg="del mod">
          <ac:chgData name="Smarius, John" userId="c30baacd-31b9-4ea6-b79e-1b4cd3c35358" providerId="ADAL" clId="{15DDC7AB-B56B-4C71-A374-806D6C6A36D8}" dt="2023-02-13T15:32:09.071" v="1951" actId="478"/>
          <ac:spMkLst>
            <pc:docMk/>
            <pc:sldMk cId="2039584107" sldId="6883"/>
            <ac:spMk id="20" creationId="{0F965348-8307-DE62-D26C-330BE41C13D9}"/>
          </ac:spMkLst>
        </pc:spChg>
        <pc:spChg chg="del mod">
          <ac:chgData name="Smarius, John" userId="c30baacd-31b9-4ea6-b79e-1b4cd3c35358" providerId="ADAL" clId="{15DDC7AB-B56B-4C71-A374-806D6C6A36D8}" dt="2023-02-13T15:32:09.071" v="1951" actId="478"/>
          <ac:spMkLst>
            <pc:docMk/>
            <pc:sldMk cId="2039584107" sldId="6883"/>
            <ac:spMk id="21" creationId="{65C55C67-9ABC-0EC3-CD2A-29C92ED6F820}"/>
          </ac:spMkLst>
        </pc:spChg>
        <pc:spChg chg="del mod">
          <ac:chgData name="Smarius, John" userId="c30baacd-31b9-4ea6-b79e-1b4cd3c35358" providerId="ADAL" clId="{15DDC7AB-B56B-4C71-A374-806D6C6A36D8}" dt="2023-02-13T15:32:09.071" v="1951" actId="478"/>
          <ac:spMkLst>
            <pc:docMk/>
            <pc:sldMk cId="2039584107" sldId="6883"/>
            <ac:spMk id="22" creationId="{6EC941FA-433A-B7E3-DAF8-368B1176F8F0}"/>
          </ac:spMkLst>
        </pc:spChg>
        <pc:spChg chg="del mod">
          <ac:chgData name="Smarius, John" userId="c30baacd-31b9-4ea6-b79e-1b4cd3c35358" providerId="ADAL" clId="{15DDC7AB-B56B-4C71-A374-806D6C6A36D8}" dt="2023-02-13T15:32:09.071" v="1951" actId="478"/>
          <ac:spMkLst>
            <pc:docMk/>
            <pc:sldMk cId="2039584107" sldId="6883"/>
            <ac:spMk id="23" creationId="{D9BCDD41-156D-FC29-4AB7-05AA95376FB8}"/>
          </ac:spMkLst>
        </pc:spChg>
        <pc:picChg chg="del">
          <ac:chgData name="Smarius, John" userId="c30baacd-31b9-4ea6-b79e-1b4cd3c35358" providerId="ADAL" clId="{15DDC7AB-B56B-4C71-A374-806D6C6A36D8}" dt="2023-02-13T15:20:28.079" v="1842" actId="478"/>
          <ac:picMkLst>
            <pc:docMk/>
            <pc:sldMk cId="2039584107" sldId="6883"/>
            <ac:picMk id="3" creationId="{8B46F81B-599F-6DC1-0D5F-3160AE68CDA3}"/>
          </ac:picMkLst>
        </pc:picChg>
        <pc:cxnChg chg="del mod">
          <ac:chgData name="Smarius, John" userId="c30baacd-31b9-4ea6-b79e-1b4cd3c35358" providerId="ADAL" clId="{15DDC7AB-B56B-4C71-A374-806D6C6A36D8}" dt="2023-02-13T15:32:09.071" v="1951" actId="478"/>
          <ac:cxnSpMkLst>
            <pc:docMk/>
            <pc:sldMk cId="2039584107" sldId="6883"/>
            <ac:cxnSpMk id="7" creationId="{839C0FC7-4EB0-8645-5F55-1FE30381C082}"/>
          </ac:cxnSpMkLst>
        </pc:cxnChg>
        <pc:cxnChg chg="del mod">
          <ac:chgData name="Smarius, John" userId="c30baacd-31b9-4ea6-b79e-1b4cd3c35358" providerId="ADAL" clId="{15DDC7AB-B56B-4C71-A374-806D6C6A36D8}" dt="2023-02-13T15:32:09.071" v="1951" actId="478"/>
          <ac:cxnSpMkLst>
            <pc:docMk/>
            <pc:sldMk cId="2039584107" sldId="6883"/>
            <ac:cxnSpMk id="10" creationId="{A208C38A-34E1-354D-9EAB-D5D0B7F62001}"/>
          </ac:cxnSpMkLst>
        </pc:cxnChg>
        <pc:cxnChg chg="del mod">
          <ac:chgData name="Smarius, John" userId="c30baacd-31b9-4ea6-b79e-1b4cd3c35358" providerId="ADAL" clId="{15DDC7AB-B56B-4C71-A374-806D6C6A36D8}" dt="2023-02-13T15:32:09.071" v="1951" actId="478"/>
          <ac:cxnSpMkLst>
            <pc:docMk/>
            <pc:sldMk cId="2039584107" sldId="6883"/>
            <ac:cxnSpMk id="13" creationId="{87E2ED4A-FD60-653C-7488-2914BB4D6668}"/>
          </ac:cxnSpMkLst>
        </pc:cxnChg>
        <pc:cxnChg chg="add mod">
          <ac:chgData name="Smarius, John" userId="c30baacd-31b9-4ea6-b79e-1b4cd3c35358" providerId="ADAL" clId="{15DDC7AB-B56B-4C71-A374-806D6C6A36D8}" dt="2023-02-13T15:32:15.951" v="1952"/>
          <ac:cxnSpMkLst>
            <pc:docMk/>
            <pc:sldMk cId="2039584107" sldId="6883"/>
            <ac:cxnSpMk id="18" creationId="{76917F37-4727-4427-93DD-5A065325F479}"/>
          </ac:cxnSpMkLst>
        </pc:cxnChg>
        <pc:cxnChg chg="add mod">
          <ac:chgData name="Smarius, John" userId="c30baacd-31b9-4ea6-b79e-1b4cd3c35358" providerId="ADAL" clId="{15DDC7AB-B56B-4C71-A374-806D6C6A36D8}" dt="2023-02-13T15:32:15.951" v="1952"/>
          <ac:cxnSpMkLst>
            <pc:docMk/>
            <pc:sldMk cId="2039584107" sldId="6883"/>
            <ac:cxnSpMk id="19" creationId="{F90C2224-B6C8-7B50-0D96-A55FFBF0B756}"/>
          </ac:cxnSpMkLst>
        </pc:cxnChg>
        <pc:cxnChg chg="add mod">
          <ac:chgData name="Smarius, John" userId="c30baacd-31b9-4ea6-b79e-1b4cd3c35358" providerId="ADAL" clId="{15DDC7AB-B56B-4C71-A374-806D6C6A36D8}" dt="2023-02-13T15:32:15.951" v="1952"/>
          <ac:cxnSpMkLst>
            <pc:docMk/>
            <pc:sldMk cId="2039584107" sldId="6883"/>
            <ac:cxnSpMk id="24" creationId="{48A6E129-01A7-00D1-1A7E-56EAEA240710}"/>
          </ac:cxnSpMkLst>
        </pc:cxnChg>
        <pc:cxnChg chg="add mod">
          <ac:chgData name="Smarius, John" userId="c30baacd-31b9-4ea6-b79e-1b4cd3c35358" providerId="ADAL" clId="{15DDC7AB-B56B-4C71-A374-806D6C6A36D8}" dt="2023-02-13T15:32:15.951" v="1952"/>
          <ac:cxnSpMkLst>
            <pc:docMk/>
            <pc:sldMk cId="2039584107" sldId="6883"/>
            <ac:cxnSpMk id="25" creationId="{944D6029-1255-3ADC-BFDD-F24E0786080E}"/>
          </ac:cxnSpMkLst>
        </pc:cxnChg>
        <pc:cxnChg chg="add mod">
          <ac:chgData name="Smarius, John" userId="c30baacd-31b9-4ea6-b79e-1b4cd3c35358" providerId="ADAL" clId="{15DDC7AB-B56B-4C71-A374-806D6C6A36D8}" dt="2023-02-13T15:32:15.951" v="1952"/>
          <ac:cxnSpMkLst>
            <pc:docMk/>
            <pc:sldMk cId="2039584107" sldId="6883"/>
            <ac:cxnSpMk id="26" creationId="{B4B82A4E-C0E6-0C70-D9FC-3DCE02040FC9}"/>
          </ac:cxnSpMkLst>
        </pc:cxnChg>
      </pc:sldChg>
    </pc:docChg>
  </pc:docChgLst>
  <pc:docChgLst>
    <pc:chgData name="Severin, S (Sefanja)" userId="99325c90-fb6f-426e-9744-e02f59114d16" providerId="ADAL" clId="{42AD214B-F69F-4791-A99B-C03D3010A1DC}"/>
    <pc:docChg chg="modSld">
      <pc:chgData name="Severin, S (Sefanja)" userId="99325c90-fb6f-426e-9744-e02f59114d16" providerId="ADAL" clId="{42AD214B-F69F-4791-A99B-C03D3010A1DC}" dt="2023-07-19T10:03:22.180" v="58" actId="20577"/>
      <pc:docMkLst>
        <pc:docMk/>
      </pc:docMkLst>
      <pc:sldChg chg="modSp mod">
        <pc:chgData name="Severin, S (Sefanja)" userId="99325c90-fb6f-426e-9744-e02f59114d16" providerId="ADAL" clId="{42AD214B-F69F-4791-A99B-C03D3010A1DC}" dt="2023-07-19T10:03:22.180" v="58" actId="20577"/>
        <pc:sldMkLst>
          <pc:docMk/>
          <pc:sldMk cId="4198788404" sldId="6828"/>
        </pc:sldMkLst>
        <pc:spChg chg="mod">
          <ac:chgData name="Severin, S (Sefanja)" userId="99325c90-fb6f-426e-9744-e02f59114d16" providerId="ADAL" clId="{42AD214B-F69F-4791-A99B-C03D3010A1DC}" dt="2023-07-19T10:03:22.180" v="58" actId="20577"/>
          <ac:spMkLst>
            <pc:docMk/>
            <pc:sldMk cId="4198788404" sldId="6828"/>
            <ac:spMk id="28" creationId="{324BC277-5E18-4CB3-BDB0-6DF6EDA624FA}"/>
          </ac:spMkLst>
        </pc:spChg>
        <pc:spChg chg="mod">
          <ac:chgData name="Severin, S (Sefanja)" userId="99325c90-fb6f-426e-9744-e02f59114d16" providerId="ADAL" clId="{42AD214B-F69F-4791-A99B-C03D3010A1DC}" dt="2023-07-19T10:00:45.156" v="15" actId="20577"/>
          <ac:spMkLst>
            <pc:docMk/>
            <pc:sldMk cId="4198788404" sldId="6828"/>
            <ac:spMk id="243" creationId="{58E760B6-0ACB-432C-BE79-1074DEE0D187}"/>
          </ac:spMkLst>
        </pc:spChg>
      </pc:sldChg>
    </pc:docChg>
  </pc:docChgLst>
  <pc:docChgLst>
    <pc:chgData name="Lex de Wolff" userId="S::lex.de.wolff_alliander.com#ext#@edsn.onmicrosoft.com::842c0f73-aa79-47ef-93a1-14263045c94a" providerId="AD" clId="Web-{C4F7D49F-81F4-4F06-A4A5-641402CD3086}"/>
    <pc:docChg chg="modSld">
      <pc:chgData name="Lex de Wolff" userId="S::lex.de.wolff_alliander.com#ext#@edsn.onmicrosoft.com::842c0f73-aa79-47ef-93a1-14263045c94a" providerId="AD" clId="Web-{C4F7D49F-81F4-4F06-A4A5-641402CD3086}" dt="2023-03-10T08:35:54.711" v="1" actId="20577"/>
      <pc:docMkLst>
        <pc:docMk/>
      </pc:docMkLst>
      <pc:sldChg chg="modSp">
        <pc:chgData name="Lex de Wolff" userId="S::lex.de.wolff_alliander.com#ext#@edsn.onmicrosoft.com::842c0f73-aa79-47ef-93a1-14263045c94a" providerId="AD" clId="Web-{C4F7D49F-81F4-4F06-A4A5-641402CD3086}" dt="2023-03-10T08:35:54.711" v="1" actId="20577"/>
        <pc:sldMkLst>
          <pc:docMk/>
          <pc:sldMk cId="3333920340" sldId="6867"/>
        </pc:sldMkLst>
        <pc:spChg chg="mod">
          <ac:chgData name="Lex de Wolff" userId="S::lex.de.wolff_alliander.com#ext#@edsn.onmicrosoft.com::842c0f73-aa79-47ef-93a1-14263045c94a" providerId="AD" clId="Web-{C4F7D49F-81F4-4F06-A4A5-641402CD3086}" dt="2023-03-10T08:35:54.711" v="1" actId="20577"/>
          <ac:spMkLst>
            <pc:docMk/>
            <pc:sldMk cId="3333920340" sldId="6867"/>
            <ac:spMk id="3" creationId="{73C699F1-965A-4A85-888A-4826A00F8947}"/>
          </ac:spMkLst>
        </pc:spChg>
      </pc:sldChg>
    </pc:docChg>
  </pc:docChgLst>
  <pc:docChgLst>
    <pc:chgData name="Lex de Wolff" userId="S::lex.de.wolff_alliander.com#ext#@edsn.onmicrosoft.com::842c0f73-aa79-47ef-93a1-14263045c94a" providerId="AD" clId="Web-{154781BA-8E00-4E3B-8E68-DE5B2DBF357E}"/>
    <pc:docChg chg="addSld delSld modSld sldOrd">
      <pc:chgData name="Lex de Wolff" userId="S::lex.de.wolff_alliander.com#ext#@edsn.onmicrosoft.com::842c0f73-aa79-47ef-93a1-14263045c94a" providerId="AD" clId="Web-{154781BA-8E00-4E3B-8E68-DE5B2DBF357E}" dt="2023-11-21T16:05:27.347" v="86" actId="1076"/>
      <pc:docMkLst>
        <pc:docMk/>
      </pc:docMkLst>
      <pc:sldChg chg="del">
        <pc:chgData name="Lex de Wolff" userId="S::lex.de.wolff_alliander.com#ext#@edsn.onmicrosoft.com::842c0f73-aa79-47ef-93a1-14263045c94a" providerId="AD" clId="Web-{154781BA-8E00-4E3B-8E68-DE5B2DBF357E}" dt="2023-11-21T15:58:03.518" v="1"/>
        <pc:sldMkLst>
          <pc:docMk/>
          <pc:sldMk cId="2563668650" sldId="674"/>
        </pc:sldMkLst>
      </pc:sldChg>
      <pc:sldChg chg="modSp ord">
        <pc:chgData name="Lex de Wolff" userId="S::lex.de.wolff_alliander.com#ext#@edsn.onmicrosoft.com::842c0f73-aa79-47ef-93a1-14263045c94a" providerId="AD" clId="Web-{154781BA-8E00-4E3B-8E68-DE5B2DBF357E}" dt="2023-11-21T16:00:26.695" v="62" actId="20577"/>
        <pc:sldMkLst>
          <pc:docMk/>
          <pc:sldMk cId="648709226" sldId="6785"/>
        </pc:sldMkLst>
        <pc:spChg chg="mod">
          <ac:chgData name="Lex de Wolff" userId="S::lex.de.wolff_alliander.com#ext#@edsn.onmicrosoft.com::842c0f73-aa79-47ef-93a1-14263045c94a" providerId="AD" clId="Web-{154781BA-8E00-4E3B-8E68-DE5B2DBF357E}" dt="2023-11-21T16:00:16.679" v="52" actId="20577"/>
          <ac:spMkLst>
            <pc:docMk/>
            <pc:sldMk cId="648709226" sldId="6785"/>
            <ac:spMk id="7" creationId="{5BFBCADA-0993-43E7-8F20-9307C61F4670}"/>
          </ac:spMkLst>
        </pc:spChg>
        <pc:spChg chg="mod">
          <ac:chgData name="Lex de Wolff" userId="S::lex.de.wolff_alliander.com#ext#@edsn.onmicrosoft.com::842c0f73-aa79-47ef-93a1-14263045c94a" providerId="AD" clId="Web-{154781BA-8E00-4E3B-8E68-DE5B2DBF357E}" dt="2023-11-21T16:00:26.695" v="62" actId="20577"/>
          <ac:spMkLst>
            <pc:docMk/>
            <pc:sldMk cId="648709226" sldId="6785"/>
            <ac:spMk id="54" creationId="{7C2D6861-C43A-49A1-97A9-04A4322EB081}"/>
          </ac:spMkLst>
        </pc:spChg>
      </pc:sldChg>
      <pc:sldChg chg="modSp add">
        <pc:chgData name="Lex de Wolff" userId="S::lex.de.wolff_alliander.com#ext#@edsn.onmicrosoft.com::842c0f73-aa79-47ef-93a1-14263045c94a" providerId="AD" clId="Web-{154781BA-8E00-4E3B-8E68-DE5B2DBF357E}" dt="2023-11-21T16:05:27.347" v="86" actId="1076"/>
        <pc:sldMkLst>
          <pc:docMk/>
          <pc:sldMk cId="1780083109" sldId="6902"/>
        </pc:sldMkLst>
        <pc:spChg chg="mod">
          <ac:chgData name="Lex de Wolff" userId="S::lex.de.wolff_alliander.com#ext#@edsn.onmicrosoft.com::842c0f73-aa79-47ef-93a1-14263045c94a" providerId="AD" clId="Web-{154781BA-8E00-4E3B-8E68-DE5B2DBF357E}" dt="2023-11-21T16:04:23.173" v="74" actId="1076"/>
          <ac:spMkLst>
            <pc:docMk/>
            <pc:sldMk cId="1780083109" sldId="6902"/>
            <ac:spMk id="2" creationId="{74F80F28-89E1-902A-828F-9A213E2CE7B3}"/>
          </ac:spMkLst>
        </pc:spChg>
        <pc:spChg chg="mod">
          <ac:chgData name="Lex de Wolff" userId="S::lex.de.wolff_alliander.com#ext#@edsn.onmicrosoft.com::842c0f73-aa79-47ef-93a1-14263045c94a" providerId="AD" clId="Web-{154781BA-8E00-4E3B-8E68-DE5B2DBF357E}" dt="2023-11-21T15:58:50.942" v="25" actId="1076"/>
          <ac:spMkLst>
            <pc:docMk/>
            <pc:sldMk cId="1780083109" sldId="6902"/>
            <ac:spMk id="4" creationId="{DD3CFB62-82C7-D0A7-9C6E-0CC463AEE966}"/>
          </ac:spMkLst>
        </pc:spChg>
        <pc:spChg chg="mod">
          <ac:chgData name="Lex de Wolff" userId="S::lex.de.wolff_alliander.com#ext#@edsn.onmicrosoft.com::842c0f73-aa79-47ef-93a1-14263045c94a" providerId="AD" clId="Web-{154781BA-8E00-4E3B-8E68-DE5B2DBF357E}" dt="2023-11-21T16:04:23.189" v="75" actId="1076"/>
          <ac:spMkLst>
            <pc:docMk/>
            <pc:sldMk cId="1780083109" sldId="6902"/>
            <ac:spMk id="5" creationId="{7F6A9EAF-AF4B-E781-C6A9-816720B76D57}"/>
          </ac:spMkLst>
        </pc:spChg>
        <pc:spChg chg="mod">
          <ac:chgData name="Lex de Wolff" userId="S::lex.de.wolff_alliander.com#ext#@edsn.onmicrosoft.com::842c0f73-aa79-47ef-93a1-14263045c94a" providerId="AD" clId="Web-{154781BA-8E00-4E3B-8E68-DE5B2DBF357E}" dt="2023-11-21T16:04:10.251" v="67" actId="1076"/>
          <ac:spMkLst>
            <pc:docMk/>
            <pc:sldMk cId="1780083109" sldId="6902"/>
            <ac:spMk id="6" creationId="{008F2BDE-A641-AB86-A90E-CD802A881CF7}"/>
          </ac:spMkLst>
        </pc:spChg>
        <pc:spChg chg="mod">
          <ac:chgData name="Lex de Wolff" userId="S::lex.de.wolff_alliander.com#ext#@edsn.onmicrosoft.com::842c0f73-aa79-47ef-93a1-14263045c94a" providerId="AD" clId="Web-{154781BA-8E00-4E3B-8E68-DE5B2DBF357E}" dt="2023-11-21T16:05:03.128" v="78" actId="1076"/>
          <ac:spMkLst>
            <pc:docMk/>
            <pc:sldMk cId="1780083109" sldId="6902"/>
            <ac:spMk id="7" creationId="{C4D43B68-40B7-389C-18AA-97EB497F9EB9}"/>
          </ac:spMkLst>
        </pc:spChg>
        <pc:spChg chg="mod">
          <ac:chgData name="Lex de Wolff" userId="S::lex.de.wolff_alliander.com#ext#@edsn.onmicrosoft.com::842c0f73-aa79-47ef-93a1-14263045c94a" providerId="AD" clId="Web-{154781BA-8E00-4E3B-8E68-DE5B2DBF357E}" dt="2023-11-21T15:58:50.520" v="5" actId="1076"/>
          <ac:spMkLst>
            <pc:docMk/>
            <pc:sldMk cId="1780083109" sldId="6902"/>
            <ac:spMk id="23" creationId="{00000000-0000-0000-0000-000000000000}"/>
          </ac:spMkLst>
        </pc:spChg>
        <pc:spChg chg="mod">
          <ac:chgData name="Lex de Wolff" userId="S::lex.de.wolff_alliander.com#ext#@edsn.onmicrosoft.com::842c0f73-aa79-47ef-93a1-14263045c94a" providerId="AD" clId="Web-{154781BA-8E00-4E3B-8E68-DE5B2DBF357E}" dt="2023-11-21T16:05:27.332" v="85" actId="1076"/>
          <ac:spMkLst>
            <pc:docMk/>
            <pc:sldMk cId="1780083109" sldId="6902"/>
            <ac:spMk id="24" creationId="{00000000-0000-0000-0000-000000000000}"/>
          </ac:spMkLst>
        </pc:spChg>
        <pc:spChg chg="mod">
          <ac:chgData name="Lex de Wolff" userId="S::lex.de.wolff_alliander.com#ext#@edsn.onmicrosoft.com::842c0f73-aa79-47ef-93a1-14263045c94a" providerId="AD" clId="Web-{154781BA-8E00-4E3B-8E68-DE5B2DBF357E}" dt="2023-11-21T16:05:22.863" v="83" actId="1076"/>
          <ac:spMkLst>
            <pc:docMk/>
            <pc:sldMk cId="1780083109" sldId="6902"/>
            <ac:spMk id="25" creationId="{00000000-0000-0000-0000-000000000000}"/>
          </ac:spMkLst>
        </pc:spChg>
        <pc:spChg chg="mod">
          <ac:chgData name="Lex de Wolff" userId="S::lex.de.wolff_alliander.com#ext#@edsn.onmicrosoft.com::842c0f73-aa79-47ef-93a1-14263045c94a" providerId="AD" clId="Web-{154781BA-8E00-4E3B-8E68-DE5B2DBF357E}" dt="2023-11-21T16:04:23.126" v="71" actId="1076"/>
          <ac:spMkLst>
            <pc:docMk/>
            <pc:sldMk cId="1780083109" sldId="6902"/>
            <ac:spMk id="26" creationId="{00000000-0000-0000-0000-000000000000}"/>
          </ac:spMkLst>
        </pc:spChg>
        <pc:spChg chg="mod">
          <ac:chgData name="Lex de Wolff" userId="S::lex.de.wolff_alliander.com#ext#@edsn.onmicrosoft.com::842c0f73-aa79-47ef-93a1-14263045c94a" providerId="AD" clId="Web-{154781BA-8E00-4E3B-8E68-DE5B2DBF357E}" dt="2023-11-21T16:04:23.142" v="72" actId="1076"/>
          <ac:spMkLst>
            <pc:docMk/>
            <pc:sldMk cId="1780083109" sldId="6902"/>
            <ac:spMk id="27" creationId="{00000000-0000-0000-0000-000000000000}"/>
          </ac:spMkLst>
        </pc:spChg>
        <pc:spChg chg="mod">
          <ac:chgData name="Lex de Wolff" userId="S::lex.de.wolff_alliander.com#ext#@edsn.onmicrosoft.com::842c0f73-aa79-47ef-93a1-14263045c94a" providerId="AD" clId="Web-{154781BA-8E00-4E3B-8E68-DE5B2DBF357E}" dt="2023-11-21T16:04:33.345" v="76" actId="1076"/>
          <ac:spMkLst>
            <pc:docMk/>
            <pc:sldMk cId="1780083109" sldId="6902"/>
            <ac:spMk id="28" creationId="{00000000-0000-0000-0000-000000000000}"/>
          </ac:spMkLst>
        </pc:spChg>
        <pc:spChg chg="mod">
          <ac:chgData name="Lex de Wolff" userId="S::lex.de.wolff_alliander.com#ext#@edsn.onmicrosoft.com::842c0f73-aa79-47ef-93a1-14263045c94a" providerId="AD" clId="Web-{154781BA-8E00-4E3B-8E68-DE5B2DBF357E}" dt="2023-11-21T16:04:10.266" v="68" actId="1076"/>
          <ac:spMkLst>
            <pc:docMk/>
            <pc:sldMk cId="1780083109" sldId="6902"/>
            <ac:spMk id="29" creationId="{00000000-0000-0000-0000-000000000000}"/>
          </ac:spMkLst>
        </pc:spChg>
        <pc:spChg chg="mod">
          <ac:chgData name="Lex de Wolff" userId="S::lex.de.wolff_alliander.com#ext#@edsn.onmicrosoft.com::842c0f73-aa79-47ef-93a1-14263045c94a" providerId="AD" clId="Web-{154781BA-8E00-4E3B-8E68-DE5B2DBF357E}" dt="2023-11-21T15:58:50.660" v="12" actId="1076"/>
          <ac:spMkLst>
            <pc:docMk/>
            <pc:sldMk cId="1780083109" sldId="6902"/>
            <ac:spMk id="30" creationId="{00000000-0000-0000-0000-000000000000}"/>
          </ac:spMkLst>
        </pc:spChg>
        <pc:spChg chg="mod">
          <ac:chgData name="Lex de Wolff" userId="S::lex.de.wolff_alliander.com#ext#@edsn.onmicrosoft.com::842c0f73-aa79-47ef-93a1-14263045c94a" providerId="AD" clId="Web-{154781BA-8E00-4E3B-8E68-DE5B2DBF357E}" dt="2023-11-21T15:58:50.692" v="13" actId="1076"/>
          <ac:spMkLst>
            <pc:docMk/>
            <pc:sldMk cId="1780083109" sldId="6902"/>
            <ac:spMk id="31" creationId="{00000000-0000-0000-0000-000000000000}"/>
          </ac:spMkLst>
        </pc:spChg>
        <pc:spChg chg="mod">
          <ac:chgData name="Lex de Wolff" userId="S::lex.de.wolff_alliander.com#ext#@edsn.onmicrosoft.com::842c0f73-aa79-47ef-93a1-14263045c94a" providerId="AD" clId="Web-{154781BA-8E00-4E3B-8E68-DE5B2DBF357E}" dt="2023-11-21T15:58:50.738" v="14" actId="1076"/>
          <ac:spMkLst>
            <pc:docMk/>
            <pc:sldMk cId="1780083109" sldId="6902"/>
            <ac:spMk id="32" creationId="{00000000-0000-0000-0000-000000000000}"/>
          </ac:spMkLst>
        </pc:spChg>
        <pc:spChg chg="mod">
          <ac:chgData name="Lex de Wolff" userId="S::lex.de.wolff_alliander.com#ext#@edsn.onmicrosoft.com::842c0f73-aa79-47ef-93a1-14263045c94a" providerId="AD" clId="Web-{154781BA-8E00-4E3B-8E68-DE5B2DBF357E}" dt="2023-11-21T15:58:50.770" v="15" actId="1076"/>
          <ac:spMkLst>
            <pc:docMk/>
            <pc:sldMk cId="1780083109" sldId="6902"/>
            <ac:spMk id="33" creationId="{00000000-0000-0000-0000-000000000000}"/>
          </ac:spMkLst>
        </pc:spChg>
        <pc:spChg chg="mod">
          <ac:chgData name="Lex de Wolff" userId="S::lex.de.wolff_alliander.com#ext#@edsn.onmicrosoft.com::842c0f73-aa79-47ef-93a1-14263045c94a" providerId="AD" clId="Web-{154781BA-8E00-4E3B-8E68-DE5B2DBF357E}" dt="2023-11-21T15:58:50.785" v="16" actId="1076"/>
          <ac:spMkLst>
            <pc:docMk/>
            <pc:sldMk cId="1780083109" sldId="6902"/>
            <ac:spMk id="34" creationId="{00000000-0000-0000-0000-000000000000}"/>
          </ac:spMkLst>
        </pc:spChg>
        <pc:spChg chg="mod">
          <ac:chgData name="Lex de Wolff" userId="S::lex.de.wolff_alliander.com#ext#@edsn.onmicrosoft.com::842c0f73-aa79-47ef-93a1-14263045c94a" providerId="AD" clId="Web-{154781BA-8E00-4E3B-8E68-DE5B2DBF357E}" dt="2023-11-21T16:05:27.347" v="86" actId="1076"/>
          <ac:spMkLst>
            <pc:docMk/>
            <pc:sldMk cId="1780083109" sldId="6902"/>
            <ac:spMk id="35" creationId="{00000000-0000-0000-0000-000000000000}"/>
          </ac:spMkLst>
        </pc:spChg>
        <pc:spChg chg="mod">
          <ac:chgData name="Lex de Wolff" userId="S::lex.de.wolff_alliander.com#ext#@edsn.onmicrosoft.com::842c0f73-aa79-47ef-93a1-14263045c94a" providerId="AD" clId="Web-{154781BA-8E00-4E3B-8E68-DE5B2DBF357E}" dt="2023-11-21T16:05:22.910" v="84" actId="1076"/>
          <ac:spMkLst>
            <pc:docMk/>
            <pc:sldMk cId="1780083109" sldId="6902"/>
            <ac:spMk id="36" creationId="{00000000-0000-0000-0000-000000000000}"/>
          </ac:spMkLst>
        </pc:spChg>
        <pc:spChg chg="mod">
          <ac:chgData name="Lex de Wolff" userId="S::lex.de.wolff_alliander.com#ext#@edsn.onmicrosoft.com::842c0f73-aa79-47ef-93a1-14263045c94a" providerId="AD" clId="Web-{154781BA-8E00-4E3B-8E68-DE5B2DBF357E}" dt="2023-11-21T15:58:50.832" v="19" actId="1076"/>
          <ac:spMkLst>
            <pc:docMk/>
            <pc:sldMk cId="1780083109" sldId="6902"/>
            <ac:spMk id="37" creationId="{00000000-0000-0000-0000-000000000000}"/>
          </ac:spMkLst>
        </pc:spChg>
        <pc:spChg chg="mod">
          <ac:chgData name="Lex de Wolff" userId="S::lex.de.wolff_alliander.com#ext#@edsn.onmicrosoft.com::842c0f73-aa79-47ef-93a1-14263045c94a" providerId="AD" clId="Web-{154781BA-8E00-4E3B-8E68-DE5B2DBF357E}" dt="2023-11-21T16:04:23.157" v="73" actId="1076"/>
          <ac:spMkLst>
            <pc:docMk/>
            <pc:sldMk cId="1780083109" sldId="6902"/>
            <ac:spMk id="38" creationId="{00000000-0000-0000-0000-000000000000}"/>
          </ac:spMkLst>
        </pc:spChg>
        <pc:spChg chg="mod">
          <ac:chgData name="Lex de Wolff" userId="S::lex.de.wolff_alliander.com#ext#@edsn.onmicrosoft.com::842c0f73-aa79-47ef-93a1-14263045c94a" providerId="AD" clId="Web-{154781BA-8E00-4E3B-8E68-DE5B2DBF357E}" dt="2023-11-21T16:04:33.361" v="77" actId="1076"/>
          <ac:spMkLst>
            <pc:docMk/>
            <pc:sldMk cId="1780083109" sldId="6902"/>
            <ac:spMk id="39" creationId="{00000000-0000-0000-0000-000000000000}"/>
          </ac:spMkLst>
        </pc:spChg>
        <pc:spChg chg="mod">
          <ac:chgData name="Lex de Wolff" userId="S::lex.de.wolff_alliander.com#ext#@edsn.onmicrosoft.com::842c0f73-aa79-47ef-93a1-14263045c94a" providerId="AD" clId="Web-{154781BA-8E00-4E3B-8E68-DE5B2DBF357E}" dt="2023-11-21T16:04:10.282" v="69" actId="1076"/>
          <ac:spMkLst>
            <pc:docMk/>
            <pc:sldMk cId="1780083109" sldId="6902"/>
            <ac:spMk id="40" creationId="{00000000-0000-0000-0000-000000000000}"/>
          </ac:spMkLst>
        </pc:spChg>
        <pc:spChg chg="mod">
          <ac:chgData name="Lex de Wolff" userId="S::lex.de.wolff_alliander.com#ext#@edsn.onmicrosoft.com::842c0f73-aa79-47ef-93a1-14263045c94a" providerId="AD" clId="Web-{154781BA-8E00-4E3B-8E68-DE5B2DBF357E}" dt="2023-11-21T16:04:10.298" v="70" actId="1076"/>
          <ac:spMkLst>
            <pc:docMk/>
            <pc:sldMk cId="1780083109" sldId="6902"/>
            <ac:spMk id="41" creationId="{00000000-0000-0000-0000-000000000000}"/>
          </ac:spMkLst>
        </pc:spChg>
      </pc:sldChg>
      <pc:sldChg chg="modSp add">
        <pc:chgData name="Lex de Wolff" userId="S::lex.de.wolff_alliander.com#ext#@edsn.onmicrosoft.com::842c0f73-aa79-47ef-93a1-14263045c94a" providerId="AD" clId="Web-{154781BA-8E00-4E3B-8E68-DE5B2DBF357E}" dt="2023-11-21T15:59:24.990" v="30" actId="1076"/>
        <pc:sldMkLst>
          <pc:docMk/>
          <pc:sldMk cId="2752903251" sldId="6903"/>
        </pc:sldMkLst>
        <pc:graphicFrameChg chg="mod">
          <ac:chgData name="Lex de Wolff" userId="S::lex.de.wolff_alliander.com#ext#@edsn.onmicrosoft.com::842c0f73-aa79-47ef-93a1-14263045c94a" providerId="AD" clId="Web-{154781BA-8E00-4E3B-8E68-DE5B2DBF357E}" dt="2023-11-21T15:59:06.770" v="28" actId="1076"/>
          <ac:graphicFrameMkLst>
            <pc:docMk/>
            <pc:sldMk cId="2752903251" sldId="6903"/>
            <ac:graphicFrameMk id="4" creationId="{66877E33-266F-E503-57BF-8365A65DAA6C}"/>
          </ac:graphicFrameMkLst>
        </pc:graphicFrameChg>
        <pc:picChg chg="mod">
          <ac:chgData name="Lex de Wolff" userId="S::lex.de.wolff_alliander.com#ext#@edsn.onmicrosoft.com::842c0f73-aa79-47ef-93a1-14263045c94a" providerId="AD" clId="Web-{154781BA-8E00-4E3B-8E68-DE5B2DBF357E}" dt="2023-11-21T15:59:24.990" v="30" actId="1076"/>
          <ac:picMkLst>
            <pc:docMk/>
            <pc:sldMk cId="2752903251" sldId="6903"/>
            <ac:picMk id="34" creationId="{05B2E5B2-7994-1A9C-7482-04D4CFE2FD8E}"/>
          </ac:picMkLst>
        </pc:picChg>
      </pc:sldChg>
    </pc:docChg>
  </pc:docChgLst>
  <pc:docChgLst>
    <pc:chgData name="Sefanja Severin" userId="99325c90-fb6f-426e-9744-e02f59114d16" providerId="ADAL" clId="{1C39FB6E-D566-404A-B11C-FA2C1A2BB073}"/>
    <pc:docChg chg="undo custSel modSld">
      <pc:chgData name="Sefanja Severin" userId="99325c90-fb6f-426e-9744-e02f59114d16" providerId="ADAL" clId="{1C39FB6E-D566-404A-B11C-FA2C1A2BB073}" dt="2023-05-07T12:11:12.930" v="870" actId="208"/>
      <pc:docMkLst>
        <pc:docMk/>
      </pc:docMkLst>
      <pc:sldChg chg="modSp mod">
        <pc:chgData name="Sefanja Severin" userId="99325c90-fb6f-426e-9744-e02f59114d16" providerId="ADAL" clId="{1C39FB6E-D566-404A-B11C-FA2C1A2BB073}" dt="2023-05-07T12:11:12.930" v="870" actId="208"/>
        <pc:sldMkLst>
          <pc:docMk/>
          <pc:sldMk cId="4198788404" sldId="6828"/>
        </pc:sldMkLst>
        <pc:spChg chg="mod">
          <ac:chgData name="Sefanja Severin" userId="99325c90-fb6f-426e-9744-e02f59114d16" providerId="ADAL" clId="{1C39FB6E-D566-404A-B11C-FA2C1A2BB073}" dt="2023-05-06T19:26:50.915" v="379" actId="20577"/>
          <ac:spMkLst>
            <pc:docMk/>
            <pc:sldMk cId="4198788404" sldId="6828"/>
            <ac:spMk id="2" creationId="{10810ADD-B812-EC50-E265-3B379B84A69B}"/>
          </ac:spMkLst>
        </pc:spChg>
        <pc:spChg chg="mod">
          <ac:chgData name="Sefanja Severin" userId="99325c90-fb6f-426e-9744-e02f59114d16" providerId="ADAL" clId="{1C39FB6E-D566-404A-B11C-FA2C1A2BB073}" dt="2023-05-06T19:17:14.196" v="78" actId="1076"/>
          <ac:spMkLst>
            <pc:docMk/>
            <pc:sldMk cId="4198788404" sldId="6828"/>
            <ac:spMk id="14" creationId="{81BB0E6F-601B-5D8C-6DC1-020C88FDBAF2}"/>
          </ac:spMkLst>
        </pc:spChg>
        <pc:spChg chg="mod">
          <ac:chgData name="Sefanja Severin" userId="99325c90-fb6f-426e-9744-e02f59114d16" providerId="ADAL" clId="{1C39FB6E-D566-404A-B11C-FA2C1A2BB073}" dt="2023-05-06T19:17:56.780" v="127" actId="20577"/>
          <ac:spMkLst>
            <pc:docMk/>
            <pc:sldMk cId="4198788404" sldId="6828"/>
            <ac:spMk id="220" creationId="{A6DE23FC-46CF-4772-99E0-83021C714347}"/>
          </ac:spMkLst>
        </pc:spChg>
        <pc:spChg chg="mod">
          <ac:chgData name="Sefanja Severin" userId="99325c90-fb6f-426e-9744-e02f59114d16" providerId="ADAL" clId="{1C39FB6E-D566-404A-B11C-FA2C1A2BB073}" dt="2023-05-06T19:18:11.880" v="146" actId="20577"/>
          <ac:spMkLst>
            <pc:docMk/>
            <pc:sldMk cId="4198788404" sldId="6828"/>
            <ac:spMk id="222" creationId="{0C5E094D-8C3E-43F7-9EA2-5DDA3A10C6C2}"/>
          </ac:spMkLst>
        </pc:spChg>
        <pc:spChg chg="mod">
          <ac:chgData name="Sefanja Severin" userId="99325c90-fb6f-426e-9744-e02f59114d16" providerId="ADAL" clId="{1C39FB6E-D566-404A-B11C-FA2C1A2BB073}" dt="2023-05-06T19:18:35.743" v="151" actId="20577"/>
          <ac:spMkLst>
            <pc:docMk/>
            <pc:sldMk cId="4198788404" sldId="6828"/>
            <ac:spMk id="227" creationId="{2ABEA750-7FC1-46EE-8B2A-1CF9E6B3C79C}"/>
          </ac:spMkLst>
        </pc:spChg>
        <pc:spChg chg="mod">
          <ac:chgData name="Sefanja Severin" userId="99325c90-fb6f-426e-9744-e02f59114d16" providerId="ADAL" clId="{1C39FB6E-D566-404A-B11C-FA2C1A2BB073}" dt="2023-05-06T19:18:52.057" v="155" actId="1076"/>
          <ac:spMkLst>
            <pc:docMk/>
            <pc:sldMk cId="4198788404" sldId="6828"/>
            <ac:spMk id="232" creationId="{7728ED89-736E-45DB-B709-932D76F1D766}"/>
          </ac:spMkLst>
        </pc:spChg>
        <pc:spChg chg="mod">
          <ac:chgData name="Sefanja Severin" userId="99325c90-fb6f-426e-9744-e02f59114d16" providerId="ADAL" clId="{1C39FB6E-D566-404A-B11C-FA2C1A2BB073}" dt="2023-05-06T19:18:58.955" v="162" actId="1076"/>
          <ac:spMkLst>
            <pc:docMk/>
            <pc:sldMk cId="4198788404" sldId="6828"/>
            <ac:spMk id="233" creationId="{D4341066-4658-489B-B0E6-2C8D015798D3}"/>
          </ac:spMkLst>
        </pc:spChg>
        <pc:spChg chg="mod">
          <ac:chgData name="Sefanja Severin" userId="99325c90-fb6f-426e-9744-e02f59114d16" providerId="ADAL" clId="{1C39FB6E-D566-404A-B11C-FA2C1A2BB073}" dt="2023-05-06T19:19:11.344" v="167" actId="1076"/>
          <ac:spMkLst>
            <pc:docMk/>
            <pc:sldMk cId="4198788404" sldId="6828"/>
            <ac:spMk id="236" creationId="{2AD628A5-A1C6-4B94-8EA3-62C15BE3093F}"/>
          </ac:spMkLst>
        </pc:spChg>
        <pc:spChg chg="mod">
          <ac:chgData name="Sefanja Severin" userId="99325c90-fb6f-426e-9744-e02f59114d16" providerId="ADAL" clId="{1C39FB6E-D566-404A-B11C-FA2C1A2BB073}" dt="2023-05-06T19:22:29.602" v="293" actId="20577"/>
          <ac:spMkLst>
            <pc:docMk/>
            <pc:sldMk cId="4198788404" sldId="6828"/>
            <ac:spMk id="249" creationId="{124F0E6A-FEA5-42E1-9896-3DD68068EF62}"/>
          </ac:spMkLst>
        </pc:spChg>
        <pc:spChg chg="mod">
          <ac:chgData name="Sefanja Severin" userId="99325c90-fb6f-426e-9744-e02f59114d16" providerId="ADAL" clId="{1C39FB6E-D566-404A-B11C-FA2C1A2BB073}" dt="2023-05-06T19:26:00.240" v="370" actId="20577"/>
          <ac:spMkLst>
            <pc:docMk/>
            <pc:sldMk cId="4198788404" sldId="6828"/>
            <ac:spMk id="282" creationId="{B86B8EA0-BA94-4718-8BFF-AD0EEDFA2C68}"/>
          </ac:spMkLst>
        </pc:spChg>
        <pc:spChg chg="mod">
          <ac:chgData name="Sefanja Severin" userId="99325c90-fb6f-426e-9744-e02f59114d16" providerId="ADAL" clId="{1C39FB6E-D566-404A-B11C-FA2C1A2BB073}" dt="2023-05-07T12:06:56.277" v="862" actId="20577"/>
          <ac:spMkLst>
            <pc:docMk/>
            <pc:sldMk cId="4198788404" sldId="6828"/>
            <ac:spMk id="283" creationId="{A86BFC21-7BB0-4776-AACA-65901E0AB97B}"/>
          </ac:spMkLst>
        </pc:spChg>
        <pc:spChg chg="mod">
          <ac:chgData name="Sefanja Severin" userId="99325c90-fb6f-426e-9744-e02f59114d16" providerId="ADAL" clId="{1C39FB6E-D566-404A-B11C-FA2C1A2BB073}" dt="2023-05-06T19:15:40.187" v="16" actId="1076"/>
          <ac:spMkLst>
            <pc:docMk/>
            <pc:sldMk cId="4198788404" sldId="6828"/>
            <ac:spMk id="285" creationId="{36D725DD-6086-4FE8-8492-6AB082BC0E30}"/>
          </ac:spMkLst>
        </pc:spChg>
        <pc:spChg chg="mod">
          <ac:chgData name="Sefanja Severin" userId="99325c90-fb6f-426e-9744-e02f59114d16" providerId="ADAL" clId="{1C39FB6E-D566-404A-B11C-FA2C1A2BB073}" dt="2023-05-07T12:10:58.755" v="869" actId="20577"/>
          <ac:spMkLst>
            <pc:docMk/>
            <pc:sldMk cId="4198788404" sldId="6828"/>
            <ac:spMk id="290" creationId="{2A138561-503D-4DE3-A6B6-F8321AB5599B}"/>
          </ac:spMkLst>
        </pc:spChg>
        <pc:spChg chg="mod">
          <ac:chgData name="Sefanja Severin" userId="99325c90-fb6f-426e-9744-e02f59114d16" providerId="ADAL" clId="{1C39FB6E-D566-404A-B11C-FA2C1A2BB073}" dt="2023-05-06T19:19:38.337" v="184" actId="1076"/>
          <ac:spMkLst>
            <pc:docMk/>
            <pc:sldMk cId="4198788404" sldId="6828"/>
            <ac:spMk id="299" creationId="{DCA68B68-6729-44D3-BFC9-53F63F586325}"/>
          </ac:spMkLst>
        </pc:spChg>
        <pc:spChg chg="mod">
          <ac:chgData name="Sefanja Severin" userId="99325c90-fb6f-426e-9744-e02f59114d16" providerId="ADAL" clId="{1C39FB6E-D566-404A-B11C-FA2C1A2BB073}" dt="2023-05-07T11:47:04.589" v="493" actId="1076"/>
          <ac:spMkLst>
            <pc:docMk/>
            <pc:sldMk cId="4198788404" sldId="6828"/>
            <ac:spMk id="320" creationId="{2575D741-DD90-4528-B9DD-1234F500F5B8}"/>
          </ac:spMkLst>
        </pc:spChg>
        <pc:spChg chg="mod">
          <ac:chgData name="Sefanja Severin" userId="99325c90-fb6f-426e-9744-e02f59114d16" providerId="ADAL" clId="{1C39FB6E-D566-404A-B11C-FA2C1A2BB073}" dt="2023-05-06T19:25:08.679" v="348" actId="1076"/>
          <ac:spMkLst>
            <pc:docMk/>
            <pc:sldMk cId="4198788404" sldId="6828"/>
            <ac:spMk id="328" creationId="{552E1927-5248-49CB-8FBF-AF29171928E7}"/>
          </ac:spMkLst>
        </pc:spChg>
        <pc:spChg chg="mod">
          <ac:chgData name="Sefanja Severin" userId="99325c90-fb6f-426e-9744-e02f59114d16" providerId="ADAL" clId="{1C39FB6E-D566-404A-B11C-FA2C1A2BB073}" dt="2023-05-06T19:24:56.137" v="339" actId="1076"/>
          <ac:spMkLst>
            <pc:docMk/>
            <pc:sldMk cId="4198788404" sldId="6828"/>
            <ac:spMk id="344" creationId="{AFB69B53-E206-48CD-9C92-CFB1CEF38F7A}"/>
          </ac:spMkLst>
        </pc:spChg>
        <pc:spChg chg="mod">
          <ac:chgData name="Sefanja Severin" userId="99325c90-fb6f-426e-9744-e02f59114d16" providerId="ADAL" clId="{1C39FB6E-D566-404A-B11C-FA2C1A2BB073}" dt="2023-05-06T19:16:57.695" v="60" actId="1076"/>
          <ac:spMkLst>
            <pc:docMk/>
            <pc:sldMk cId="4198788404" sldId="6828"/>
            <ac:spMk id="382" creationId="{74A9D0BF-D7B0-42FF-ACDD-5FCB407B04FA}"/>
          </ac:spMkLst>
        </pc:spChg>
        <pc:spChg chg="mod">
          <ac:chgData name="Sefanja Severin" userId="99325c90-fb6f-426e-9744-e02f59114d16" providerId="ADAL" clId="{1C39FB6E-D566-404A-B11C-FA2C1A2BB073}" dt="2023-05-07T11:53:16.238" v="622" actId="1076"/>
          <ac:spMkLst>
            <pc:docMk/>
            <pc:sldMk cId="4198788404" sldId="6828"/>
            <ac:spMk id="384" creationId="{99C64108-2067-4A81-8823-FD801FE1D26F}"/>
          </ac:spMkLst>
        </pc:spChg>
        <pc:spChg chg="mod">
          <ac:chgData name="Sefanja Severin" userId="99325c90-fb6f-426e-9744-e02f59114d16" providerId="ADAL" clId="{1C39FB6E-D566-404A-B11C-FA2C1A2BB073}" dt="2023-05-07T11:53:24.323" v="637" actId="1076"/>
          <ac:spMkLst>
            <pc:docMk/>
            <pc:sldMk cId="4198788404" sldId="6828"/>
            <ac:spMk id="387" creationId="{B744B79F-B654-4A86-9E8D-10883E4BE677}"/>
          </ac:spMkLst>
        </pc:spChg>
        <pc:spChg chg="mod">
          <ac:chgData name="Sefanja Severin" userId="99325c90-fb6f-426e-9744-e02f59114d16" providerId="ADAL" clId="{1C39FB6E-D566-404A-B11C-FA2C1A2BB073}" dt="2023-05-06T19:23:27.871" v="310" actId="20577"/>
          <ac:spMkLst>
            <pc:docMk/>
            <pc:sldMk cId="4198788404" sldId="6828"/>
            <ac:spMk id="404" creationId="{AA475E64-1DAA-4B72-BD04-4C767348F076}"/>
          </ac:spMkLst>
        </pc:spChg>
        <pc:spChg chg="mod">
          <ac:chgData name="Sefanja Severin" userId="99325c90-fb6f-426e-9744-e02f59114d16" providerId="ADAL" clId="{1C39FB6E-D566-404A-B11C-FA2C1A2BB073}" dt="2023-05-07T12:04:46.847" v="800" actId="1076"/>
          <ac:spMkLst>
            <pc:docMk/>
            <pc:sldMk cId="4198788404" sldId="6828"/>
            <ac:spMk id="408" creationId="{2C1BDDF9-2976-40BE-AA1F-AC620EBB073D}"/>
          </ac:spMkLst>
        </pc:spChg>
        <pc:spChg chg="mod">
          <ac:chgData name="Sefanja Severin" userId="99325c90-fb6f-426e-9744-e02f59114d16" providerId="ADAL" clId="{1C39FB6E-D566-404A-B11C-FA2C1A2BB073}" dt="2023-05-06T19:21:05.399" v="218" actId="20577"/>
          <ac:spMkLst>
            <pc:docMk/>
            <pc:sldMk cId="4198788404" sldId="6828"/>
            <ac:spMk id="414" creationId="{2676EDAE-9903-479D-AC0F-1DECF000DE53}"/>
          </ac:spMkLst>
        </pc:spChg>
        <pc:spChg chg="mod">
          <ac:chgData name="Sefanja Severin" userId="99325c90-fb6f-426e-9744-e02f59114d16" providerId="ADAL" clId="{1C39FB6E-D566-404A-B11C-FA2C1A2BB073}" dt="2023-05-07T12:04:36.153" v="773" actId="1076"/>
          <ac:spMkLst>
            <pc:docMk/>
            <pc:sldMk cId="4198788404" sldId="6828"/>
            <ac:spMk id="428" creationId="{C42F5646-EC27-4B2F-BF17-673D6DD8071B}"/>
          </ac:spMkLst>
        </pc:spChg>
        <pc:spChg chg="mod">
          <ac:chgData name="Sefanja Severin" userId="99325c90-fb6f-426e-9744-e02f59114d16" providerId="ADAL" clId="{1C39FB6E-D566-404A-B11C-FA2C1A2BB073}" dt="2023-05-07T12:05:34.026" v="819" actId="1076"/>
          <ac:spMkLst>
            <pc:docMk/>
            <pc:sldMk cId="4198788404" sldId="6828"/>
            <ac:spMk id="451" creationId="{AF6B06A9-93D2-44D1-8609-F2B067E87877}"/>
          </ac:spMkLst>
        </pc:spChg>
        <pc:spChg chg="mod">
          <ac:chgData name="Sefanja Severin" userId="99325c90-fb6f-426e-9744-e02f59114d16" providerId="ADAL" clId="{1C39FB6E-D566-404A-B11C-FA2C1A2BB073}" dt="2023-05-06T19:21:58.898" v="257" actId="20577"/>
          <ac:spMkLst>
            <pc:docMk/>
            <pc:sldMk cId="4198788404" sldId="6828"/>
            <ac:spMk id="461" creationId="{5A5ECC6D-27D2-4793-BEC8-7476E0BC1AEA}"/>
          </ac:spMkLst>
        </pc:spChg>
        <pc:spChg chg="mod">
          <ac:chgData name="Sefanja Severin" userId="99325c90-fb6f-426e-9744-e02f59114d16" providerId="ADAL" clId="{1C39FB6E-D566-404A-B11C-FA2C1A2BB073}" dt="2023-05-06T19:22:11.738" v="277" actId="20577"/>
          <ac:spMkLst>
            <pc:docMk/>
            <pc:sldMk cId="4198788404" sldId="6828"/>
            <ac:spMk id="463" creationId="{6361AABB-9400-4329-AE2A-DBFD34E0FEA3}"/>
          </ac:spMkLst>
        </pc:spChg>
        <pc:spChg chg="mod">
          <ac:chgData name="Sefanja Severin" userId="99325c90-fb6f-426e-9744-e02f59114d16" providerId="ADAL" clId="{1C39FB6E-D566-404A-B11C-FA2C1A2BB073}" dt="2023-05-06T19:20:49.020" v="202" actId="20577"/>
          <ac:spMkLst>
            <pc:docMk/>
            <pc:sldMk cId="4198788404" sldId="6828"/>
            <ac:spMk id="471" creationId="{DD65D176-4A9F-423A-A845-E4AB13BAAB50}"/>
          </ac:spMkLst>
        </pc:spChg>
        <pc:cxnChg chg="mod">
          <ac:chgData name="Sefanja Severin" userId="99325c90-fb6f-426e-9744-e02f59114d16" providerId="ADAL" clId="{1C39FB6E-D566-404A-B11C-FA2C1A2BB073}" dt="2023-05-07T11:45:25.431" v="453" actId="208"/>
          <ac:cxnSpMkLst>
            <pc:docMk/>
            <pc:sldMk cId="4198788404" sldId="6828"/>
            <ac:cxnSpMk id="4" creationId="{2F82E50B-24B1-4EA1-92C6-B578C0EC2A60}"/>
          </ac:cxnSpMkLst>
        </pc:cxnChg>
        <pc:cxnChg chg="mod">
          <ac:chgData name="Sefanja Severin" userId="99325c90-fb6f-426e-9744-e02f59114d16" providerId="ADAL" clId="{1C39FB6E-D566-404A-B11C-FA2C1A2BB073}" dt="2023-05-07T12:11:12.930" v="870" actId="208"/>
          <ac:cxnSpMkLst>
            <pc:docMk/>
            <pc:sldMk cId="4198788404" sldId="6828"/>
            <ac:cxnSpMk id="20" creationId="{0AFCFCB5-9225-41AB-AE47-B920E56C7AC9}"/>
          </ac:cxnSpMkLst>
        </pc:cxnChg>
        <pc:cxnChg chg="mod">
          <ac:chgData name="Sefanja Severin" userId="99325c90-fb6f-426e-9744-e02f59114d16" providerId="ADAL" clId="{1C39FB6E-D566-404A-B11C-FA2C1A2BB073}" dt="2023-05-07T11:47:11.712" v="494" actId="208"/>
          <ac:cxnSpMkLst>
            <pc:docMk/>
            <pc:sldMk cId="4198788404" sldId="6828"/>
            <ac:cxnSpMk id="319" creationId="{E1C240EC-CA47-4B2C-A96E-F4160FCF9E2F}"/>
          </ac:cxnSpMkLst>
        </pc:cxnChg>
        <pc:cxnChg chg="mod">
          <ac:chgData name="Sefanja Severin" userId="99325c90-fb6f-426e-9744-e02f59114d16" providerId="ADAL" clId="{1C39FB6E-D566-404A-B11C-FA2C1A2BB073}" dt="2023-05-07T12:04:51.129" v="801" actId="208"/>
          <ac:cxnSpMkLst>
            <pc:docMk/>
            <pc:sldMk cId="4198788404" sldId="6828"/>
            <ac:cxnSpMk id="407" creationId="{15EC3796-51B8-4960-ADE1-97E478D47DB8}"/>
          </ac:cxnSpMkLst>
        </pc:cxnChg>
      </pc:sldChg>
      <pc:sldChg chg="modSp mod">
        <pc:chgData name="Sefanja Severin" userId="99325c90-fb6f-426e-9744-e02f59114d16" providerId="ADAL" clId="{1C39FB6E-D566-404A-B11C-FA2C1A2BB073}" dt="2023-05-07T11:48:41.319" v="529" actId="1076"/>
        <pc:sldMkLst>
          <pc:docMk/>
          <pc:sldMk cId="2600403285" sldId="6893"/>
        </pc:sldMkLst>
        <pc:spChg chg="mod">
          <ac:chgData name="Sefanja Severin" userId="99325c90-fb6f-426e-9744-e02f59114d16" providerId="ADAL" clId="{1C39FB6E-D566-404A-B11C-FA2C1A2BB073}" dt="2023-05-07T11:48:31.828" v="528" actId="20577"/>
          <ac:spMkLst>
            <pc:docMk/>
            <pc:sldMk cId="2600403285" sldId="6893"/>
            <ac:spMk id="291" creationId="{2470FF90-8DBF-42B4-9237-685545DAC2A4}"/>
          </ac:spMkLst>
        </pc:spChg>
        <pc:spChg chg="mod">
          <ac:chgData name="Sefanja Severin" userId="99325c90-fb6f-426e-9744-e02f59114d16" providerId="ADAL" clId="{1C39FB6E-D566-404A-B11C-FA2C1A2BB073}" dt="2023-05-07T11:48:41.319" v="529" actId="1076"/>
          <ac:spMkLst>
            <pc:docMk/>
            <pc:sldMk cId="2600403285" sldId="6893"/>
            <ac:spMk id="324" creationId="{479BB1AB-CC9E-4BC2-904E-15847DDAF0A2}"/>
          </ac:spMkLst>
        </pc:spChg>
        <pc:spChg chg="mod">
          <ac:chgData name="Sefanja Severin" userId="99325c90-fb6f-426e-9744-e02f59114d16" providerId="ADAL" clId="{1C39FB6E-D566-404A-B11C-FA2C1A2BB073}" dt="2023-05-07T11:47:27.673" v="511" actId="1076"/>
          <ac:spMkLst>
            <pc:docMk/>
            <pc:sldMk cId="2600403285" sldId="6893"/>
            <ac:spMk id="331" creationId="{A71DDE6B-53CE-46FE-82A2-31AE87B7FB24}"/>
          </ac:spMkLst>
        </pc:spChg>
        <pc:spChg chg="mod">
          <ac:chgData name="Sefanja Severin" userId="99325c90-fb6f-426e-9744-e02f59114d16" providerId="ADAL" clId="{1C39FB6E-D566-404A-B11C-FA2C1A2BB073}" dt="2023-05-07T11:40:32.835" v="418" actId="1076"/>
          <ac:spMkLst>
            <pc:docMk/>
            <pc:sldMk cId="2600403285" sldId="6893"/>
            <ac:spMk id="385" creationId="{9343590C-E3EA-4D11-9D01-5B4ABD90342F}"/>
          </ac:spMkLst>
        </pc:spChg>
        <pc:spChg chg="mod">
          <ac:chgData name="Sefanja Severin" userId="99325c90-fb6f-426e-9744-e02f59114d16" providerId="ADAL" clId="{1C39FB6E-D566-404A-B11C-FA2C1A2BB073}" dt="2023-05-07T11:45:37.949" v="476" actId="20577"/>
          <ac:spMkLst>
            <pc:docMk/>
            <pc:sldMk cId="2600403285" sldId="6893"/>
            <ac:spMk id="393" creationId="{C9C25C3F-B610-4A45-AEE6-48B4C49B3242}"/>
          </ac:spMkLst>
        </pc:spChg>
        <pc:spChg chg="mod">
          <ac:chgData name="Sefanja Severin" userId="99325c90-fb6f-426e-9744-e02f59114d16" providerId="ADAL" clId="{1C39FB6E-D566-404A-B11C-FA2C1A2BB073}" dt="2023-05-07T11:43:24.259" v="435" actId="20577"/>
          <ac:spMkLst>
            <pc:docMk/>
            <pc:sldMk cId="2600403285" sldId="6893"/>
            <ac:spMk id="401" creationId="{77A1AF02-C4DF-4366-A47A-F5EAB60E3B90}"/>
          </ac:spMkLst>
        </pc:spChg>
        <pc:spChg chg="mod">
          <ac:chgData name="Sefanja Severin" userId="99325c90-fb6f-426e-9744-e02f59114d16" providerId="ADAL" clId="{1C39FB6E-D566-404A-B11C-FA2C1A2BB073}" dt="2023-05-07T11:43:39.755" v="451" actId="1076"/>
          <ac:spMkLst>
            <pc:docMk/>
            <pc:sldMk cId="2600403285" sldId="6893"/>
            <ac:spMk id="415" creationId="{5FE2DF57-5DB0-4E9C-B083-9A5730515786}"/>
          </ac:spMkLst>
        </pc:spChg>
        <pc:cxnChg chg="mod">
          <ac:chgData name="Sefanja Severin" userId="99325c90-fb6f-426e-9744-e02f59114d16" providerId="ADAL" clId="{1C39FB6E-D566-404A-B11C-FA2C1A2BB073}" dt="2023-05-07T11:47:32.572" v="512" actId="208"/>
          <ac:cxnSpMkLst>
            <pc:docMk/>
            <pc:sldMk cId="2600403285" sldId="6893"/>
            <ac:cxnSpMk id="251" creationId="{5DD096DF-C7E4-4C84-903B-CCB479F08786}"/>
          </ac:cxnSpMkLst>
        </pc:cxnChg>
        <pc:cxnChg chg="mod">
          <ac:chgData name="Sefanja Severin" userId="99325c90-fb6f-426e-9744-e02f59114d16" providerId="ADAL" clId="{1C39FB6E-D566-404A-B11C-FA2C1A2BB073}" dt="2023-05-07T11:42:12.264" v="419" actId="208"/>
          <ac:cxnSpMkLst>
            <pc:docMk/>
            <pc:sldMk cId="2600403285" sldId="6893"/>
            <ac:cxnSpMk id="392" creationId="{3B9FBAEC-D1C3-4461-BD39-77D89ADC7974}"/>
          </ac:cxnSpMkLst>
        </pc:cxnChg>
        <pc:cxnChg chg="mod">
          <ac:chgData name="Sefanja Severin" userId="99325c90-fb6f-426e-9744-e02f59114d16" providerId="ADAL" clId="{1C39FB6E-D566-404A-B11C-FA2C1A2BB073}" dt="2023-05-07T11:44:32.873" v="452" actId="208"/>
          <ac:cxnSpMkLst>
            <pc:docMk/>
            <pc:sldMk cId="2600403285" sldId="6893"/>
            <ac:cxnSpMk id="416" creationId="{C6399D2D-EE10-4844-8DE0-871A34497AFA}"/>
          </ac:cxnSpMkLst>
        </pc:cxnChg>
      </pc:sldChg>
      <pc:sldChg chg="modSp mod">
        <pc:chgData name="Sefanja Severin" userId="99325c90-fb6f-426e-9744-e02f59114d16" providerId="ADAL" clId="{1C39FB6E-D566-404A-B11C-FA2C1A2BB073}" dt="2023-05-07T12:03:29.627" v="750" actId="208"/>
        <pc:sldMkLst>
          <pc:docMk/>
          <pc:sldMk cId="3453877942" sldId="6894"/>
        </pc:sldMkLst>
        <pc:spChg chg="mod">
          <ac:chgData name="Sefanja Severin" userId="99325c90-fb6f-426e-9744-e02f59114d16" providerId="ADAL" clId="{1C39FB6E-D566-404A-B11C-FA2C1A2BB073}" dt="2023-05-07T12:02:23.173" v="706" actId="20577"/>
          <ac:spMkLst>
            <pc:docMk/>
            <pc:sldMk cId="3453877942" sldId="6894"/>
            <ac:spMk id="96" creationId="{F1CA0FC1-6488-DAB6-BAE0-B566D28D8401}"/>
          </ac:spMkLst>
        </pc:spChg>
        <pc:spChg chg="mod">
          <ac:chgData name="Sefanja Severin" userId="99325c90-fb6f-426e-9744-e02f59114d16" providerId="ADAL" clId="{1C39FB6E-D566-404A-B11C-FA2C1A2BB073}" dt="2023-05-07T11:58:06.407" v="664" actId="20577"/>
          <ac:spMkLst>
            <pc:docMk/>
            <pc:sldMk cId="3453877942" sldId="6894"/>
            <ac:spMk id="97" creationId="{881FFF59-B236-B95C-4458-87D234EC9B16}"/>
          </ac:spMkLst>
        </pc:spChg>
        <pc:spChg chg="mod">
          <ac:chgData name="Sefanja Severin" userId="99325c90-fb6f-426e-9744-e02f59114d16" providerId="ADAL" clId="{1C39FB6E-D566-404A-B11C-FA2C1A2BB073}" dt="2023-05-07T12:03:24.395" v="749" actId="1076"/>
          <ac:spMkLst>
            <pc:docMk/>
            <pc:sldMk cId="3453877942" sldId="6894"/>
            <ac:spMk id="102" creationId="{29546B8E-13A7-BD7B-158B-805DDDEDEF73}"/>
          </ac:spMkLst>
        </pc:spChg>
        <pc:spChg chg="mod">
          <ac:chgData name="Sefanja Severin" userId="99325c90-fb6f-426e-9744-e02f59114d16" providerId="ADAL" clId="{1C39FB6E-D566-404A-B11C-FA2C1A2BB073}" dt="2023-05-07T12:03:12.644" v="727" actId="1076"/>
          <ac:spMkLst>
            <pc:docMk/>
            <pc:sldMk cId="3453877942" sldId="6894"/>
            <ac:spMk id="103" creationId="{AC3A3E82-2582-1277-F06C-67F2825E3656}"/>
          </ac:spMkLst>
        </pc:spChg>
        <pc:spChg chg="mod">
          <ac:chgData name="Sefanja Severin" userId="99325c90-fb6f-426e-9744-e02f59114d16" providerId="ADAL" clId="{1C39FB6E-D566-404A-B11C-FA2C1A2BB073}" dt="2023-05-07T12:02:21.050" v="701" actId="20577"/>
          <ac:spMkLst>
            <pc:docMk/>
            <pc:sldMk cId="3453877942" sldId="6894"/>
            <ac:spMk id="104" creationId="{F7E923A5-45F7-667F-F751-B2B397E18502}"/>
          </ac:spMkLst>
        </pc:spChg>
        <pc:spChg chg="mod">
          <ac:chgData name="Sefanja Severin" userId="99325c90-fb6f-426e-9744-e02f59114d16" providerId="ADAL" clId="{1C39FB6E-D566-404A-B11C-FA2C1A2BB073}" dt="2023-05-07T11:52:20.345" v="591" actId="1076"/>
          <ac:spMkLst>
            <pc:docMk/>
            <pc:sldMk cId="3453877942" sldId="6894"/>
            <ac:spMk id="105" creationId="{A36BFFA3-BEDD-AF79-8155-F18FAB2A70B0}"/>
          </ac:spMkLst>
        </pc:spChg>
        <pc:spChg chg="mod">
          <ac:chgData name="Sefanja Severin" userId="99325c90-fb6f-426e-9744-e02f59114d16" providerId="ADAL" clId="{1C39FB6E-D566-404A-B11C-FA2C1A2BB073}" dt="2023-05-07T11:52:30.425" v="607" actId="1076"/>
          <ac:spMkLst>
            <pc:docMk/>
            <pc:sldMk cId="3453877942" sldId="6894"/>
            <ac:spMk id="112" creationId="{8211BC75-0EEE-A42E-3BC4-B06380B2E554}"/>
          </ac:spMkLst>
        </pc:spChg>
        <pc:cxnChg chg="mod">
          <ac:chgData name="Sefanja Severin" userId="99325c90-fb6f-426e-9744-e02f59114d16" providerId="ADAL" clId="{1C39FB6E-D566-404A-B11C-FA2C1A2BB073}" dt="2023-05-07T11:58:24.053" v="666" actId="208"/>
          <ac:cxnSpMkLst>
            <pc:docMk/>
            <pc:sldMk cId="3453877942" sldId="6894"/>
            <ac:cxnSpMk id="32" creationId="{EDAFF220-3BC5-7F51-C2BB-008DAB13757A}"/>
          </ac:cxnSpMkLst>
        </pc:cxnChg>
        <pc:cxnChg chg="mod">
          <ac:chgData name="Sefanja Severin" userId="99325c90-fb6f-426e-9744-e02f59114d16" providerId="ADAL" clId="{1C39FB6E-D566-404A-B11C-FA2C1A2BB073}" dt="2023-05-07T11:58:19.385" v="665" actId="208"/>
          <ac:cxnSpMkLst>
            <pc:docMk/>
            <pc:sldMk cId="3453877942" sldId="6894"/>
            <ac:cxnSpMk id="53" creationId="{724A19E6-AD51-298D-B691-61F6AC3720ED}"/>
          </ac:cxnSpMkLst>
        </pc:cxnChg>
        <pc:cxnChg chg="mod">
          <ac:chgData name="Sefanja Severin" userId="99325c90-fb6f-426e-9744-e02f59114d16" providerId="ADAL" clId="{1C39FB6E-D566-404A-B11C-FA2C1A2BB073}" dt="2023-05-07T12:03:29.627" v="750" actId="208"/>
          <ac:cxnSpMkLst>
            <pc:docMk/>
            <pc:sldMk cId="3453877942" sldId="6894"/>
            <ac:cxnSpMk id="77" creationId="{4D03BD42-4AFE-F549-6642-11752C4574A1}"/>
          </ac:cxnSpMkLst>
        </pc:cxnChg>
      </pc:sldChg>
    </pc:docChg>
  </pc:docChgLst>
  <pc:docChgLst>
    <pc:chgData name="Smarius, John" userId="c30baacd-31b9-4ea6-b79e-1b4cd3c35358" providerId="ADAL" clId="{3A1D3863-7935-400F-959F-0DC766BE285C}"/>
    <pc:docChg chg="custSel delSld modSld">
      <pc:chgData name="Smarius, John" userId="c30baacd-31b9-4ea6-b79e-1b4cd3c35358" providerId="ADAL" clId="{3A1D3863-7935-400F-959F-0DC766BE285C}" dt="2023-03-09T15:51:46.211" v="333" actId="478"/>
      <pc:docMkLst>
        <pc:docMk/>
      </pc:docMkLst>
      <pc:sldChg chg="del">
        <pc:chgData name="Smarius, John" userId="c30baacd-31b9-4ea6-b79e-1b4cd3c35358" providerId="ADAL" clId="{3A1D3863-7935-400F-959F-0DC766BE285C}" dt="2023-03-09T12:18:13.324" v="194" actId="47"/>
        <pc:sldMkLst>
          <pc:docMk/>
          <pc:sldMk cId="1429273558" sldId="6842"/>
        </pc:sldMkLst>
      </pc:sldChg>
      <pc:sldChg chg="delSp mod">
        <pc:chgData name="Smarius, John" userId="c30baacd-31b9-4ea6-b79e-1b4cd3c35358" providerId="ADAL" clId="{3A1D3863-7935-400F-959F-0DC766BE285C}" dt="2023-03-09T15:51:46.211" v="333" actId="478"/>
        <pc:sldMkLst>
          <pc:docMk/>
          <pc:sldMk cId="2910174808" sldId="6846"/>
        </pc:sldMkLst>
        <pc:spChg chg="del">
          <ac:chgData name="Smarius, John" userId="c30baacd-31b9-4ea6-b79e-1b4cd3c35358" providerId="ADAL" clId="{3A1D3863-7935-400F-959F-0DC766BE285C}" dt="2023-03-09T15:51:46.211" v="333" actId="478"/>
          <ac:spMkLst>
            <pc:docMk/>
            <pc:sldMk cId="2910174808" sldId="6846"/>
            <ac:spMk id="325" creationId="{E63A4072-0FFA-8678-B47E-315A63CD95D2}"/>
          </ac:spMkLst>
        </pc:spChg>
      </pc:sldChg>
      <pc:sldChg chg="addSp delSp modSp mod">
        <pc:chgData name="Smarius, John" userId="c30baacd-31b9-4ea6-b79e-1b4cd3c35358" providerId="ADAL" clId="{3A1D3863-7935-400F-959F-0DC766BE285C}" dt="2023-03-09T11:56:16.206" v="4" actId="478"/>
        <pc:sldMkLst>
          <pc:docMk/>
          <pc:sldMk cId="2545775204" sldId="6860"/>
        </pc:sldMkLst>
        <pc:picChg chg="del">
          <ac:chgData name="Smarius, John" userId="c30baacd-31b9-4ea6-b79e-1b4cd3c35358" providerId="ADAL" clId="{3A1D3863-7935-400F-959F-0DC766BE285C}" dt="2023-03-09T11:56:16.206" v="4" actId="478"/>
          <ac:picMkLst>
            <pc:docMk/>
            <pc:sldMk cId="2545775204" sldId="6860"/>
            <ac:picMk id="3" creationId="{4AC9F3E1-1B90-C11F-73FC-27141945A679}"/>
          </ac:picMkLst>
        </pc:picChg>
        <pc:picChg chg="add mod ord">
          <ac:chgData name="Smarius, John" userId="c30baacd-31b9-4ea6-b79e-1b4cd3c35358" providerId="ADAL" clId="{3A1D3863-7935-400F-959F-0DC766BE285C}" dt="2023-03-09T11:56:13.176" v="3" actId="167"/>
          <ac:picMkLst>
            <pc:docMk/>
            <pc:sldMk cId="2545775204" sldId="6860"/>
            <ac:picMk id="5" creationId="{29AA9022-C2E0-4F13-F893-B9F099DD9278}"/>
          </ac:picMkLst>
        </pc:picChg>
      </pc:sldChg>
      <pc:sldChg chg="addSp delSp modSp mod">
        <pc:chgData name="Smarius, John" userId="c30baacd-31b9-4ea6-b79e-1b4cd3c35358" providerId="ADAL" clId="{3A1D3863-7935-400F-959F-0DC766BE285C}" dt="2023-03-09T14:50:32.217" v="214" actId="478"/>
        <pc:sldMkLst>
          <pc:docMk/>
          <pc:sldMk cId="1040795807" sldId="6862"/>
        </pc:sldMkLst>
        <pc:spChg chg="mod">
          <ac:chgData name="Smarius, John" userId="c30baacd-31b9-4ea6-b79e-1b4cd3c35358" providerId="ADAL" clId="{3A1D3863-7935-400F-959F-0DC766BE285C}" dt="2023-03-09T12:03:11.783" v="45" actId="14100"/>
          <ac:spMkLst>
            <pc:docMk/>
            <pc:sldMk cId="1040795807" sldId="6862"/>
            <ac:spMk id="11" creationId="{1F45C42E-EC07-B89E-1DA6-D8EF5FF210F7}"/>
          </ac:spMkLst>
        </pc:spChg>
        <pc:spChg chg="mod">
          <ac:chgData name="Smarius, John" userId="c30baacd-31b9-4ea6-b79e-1b4cd3c35358" providerId="ADAL" clId="{3A1D3863-7935-400F-959F-0DC766BE285C}" dt="2023-03-09T12:03:46.050" v="48" actId="1036"/>
          <ac:spMkLst>
            <pc:docMk/>
            <pc:sldMk cId="1040795807" sldId="6862"/>
            <ac:spMk id="13" creationId="{853145BD-9356-6F2C-3DEB-B5D2EA40F6DC}"/>
          </ac:spMkLst>
        </pc:spChg>
        <pc:spChg chg="mod">
          <ac:chgData name="Smarius, John" userId="c30baacd-31b9-4ea6-b79e-1b4cd3c35358" providerId="ADAL" clId="{3A1D3863-7935-400F-959F-0DC766BE285C}" dt="2023-03-09T12:09:07.036" v="123" actId="14100"/>
          <ac:spMkLst>
            <pc:docMk/>
            <pc:sldMk cId="1040795807" sldId="6862"/>
            <ac:spMk id="38" creationId="{431F4811-36AE-4190-A45C-6DB275697C30}"/>
          </ac:spMkLst>
        </pc:spChg>
        <pc:spChg chg="mod">
          <ac:chgData name="Smarius, John" userId="c30baacd-31b9-4ea6-b79e-1b4cd3c35358" providerId="ADAL" clId="{3A1D3863-7935-400F-959F-0DC766BE285C}" dt="2023-03-09T12:09:01.251" v="122" actId="1036"/>
          <ac:spMkLst>
            <pc:docMk/>
            <pc:sldMk cId="1040795807" sldId="6862"/>
            <ac:spMk id="39" creationId="{98510D09-AD58-419F-9B0F-F8A888AB23CA}"/>
          </ac:spMkLst>
        </pc:spChg>
        <pc:spChg chg="mod">
          <ac:chgData name="Smarius, John" userId="c30baacd-31b9-4ea6-b79e-1b4cd3c35358" providerId="ADAL" clId="{3A1D3863-7935-400F-959F-0DC766BE285C}" dt="2023-03-09T12:09:01.251" v="122" actId="1036"/>
          <ac:spMkLst>
            <pc:docMk/>
            <pc:sldMk cId="1040795807" sldId="6862"/>
            <ac:spMk id="40" creationId="{63819497-ED69-4866-9BB4-EA8984B93A1F}"/>
          </ac:spMkLst>
        </pc:spChg>
        <pc:spChg chg="mod">
          <ac:chgData name="Smarius, John" userId="c30baacd-31b9-4ea6-b79e-1b4cd3c35358" providerId="ADAL" clId="{3A1D3863-7935-400F-959F-0DC766BE285C}" dt="2023-03-09T12:09:01.251" v="122" actId="1036"/>
          <ac:spMkLst>
            <pc:docMk/>
            <pc:sldMk cId="1040795807" sldId="6862"/>
            <ac:spMk id="41" creationId="{7EED2B2B-6A85-45FD-B7F1-BE5726835C38}"/>
          </ac:spMkLst>
        </pc:spChg>
        <pc:spChg chg="mod">
          <ac:chgData name="Smarius, John" userId="c30baacd-31b9-4ea6-b79e-1b4cd3c35358" providerId="ADAL" clId="{3A1D3863-7935-400F-959F-0DC766BE285C}" dt="2023-03-09T12:09:01.251" v="122" actId="1036"/>
          <ac:spMkLst>
            <pc:docMk/>
            <pc:sldMk cId="1040795807" sldId="6862"/>
            <ac:spMk id="42" creationId="{C9A94404-2AEA-44E9-BEE9-962BC18EB79B}"/>
          </ac:spMkLst>
        </pc:spChg>
        <pc:spChg chg="mod">
          <ac:chgData name="Smarius, John" userId="c30baacd-31b9-4ea6-b79e-1b4cd3c35358" providerId="ADAL" clId="{3A1D3863-7935-400F-959F-0DC766BE285C}" dt="2023-03-09T12:09:01.251" v="122" actId="1036"/>
          <ac:spMkLst>
            <pc:docMk/>
            <pc:sldMk cId="1040795807" sldId="6862"/>
            <ac:spMk id="44" creationId="{C302DDA1-706D-4855-8375-3DB4CB578B71}"/>
          </ac:spMkLst>
        </pc:spChg>
        <pc:spChg chg="mod">
          <ac:chgData name="Smarius, John" userId="c30baacd-31b9-4ea6-b79e-1b4cd3c35358" providerId="ADAL" clId="{3A1D3863-7935-400F-959F-0DC766BE285C}" dt="2023-03-09T12:14:54.615" v="159" actId="14100"/>
          <ac:spMkLst>
            <pc:docMk/>
            <pc:sldMk cId="1040795807" sldId="6862"/>
            <ac:spMk id="51" creationId="{A5B6AEAE-581F-4ACD-AA85-95993DD85A6F}"/>
          </ac:spMkLst>
        </pc:spChg>
        <pc:spChg chg="mod">
          <ac:chgData name="Smarius, John" userId="c30baacd-31b9-4ea6-b79e-1b4cd3c35358" providerId="ADAL" clId="{3A1D3863-7935-400F-959F-0DC766BE285C}" dt="2023-03-09T12:15:52.859" v="187"/>
          <ac:spMkLst>
            <pc:docMk/>
            <pc:sldMk cId="1040795807" sldId="6862"/>
            <ac:spMk id="53" creationId="{72170584-9BC6-48F4-83D5-B69B76F3CC74}"/>
          </ac:spMkLst>
        </pc:spChg>
        <pc:graphicFrameChg chg="modGraphic">
          <ac:chgData name="Smarius, John" userId="c30baacd-31b9-4ea6-b79e-1b4cd3c35358" providerId="ADAL" clId="{3A1D3863-7935-400F-959F-0DC766BE285C}" dt="2023-03-09T12:01:56.186" v="10" actId="20577"/>
          <ac:graphicFrameMkLst>
            <pc:docMk/>
            <pc:sldMk cId="1040795807" sldId="6862"/>
            <ac:graphicFrameMk id="10" creationId="{3614EDEB-460F-E9C6-C355-DCCE6EA3E82C}"/>
          </ac:graphicFrameMkLst>
        </pc:graphicFrameChg>
        <pc:graphicFrameChg chg="modGraphic">
          <ac:chgData name="Smarius, John" userId="c30baacd-31b9-4ea6-b79e-1b4cd3c35358" providerId="ADAL" clId="{3A1D3863-7935-400F-959F-0DC766BE285C}" dt="2023-03-09T12:02:43.850" v="43" actId="20577"/>
          <ac:graphicFrameMkLst>
            <pc:docMk/>
            <pc:sldMk cId="1040795807" sldId="6862"/>
            <ac:graphicFrameMk id="12" creationId="{544E18EC-6816-680E-43CE-FFF3580EAC6D}"/>
          </ac:graphicFrameMkLst>
        </pc:graphicFrameChg>
        <pc:graphicFrameChg chg="mod">
          <ac:chgData name="Smarius, John" userId="c30baacd-31b9-4ea6-b79e-1b4cd3c35358" providerId="ADAL" clId="{3A1D3863-7935-400F-959F-0DC766BE285C}" dt="2023-03-09T12:03:46.050" v="48" actId="1036"/>
          <ac:graphicFrameMkLst>
            <pc:docMk/>
            <pc:sldMk cId="1040795807" sldId="6862"/>
            <ac:graphicFrameMk id="14" creationId="{138D0107-731C-4446-F918-786456F69204}"/>
          </ac:graphicFrameMkLst>
        </pc:graphicFrameChg>
        <pc:graphicFrameChg chg="modGraphic">
          <ac:chgData name="Smarius, John" userId="c30baacd-31b9-4ea6-b79e-1b4cd3c35358" providerId="ADAL" clId="{3A1D3863-7935-400F-959F-0DC766BE285C}" dt="2023-03-09T14:49:57.120" v="208" actId="20577"/>
          <ac:graphicFrameMkLst>
            <pc:docMk/>
            <pc:sldMk cId="1040795807" sldId="6862"/>
            <ac:graphicFrameMk id="18" creationId="{5E5E6D12-77CA-698A-8BE1-2E78CCFC0ACB}"/>
          </ac:graphicFrameMkLst>
        </pc:graphicFrameChg>
        <pc:graphicFrameChg chg="modGraphic">
          <ac:chgData name="Smarius, John" userId="c30baacd-31b9-4ea6-b79e-1b4cd3c35358" providerId="ADAL" clId="{3A1D3863-7935-400F-959F-0DC766BE285C}" dt="2023-03-09T12:04:58.641" v="70" actId="20577"/>
          <ac:graphicFrameMkLst>
            <pc:docMk/>
            <pc:sldMk cId="1040795807" sldId="6862"/>
            <ac:graphicFrameMk id="49" creationId="{86E068FF-BCB4-4822-A12B-A1B4AA11A8DF}"/>
          </ac:graphicFrameMkLst>
        </pc:graphicFrameChg>
        <pc:graphicFrameChg chg="mod">
          <ac:chgData name="Smarius, John" userId="c30baacd-31b9-4ea6-b79e-1b4cd3c35358" providerId="ADAL" clId="{3A1D3863-7935-400F-959F-0DC766BE285C}" dt="2023-03-09T12:06:11.584" v="73"/>
          <ac:graphicFrameMkLst>
            <pc:docMk/>
            <pc:sldMk cId="1040795807" sldId="6862"/>
            <ac:graphicFrameMk id="54" creationId="{A016ECAD-CEC6-4FF6-9900-F0E0180E363F}"/>
          </ac:graphicFrameMkLst>
        </pc:graphicFrameChg>
        <pc:graphicFrameChg chg="modGraphic">
          <ac:chgData name="Smarius, John" userId="c30baacd-31b9-4ea6-b79e-1b4cd3c35358" providerId="ADAL" clId="{3A1D3863-7935-400F-959F-0DC766BE285C}" dt="2023-03-09T14:48:45.031" v="199" actId="20577"/>
          <ac:graphicFrameMkLst>
            <pc:docMk/>
            <pc:sldMk cId="1040795807" sldId="6862"/>
            <ac:graphicFrameMk id="57" creationId="{973D199D-CCE7-4148-BA0D-748F798645D7}"/>
          </ac:graphicFrameMkLst>
        </pc:graphicFrameChg>
        <pc:graphicFrameChg chg="mod modGraphic">
          <ac:chgData name="Smarius, John" userId="c30baacd-31b9-4ea6-b79e-1b4cd3c35358" providerId="ADAL" clId="{3A1D3863-7935-400F-959F-0DC766BE285C}" dt="2023-03-09T12:08:51.425" v="110"/>
          <ac:graphicFrameMkLst>
            <pc:docMk/>
            <pc:sldMk cId="1040795807" sldId="6862"/>
            <ac:graphicFrameMk id="65" creationId="{007C2A16-D0AC-4DF1-8477-B624A2328676}"/>
          </ac:graphicFrameMkLst>
        </pc:graphicFrameChg>
        <pc:graphicFrameChg chg="mod">
          <ac:chgData name="Smarius, John" userId="c30baacd-31b9-4ea6-b79e-1b4cd3c35358" providerId="ADAL" clId="{3A1D3863-7935-400F-959F-0DC766BE285C}" dt="2023-03-09T12:09:27.125" v="136" actId="1036"/>
          <ac:graphicFrameMkLst>
            <pc:docMk/>
            <pc:sldMk cId="1040795807" sldId="6862"/>
            <ac:graphicFrameMk id="66" creationId="{4BCE56A2-8014-4057-84D4-964B4CCD7880}"/>
          </ac:graphicFrameMkLst>
        </pc:graphicFrameChg>
        <pc:graphicFrameChg chg="mod">
          <ac:chgData name="Smarius, John" userId="c30baacd-31b9-4ea6-b79e-1b4cd3c35358" providerId="ADAL" clId="{3A1D3863-7935-400F-959F-0DC766BE285C}" dt="2023-03-09T12:09:32.438" v="149" actId="1036"/>
          <ac:graphicFrameMkLst>
            <pc:docMk/>
            <pc:sldMk cId="1040795807" sldId="6862"/>
            <ac:graphicFrameMk id="67" creationId="{C7E238C9-1B77-4A89-AE3D-490ED526A188}"/>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69" creationId="{A9DD1EC2-3670-4B4F-8473-52B9FB0D3C7F}"/>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0" creationId="{A06CAC8B-DE4E-4C98-BCCB-340A55CD6726}"/>
          </ac:graphicFrameMkLst>
        </pc:graphicFrameChg>
        <pc:graphicFrameChg chg="mod">
          <ac:chgData name="Smarius, John" userId="c30baacd-31b9-4ea6-b79e-1b4cd3c35358" providerId="ADAL" clId="{3A1D3863-7935-400F-959F-0DC766BE285C}" dt="2023-03-09T12:09:01.251" v="122" actId="1036"/>
          <ac:graphicFrameMkLst>
            <pc:docMk/>
            <pc:sldMk cId="1040795807" sldId="6862"/>
            <ac:graphicFrameMk id="73" creationId="{6564C465-DF32-4047-8D99-B366B409E3FF}"/>
          </ac:graphicFrameMkLst>
        </pc:graphicFrameChg>
        <pc:graphicFrameChg chg="mod modGraphic">
          <ac:chgData name="Smarius, John" userId="c30baacd-31b9-4ea6-b79e-1b4cd3c35358" providerId="ADAL" clId="{3A1D3863-7935-400F-959F-0DC766BE285C}" dt="2023-03-09T12:14:49.282" v="158" actId="1076"/>
          <ac:graphicFrameMkLst>
            <pc:docMk/>
            <pc:sldMk cId="1040795807" sldId="6862"/>
            <ac:graphicFrameMk id="79" creationId="{22C32F4A-DAB0-4619-A7F1-80C3B0135242}"/>
          </ac:graphicFrameMkLst>
        </pc:graphicFrameChg>
        <pc:graphicFrameChg chg="mod">
          <ac:chgData name="Smarius, John" userId="c30baacd-31b9-4ea6-b79e-1b4cd3c35358" providerId="ADAL" clId="{3A1D3863-7935-400F-959F-0DC766BE285C}" dt="2023-03-09T12:16:06.359" v="188"/>
          <ac:graphicFrameMkLst>
            <pc:docMk/>
            <pc:sldMk cId="1040795807" sldId="6862"/>
            <ac:graphicFrameMk id="81" creationId="{77EEAD79-CFEC-40F6-BE8F-98EA52B6E56D}"/>
          </ac:graphicFrameMkLst>
        </pc:graphicFrameChg>
        <pc:picChg chg="del">
          <ac:chgData name="Smarius, John" userId="c30baacd-31b9-4ea6-b79e-1b4cd3c35358" providerId="ADAL" clId="{3A1D3863-7935-400F-959F-0DC766BE285C}" dt="2023-03-09T12:17:04.594" v="193" actId="478"/>
          <ac:picMkLst>
            <pc:docMk/>
            <pc:sldMk cId="1040795807" sldId="6862"/>
            <ac:picMk id="2" creationId="{A5BC2D34-9252-1255-3AB3-30AB2F88A749}"/>
          </ac:picMkLst>
        </pc:picChg>
        <pc:picChg chg="add del mod ord">
          <ac:chgData name="Smarius, John" userId="c30baacd-31b9-4ea6-b79e-1b4cd3c35358" providerId="ADAL" clId="{3A1D3863-7935-400F-959F-0DC766BE285C}" dt="2023-03-09T14:49:29.413" v="204" actId="478"/>
          <ac:picMkLst>
            <pc:docMk/>
            <pc:sldMk cId="1040795807" sldId="6862"/>
            <ac:picMk id="3" creationId="{B62CDB46-3E59-E7EA-5570-C8A9C692616F}"/>
          </ac:picMkLst>
        </pc:picChg>
        <pc:picChg chg="add del mod ord">
          <ac:chgData name="Smarius, John" userId="c30baacd-31b9-4ea6-b79e-1b4cd3c35358" providerId="ADAL" clId="{3A1D3863-7935-400F-959F-0DC766BE285C}" dt="2023-03-09T14:50:32.217" v="214" actId="478"/>
          <ac:picMkLst>
            <pc:docMk/>
            <pc:sldMk cId="1040795807" sldId="6862"/>
            <ac:picMk id="5" creationId="{041E9F03-00C6-963B-B116-BE33CE550323}"/>
          </ac:picMkLst>
        </pc:picChg>
        <pc:picChg chg="add mod ord">
          <ac:chgData name="Smarius, John" userId="c30baacd-31b9-4ea6-b79e-1b4cd3c35358" providerId="ADAL" clId="{3A1D3863-7935-400F-959F-0DC766BE285C}" dt="2023-03-09T14:50:26.170" v="212" actId="167"/>
          <ac:picMkLst>
            <pc:docMk/>
            <pc:sldMk cId="1040795807" sldId="6862"/>
            <ac:picMk id="15" creationId="{A56F350E-842F-C9F0-DD8A-EAF978385F6F}"/>
          </ac:picMkLst>
        </pc:picChg>
      </pc:sldChg>
      <pc:sldChg chg="addSp delSp modSp mod">
        <pc:chgData name="Smarius, John" userId="c30baacd-31b9-4ea6-b79e-1b4cd3c35358" providerId="ADAL" clId="{3A1D3863-7935-400F-959F-0DC766BE285C}" dt="2023-03-09T15:23:47.767" v="332"/>
        <pc:sldMkLst>
          <pc:docMk/>
          <pc:sldMk cId="1713559566" sldId="6864"/>
        </pc:sldMkLst>
        <pc:spChg chg="add del">
          <ac:chgData name="Smarius, John" userId="c30baacd-31b9-4ea6-b79e-1b4cd3c35358" providerId="ADAL" clId="{3A1D3863-7935-400F-959F-0DC766BE285C}" dt="2023-03-09T15:22:05.081" v="329" actId="478"/>
          <ac:spMkLst>
            <pc:docMk/>
            <pc:sldMk cId="1713559566" sldId="6864"/>
            <ac:spMk id="2" creationId="{AD9DD20F-30B5-C568-B482-61E566F04E3D}"/>
          </ac:spMkLst>
        </pc:spChg>
        <pc:spChg chg="add mod">
          <ac:chgData name="Smarius, John" userId="c30baacd-31b9-4ea6-b79e-1b4cd3c35358" providerId="ADAL" clId="{3A1D3863-7935-400F-959F-0DC766BE285C}" dt="2023-03-09T15:23:47.767" v="332"/>
          <ac:spMkLst>
            <pc:docMk/>
            <pc:sldMk cId="1713559566" sldId="6864"/>
            <ac:spMk id="4" creationId="{EC99E6EC-39C5-1F24-5896-1180413C21EC}"/>
          </ac:spMkLst>
        </pc:spChg>
        <pc:spChg chg="add mod">
          <ac:chgData name="Smarius, John" userId="c30baacd-31b9-4ea6-b79e-1b4cd3c35358" providerId="ADAL" clId="{3A1D3863-7935-400F-959F-0DC766BE285C}" dt="2023-03-09T15:23:47.767" v="332"/>
          <ac:spMkLst>
            <pc:docMk/>
            <pc:sldMk cId="1713559566" sldId="6864"/>
            <ac:spMk id="5" creationId="{405654F3-2D7D-1CA2-34B1-05A5380CFFCD}"/>
          </ac:spMkLst>
        </pc:spChg>
        <pc:spChg chg="add mod">
          <ac:chgData name="Smarius, John" userId="c30baacd-31b9-4ea6-b79e-1b4cd3c35358" providerId="ADAL" clId="{3A1D3863-7935-400F-959F-0DC766BE285C}" dt="2023-03-09T15:23:47.767" v="332"/>
          <ac:spMkLst>
            <pc:docMk/>
            <pc:sldMk cId="1713559566" sldId="6864"/>
            <ac:spMk id="6" creationId="{AA0EBAD4-A2B2-6C03-DC5D-983F860A0C07}"/>
          </ac:spMkLst>
        </pc:spChg>
        <pc:spChg chg="add mod">
          <ac:chgData name="Smarius, John" userId="c30baacd-31b9-4ea6-b79e-1b4cd3c35358" providerId="ADAL" clId="{3A1D3863-7935-400F-959F-0DC766BE285C}" dt="2023-03-09T15:23:47.767" v="332"/>
          <ac:spMkLst>
            <pc:docMk/>
            <pc:sldMk cId="1713559566" sldId="6864"/>
            <ac:spMk id="7" creationId="{BC281ACA-6A24-EF66-1A97-ADFB2975ACFD}"/>
          </ac:spMkLst>
        </pc:spChg>
        <pc:spChg chg="add mod">
          <ac:chgData name="Smarius, John" userId="c30baacd-31b9-4ea6-b79e-1b4cd3c35358" providerId="ADAL" clId="{3A1D3863-7935-400F-959F-0DC766BE285C}" dt="2023-03-09T15:23:47.767" v="332"/>
          <ac:spMkLst>
            <pc:docMk/>
            <pc:sldMk cId="1713559566" sldId="6864"/>
            <ac:spMk id="8" creationId="{938E6847-358F-833E-DEFC-78A56BB4EE91}"/>
          </ac:spMkLst>
        </pc:spChg>
        <pc:spChg chg="add mod">
          <ac:chgData name="Smarius, John" userId="c30baacd-31b9-4ea6-b79e-1b4cd3c35358" providerId="ADAL" clId="{3A1D3863-7935-400F-959F-0DC766BE285C}" dt="2023-03-09T15:23:47.767" v="332"/>
          <ac:spMkLst>
            <pc:docMk/>
            <pc:sldMk cId="1713559566" sldId="6864"/>
            <ac:spMk id="9" creationId="{84741132-3EC3-4269-8342-537897F4480E}"/>
          </ac:spMkLst>
        </pc:spChg>
        <pc:spChg chg="add mod">
          <ac:chgData name="Smarius, John" userId="c30baacd-31b9-4ea6-b79e-1b4cd3c35358" providerId="ADAL" clId="{3A1D3863-7935-400F-959F-0DC766BE285C}" dt="2023-03-09T15:23:47.767" v="332"/>
          <ac:spMkLst>
            <pc:docMk/>
            <pc:sldMk cId="1713559566" sldId="6864"/>
            <ac:spMk id="10" creationId="{FDEB9793-93A3-20C8-29F2-7EB468C9F1C6}"/>
          </ac:spMkLst>
        </pc:spChg>
        <pc:spChg chg="add mod">
          <ac:chgData name="Smarius, John" userId="c30baacd-31b9-4ea6-b79e-1b4cd3c35358" providerId="ADAL" clId="{3A1D3863-7935-400F-959F-0DC766BE285C}" dt="2023-03-09T15:23:47.767" v="332"/>
          <ac:spMkLst>
            <pc:docMk/>
            <pc:sldMk cId="1713559566" sldId="6864"/>
            <ac:spMk id="11" creationId="{74C1EF53-1CB4-BFEC-3C13-BEDD02C0528C}"/>
          </ac:spMkLst>
        </pc:spChg>
        <pc:spChg chg="add mod">
          <ac:chgData name="Smarius, John" userId="c30baacd-31b9-4ea6-b79e-1b4cd3c35358" providerId="ADAL" clId="{3A1D3863-7935-400F-959F-0DC766BE285C}" dt="2023-03-09T15:23:47.767" v="332"/>
          <ac:spMkLst>
            <pc:docMk/>
            <pc:sldMk cId="1713559566" sldId="6864"/>
            <ac:spMk id="12" creationId="{AD89C286-C3FA-A8B6-E309-249490EB593A}"/>
          </ac:spMkLst>
        </pc:spChg>
        <pc:spChg chg="add mod">
          <ac:chgData name="Smarius, John" userId="c30baacd-31b9-4ea6-b79e-1b4cd3c35358" providerId="ADAL" clId="{3A1D3863-7935-400F-959F-0DC766BE285C}" dt="2023-03-09T15:23:47.767" v="332"/>
          <ac:spMkLst>
            <pc:docMk/>
            <pc:sldMk cId="1713559566" sldId="6864"/>
            <ac:spMk id="13" creationId="{676F7E33-61C4-6A44-08E7-DC0251832B5E}"/>
          </ac:spMkLst>
        </pc:spChg>
        <pc:spChg chg="add mod">
          <ac:chgData name="Smarius, John" userId="c30baacd-31b9-4ea6-b79e-1b4cd3c35358" providerId="ADAL" clId="{3A1D3863-7935-400F-959F-0DC766BE285C}" dt="2023-03-09T15:23:47.767" v="332"/>
          <ac:spMkLst>
            <pc:docMk/>
            <pc:sldMk cId="1713559566" sldId="6864"/>
            <ac:spMk id="14" creationId="{3462A1E9-AEB7-C5F1-4736-D0C752AA3EC5}"/>
          </ac:spMkLst>
        </pc:spChg>
        <pc:spChg chg="add mod">
          <ac:chgData name="Smarius, John" userId="c30baacd-31b9-4ea6-b79e-1b4cd3c35358" providerId="ADAL" clId="{3A1D3863-7935-400F-959F-0DC766BE285C}" dt="2023-03-09T15:23:47.767" v="332"/>
          <ac:spMkLst>
            <pc:docMk/>
            <pc:sldMk cId="1713559566" sldId="6864"/>
            <ac:spMk id="15" creationId="{4D8B072F-AC3D-C3FF-62A6-854E5747E063}"/>
          </ac:spMkLst>
        </pc:spChg>
        <pc:spChg chg="add mod">
          <ac:chgData name="Smarius, John" userId="c30baacd-31b9-4ea6-b79e-1b4cd3c35358" providerId="ADAL" clId="{3A1D3863-7935-400F-959F-0DC766BE285C}" dt="2023-03-09T15:23:47.767" v="332"/>
          <ac:spMkLst>
            <pc:docMk/>
            <pc:sldMk cId="1713559566" sldId="6864"/>
            <ac:spMk id="16" creationId="{8ED15563-A5B0-366A-45B8-F8170DA7B394}"/>
          </ac:spMkLst>
        </pc:spChg>
        <pc:spChg chg="add mod">
          <ac:chgData name="Smarius, John" userId="c30baacd-31b9-4ea6-b79e-1b4cd3c35358" providerId="ADAL" clId="{3A1D3863-7935-400F-959F-0DC766BE285C}" dt="2023-03-09T15:23:47.767" v="332"/>
          <ac:spMkLst>
            <pc:docMk/>
            <pc:sldMk cId="1713559566" sldId="6864"/>
            <ac:spMk id="17" creationId="{6C6FB460-B7ED-9A2B-63BF-CCCC590B87DF}"/>
          </ac:spMkLst>
        </pc:spChg>
        <pc:spChg chg="add mod">
          <ac:chgData name="Smarius, John" userId="c30baacd-31b9-4ea6-b79e-1b4cd3c35358" providerId="ADAL" clId="{3A1D3863-7935-400F-959F-0DC766BE285C}" dt="2023-03-09T15:23:47.767" v="332"/>
          <ac:spMkLst>
            <pc:docMk/>
            <pc:sldMk cId="1713559566" sldId="6864"/>
            <ac:spMk id="18" creationId="{284CA4D5-2BBC-BB93-551B-E48A4727AA41}"/>
          </ac:spMkLst>
        </pc:spChg>
        <pc:spChg chg="add mod">
          <ac:chgData name="Smarius, John" userId="c30baacd-31b9-4ea6-b79e-1b4cd3c35358" providerId="ADAL" clId="{3A1D3863-7935-400F-959F-0DC766BE285C}" dt="2023-03-09T15:23:47.767" v="332"/>
          <ac:spMkLst>
            <pc:docMk/>
            <pc:sldMk cId="1713559566" sldId="6864"/>
            <ac:spMk id="19" creationId="{A64E8BEA-CD91-D4CC-B4EB-DF674455D594}"/>
          </ac:spMkLst>
        </pc:spChg>
        <pc:spChg chg="del">
          <ac:chgData name="Smarius, John" userId="c30baacd-31b9-4ea6-b79e-1b4cd3c35358" providerId="ADAL" clId="{3A1D3863-7935-400F-959F-0DC766BE285C}" dt="2023-03-09T15:23:32.562" v="330" actId="478"/>
          <ac:spMkLst>
            <pc:docMk/>
            <pc:sldMk cId="1713559566" sldId="6864"/>
            <ac:spMk id="23"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2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0"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1" creationId="{00000000-0000-0000-0000-000000000000}"/>
          </ac:spMkLst>
        </pc:spChg>
        <pc:spChg chg="del mod">
          <ac:chgData name="Smarius, John" userId="c30baacd-31b9-4ea6-b79e-1b4cd3c35358" providerId="ADAL" clId="{3A1D3863-7935-400F-959F-0DC766BE285C}" dt="2023-03-09T15:23:43.074" v="331" actId="478"/>
          <ac:spMkLst>
            <pc:docMk/>
            <pc:sldMk cId="1713559566" sldId="6864"/>
            <ac:spMk id="32"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4"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5"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6"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7"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8"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39" creationId="{00000000-0000-0000-0000-000000000000}"/>
          </ac:spMkLst>
        </pc:spChg>
        <pc:spChg chg="del">
          <ac:chgData name="Smarius, John" userId="c30baacd-31b9-4ea6-b79e-1b4cd3c35358" providerId="ADAL" clId="{3A1D3863-7935-400F-959F-0DC766BE285C}" dt="2023-03-09T15:23:32.562" v="330" actId="478"/>
          <ac:spMkLst>
            <pc:docMk/>
            <pc:sldMk cId="1713559566" sldId="6864"/>
            <ac:spMk id="40" creationId="{00000000-0000-0000-0000-000000000000}"/>
          </ac:spMkLst>
        </pc:spChg>
      </pc:sldChg>
      <pc:sldChg chg="addSp delSp modSp mod">
        <pc:chgData name="Smarius, John" userId="c30baacd-31b9-4ea6-b79e-1b4cd3c35358" providerId="ADAL" clId="{3A1D3863-7935-400F-959F-0DC766BE285C}" dt="2023-03-09T12:19:47.605" v="197" actId="478"/>
        <pc:sldMkLst>
          <pc:docMk/>
          <pc:sldMk cId="3741862408" sldId="6869"/>
        </pc:sldMkLst>
        <pc:picChg chg="add del mod">
          <ac:chgData name="Smarius, John" userId="c30baacd-31b9-4ea6-b79e-1b4cd3c35358" providerId="ADAL" clId="{3A1D3863-7935-400F-959F-0DC766BE285C}" dt="2023-03-09T12:19:47.605" v="197" actId="478"/>
          <ac:picMkLst>
            <pc:docMk/>
            <pc:sldMk cId="3741862408" sldId="6869"/>
            <ac:picMk id="2" creationId="{3F177146-FAD2-29CC-9DAC-8846553AB4A9}"/>
          </ac:picMkLst>
        </pc:picChg>
      </pc:sldChg>
    </pc:docChg>
  </pc:docChgLst>
  <pc:docChgLst>
    <pc:chgData name="Knaap, AJ van der (Ton)" userId="6eda09ce-6d8f-4650-ae8e-76b65519316c" providerId="ADAL" clId="{175B92A6-DC07-4474-B24F-0630BCE9D337}"/>
    <pc:docChg chg="undo custSel addSld modSld">
      <pc:chgData name="Knaap, AJ van der (Ton)" userId="6eda09ce-6d8f-4650-ae8e-76b65519316c" providerId="ADAL" clId="{175B92A6-DC07-4474-B24F-0630BCE9D337}" dt="2023-09-23T13:54:15.069" v="2209" actId="20577"/>
      <pc:docMkLst>
        <pc:docMk/>
      </pc:docMkLst>
      <pc:sldChg chg="modSp mod">
        <pc:chgData name="Knaap, AJ van der (Ton)" userId="6eda09ce-6d8f-4650-ae8e-76b65519316c" providerId="ADAL" clId="{175B92A6-DC07-4474-B24F-0630BCE9D337}" dt="2023-09-23T13:54:15.069" v="2209" actId="20577"/>
        <pc:sldMkLst>
          <pc:docMk/>
          <pc:sldMk cId="4020432020" sldId="6887"/>
        </pc:sldMkLst>
        <pc:spChg chg="mod">
          <ac:chgData name="Knaap, AJ van der (Ton)" userId="6eda09ce-6d8f-4650-ae8e-76b65519316c" providerId="ADAL" clId="{175B92A6-DC07-4474-B24F-0630BCE9D337}" dt="2023-09-22T06:16:01.422" v="4" actId="20577"/>
          <ac:spMkLst>
            <pc:docMk/>
            <pc:sldMk cId="4020432020" sldId="6887"/>
            <ac:spMk id="2" creationId="{C561B1A8-5368-48CF-BEE0-BA6F4BA73B0A}"/>
          </ac:spMkLst>
        </pc:spChg>
        <pc:spChg chg="mod">
          <ac:chgData name="Knaap, AJ van der (Ton)" userId="6eda09ce-6d8f-4650-ae8e-76b65519316c" providerId="ADAL" clId="{175B92A6-DC07-4474-B24F-0630BCE9D337}" dt="2023-09-23T13:54:15.069" v="2209" actId="20577"/>
          <ac:spMkLst>
            <pc:docMk/>
            <pc:sldMk cId="4020432020" sldId="6887"/>
            <ac:spMk id="3" creationId="{73C699F1-965A-4A85-888A-4826A00F8947}"/>
          </ac:spMkLst>
        </pc:spChg>
      </pc:sldChg>
      <pc:sldChg chg="modSp mod">
        <pc:chgData name="Knaap, AJ van der (Ton)" userId="6eda09ce-6d8f-4650-ae8e-76b65519316c" providerId="ADAL" clId="{175B92A6-DC07-4474-B24F-0630BCE9D337}" dt="2023-09-23T13:52:39.753" v="2109"/>
        <pc:sldMkLst>
          <pc:docMk/>
          <pc:sldMk cId="97454531" sldId="6889"/>
        </pc:sldMkLst>
        <pc:spChg chg="mod">
          <ac:chgData name="Knaap, AJ van der (Ton)" userId="6eda09ce-6d8f-4650-ae8e-76b65519316c" providerId="ADAL" clId="{175B92A6-DC07-4474-B24F-0630BCE9D337}" dt="2023-09-23T13:52:39.753" v="2109"/>
          <ac:spMkLst>
            <pc:docMk/>
            <pc:sldMk cId="97454531" sldId="6889"/>
            <ac:spMk id="3" creationId="{D794165A-8DAD-60D4-145E-868D4A108638}"/>
          </ac:spMkLst>
        </pc:spChg>
      </pc:sldChg>
      <pc:sldChg chg="modSp mod">
        <pc:chgData name="Knaap, AJ van der (Ton)" userId="6eda09ce-6d8f-4650-ae8e-76b65519316c" providerId="ADAL" clId="{175B92A6-DC07-4474-B24F-0630BCE9D337}" dt="2023-09-23T13:51:55.328" v="2075" actId="404"/>
        <pc:sldMkLst>
          <pc:docMk/>
          <pc:sldMk cId="1654017747" sldId="6891"/>
        </pc:sldMkLst>
        <pc:spChg chg="mod">
          <ac:chgData name="Knaap, AJ van der (Ton)" userId="6eda09ce-6d8f-4650-ae8e-76b65519316c" providerId="ADAL" clId="{175B92A6-DC07-4474-B24F-0630BCE9D337}" dt="2023-09-23T13:51:55.328" v="2075" actId="404"/>
          <ac:spMkLst>
            <pc:docMk/>
            <pc:sldMk cId="1654017747" sldId="6891"/>
            <ac:spMk id="3" creationId="{4E264F1F-9E90-56D5-C06D-333F1BEFD22F}"/>
          </ac:spMkLst>
        </pc:spChg>
      </pc:sldChg>
      <pc:sldChg chg="add">
        <pc:chgData name="Knaap, AJ van der (Ton)" userId="6eda09ce-6d8f-4650-ae8e-76b65519316c" providerId="ADAL" clId="{175B92A6-DC07-4474-B24F-0630BCE9D337}" dt="2023-09-22T06:15:51.740" v="0"/>
        <pc:sldMkLst>
          <pc:docMk/>
          <pc:sldMk cId="1196500556" sldId="6898"/>
        </pc:sldMkLst>
      </pc:sldChg>
    </pc:docChg>
  </pc:docChgLst>
  <pc:docChgLst>
    <pc:chgData name="Severin, S (Sefanja)" userId="S::sefanja.severin_stedin.net#ext#@edsn.onmicrosoft.com::daac988a-5102-464b-925b-1dc41f35f9c0" providerId="AD" clId="Web-{B9ED02B3-2E00-7738-54A8-8446101106B9}"/>
    <pc:docChg chg="modSld">
      <pc:chgData name="Severin, S (Sefanja)" userId="S::sefanja.severin_stedin.net#ext#@edsn.onmicrosoft.com::daac988a-5102-464b-925b-1dc41f35f9c0" providerId="AD" clId="Web-{B9ED02B3-2E00-7738-54A8-8446101106B9}" dt="2023-05-05T14:11:11.734" v="0"/>
      <pc:docMkLst>
        <pc:docMk/>
      </pc:docMkLst>
      <pc:sldChg chg="modSp">
        <pc:chgData name="Severin, S (Sefanja)" userId="S::sefanja.severin_stedin.net#ext#@edsn.onmicrosoft.com::daac988a-5102-464b-925b-1dc41f35f9c0" providerId="AD" clId="Web-{B9ED02B3-2E00-7738-54A8-8446101106B9}" dt="2023-05-05T14:11:11.734" v="0"/>
        <pc:sldMkLst>
          <pc:docMk/>
          <pc:sldMk cId="4198788404" sldId="6828"/>
        </pc:sldMkLst>
        <pc:cxnChg chg="mod">
          <ac:chgData name="Severin, S (Sefanja)" userId="S::sefanja.severin_stedin.net#ext#@edsn.onmicrosoft.com::daac988a-5102-464b-925b-1dc41f35f9c0" providerId="AD" clId="Web-{B9ED02B3-2E00-7738-54A8-8446101106B9}" dt="2023-05-05T14:11:11.734" v="0"/>
          <ac:cxnSpMkLst>
            <pc:docMk/>
            <pc:sldMk cId="4198788404" sldId="6828"/>
            <ac:cxnSpMk id="30" creationId="{9694016D-CA03-418E-8512-106F3DC9EC3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12-1-2024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50</a:t>
            </a:fld>
            <a:endParaRPr lang="nl-NL"/>
          </a:p>
        </p:txBody>
      </p:sp>
    </p:spTree>
    <p:extLst>
      <p:ext uri="{BB962C8B-B14F-4D97-AF65-F5344CB8AC3E}">
        <p14:creationId xmlns:p14="http://schemas.microsoft.com/office/powerpoint/2010/main" val="3595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12</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31</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32</a:t>
            </a:fld>
            <a:endParaRPr lang="nl-NL"/>
          </a:p>
        </p:txBody>
      </p:sp>
    </p:spTree>
    <p:extLst>
      <p:ext uri="{BB962C8B-B14F-4D97-AF65-F5344CB8AC3E}">
        <p14:creationId xmlns:p14="http://schemas.microsoft.com/office/powerpoint/2010/main" val="30117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38</a:t>
            </a:fld>
            <a:endParaRPr lang="nl-NL"/>
          </a:p>
        </p:txBody>
      </p:sp>
    </p:spTree>
    <p:extLst>
      <p:ext uri="{BB962C8B-B14F-4D97-AF65-F5344CB8AC3E}">
        <p14:creationId xmlns:p14="http://schemas.microsoft.com/office/powerpoint/2010/main" val="422550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44</a:t>
            </a:fld>
            <a:endParaRPr lang="nl-NL"/>
          </a:p>
        </p:txBody>
      </p:sp>
    </p:spTree>
    <p:extLst>
      <p:ext uri="{BB962C8B-B14F-4D97-AF65-F5344CB8AC3E}">
        <p14:creationId xmlns:p14="http://schemas.microsoft.com/office/powerpoint/2010/main" val="3062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12-1-2024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12-1-2024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12-1-2024</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a:t>Release 2.2 – Het NBility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december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jfhoek 27">
            <a:extLst>
              <a:ext uri="{FF2B5EF4-FFF2-40B4-BE49-F238E27FC236}">
                <a16:creationId xmlns:a16="http://schemas.microsoft.com/office/drawing/2014/main" id="{008F2BDE-A641-AB86-A90E-CD802A881CF7}"/>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23" name="Vijfhoek 22"/>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74808"/>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Product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Aansluiting</a:t>
            </a:r>
          </a:p>
          <a:p>
            <a:pPr marL="0" indent="0" defTabSz="539354">
              <a:lnSpc>
                <a:spcPct val="100000"/>
              </a:lnSpc>
              <a:spcBef>
                <a:spcPts val="800"/>
              </a:spcBef>
              <a:spcAft>
                <a:spcPts val="200"/>
              </a:spcAft>
              <a:buClr>
                <a:srgbClr val="4D4D4D"/>
              </a:buClr>
              <a:buNone/>
              <a:defRPr/>
            </a:pPr>
            <a:r>
              <a:rPr lang="nl-NL" sz="1000">
                <a:solidFill>
                  <a:srgbClr val="4D4D4D"/>
                </a:solidFill>
              </a:rPr>
              <a:t>Reconstructie energienet</a:t>
            </a:r>
          </a:p>
          <a:p>
            <a:pPr marL="0" indent="0" defTabSz="539354">
              <a:lnSpc>
                <a:spcPct val="100000"/>
              </a:lnSpc>
              <a:spcBef>
                <a:spcPts val="800"/>
              </a:spcBef>
              <a:spcAft>
                <a:spcPts val="200"/>
              </a:spcAft>
              <a:buClr>
                <a:srgbClr val="4D4D4D"/>
              </a:buClr>
              <a:buNone/>
              <a:defRPr/>
            </a:pPr>
            <a:r>
              <a:rPr lang="nl-NL" sz="1000">
                <a:solidFill>
                  <a:srgbClr val="4D4D4D"/>
                </a:solidFill>
              </a:rPr>
              <a:t>Toekomstbestendig energienet</a:t>
            </a:r>
          </a:p>
          <a:p>
            <a:pPr marL="0" indent="0" defTabSz="539354">
              <a:lnSpc>
                <a:spcPct val="100000"/>
              </a:lnSpc>
              <a:spcBef>
                <a:spcPts val="800"/>
              </a:spcBef>
              <a:spcAft>
                <a:spcPts val="200"/>
              </a:spcAft>
              <a:buClr>
                <a:srgbClr val="4D4D4D"/>
              </a:buClr>
              <a:buNone/>
              <a:defRPr/>
            </a:pPr>
            <a:r>
              <a:rPr lang="nl-NL" sz="1000">
                <a:solidFill>
                  <a:srgbClr val="4D4D4D"/>
                </a:solidFill>
              </a:rPr>
              <a:t>Betrouwbaar energienet</a:t>
            </a:r>
          </a:p>
          <a:p>
            <a:pPr marL="0" indent="0" defTabSz="539354">
              <a:lnSpc>
                <a:spcPct val="100000"/>
              </a:lnSpc>
              <a:spcBef>
                <a:spcPts val="800"/>
              </a:spcBef>
              <a:spcAft>
                <a:spcPts val="200"/>
              </a:spcAft>
              <a:buClr>
                <a:srgbClr val="4D4D4D"/>
              </a:buClr>
              <a:buNone/>
              <a:defRPr/>
            </a:pPr>
            <a:r>
              <a:rPr lang="nl-NL" sz="1000">
                <a:solidFill>
                  <a:srgbClr val="4D4D4D"/>
                </a:solidFil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Transportcapaciteit</a:t>
            </a:r>
          </a:p>
          <a:p>
            <a:pPr marL="0" indent="0" defTabSz="539354">
              <a:lnSpc>
                <a:spcPct val="100000"/>
              </a:lnSpc>
              <a:spcBef>
                <a:spcPts val="800"/>
              </a:spcBef>
              <a:spcAft>
                <a:spcPts val="200"/>
              </a:spcAft>
              <a:buClr>
                <a:srgbClr val="4D4D4D"/>
              </a:buClr>
              <a:buNone/>
              <a:defRPr/>
            </a:pPr>
            <a:r>
              <a:rPr lang="nl-NL" sz="1000">
                <a:solidFill>
                  <a:srgbClr val="4D4D4D"/>
                </a:solidFill>
              </a:rPr>
              <a:t>Afgeleverde energie</a:t>
            </a:r>
          </a:p>
          <a:p>
            <a:pPr marL="0" indent="0" defTabSz="539354">
              <a:lnSpc>
                <a:spcPct val="100000"/>
              </a:lnSpc>
              <a:spcBef>
                <a:spcPts val="800"/>
              </a:spcBef>
              <a:spcAft>
                <a:spcPts val="200"/>
              </a:spcAft>
              <a:buClr>
                <a:srgbClr val="4D4D4D"/>
              </a:buClr>
              <a:buNone/>
              <a:defRPr/>
            </a:pPr>
            <a:r>
              <a:rPr lang="nl-NL" sz="1000">
                <a:solidFill>
                  <a:srgbClr val="4D4D4D"/>
                </a:solidFill>
              </a:rPr>
              <a:t>Toegewezen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Netbeheerdata </a:t>
            </a:r>
          </a:p>
        </p:txBody>
      </p:sp>
      <p:sp>
        <p:nvSpPr>
          <p:cNvPr id="32" name="Tijdelijke aanduiding voor verticale tekst 1"/>
          <p:cNvSpPr txBox="1">
            <a:spLocks/>
          </p:cNvSpPr>
          <p:nvPr/>
        </p:nvSpPr>
        <p:spPr>
          <a:xfrm>
            <a:off x="1256648" y="974808"/>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Contracteren, aan- en afsluiten van gebruikers</a:t>
            </a:r>
          </a:p>
          <a:p>
            <a:pPr marL="0" indent="0" defTabSz="539354">
              <a:lnSpc>
                <a:spcPct val="100000"/>
              </a:lnSpc>
              <a:spcBef>
                <a:spcPts val="800"/>
              </a:spcBef>
              <a:spcAft>
                <a:spcPts val="200"/>
              </a:spcAft>
              <a:buClr>
                <a:srgbClr val="4D4D4D"/>
              </a:buClr>
              <a:buNone/>
              <a:defRPr/>
            </a:pPr>
            <a:r>
              <a:rPr lang="nl-NL" sz="100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Netgedreven</a:t>
            </a:r>
            <a:r>
              <a:rPr lang="nl-NL" sz="100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Managen van beschikbare energienetcapaciteit (toekomst)</a:t>
            </a:r>
          </a:p>
          <a:p>
            <a:pPr marL="0" indent="0" defTabSz="539354">
              <a:lnSpc>
                <a:spcPct val="100000"/>
              </a:lnSpc>
              <a:spcBef>
                <a:spcPts val="800"/>
              </a:spcBef>
              <a:spcAft>
                <a:spcPts val="200"/>
              </a:spcAft>
              <a:buClr>
                <a:srgbClr val="4D4D4D"/>
              </a:buClr>
              <a:buNone/>
              <a:defRPr/>
            </a:pPr>
            <a:r>
              <a:rPr lang="nl-NL" sz="1000">
                <a:solidFill>
                  <a:srgbClr val="4D4D4D"/>
                </a:solidFill>
              </a:rPr>
              <a:t>Transporteren van energie (nu)</a:t>
            </a:r>
          </a:p>
          <a:p>
            <a:pPr marL="0" indent="0" defTabSz="539354">
              <a:lnSpc>
                <a:spcPct val="100000"/>
              </a:lnSpc>
              <a:spcBef>
                <a:spcPts val="800"/>
              </a:spcBef>
              <a:spcAft>
                <a:spcPts val="200"/>
              </a:spcAft>
              <a:buClr>
                <a:srgbClr val="4D4D4D"/>
              </a:buClr>
              <a:buNone/>
              <a:defRPr/>
            </a:pPr>
            <a:r>
              <a:rPr lang="nl-NL" sz="100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Beschikbaar stellen van netbeheerdata</a:t>
            </a:r>
          </a:p>
        </p:txBody>
      </p:sp>
      <p:sp>
        <p:nvSpPr>
          <p:cNvPr id="33" name="Tijdelijke aanduiding voor verticale tekst 1"/>
          <p:cNvSpPr txBox="1">
            <a:spLocks/>
          </p:cNvSpPr>
          <p:nvPr/>
        </p:nvSpPr>
        <p:spPr>
          <a:xfrm>
            <a:off x="7149848" y="974808"/>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Markt</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Overheid,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Maatschappij,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Marktpartij, Maatschappij</a:t>
            </a:r>
          </a:p>
        </p:txBody>
      </p:sp>
      <p:sp>
        <p:nvSpPr>
          <p:cNvPr id="34" name="Afgeronde rechthoek 33"/>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P.D.1</a:t>
            </a:r>
          </a:p>
        </p:txBody>
      </p:sp>
      <p:sp>
        <p:nvSpPr>
          <p:cNvPr id="37" name="Afgeronde rechthoek 36"/>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r>
              <a:rPr lang="nl-NL" sz="210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Producten en Markten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Afgeronde rechthoek 35">
            <a:extLst>
              <a:ext uri="{FF2B5EF4-FFF2-40B4-BE49-F238E27FC236}">
                <a16:creationId xmlns:a16="http://schemas.microsoft.com/office/drawing/2014/main" id="{74F80F28-89E1-902A-828F-9A213E2CE7B3}"/>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P.D.2</a:t>
            </a:r>
          </a:p>
        </p:txBody>
      </p:sp>
      <p:sp>
        <p:nvSpPr>
          <p:cNvPr id="4" name="Tekstvak 3">
            <a:extLst>
              <a:ext uri="{FF2B5EF4-FFF2-40B4-BE49-F238E27FC236}">
                <a16:creationId xmlns:a16="http://schemas.microsoft.com/office/drawing/2014/main" id="{DD3CFB62-82C7-D0A7-9C6E-0CC463AEE966}"/>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 name="Tekstvak 4">
            <a:extLst>
              <a:ext uri="{FF2B5EF4-FFF2-40B4-BE49-F238E27FC236}">
                <a16:creationId xmlns:a16="http://schemas.microsoft.com/office/drawing/2014/main" id="{7F6A9EAF-AF4B-E781-C6A9-816720B76D57}"/>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7" name="Tekstvak 6">
            <a:extLst>
              <a:ext uri="{FF2B5EF4-FFF2-40B4-BE49-F238E27FC236}">
                <a16:creationId xmlns:a16="http://schemas.microsoft.com/office/drawing/2014/main" id="{C4D43B68-40B7-389C-18AA-97EB497F9EB9}"/>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17800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79D78043-F986-C756-D94F-F075381673B7}"/>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300D3D0B-B78E-7B7B-43DC-8F216C9155C5}"/>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7A9C1B4-C99E-944F-B71C-EF43C52E1D68}"/>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Netgedreven</a:t>
            </a:r>
            <a:r>
              <a:rPr lang="nl-NL" sz="950" b="1">
                <a:solidFill>
                  <a:srgbClr val="4D4D4D"/>
                </a:solidFill>
                <a:latin typeface="Arial"/>
                <a:cs typeface="Arial"/>
              </a:rPr>
              <a:t> aanpassen van energienetten</a:t>
            </a:r>
            <a:r>
              <a:rPr lang="nl-NL" sz="95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a:solidFill>
                  <a:srgbClr val="4D4D4D"/>
                </a:solidFill>
                <a:latin typeface="Arial"/>
                <a:cs typeface="Arial"/>
              </a:rPr>
              <a:t>‘Contracteren, aan- en afsluiten van gebruikers’.</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178594" indent="-178594" defTabSz="539354">
              <a:spcBef>
                <a:spcPts val="200"/>
              </a:spcBef>
              <a:spcAft>
                <a:spcPts val="200"/>
              </a:spcAft>
              <a:buClr>
                <a:srgbClr val="4D4D4D"/>
              </a:buClr>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Managen van beschikbare energienetcapaciteit</a:t>
            </a:r>
            <a:r>
              <a:rPr lang="nl-NL" sz="950">
                <a:solidFill>
                  <a:srgbClr val="4D4D4D"/>
                </a:solidFill>
                <a:latin typeface="Arial"/>
                <a:cs typeface="Arial"/>
              </a:rPr>
              <a:t>’ betreft het managen van de met de ‘</a:t>
            </a:r>
            <a:r>
              <a:rPr lang="nl-NL" sz="950" err="1">
                <a:solidFill>
                  <a:srgbClr val="4D4D4D"/>
                </a:solidFill>
                <a:latin typeface="Arial"/>
                <a:cs typeface="Arial"/>
              </a:rPr>
              <a:t>Netgedreven</a:t>
            </a:r>
            <a:r>
              <a:rPr lang="nl-NL" sz="950">
                <a:solidFill>
                  <a:srgbClr val="4D4D4D"/>
                </a:solidFill>
                <a:latin typeface="Arial"/>
                <a:cs typeface="Arial"/>
              </a:rPr>
              <a:t> aanpassen energienetten’ beschikbaar gemaakte energienetcapaciteit en via </a:t>
            </a:r>
            <a:r>
              <a:rPr lang="nl-NL" sz="950" err="1">
                <a:solidFill>
                  <a:srgbClr val="4D4D4D"/>
                </a:solidFill>
                <a:latin typeface="Arial"/>
                <a:cs typeface="Arial"/>
              </a:rPr>
              <a:t>flex</a:t>
            </a:r>
            <a:r>
              <a:rPr lang="nl-NL" sz="950">
                <a:solidFill>
                  <a:srgbClr val="4D4D4D"/>
                </a:solidFill>
                <a:latin typeface="Arial"/>
                <a:cs typeface="Arial"/>
              </a:rPr>
              <a:t> afspraken verkregen </a:t>
            </a:r>
            <a:r>
              <a:rPr lang="nl-NL" sz="950" err="1">
                <a:solidFill>
                  <a:srgbClr val="4D4D4D"/>
                </a:solidFill>
                <a:latin typeface="Arial"/>
                <a:cs typeface="Arial"/>
              </a:rPr>
              <a:t>flex</a:t>
            </a:r>
            <a:r>
              <a:rPr lang="nl-NL" sz="95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Beschikbaarstellen</a:t>
            </a:r>
            <a:r>
              <a:rPr lang="nl-NL" sz="950" b="1">
                <a:solidFill>
                  <a:srgbClr val="4D4D4D"/>
                </a:solidFill>
                <a:latin typeface="Arial"/>
                <a:cs typeface="Arial"/>
              </a:rPr>
              <a:t> van netbeheerdata</a:t>
            </a:r>
            <a:r>
              <a:rPr lang="nl-NL" sz="950">
                <a:solidFill>
                  <a:srgbClr val="4D4D4D"/>
                </a:solidFill>
                <a:latin typeface="Arial"/>
                <a:cs typeface="Arial"/>
              </a:rPr>
              <a:t>’ betreft het realiseren van dataproducten voor de maatschappij en marktpartijen uit data die bij de andere </a:t>
            </a:r>
            <a:r>
              <a:rPr lang="nl-NL" sz="950" err="1">
                <a:solidFill>
                  <a:srgbClr val="4D4D4D"/>
                </a:solidFill>
                <a:latin typeface="Arial"/>
                <a:cs typeface="Arial"/>
              </a:rPr>
              <a:t>value</a:t>
            </a:r>
            <a:r>
              <a:rPr lang="nl-NL" sz="950">
                <a:solidFill>
                  <a:srgbClr val="4D4D4D"/>
                </a:solidFill>
                <a:latin typeface="Arial"/>
                <a:cs typeface="Arial"/>
              </a:rPr>
              <a:t> streams is ontstaan opdat de energietransitie maximaal wordt ondersteund. </a:t>
            </a:r>
            <a:endParaRPr lang="nl-NL" sz="95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693328" y="2922576"/>
            <a:ext cx="3133376" cy="695303"/>
          </a:xfrm>
          <a:prstGeom prst="rect">
            <a:avLst/>
          </a:prstGeom>
          <a:noFill/>
        </p:spPr>
      </p:pic>
      <p:grpSp>
        <p:nvGrpSpPr>
          <p:cNvPr id="36" name="Groep 35">
            <a:extLst>
              <a:ext uri="{FF2B5EF4-FFF2-40B4-BE49-F238E27FC236}">
                <a16:creationId xmlns:a16="http://schemas.microsoft.com/office/drawing/2014/main" id="{0C183FF3-A277-C796-854B-E47E57F0769E}"/>
              </a:ext>
            </a:extLst>
          </p:cNvPr>
          <p:cNvGrpSpPr/>
          <p:nvPr/>
        </p:nvGrpSpPr>
        <p:grpSpPr>
          <a:xfrm>
            <a:off x="5736871" y="932732"/>
            <a:ext cx="537327" cy="560493"/>
            <a:chOff x="5528419" y="570693"/>
            <a:chExt cx="537327" cy="560493"/>
          </a:xfrm>
        </p:grpSpPr>
        <p:grpSp>
          <p:nvGrpSpPr>
            <p:cNvPr id="9" name="Group 17">
              <a:extLst>
                <a:ext uri="{FF2B5EF4-FFF2-40B4-BE49-F238E27FC236}">
                  <a16:creationId xmlns:a16="http://schemas.microsoft.com/office/drawing/2014/main" id="{8096BAB2-B692-49BD-8C23-7BA55C82E0F8}"/>
                </a:ext>
              </a:extLst>
            </p:cNvPr>
            <p:cNvGrpSpPr>
              <a:grpSpLocks noChangeAspect="1"/>
            </p:cNvGrpSpPr>
            <p:nvPr/>
          </p:nvGrpSpPr>
          <p:grpSpPr>
            <a:xfrm>
              <a:off x="5605560" y="570693"/>
              <a:ext cx="377485" cy="324000"/>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17" name="Tekstvak 16"/>
          <p:cNvSpPr txBox="1"/>
          <p:nvPr/>
        </p:nvSpPr>
        <p:spPr>
          <a:xfrm>
            <a:off x="6787585" y="3518788"/>
            <a:ext cx="893193" cy="246221"/>
          </a:xfrm>
          <a:prstGeom prst="rect">
            <a:avLst/>
          </a:prstGeom>
          <a:noFill/>
        </p:spPr>
        <p:txBody>
          <a:bodyPr wrap="none" rtlCol="0">
            <a:spAutoFit/>
          </a:bodyPr>
          <a:lstStyle/>
          <a:p>
            <a:pPr algn="ctr">
              <a:defRPr/>
            </a:pPr>
            <a:r>
              <a:rPr lang="nl-NL" sz="1000" b="1" i="1">
                <a:solidFill>
                  <a:prstClr val="black"/>
                </a:solidFill>
                <a:latin typeface="Calibri Light"/>
              </a:rPr>
              <a:t>Energienetten</a:t>
            </a:r>
          </a:p>
        </p:txBody>
      </p:sp>
      <p:grpSp>
        <p:nvGrpSpPr>
          <p:cNvPr id="38" name="Groep 37">
            <a:extLst>
              <a:ext uri="{FF2B5EF4-FFF2-40B4-BE49-F238E27FC236}">
                <a16:creationId xmlns:a16="http://schemas.microsoft.com/office/drawing/2014/main" id="{D6F209C7-4222-2B6D-8711-1479F8FEB121}"/>
              </a:ext>
            </a:extLst>
          </p:cNvPr>
          <p:cNvGrpSpPr/>
          <p:nvPr/>
        </p:nvGrpSpPr>
        <p:grpSpPr>
          <a:xfrm>
            <a:off x="8041174" y="931871"/>
            <a:ext cx="829073" cy="562214"/>
            <a:chOff x="7644065" y="596053"/>
            <a:chExt cx="829073" cy="562214"/>
          </a:xfrm>
        </p:grpSpPr>
        <p:grpSp>
          <p:nvGrpSpPr>
            <p:cNvPr id="18" name="Group 17">
              <a:extLst>
                <a:ext uri="{FF2B5EF4-FFF2-40B4-BE49-F238E27FC236}">
                  <a16:creationId xmlns:a16="http://schemas.microsoft.com/office/drawing/2014/main" id="{8096BAB2-B692-49BD-8C23-7BA55C82E0F8}"/>
                </a:ext>
              </a:extLst>
            </p:cNvPr>
            <p:cNvGrpSpPr>
              <a:grpSpLocks noChangeAspect="1"/>
            </p:cNvGrpSpPr>
            <p:nvPr/>
          </p:nvGrpSpPr>
          <p:grpSpPr>
            <a:xfrm>
              <a:off x="7869297" y="596053"/>
              <a:ext cx="377485" cy="324000"/>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26" name="Punthaak 25"/>
          <p:cNvSpPr/>
          <p:nvPr/>
        </p:nvSpPr>
        <p:spPr>
          <a:xfrm>
            <a:off x="5438921" y="3778574"/>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a:solidFill>
                  <a:schemeClr val="bg1"/>
                </a:solidFill>
                <a:latin typeface="Calibri Light"/>
              </a:rPr>
              <a:t>Contracteren, aan- en afsluiten van gebruikers</a:t>
            </a:r>
          </a:p>
        </p:txBody>
      </p:sp>
      <p:sp>
        <p:nvSpPr>
          <p:cNvPr id="27" name="Punthaak 26"/>
          <p:cNvSpPr/>
          <p:nvPr/>
        </p:nvSpPr>
        <p:spPr>
          <a:xfrm>
            <a:off x="5429487" y="4413455"/>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28" name="Punthaak 27"/>
          <p:cNvSpPr/>
          <p:nvPr/>
        </p:nvSpPr>
        <p:spPr>
          <a:xfrm>
            <a:off x="5438921" y="2173916"/>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a:solidFill>
                  <a:prstClr val="white"/>
                </a:solidFill>
                <a:latin typeface="Calibri Light"/>
              </a:rPr>
              <a:t>Transporteren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a:t>
            </a:r>
          </a:p>
        </p:txBody>
      </p:sp>
      <p:sp>
        <p:nvSpPr>
          <p:cNvPr id="29" name="Punthaak 28"/>
          <p:cNvSpPr/>
          <p:nvPr/>
        </p:nvSpPr>
        <p:spPr>
          <a:xfrm>
            <a:off x="6710898" y="2175246"/>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a:solidFill>
                  <a:prstClr val="white"/>
                </a:solidFill>
                <a:latin typeface="Calibri Light"/>
              </a:rPr>
              <a:t>Managen van beschikbare energienet capaciteit</a:t>
            </a:r>
          </a:p>
        </p:txBody>
      </p:sp>
      <p:sp>
        <p:nvSpPr>
          <p:cNvPr id="30" name="Punthaak 29"/>
          <p:cNvSpPr/>
          <p:nvPr/>
        </p:nvSpPr>
        <p:spPr>
          <a:xfrm>
            <a:off x="6411787" y="4413455"/>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31" name="Punthaak 30"/>
          <p:cNvSpPr/>
          <p:nvPr/>
        </p:nvSpPr>
        <p:spPr>
          <a:xfrm>
            <a:off x="6710898" y="377868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err="1">
                <a:solidFill>
                  <a:prstClr val="white"/>
                </a:solidFill>
                <a:latin typeface="Calibri Light"/>
              </a:rPr>
              <a:t>Netgedreven</a:t>
            </a:r>
            <a:r>
              <a:rPr lang="nl-NL" sz="900" b="1" kern="0">
                <a:solidFill>
                  <a:prstClr val="white"/>
                </a:solidFill>
                <a:latin typeface="Calibri Light"/>
              </a:rPr>
              <a:t> </a:t>
            </a:r>
          </a:p>
          <a:p>
            <a:pPr algn="ctr">
              <a:defRPr/>
            </a:pPr>
            <a:r>
              <a:rPr lang="nl-NL" sz="900" b="1" kern="0">
                <a:solidFill>
                  <a:prstClr val="white"/>
                </a:solidFill>
                <a:latin typeface="Calibri Light"/>
              </a:rPr>
              <a:t>  aanpassen van</a:t>
            </a:r>
          </a:p>
          <a:p>
            <a:pPr algn="ctr">
              <a:defRPr/>
            </a:pPr>
            <a:r>
              <a:rPr lang="nl-NL" sz="900" b="1" kern="0">
                <a:solidFill>
                  <a:prstClr val="white"/>
                </a:solidFill>
                <a:latin typeface="Calibri Light"/>
              </a:rPr>
              <a:t>energienetten</a:t>
            </a:r>
          </a:p>
        </p:txBody>
      </p:sp>
      <p:sp>
        <p:nvSpPr>
          <p:cNvPr id="32" name="Punthaak 31"/>
          <p:cNvSpPr/>
          <p:nvPr/>
        </p:nvSpPr>
        <p:spPr>
          <a:xfrm>
            <a:off x="7972612" y="2161599"/>
            <a:ext cx="1036762"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7117235" y="1531262"/>
            <a:ext cx="1036762"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37" name="Groep 36">
            <a:extLst>
              <a:ext uri="{FF2B5EF4-FFF2-40B4-BE49-F238E27FC236}">
                <a16:creationId xmlns:a16="http://schemas.microsoft.com/office/drawing/2014/main" id="{F5AA1BB1-1AA7-72B1-25B6-AADCEE372919}"/>
              </a:ext>
            </a:extLst>
          </p:cNvPr>
          <p:cNvGrpSpPr/>
          <p:nvPr/>
        </p:nvGrpSpPr>
        <p:grpSpPr>
          <a:xfrm>
            <a:off x="6825779" y="932769"/>
            <a:ext cx="809837" cy="560418"/>
            <a:chOff x="6310091" y="257040"/>
            <a:chExt cx="809837" cy="560418"/>
          </a:xfrm>
        </p:grpSpPr>
        <p:grpSp>
          <p:nvGrpSpPr>
            <p:cNvPr id="41" name="Group 17">
              <a:extLst>
                <a:ext uri="{FF2B5EF4-FFF2-40B4-BE49-F238E27FC236}">
                  <a16:creationId xmlns:a16="http://schemas.microsoft.com/office/drawing/2014/main" id="{4313D612-6BD9-41D6-B957-CCC03E37150F}"/>
                </a:ext>
              </a:extLst>
            </p:cNvPr>
            <p:cNvGrpSpPr>
              <a:grpSpLocks noChangeAspect="1"/>
            </p:cNvGrpSpPr>
            <p:nvPr/>
          </p:nvGrpSpPr>
          <p:grpSpPr>
            <a:xfrm>
              <a:off x="6529647" y="257040"/>
              <a:ext cx="377485" cy="324000"/>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8" name="Tekstvak 7">
            <a:extLst>
              <a:ext uri="{FF2B5EF4-FFF2-40B4-BE49-F238E27FC236}">
                <a16:creationId xmlns:a16="http://schemas.microsoft.com/office/drawing/2014/main" id="{4B38E001-9AAE-6EBF-FAA4-0F7CE3DF68AC}"/>
              </a:ext>
            </a:extLst>
          </p:cNvPr>
          <p:cNvSpPr txBox="1"/>
          <p:nvPr/>
        </p:nvSpPr>
        <p:spPr>
          <a:xfrm>
            <a:off x="6520684" y="2734039"/>
            <a:ext cx="1426994" cy="246221"/>
          </a:xfrm>
          <a:prstGeom prst="rect">
            <a:avLst/>
          </a:prstGeom>
          <a:noFill/>
        </p:spPr>
        <p:txBody>
          <a:bodyPr wrap="none" rtlCol="0">
            <a:spAutoFit/>
          </a:bodyPr>
          <a:lstStyle/>
          <a:p>
            <a:pPr algn="ctr">
              <a:defRPr/>
            </a:pPr>
            <a:r>
              <a:rPr lang="nl-NL" sz="1000" b="1" i="1">
                <a:solidFill>
                  <a:prstClr val="black"/>
                </a:solidFill>
                <a:latin typeface="Calibri Light"/>
              </a:rPr>
              <a:t>Energietransport &amp; Data</a:t>
            </a:r>
          </a:p>
        </p:txBody>
      </p:sp>
      <p:cxnSp>
        <p:nvCxnSpPr>
          <p:cNvPr id="35" name="Rechte verbindingslijn 34">
            <a:extLst>
              <a:ext uri="{FF2B5EF4-FFF2-40B4-BE49-F238E27FC236}">
                <a16:creationId xmlns:a16="http://schemas.microsoft.com/office/drawing/2014/main" id="{196FB517-C4C2-F1EA-BEA1-D924B0619AFC}"/>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E73A4E-EF80-1419-FA01-A8398B12DE8C}"/>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3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endParaRPr lang="nl-NL"/>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Leveren van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5427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80576-8989-A0A8-3B33-658D43A9DF81}"/>
              </a:ext>
            </a:extLst>
          </p:cNvPr>
          <p:cNvPicPr>
            <a:picLocks noChangeAspect="1"/>
          </p:cNvPicPr>
          <p:nvPr/>
        </p:nvPicPr>
        <p:blipFill>
          <a:blip r:embed="rId2"/>
          <a:stretch>
            <a:fillRect/>
          </a:stretch>
        </p:blipFill>
        <p:spPr>
          <a:xfrm>
            <a:off x="319562" y="682455"/>
            <a:ext cx="7962066" cy="4212701"/>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6984017" y="319994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67576" y="363663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80640" y="2571050"/>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 en afsluiten gebruikers</a:t>
            </a:r>
          </a:p>
        </p:txBody>
      </p:sp>
      <p:sp>
        <p:nvSpPr>
          <p:cNvPr id="32" name="Ovaal 31">
            <a:extLst>
              <a:ext uri="{FF2B5EF4-FFF2-40B4-BE49-F238E27FC236}">
                <a16:creationId xmlns:a16="http://schemas.microsoft.com/office/drawing/2014/main" id="{EDF7B4F4-5388-47C4-857B-D1788961CF44}"/>
              </a:ext>
            </a:extLst>
          </p:cNvPr>
          <p:cNvSpPr/>
          <p:nvPr/>
        </p:nvSpPr>
        <p:spPr>
          <a:xfrm>
            <a:off x="2951352" y="336846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3" name="Rechte verbindingslijn 32">
            <a:extLst>
              <a:ext uri="{FF2B5EF4-FFF2-40B4-BE49-F238E27FC236}">
                <a16:creationId xmlns:a16="http://schemas.microsoft.com/office/drawing/2014/main" id="{E164F660-3403-411D-89E7-D5ACE1D3B058}"/>
              </a:ext>
            </a:extLst>
          </p:cNvPr>
          <p:cNvCxnSpPr>
            <a:cxnSpLocks/>
            <a:stCxn id="32" idx="1"/>
            <a:endCxn id="4" idx="6"/>
          </p:cNvCxnSpPr>
          <p:nvPr/>
        </p:nvCxnSpPr>
        <p:spPr>
          <a:xfrm flipH="1" flipV="1">
            <a:off x="717310" y="2002109"/>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4EF5CE4-6AB6-4893-9FC3-1E0D4B3D5F1B}"/>
              </a:ext>
            </a:extLst>
          </p:cNvPr>
          <p:cNvSpPr/>
          <p:nvPr/>
        </p:nvSpPr>
        <p:spPr>
          <a:xfrm>
            <a:off x="6989968" y="38535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70" name="Rechte verbindingslijn 69">
            <a:extLst>
              <a:ext uri="{FF2B5EF4-FFF2-40B4-BE49-F238E27FC236}">
                <a16:creationId xmlns:a16="http://schemas.microsoft.com/office/drawing/2014/main" id="{42C6ED05-0D1F-48BA-B089-7CD377844216}"/>
              </a:ext>
            </a:extLst>
          </p:cNvPr>
          <p:cNvCxnSpPr>
            <a:cxnSpLocks/>
            <a:stCxn id="128" idx="4"/>
            <a:endCxn id="53" idx="0"/>
          </p:cNvCxnSpPr>
          <p:nvPr/>
        </p:nvCxnSpPr>
        <p:spPr>
          <a:xfrm>
            <a:off x="7090549" y="3416848"/>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a:p>
            <a:pPr algn="ctr" defTabSz="767871">
              <a:defRPr/>
            </a:pPr>
            <a:endParaRPr lang="nl-NL" sz="525" b="1" kern="0">
              <a:solidFill>
                <a:srgbClr val="625D62">
                  <a:lumMod val="50000"/>
                </a:srgbClr>
              </a:solidFill>
              <a:latin typeface="Microsoft JhengHei Light"/>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63" idx="6"/>
            <a:endCxn id="110"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5" name="Afgeronde rechthoek 34">
            <a:extLst>
              <a:ext uri="{FF2B5EF4-FFF2-40B4-BE49-F238E27FC236}">
                <a16:creationId xmlns:a16="http://schemas.microsoft.com/office/drawing/2014/main" id="{C95FB7ED-9A7C-44CC-B019-C0E8B91BD63D}"/>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6" name="Stroomdiagram: Scheidingslijn 55">
            <a:extLst>
              <a:ext uri="{FF2B5EF4-FFF2-40B4-BE49-F238E27FC236}">
                <a16:creationId xmlns:a16="http://schemas.microsoft.com/office/drawing/2014/main" id="{C25A53C8-66DD-4581-8889-7272AAB6B3FA}"/>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2" name="Afgeronde rechthoek 41">
            <a:extLst>
              <a:ext uri="{FF2B5EF4-FFF2-40B4-BE49-F238E27FC236}">
                <a16:creationId xmlns:a16="http://schemas.microsoft.com/office/drawing/2014/main" id="{88AD0754-8013-42A1-9532-B3AB9AD806C5}"/>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63" name="Ovaal 62">
            <a:extLst>
              <a:ext uri="{FF2B5EF4-FFF2-40B4-BE49-F238E27FC236}">
                <a16:creationId xmlns:a16="http://schemas.microsoft.com/office/drawing/2014/main" id="{4D247E98-5C22-4557-AB45-3E74AC2391F6}"/>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66" name="Rechte verbindingslijn 65">
            <a:extLst>
              <a:ext uri="{FF2B5EF4-FFF2-40B4-BE49-F238E27FC236}">
                <a16:creationId xmlns:a16="http://schemas.microsoft.com/office/drawing/2014/main" id="{87DB60DC-37D0-4B8F-BD1B-5BE7C86864FA}"/>
              </a:ext>
            </a:extLst>
          </p:cNvPr>
          <p:cNvCxnSpPr>
            <a:cxnSpLocks/>
            <a:stCxn id="116" idx="6"/>
            <a:endCxn id="63"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CB62DCC-784C-4466-89A4-4DADFB36C00A}"/>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P.A. Contracteren, aan- en afsluiten gebruikers</a:t>
            </a:r>
          </a:p>
        </p:txBody>
      </p:sp>
    </p:spTree>
    <p:extLst>
      <p:ext uri="{BB962C8B-B14F-4D97-AF65-F5344CB8AC3E}">
        <p14:creationId xmlns:p14="http://schemas.microsoft.com/office/powerpoint/2010/main" val="270106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1EABF6A-6B04-E95C-92B8-E69645DDE203}"/>
              </a:ext>
            </a:extLst>
          </p:cNvPr>
          <p:cNvPicPr>
            <a:picLocks noChangeAspect="1"/>
          </p:cNvPicPr>
          <p:nvPr/>
        </p:nvPicPr>
        <p:blipFill>
          <a:blip r:embed="rId2"/>
          <a:stretch>
            <a:fillRect/>
          </a:stretch>
        </p:blipFill>
        <p:spPr>
          <a:xfrm>
            <a:off x="316782" y="667067"/>
            <a:ext cx="7962066" cy="4212701"/>
          </a:xfrm>
          <a:prstGeom prst="rect">
            <a:avLst/>
          </a:prstGeom>
        </p:spPr>
      </p:pic>
      <p:sp>
        <p:nvSpPr>
          <p:cNvPr id="4" name="Ovaal 3"/>
          <p:cNvSpPr/>
          <p:nvPr/>
        </p:nvSpPr>
        <p:spPr>
          <a:xfrm>
            <a:off x="504246" y="189365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2" name="Ovaal 41"/>
          <p:cNvSpPr/>
          <p:nvPr/>
        </p:nvSpPr>
        <p:spPr>
          <a:xfrm>
            <a:off x="487262"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3057884" y="187881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70" idx="2"/>
          </p:cNvCxnSpPr>
          <p:nvPr/>
        </p:nvCxnSpPr>
        <p:spPr>
          <a:xfrm>
            <a:off x="3270948" y="1987263"/>
            <a:ext cx="2375668" cy="943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62" idx="6"/>
          </p:cNvCxnSpPr>
          <p:nvPr/>
        </p:nvCxnSpPr>
        <p:spPr>
          <a:xfrm flipH="1" flipV="1">
            <a:off x="670462" y="3136908"/>
            <a:ext cx="4972412" cy="297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50" name="Ovaal 49"/>
          <p:cNvSpPr/>
          <p:nvPr/>
        </p:nvSpPr>
        <p:spPr>
          <a:xfrm>
            <a:off x="2621985" y="226314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1" name="Rechte verbindingslijn 50"/>
          <p:cNvCxnSpPr>
            <a:stCxn id="50" idx="6"/>
          </p:cNvCxnSpPr>
          <p:nvPr/>
        </p:nvCxnSpPr>
        <p:spPr>
          <a:xfrm>
            <a:off x="2835049" y="2371598"/>
            <a:ext cx="2925533" cy="1967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7" name="Ovaal 66"/>
          <p:cNvSpPr/>
          <p:nvPr/>
        </p:nvSpPr>
        <p:spPr>
          <a:xfrm>
            <a:off x="5647563" y="24625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sp>
        <p:nvSpPr>
          <p:cNvPr id="68" name="Ovaal 67"/>
          <p:cNvSpPr/>
          <p:nvPr/>
        </p:nvSpPr>
        <p:spPr>
          <a:xfrm>
            <a:off x="5650093" y="303142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9" name="Rechte verbindingslijn 68"/>
          <p:cNvCxnSpPr>
            <a:stCxn id="68" idx="0"/>
            <a:endCxn id="67" idx="4"/>
          </p:cNvCxnSpPr>
          <p:nvPr/>
        </p:nvCxnSpPr>
        <p:spPr>
          <a:xfrm flipH="1" flipV="1">
            <a:off x="5754096" y="2679500"/>
            <a:ext cx="2530" cy="35192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6615" y="1888242"/>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1" name="Rechte verbindingslijn 70"/>
          <p:cNvCxnSpPr>
            <a:stCxn id="67" idx="0"/>
            <a:endCxn id="70" idx="4"/>
          </p:cNvCxnSpPr>
          <p:nvPr/>
        </p:nvCxnSpPr>
        <p:spPr>
          <a:xfrm flipH="1" flipV="1">
            <a:off x="5753147" y="2105144"/>
            <a:ext cx="948" cy="357455"/>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2" name="Ovaal 71"/>
          <p:cNvSpPr/>
          <p:nvPr/>
        </p:nvSpPr>
        <p:spPr>
          <a:xfrm>
            <a:off x="5654782" y="358536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3" name="Rechte verbindingslijn 72"/>
          <p:cNvCxnSpPr>
            <a:stCxn id="72" idx="0"/>
            <a:endCxn id="68" idx="4"/>
          </p:cNvCxnSpPr>
          <p:nvPr/>
        </p:nvCxnSpPr>
        <p:spPr>
          <a:xfrm flipH="1" flipV="1">
            <a:off x="5756625" y="3248329"/>
            <a:ext cx="4689" cy="33703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38ED97B-A903-4014-9EEC-DAF02813B5F5}"/>
              </a:ext>
            </a:extLst>
          </p:cNvPr>
          <p:cNvSpPr/>
          <p:nvPr/>
        </p:nvSpPr>
        <p:spPr>
          <a:xfrm>
            <a:off x="2668098" y="3216718"/>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a:extLst>
              <a:ext uri="{FF2B5EF4-FFF2-40B4-BE49-F238E27FC236}">
                <a16:creationId xmlns:a16="http://schemas.microsoft.com/office/drawing/2014/main" id="{94066AD6-1BFB-4EDE-9E3A-B1283CE6BFDB}"/>
              </a:ext>
            </a:extLst>
          </p:cNvPr>
          <p:cNvCxnSpPr>
            <a:cxnSpLocks/>
            <a:stCxn id="52" idx="6"/>
            <a:endCxn id="67" idx="2"/>
          </p:cNvCxnSpPr>
          <p:nvPr/>
        </p:nvCxnSpPr>
        <p:spPr>
          <a:xfrm flipV="1">
            <a:off x="2881161" y="2571050"/>
            <a:ext cx="2766402" cy="75411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
        <p:nvSpPr>
          <p:cNvPr id="24" name="Ovaal 23">
            <a:extLst>
              <a:ext uri="{FF2B5EF4-FFF2-40B4-BE49-F238E27FC236}">
                <a16:creationId xmlns:a16="http://schemas.microsoft.com/office/drawing/2014/main" id="{43CE2973-48CF-427C-868C-5028F0355C94}"/>
              </a:ext>
            </a:extLst>
          </p:cNvPr>
          <p:cNvSpPr/>
          <p:nvPr/>
        </p:nvSpPr>
        <p:spPr>
          <a:xfrm>
            <a:off x="3057884" y="3505215"/>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5" name="Rechte verbindingslijn 24">
            <a:extLst>
              <a:ext uri="{FF2B5EF4-FFF2-40B4-BE49-F238E27FC236}">
                <a16:creationId xmlns:a16="http://schemas.microsoft.com/office/drawing/2014/main" id="{866F9786-839A-438F-AF82-D1905E3B4F12}"/>
              </a:ext>
            </a:extLst>
          </p:cNvPr>
          <p:cNvCxnSpPr>
            <a:cxnSpLocks/>
            <a:stCxn id="24" idx="0"/>
            <a:endCxn id="44" idx="4"/>
          </p:cNvCxnSpPr>
          <p:nvPr/>
        </p:nvCxnSpPr>
        <p:spPr>
          <a:xfrm flipV="1">
            <a:off x="3164416" y="2095714"/>
            <a:ext cx="0" cy="14095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2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al 68">
            <a:extLst>
              <a:ext uri="{FF2B5EF4-FFF2-40B4-BE49-F238E27FC236}">
                <a16:creationId xmlns:a16="http://schemas.microsoft.com/office/drawing/2014/main" id="{C08DA833-5548-4636-9265-09FB3E3C64EF}"/>
              </a:ext>
            </a:extLst>
          </p:cNvPr>
          <p:cNvSpPr/>
          <p:nvPr/>
        </p:nvSpPr>
        <p:spPr>
          <a:xfrm>
            <a:off x="7272007" y="238871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0" name="Ovaal 69">
            <a:extLst>
              <a:ext uri="{FF2B5EF4-FFF2-40B4-BE49-F238E27FC236}">
                <a16:creationId xmlns:a16="http://schemas.microsoft.com/office/drawing/2014/main" id="{39B18ED0-9A64-427F-A459-4997DFC0C664}"/>
              </a:ext>
            </a:extLst>
          </p:cNvPr>
          <p:cNvSpPr/>
          <p:nvPr/>
        </p:nvSpPr>
        <p:spPr>
          <a:xfrm>
            <a:off x="7394821" y="238852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88D3B016-2345-4684-8B81-F300A9CD65C7}"/>
              </a:ext>
            </a:extLst>
          </p:cNvPr>
          <p:cNvSpPr/>
          <p:nvPr/>
        </p:nvSpPr>
        <p:spPr>
          <a:xfrm>
            <a:off x="3851110" y="240369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2" name="Ovaal 71">
            <a:extLst>
              <a:ext uri="{FF2B5EF4-FFF2-40B4-BE49-F238E27FC236}">
                <a16:creationId xmlns:a16="http://schemas.microsoft.com/office/drawing/2014/main" id="{A9C5234D-89A7-4674-B404-CDF481EDBE70}"/>
              </a:ext>
            </a:extLst>
          </p:cNvPr>
          <p:cNvSpPr/>
          <p:nvPr/>
        </p:nvSpPr>
        <p:spPr>
          <a:xfrm>
            <a:off x="3973924" y="240350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16</a:t>
            </a:fld>
            <a:endParaRPr lang="en-GB" sz="750" b="0">
              <a:solidFill>
                <a:srgbClr val="625D62">
                  <a:tint val="75000"/>
                </a:srgbClr>
              </a:solidFill>
              <a:latin typeface="Arial"/>
            </a:endParaRPr>
          </a:p>
        </p:txBody>
      </p:sp>
      <p:sp>
        <p:nvSpPr>
          <p:cNvPr id="30" name="Ovaal 29">
            <a:extLst>
              <a:ext uri="{FF2B5EF4-FFF2-40B4-BE49-F238E27FC236}">
                <a16:creationId xmlns:a16="http://schemas.microsoft.com/office/drawing/2014/main" id="{84676A2D-B623-4CC2-BB21-E135AF85D06E}"/>
              </a:ext>
            </a:extLst>
          </p:cNvPr>
          <p:cNvSpPr/>
          <p:nvPr/>
        </p:nvSpPr>
        <p:spPr>
          <a:xfrm>
            <a:off x="8061079" y="358517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1" name="Afgeronde rechthoek 19">
            <a:extLst>
              <a:ext uri="{FF2B5EF4-FFF2-40B4-BE49-F238E27FC236}">
                <a16:creationId xmlns:a16="http://schemas.microsoft.com/office/drawing/2014/main" id="{5FE68615-EF92-40A5-86A7-D2B3CEB358E5}"/>
              </a:ext>
            </a:extLst>
          </p:cNvPr>
          <p:cNvSpPr/>
          <p:nvPr/>
        </p:nvSpPr>
        <p:spPr>
          <a:xfrm>
            <a:off x="1636758" y="141431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3" name="Afgeronde rechthoek 24">
            <a:extLst>
              <a:ext uri="{FF2B5EF4-FFF2-40B4-BE49-F238E27FC236}">
                <a16:creationId xmlns:a16="http://schemas.microsoft.com/office/drawing/2014/main" id="{14395067-B1CD-41A1-8E66-CCCED1E64B4D}"/>
              </a:ext>
            </a:extLst>
          </p:cNvPr>
          <p:cNvSpPr/>
          <p:nvPr/>
        </p:nvSpPr>
        <p:spPr>
          <a:xfrm>
            <a:off x="7688401" y="377427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4" name="Afgeronde rechthoek 20">
            <a:extLst>
              <a:ext uri="{FF2B5EF4-FFF2-40B4-BE49-F238E27FC236}">
                <a16:creationId xmlns:a16="http://schemas.microsoft.com/office/drawing/2014/main" id="{147DB206-B553-4DFE-971C-0DAE3E9A149C}"/>
              </a:ext>
            </a:extLst>
          </p:cNvPr>
          <p:cNvSpPr/>
          <p:nvPr/>
        </p:nvSpPr>
        <p:spPr>
          <a:xfrm>
            <a:off x="944415" y="63647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6">
            <a:extLst>
              <a:ext uri="{FF2B5EF4-FFF2-40B4-BE49-F238E27FC236}">
                <a16:creationId xmlns:a16="http://schemas.microsoft.com/office/drawing/2014/main" id="{8D8B66B5-8A3F-4480-9EAB-144F87B34AAE}"/>
              </a:ext>
            </a:extLst>
          </p:cNvPr>
          <p:cNvSpPr/>
          <p:nvPr/>
        </p:nvSpPr>
        <p:spPr>
          <a:xfrm>
            <a:off x="6998907" y="257604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37" name="Afgeronde rechthoek 27">
            <a:extLst>
              <a:ext uri="{FF2B5EF4-FFF2-40B4-BE49-F238E27FC236}">
                <a16:creationId xmlns:a16="http://schemas.microsoft.com/office/drawing/2014/main" id="{0BF0DE74-92B5-4CD7-B7C6-1FEF1C0676AB}"/>
              </a:ext>
            </a:extLst>
          </p:cNvPr>
          <p:cNvSpPr/>
          <p:nvPr/>
        </p:nvSpPr>
        <p:spPr>
          <a:xfrm>
            <a:off x="6998907" y="202603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8" name="Afgeronde rechthoek 28">
            <a:extLst>
              <a:ext uri="{FF2B5EF4-FFF2-40B4-BE49-F238E27FC236}">
                <a16:creationId xmlns:a16="http://schemas.microsoft.com/office/drawing/2014/main" id="{84358464-4D91-4179-B055-891277DC4CA5}"/>
              </a:ext>
            </a:extLst>
          </p:cNvPr>
          <p:cNvSpPr/>
          <p:nvPr/>
        </p:nvSpPr>
        <p:spPr>
          <a:xfrm>
            <a:off x="2700250" y="201416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9" name="Afgeronde rechthoek 36">
            <a:extLst>
              <a:ext uri="{FF2B5EF4-FFF2-40B4-BE49-F238E27FC236}">
                <a16:creationId xmlns:a16="http://schemas.microsoft.com/office/drawing/2014/main" id="{7518C59D-B03E-40EB-ABB9-820C5D58F629}"/>
              </a:ext>
            </a:extLst>
          </p:cNvPr>
          <p:cNvSpPr/>
          <p:nvPr/>
        </p:nvSpPr>
        <p:spPr>
          <a:xfrm>
            <a:off x="1773480" y="201746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40" name="Afgeronde rechthoek 29">
            <a:extLst>
              <a:ext uri="{FF2B5EF4-FFF2-40B4-BE49-F238E27FC236}">
                <a16:creationId xmlns:a16="http://schemas.microsoft.com/office/drawing/2014/main" id="{7057FD26-3A6B-4520-A124-17E976F3D2A8}"/>
              </a:ext>
            </a:extLst>
          </p:cNvPr>
          <p:cNvSpPr/>
          <p:nvPr/>
        </p:nvSpPr>
        <p:spPr>
          <a:xfrm>
            <a:off x="3632928" y="202824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41" name="Afgeronde rechthoek 32">
            <a:extLst>
              <a:ext uri="{FF2B5EF4-FFF2-40B4-BE49-F238E27FC236}">
                <a16:creationId xmlns:a16="http://schemas.microsoft.com/office/drawing/2014/main" id="{99F2D179-52B9-4AA6-B943-F69B105B9A57}"/>
              </a:ext>
            </a:extLst>
          </p:cNvPr>
          <p:cNvSpPr/>
          <p:nvPr/>
        </p:nvSpPr>
        <p:spPr>
          <a:xfrm>
            <a:off x="3196046" y="2576041"/>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3" name="Ovaal 42">
            <a:extLst>
              <a:ext uri="{FF2B5EF4-FFF2-40B4-BE49-F238E27FC236}">
                <a16:creationId xmlns:a16="http://schemas.microsoft.com/office/drawing/2014/main" id="{0473407C-1F12-4287-A263-84F512E950AA}"/>
              </a:ext>
            </a:extLst>
          </p:cNvPr>
          <p:cNvSpPr/>
          <p:nvPr/>
        </p:nvSpPr>
        <p:spPr>
          <a:xfrm>
            <a:off x="1469517" y="970885"/>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5" name="Ovaal 44">
            <a:extLst>
              <a:ext uri="{FF2B5EF4-FFF2-40B4-BE49-F238E27FC236}">
                <a16:creationId xmlns:a16="http://schemas.microsoft.com/office/drawing/2014/main" id="{7C1EA4A9-19C7-4F88-A370-E043136F7723}"/>
              </a:ext>
            </a:extLst>
          </p:cNvPr>
          <p:cNvSpPr/>
          <p:nvPr/>
        </p:nvSpPr>
        <p:spPr>
          <a:xfrm>
            <a:off x="1469517" y="1651237"/>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6" name="Ovaal 45">
            <a:extLst>
              <a:ext uri="{FF2B5EF4-FFF2-40B4-BE49-F238E27FC236}">
                <a16:creationId xmlns:a16="http://schemas.microsoft.com/office/drawing/2014/main" id="{5E5B13EC-2F3C-4839-977F-0C8EE58EDE3C}"/>
              </a:ext>
            </a:extLst>
          </p:cNvPr>
          <p:cNvSpPr/>
          <p:nvPr/>
        </p:nvSpPr>
        <p:spPr>
          <a:xfrm>
            <a:off x="2104226"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7" name="Ovaal 46">
            <a:extLst>
              <a:ext uri="{FF2B5EF4-FFF2-40B4-BE49-F238E27FC236}">
                <a16:creationId xmlns:a16="http://schemas.microsoft.com/office/drawing/2014/main" id="{070C930A-E493-46A7-A059-127588CBFB09}"/>
              </a:ext>
            </a:extLst>
          </p:cNvPr>
          <p:cNvSpPr/>
          <p:nvPr/>
        </p:nvSpPr>
        <p:spPr>
          <a:xfrm>
            <a:off x="2994632"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8" name="Stroomdiagram: Scheidingslijn 47">
            <a:extLst>
              <a:ext uri="{FF2B5EF4-FFF2-40B4-BE49-F238E27FC236}">
                <a16:creationId xmlns:a16="http://schemas.microsoft.com/office/drawing/2014/main" id="{77650A84-4686-45CD-A194-5B6B29BA8CEF}"/>
              </a:ext>
            </a:extLst>
          </p:cNvPr>
          <p:cNvSpPr/>
          <p:nvPr/>
        </p:nvSpPr>
        <p:spPr>
          <a:xfrm>
            <a:off x="7125597" y="2405700"/>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1" name="Stroomdiagram: Scheidingslijn 50">
            <a:extLst>
              <a:ext uri="{FF2B5EF4-FFF2-40B4-BE49-F238E27FC236}">
                <a16:creationId xmlns:a16="http://schemas.microsoft.com/office/drawing/2014/main" id="{05B1D148-C780-4D14-845B-5B0D5C052BFC}"/>
              </a:ext>
            </a:extLst>
          </p:cNvPr>
          <p:cNvSpPr/>
          <p:nvPr/>
        </p:nvSpPr>
        <p:spPr>
          <a:xfrm>
            <a:off x="3834950" y="2412085"/>
            <a:ext cx="525195" cy="178031"/>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53" name="Rechte verbindingslijn 52">
            <a:extLst>
              <a:ext uri="{FF2B5EF4-FFF2-40B4-BE49-F238E27FC236}">
                <a16:creationId xmlns:a16="http://schemas.microsoft.com/office/drawing/2014/main" id="{BF882C24-2404-4445-9E3E-89331516D81D}"/>
              </a:ext>
            </a:extLst>
          </p:cNvPr>
          <p:cNvCxnSpPr>
            <a:cxnSpLocks/>
            <a:stCxn id="43" idx="4"/>
            <a:endCxn id="45" idx="0"/>
          </p:cNvCxnSpPr>
          <p:nvPr/>
        </p:nvCxnSpPr>
        <p:spPr>
          <a:xfrm>
            <a:off x="1550517" y="1132885"/>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08892E0-86CC-47AE-A17D-CD84268B7D1A}"/>
              </a:ext>
            </a:extLst>
          </p:cNvPr>
          <p:cNvCxnSpPr>
            <a:cxnSpLocks/>
            <a:stCxn id="45" idx="4"/>
          </p:cNvCxnSpPr>
          <p:nvPr/>
        </p:nvCxnSpPr>
        <p:spPr>
          <a:xfrm>
            <a:off x="1550517" y="1813237"/>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62DEC8-8633-42E0-8860-78533A9C940F}"/>
              </a:ext>
            </a:extLst>
          </p:cNvPr>
          <p:cNvCxnSpPr>
            <a:cxnSpLocks/>
            <a:endCxn id="46" idx="2"/>
          </p:cNvCxnSpPr>
          <p:nvPr/>
        </p:nvCxnSpPr>
        <p:spPr>
          <a:xfrm>
            <a:off x="1795251" y="2486700"/>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C3FD4E3-F259-4D14-8433-8F626F1D8BAD}"/>
              </a:ext>
            </a:extLst>
          </p:cNvPr>
          <p:cNvCxnSpPr>
            <a:cxnSpLocks/>
          </p:cNvCxnSpPr>
          <p:nvPr/>
        </p:nvCxnSpPr>
        <p:spPr>
          <a:xfrm flipH="1" flipV="1">
            <a:off x="1550517" y="2235473"/>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02F700E-F7D5-48D4-A6BA-1550BDE4C161}"/>
              </a:ext>
            </a:extLst>
          </p:cNvPr>
          <p:cNvCxnSpPr>
            <a:cxnSpLocks/>
            <a:stCxn id="47" idx="2"/>
            <a:endCxn id="46" idx="6"/>
          </p:cNvCxnSpPr>
          <p:nvPr/>
        </p:nvCxnSpPr>
        <p:spPr>
          <a:xfrm flipH="1">
            <a:off x="2266226" y="2486700"/>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6DA86C6-9E8A-4182-A4D0-BA905E1A9230}"/>
              </a:ext>
            </a:extLst>
          </p:cNvPr>
          <p:cNvCxnSpPr>
            <a:cxnSpLocks/>
            <a:stCxn id="51" idx="1"/>
            <a:endCxn id="47" idx="6"/>
          </p:cNvCxnSpPr>
          <p:nvPr/>
        </p:nvCxnSpPr>
        <p:spPr>
          <a:xfrm flipH="1" flipV="1">
            <a:off x="3156632" y="2486700"/>
            <a:ext cx="678318"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C70433E-A04E-4B0E-A412-77CBEA13C345}"/>
              </a:ext>
            </a:extLst>
          </p:cNvPr>
          <p:cNvCxnSpPr>
            <a:cxnSpLocks/>
            <a:stCxn id="48" idx="1"/>
            <a:endCxn id="51" idx="3"/>
          </p:cNvCxnSpPr>
          <p:nvPr/>
        </p:nvCxnSpPr>
        <p:spPr>
          <a:xfrm flipH="1">
            <a:off x="4360146" y="2486700"/>
            <a:ext cx="2765452"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7FC997FE-1BBE-4D07-B3C8-C73BAE51B83E}"/>
              </a:ext>
            </a:extLst>
          </p:cNvPr>
          <p:cNvCxnSpPr>
            <a:cxnSpLocks/>
            <a:stCxn id="48" idx="3"/>
          </p:cNvCxnSpPr>
          <p:nvPr/>
        </p:nvCxnSpPr>
        <p:spPr>
          <a:xfrm flipV="1">
            <a:off x="7772702" y="2479107"/>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11854B-5DB9-4DCA-9ED8-FC0E742045BB}"/>
              </a:ext>
            </a:extLst>
          </p:cNvPr>
          <p:cNvCxnSpPr>
            <a:cxnSpLocks/>
          </p:cNvCxnSpPr>
          <p:nvPr/>
        </p:nvCxnSpPr>
        <p:spPr>
          <a:xfrm flipV="1">
            <a:off x="8760713" y="2574086"/>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642048D-69CA-474E-AC41-EA2295EFE941}"/>
              </a:ext>
            </a:extLst>
          </p:cNvPr>
          <p:cNvCxnSpPr>
            <a:cxnSpLocks/>
          </p:cNvCxnSpPr>
          <p:nvPr/>
        </p:nvCxnSpPr>
        <p:spPr>
          <a:xfrm flipV="1">
            <a:off x="8615027" y="3521439"/>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E365C1D-B6F7-480D-AF9B-697B9286EDE4}"/>
              </a:ext>
            </a:extLst>
          </p:cNvPr>
          <p:cNvCxnSpPr>
            <a:cxnSpLocks/>
          </p:cNvCxnSpPr>
          <p:nvPr/>
        </p:nvCxnSpPr>
        <p:spPr>
          <a:xfrm flipH="1" flipV="1">
            <a:off x="8647229" y="2472013"/>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BA500EC3-05EB-424C-B57B-A4F4EF2E1E12}"/>
              </a:ext>
            </a:extLst>
          </p:cNvPr>
          <p:cNvCxnSpPr>
            <a:cxnSpLocks/>
            <a:stCxn id="30" idx="6"/>
          </p:cNvCxnSpPr>
          <p:nvPr/>
        </p:nvCxnSpPr>
        <p:spPr>
          <a:xfrm flipV="1">
            <a:off x="8223079" y="3654903"/>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36" name="Afgeronde rechthoek 30">
            <a:extLst>
              <a:ext uri="{FF2B5EF4-FFF2-40B4-BE49-F238E27FC236}">
                <a16:creationId xmlns:a16="http://schemas.microsoft.com/office/drawing/2014/main" id="{BD25889C-59B3-4858-8A20-2749137615B5}"/>
              </a:ext>
            </a:extLst>
          </p:cNvPr>
          <p:cNvSpPr/>
          <p:nvPr/>
        </p:nvSpPr>
        <p:spPr>
          <a:xfrm>
            <a:off x="4146761" y="2579115"/>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Titel 1">
            <a:extLst>
              <a:ext uri="{FF2B5EF4-FFF2-40B4-BE49-F238E27FC236}">
                <a16:creationId xmlns:a16="http://schemas.microsoft.com/office/drawing/2014/main" id="{3CB49F3A-15FD-4394-91DF-9625AFA340B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9" name="Afgeronde rechthoek 34">
            <a:extLst>
              <a:ext uri="{FF2B5EF4-FFF2-40B4-BE49-F238E27FC236}">
                <a16:creationId xmlns:a16="http://schemas.microsoft.com/office/drawing/2014/main" id="{61828237-42B5-4B12-8677-1767A17BCFDD}"/>
              </a:ext>
            </a:extLst>
          </p:cNvPr>
          <p:cNvSpPr/>
          <p:nvPr/>
        </p:nvSpPr>
        <p:spPr>
          <a:xfrm>
            <a:off x="575897" y="11550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0" name="Stroomdiagram: Scheidingslijn 49">
            <a:extLst>
              <a:ext uri="{FF2B5EF4-FFF2-40B4-BE49-F238E27FC236}">
                <a16:creationId xmlns:a16="http://schemas.microsoft.com/office/drawing/2014/main" id="{D41ED76F-7CD5-4D85-A7F2-F195DE1A91D2}"/>
              </a:ext>
            </a:extLst>
          </p:cNvPr>
          <p:cNvSpPr/>
          <p:nvPr/>
        </p:nvSpPr>
        <p:spPr>
          <a:xfrm rot="16200000">
            <a:off x="1330264" y="1103465"/>
            <a:ext cx="440506"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F19F71AF-FC15-7A56-1E19-C69B7716F29A}"/>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Tree>
    <p:extLst>
      <p:ext uri="{BB962C8B-B14F-4D97-AF65-F5344CB8AC3E}">
        <p14:creationId xmlns:p14="http://schemas.microsoft.com/office/powerpoint/2010/main" val="40354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332CF1C-CC3E-E9B9-48AD-84740DA5843A}"/>
              </a:ext>
            </a:extLst>
          </p:cNvPr>
          <p:cNvPicPr>
            <a:picLocks noChangeAspect="1"/>
          </p:cNvPicPr>
          <p:nvPr/>
        </p:nvPicPr>
        <p:blipFill>
          <a:blip r:embed="rId2"/>
          <a:stretch>
            <a:fillRect/>
          </a:stretch>
        </p:blipFill>
        <p:spPr>
          <a:xfrm>
            <a:off x="283068" y="746064"/>
            <a:ext cx="7962066" cy="4212701"/>
          </a:xfrm>
          <a:prstGeom prst="rect">
            <a:avLst/>
          </a:prstGeom>
        </p:spPr>
      </p:pic>
      <p:sp>
        <p:nvSpPr>
          <p:cNvPr id="4" name="Ovaal 3"/>
          <p:cNvSpPr/>
          <p:nvPr/>
        </p:nvSpPr>
        <p:spPr>
          <a:xfrm>
            <a:off x="3082755" y="196963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484832" y="226378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47" name="Ovaal 46"/>
          <p:cNvSpPr/>
          <p:nvPr/>
        </p:nvSpPr>
        <p:spPr>
          <a:xfrm>
            <a:off x="1705550" y="223728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5" name="Rechte verbindingslijn 54"/>
          <p:cNvCxnSpPr>
            <a:cxnSpLocks/>
            <a:stCxn id="62" idx="2"/>
            <a:endCxn id="47" idx="6"/>
          </p:cNvCxnSpPr>
          <p:nvPr/>
        </p:nvCxnSpPr>
        <p:spPr>
          <a:xfrm flipH="1" flipV="1">
            <a:off x="1918614" y="2345736"/>
            <a:ext cx="3728950" cy="316467"/>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cxnSpLocks/>
            <a:stCxn id="62" idx="3"/>
            <a:endCxn id="63" idx="7"/>
          </p:cNvCxnSpPr>
          <p:nvPr/>
        </p:nvCxnSpPr>
        <p:spPr>
          <a:xfrm flipH="1">
            <a:off x="1926406" y="2738889"/>
            <a:ext cx="3752361" cy="82023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513000" y="1967309"/>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7" name="Rechte verbindingslijn 56"/>
          <p:cNvCxnSpPr>
            <a:stCxn id="4" idx="2"/>
            <a:endCxn id="56" idx="6"/>
          </p:cNvCxnSpPr>
          <p:nvPr/>
        </p:nvCxnSpPr>
        <p:spPr>
          <a:xfrm flipH="1" flipV="1">
            <a:off x="726064" y="2075760"/>
            <a:ext cx="2356691" cy="2326"/>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209613" y="1764328"/>
            <a:ext cx="636713" cy="184666"/>
          </a:xfrm>
          <a:prstGeom prst="rect">
            <a:avLst/>
          </a:prstGeom>
          <a:noFill/>
        </p:spPr>
        <p:txBody>
          <a:bodyPr wrap="none" rtlCol="0" anchor="ctr">
            <a:spAutoFit/>
          </a:bodyPr>
          <a:lstStyle/>
          <a:p>
            <a:pPr>
              <a:spcAft>
                <a:spcPts val="450"/>
              </a:spcAft>
              <a:buClr>
                <a:srgbClr val="04286C"/>
              </a:buClr>
              <a:defRPr/>
            </a:pPr>
            <a:r>
              <a:rPr lang="nl-NL" sz="600" b="1" err="1">
                <a:solidFill>
                  <a:srgbClr val="625D62"/>
                </a:solidFill>
                <a:latin typeface="Arial"/>
              </a:rPr>
              <a:t>Flexpotentie</a:t>
            </a:r>
            <a:endParaRPr lang="nl-NL" sz="600" b="1">
              <a:solidFill>
                <a:srgbClr val="625D62"/>
              </a:solidFill>
              <a:latin typeface="Arial"/>
            </a:endParaRPr>
          </a:p>
        </p:txBody>
      </p:sp>
      <p:sp>
        <p:nvSpPr>
          <p:cNvPr id="61" name="Tekstvak 60"/>
          <p:cNvSpPr txBox="1"/>
          <p:nvPr/>
        </p:nvSpPr>
        <p:spPr>
          <a:xfrm>
            <a:off x="-98249" y="2126538"/>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3" name="Ovaal 62"/>
          <p:cNvSpPr/>
          <p:nvPr/>
        </p:nvSpPr>
        <p:spPr>
          <a:xfrm>
            <a:off x="1744545" y="352735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stCxn id="44" idx="5"/>
            <a:endCxn id="63" idx="1"/>
          </p:cNvCxnSpPr>
          <p:nvPr/>
        </p:nvCxnSpPr>
        <p:spPr>
          <a:xfrm>
            <a:off x="666693" y="2448923"/>
            <a:ext cx="1109055" cy="111019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1517623" y="2063718"/>
            <a:ext cx="891591" cy="184666"/>
          </a:xfrm>
          <a:prstGeom prst="rect">
            <a:avLst/>
          </a:prstGeom>
          <a:solidFill>
            <a:schemeClr val="bg1"/>
          </a:solidFill>
        </p:spPr>
        <p:txBody>
          <a:bodyPr wrap="none" rtlCol="0" anchor="ctr">
            <a:spAutoFit/>
          </a:bodyPr>
          <a:lstStyle/>
          <a:p>
            <a:pPr>
              <a:spcAft>
                <a:spcPts val="450"/>
              </a:spcAft>
              <a:buClr>
                <a:srgbClr val="04286C"/>
              </a:buClr>
              <a:defRPr/>
            </a:pPr>
            <a:r>
              <a:rPr lang="nl-NL" sz="600" b="1">
                <a:solidFill>
                  <a:srgbClr val="625D62"/>
                </a:solidFill>
                <a:latin typeface="Arial"/>
              </a:rPr>
              <a:t>In besturing nemen</a:t>
            </a:r>
          </a:p>
        </p:txBody>
      </p:sp>
      <p:sp>
        <p:nvSpPr>
          <p:cNvPr id="62" name="Ovaal 61"/>
          <p:cNvSpPr/>
          <p:nvPr/>
        </p:nvSpPr>
        <p:spPr>
          <a:xfrm>
            <a:off x="5647564" y="255375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5650093" y="310769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6" name="Rechte verbindingslijn 65"/>
          <p:cNvCxnSpPr>
            <a:stCxn id="65" idx="0"/>
            <a:endCxn id="62" idx="4"/>
          </p:cNvCxnSpPr>
          <p:nvPr/>
        </p:nvCxnSpPr>
        <p:spPr>
          <a:xfrm flipH="1" flipV="1">
            <a:off x="5754096" y="2770654"/>
            <a:ext cx="2529" cy="33703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5647414" y="1968727"/>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9" name="Rechte verbindingslijn 68"/>
          <p:cNvCxnSpPr>
            <a:stCxn id="62" idx="0"/>
            <a:endCxn id="68" idx="4"/>
          </p:cNvCxnSpPr>
          <p:nvPr/>
        </p:nvCxnSpPr>
        <p:spPr>
          <a:xfrm flipH="1" flipV="1">
            <a:off x="5753946" y="2185629"/>
            <a:ext cx="150" cy="368123"/>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7414" y="388486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1" name="Rechte verbindingslijn 70"/>
          <p:cNvCxnSpPr>
            <a:stCxn id="70" idx="0"/>
            <a:endCxn id="65" idx="4"/>
          </p:cNvCxnSpPr>
          <p:nvPr/>
        </p:nvCxnSpPr>
        <p:spPr>
          <a:xfrm flipV="1">
            <a:off x="5753946" y="3324594"/>
            <a:ext cx="2679" cy="56027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stCxn id="4" idx="6"/>
            <a:endCxn id="68" idx="2"/>
          </p:cNvCxnSpPr>
          <p:nvPr/>
        </p:nvCxnSpPr>
        <p:spPr>
          <a:xfrm flipV="1">
            <a:off x="3295819" y="2077178"/>
            <a:ext cx="2351595" cy="90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a:stCxn id="4" idx="4"/>
            <a:endCxn id="74" idx="0"/>
          </p:cNvCxnSpPr>
          <p:nvPr/>
        </p:nvCxnSpPr>
        <p:spPr>
          <a:xfrm flipH="1">
            <a:off x="3186636" y="2186537"/>
            <a:ext cx="2651" cy="1427005"/>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3080104" y="361354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380244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al 73">
            <a:extLst>
              <a:ext uri="{FF2B5EF4-FFF2-40B4-BE49-F238E27FC236}">
                <a16:creationId xmlns:a16="http://schemas.microsoft.com/office/drawing/2014/main" id="{76B68F23-1B45-4952-BA2B-6FDFFE3294A1}"/>
              </a:ext>
            </a:extLst>
          </p:cNvPr>
          <p:cNvSpPr/>
          <p:nvPr/>
        </p:nvSpPr>
        <p:spPr>
          <a:xfrm>
            <a:off x="7321966" y="2629525"/>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5" name="Ovaal 74">
            <a:extLst>
              <a:ext uri="{FF2B5EF4-FFF2-40B4-BE49-F238E27FC236}">
                <a16:creationId xmlns:a16="http://schemas.microsoft.com/office/drawing/2014/main" id="{9D670978-4A77-4901-AECA-7DF5CBE57755}"/>
              </a:ext>
            </a:extLst>
          </p:cNvPr>
          <p:cNvSpPr/>
          <p:nvPr/>
        </p:nvSpPr>
        <p:spPr>
          <a:xfrm>
            <a:off x="7444780" y="262933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6" name="Ovaal 75">
            <a:extLst>
              <a:ext uri="{FF2B5EF4-FFF2-40B4-BE49-F238E27FC236}">
                <a16:creationId xmlns:a16="http://schemas.microsoft.com/office/drawing/2014/main" id="{0E94E293-2BA1-427F-97E3-827493BD70B9}"/>
              </a:ext>
            </a:extLst>
          </p:cNvPr>
          <p:cNvSpPr/>
          <p:nvPr/>
        </p:nvSpPr>
        <p:spPr>
          <a:xfrm>
            <a:off x="3970863" y="263528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7" name="Ovaal 76">
            <a:extLst>
              <a:ext uri="{FF2B5EF4-FFF2-40B4-BE49-F238E27FC236}">
                <a16:creationId xmlns:a16="http://schemas.microsoft.com/office/drawing/2014/main" id="{246542DE-D6C7-4405-9667-3B3F9A882CB0}"/>
              </a:ext>
            </a:extLst>
          </p:cNvPr>
          <p:cNvSpPr/>
          <p:nvPr/>
        </p:nvSpPr>
        <p:spPr>
          <a:xfrm>
            <a:off x="4093677" y="263509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9" name="Ovaal 78">
            <a:extLst>
              <a:ext uri="{FF2B5EF4-FFF2-40B4-BE49-F238E27FC236}">
                <a16:creationId xmlns:a16="http://schemas.microsoft.com/office/drawing/2014/main" id="{99585F18-0F0B-4B43-A062-9D2DFB4CED3D}"/>
              </a:ext>
            </a:extLst>
          </p:cNvPr>
          <p:cNvSpPr/>
          <p:nvPr/>
        </p:nvSpPr>
        <p:spPr>
          <a:xfrm>
            <a:off x="4216491" y="263406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80" name="Ovaal 79">
            <a:extLst>
              <a:ext uri="{FF2B5EF4-FFF2-40B4-BE49-F238E27FC236}">
                <a16:creationId xmlns:a16="http://schemas.microsoft.com/office/drawing/2014/main" id="{EC5C474E-61F2-4E97-BF48-451E9EDAB418}"/>
              </a:ext>
            </a:extLst>
          </p:cNvPr>
          <p:cNvSpPr/>
          <p:nvPr/>
        </p:nvSpPr>
        <p:spPr>
          <a:xfrm>
            <a:off x="1014432" y="1049786"/>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81" name="Ovaal 80">
            <a:extLst>
              <a:ext uri="{FF2B5EF4-FFF2-40B4-BE49-F238E27FC236}">
                <a16:creationId xmlns:a16="http://schemas.microsoft.com/office/drawing/2014/main" id="{19830680-486E-44E3-B6AD-88E925EECF0A}"/>
              </a:ext>
            </a:extLst>
          </p:cNvPr>
          <p:cNvSpPr/>
          <p:nvPr/>
        </p:nvSpPr>
        <p:spPr>
          <a:xfrm>
            <a:off x="1016753" y="119109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18</a:t>
            </a:fld>
            <a:endParaRPr lang="en-GB" sz="750" b="0">
              <a:solidFill>
                <a:srgbClr val="625D62">
                  <a:tint val="75000"/>
                </a:srgbClr>
              </a:solidFill>
              <a:latin typeface="Arial"/>
            </a:endParaRPr>
          </a:p>
        </p:txBody>
      </p:sp>
      <p:sp>
        <p:nvSpPr>
          <p:cNvPr id="34" name="Afgeronde rechthoek 20">
            <a:extLst>
              <a:ext uri="{FF2B5EF4-FFF2-40B4-BE49-F238E27FC236}">
                <a16:creationId xmlns:a16="http://schemas.microsoft.com/office/drawing/2014/main" id="{393A5C8F-5308-4957-AA74-9236B54BC9B6}"/>
              </a:ext>
            </a:extLst>
          </p:cNvPr>
          <p:cNvSpPr/>
          <p:nvPr/>
        </p:nvSpPr>
        <p:spPr>
          <a:xfrm>
            <a:off x="944415" y="69594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8">
            <a:extLst>
              <a:ext uri="{FF2B5EF4-FFF2-40B4-BE49-F238E27FC236}">
                <a16:creationId xmlns:a16="http://schemas.microsoft.com/office/drawing/2014/main" id="{26BB0A28-A48D-46A0-B1E3-75F8F35FDF90}"/>
              </a:ext>
            </a:extLst>
          </p:cNvPr>
          <p:cNvSpPr/>
          <p:nvPr/>
        </p:nvSpPr>
        <p:spPr>
          <a:xfrm>
            <a:off x="2700250" y="22350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7" name="Afgeronde rechthoek 36">
            <a:extLst>
              <a:ext uri="{FF2B5EF4-FFF2-40B4-BE49-F238E27FC236}">
                <a16:creationId xmlns:a16="http://schemas.microsoft.com/office/drawing/2014/main" id="{A4C54836-FE34-4887-9E2E-89F59E8EAB80}"/>
              </a:ext>
            </a:extLst>
          </p:cNvPr>
          <p:cNvSpPr/>
          <p:nvPr/>
        </p:nvSpPr>
        <p:spPr>
          <a:xfrm>
            <a:off x="1773480" y="22383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38" name="Afgeronde rechthoek 29">
            <a:extLst>
              <a:ext uri="{FF2B5EF4-FFF2-40B4-BE49-F238E27FC236}">
                <a16:creationId xmlns:a16="http://schemas.microsoft.com/office/drawing/2014/main" id="{F4CC51F8-6571-4B7B-B85D-8ED1E6580E6D}"/>
              </a:ext>
            </a:extLst>
          </p:cNvPr>
          <p:cNvSpPr/>
          <p:nvPr/>
        </p:nvSpPr>
        <p:spPr>
          <a:xfrm>
            <a:off x="3632928" y="224908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9" name="Afgeronde rechthoek 34">
            <a:extLst>
              <a:ext uri="{FF2B5EF4-FFF2-40B4-BE49-F238E27FC236}">
                <a16:creationId xmlns:a16="http://schemas.microsoft.com/office/drawing/2014/main" id="{6AA39218-E67A-4048-AD74-BDE73245664B}"/>
              </a:ext>
            </a:extLst>
          </p:cNvPr>
          <p:cNvSpPr/>
          <p:nvPr/>
        </p:nvSpPr>
        <p:spPr>
          <a:xfrm>
            <a:off x="127574" y="124175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40" name="Afgeronde rechthoek 32">
            <a:extLst>
              <a:ext uri="{FF2B5EF4-FFF2-40B4-BE49-F238E27FC236}">
                <a16:creationId xmlns:a16="http://schemas.microsoft.com/office/drawing/2014/main" id="{34AA98AF-5B72-4090-A021-F5F916A9CA25}"/>
              </a:ext>
            </a:extLst>
          </p:cNvPr>
          <p:cNvSpPr/>
          <p:nvPr/>
        </p:nvSpPr>
        <p:spPr>
          <a:xfrm>
            <a:off x="3196046"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1" name="Afgeronde rechthoek 30">
            <a:extLst>
              <a:ext uri="{FF2B5EF4-FFF2-40B4-BE49-F238E27FC236}">
                <a16:creationId xmlns:a16="http://schemas.microsoft.com/office/drawing/2014/main" id="{EE478C27-63B3-48AF-B3EA-98FC7837B9B6}"/>
              </a:ext>
            </a:extLst>
          </p:cNvPr>
          <p:cNvSpPr/>
          <p:nvPr/>
        </p:nvSpPr>
        <p:spPr>
          <a:xfrm>
            <a:off x="4146761"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Ovaal 41">
            <a:extLst>
              <a:ext uri="{FF2B5EF4-FFF2-40B4-BE49-F238E27FC236}">
                <a16:creationId xmlns:a16="http://schemas.microsoft.com/office/drawing/2014/main" id="{DE2D8B04-45F1-4446-A192-C40FE57D4428}"/>
              </a:ext>
            </a:extLst>
          </p:cNvPr>
          <p:cNvSpPr/>
          <p:nvPr/>
        </p:nvSpPr>
        <p:spPr>
          <a:xfrm>
            <a:off x="2104226" y="2635403"/>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 name="Ovaal 42">
            <a:extLst>
              <a:ext uri="{FF2B5EF4-FFF2-40B4-BE49-F238E27FC236}">
                <a16:creationId xmlns:a16="http://schemas.microsoft.com/office/drawing/2014/main" id="{8D76430A-7212-4840-9922-4928734B444D}"/>
              </a:ext>
            </a:extLst>
          </p:cNvPr>
          <p:cNvSpPr/>
          <p:nvPr/>
        </p:nvSpPr>
        <p:spPr>
          <a:xfrm>
            <a:off x="2998354" y="263169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5" name="Stroomdiagram: Scheidingslijn 44">
            <a:extLst>
              <a:ext uri="{FF2B5EF4-FFF2-40B4-BE49-F238E27FC236}">
                <a16:creationId xmlns:a16="http://schemas.microsoft.com/office/drawing/2014/main" id="{8D097F52-6384-4F40-8FD8-7426695AB188}"/>
              </a:ext>
            </a:extLst>
          </p:cNvPr>
          <p:cNvSpPr/>
          <p:nvPr/>
        </p:nvSpPr>
        <p:spPr>
          <a:xfrm>
            <a:off x="7129318" y="2622680"/>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48" name="Ovaal 47">
            <a:extLst>
              <a:ext uri="{FF2B5EF4-FFF2-40B4-BE49-F238E27FC236}">
                <a16:creationId xmlns:a16="http://schemas.microsoft.com/office/drawing/2014/main" id="{CAAB0F30-97F9-49AB-AA23-5E9FD9D2A43E}"/>
              </a:ext>
            </a:extLst>
          </p:cNvPr>
          <p:cNvSpPr/>
          <p:nvPr/>
        </p:nvSpPr>
        <p:spPr>
          <a:xfrm>
            <a:off x="1770836" y="77237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0" name="Stroomdiagram: Scheidingslijn 49">
            <a:extLst>
              <a:ext uri="{FF2B5EF4-FFF2-40B4-BE49-F238E27FC236}">
                <a16:creationId xmlns:a16="http://schemas.microsoft.com/office/drawing/2014/main" id="{F45F51C9-9C90-4F15-904C-059D337AEABF}"/>
              </a:ext>
            </a:extLst>
          </p:cNvPr>
          <p:cNvSpPr/>
          <p:nvPr/>
        </p:nvSpPr>
        <p:spPr>
          <a:xfrm rot="16200000">
            <a:off x="872527" y="1129506"/>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51" name="Stroomdiagram: Scheidingslijn 50">
            <a:extLst>
              <a:ext uri="{FF2B5EF4-FFF2-40B4-BE49-F238E27FC236}">
                <a16:creationId xmlns:a16="http://schemas.microsoft.com/office/drawing/2014/main" id="{8BBF08A8-2881-4F3B-9A46-3B6008042C05}"/>
              </a:ext>
            </a:extLst>
          </p:cNvPr>
          <p:cNvSpPr/>
          <p:nvPr/>
        </p:nvSpPr>
        <p:spPr>
          <a:xfrm>
            <a:off x="3841675" y="2635097"/>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8E7D3181-0AE3-447E-A4B0-3758724861ED}"/>
              </a:ext>
            </a:extLst>
          </p:cNvPr>
          <p:cNvCxnSpPr>
            <a:cxnSpLocks/>
            <a:stCxn id="42" idx="6"/>
            <a:endCxn id="43" idx="2"/>
          </p:cNvCxnSpPr>
          <p:nvPr/>
        </p:nvCxnSpPr>
        <p:spPr>
          <a:xfrm flipV="1">
            <a:off x="2266226" y="2712690"/>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F7E2000-F551-428A-A950-350D5E8219CB}"/>
              </a:ext>
            </a:extLst>
          </p:cNvPr>
          <p:cNvCxnSpPr>
            <a:cxnSpLocks/>
            <a:stCxn id="43" idx="6"/>
            <a:endCxn id="51" idx="1"/>
          </p:cNvCxnSpPr>
          <p:nvPr/>
        </p:nvCxnSpPr>
        <p:spPr>
          <a:xfrm>
            <a:off x="3160354" y="2712691"/>
            <a:ext cx="681320" cy="34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535A0FE2-A023-44C9-B195-2860C8ACA36C}"/>
              </a:ext>
            </a:extLst>
          </p:cNvPr>
          <p:cNvCxnSpPr>
            <a:cxnSpLocks/>
            <a:stCxn id="51" idx="3"/>
            <a:endCxn id="45" idx="1"/>
          </p:cNvCxnSpPr>
          <p:nvPr/>
        </p:nvCxnSpPr>
        <p:spPr>
          <a:xfrm flipV="1">
            <a:off x="4500495" y="2703680"/>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9D463A8-9AAC-4198-B7C7-0B630084C011}"/>
              </a:ext>
            </a:extLst>
          </p:cNvPr>
          <p:cNvCxnSpPr>
            <a:cxnSpLocks/>
            <a:endCxn id="42" idx="2"/>
          </p:cNvCxnSpPr>
          <p:nvPr/>
        </p:nvCxnSpPr>
        <p:spPr>
          <a:xfrm>
            <a:off x="1799728" y="2710096"/>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4E36643E-3971-478B-93E4-C8CBA180F9CC}"/>
              </a:ext>
            </a:extLst>
          </p:cNvPr>
          <p:cNvCxnSpPr>
            <a:cxnSpLocks/>
          </p:cNvCxnSpPr>
          <p:nvPr/>
        </p:nvCxnSpPr>
        <p:spPr>
          <a:xfrm flipH="1" flipV="1">
            <a:off x="1092780" y="1995711"/>
            <a:ext cx="722483" cy="718754"/>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BB50717-C072-4E47-B6F1-76640D8391C1}"/>
              </a:ext>
            </a:extLst>
          </p:cNvPr>
          <p:cNvCxnSpPr>
            <a:cxnSpLocks/>
            <a:stCxn id="50" idx="1"/>
          </p:cNvCxnSpPr>
          <p:nvPr/>
        </p:nvCxnSpPr>
        <p:spPr>
          <a:xfrm>
            <a:off x="1092780" y="1430760"/>
            <a:ext cx="4973" cy="57512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A793FB89-E479-4F07-BFC7-35E5A46AE004}"/>
              </a:ext>
            </a:extLst>
          </p:cNvPr>
          <p:cNvCxnSpPr>
            <a:cxnSpLocks/>
          </p:cNvCxnSpPr>
          <p:nvPr/>
        </p:nvCxnSpPr>
        <p:spPr>
          <a:xfrm flipH="1" flipV="1">
            <a:off x="4636734" y="1334477"/>
            <a:ext cx="1" cy="12771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1733AD1-2B31-4B86-AD3B-9696FCA3B0BE}"/>
              </a:ext>
            </a:extLst>
          </p:cNvPr>
          <p:cNvCxnSpPr>
            <a:cxnSpLocks/>
            <a:endCxn id="51" idx="3"/>
          </p:cNvCxnSpPr>
          <p:nvPr/>
        </p:nvCxnSpPr>
        <p:spPr>
          <a:xfrm flipH="1">
            <a:off x="4500495" y="2604752"/>
            <a:ext cx="136240" cy="11134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FE814F1E-0AC0-4702-8904-8DD54D4F8C29}"/>
              </a:ext>
            </a:extLst>
          </p:cNvPr>
          <p:cNvCxnSpPr>
            <a:cxnSpLocks/>
            <a:endCxn id="48" idx="6"/>
          </p:cNvCxnSpPr>
          <p:nvPr/>
        </p:nvCxnSpPr>
        <p:spPr>
          <a:xfrm flipH="1">
            <a:off x="1932836" y="853370"/>
            <a:ext cx="2109595" cy="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4274D35-A8B0-4A12-AAFD-58D2579CBF1C}"/>
              </a:ext>
            </a:extLst>
          </p:cNvPr>
          <p:cNvCxnSpPr>
            <a:cxnSpLocks/>
          </p:cNvCxnSpPr>
          <p:nvPr/>
        </p:nvCxnSpPr>
        <p:spPr>
          <a:xfrm>
            <a:off x="4042431" y="859757"/>
            <a:ext cx="594304" cy="47472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72" name="Afgeronde rechthoek 26">
            <a:extLst>
              <a:ext uri="{FF2B5EF4-FFF2-40B4-BE49-F238E27FC236}">
                <a16:creationId xmlns:a16="http://schemas.microsoft.com/office/drawing/2014/main" id="{A112DF6C-AC32-41DA-AA1D-D80F6A122B8B}"/>
              </a:ext>
            </a:extLst>
          </p:cNvPr>
          <p:cNvSpPr/>
          <p:nvPr/>
        </p:nvSpPr>
        <p:spPr>
          <a:xfrm>
            <a:off x="6998907" y="279111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73" name="Afgeronde rechthoek 27">
            <a:extLst>
              <a:ext uri="{FF2B5EF4-FFF2-40B4-BE49-F238E27FC236}">
                <a16:creationId xmlns:a16="http://schemas.microsoft.com/office/drawing/2014/main" id="{A39711AB-98D8-4527-8D61-2E9A174D3D1B}"/>
              </a:ext>
            </a:extLst>
          </p:cNvPr>
          <p:cNvSpPr/>
          <p:nvPr/>
        </p:nvSpPr>
        <p:spPr>
          <a:xfrm>
            <a:off x="6998907" y="22383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6" name="Titel 1">
            <a:extLst>
              <a:ext uri="{FF2B5EF4-FFF2-40B4-BE49-F238E27FC236}">
                <a16:creationId xmlns:a16="http://schemas.microsoft.com/office/drawing/2014/main" id="{4D47AC0D-045B-49AB-BC54-5885971F3D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2B9EED46-A89B-CA02-9C76-2951B5EE5767}"/>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24161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2E96CDA-A059-275E-6587-B595102D8E50}"/>
              </a:ext>
            </a:extLst>
          </p:cNvPr>
          <p:cNvPicPr>
            <a:picLocks noChangeAspect="1"/>
          </p:cNvPicPr>
          <p:nvPr/>
        </p:nvPicPr>
        <p:blipFill>
          <a:blip r:embed="rId2"/>
          <a:stretch>
            <a:fillRect/>
          </a:stretch>
        </p:blipFill>
        <p:spPr>
          <a:xfrm>
            <a:off x="308522" y="646679"/>
            <a:ext cx="7962066" cy="4212701"/>
          </a:xfrm>
          <a:prstGeom prst="rect">
            <a:avLst/>
          </a:prstGeom>
        </p:spPr>
      </p:pic>
      <p:sp>
        <p:nvSpPr>
          <p:cNvPr id="4" name="Ovaal 3"/>
          <p:cNvSpPr/>
          <p:nvPr/>
        </p:nvSpPr>
        <p:spPr>
          <a:xfrm>
            <a:off x="3040823" y="247574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49" name="Rechte verbindingslijn 48"/>
          <p:cNvCxnSpPr>
            <a:cxnSpLocks/>
            <a:stCxn id="4" idx="7"/>
            <a:endCxn id="47" idx="3"/>
          </p:cNvCxnSpPr>
          <p:nvPr/>
        </p:nvCxnSpPr>
        <p:spPr>
          <a:xfrm flipV="1">
            <a:off x="3222684" y="2080433"/>
            <a:ext cx="474627" cy="42708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44" idx="6"/>
          </p:cNvCxnSpPr>
          <p:nvPr/>
        </p:nvCxnSpPr>
        <p:spPr>
          <a:xfrm flipH="1" flipV="1">
            <a:off x="639556" y="1987158"/>
            <a:ext cx="5029664" cy="583892"/>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5296776" y="212841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3" name="Rechte verbindingslijn 52"/>
          <p:cNvCxnSpPr>
            <a:cxnSpLocks/>
            <a:stCxn id="47" idx="6"/>
            <a:endCxn id="50" idx="2"/>
          </p:cNvCxnSpPr>
          <p:nvPr/>
        </p:nvCxnSpPr>
        <p:spPr>
          <a:xfrm>
            <a:off x="3879173" y="2003747"/>
            <a:ext cx="1417603" cy="23311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3666109" y="189529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4" name="Rechte verbindingslijn 53"/>
          <p:cNvCxnSpPr>
            <a:cxnSpLocks/>
            <a:stCxn id="61" idx="2"/>
          </p:cNvCxnSpPr>
          <p:nvPr/>
        </p:nvCxnSpPr>
        <p:spPr>
          <a:xfrm flipH="1" flipV="1">
            <a:off x="3879172" y="1962265"/>
            <a:ext cx="1767443" cy="3442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247704" y="347615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6" name="Rechte verbindingslijn 55"/>
          <p:cNvCxnSpPr>
            <a:stCxn id="4" idx="4"/>
            <a:endCxn id="55" idx="0"/>
          </p:cNvCxnSpPr>
          <p:nvPr/>
        </p:nvCxnSpPr>
        <p:spPr>
          <a:xfrm>
            <a:off x="3147355" y="2692650"/>
            <a:ext cx="206881" cy="78350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5647563" y="24625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9" name="Ovaal 58"/>
          <p:cNvSpPr/>
          <p:nvPr/>
        </p:nvSpPr>
        <p:spPr>
          <a:xfrm>
            <a:off x="5650093"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0" name="Rechte verbindingslijn 59"/>
          <p:cNvCxnSpPr>
            <a:stCxn id="59" idx="0"/>
            <a:endCxn id="57" idx="4"/>
          </p:cNvCxnSpPr>
          <p:nvPr/>
        </p:nvCxnSpPr>
        <p:spPr>
          <a:xfrm flipH="1" flipV="1">
            <a:off x="5754096" y="2679500"/>
            <a:ext cx="2530" cy="351927"/>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5646615" y="188824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2" name="Rechte verbindingslijn 61"/>
          <p:cNvCxnSpPr>
            <a:stCxn id="57" idx="0"/>
            <a:endCxn id="61" idx="4"/>
          </p:cNvCxnSpPr>
          <p:nvPr/>
        </p:nvCxnSpPr>
        <p:spPr>
          <a:xfrm flipH="1" flipV="1">
            <a:off x="5753147" y="2105144"/>
            <a:ext cx="948" cy="35745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5654782" y="358536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4" name="Rechte verbindingslijn 63"/>
          <p:cNvCxnSpPr>
            <a:stCxn id="63" idx="0"/>
            <a:endCxn id="59" idx="4"/>
          </p:cNvCxnSpPr>
          <p:nvPr/>
        </p:nvCxnSpPr>
        <p:spPr>
          <a:xfrm flipH="1" flipV="1">
            <a:off x="5756625" y="3248329"/>
            <a:ext cx="4689" cy="337039"/>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5" name="Ovaal 64"/>
          <p:cNvSpPr/>
          <p:nvPr/>
        </p:nvSpPr>
        <p:spPr>
          <a:xfrm>
            <a:off x="426655" y="217891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6" name="Rechte verbindingslijn 65"/>
          <p:cNvCxnSpPr>
            <a:endCxn id="68" idx="7"/>
          </p:cNvCxnSpPr>
          <p:nvPr/>
        </p:nvCxnSpPr>
        <p:spPr>
          <a:xfrm flipH="1">
            <a:off x="1926407" y="2571050"/>
            <a:ext cx="3742813" cy="98807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66392" y="2039214"/>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8" name="Ovaal 67"/>
          <p:cNvSpPr/>
          <p:nvPr/>
        </p:nvSpPr>
        <p:spPr>
          <a:xfrm>
            <a:off x="1744545" y="352735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9" name="Rechte verbindingslijn 68"/>
          <p:cNvCxnSpPr>
            <a:stCxn id="65" idx="5"/>
            <a:endCxn id="68" idx="1"/>
          </p:cNvCxnSpPr>
          <p:nvPr/>
        </p:nvCxnSpPr>
        <p:spPr>
          <a:xfrm>
            <a:off x="608516" y="2364057"/>
            <a:ext cx="1167231" cy="119506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FA8BF0CF-1D0E-45C2-AAF5-90A89CF1CD83}"/>
              </a:ext>
            </a:extLst>
          </p:cNvPr>
          <p:cNvSpPr/>
          <p:nvPr/>
        </p:nvSpPr>
        <p:spPr>
          <a:xfrm>
            <a:off x="2640254" y="226862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2" name="Rechte verbindingslijn 71">
            <a:extLst>
              <a:ext uri="{FF2B5EF4-FFF2-40B4-BE49-F238E27FC236}">
                <a16:creationId xmlns:a16="http://schemas.microsoft.com/office/drawing/2014/main" id="{6ADFB319-2601-4F37-BBFF-90A115DC74FC}"/>
              </a:ext>
            </a:extLst>
          </p:cNvPr>
          <p:cNvCxnSpPr>
            <a:cxnSpLocks/>
            <a:stCxn id="70" idx="6"/>
            <a:endCxn id="57" idx="2"/>
          </p:cNvCxnSpPr>
          <p:nvPr/>
        </p:nvCxnSpPr>
        <p:spPr>
          <a:xfrm>
            <a:off x="2853318" y="2377080"/>
            <a:ext cx="2794246" cy="19397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0" y="40491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
        <p:nvSpPr>
          <p:cNvPr id="31" name="Ovaal 30">
            <a:extLst>
              <a:ext uri="{FF2B5EF4-FFF2-40B4-BE49-F238E27FC236}">
                <a16:creationId xmlns:a16="http://schemas.microsoft.com/office/drawing/2014/main" id="{41FAF189-6068-4F87-8FF6-2665DCA79DB1}"/>
              </a:ext>
            </a:extLst>
          </p:cNvPr>
          <p:cNvSpPr/>
          <p:nvPr/>
        </p:nvSpPr>
        <p:spPr>
          <a:xfrm>
            <a:off x="1377000" y="388389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32" name="Rechte verbindingslijn 31">
            <a:extLst>
              <a:ext uri="{FF2B5EF4-FFF2-40B4-BE49-F238E27FC236}">
                <a16:creationId xmlns:a16="http://schemas.microsoft.com/office/drawing/2014/main" id="{70CC71EC-05BD-4E8A-844E-46DCA0050A8A}"/>
              </a:ext>
            </a:extLst>
          </p:cNvPr>
          <p:cNvCxnSpPr>
            <a:cxnSpLocks/>
            <a:stCxn id="63" idx="2"/>
            <a:endCxn id="31" idx="6"/>
          </p:cNvCxnSpPr>
          <p:nvPr/>
        </p:nvCxnSpPr>
        <p:spPr>
          <a:xfrm flipH="1">
            <a:off x="1590064" y="3693818"/>
            <a:ext cx="4064718" cy="29853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9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1200">
                <a:solidFill>
                  <a:srgbClr val="605B9D"/>
                </a:solidFill>
                <a:latin typeface="Microsoft JhengHei Light"/>
                <a:ea typeface="Microsoft JhengHei Light"/>
              </a:rPr>
              <a:t>Deze presentatie bevat het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model bestaande uit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de Waardestromen en de Bedrijfsobjecten van een Netbeheerder.</a:t>
            </a:r>
            <a:endParaRPr lang="nl-NL">
              <a:latin typeface="Microsoft JhengHei Light"/>
              <a:ea typeface="Microsoft JhengHei Light"/>
            </a:endParaRPr>
          </a:p>
          <a:p>
            <a:pPr marL="665480" lvl="1" indent="-305435">
              <a:spcAft>
                <a:spcPts val="450"/>
              </a:spcAft>
            </a:pPr>
            <a:r>
              <a:rPr lang="nl-NL" sz="1100">
                <a:solidFill>
                  <a:srgbClr val="605B9D"/>
                </a:solidFill>
                <a:latin typeface="Microsoft JhengHei Light"/>
                <a:ea typeface="Microsoft JhengHei Light"/>
              </a:rPr>
              <a:t>Deze presentatie bevat animaties.</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Voor nadere toelichting zie: `Introductiepresentatie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2.2` met</a:t>
            </a:r>
            <a:endParaRPr lang="nl-NL" sz="12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Uitleg wat het model is, </a:t>
            </a:r>
            <a:endParaRPr lang="nl-NL" sz="11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Het beheer van het model inclusief contactpersonen</a:t>
            </a:r>
          </a:p>
          <a:p>
            <a:pPr marL="665480" lvl="1" indent="-305435">
              <a:spcAft>
                <a:spcPts val="450"/>
              </a:spcAft>
            </a:pPr>
            <a:r>
              <a:rPr lang="nl-NL" sz="1100">
                <a:solidFill>
                  <a:srgbClr val="605B9D"/>
                </a:solidFill>
                <a:latin typeface="Microsoft JhengHei Light"/>
                <a:ea typeface="Microsoft JhengHei Light"/>
              </a:rPr>
              <a:t>De toegevoegde waarde van het model</a:t>
            </a:r>
          </a:p>
          <a:p>
            <a:pPr marL="665480" lvl="1" indent="-305435">
              <a:spcAft>
                <a:spcPts val="450"/>
              </a:spcAft>
            </a:pPr>
            <a:r>
              <a:rPr lang="nl-NL" sz="1100">
                <a:solidFill>
                  <a:srgbClr val="605B9D"/>
                </a:solidFill>
                <a:latin typeface="Microsoft JhengHei Light"/>
                <a:ea typeface="Microsoft JhengHei Light"/>
              </a:rPr>
              <a:t>De veel voorkomende vragen en antwoorden.</a:t>
            </a:r>
          </a:p>
          <a:p>
            <a:pPr lvl="1">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omschrijvingen van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business objecten en Engelse vertaling zijn opgenomen in </a:t>
            </a:r>
            <a:r>
              <a:rPr lang="nl-NL" sz="1200" err="1">
                <a:solidFill>
                  <a:srgbClr val="605B9D"/>
                </a:solidFill>
                <a:latin typeface="Microsoft JhengHei Light"/>
                <a:ea typeface="Microsoft JhengHei Light"/>
              </a:rPr>
              <a:t>excel</a:t>
            </a:r>
            <a:r>
              <a:rPr lang="nl-NL" sz="1200">
                <a:solidFill>
                  <a:srgbClr val="605B9D"/>
                </a:solidFill>
                <a:latin typeface="Microsoft JhengHei Light"/>
                <a:ea typeface="Microsoft JhengHei Light"/>
              </a:rPr>
              <a:t> bestand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2.2`</a:t>
            </a:r>
          </a:p>
          <a:p>
            <a:pPr>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Engelse vertaling van het model is in een aparte </a:t>
            </a:r>
            <a:r>
              <a:rPr lang="nl-NL" sz="1200" err="1">
                <a:solidFill>
                  <a:srgbClr val="605B9D"/>
                </a:solidFill>
                <a:latin typeface="Microsoft JhengHei Light"/>
                <a:ea typeface="Microsoft JhengHei Light"/>
              </a:rPr>
              <a:t>powerpoint</a:t>
            </a:r>
            <a:r>
              <a:rPr lang="nl-NL" sz="1200">
                <a:solidFill>
                  <a:srgbClr val="605B9D"/>
                </a:solidFill>
                <a:latin typeface="Microsoft JhengHei Light"/>
                <a:ea typeface="Microsoft JhengHei Light"/>
              </a:rPr>
              <a:t> opgenomen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2.2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al 135">
            <a:extLst>
              <a:ext uri="{FF2B5EF4-FFF2-40B4-BE49-F238E27FC236}">
                <a16:creationId xmlns:a16="http://schemas.microsoft.com/office/drawing/2014/main" id="{20238EC3-3623-4159-8959-B4ED30F77C58}"/>
              </a:ext>
            </a:extLst>
          </p:cNvPr>
          <p:cNvSpPr/>
          <p:nvPr/>
        </p:nvSpPr>
        <p:spPr>
          <a:xfrm>
            <a:off x="868062" y="1450201"/>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7" name="Ovaal 136">
            <a:extLst>
              <a:ext uri="{FF2B5EF4-FFF2-40B4-BE49-F238E27FC236}">
                <a16:creationId xmlns:a16="http://schemas.microsoft.com/office/drawing/2014/main" id="{FC171F8A-6AD4-44C2-B465-040DA0AD741E}"/>
              </a:ext>
            </a:extLst>
          </p:cNvPr>
          <p:cNvSpPr/>
          <p:nvPr/>
        </p:nvSpPr>
        <p:spPr>
          <a:xfrm>
            <a:off x="868062" y="160950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8" name="Ovaal 137">
            <a:extLst>
              <a:ext uri="{FF2B5EF4-FFF2-40B4-BE49-F238E27FC236}">
                <a16:creationId xmlns:a16="http://schemas.microsoft.com/office/drawing/2014/main" id="{38A2679C-BC1F-444F-AAA2-319DC9D77896}"/>
              </a:ext>
            </a:extLst>
          </p:cNvPr>
          <p:cNvSpPr/>
          <p:nvPr/>
        </p:nvSpPr>
        <p:spPr>
          <a:xfrm>
            <a:off x="394195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39" name="Ovaal 138">
            <a:extLst>
              <a:ext uri="{FF2B5EF4-FFF2-40B4-BE49-F238E27FC236}">
                <a16:creationId xmlns:a16="http://schemas.microsoft.com/office/drawing/2014/main" id="{FD078CAD-103D-4873-8884-6D68369D951F}"/>
              </a:ext>
            </a:extLst>
          </p:cNvPr>
          <p:cNvSpPr/>
          <p:nvPr/>
        </p:nvSpPr>
        <p:spPr>
          <a:xfrm>
            <a:off x="407351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0" name="Ovaal 139">
            <a:extLst>
              <a:ext uri="{FF2B5EF4-FFF2-40B4-BE49-F238E27FC236}">
                <a16:creationId xmlns:a16="http://schemas.microsoft.com/office/drawing/2014/main" id="{05136802-C37F-41A2-BCB4-17327FEC1BC9}"/>
              </a:ext>
            </a:extLst>
          </p:cNvPr>
          <p:cNvSpPr/>
          <p:nvPr/>
        </p:nvSpPr>
        <p:spPr>
          <a:xfrm>
            <a:off x="4199865"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1" name="Ovaal 140">
            <a:extLst>
              <a:ext uri="{FF2B5EF4-FFF2-40B4-BE49-F238E27FC236}">
                <a16:creationId xmlns:a16="http://schemas.microsoft.com/office/drawing/2014/main" id="{C7EA52BC-0ECF-4362-8384-497BD159ECFB}"/>
              </a:ext>
            </a:extLst>
          </p:cNvPr>
          <p:cNvSpPr/>
          <p:nvPr/>
        </p:nvSpPr>
        <p:spPr>
          <a:xfrm>
            <a:off x="7309108"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42" name="Ovaal 141">
            <a:extLst>
              <a:ext uri="{FF2B5EF4-FFF2-40B4-BE49-F238E27FC236}">
                <a16:creationId xmlns:a16="http://schemas.microsoft.com/office/drawing/2014/main" id="{BDA9CC78-D6C6-4E09-AE71-20C7C7EB9F50}"/>
              </a:ext>
            </a:extLst>
          </p:cNvPr>
          <p:cNvSpPr/>
          <p:nvPr/>
        </p:nvSpPr>
        <p:spPr>
          <a:xfrm>
            <a:off x="7435463"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20</a:t>
            </a:fld>
            <a:endParaRPr lang="en-GB" sz="750" b="0">
              <a:solidFill>
                <a:srgbClr val="625D62">
                  <a:tint val="75000"/>
                </a:srgbClr>
              </a:solidFill>
              <a:latin typeface="Arial"/>
            </a:endParaRPr>
          </a:p>
        </p:txBody>
      </p:sp>
      <p:cxnSp>
        <p:nvCxnSpPr>
          <p:cNvPr id="93" name="Rechte verbindingslijn 92">
            <a:extLst>
              <a:ext uri="{FF2B5EF4-FFF2-40B4-BE49-F238E27FC236}">
                <a16:creationId xmlns:a16="http://schemas.microsoft.com/office/drawing/2014/main" id="{EDC7D693-A006-4E34-9D81-8017D11DC7A6}"/>
              </a:ext>
            </a:extLst>
          </p:cNvPr>
          <p:cNvCxnSpPr>
            <a:cxnSpLocks/>
            <a:stCxn id="115" idx="1"/>
          </p:cNvCxnSpPr>
          <p:nvPr/>
        </p:nvCxnSpPr>
        <p:spPr>
          <a:xfrm flipH="1">
            <a:off x="5729112" y="2762674"/>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4" name="Afgeronde rechthoek 39">
            <a:extLst>
              <a:ext uri="{FF2B5EF4-FFF2-40B4-BE49-F238E27FC236}">
                <a16:creationId xmlns:a16="http://schemas.microsoft.com/office/drawing/2014/main" id="{458E2223-2E92-42AB-B8E1-B1EFE3C05E84}"/>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96" name="Afgeronde rechthoek 20">
            <a:extLst>
              <a:ext uri="{FF2B5EF4-FFF2-40B4-BE49-F238E27FC236}">
                <a16:creationId xmlns:a16="http://schemas.microsoft.com/office/drawing/2014/main" id="{E2E528DA-63FB-4014-B656-800DDCA46DEF}"/>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97" name="Afgeronde rechthoek 26">
            <a:extLst>
              <a:ext uri="{FF2B5EF4-FFF2-40B4-BE49-F238E27FC236}">
                <a16:creationId xmlns:a16="http://schemas.microsoft.com/office/drawing/2014/main" id="{DE2072D4-9CC1-4546-ACAB-D5BC705C5112}"/>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98" name="Afgeronde rechthoek 27">
            <a:extLst>
              <a:ext uri="{FF2B5EF4-FFF2-40B4-BE49-F238E27FC236}">
                <a16:creationId xmlns:a16="http://schemas.microsoft.com/office/drawing/2014/main" id="{76A967B9-623A-4ACC-B02D-9FDA5639538C}"/>
              </a:ext>
            </a:extLst>
          </p:cNvPr>
          <p:cNvSpPr/>
          <p:nvPr/>
        </p:nvSpPr>
        <p:spPr>
          <a:xfrm>
            <a:off x="6998907" y="231568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99" name="Afgeronde rechthoek 28">
            <a:extLst>
              <a:ext uri="{FF2B5EF4-FFF2-40B4-BE49-F238E27FC236}">
                <a16:creationId xmlns:a16="http://schemas.microsoft.com/office/drawing/2014/main" id="{ED266EF5-F820-4E6D-825C-67FEC339FBAA}"/>
              </a:ext>
            </a:extLst>
          </p:cNvPr>
          <p:cNvSpPr/>
          <p:nvPr/>
        </p:nvSpPr>
        <p:spPr>
          <a:xfrm>
            <a:off x="2700250" y="230381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00" name="Afgeronde rechthoek 29">
            <a:extLst>
              <a:ext uri="{FF2B5EF4-FFF2-40B4-BE49-F238E27FC236}">
                <a16:creationId xmlns:a16="http://schemas.microsoft.com/office/drawing/2014/main" id="{AE471FB4-D26F-4186-BA51-4E18E9D2D669}"/>
              </a:ext>
            </a:extLst>
          </p:cNvPr>
          <p:cNvSpPr/>
          <p:nvPr/>
        </p:nvSpPr>
        <p:spPr>
          <a:xfrm>
            <a:off x="3632928" y="231789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01" name="Afgeronde rechthoek 34">
            <a:extLst>
              <a:ext uri="{FF2B5EF4-FFF2-40B4-BE49-F238E27FC236}">
                <a16:creationId xmlns:a16="http://schemas.microsoft.com/office/drawing/2014/main" id="{3897BA96-7D98-483C-BB23-D2EBB2C953E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03" name="Afgeronde rechthoek 37">
            <a:extLst>
              <a:ext uri="{FF2B5EF4-FFF2-40B4-BE49-F238E27FC236}">
                <a16:creationId xmlns:a16="http://schemas.microsoft.com/office/drawing/2014/main" id="{02446241-266B-49B5-A801-8CED473586FC}"/>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06" name="Afgeronde rechthoek 32">
            <a:extLst>
              <a:ext uri="{FF2B5EF4-FFF2-40B4-BE49-F238E27FC236}">
                <a16:creationId xmlns:a16="http://schemas.microsoft.com/office/drawing/2014/main" id="{53C1685D-A677-4B0A-B25D-B89A10DAA1DE}"/>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07" name="Afgeronde rechthoek 30">
            <a:extLst>
              <a:ext uri="{FF2B5EF4-FFF2-40B4-BE49-F238E27FC236}">
                <a16:creationId xmlns:a16="http://schemas.microsoft.com/office/drawing/2014/main" id="{146E3B2C-6ACC-41E7-AC42-B5CA9358AB01}"/>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108" name="Ovaal 107">
            <a:extLst>
              <a:ext uri="{FF2B5EF4-FFF2-40B4-BE49-F238E27FC236}">
                <a16:creationId xmlns:a16="http://schemas.microsoft.com/office/drawing/2014/main" id="{1F083666-3CF4-4C66-AD32-41E590C372ED}"/>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09" name="Ovaal 108">
            <a:extLst>
              <a:ext uri="{FF2B5EF4-FFF2-40B4-BE49-F238E27FC236}">
                <a16:creationId xmlns:a16="http://schemas.microsoft.com/office/drawing/2014/main" id="{CB2CBE5F-4A95-451E-9B6C-E83AE83A0A37}"/>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1" name="Ovaal 110">
            <a:extLst>
              <a:ext uri="{FF2B5EF4-FFF2-40B4-BE49-F238E27FC236}">
                <a16:creationId xmlns:a16="http://schemas.microsoft.com/office/drawing/2014/main" id="{2F848C6D-1998-4644-AC7B-97E12FE5933D}"/>
              </a:ext>
            </a:extLst>
          </p:cNvPr>
          <p:cNvSpPr/>
          <p:nvPr/>
        </p:nvSpPr>
        <p:spPr>
          <a:xfrm>
            <a:off x="2126992" y="26783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112" name="Ovaal 111">
            <a:extLst>
              <a:ext uri="{FF2B5EF4-FFF2-40B4-BE49-F238E27FC236}">
                <a16:creationId xmlns:a16="http://schemas.microsoft.com/office/drawing/2014/main" id="{06A28DEE-93C3-4781-ADE3-4485B9A34005}"/>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113" name="Stroomdiagram: Scheidingslijn 112">
            <a:extLst>
              <a:ext uri="{FF2B5EF4-FFF2-40B4-BE49-F238E27FC236}">
                <a16:creationId xmlns:a16="http://schemas.microsoft.com/office/drawing/2014/main" id="{E7886ED3-128F-4237-A113-AF28D87E8BA7}"/>
              </a:ext>
            </a:extLst>
          </p:cNvPr>
          <p:cNvSpPr/>
          <p:nvPr/>
        </p:nvSpPr>
        <p:spPr>
          <a:xfrm rot="16200000">
            <a:off x="685690" y="1538288"/>
            <a:ext cx="532175" cy="153851"/>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114" name="Rechte verbindingslijn 113">
            <a:extLst>
              <a:ext uri="{FF2B5EF4-FFF2-40B4-BE49-F238E27FC236}">
                <a16:creationId xmlns:a16="http://schemas.microsoft.com/office/drawing/2014/main" id="{44FD72E3-8ED9-4D0D-81D3-03EAF5D6E7DE}"/>
              </a:ext>
            </a:extLst>
          </p:cNvPr>
          <p:cNvCxnSpPr>
            <a:cxnSpLocks/>
            <a:stCxn id="111" idx="2"/>
          </p:cNvCxnSpPr>
          <p:nvPr/>
        </p:nvCxnSpPr>
        <p:spPr>
          <a:xfrm flipH="1" flipV="1">
            <a:off x="1188413" y="2758844"/>
            <a:ext cx="938579" cy="4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5" name="Stroomdiagram: Scheidingslijn 114">
            <a:extLst>
              <a:ext uri="{FF2B5EF4-FFF2-40B4-BE49-F238E27FC236}">
                <a16:creationId xmlns:a16="http://schemas.microsoft.com/office/drawing/2014/main" id="{8CACB875-5F6A-42E9-9BBE-5EF3D5A92505}"/>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17" name="Stroomdiagram: Scheidingslijn 116">
            <a:extLst>
              <a:ext uri="{FF2B5EF4-FFF2-40B4-BE49-F238E27FC236}">
                <a16:creationId xmlns:a16="http://schemas.microsoft.com/office/drawing/2014/main" id="{5C329355-A99B-4C87-BCF0-68680815C51B}"/>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124" name="Rechte verbindingslijn 123">
            <a:extLst>
              <a:ext uri="{FF2B5EF4-FFF2-40B4-BE49-F238E27FC236}">
                <a16:creationId xmlns:a16="http://schemas.microsoft.com/office/drawing/2014/main" id="{FF0299B5-77CF-4F89-8229-7EC12522EB4B}"/>
              </a:ext>
            </a:extLst>
          </p:cNvPr>
          <p:cNvCxnSpPr>
            <a:cxnSpLocks/>
            <a:stCxn id="109" idx="0"/>
          </p:cNvCxnSpPr>
          <p:nvPr/>
        </p:nvCxnSpPr>
        <p:spPr>
          <a:xfrm flipH="1" flipV="1">
            <a:off x="1020814" y="3744937"/>
            <a:ext cx="3556"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A9F817D-B892-4894-844B-1F13F2B2ADF7}"/>
              </a:ext>
            </a:extLst>
          </p:cNvPr>
          <p:cNvCxnSpPr>
            <a:cxnSpLocks/>
          </p:cNvCxnSpPr>
          <p:nvPr/>
        </p:nvCxnSpPr>
        <p:spPr>
          <a:xfrm>
            <a:off x="1020814" y="2895566"/>
            <a:ext cx="0" cy="84937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BB6C3B03-68E4-4A49-8103-D2B166CAB678}"/>
              </a:ext>
            </a:extLst>
          </p:cNvPr>
          <p:cNvCxnSpPr>
            <a:cxnSpLocks/>
          </p:cNvCxnSpPr>
          <p:nvPr/>
        </p:nvCxnSpPr>
        <p:spPr>
          <a:xfrm flipH="1">
            <a:off x="1031931" y="2751383"/>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D02683B-CEF2-43C8-8F64-FCECB139FE56}"/>
              </a:ext>
            </a:extLst>
          </p:cNvPr>
          <p:cNvCxnSpPr>
            <a:cxnSpLocks/>
            <a:stCxn id="117" idx="1"/>
            <a:endCxn id="112" idx="6"/>
          </p:cNvCxnSpPr>
          <p:nvPr/>
        </p:nvCxnSpPr>
        <p:spPr>
          <a:xfrm flipH="1">
            <a:off x="3160354" y="2763319"/>
            <a:ext cx="681320"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C4A82764-5ED8-4B05-95BA-7096E83608DC}"/>
              </a:ext>
            </a:extLst>
          </p:cNvPr>
          <p:cNvCxnSpPr>
            <a:cxnSpLocks/>
            <a:endCxn id="117" idx="3"/>
          </p:cNvCxnSpPr>
          <p:nvPr/>
        </p:nvCxnSpPr>
        <p:spPr>
          <a:xfrm flipH="1">
            <a:off x="4488779" y="2763319"/>
            <a:ext cx="124033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B365C742-9C5C-42D4-A690-C1231AAFD289}"/>
              </a:ext>
            </a:extLst>
          </p:cNvPr>
          <p:cNvCxnSpPr>
            <a:cxnSpLocks/>
            <a:stCxn id="113" idx="1"/>
          </p:cNvCxnSpPr>
          <p:nvPr/>
        </p:nvCxnSpPr>
        <p:spPr>
          <a:xfrm flipH="1">
            <a:off x="949062" y="1881301"/>
            <a:ext cx="2716" cy="6122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341E3B87-1CB0-430D-B331-4CB8D1874346}"/>
              </a:ext>
            </a:extLst>
          </p:cNvPr>
          <p:cNvCxnSpPr>
            <a:cxnSpLocks/>
          </p:cNvCxnSpPr>
          <p:nvPr/>
        </p:nvCxnSpPr>
        <p:spPr>
          <a:xfrm flipH="1" flipV="1">
            <a:off x="943370" y="2489302"/>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9EAAC79A-CE02-4A2C-937A-289935C5568D}"/>
              </a:ext>
            </a:extLst>
          </p:cNvPr>
          <p:cNvCxnSpPr>
            <a:cxnSpLocks/>
          </p:cNvCxnSpPr>
          <p:nvPr/>
        </p:nvCxnSpPr>
        <p:spPr>
          <a:xfrm flipV="1">
            <a:off x="6291660" y="1124888"/>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C8DE58C4-AD89-4EEC-B4BE-FA579F576D67}"/>
              </a:ext>
            </a:extLst>
          </p:cNvPr>
          <p:cNvCxnSpPr>
            <a:cxnSpLocks/>
            <a:stCxn id="108" idx="6"/>
          </p:cNvCxnSpPr>
          <p:nvPr/>
        </p:nvCxnSpPr>
        <p:spPr>
          <a:xfrm>
            <a:off x="1932836" y="586298"/>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2DC3C31-A4E7-46D5-9F4D-79B94090F404}"/>
              </a:ext>
            </a:extLst>
          </p:cNvPr>
          <p:cNvCxnSpPr>
            <a:cxnSpLocks/>
          </p:cNvCxnSpPr>
          <p:nvPr/>
        </p:nvCxnSpPr>
        <p:spPr>
          <a:xfrm>
            <a:off x="5611679" y="577824"/>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B6DE37E7-383D-4EA8-9064-B1F82D38FF38}"/>
              </a:ext>
            </a:extLst>
          </p:cNvPr>
          <p:cNvCxnSpPr>
            <a:cxnSpLocks/>
          </p:cNvCxnSpPr>
          <p:nvPr/>
        </p:nvCxnSpPr>
        <p:spPr>
          <a:xfrm flipH="1">
            <a:off x="6154062" y="2609582"/>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Afgeronde rechthoek 36">
            <a:extLst>
              <a:ext uri="{FF2B5EF4-FFF2-40B4-BE49-F238E27FC236}">
                <a16:creationId xmlns:a16="http://schemas.microsoft.com/office/drawing/2014/main" id="{D2EB3A52-1522-4ABF-B45E-378CAD3F76BD}"/>
              </a:ext>
            </a:extLst>
          </p:cNvPr>
          <p:cNvSpPr/>
          <p:nvPr/>
        </p:nvSpPr>
        <p:spPr>
          <a:xfrm>
            <a:off x="1766694" y="23003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51" name="Rechte verbindingslijn 50">
            <a:extLst>
              <a:ext uri="{FF2B5EF4-FFF2-40B4-BE49-F238E27FC236}">
                <a16:creationId xmlns:a16="http://schemas.microsoft.com/office/drawing/2014/main" id="{ECEF30C8-3E10-416E-BF8B-A2E1D1D7F38B}"/>
              </a:ext>
            </a:extLst>
          </p:cNvPr>
          <p:cNvCxnSpPr>
            <a:cxnSpLocks/>
            <a:stCxn id="112" idx="2"/>
            <a:endCxn id="111" idx="6"/>
          </p:cNvCxnSpPr>
          <p:nvPr/>
        </p:nvCxnSpPr>
        <p:spPr>
          <a:xfrm flipH="1" flipV="1">
            <a:off x="2288992" y="2759303"/>
            <a:ext cx="709362" cy="83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Titel 1">
            <a:extLst>
              <a:ext uri="{FF2B5EF4-FFF2-40B4-BE49-F238E27FC236}">
                <a16:creationId xmlns:a16="http://schemas.microsoft.com/office/drawing/2014/main" id="{52F1498D-EE2D-418F-B730-CCAA479F7D5C}"/>
              </a:ext>
            </a:extLst>
          </p:cNvPr>
          <p:cNvSpPr txBox="1">
            <a:spLocks/>
          </p:cNvSpPr>
          <p:nvPr/>
        </p:nvSpPr>
        <p:spPr>
          <a:xfrm>
            <a:off x="534350" y="1666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5" name="Afgeronde rechthoek 25">
            <a:extLst>
              <a:ext uri="{FF2B5EF4-FFF2-40B4-BE49-F238E27FC236}">
                <a16:creationId xmlns:a16="http://schemas.microsoft.com/office/drawing/2014/main" id="{7A5A8E1F-21D9-4DE8-88B6-65C8F667D53F}"/>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cxnSp>
        <p:nvCxnSpPr>
          <p:cNvPr id="49" name="Rechte verbindingslijn 48">
            <a:extLst>
              <a:ext uri="{FF2B5EF4-FFF2-40B4-BE49-F238E27FC236}">
                <a16:creationId xmlns:a16="http://schemas.microsoft.com/office/drawing/2014/main" id="{6C5235FE-C846-4F29-9762-898708BBA670}"/>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3D46008F-4690-4FD3-87AA-4AE5E961901A}"/>
              </a:ext>
            </a:extLst>
          </p:cNvPr>
          <p:cNvCxnSpPr>
            <a:cxnSpLocks/>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C485F05-C91E-4D81-8141-B0B99E476842}"/>
              </a:ext>
            </a:extLst>
          </p:cNvPr>
          <p:cNvCxnSpPr>
            <a:cxnSpLocks/>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933514FD-CAA1-460A-85B9-9866670472C3}"/>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54" name="Rechte verbindingslijn 53">
            <a:extLst>
              <a:ext uri="{FF2B5EF4-FFF2-40B4-BE49-F238E27FC236}">
                <a16:creationId xmlns:a16="http://schemas.microsoft.com/office/drawing/2014/main" id="{205586A2-54A8-4ED6-A815-E9F232697892}"/>
              </a:ext>
            </a:extLst>
          </p:cNvPr>
          <p:cNvCxnSpPr>
            <a:cxnSpLocks/>
            <a:stCxn id="53" idx="7"/>
          </p:cNvCxnSpPr>
          <p:nvPr/>
        </p:nvCxnSpPr>
        <p:spPr>
          <a:xfrm flipV="1">
            <a:off x="7695610" y="3415100"/>
            <a:ext cx="449187" cy="39173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E18E8BF5-AA78-400A-671B-6F51B083B748}"/>
              </a:ext>
            </a:extLst>
          </p:cNvPr>
          <p:cNvSpPr txBox="1">
            <a:spLocks/>
          </p:cNvSpPr>
          <p:nvPr/>
        </p:nvSpPr>
        <p:spPr>
          <a:xfrm>
            <a:off x="551990" y="30083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Tree>
    <p:extLst>
      <p:ext uri="{BB962C8B-B14F-4D97-AF65-F5344CB8AC3E}">
        <p14:creationId xmlns:p14="http://schemas.microsoft.com/office/powerpoint/2010/main" val="2722600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393E64D-04ED-8896-DFF9-582BBC8B6382}"/>
              </a:ext>
            </a:extLst>
          </p:cNvPr>
          <p:cNvPicPr>
            <a:picLocks noChangeAspect="1"/>
          </p:cNvPicPr>
          <p:nvPr/>
        </p:nvPicPr>
        <p:blipFill>
          <a:blip r:embed="rId2"/>
          <a:stretch>
            <a:fillRect/>
          </a:stretch>
        </p:blipFill>
        <p:spPr>
          <a:xfrm>
            <a:off x="315731" y="681945"/>
            <a:ext cx="7962066" cy="4212701"/>
          </a:xfrm>
          <a:prstGeom prst="rect">
            <a:avLst/>
          </a:prstGeom>
        </p:spPr>
      </p:pic>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6" name="Ovaal 45"/>
          <p:cNvSpPr/>
          <p:nvPr/>
        </p:nvSpPr>
        <p:spPr>
          <a:xfrm>
            <a:off x="5642874"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8" name="Rechte verbindingslijn 57"/>
          <p:cNvCxnSpPr>
            <a:cxnSpLocks/>
            <a:stCxn id="61" idx="2"/>
            <a:endCxn id="44" idx="6"/>
          </p:cNvCxnSpPr>
          <p:nvPr/>
        </p:nvCxnSpPr>
        <p:spPr>
          <a:xfrm flipH="1">
            <a:off x="639556" y="1953592"/>
            <a:ext cx="3194104" cy="3356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293716" y="231299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48" name="Rechte verbindingslijn 47"/>
          <p:cNvCxnSpPr>
            <a:cxnSpLocks/>
            <a:stCxn id="103" idx="3"/>
          </p:cNvCxnSpPr>
          <p:nvPr/>
        </p:nvCxnSpPr>
        <p:spPr>
          <a:xfrm flipH="1">
            <a:off x="1916758" y="2057291"/>
            <a:ext cx="3768221" cy="25400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1735807" y="2201713"/>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3" name="Rechte verbindingslijn 52"/>
          <p:cNvCxnSpPr>
            <a:cxnSpLocks/>
            <a:stCxn id="62" idx="6"/>
            <a:endCxn id="74" idx="2"/>
          </p:cNvCxnSpPr>
          <p:nvPr/>
        </p:nvCxnSpPr>
        <p:spPr>
          <a:xfrm flipV="1">
            <a:off x="1917162" y="2607949"/>
            <a:ext cx="3748344" cy="27366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397713" y="222695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0" name="Rechte verbindingslijn 59"/>
          <p:cNvCxnSpPr>
            <a:stCxn id="62" idx="2"/>
            <a:endCxn id="59" idx="6"/>
          </p:cNvCxnSpPr>
          <p:nvPr/>
        </p:nvCxnSpPr>
        <p:spPr>
          <a:xfrm flipH="1" flipV="1">
            <a:off x="610777" y="2335402"/>
            <a:ext cx="1093322" cy="54621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1704099" y="277316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4" name="Rechte verbindingslijn 63"/>
          <p:cNvCxnSpPr>
            <a:stCxn id="62" idx="0"/>
            <a:endCxn id="50" idx="4"/>
          </p:cNvCxnSpPr>
          <p:nvPr/>
        </p:nvCxnSpPr>
        <p:spPr>
          <a:xfrm flipV="1">
            <a:off x="1810630" y="2418616"/>
            <a:ext cx="31709" cy="35455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1" name="Ovaal 50"/>
          <p:cNvSpPr/>
          <p:nvPr/>
        </p:nvSpPr>
        <p:spPr>
          <a:xfrm>
            <a:off x="1694155" y="316213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4" name="Rechte verbindingslijn 53"/>
          <p:cNvCxnSpPr>
            <a:cxnSpLocks/>
            <a:stCxn id="51" idx="0"/>
            <a:endCxn id="62" idx="4"/>
          </p:cNvCxnSpPr>
          <p:nvPr/>
        </p:nvCxnSpPr>
        <p:spPr>
          <a:xfrm flipV="1">
            <a:off x="1800687" y="2990068"/>
            <a:ext cx="9944" cy="17206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131325" y="289098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6" name="Rechte verbindingslijn 55"/>
          <p:cNvCxnSpPr>
            <a:cxnSpLocks/>
            <a:stCxn id="55" idx="2"/>
            <a:endCxn id="62" idx="6"/>
          </p:cNvCxnSpPr>
          <p:nvPr/>
        </p:nvCxnSpPr>
        <p:spPr>
          <a:xfrm flipH="1" flipV="1">
            <a:off x="1917163" y="2881617"/>
            <a:ext cx="1214162" cy="11781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833660" y="184514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3" name="Rechte verbindingslijn 62"/>
          <p:cNvCxnSpPr>
            <a:cxnSpLocks/>
            <a:stCxn id="61" idx="6"/>
            <a:endCxn id="103" idx="2"/>
          </p:cNvCxnSpPr>
          <p:nvPr/>
        </p:nvCxnSpPr>
        <p:spPr>
          <a:xfrm>
            <a:off x="4046724" y="1953592"/>
            <a:ext cx="1607053" cy="2701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a:cxnSpLocks/>
            <a:stCxn id="42" idx="1"/>
            <a:endCxn id="61" idx="5"/>
          </p:cNvCxnSpPr>
          <p:nvPr/>
        </p:nvCxnSpPr>
        <p:spPr>
          <a:xfrm flipH="1" flipV="1">
            <a:off x="4015521" y="2030278"/>
            <a:ext cx="309398" cy="31448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Ovaal 65"/>
          <p:cNvSpPr/>
          <p:nvPr/>
        </p:nvSpPr>
        <p:spPr>
          <a:xfrm>
            <a:off x="1297051" y="34072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7" name="Rechte verbindingslijn 66"/>
          <p:cNvCxnSpPr>
            <a:cxnSpLocks/>
            <a:stCxn id="66" idx="6"/>
          </p:cNvCxnSpPr>
          <p:nvPr/>
        </p:nvCxnSpPr>
        <p:spPr>
          <a:xfrm flipV="1">
            <a:off x="1510115" y="3173142"/>
            <a:ext cx="4132759" cy="3425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2874" y="358838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1" name="Rechte verbindingslijn 70"/>
          <p:cNvCxnSpPr>
            <a:stCxn id="70" idx="0"/>
            <a:endCxn id="46" idx="4"/>
          </p:cNvCxnSpPr>
          <p:nvPr/>
        </p:nvCxnSpPr>
        <p:spPr>
          <a:xfrm flipV="1">
            <a:off x="5749406" y="3248329"/>
            <a:ext cx="0" cy="34006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5665506" y="24994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5" name="Rechte verbindingslijn 74"/>
          <p:cNvCxnSpPr>
            <a:endCxn id="46" idx="0"/>
          </p:cNvCxnSpPr>
          <p:nvPr/>
        </p:nvCxnSpPr>
        <p:spPr>
          <a:xfrm>
            <a:off x="5749406" y="2654992"/>
            <a:ext cx="0" cy="3764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3" name="Ovaal 102">
            <a:extLst>
              <a:ext uri="{FF2B5EF4-FFF2-40B4-BE49-F238E27FC236}">
                <a16:creationId xmlns:a16="http://schemas.microsoft.com/office/drawing/2014/main" id="{227D123B-33DE-4FE9-98E2-C014C1B1E7DC}"/>
              </a:ext>
            </a:extLst>
          </p:cNvPr>
          <p:cNvSpPr/>
          <p:nvPr/>
        </p:nvSpPr>
        <p:spPr>
          <a:xfrm>
            <a:off x="5653776" y="187215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4" y="4065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Storingherstel</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9133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al 122">
            <a:extLst>
              <a:ext uri="{FF2B5EF4-FFF2-40B4-BE49-F238E27FC236}">
                <a16:creationId xmlns:a16="http://schemas.microsoft.com/office/drawing/2014/main" id="{E4740BFA-F389-403E-88F4-071D3FFD6017}"/>
              </a:ext>
            </a:extLst>
          </p:cNvPr>
          <p:cNvSpPr/>
          <p:nvPr/>
        </p:nvSpPr>
        <p:spPr>
          <a:xfrm>
            <a:off x="5821814"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4" name="Ovaal 123">
            <a:extLst>
              <a:ext uri="{FF2B5EF4-FFF2-40B4-BE49-F238E27FC236}">
                <a16:creationId xmlns:a16="http://schemas.microsoft.com/office/drawing/2014/main" id="{8A647EA5-1D48-4230-9BC0-08547A735A17}"/>
              </a:ext>
            </a:extLst>
          </p:cNvPr>
          <p:cNvSpPr/>
          <p:nvPr/>
        </p:nvSpPr>
        <p:spPr>
          <a:xfrm>
            <a:off x="5974771" y="27045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5" name="Ovaal 124">
            <a:extLst>
              <a:ext uri="{FF2B5EF4-FFF2-40B4-BE49-F238E27FC236}">
                <a16:creationId xmlns:a16="http://schemas.microsoft.com/office/drawing/2014/main" id="{94C19326-9323-4A1B-8884-C1851EC5A502}"/>
              </a:ext>
            </a:extLst>
          </p:cNvPr>
          <p:cNvSpPr/>
          <p:nvPr/>
        </p:nvSpPr>
        <p:spPr>
          <a:xfrm>
            <a:off x="6124187"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6" name="Ovaal 125">
            <a:extLst>
              <a:ext uri="{FF2B5EF4-FFF2-40B4-BE49-F238E27FC236}">
                <a16:creationId xmlns:a16="http://schemas.microsoft.com/office/drawing/2014/main" id="{7F8D5C01-DCC0-4922-BA74-B805399DFF25}"/>
              </a:ext>
            </a:extLst>
          </p:cNvPr>
          <p:cNvSpPr/>
          <p:nvPr/>
        </p:nvSpPr>
        <p:spPr>
          <a:xfrm>
            <a:off x="7301900"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27" name="Ovaal 126">
            <a:extLst>
              <a:ext uri="{FF2B5EF4-FFF2-40B4-BE49-F238E27FC236}">
                <a16:creationId xmlns:a16="http://schemas.microsoft.com/office/drawing/2014/main" id="{A9B8E924-5E51-47AD-AEB8-259994B67B90}"/>
              </a:ext>
            </a:extLst>
          </p:cNvPr>
          <p:cNvSpPr/>
          <p:nvPr/>
        </p:nvSpPr>
        <p:spPr>
          <a:xfrm>
            <a:off x="7419648"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11" name="Afgeronde rechthoek 37">
            <a:extLst>
              <a:ext uri="{FF2B5EF4-FFF2-40B4-BE49-F238E27FC236}">
                <a16:creationId xmlns:a16="http://schemas.microsoft.com/office/drawing/2014/main" id="{4C1CB806-19CC-45F9-A390-60BDE82CE650}"/>
              </a:ext>
            </a:extLst>
          </p:cNvPr>
          <p:cNvSpPr/>
          <p:nvPr/>
        </p:nvSpPr>
        <p:spPr>
          <a:xfrm>
            <a:off x="6048192" y="284188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12" name="Afgeronde rechthoek 29">
            <a:extLst>
              <a:ext uri="{FF2B5EF4-FFF2-40B4-BE49-F238E27FC236}">
                <a16:creationId xmlns:a16="http://schemas.microsoft.com/office/drawing/2014/main" id="{5C492315-69A1-447B-BBE7-108C6DA02C6B}"/>
              </a:ext>
            </a:extLst>
          </p:cNvPr>
          <p:cNvSpPr/>
          <p:nvPr/>
        </p:nvSpPr>
        <p:spPr>
          <a:xfrm>
            <a:off x="5439523" y="2340196"/>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22</a:t>
            </a:fld>
            <a:endParaRPr lang="en-GB" sz="750" b="0">
              <a:solidFill>
                <a:srgbClr val="625D62">
                  <a:tint val="75000"/>
                </a:srgbClr>
              </a:solidFill>
              <a:latin typeface="Arial"/>
            </a:endParaRPr>
          </a:p>
        </p:txBody>
      </p:sp>
      <p:cxnSp>
        <p:nvCxnSpPr>
          <p:cNvPr id="44" name="Rechte verbindingslijn 43">
            <a:extLst>
              <a:ext uri="{FF2B5EF4-FFF2-40B4-BE49-F238E27FC236}">
                <a16:creationId xmlns:a16="http://schemas.microsoft.com/office/drawing/2014/main" id="{A9B34E7D-9E0D-450E-B406-1D400E911B4C}"/>
              </a:ext>
            </a:extLst>
          </p:cNvPr>
          <p:cNvCxnSpPr>
            <a:cxnSpLocks/>
            <a:stCxn id="85" idx="1"/>
          </p:cNvCxnSpPr>
          <p:nvPr/>
        </p:nvCxnSpPr>
        <p:spPr>
          <a:xfrm flipH="1">
            <a:off x="5729112" y="2807278"/>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Afgeronde rechthoek 39">
            <a:extLst>
              <a:ext uri="{FF2B5EF4-FFF2-40B4-BE49-F238E27FC236}">
                <a16:creationId xmlns:a16="http://schemas.microsoft.com/office/drawing/2014/main" id="{53325F90-E6C0-4FAB-988C-733C2621C28F}"/>
              </a:ext>
            </a:extLst>
          </p:cNvPr>
          <p:cNvSpPr/>
          <p:nvPr/>
        </p:nvSpPr>
        <p:spPr>
          <a:xfrm>
            <a:off x="101128"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2" name="Afgeronde rechthoek 20">
            <a:extLst>
              <a:ext uri="{FF2B5EF4-FFF2-40B4-BE49-F238E27FC236}">
                <a16:creationId xmlns:a16="http://schemas.microsoft.com/office/drawing/2014/main" id="{2B423D02-826A-4F37-8DF7-A40F76719FEA}"/>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54" name="Afgeronde rechthoek 26">
            <a:extLst>
              <a:ext uri="{FF2B5EF4-FFF2-40B4-BE49-F238E27FC236}">
                <a16:creationId xmlns:a16="http://schemas.microsoft.com/office/drawing/2014/main" id="{3A6BE952-D152-4E13-833A-20AED967B777}"/>
              </a:ext>
            </a:extLst>
          </p:cNvPr>
          <p:cNvSpPr/>
          <p:nvPr/>
        </p:nvSpPr>
        <p:spPr>
          <a:xfrm>
            <a:off x="6998907" y="28418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5" name="Afgeronde rechthoek 27">
            <a:extLst>
              <a:ext uri="{FF2B5EF4-FFF2-40B4-BE49-F238E27FC236}">
                <a16:creationId xmlns:a16="http://schemas.microsoft.com/office/drawing/2014/main" id="{5B769EF7-3B94-4AA0-BD47-5E28B1CA448D}"/>
              </a:ext>
            </a:extLst>
          </p:cNvPr>
          <p:cNvSpPr/>
          <p:nvPr/>
        </p:nvSpPr>
        <p:spPr>
          <a:xfrm>
            <a:off x="6998907" y="233799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6" name="Afgeronde rechthoek 28">
            <a:extLst>
              <a:ext uri="{FF2B5EF4-FFF2-40B4-BE49-F238E27FC236}">
                <a16:creationId xmlns:a16="http://schemas.microsoft.com/office/drawing/2014/main" id="{9728644D-32D2-4A51-82AC-045ACAC24844}"/>
              </a:ext>
            </a:extLst>
          </p:cNvPr>
          <p:cNvSpPr/>
          <p:nvPr/>
        </p:nvSpPr>
        <p:spPr>
          <a:xfrm>
            <a:off x="2700250" y="232612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62" name="Afgeronde rechthoek 32">
            <a:extLst>
              <a:ext uri="{FF2B5EF4-FFF2-40B4-BE49-F238E27FC236}">
                <a16:creationId xmlns:a16="http://schemas.microsoft.com/office/drawing/2014/main" id="{DDA5B711-B80E-4C80-87DC-D94BFBF63EA6}"/>
              </a:ext>
            </a:extLst>
          </p:cNvPr>
          <p:cNvSpPr/>
          <p:nvPr/>
        </p:nvSpPr>
        <p:spPr>
          <a:xfrm>
            <a:off x="319604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3" name="Afgeronde rechthoek 30">
            <a:extLst>
              <a:ext uri="{FF2B5EF4-FFF2-40B4-BE49-F238E27FC236}">
                <a16:creationId xmlns:a16="http://schemas.microsoft.com/office/drawing/2014/main" id="{BA4899DD-7D67-460E-AA70-2258ED91EB07}"/>
              </a:ext>
            </a:extLst>
          </p:cNvPr>
          <p:cNvSpPr/>
          <p:nvPr/>
        </p:nvSpPr>
        <p:spPr>
          <a:xfrm>
            <a:off x="4146761"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5" name="Ovaal 64">
            <a:extLst>
              <a:ext uri="{FF2B5EF4-FFF2-40B4-BE49-F238E27FC236}">
                <a16:creationId xmlns:a16="http://schemas.microsoft.com/office/drawing/2014/main" id="{37FC5653-F0E4-4F3D-8CCD-2B26D3AD840D}"/>
              </a:ext>
            </a:extLst>
          </p:cNvPr>
          <p:cNvSpPr/>
          <p:nvPr/>
        </p:nvSpPr>
        <p:spPr>
          <a:xfrm>
            <a:off x="1770836" y="5276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66" name="Ovaal 65">
            <a:extLst>
              <a:ext uri="{FF2B5EF4-FFF2-40B4-BE49-F238E27FC236}">
                <a16:creationId xmlns:a16="http://schemas.microsoft.com/office/drawing/2014/main" id="{2E688EC6-B91C-42E3-A810-D7EB899C4C5A}"/>
              </a:ext>
            </a:extLst>
          </p:cNvPr>
          <p:cNvSpPr/>
          <p:nvPr/>
        </p:nvSpPr>
        <p:spPr>
          <a:xfrm>
            <a:off x="943370" y="426918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69" name="Ovaal 68">
            <a:extLst>
              <a:ext uri="{FF2B5EF4-FFF2-40B4-BE49-F238E27FC236}">
                <a16:creationId xmlns:a16="http://schemas.microsoft.com/office/drawing/2014/main" id="{BF6F7F90-CAA8-4BA2-9363-EF985BA96DB7}"/>
              </a:ext>
            </a:extLst>
          </p:cNvPr>
          <p:cNvSpPr/>
          <p:nvPr/>
        </p:nvSpPr>
        <p:spPr>
          <a:xfrm>
            <a:off x="213267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70" name="Ovaal 69">
            <a:extLst>
              <a:ext uri="{FF2B5EF4-FFF2-40B4-BE49-F238E27FC236}">
                <a16:creationId xmlns:a16="http://schemas.microsoft.com/office/drawing/2014/main" id="{F7EAD4B2-188C-4571-AB90-198A53743374}"/>
              </a:ext>
            </a:extLst>
          </p:cNvPr>
          <p:cNvSpPr/>
          <p:nvPr/>
        </p:nvSpPr>
        <p:spPr>
          <a:xfrm>
            <a:off x="2998354"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84" name="Rechte verbindingslijn 83">
            <a:extLst>
              <a:ext uri="{FF2B5EF4-FFF2-40B4-BE49-F238E27FC236}">
                <a16:creationId xmlns:a16="http://schemas.microsoft.com/office/drawing/2014/main" id="{FC0F4376-F9E6-42D1-B35F-19C514C84CB0}"/>
              </a:ext>
            </a:extLst>
          </p:cNvPr>
          <p:cNvCxnSpPr>
            <a:cxnSpLocks/>
            <a:stCxn id="69" idx="2"/>
          </p:cNvCxnSpPr>
          <p:nvPr/>
        </p:nvCxnSpPr>
        <p:spPr>
          <a:xfrm flipH="1">
            <a:off x="1202236" y="2789938"/>
            <a:ext cx="93043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5" name="Stroomdiagram: Scheidingslijn 84">
            <a:extLst>
              <a:ext uri="{FF2B5EF4-FFF2-40B4-BE49-F238E27FC236}">
                <a16:creationId xmlns:a16="http://schemas.microsoft.com/office/drawing/2014/main" id="{C5FDC6DB-2853-4D52-A4EB-1191907B5263}"/>
              </a:ext>
            </a:extLst>
          </p:cNvPr>
          <p:cNvSpPr/>
          <p:nvPr/>
        </p:nvSpPr>
        <p:spPr>
          <a:xfrm>
            <a:off x="7138611" y="2703976"/>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87" name="Rechte verbindingslijn 86">
            <a:extLst>
              <a:ext uri="{FF2B5EF4-FFF2-40B4-BE49-F238E27FC236}">
                <a16:creationId xmlns:a16="http://schemas.microsoft.com/office/drawing/2014/main" id="{6210C8C9-4890-4895-B6E3-A7CCDC055836}"/>
              </a:ext>
            </a:extLst>
          </p:cNvPr>
          <p:cNvCxnSpPr>
            <a:cxnSpLocks/>
            <a:stCxn id="66" idx="0"/>
          </p:cNvCxnSpPr>
          <p:nvPr/>
        </p:nvCxnSpPr>
        <p:spPr>
          <a:xfrm flipV="1">
            <a:off x="1024370" y="3767239"/>
            <a:ext cx="1"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9A37F736-FDA5-48A5-B1CA-1E10108D315E}"/>
              </a:ext>
            </a:extLst>
          </p:cNvPr>
          <p:cNvCxnSpPr>
            <a:cxnSpLocks/>
          </p:cNvCxnSpPr>
          <p:nvPr/>
        </p:nvCxnSpPr>
        <p:spPr>
          <a:xfrm flipH="1">
            <a:off x="1020814" y="2959892"/>
            <a:ext cx="4861" cy="80734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E26D24BE-BFD1-4E95-B18A-F6E80BB046B9}"/>
              </a:ext>
            </a:extLst>
          </p:cNvPr>
          <p:cNvCxnSpPr>
            <a:cxnSpLocks/>
          </p:cNvCxnSpPr>
          <p:nvPr/>
        </p:nvCxnSpPr>
        <p:spPr>
          <a:xfrm flipH="1">
            <a:off x="1020814" y="2797750"/>
            <a:ext cx="187716" cy="1798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CA04F9EA-1437-4D53-9247-3A19C1F578FB}"/>
              </a:ext>
            </a:extLst>
          </p:cNvPr>
          <p:cNvCxnSpPr>
            <a:cxnSpLocks/>
            <a:stCxn id="57" idx="2"/>
            <a:endCxn id="70" idx="6"/>
          </p:cNvCxnSpPr>
          <p:nvPr/>
        </p:nvCxnSpPr>
        <p:spPr>
          <a:xfrm flipH="1">
            <a:off x="3160354" y="2789938"/>
            <a:ext cx="410186"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9A1DA412-24EF-4E4B-A057-5C15052F83A0}"/>
              </a:ext>
            </a:extLst>
          </p:cNvPr>
          <p:cNvCxnSpPr>
            <a:cxnSpLocks/>
            <a:endCxn id="57" idx="6"/>
          </p:cNvCxnSpPr>
          <p:nvPr/>
        </p:nvCxnSpPr>
        <p:spPr>
          <a:xfrm flipH="1">
            <a:off x="3732540" y="2807923"/>
            <a:ext cx="1996572"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6D9D10B-C08E-4799-8A2F-E4E5D81E0C32}"/>
              </a:ext>
            </a:extLst>
          </p:cNvPr>
          <p:cNvCxnSpPr>
            <a:cxnSpLocks/>
            <a:stCxn id="113" idx="4"/>
          </p:cNvCxnSpPr>
          <p:nvPr/>
        </p:nvCxnSpPr>
        <p:spPr>
          <a:xfrm>
            <a:off x="943370" y="1116280"/>
            <a:ext cx="0" cy="14176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A61C0513-0EF8-44EF-8D4A-8A32681CA080}"/>
              </a:ext>
            </a:extLst>
          </p:cNvPr>
          <p:cNvCxnSpPr>
            <a:cxnSpLocks/>
          </p:cNvCxnSpPr>
          <p:nvPr/>
        </p:nvCxnSpPr>
        <p:spPr>
          <a:xfrm flipH="1" flipV="1">
            <a:off x="943370" y="2511604"/>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17E84E9-113E-40A2-AC49-3EC7741831C4}"/>
              </a:ext>
            </a:extLst>
          </p:cNvPr>
          <p:cNvCxnSpPr>
            <a:cxnSpLocks/>
          </p:cNvCxnSpPr>
          <p:nvPr/>
        </p:nvCxnSpPr>
        <p:spPr>
          <a:xfrm flipV="1">
            <a:off x="6291660" y="1147190"/>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A675AD5-367E-4942-B3C8-743DA5A63779}"/>
              </a:ext>
            </a:extLst>
          </p:cNvPr>
          <p:cNvCxnSpPr>
            <a:cxnSpLocks/>
            <a:stCxn id="65" idx="6"/>
          </p:cNvCxnSpPr>
          <p:nvPr/>
        </p:nvCxnSpPr>
        <p:spPr>
          <a:xfrm>
            <a:off x="1932836" y="608600"/>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6BE50F9-A85D-4ED2-A51F-49F5ABD4ED15}"/>
              </a:ext>
            </a:extLst>
          </p:cNvPr>
          <p:cNvCxnSpPr>
            <a:cxnSpLocks/>
          </p:cNvCxnSpPr>
          <p:nvPr/>
        </p:nvCxnSpPr>
        <p:spPr>
          <a:xfrm>
            <a:off x="5611679" y="600126"/>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5A47B29-C712-46BC-9226-870FB9CCDBEC}"/>
              </a:ext>
            </a:extLst>
          </p:cNvPr>
          <p:cNvCxnSpPr>
            <a:cxnSpLocks/>
          </p:cNvCxnSpPr>
          <p:nvPr/>
        </p:nvCxnSpPr>
        <p:spPr>
          <a:xfrm flipH="1">
            <a:off x="6154062" y="2631884"/>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4" name="Afgeronde rechthoek 33">
            <a:extLst>
              <a:ext uri="{FF2B5EF4-FFF2-40B4-BE49-F238E27FC236}">
                <a16:creationId xmlns:a16="http://schemas.microsoft.com/office/drawing/2014/main" id="{8ED58AFE-6314-42A8-B743-6BA19DA8D51A}"/>
              </a:ext>
            </a:extLst>
          </p:cNvPr>
          <p:cNvSpPr/>
          <p:nvPr/>
        </p:nvSpPr>
        <p:spPr>
          <a:xfrm>
            <a:off x="509747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105" name="Stroomdiagram: Scheidingslijn 104">
            <a:extLst>
              <a:ext uri="{FF2B5EF4-FFF2-40B4-BE49-F238E27FC236}">
                <a16:creationId xmlns:a16="http://schemas.microsoft.com/office/drawing/2014/main" id="{0B0476CA-7501-4362-9701-0C2E866EE8A7}"/>
              </a:ext>
            </a:extLst>
          </p:cNvPr>
          <p:cNvSpPr/>
          <p:nvPr/>
        </p:nvSpPr>
        <p:spPr>
          <a:xfrm>
            <a:off x="4785959" y="2704621"/>
            <a:ext cx="1590257" cy="173948"/>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06" name="Stroomdiagram: Scheidingslijn 105">
            <a:extLst>
              <a:ext uri="{FF2B5EF4-FFF2-40B4-BE49-F238E27FC236}">
                <a16:creationId xmlns:a16="http://schemas.microsoft.com/office/drawing/2014/main" id="{3D4B2CD8-5DF8-494B-B503-F7C9D6DCC048}"/>
              </a:ext>
            </a:extLst>
          </p:cNvPr>
          <p:cNvSpPr/>
          <p:nvPr/>
        </p:nvSpPr>
        <p:spPr>
          <a:xfrm rot="16200000">
            <a:off x="5977288" y="243749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107" name="Rechte verbindingslijn 106">
            <a:extLst>
              <a:ext uri="{FF2B5EF4-FFF2-40B4-BE49-F238E27FC236}">
                <a16:creationId xmlns:a16="http://schemas.microsoft.com/office/drawing/2014/main" id="{665291F0-B72B-49F8-B9DB-DC09846E6006}"/>
              </a:ext>
            </a:extLst>
          </p:cNvPr>
          <p:cNvCxnSpPr>
            <a:cxnSpLocks/>
            <a:stCxn id="106" idx="3"/>
          </p:cNvCxnSpPr>
          <p:nvPr/>
        </p:nvCxnSpPr>
        <p:spPr>
          <a:xfrm flipH="1" flipV="1">
            <a:off x="6291659" y="1147190"/>
            <a:ext cx="9182" cy="10477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1F7BB397-2882-4A82-B16D-C3BCB5A6D950}"/>
              </a:ext>
            </a:extLst>
          </p:cNvPr>
          <p:cNvSpPr/>
          <p:nvPr/>
        </p:nvSpPr>
        <p:spPr>
          <a:xfrm>
            <a:off x="862370" y="93197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4" name="Afgeronde rechthoek 24">
            <a:extLst>
              <a:ext uri="{FF2B5EF4-FFF2-40B4-BE49-F238E27FC236}">
                <a16:creationId xmlns:a16="http://schemas.microsoft.com/office/drawing/2014/main" id="{EAA5F1C8-6665-4DF8-961D-C5EE2EFC386A}"/>
              </a:ext>
            </a:extLst>
          </p:cNvPr>
          <p:cNvSpPr/>
          <p:nvPr/>
        </p:nvSpPr>
        <p:spPr>
          <a:xfrm>
            <a:off x="7688401" y="360213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5" name="Ovaal 114">
            <a:extLst>
              <a:ext uri="{FF2B5EF4-FFF2-40B4-BE49-F238E27FC236}">
                <a16:creationId xmlns:a16="http://schemas.microsoft.com/office/drawing/2014/main" id="{33149400-AF8B-4774-BB9E-3E1A695A2B28}"/>
              </a:ext>
            </a:extLst>
          </p:cNvPr>
          <p:cNvSpPr/>
          <p:nvPr/>
        </p:nvSpPr>
        <p:spPr>
          <a:xfrm>
            <a:off x="8063822" y="3437402"/>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116" name="Rechte verbindingslijn 115">
            <a:extLst>
              <a:ext uri="{FF2B5EF4-FFF2-40B4-BE49-F238E27FC236}">
                <a16:creationId xmlns:a16="http://schemas.microsoft.com/office/drawing/2014/main" id="{6DF3168B-0F72-4181-9BE9-F371D0D4EB25}"/>
              </a:ext>
            </a:extLst>
          </p:cNvPr>
          <p:cNvCxnSpPr>
            <a:cxnSpLocks/>
          </p:cNvCxnSpPr>
          <p:nvPr/>
        </p:nvCxnSpPr>
        <p:spPr>
          <a:xfrm flipV="1">
            <a:off x="7767960" y="2783906"/>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0AB5D06-3C7B-4131-8218-37E6EC3C8942}"/>
              </a:ext>
            </a:extLst>
          </p:cNvPr>
          <p:cNvCxnSpPr>
            <a:cxnSpLocks/>
          </p:cNvCxnSpPr>
          <p:nvPr/>
        </p:nvCxnSpPr>
        <p:spPr>
          <a:xfrm flipH="1" flipV="1">
            <a:off x="8041024" y="2771473"/>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4D14F08-9D85-41ED-A415-BF74B68E2919}"/>
              </a:ext>
            </a:extLst>
          </p:cNvPr>
          <p:cNvCxnSpPr>
            <a:cxnSpLocks/>
            <a:stCxn id="115" idx="0"/>
          </p:cNvCxnSpPr>
          <p:nvPr/>
        </p:nvCxnSpPr>
        <p:spPr>
          <a:xfrm flipH="1" flipV="1">
            <a:off x="8133901" y="2849490"/>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Afgeronde rechthoek 36">
            <a:extLst>
              <a:ext uri="{FF2B5EF4-FFF2-40B4-BE49-F238E27FC236}">
                <a16:creationId xmlns:a16="http://schemas.microsoft.com/office/drawing/2014/main" id="{59D37934-1EEF-4D62-BB02-07E696C7EB7C}"/>
              </a:ext>
            </a:extLst>
          </p:cNvPr>
          <p:cNvSpPr/>
          <p:nvPr/>
        </p:nvSpPr>
        <p:spPr>
          <a:xfrm>
            <a:off x="1766694" y="23226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64" name="Rechte verbindingslijn 63">
            <a:extLst>
              <a:ext uri="{FF2B5EF4-FFF2-40B4-BE49-F238E27FC236}">
                <a16:creationId xmlns:a16="http://schemas.microsoft.com/office/drawing/2014/main" id="{BC256331-7F9C-4FA5-BFD9-CC357F1D4824}"/>
              </a:ext>
            </a:extLst>
          </p:cNvPr>
          <p:cNvCxnSpPr>
            <a:cxnSpLocks/>
            <a:stCxn id="70" idx="2"/>
            <a:endCxn id="69" idx="6"/>
          </p:cNvCxnSpPr>
          <p:nvPr/>
        </p:nvCxnSpPr>
        <p:spPr>
          <a:xfrm flipH="1">
            <a:off x="2294670" y="2789938"/>
            <a:ext cx="70368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1D260BE4-4E8E-4F70-9F1F-87989534C559}"/>
              </a:ext>
            </a:extLst>
          </p:cNvPr>
          <p:cNvSpPr/>
          <p:nvPr/>
        </p:nvSpPr>
        <p:spPr>
          <a:xfrm>
            <a:off x="357054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Titel 1">
            <a:extLst>
              <a:ext uri="{FF2B5EF4-FFF2-40B4-BE49-F238E27FC236}">
                <a16:creationId xmlns:a16="http://schemas.microsoft.com/office/drawing/2014/main" id="{45428CA7-6AAC-40CE-8AE8-311AC9724BAC}"/>
              </a:ext>
            </a:extLst>
          </p:cNvPr>
          <p:cNvSpPr txBox="1">
            <a:spLocks/>
          </p:cNvSpPr>
          <p:nvPr/>
        </p:nvSpPr>
        <p:spPr>
          <a:xfrm>
            <a:off x="540355" y="27938"/>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10074D7B-DA54-C710-4331-3C051B83864A}"/>
              </a:ext>
            </a:extLst>
          </p:cNvPr>
          <p:cNvSpPr txBox="1">
            <a:spLocks/>
          </p:cNvSpPr>
          <p:nvPr/>
        </p:nvSpPr>
        <p:spPr>
          <a:xfrm>
            <a:off x="533024" y="32474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Storing</a:t>
            </a:r>
          </a:p>
        </p:txBody>
      </p:sp>
    </p:spTree>
    <p:extLst>
      <p:ext uri="{BB962C8B-B14F-4D97-AF65-F5344CB8AC3E}">
        <p14:creationId xmlns:p14="http://schemas.microsoft.com/office/powerpoint/2010/main" val="130070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3AC590-6284-F944-62D1-6BFAA97CC398}"/>
              </a:ext>
            </a:extLst>
          </p:cNvPr>
          <p:cNvPicPr>
            <a:picLocks noChangeAspect="1"/>
          </p:cNvPicPr>
          <p:nvPr/>
        </p:nvPicPr>
        <p:blipFill>
          <a:blip r:embed="rId2"/>
          <a:stretch>
            <a:fillRect/>
          </a:stretch>
        </p:blipFill>
        <p:spPr>
          <a:xfrm>
            <a:off x="302424" y="654787"/>
            <a:ext cx="7962066" cy="4212701"/>
          </a:xfrm>
          <a:prstGeom prst="rect">
            <a:avLst/>
          </a:prstGeom>
        </p:spPr>
      </p:pic>
      <p:sp>
        <p:nvSpPr>
          <p:cNvPr id="44" name="Ovaal 43"/>
          <p:cNvSpPr/>
          <p:nvPr/>
        </p:nvSpPr>
        <p:spPr>
          <a:xfrm>
            <a:off x="1712034" y="319939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58" name="Rechte verbindingslijn 57"/>
          <p:cNvCxnSpPr>
            <a:stCxn id="50" idx="4"/>
            <a:endCxn id="44" idx="0"/>
          </p:cNvCxnSpPr>
          <p:nvPr/>
        </p:nvCxnSpPr>
        <p:spPr>
          <a:xfrm flipH="1">
            <a:off x="1818567" y="2148609"/>
            <a:ext cx="16169" cy="105078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369928"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0" name="Ovaal 49"/>
          <p:cNvSpPr/>
          <p:nvPr/>
        </p:nvSpPr>
        <p:spPr>
          <a:xfrm>
            <a:off x="1728204"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3</a:t>
            </a:r>
          </a:p>
        </p:txBody>
      </p:sp>
      <p:sp>
        <p:nvSpPr>
          <p:cNvPr id="59" name="Ovaal 58"/>
          <p:cNvSpPr/>
          <p:nvPr/>
        </p:nvSpPr>
        <p:spPr>
          <a:xfrm>
            <a:off x="397713" y="265268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0" name="Rechte verbindingslijn 59"/>
          <p:cNvCxnSpPr>
            <a:stCxn id="44" idx="2"/>
            <a:endCxn id="59" idx="5"/>
          </p:cNvCxnSpPr>
          <p:nvPr/>
        </p:nvCxnSpPr>
        <p:spPr>
          <a:xfrm flipH="1" flipV="1">
            <a:off x="579574" y="2837824"/>
            <a:ext cx="1132460" cy="470024"/>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1344037" y="3457960"/>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6</a:t>
            </a:r>
          </a:p>
        </p:txBody>
      </p:sp>
      <p:cxnSp>
        <p:nvCxnSpPr>
          <p:cNvPr id="46" name="Rechte verbindingslijn 45"/>
          <p:cNvCxnSpPr>
            <a:cxnSpLocks/>
            <a:stCxn id="29" idx="2"/>
            <a:endCxn id="45" idx="6"/>
          </p:cNvCxnSpPr>
          <p:nvPr/>
        </p:nvCxnSpPr>
        <p:spPr>
          <a:xfrm flipH="1" flipV="1">
            <a:off x="1557101" y="3566411"/>
            <a:ext cx="2812827" cy="18126"/>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393608" y="217852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1" name="Rechte verbindingslijn 50"/>
          <p:cNvCxnSpPr>
            <a:stCxn id="59" idx="0"/>
            <a:endCxn id="49" idx="4"/>
          </p:cNvCxnSpPr>
          <p:nvPr/>
        </p:nvCxnSpPr>
        <p:spPr>
          <a:xfrm flipH="1" flipV="1">
            <a:off x="500140" y="2395429"/>
            <a:ext cx="4106" cy="25725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cxnSp>
        <p:nvCxnSpPr>
          <p:cNvPr id="20" name="Rechte verbindingslijn 19">
            <a:extLst>
              <a:ext uri="{FF2B5EF4-FFF2-40B4-BE49-F238E27FC236}">
                <a16:creationId xmlns:a16="http://schemas.microsoft.com/office/drawing/2014/main" id="{F4071FC8-F291-4B7A-8158-30C9BF02398F}"/>
              </a:ext>
            </a:extLst>
          </p:cNvPr>
          <p:cNvCxnSpPr>
            <a:cxnSpLocks/>
            <a:stCxn id="42" idx="2"/>
            <a:endCxn id="50" idx="6"/>
          </p:cNvCxnSpPr>
          <p:nvPr/>
        </p:nvCxnSpPr>
        <p:spPr>
          <a:xfrm flipH="1">
            <a:off x="1941267" y="2040158"/>
            <a:ext cx="2428661" cy="0"/>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5B6FE740-65D4-4A51-B9B3-38DB2267AB4A}"/>
              </a:ext>
            </a:extLst>
          </p:cNvPr>
          <p:cNvSpPr/>
          <p:nvPr/>
        </p:nvSpPr>
        <p:spPr>
          <a:xfrm>
            <a:off x="7071078" y="3287794"/>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 name="Ovaal 28">
            <a:extLst>
              <a:ext uri="{FF2B5EF4-FFF2-40B4-BE49-F238E27FC236}">
                <a16:creationId xmlns:a16="http://schemas.microsoft.com/office/drawing/2014/main" id="{9E62EA08-131B-40AF-80A4-FB4426BAFE26}"/>
              </a:ext>
            </a:extLst>
          </p:cNvPr>
          <p:cNvSpPr/>
          <p:nvPr/>
        </p:nvSpPr>
        <p:spPr>
          <a:xfrm>
            <a:off x="4369928" y="347608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36" name="Rechte verbindingslijn 35">
            <a:extLst>
              <a:ext uri="{FF2B5EF4-FFF2-40B4-BE49-F238E27FC236}">
                <a16:creationId xmlns:a16="http://schemas.microsoft.com/office/drawing/2014/main" id="{959961E1-A740-4CF3-A99D-AB1C419E7B19}"/>
              </a:ext>
            </a:extLst>
          </p:cNvPr>
          <p:cNvCxnSpPr>
            <a:cxnSpLocks/>
            <a:stCxn id="29" idx="0"/>
            <a:endCxn id="42" idx="4"/>
          </p:cNvCxnSpPr>
          <p:nvPr/>
        </p:nvCxnSpPr>
        <p:spPr>
          <a:xfrm flipV="1">
            <a:off x="4476460" y="2148609"/>
            <a:ext cx="0" cy="1327477"/>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AAE86F0-AE3C-48E3-91BB-57BC894BA5A0}"/>
              </a:ext>
            </a:extLst>
          </p:cNvPr>
          <p:cNvCxnSpPr>
            <a:cxnSpLocks/>
            <a:stCxn id="23" idx="2"/>
            <a:endCxn id="44" idx="6"/>
          </p:cNvCxnSpPr>
          <p:nvPr/>
        </p:nvCxnSpPr>
        <p:spPr>
          <a:xfrm flipH="1" flipV="1">
            <a:off x="1925098" y="3307847"/>
            <a:ext cx="5145980" cy="88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3FB03925-8D4A-42E5-BCC6-96CA57DC9637}"/>
              </a:ext>
            </a:extLst>
          </p:cNvPr>
          <p:cNvSpPr/>
          <p:nvPr/>
        </p:nvSpPr>
        <p:spPr>
          <a:xfrm>
            <a:off x="7089144" y="207007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4" name="Ovaal 53">
            <a:extLst>
              <a:ext uri="{FF2B5EF4-FFF2-40B4-BE49-F238E27FC236}">
                <a16:creationId xmlns:a16="http://schemas.microsoft.com/office/drawing/2014/main" id="{6682D9C7-B1CD-4BCF-822B-8EF049F93479}"/>
              </a:ext>
            </a:extLst>
          </p:cNvPr>
          <p:cNvSpPr/>
          <p:nvPr/>
        </p:nvSpPr>
        <p:spPr>
          <a:xfrm>
            <a:off x="7069491" y="2503375"/>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5" name="Rechte verbindingslijn 54">
            <a:extLst>
              <a:ext uri="{FF2B5EF4-FFF2-40B4-BE49-F238E27FC236}">
                <a16:creationId xmlns:a16="http://schemas.microsoft.com/office/drawing/2014/main" id="{383A5147-184F-4FE3-AB0C-747EFCFF3DC7}"/>
              </a:ext>
            </a:extLst>
          </p:cNvPr>
          <p:cNvCxnSpPr>
            <a:cxnSpLocks/>
            <a:stCxn id="54" idx="0"/>
            <a:endCxn id="53" idx="4"/>
          </p:cNvCxnSpPr>
          <p:nvPr/>
        </p:nvCxnSpPr>
        <p:spPr>
          <a:xfrm flipV="1">
            <a:off x="7176023" y="2286978"/>
            <a:ext cx="19653" cy="216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573AB2CD-03F0-4743-A147-436A95DC3DA3}"/>
              </a:ext>
            </a:extLst>
          </p:cNvPr>
          <p:cNvCxnSpPr>
            <a:cxnSpLocks/>
            <a:stCxn id="54" idx="2"/>
            <a:endCxn id="44" idx="6"/>
          </p:cNvCxnSpPr>
          <p:nvPr/>
        </p:nvCxnSpPr>
        <p:spPr>
          <a:xfrm flipH="1">
            <a:off x="1925098" y="2611826"/>
            <a:ext cx="5144393" cy="696021"/>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2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fgeronde rechthoek 41">
            <a:extLst>
              <a:ext uri="{FF2B5EF4-FFF2-40B4-BE49-F238E27FC236}">
                <a16:creationId xmlns:a16="http://schemas.microsoft.com/office/drawing/2014/main" id="{0CD5F06D-D2F4-4D34-BE6B-7A69F1A2759F}"/>
              </a:ext>
            </a:extLst>
          </p:cNvPr>
          <p:cNvSpPr/>
          <p:nvPr/>
        </p:nvSpPr>
        <p:spPr>
          <a:xfrm>
            <a:off x="4572000" y="84756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 .3. Marktprocessen uitvoeren/faciliteren</a:t>
            </a:r>
          </a:p>
        </p:txBody>
      </p:sp>
      <p:sp>
        <p:nvSpPr>
          <p:cNvPr id="74" name="Ovaal 73">
            <a:extLst>
              <a:ext uri="{FF2B5EF4-FFF2-40B4-BE49-F238E27FC236}">
                <a16:creationId xmlns:a16="http://schemas.microsoft.com/office/drawing/2014/main" id="{1F47EBAB-9400-476E-9D85-D522F1AB8646}"/>
              </a:ext>
            </a:extLst>
          </p:cNvPr>
          <p:cNvSpPr/>
          <p:nvPr/>
        </p:nvSpPr>
        <p:spPr>
          <a:xfrm>
            <a:off x="3962428"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5" name="Ovaal 74">
            <a:extLst>
              <a:ext uri="{FF2B5EF4-FFF2-40B4-BE49-F238E27FC236}">
                <a16:creationId xmlns:a16="http://schemas.microsoft.com/office/drawing/2014/main" id="{3F03EC21-7ACC-47A1-BDF3-DEC410B0DE12}"/>
              </a:ext>
            </a:extLst>
          </p:cNvPr>
          <p:cNvSpPr/>
          <p:nvPr/>
        </p:nvSpPr>
        <p:spPr>
          <a:xfrm>
            <a:off x="4183576"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24</a:t>
            </a:fld>
            <a:endParaRPr lang="en-GB" sz="750" b="0">
              <a:solidFill>
                <a:srgbClr val="625D62">
                  <a:tint val="75000"/>
                </a:srgbClr>
              </a:solidFill>
              <a:latin typeface="Arial"/>
            </a:endParaRPr>
          </a:p>
        </p:txBody>
      </p:sp>
      <p:sp>
        <p:nvSpPr>
          <p:cNvPr id="28" name="Afgeronde rechthoek 19">
            <a:extLst>
              <a:ext uri="{FF2B5EF4-FFF2-40B4-BE49-F238E27FC236}">
                <a16:creationId xmlns:a16="http://schemas.microsoft.com/office/drawing/2014/main" id="{DF7D602D-C7FC-4E97-9D05-8083BDF8CA72}"/>
              </a:ext>
            </a:extLst>
          </p:cNvPr>
          <p:cNvSpPr/>
          <p:nvPr/>
        </p:nvSpPr>
        <p:spPr>
          <a:xfrm>
            <a:off x="1505606" y="139826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9" name="Afgeronde rechthoek 24">
            <a:extLst>
              <a:ext uri="{FF2B5EF4-FFF2-40B4-BE49-F238E27FC236}">
                <a16:creationId xmlns:a16="http://schemas.microsoft.com/office/drawing/2014/main" id="{9B9BD8ED-3E35-4674-AA7C-B1448C2B5CFB}"/>
              </a:ext>
            </a:extLst>
          </p:cNvPr>
          <p:cNvSpPr/>
          <p:nvPr/>
        </p:nvSpPr>
        <p:spPr>
          <a:xfrm>
            <a:off x="7702264" y="40277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0" name="Afgeronde rechthoek 39">
            <a:extLst>
              <a:ext uri="{FF2B5EF4-FFF2-40B4-BE49-F238E27FC236}">
                <a16:creationId xmlns:a16="http://schemas.microsoft.com/office/drawing/2014/main" id="{799F7DC3-3E83-420F-9E22-F2115292ED4F}"/>
              </a:ext>
            </a:extLst>
          </p:cNvPr>
          <p:cNvSpPr/>
          <p:nvPr/>
        </p:nvSpPr>
        <p:spPr>
          <a:xfrm>
            <a:off x="181810" y="418007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3" name="Afgeronde rechthoek 20">
            <a:extLst>
              <a:ext uri="{FF2B5EF4-FFF2-40B4-BE49-F238E27FC236}">
                <a16:creationId xmlns:a16="http://schemas.microsoft.com/office/drawing/2014/main" id="{768A55A4-7591-454A-8275-F27CD5762E68}"/>
              </a:ext>
            </a:extLst>
          </p:cNvPr>
          <p:cNvSpPr/>
          <p:nvPr/>
        </p:nvSpPr>
        <p:spPr>
          <a:xfrm>
            <a:off x="944415" y="62160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4" name="Afgeronde rechthoek 32">
            <a:extLst>
              <a:ext uri="{FF2B5EF4-FFF2-40B4-BE49-F238E27FC236}">
                <a16:creationId xmlns:a16="http://schemas.microsoft.com/office/drawing/2014/main" id="{64833236-76B0-412C-ACE0-33BA935F431C}"/>
              </a:ext>
            </a:extLst>
          </p:cNvPr>
          <p:cNvSpPr/>
          <p:nvPr/>
        </p:nvSpPr>
        <p:spPr>
          <a:xfrm>
            <a:off x="3196046"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5" name="Afgeronde rechthoek 30">
            <a:extLst>
              <a:ext uri="{FF2B5EF4-FFF2-40B4-BE49-F238E27FC236}">
                <a16:creationId xmlns:a16="http://schemas.microsoft.com/office/drawing/2014/main" id="{CE313248-9AA7-4AE7-8DC6-9FEF810B63D2}"/>
              </a:ext>
            </a:extLst>
          </p:cNvPr>
          <p:cNvSpPr/>
          <p:nvPr/>
        </p:nvSpPr>
        <p:spPr>
          <a:xfrm>
            <a:off x="4146761"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36" name="Ovaal 35">
            <a:extLst>
              <a:ext uri="{FF2B5EF4-FFF2-40B4-BE49-F238E27FC236}">
                <a16:creationId xmlns:a16="http://schemas.microsoft.com/office/drawing/2014/main" id="{09BF58CB-7EDE-4A2F-8697-81ABF28E079A}"/>
              </a:ext>
            </a:extLst>
          </p:cNvPr>
          <p:cNvSpPr/>
          <p:nvPr/>
        </p:nvSpPr>
        <p:spPr>
          <a:xfrm>
            <a:off x="1086880" y="427800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8" name="Ovaal 37">
            <a:extLst>
              <a:ext uri="{FF2B5EF4-FFF2-40B4-BE49-F238E27FC236}">
                <a16:creationId xmlns:a16="http://schemas.microsoft.com/office/drawing/2014/main" id="{AA2D9478-58CC-4877-927E-0E127E12967C}"/>
              </a:ext>
            </a:extLst>
          </p:cNvPr>
          <p:cNvSpPr/>
          <p:nvPr/>
        </p:nvSpPr>
        <p:spPr>
          <a:xfrm>
            <a:off x="1311994" y="956017"/>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0" name="Ovaal 39">
            <a:extLst>
              <a:ext uri="{FF2B5EF4-FFF2-40B4-BE49-F238E27FC236}">
                <a16:creationId xmlns:a16="http://schemas.microsoft.com/office/drawing/2014/main" id="{61AFE283-08F0-4D99-8936-0ECF0323DCBA}"/>
              </a:ext>
            </a:extLst>
          </p:cNvPr>
          <p:cNvSpPr/>
          <p:nvPr/>
        </p:nvSpPr>
        <p:spPr>
          <a:xfrm>
            <a:off x="8070898" y="384793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41" name="Ovaal 40">
            <a:extLst>
              <a:ext uri="{FF2B5EF4-FFF2-40B4-BE49-F238E27FC236}">
                <a16:creationId xmlns:a16="http://schemas.microsoft.com/office/drawing/2014/main" id="{1A806DA9-2BBB-4F63-85C8-C1CBE983512C}"/>
              </a:ext>
            </a:extLst>
          </p:cNvPr>
          <p:cNvSpPr/>
          <p:nvPr/>
        </p:nvSpPr>
        <p:spPr>
          <a:xfrm>
            <a:off x="1316669" y="163161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2" name="Stroomdiagram: Scheidingslijn 41">
            <a:extLst>
              <a:ext uri="{FF2B5EF4-FFF2-40B4-BE49-F238E27FC236}">
                <a16:creationId xmlns:a16="http://schemas.microsoft.com/office/drawing/2014/main" id="{69953A65-B1B6-4AB8-A0E6-7DCD2094E424}"/>
              </a:ext>
            </a:extLst>
          </p:cNvPr>
          <p:cNvSpPr/>
          <p:nvPr/>
        </p:nvSpPr>
        <p:spPr>
          <a:xfrm>
            <a:off x="3819226" y="3200293"/>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45" name="Rechte verbindingslijn 44">
            <a:extLst>
              <a:ext uri="{FF2B5EF4-FFF2-40B4-BE49-F238E27FC236}">
                <a16:creationId xmlns:a16="http://schemas.microsoft.com/office/drawing/2014/main" id="{6C8253F2-DEA1-446E-AED5-4427F5F8106C}"/>
              </a:ext>
            </a:extLst>
          </p:cNvPr>
          <p:cNvCxnSpPr>
            <a:cxnSpLocks/>
            <a:stCxn id="38" idx="4"/>
            <a:endCxn id="41" idx="0"/>
          </p:cNvCxnSpPr>
          <p:nvPr/>
        </p:nvCxnSpPr>
        <p:spPr>
          <a:xfrm>
            <a:off x="1392994" y="1118017"/>
            <a:ext cx="4676" cy="51359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508662C5-1D9A-45FA-9CFF-0406B282D1DB}"/>
              </a:ext>
            </a:extLst>
          </p:cNvPr>
          <p:cNvCxnSpPr>
            <a:cxnSpLocks/>
            <a:endCxn id="41" idx="4"/>
          </p:cNvCxnSpPr>
          <p:nvPr/>
        </p:nvCxnSpPr>
        <p:spPr>
          <a:xfrm flipV="1">
            <a:off x="1397669" y="1793616"/>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0425BC6-5235-4CEF-BD46-A2DC9C8F3924}"/>
              </a:ext>
            </a:extLst>
          </p:cNvPr>
          <p:cNvCxnSpPr>
            <a:cxnSpLocks/>
          </p:cNvCxnSpPr>
          <p:nvPr/>
        </p:nvCxnSpPr>
        <p:spPr>
          <a:xfrm flipH="1" flipV="1">
            <a:off x="1392994" y="2451061"/>
            <a:ext cx="833033" cy="81713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4E8114D-5DE8-4CCF-A288-B47A394C0572}"/>
              </a:ext>
            </a:extLst>
          </p:cNvPr>
          <p:cNvCxnSpPr>
            <a:cxnSpLocks/>
            <a:stCxn id="42" idx="1"/>
          </p:cNvCxnSpPr>
          <p:nvPr/>
        </p:nvCxnSpPr>
        <p:spPr>
          <a:xfrm flipH="1">
            <a:off x="2218981" y="3281293"/>
            <a:ext cx="1600245" cy="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35AFAE3-93A2-45DB-91AE-8985D1AD51C8}"/>
              </a:ext>
            </a:extLst>
          </p:cNvPr>
          <p:cNvCxnSpPr>
            <a:cxnSpLocks/>
            <a:stCxn id="42" idx="3"/>
          </p:cNvCxnSpPr>
          <p:nvPr/>
        </p:nvCxnSpPr>
        <p:spPr>
          <a:xfrm>
            <a:off x="4488779" y="3281293"/>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7BD9B43-E288-4D36-9CDF-A6399AC5FBD9}"/>
              </a:ext>
            </a:extLst>
          </p:cNvPr>
          <p:cNvCxnSpPr>
            <a:cxnSpLocks/>
          </p:cNvCxnSpPr>
          <p:nvPr/>
        </p:nvCxnSpPr>
        <p:spPr>
          <a:xfrm>
            <a:off x="1165626" y="4646638"/>
            <a:ext cx="155971" cy="12982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4F64B1A-434D-4D95-A5F0-4313DCF9EDE7}"/>
              </a:ext>
            </a:extLst>
          </p:cNvPr>
          <p:cNvCxnSpPr>
            <a:cxnSpLocks/>
            <a:endCxn id="36" idx="4"/>
          </p:cNvCxnSpPr>
          <p:nvPr/>
        </p:nvCxnSpPr>
        <p:spPr>
          <a:xfrm flipV="1">
            <a:off x="1167880" y="4440002"/>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4321B75-3AB2-48DE-8F4F-651282AA7209}"/>
              </a:ext>
            </a:extLst>
          </p:cNvPr>
          <p:cNvCxnSpPr>
            <a:cxnSpLocks/>
          </p:cNvCxnSpPr>
          <p:nvPr/>
        </p:nvCxnSpPr>
        <p:spPr>
          <a:xfrm flipV="1">
            <a:off x="1335727" y="4772061"/>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23ACDA8-1750-452B-8C27-A405613970C7}"/>
              </a:ext>
            </a:extLst>
          </p:cNvPr>
          <p:cNvCxnSpPr>
            <a:cxnSpLocks/>
            <a:endCxn id="36" idx="0"/>
          </p:cNvCxnSpPr>
          <p:nvPr/>
        </p:nvCxnSpPr>
        <p:spPr>
          <a:xfrm flipH="1">
            <a:off x="1167880" y="3774673"/>
            <a:ext cx="5388" cy="50332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1BF92FC-237E-4269-B74B-24575F20A0C1}"/>
              </a:ext>
            </a:extLst>
          </p:cNvPr>
          <p:cNvCxnSpPr>
            <a:cxnSpLocks/>
          </p:cNvCxnSpPr>
          <p:nvPr/>
        </p:nvCxnSpPr>
        <p:spPr>
          <a:xfrm flipV="1">
            <a:off x="1315258" y="3528151"/>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52BA97A-50BE-4473-BA70-882A90D0CFA8}"/>
              </a:ext>
            </a:extLst>
          </p:cNvPr>
          <p:cNvCxnSpPr>
            <a:cxnSpLocks/>
          </p:cNvCxnSpPr>
          <p:nvPr/>
        </p:nvCxnSpPr>
        <p:spPr>
          <a:xfrm>
            <a:off x="7593615" y="3533171"/>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1BD4B600-672F-4BF5-8678-D57A2A6F5F47}"/>
              </a:ext>
            </a:extLst>
          </p:cNvPr>
          <p:cNvCxnSpPr>
            <a:cxnSpLocks/>
          </p:cNvCxnSpPr>
          <p:nvPr/>
        </p:nvCxnSpPr>
        <p:spPr>
          <a:xfrm flipH="1">
            <a:off x="1173268" y="3533172"/>
            <a:ext cx="135700" cy="12242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10C3713-CA35-48FA-93BA-75C7EDE6B424}"/>
              </a:ext>
            </a:extLst>
          </p:cNvPr>
          <p:cNvCxnSpPr>
            <a:cxnSpLocks/>
          </p:cNvCxnSpPr>
          <p:nvPr/>
        </p:nvCxnSpPr>
        <p:spPr>
          <a:xfrm flipH="1" flipV="1">
            <a:off x="4656625" y="3408589"/>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B73049E-362B-45DB-8118-0F945CC40024}"/>
              </a:ext>
            </a:extLst>
          </p:cNvPr>
          <p:cNvCxnSpPr>
            <a:cxnSpLocks/>
          </p:cNvCxnSpPr>
          <p:nvPr/>
        </p:nvCxnSpPr>
        <p:spPr>
          <a:xfrm flipH="1">
            <a:off x="4428249" y="4558070"/>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380E28A-C367-43CB-9A6C-EE4FA116DC10}"/>
              </a:ext>
            </a:extLst>
          </p:cNvPr>
          <p:cNvCxnSpPr>
            <a:cxnSpLocks/>
          </p:cNvCxnSpPr>
          <p:nvPr/>
        </p:nvCxnSpPr>
        <p:spPr>
          <a:xfrm flipV="1">
            <a:off x="1165626" y="3651308"/>
            <a:ext cx="4820" cy="12336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B476FAF-D472-4691-B082-329ABD637C9C}"/>
              </a:ext>
            </a:extLst>
          </p:cNvPr>
          <p:cNvCxnSpPr>
            <a:cxnSpLocks/>
          </p:cNvCxnSpPr>
          <p:nvPr/>
        </p:nvCxnSpPr>
        <p:spPr>
          <a:xfrm flipV="1">
            <a:off x="7998562" y="3928939"/>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AE7B5265-A4D1-40A2-B605-6731688C10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8" name="Afgeronde rechthoek 40">
            <a:extLst>
              <a:ext uri="{FF2B5EF4-FFF2-40B4-BE49-F238E27FC236}">
                <a16:creationId xmlns:a16="http://schemas.microsoft.com/office/drawing/2014/main" id="{31A9A9B6-095E-4FA7-9E27-395AC73982A2}"/>
              </a:ext>
            </a:extLst>
          </p:cNvPr>
          <p:cNvSpPr/>
          <p:nvPr/>
        </p:nvSpPr>
        <p:spPr>
          <a:xfrm>
            <a:off x="7690645" y="8510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9" name="Afgeronde rechthoek 41">
            <a:extLst>
              <a:ext uri="{FF2B5EF4-FFF2-40B4-BE49-F238E27FC236}">
                <a16:creationId xmlns:a16="http://schemas.microsoft.com/office/drawing/2014/main" id="{EE623529-E5E0-42E3-8E82-4F018BBEA466}"/>
              </a:ext>
            </a:extLst>
          </p:cNvPr>
          <p:cNvSpPr/>
          <p:nvPr/>
        </p:nvSpPr>
        <p:spPr>
          <a:xfrm>
            <a:off x="6685877" y="8487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4" name="Ovaal 53">
            <a:extLst>
              <a:ext uri="{FF2B5EF4-FFF2-40B4-BE49-F238E27FC236}">
                <a16:creationId xmlns:a16="http://schemas.microsoft.com/office/drawing/2014/main" id="{56AF3A9C-C052-4C49-85B7-D2832454B3BA}"/>
              </a:ext>
            </a:extLst>
          </p:cNvPr>
          <p:cNvSpPr/>
          <p:nvPr/>
        </p:nvSpPr>
        <p:spPr>
          <a:xfrm>
            <a:off x="4904972" y="119777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0" name="Afgeronde rechthoek 38">
            <a:extLst>
              <a:ext uri="{FF2B5EF4-FFF2-40B4-BE49-F238E27FC236}">
                <a16:creationId xmlns:a16="http://schemas.microsoft.com/office/drawing/2014/main" id="{BD18E447-96E6-4C11-AB64-208F59E50C4A}"/>
              </a:ext>
            </a:extLst>
          </p:cNvPr>
          <p:cNvSpPr/>
          <p:nvPr/>
        </p:nvSpPr>
        <p:spPr>
          <a:xfrm>
            <a:off x="2119634" y="3592947"/>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67" name="Ovaal 66">
            <a:extLst>
              <a:ext uri="{FF2B5EF4-FFF2-40B4-BE49-F238E27FC236}">
                <a16:creationId xmlns:a16="http://schemas.microsoft.com/office/drawing/2014/main" id="{A86858E0-4196-4231-8635-EF73ADDE1789}"/>
              </a:ext>
            </a:extLst>
          </p:cNvPr>
          <p:cNvSpPr/>
          <p:nvPr/>
        </p:nvSpPr>
        <p:spPr>
          <a:xfrm>
            <a:off x="2484134" y="34516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69" name="Ovaal 68">
            <a:extLst>
              <a:ext uri="{FF2B5EF4-FFF2-40B4-BE49-F238E27FC236}">
                <a16:creationId xmlns:a16="http://schemas.microsoft.com/office/drawing/2014/main" id="{10743F99-6A12-4F0B-A95C-CD600FE27824}"/>
              </a:ext>
            </a:extLst>
          </p:cNvPr>
          <p:cNvSpPr/>
          <p:nvPr/>
        </p:nvSpPr>
        <p:spPr>
          <a:xfrm>
            <a:off x="8062269" y="68885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2" name="Ovaal 71">
            <a:extLst>
              <a:ext uri="{FF2B5EF4-FFF2-40B4-BE49-F238E27FC236}">
                <a16:creationId xmlns:a16="http://schemas.microsoft.com/office/drawing/2014/main" id="{D9E1DAAD-5B77-4965-97EA-F7D6247F4698}"/>
              </a:ext>
            </a:extLst>
          </p:cNvPr>
          <p:cNvSpPr/>
          <p:nvPr/>
        </p:nvSpPr>
        <p:spPr>
          <a:xfrm>
            <a:off x="7052066" y="688911"/>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73" name="Rechte verbindingslijn 72">
            <a:extLst>
              <a:ext uri="{FF2B5EF4-FFF2-40B4-BE49-F238E27FC236}">
                <a16:creationId xmlns:a16="http://schemas.microsoft.com/office/drawing/2014/main" id="{F0018FC9-C9AB-47A2-B571-A9145F862890}"/>
              </a:ext>
            </a:extLst>
          </p:cNvPr>
          <p:cNvCxnSpPr>
            <a:cxnSpLocks/>
          </p:cNvCxnSpPr>
          <p:nvPr/>
        </p:nvCxnSpPr>
        <p:spPr>
          <a:xfrm flipH="1">
            <a:off x="2481397" y="781753"/>
            <a:ext cx="1083728" cy="86078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CBCD0FE-2AA8-448E-8368-5F3BCC11B2E7}"/>
              </a:ext>
            </a:extLst>
          </p:cNvPr>
          <p:cNvCxnSpPr>
            <a:cxnSpLocks/>
            <a:stCxn id="72" idx="2"/>
          </p:cNvCxnSpPr>
          <p:nvPr/>
        </p:nvCxnSpPr>
        <p:spPr>
          <a:xfrm flipH="1">
            <a:off x="3540249" y="769912"/>
            <a:ext cx="3511817" cy="2368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15680D0A-38CA-4239-9DF1-B67A152DFC48}"/>
              </a:ext>
            </a:extLst>
          </p:cNvPr>
          <p:cNvCxnSpPr>
            <a:cxnSpLocks/>
            <a:stCxn id="69" idx="2"/>
            <a:endCxn id="72" idx="6"/>
          </p:cNvCxnSpPr>
          <p:nvPr/>
        </p:nvCxnSpPr>
        <p:spPr>
          <a:xfrm flipH="1">
            <a:off x="7214065" y="769860"/>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15BFA69-D06D-44A2-8412-43608E30DA8C}"/>
              </a:ext>
            </a:extLst>
          </p:cNvPr>
          <p:cNvCxnSpPr>
            <a:cxnSpLocks/>
          </p:cNvCxnSpPr>
          <p:nvPr/>
        </p:nvCxnSpPr>
        <p:spPr>
          <a:xfrm flipH="1">
            <a:off x="2473812" y="1635214"/>
            <a:ext cx="15172" cy="150503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477AEEB9-DBC8-4797-82B5-E2639E9728DC}"/>
              </a:ext>
            </a:extLst>
          </p:cNvPr>
          <p:cNvCxnSpPr>
            <a:cxnSpLocks/>
          </p:cNvCxnSpPr>
          <p:nvPr/>
        </p:nvCxnSpPr>
        <p:spPr>
          <a:xfrm>
            <a:off x="2468810" y="314232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D730134-00F3-4F4A-B45B-4CA7B4D5CE08}"/>
              </a:ext>
            </a:extLst>
          </p:cNvPr>
          <p:cNvCxnSpPr>
            <a:cxnSpLocks/>
          </p:cNvCxnSpPr>
          <p:nvPr/>
        </p:nvCxnSpPr>
        <p:spPr>
          <a:xfrm flipH="1">
            <a:off x="4489586" y="314232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2F6F35E-A216-4ED1-8A97-194EFD2D3148}"/>
              </a:ext>
            </a:extLst>
          </p:cNvPr>
          <p:cNvCxnSpPr>
            <a:cxnSpLocks/>
          </p:cNvCxnSpPr>
          <p:nvPr/>
        </p:nvCxnSpPr>
        <p:spPr>
          <a:xfrm flipH="1">
            <a:off x="4648852" y="1320570"/>
            <a:ext cx="314512" cy="21194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986E311-4E53-4467-9E9A-110F1AB86B2B}"/>
              </a:ext>
            </a:extLst>
          </p:cNvPr>
          <p:cNvCxnSpPr>
            <a:cxnSpLocks/>
          </p:cNvCxnSpPr>
          <p:nvPr/>
        </p:nvCxnSpPr>
        <p:spPr>
          <a:xfrm>
            <a:off x="4656056" y="1518568"/>
            <a:ext cx="5530" cy="163624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2" name="Afgeronde rechthoek 34">
            <a:extLst>
              <a:ext uri="{FF2B5EF4-FFF2-40B4-BE49-F238E27FC236}">
                <a16:creationId xmlns:a16="http://schemas.microsoft.com/office/drawing/2014/main" id="{F5375BF7-1424-46E5-BF80-E21B10A834CD}"/>
              </a:ext>
            </a:extLst>
          </p:cNvPr>
          <p:cNvSpPr/>
          <p:nvPr/>
        </p:nvSpPr>
        <p:spPr>
          <a:xfrm>
            <a:off x="429205" y="1161602"/>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3" name="Stroomdiagram: Scheidingslijn 52">
            <a:extLst>
              <a:ext uri="{FF2B5EF4-FFF2-40B4-BE49-F238E27FC236}">
                <a16:creationId xmlns:a16="http://schemas.microsoft.com/office/drawing/2014/main" id="{0886C0EC-7E35-4D77-9E1A-BBAF7C548AC6}"/>
              </a:ext>
            </a:extLst>
          </p:cNvPr>
          <p:cNvSpPr/>
          <p:nvPr/>
        </p:nvSpPr>
        <p:spPr>
          <a:xfrm rot="16200000">
            <a:off x="1171373" y="1097574"/>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876F54AD-4B7D-8BAC-64FC-ED3D42D96111}"/>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P.E. Managen van beschikbare energienetcapaciteit </a:t>
            </a:r>
          </a:p>
        </p:txBody>
      </p:sp>
    </p:spTree>
    <p:extLst>
      <p:ext uri="{BB962C8B-B14F-4D97-AF65-F5344CB8AC3E}">
        <p14:creationId xmlns:p14="http://schemas.microsoft.com/office/powerpoint/2010/main" val="84918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0135D02-CFCC-53F4-4DAB-7C2F9173735F}"/>
              </a:ext>
            </a:extLst>
          </p:cNvPr>
          <p:cNvPicPr>
            <a:picLocks noChangeAspect="1"/>
          </p:cNvPicPr>
          <p:nvPr/>
        </p:nvPicPr>
        <p:blipFill>
          <a:blip r:embed="rId2"/>
          <a:stretch>
            <a:fillRect/>
          </a:stretch>
        </p:blipFill>
        <p:spPr>
          <a:xfrm>
            <a:off x="313781" y="678389"/>
            <a:ext cx="7962066" cy="4212701"/>
          </a:xfrm>
          <a:prstGeom prst="rect">
            <a:avLst/>
          </a:prstGeom>
        </p:spPr>
      </p:pic>
      <p:sp>
        <p:nvSpPr>
          <p:cNvPr id="50" name="Ovaal 49"/>
          <p:cNvSpPr/>
          <p:nvPr/>
        </p:nvSpPr>
        <p:spPr>
          <a:xfrm>
            <a:off x="1728204" y="193170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2" name="Ovaal 41"/>
          <p:cNvSpPr/>
          <p:nvPr/>
        </p:nvSpPr>
        <p:spPr>
          <a:xfrm>
            <a:off x="426071" y="298686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44" name="Rechte verbindingslijn 43"/>
          <p:cNvCxnSpPr>
            <a:stCxn id="47" idx="2"/>
            <a:endCxn id="42" idx="6"/>
          </p:cNvCxnSpPr>
          <p:nvPr/>
        </p:nvCxnSpPr>
        <p:spPr>
          <a:xfrm flipH="1" flipV="1">
            <a:off x="639134" y="3095311"/>
            <a:ext cx="3696789" cy="11369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335924" y="190818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6" name="Rechte verbindingslijn 45"/>
          <p:cNvCxnSpPr>
            <a:stCxn id="50" idx="6"/>
            <a:endCxn id="45" idx="2"/>
          </p:cNvCxnSpPr>
          <p:nvPr/>
        </p:nvCxnSpPr>
        <p:spPr>
          <a:xfrm flipV="1">
            <a:off x="1941267" y="2016634"/>
            <a:ext cx="2394657" cy="23525"/>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4335924" y="310055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45" idx="4"/>
            <a:endCxn id="47" idx="0"/>
          </p:cNvCxnSpPr>
          <p:nvPr/>
        </p:nvCxnSpPr>
        <p:spPr>
          <a:xfrm>
            <a:off x="4442456" y="2125085"/>
            <a:ext cx="0" cy="975470"/>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961087" y="188857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p:cNvCxnSpPr>
            <a:stCxn id="52" idx="2"/>
            <a:endCxn id="47" idx="6"/>
          </p:cNvCxnSpPr>
          <p:nvPr/>
        </p:nvCxnSpPr>
        <p:spPr>
          <a:xfrm flipH="1">
            <a:off x="4548987" y="1997026"/>
            <a:ext cx="2412100" cy="121198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6961087" y="246201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7" name="Rechte verbindingslijn 56"/>
          <p:cNvCxnSpPr>
            <a:stCxn id="52" idx="4"/>
            <a:endCxn id="56" idx="0"/>
          </p:cNvCxnSpPr>
          <p:nvPr/>
        </p:nvCxnSpPr>
        <p:spPr>
          <a:xfrm>
            <a:off x="7067619" y="2105476"/>
            <a:ext cx="0" cy="356537"/>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23036" y="356371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2" name="Rechte verbindingslijn 61"/>
          <p:cNvCxnSpPr>
            <a:stCxn id="42" idx="4"/>
            <a:endCxn id="61" idx="0"/>
          </p:cNvCxnSpPr>
          <p:nvPr/>
        </p:nvCxnSpPr>
        <p:spPr>
          <a:xfrm flipH="1">
            <a:off x="529568" y="3203762"/>
            <a:ext cx="3035" cy="35994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9" name="Ovaal 68"/>
          <p:cNvSpPr/>
          <p:nvPr/>
        </p:nvSpPr>
        <p:spPr>
          <a:xfrm>
            <a:off x="1246449" y="273898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70" name="Rechte verbindingslijn 69"/>
          <p:cNvCxnSpPr>
            <a:cxnSpLocks/>
            <a:stCxn id="50" idx="3"/>
            <a:endCxn id="69" idx="7"/>
          </p:cNvCxnSpPr>
          <p:nvPr/>
        </p:nvCxnSpPr>
        <p:spPr>
          <a:xfrm flipH="1">
            <a:off x="1428310" y="2116844"/>
            <a:ext cx="331097" cy="65390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
        <p:nvSpPr>
          <p:cNvPr id="24" name="Ovaal 23">
            <a:extLst>
              <a:ext uri="{FF2B5EF4-FFF2-40B4-BE49-F238E27FC236}">
                <a16:creationId xmlns:a16="http://schemas.microsoft.com/office/drawing/2014/main" id="{A78F9ED8-BB2B-4886-AA8F-A486140C6572}"/>
              </a:ext>
            </a:extLst>
          </p:cNvPr>
          <p:cNvSpPr/>
          <p:nvPr/>
        </p:nvSpPr>
        <p:spPr>
          <a:xfrm>
            <a:off x="1139917" y="1823256"/>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25" name="Rechte verbindingslijn 24">
            <a:extLst>
              <a:ext uri="{FF2B5EF4-FFF2-40B4-BE49-F238E27FC236}">
                <a16:creationId xmlns:a16="http://schemas.microsoft.com/office/drawing/2014/main" id="{5B0E892A-5D3F-4D9D-BBA8-822E8763025B}"/>
              </a:ext>
            </a:extLst>
          </p:cNvPr>
          <p:cNvCxnSpPr>
            <a:cxnSpLocks/>
            <a:stCxn id="50" idx="2"/>
            <a:endCxn id="24" idx="6"/>
          </p:cNvCxnSpPr>
          <p:nvPr/>
        </p:nvCxnSpPr>
        <p:spPr>
          <a:xfrm flipH="1" flipV="1">
            <a:off x="1352981" y="1931707"/>
            <a:ext cx="375223" cy="10845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8" name="Ovaal 27">
            <a:extLst>
              <a:ext uri="{FF2B5EF4-FFF2-40B4-BE49-F238E27FC236}">
                <a16:creationId xmlns:a16="http://schemas.microsoft.com/office/drawing/2014/main" id="{B5961C1F-3157-428C-A5C7-29DDEA66059E}"/>
              </a:ext>
            </a:extLst>
          </p:cNvPr>
          <p:cNvSpPr/>
          <p:nvPr/>
        </p:nvSpPr>
        <p:spPr>
          <a:xfrm>
            <a:off x="3051234" y="329262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9" name="Rechte verbindingslijn 28">
            <a:extLst>
              <a:ext uri="{FF2B5EF4-FFF2-40B4-BE49-F238E27FC236}">
                <a16:creationId xmlns:a16="http://schemas.microsoft.com/office/drawing/2014/main" id="{8D6E3E52-8715-4447-8729-447662D0BF7D}"/>
              </a:ext>
            </a:extLst>
          </p:cNvPr>
          <p:cNvCxnSpPr>
            <a:cxnSpLocks/>
            <a:stCxn id="50" idx="5"/>
            <a:endCxn id="28" idx="1"/>
          </p:cNvCxnSpPr>
          <p:nvPr/>
        </p:nvCxnSpPr>
        <p:spPr>
          <a:xfrm>
            <a:off x="1910065" y="2116844"/>
            <a:ext cx="1172372" cy="1207548"/>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054E532-77DE-46CE-80C0-13FB1B9CF0BC}"/>
              </a:ext>
            </a:extLst>
          </p:cNvPr>
          <p:cNvSpPr/>
          <p:nvPr/>
        </p:nvSpPr>
        <p:spPr>
          <a:xfrm>
            <a:off x="1728204" y="3257751"/>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27" name="Rechte verbindingslijn 26">
            <a:extLst>
              <a:ext uri="{FF2B5EF4-FFF2-40B4-BE49-F238E27FC236}">
                <a16:creationId xmlns:a16="http://schemas.microsoft.com/office/drawing/2014/main" id="{FEB8EBAB-876A-4AF5-8154-A8F0B5AEE0A7}"/>
              </a:ext>
            </a:extLst>
          </p:cNvPr>
          <p:cNvCxnSpPr>
            <a:cxnSpLocks/>
            <a:stCxn id="50" idx="4"/>
            <a:endCxn id="26" idx="0"/>
          </p:cNvCxnSpPr>
          <p:nvPr/>
        </p:nvCxnSpPr>
        <p:spPr>
          <a:xfrm>
            <a:off x="1834736" y="2148609"/>
            <a:ext cx="0" cy="1109142"/>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36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26</a:t>
            </a:fld>
            <a:endParaRPr lang="en-GB" sz="750" b="0">
              <a:solidFill>
                <a:srgbClr val="625D62">
                  <a:tint val="75000"/>
                </a:srgbClr>
              </a:solidFill>
              <a:latin typeface="Arial"/>
            </a:endParaRPr>
          </a:p>
        </p:txBody>
      </p:sp>
      <p:sp>
        <p:nvSpPr>
          <p:cNvPr id="37" name="Afgeronde rechthoek 19">
            <a:extLst>
              <a:ext uri="{FF2B5EF4-FFF2-40B4-BE49-F238E27FC236}">
                <a16:creationId xmlns:a16="http://schemas.microsoft.com/office/drawing/2014/main" id="{2A7577B9-9F49-4369-AC8F-4E72D7461770}"/>
              </a:ext>
            </a:extLst>
          </p:cNvPr>
          <p:cNvSpPr/>
          <p:nvPr/>
        </p:nvSpPr>
        <p:spPr>
          <a:xfrm>
            <a:off x="1340639" y="138672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38" name="Afgeronde rechthoek 24">
            <a:extLst>
              <a:ext uri="{FF2B5EF4-FFF2-40B4-BE49-F238E27FC236}">
                <a16:creationId xmlns:a16="http://schemas.microsoft.com/office/drawing/2014/main" id="{693072F1-4F24-4E14-8457-877D8F78F19F}"/>
              </a:ext>
            </a:extLst>
          </p:cNvPr>
          <p:cNvSpPr/>
          <p:nvPr/>
        </p:nvSpPr>
        <p:spPr>
          <a:xfrm>
            <a:off x="7688401" y="410351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9" name="Afgeronde rechthoek 25">
            <a:extLst>
              <a:ext uri="{FF2B5EF4-FFF2-40B4-BE49-F238E27FC236}">
                <a16:creationId xmlns:a16="http://schemas.microsoft.com/office/drawing/2014/main" id="{5CE42086-E230-4158-B6D1-5D511E211F2F}"/>
              </a:ext>
            </a:extLst>
          </p:cNvPr>
          <p:cNvSpPr/>
          <p:nvPr/>
        </p:nvSpPr>
        <p:spPr>
          <a:xfrm>
            <a:off x="6711107" y="369008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9" name="Afgeronde rechthoek 38">
            <a:extLst>
              <a:ext uri="{FF2B5EF4-FFF2-40B4-BE49-F238E27FC236}">
                <a16:creationId xmlns:a16="http://schemas.microsoft.com/office/drawing/2014/main" id="{EA322459-C4FC-4A04-B137-2DF88E875E59}"/>
              </a:ext>
            </a:extLst>
          </p:cNvPr>
          <p:cNvSpPr/>
          <p:nvPr/>
        </p:nvSpPr>
        <p:spPr>
          <a:xfrm>
            <a:off x="2119634" y="376541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52" name="Afgeronde rechthoek 39">
            <a:extLst>
              <a:ext uri="{FF2B5EF4-FFF2-40B4-BE49-F238E27FC236}">
                <a16:creationId xmlns:a16="http://schemas.microsoft.com/office/drawing/2014/main" id="{BCC5E1BC-0939-4402-8741-34FC616396B2}"/>
              </a:ext>
            </a:extLst>
          </p:cNvPr>
          <p:cNvSpPr/>
          <p:nvPr/>
        </p:nvSpPr>
        <p:spPr>
          <a:xfrm>
            <a:off x="337411"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6" name="Afgeronde rechthoek 32">
            <a:extLst>
              <a:ext uri="{FF2B5EF4-FFF2-40B4-BE49-F238E27FC236}">
                <a16:creationId xmlns:a16="http://schemas.microsoft.com/office/drawing/2014/main" id="{3DDF8EE0-727D-42F5-8A74-CAF6B9064DCC}"/>
              </a:ext>
            </a:extLst>
          </p:cNvPr>
          <p:cNvSpPr/>
          <p:nvPr/>
        </p:nvSpPr>
        <p:spPr>
          <a:xfrm>
            <a:off x="3184520" y="294543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9" name="Ovaal 68">
            <a:extLst>
              <a:ext uri="{FF2B5EF4-FFF2-40B4-BE49-F238E27FC236}">
                <a16:creationId xmlns:a16="http://schemas.microsoft.com/office/drawing/2014/main" id="{D49D8357-115D-415B-A352-86996022E3D3}"/>
              </a:ext>
            </a:extLst>
          </p:cNvPr>
          <p:cNvSpPr/>
          <p:nvPr/>
        </p:nvSpPr>
        <p:spPr>
          <a:xfrm>
            <a:off x="8070898" y="398982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0" name="Ovaal 69">
            <a:extLst>
              <a:ext uri="{FF2B5EF4-FFF2-40B4-BE49-F238E27FC236}">
                <a16:creationId xmlns:a16="http://schemas.microsoft.com/office/drawing/2014/main" id="{7A622934-C4A1-49BB-9099-F080EF782A7F}"/>
              </a:ext>
            </a:extLst>
          </p:cNvPr>
          <p:cNvSpPr/>
          <p:nvPr/>
        </p:nvSpPr>
        <p:spPr>
          <a:xfrm>
            <a:off x="7035770" y="155632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4F45C6B8-E1D9-4129-92D4-23396D69C5DB}"/>
              </a:ext>
            </a:extLst>
          </p:cNvPr>
          <p:cNvSpPr/>
          <p:nvPr/>
        </p:nvSpPr>
        <p:spPr>
          <a:xfrm>
            <a:off x="8069223" y="155941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4" name="Ovaal 73">
            <a:extLst>
              <a:ext uri="{FF2B5EF4-FFF2-40B4-BE49-F238E27FC236}">
                <a16:creationId xmlns:a16="http://schemas.microsoft.com/office/drawing/2014/main" id="{6DFF9EC0-00A6-42A4-9D92-5FDAC5C34298}"/>
              </a:ext>
            </a:extLst>
          </p:cNvPr>
          <p:cNvSpPr/>
          <p:nvPr/>
        </p:nvSpPr>
        <p:spPr>
          <a:xfrm>
            <a:off x="3786685" y="3337137"/>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76" name="Ovaal 75">
            <a:extLst>
              <a:ext uri="{FF2B5EF4-FFF2-40B4-BE49-F238E27FC236}">
                <a16:creationId xmlns:a16="http://schemas.microsoft.com/office/drawing/2014/main" id="{BC3FCA0A-9186-4DC2-B2B7-8EFCAC96923D}"/>
              </a:ext>
            </a:extLst>
          </p:cNvPr>
          <p:cNvSpPr/>
          <p:nvPr/>
        </p:nvSpPr>
        <p:spPr>
          <a:xfrm>
            <a:off x="1233332" y="426702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7" name="Ovaal 76">
            <a:extLst>
              <a:ext uri="{FF2B5EF4-FFF2-40B4-BE49-F238E27FC236}">
                <a16:creationId xmlns:a16="http://schemas.microsoft.com/office/drawing/2014/main" id="{88462E4E-E14E-479C-BF06-991BFCDB21D0}"/>
              </a:ext>
            </a:extLst>
          </p:cNvPr>
          <p:cNvSpPr/>
          <p:nvPr/>
        </p:nvSpPr>
        <p:spPr>
          <a:xfrm>
            <a:off x="2482018" y="36186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80" name="Rechte verbindingslijn 79">
            <a:extLst>
              <a:ext uri="{FF2B5EF4-FFF2-40B4-BE49-F238E27FC236}">
                <a16:creationId xmlns:a16="http://schemas.microsoft.com/office/drawing/2014/main" id="{28D977BE-0BE2-40E7-8E69-E7AE5559AAA4}"/>
              </a:ext>
            </a:extLst>
          </p:cNvPr>
          <p:cNvCxnSpPr>
            <a:cxnSpLocks/>
            <a:stCxn id="77" idx="6"/>
          </p:cNvCxnSpPr>
          <p:nvPr/>
        </p:nvCxnSpPr>
        <p:spPr>
          <a:xfrm flipV="1">
            <a:off x="2644018" y="3677698"/>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17C06C57-FABF-4299-9817-DD50D3DCC28A}"/>
              </a:ext>
            </a:extLst>
          </p:cNvPr>
          <p:cNvCxnSpPr>
            <a:cxnSpLocks/>
            <a:stCxn id="73" idx="4"/>
          </p:cNvCxnSpPr>
          <p:nvPr/>
        </p:nvCxnSpPr>
        <p:spPr>
          <a:xfrm>
            <a:off x="1269413" y="1808485"/>
            <a:ext cx="0" cy="7431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4BF675B7-F927-4DBB-9370-4F0C8AB65CCE}"/>
              </a:ext>
            </a:extLst>
          </p:cNvPr>
          <p:cNvCxnSpPr>
            <a:cxnSpLocks/>
            <a:endCxn id="74" idx="2"/>
          </p:cNvCxnSpPr>
          <p:nvPr/>
        </p:nvCxnSpPr>
        <p:spPr>
          <a:xfrm>
            <a:off x="2162033" y="3412123"/>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E627D53D-3F22-4814-B145-7BD705465146}"/>
              </a:ext>
            </a:extLst>
          </p:cNvPr>
          <p:cNvCxnSpPr>
            <a:cxnSpLocks/>
          </p:cNvCxnSpPr>
          <p:nvPr/>
        </p:nvCxnSpPr>
        <p:spPr>
          <a:xfrm flipH="1" flipV="1">
            <a:off x="1271026" y="2523356"/>
            <a:ext cx="914330" cy="90643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A995EDEA-1AF7-4360-B271-D8CD7CBE5957}"/>
              </a:ext>
            </a:extLst>
          </p:cNvPr>
          <p:cNvCxnSpPr>
            <a:cxnSpLocks/>
            <a:stCxn id="74" idx="6"/>
          </p:cNvCxnSpPr>
          <p:nvPr/>
        </p:nvCxnSpPr>
        <p:spPr>
          <a:xfrm>
            <a:off x="3948685" y="3418137"/>
            <a:ext cx="391948"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C4B61A2E-9473-4E0A-B421-A43DEC2937D4}"/>
              </a:ext>
            </a:extLst>
          </p:cNvPr>
          <p:cNvCxnSpPr>
            <a:cxnSpLocks/>
          </p:cNvCxnSpPr>
          <p:nvPr/>
        </p:nvCxnSpPr>
        <p:spPr>
          <a:xfrm flipH="1" flipV="1">
            <a:off x="4340632" y="3423460"/>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C17B38F-F07A-48B7-9DB8-B6C6A46DFD7B}"/>
              </a:ext>
            </a:extLst>
          </p:cNvPr>
          <p:cNvCxnSpPr>
            <a:cxnSpLocks/>
          </p:cNvCxnSpPr>
          <p:nvPr/>
        </p:nvCxnSpPr>
        <p:spPr>
          <a:xfrm flipV="1">
            <a:off x="4500494" y="3550724"/>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B97DE7AF-36BD-40F0-A75B-B8F4D4FD3BF2}"/>
              </a:ext>
            </a:extLst>
          </p:cNvPr>
          <p:cNvCxnSpPr>
            <a:cxnSpLocks/>
          </p:cNvCxnSpPr>
          <p:nvPr/>
        </p:nvCxnSpPr>
        <p:spPr>
          <a:xfrm>
            <a:off x="1395332" y="4599741"/>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D45DBD0C-EA3F-4C1C-9425-CDC3D127C183}"/>
              </a:ext>
            </a:extLst>
          </p:cNvPr>
          <p:cNvCxnSpPr>
            <a:cxnSpLocks/>
            <a:endCxn id="76" idx="4"/>
          </p:cNvCxnSpPr>
          <p:nvPr/>
        </p:nvCxnSpPr>
        <p:spPr>
          <a:xfrm flipV="1">
            <a:off x="1313817" y="4429025"/>
            <a:ext cx="515" cy="13560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B786642B-89DE-4EFA-ADD0-E39C02826435}"/>
              </a:ext>
            </a:extLst>
          </p:cNvPr>
          <p:cNvCxnSpPr>
            <a:cxnSpLocks/>
            <a:stCxn id="76" idx="0"/>
          </p:cNvCxnSpPr>
          <p:nvPr/>
        </p:nvCxnSpPr>
        <p:spPr>
          <a:xfrm flipH="1" flipV="1">
            <a:off x="1313817" y="3780673"/>
            <a:ext cx="515"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AFF5FDD-8ECB-474D-8C6F-4F21485B86F2}"/>
              </a:ext>
            </a:extLst>
          </p:cNvPr>
          <p:cNvCxnSpPr>
            <a:cxnSpLocks/>
            <a:stCxn id="77" idx="2"/>
          </p:cNvCxnSpPr>
          <p:nvPr/>
        </p:nvCxnSpPr>
        <p:spPr>
          <a:xfrm flipH="1" flipV="1">
            <a:off x="1429946" y="3696731"/>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9C022E0A-70BF-44B6-9187-54587A533515}"/>
              </a:ext>
            </a:extLst>
          </p:cNvPr>
          <p:cNvCxnSpPr>
            <a:cxnSpLocks/>
          </p:cNvCxnSpPr>
          <p:nvPr/>
        </p:nvCxnSpPr>
        <p:spPr>
          <a:xfrm flipH="1">
            <a:off x="1328645" y="3683564"/>
            <a:ext cx="101302" cy="971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126B732C-635F-4127-91FD-9BFB53FD2F02}"/>
              </a:ext>
            </a:extLst>
          </p:cNvPr>
          <p:cNvCxnSpPr>
            <a:cxnSpLocks/>
          </p:cNvCxnSpPr>
          <p:nvPr/>
        </p:nvCxnSpPr>
        <p:spPr>
          <a:xfrm flipH="1">
            <a:off x="6162888" y="3291672"/>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DA68C697-6CDC-44A7-AC45-8C8D0150AACF}"/>
              </a:ext>
            </a:extLst>
          </p:cNvPr>
          <p:cNvCxnSpPr>
            <a:cxnSpLocks/>
          </p:cNvCxnSpPr>
          <p:nvPr/>
        </p:nvCxnSpPr>
        <p:spPr>
          <a:xfrm flipH="1">
            <a:off x="6632671" y="3281227"/>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7A0D1F8-F342-4394-8CE9-6163499B64C5}"/>
              </a:ext>
            </a:extLst>
          </p:cNvPr>
          <p:cNvCxnSpPr>
            <a:cxnSpLocks/>
          </p:cNvCxnSpPr>
          <p:nvPr/>
        </p:nvCxnSpPr>
        <p:spPr>
          <a:xfrm flipH="1">
            <a:off x="8373682" y="3186474"/>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A11C609-93E2-47BD-BB2B-ED1918D9942F}"/>
              </a:ext>
            </a:extLst>
          </p:cNvPr>
          <p:cNvCxnSpPr>
            <a:cxnSpLocks/>
          </p:cNvCxnSpPr>
          <p:nvPr/>
        </p:nvCxnSpPr>
        <p:spPr>
          <a:xfrm flipH="1" flipV="1">
            <a:off x="8492097" y="1748630"/>
            <a:ext cx="11372" cy="14500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76374B4-5931-4101-B551-3F66BC373877}"/>
              </a:ext>
            </a:extLst>
          </p:cNvPr>
          <p:cNvCxnSpPr>
            <a:cxnSpLocks/>
          </p:cNvCxnSpPr>
          <p:nvPr/>
        </p:nvCxnSpPr>
        <p:spPr>
          <a:xfrm flipH="1" flipV="1">
            <a:off x="8363402" y="1643352"/>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B03B8055-A85E-4003-B3C2-EFF9C52A7087}"/>
              </a:ext>
            </a:extLst>
          </p:cNvPr>
          <p:cNvCxnSpPr>
            <a:cxnSpLocks/>
            <a:stCxn id="70" idx="6"/>
            <a:endCxn id="71" idx="2"/>
          </p:cNvCxnSpPr>
          <p:nvPr/>
        </p:nvCxnSpPr>
        <p:spPr>
          <a:xfrm>
            <a:off x="7197771" y="1637321"/>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9B3E29A8-2DF0-4B98-996F-778658F2FEEF}"/>
              </a:ext>
            </a:extLst>
          </p:cNvPr>
          <p:cNvCxnSpPr>
            <a:cxnSpLocks/>
            <a:stCxn id="71" idx="6"/>
          </p:cNvCxnSpPr>
          <p:nvPr/>
        </p:nvCxnSpPr>
        <p:spPr>
          <a:xfrm>
            <a:off x="8231223" y="1640419"/>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35973EEA-7D59-4833-8850-49B9BE6A48B7}"/>
              </a:ext>
            </a:extLst>
          </p:cNvPr>
          <p:cNvCxnSpPr>
            <a:cxnSpLocks/>
          </p:cNvCxnSpPr>
          <p:nvPr/>
        </p:nvCxnSpPr>
        <p:spPr>
          <a:xfrm flipH="1" flipV="1">
            <a:off x="8380060" y="327778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FE284133-78A8-4A58-9DEA-6B57EF3F64D1}"/>
              </a:ext>
            </a:extLst>
          </p:cNvPr>
          <p:cNvCxnSpPr>
            <a:cxnSpLocks/>
          </p:cNvCxnSpPr>
          <p:nvPr/>
        </p:nvCxnSpPr>
        <p:spPr>
          <a:xfrm flipH="1">
            <a:off x="8380060" y="396390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833B1D4-2D84-4269-A9C1-06607FCEE67E}"/>
              </a:ext>
            </a:extLst>
          </p:cNvPr>
          <p:cNvCxnSpPr>
            <a:cxnSpLocks/>
          </p:cNvCxnSpPr>
          <p:nvPr/>
        </p:nvCxnSpPr>
        <p:spPr>
          <a:xfrm flipH="1" flipV="1">
            <a:off x="8498000" y="3379460"/>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186DC7E-FD87-429A-A3B7-A82FFC78CAC1}"/>
              </a:ext>
            </a:extLst>
          </p:cNvPr>
          <p:cNvCxnSpPr>
            <a:cxnSpLocks/>
            <a:endCxn id="69" idx="6"/>
          </p:cNvCxnSpPr>
          <p:nvPr/>
        </p:nvCxnSpPr>
        <p:spPr>
          <a:xfrm flipH="1">
            <a:off x="8232898" y="4062468"/>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A2F2C9E0-16B2-4454-88F4-D3F07B28DD69}"/>
              </a:ext>
            </a:extLst>
          </p:cNvPr>
          <p:cNvCxnSpPr>
            <a:cxnSpLocks/>
            <a:stCxn id="69" idx="2"/>
            <a:endCxn id="107" idx="6"/>
          </p:cNvCxnSpPr>
          <p:nvPr/>
        </p:nvCxnSpPr>
        <p:spPr>
          <a:xfrm flipH="1">
            <a:off x="7219610" y="4070826"/>
            <a:ext cx="851288" cy="878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07" name="Ovaal 106">
            <a:extLst>
              <a:ext uri="{FF2B5EF4-FFF2-40B4-BE49-F238E27FC236}">
                <a16:creationId xmlns:a16="http://schemas.microsoft.com/office/drawing/2014/main" id="{5ED71D5F-67DC-42E3-9303-F40773BCE235}"/>
              </a:ext>
            </a:extLst>
          </p:cNvPr>
          <p:cNvSpPr/>
          <p:nvPr/>
        </p:nvSpPr>
        <p:spPr>
          <a:xfrm>
            <a:off x="7057610" y="399861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109" name="Rechte verbindingslijn 108">
            <a:extLst>
              <a:ext uri="{FF2B5EF4-FFF2-40B4-BE49-F238E27FC236}">
                <a16:creationId xmlns:a16="http://schemas.microsoft.com/office/drawing/2014/main" id="{1AE0A0D4-84B6-40DD-86B7-817EE2348B64}"/>
              </a:ext>
            </a:extLst>
          </p:cNvPr>
          <p:cNvCxnSpPr>
            <a:cxnSpLocks/>
          </p:cNvCxnSpPr>
          <p:nvPr/>
        </p:nvCxnSpPr>
        <p:spPr>
          <a:xfrm flipV="1">
            <a:off x="4340633" y="4460484"/>
            <a:ext cx="159862" cy="15207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38FF9EA9-7AB6-4084-8464-1334C0682894}"/>
              </a:ext>
            </a:extLst>
          </p:cNvPr>
          <p:cNvCxnSpPr>
            <a:cxnSpLocks/>
          </p:cNvCxnSpPr>
          <p:nvPr/>
        </p:nvCxnSpPr>
        <p:spPr>
          <a:xfrm>
            <a:off x="1296527" y="4525943"/>
            <a:ext cx="99845" cy="814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50" name="Afgeronde rechthoek 40">
            <a:extLst>
              <a:ext uri="{FF2B5EF4-FFF2-40B4-BE49-F238E27FC236}">
                <a16:creationId xmlns:a16="http://schemas.microsoft.com/office/drawing/2014/main" id="{E7BEF912-EBF1-40CC-AA5E-6567F3EAD747}"/>
              </a:ext>
            </a:extLst>
          </p:cNvPr>
          <p:cNvSpPr/>
          <p:nvPr/>
        </p:nvSpPr>
        <p:spPr>
          <a:xfrm>
            <a:off x="7690645" y="11698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51" name="Afgeronde rechthoek 41">
            <a:extLst>
              <a:ext uri="{FF2B5EF4-FFF2-40B4-BE49-F238E27FC236}">
                <a16:creationId xmlns:a16="http://schemas.microsoft.com/office/drawing/2014/main" id="{A5B10A94-A5AD-4081-8F08-C67EA37AEDF2}"/>
              </a:ext>
            </a:extLst>
          </p:cNvPr>
          <p:cNvSpPr/>
          <p:nvPr/>
        </p:nvSpPr>
        <p:spPr>
          <a:xfrm>
            <a:off x="6685877" y="116757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62" name="Titel 1">
            <a:extLst>
              <a:ext uri="{FF2B5EF4-FFF2-40B4-BE49-F238E27FC236}">
                <a16:creationId xmlns:a16="http://schemas.microsoft.com/office/drawing/2014/main" id="{CB271CB0-84EA-41E3-9AD1-CB258A19829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3" name="Afgeronde rechthoek 20">
            <a:extLst>
              <a:ext uri="{FF2B5EF4-FFF2-40B4-BE49-F238E27FC236}">
                <a16:creationId xmlns:a16="http://schemas.microsoft.com/office/drawing/2014/main" id="{A8CBFEFE-4523-4276-996A-D115472BB5D7}"/>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55" name="Rechte verbindingslijn 54">
            <a:extLst>
              <a:ext uri="{FF2B5EF4-FFF2-40B4-BE49-F238E27FC236}">
                <a16:creationId xmlns:a16="http://schemas.microsoft.com/office/drawing/2014/main" id="{D4C24300-D74C-42A7-AF48-9B0502D5CB23}"/>
              </a:ext>
            </a:extLst>
          </p:cNvPr>
          <p:cNvCxnSpPr>
            <a:cxnSpLocks/>
          </p:cNvCxnSpPr>
          <p:nvPr/>
        </p:nvCxnSpPr>
        <p:spPr>
          <a:xfrm>
            <a:off x="3948685" y="3418137"/>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0423A69B-3162-4577-9156-A68BBD82FA1F}"/>
              </a:ext>
            </a:extLst>
          </p:cNvPr>
          <p:cNvCxnSpPr>
            <a:cxnSpLocks/>
          </p:cNvCxnSpPr>
          <p:nvPr/>
        </p:nvCxnSpPr>
        <p:spPr>
          <a:xfrm flipH="1" flipV="1">
            <a:off x="4480405" y="1989555"/>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681093BF-00DB-4D63-A78C-67E371876B15}"/>
              </a:ext>
            </a:extLst>
          </p:cNvPr>
          <p:cNvCxnSpPr>
            <a:cxnSpLocks/>
          </p:cNvCxnSpPr>
          <p:nvPr/>
        </p:nvCxnSpPr>
        <p:spPr>
          <a:xfrm>
            <a:off x="3855677" y="1986759"/>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27C93FA-5E17-4981-B214-51877C24D252}"/>
              </a:ext>
            </a:extLst>
          </p:cNvPr>
          <p:cNvCxnSpPr>
            <a:cxnSpLocks/>
          </p:cNvCxnSpPr>
          <p:nvPr/>
        </p:nvCxnSpPr>
        <p:spPr>
          <a:xfrm flipH="1" flipV="1">
            <a:off x="3625053" y="1759034"/>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54F2B0C6-BEC9-456A-9E7D-AB624D8D5CEE}"/>
              </a:ext>
            </a:extLst>
          </p:cNvPr>
          <p:cNvCxnSpPr>
            <a:cxnSpLocks/>
          </p:cNvCxnSpPr>
          <p:nvPr/>
        </p:nvCxnSpPr>
        <p:spPr>
          <a:xfrm flipH="1">
            <a:off x="3625054" y="1079732"/>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3BCBA3D-9199-4D15-90F6-D9303991B469}"/>
              </a:ext>
            </a:extLst>
          </p:cNvPr>
          <p:cNvCxnSpPr>
            <a:cxnSpLocks/>
          </p:cNvCxnSpPr>
          <p:nvPr/>
        </p:nvCxnSpPr>
        <p:spPr>
          <a:xfrm flipH="1" flipV="1">
            <a:off x="3453997" y="926242"/>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5C433B84-81D9-4FFB-980F-C90C24F4D607}"/>
              </a:ext>
            </a:extLst>
          </p:cNvPr>
          <p:cNvSpPr/>
          <p:nvPr/>
        </p:nvSpPr>
        <p:spPr>
          <a:xfrm>
            <a:off x="1768070" y="86168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75" name="Rechte verbindingslijn 74">
            <a:extLst>
              <a:ext uri="{FF2B5EF4-FFF2-40B4-BE49-F238E27FC236}">
                <a16:creationId xmlns:a16="http://schemas.microsoft.com/office/drawing/2014/main" id="{C3C07F8E-FB55-4430-A362-2EDED4EA4364}"/>
              </a:ext>
            </a:extLst>
          </p:cNvPr>
          <p:cNvCxnSpPr>
            <a:cxnSpLocks/>
          </p:cNvCxnSpPr>
          <p:nvPr/>
        </p:nvCxnSpPr>
        <p:spPr>
          <a:xfrm flipV="1">
            <a:off x="1912249" y="938382"/>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8" name="Afgeronde rechthoek 34">
            <a:extLst>
              <a:ext uri="{FF2B5EF4-FFF2-40B4-BE49-F238E27FC236}">
                <a16:creationId xmlns:a16="http://schemas.microsoft.com/office/drawing/2014/main" id="{F9BCDD9E-AFCB-4BE9-AF4D-3B5D7955B2F7}"/>
              </a:ext>
            </a:extLst>
          </p:cNvPr>
          <p:cNvSpPr/>
          <p:nvPr/>
        </p:nvSpPr>
        <p:spPr>
          <a:xfrm>
            <a:off x="315433" y="138672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3" name="Ovaal 72">
            <a:extLst>
              <a:ext uri="{FF2B5EF4-FFF2-40B4-BE49-F238E27FC236}">
                <a16:creationId xmlns:a16="http://schemas.microsoft.com/office/drawing/2014/main" id="{D6D66E1B-06E2-4371-BEA8-1C759952A55D}"/>
              </a:ext>
            </a:extLst>
          </p:cNvPr>
          <p:cNvSpPr/>
          <p:nvPr/>
        </p:nvSpPr>
        <p:spPr>
          <a:xfrm>
            <a:off x="1188413" y="162418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9" name="Afgeronde rechthoek 30">
            <a:extLst>
              <a:ext uri="{FF2B5EF4-FFF2-40B4-BE49-F238E27FC236}">
                <a16:creationId xmlns:a16="http://schemas.microsoft.com/office/drawing/2014/main" id="{E06BA921-2D50-48DB-80C5-D0B7782C91C7}"/>
              </a:ext>
            </a:extLst>
          </p:cNvPr>
          <p:cNvSpPr/>
          <p:nvPr/>
        </p:nvSpPr>
        <p:spPr>
          <a:xfrm>
            <a:off x="4144659" y="294928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cxnSp>
        <p:nvCxnSpPr>
          <p:cNvPr id="59" name="Rechte verbindingslijn 58">
            <a:extLst>
              <a:ext uri="{FF2B5EF4-FFF2-40B4-BE49-F238E27FC236}">
                <a16:creationId xmlns:a16="http://schemas.microsoft.com/office/drawing/2014/main" id="{0A827D69-E8E4-454B-B75B-E67232BA4595}"/>
              </a:ext>
            </a:extLst>
          </p:cNvPr>
          <p:cNvCxnSpPr>
            <a:cxnSpLocks/>
          </p:cNvCxnSpPr>
          <p:nvPr/>
        </p:nvCxnSpPr>
        <p:spPr>
          <a:xfrm flipH="1">
            <a:off x="4505609" y="3225211"/>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13F94561-B65C-427D-86AA-68501262C277}"/>
              </a:ext>
            </a:extLst>
          </p:cNvPr>
          <p:cNvCxnSpPr>
            <a:cxnSpLocks/>
          </p:cNvCxnSpPr>
          <p:nvPr/>
        </p:nvCxnSpPr>
        <p:spPr>
          <a:xfrm>
            <a:off x="4740456" y="2200879"/>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47D59D9-4340-A6C6-DB5A-7815B32A7397}"/>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Tree>
    <p:extLst>
      <p:ext uri="{BB962C8B-B14F-4D97-AF65-F5344CB8AC3E}">
        <p14:creationId xmlns:p14="http://schemas.microsoft.com/office/powerpoint/2010/main" val="409279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2544300-26FC-92FF-CE15-5A3B8A028773}"/>
              </a:ext>
            </a:extLst>
          </p:cNvPr>
          <p:cNvPicPr>
            <a:picLocks noChangeAspect="1"/>
          </p:cNvPicPr>
          <p:nvPr/>
        </p:nvPicPr>
        <p:blipFill>
          <a:blip r:embed="rId2"/>
          <a:stretch>
            <a:fillRect/>
          </a:stretch>
        </p:blipFill>
        <p:spPr>
          <a:xfrm>
            <a:off x="308522" y="664018"/>
            <a:ext cx="7962066" cy="4212701"/>
          </a:xfrm>
          <a:prstGeom prst="rect">
            <a:avLst/>
          </a:prstGeom>
        </p:spPr>
      </p:pic>
      <p:sp>
        <p:nvSpPr>
          <p:cNvPr id="45" name="Ovaal 44"/>
          <p:cNvSpPr/>
          <p:nvPr/>
        </p:nvSpPr>
        <p:spPr>
          <a:xfrm>
            <a:off x="4396156" y="1944058"/>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7" name="Ovaal 46"/>
          <p:cNvSpPr/>
          <p:nvPr/>
        </p:nvSpPr>
        <p:spPr>
          <a:xfrm>
            <a:off x="6989968" y="191116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5" name="Ovaal 64"/>
          <p:cNvSpPr/>
          <p:nvPr/>
        </p:nvSpPr>
        <p:spPr>
          <a:xfrm>
            <a:off x="6984017" y="248460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84" idx="2"/>
            <a:endCxn id="68" idx="6"/>
          </p:cNvCxnSpPr>
          <p:nvPr/>
        </p:nvCxnSpPr>
        <p:spPr>
          <a:xfrm flipH="1">
            <a:off x="4609220" y="3134666"/>
            <a:ext cx="2374797" cy="129615"/>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4396156" y="3155830"/>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69" name="Rechte verbindingslijn 68"/>
          <p:cNvCxnSpPr>
            <a:cxnSpLocks/>
            <a:stCxn id="68" idx="0"/>
            <a:endCxn id="45" idx="4"/>
          </p:cNvCxnSpPr>
          <p:nvPr/>
        </p:nvCxnSpPr>
        <p:spPr>
          <a:xfrm flipV="1">
            <a:off x="4502688" y="2160960"/>
            <a:ext cx="0" cy="994870"/>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2A3FCD92-03DF-4070-8CA9-F758B0F138BB}"/>
              </a:ext>
            </a:extLst>
          </p:cNvPr>
          <p:cNvSpPr/>
          <p:nvPr/>
        </p:nvSpPr>
        <p:spPr>
          <a:xfrm>
            <a:off x="6984017" y="302621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85" name="Ovaal 84">
            <a:extLst>
              <a:ext uri="{FF2B5EF4-FFF2-40B4-BE49-F238E27FC236}">
                <a16:creationId xmlns:a16="http://schemas.microsoft.com/office/drawing/2014/main" id="{3E6E4B71-FDFF-4570-AC08-D9838CE3F903}"/>
              </a:ext>
            </a:extLst>
          </p:cNvPr>
          <p:cNvSpPr/>
          <p:nvPr/>
        </p:nvSpPr>
        <p:spPr>
          <a:xfrm>
            <a:off x="6989968" y="384301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ECB77172-2BD3-4453-8659-EF543B7E0F8C}"/>
              </a:ext>
            </a:extLst>
          </p:cNvPr>
          <p:cNvCxnSpPr>
            <a:cxnSpLocks/>
            <a:stCxn id="45" idx="6"/>
            <a:endCxn id="65" idx="2"/>
          </p:cNvCxnSpPr>
          <p:nvPr/>
        </p:nvCxnSpPr>
        <p:spPr>
          <a:xfrm>
            <a:off x="4609220" y="2052509"/>
            <a:ext cx="2374797" cy="54054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33294F44-503A-4E51-ABE3-351B18D82AF9}"/>
              </a:ext>
            </a:extLst>
          </p:cNvPr>
          <p:cNvCxnSpPr>
            <a:cxnSpLocks/>
            <a:stCxn id="85" idx="0"/>
            <a:endCxn id="84" idx="4"/>
          </p:cNvCxnSpPr>
          <p:nvPr/>
        </p:nvCxnSpPr>
        <p:spPr>
          <a:xfrm flipH="1" flipV="1">
            <a:off x="7090549" y="3243117"/>
            <a:ext cx="5951" cy="599899"/>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P.G. Toewijzen van energiestromen</a:t>
            </a:r>
          </a:p>
        </p:txBody>
      </p:sp>
      <p:sp>
        <p:nvSpPr>
          <p:cNvPr id="20" name="Ovaal 19">
            <a:extLst>
              <a:ext uri="{FF2B5EF4-FFF2-40B4-BE49-F238E27FC236}">
                <a16:creationId xmlns:a16="http://schemas.microsoft.com/office/drawing/2014/main" id="{8C5DA7A1-900C-4226-B8BA-168F27BE7E11}"/>
              </a:ext>
            </a:extLst>
          </p:cNvPr>
          <p:cNvSpPr/>
          <p:nvPr/>
        </p:nvSpPr>
        <p:spPr>
          <a:xfrm>
            <a:off x="1358196" y="3372732"/>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68" idx="2"/>
            <a:endCxn id="20" idx="6"/>
          </p:cNvCxnSpPr>
          <p:nvPr/>
        </p:nvCxnSpPr>
        <p:spPr>
          <a:xfrm flipH="1">
            <a:off x="1571260" y="3264281"/>
            <a:ext cx="2824896" cy="216902"/>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geronde rechthoek 40">
            <a:extLst>
              <a:ext uri="{FF2B5EF4-FFF2-40B4-BE49-F238E27FC236}">
                <a16:creationId xmlns:a16="http://schemas.microsoft.com/office/drawing/2014/main" id="{5C20A4F1-7985-45D1-B7E8-36AA7E9489FF}"/>
              </a:ext>
            </a:extLst>
          </p:cNvPr>
          <p:cNvSpPr/>
          <p:nvPr/>
        </p:nvSpPr>
        <p:spPr>
          <a:xfrm>
            <a:off x="7690645" y="89488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2" name="Afgeronde rechthoek 41">
            <a:extLst>
              <a:ext uri="{FF2B5EF4-FFF2-40B4-BE49-F238E27FC236}">
                <a16:creationId xmlns:a16="http://schemas.microsoft.com/office/drawing/2014/main" id="{A32050A2-FA75-4533-B284-E2E7511FFF28}"/>
              </a:ext>
            </a:extLst>
          </p:cNvPr>
          <p:cNvSpPr/>
          <p:nvPr/>
        </p:nvSpPr>
        <p:spPr>
          <a:xfrm>
            <a:off x="6685877" y="89259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Afgeronde rechthoek 41">
            <a:extLst>
              <a:ext uri="{FF2B5EF4-FFF2-40B4-BE49-F238E27FC236}">
                <a16:creationId xmlns:a16="http://schemas.microsoft.com/office/drawing/2014/main" id="{1EC43366-889B-4922-B604-6A506A9DC022}"/>
              </a:ext>
            </a:extLst>
          </p:cNvPr>
          <p:cNvSpPr/>
          <p:nvPr/>
        </p:nvSpPr>
        <p:spPr>
          <a:xfrm>
            <a:off x="5479478" y="90644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104" name="Afgeronde rechthoek 41">
            <a:extLst>
              <a:ext uri="{FF2B5EF4-FFF2-40B4-BE49-F238E27FC236}">
                <a16:creationId xmlns:a16="http://schemas.microsoft.com/office/drawing/2014/main" id="{DB7B76E8-5414-4CA1-914E-70BB4203B241}"/>
              </a:ext>
            </a:extLst>
          </p:cNvPr>
          <p:cNvSpPr/>
          <p:nvPr/>
        </p:nvSpPr>
        <p:spPr>
          <a:xfrm>
            <a:off x="3635778" y="9113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28</a:t>
            </a:fld>
            <a:endParaRPr lang="en-GB" sz="750" b="0">
              <a:solidFill>
                <a:srgbClr val="625D62">
                  <a:tint val="75000"/>
                </a:srgbClr>
              </a:solidFill>
              <a:latin typeface="Arial"/>
            </a:endParaRPr>
          </a:p>
        </p:txBody>
      </p:sp>
      <p:sp>
        <p:nvSpPr>
          <p:cNvPr id="33" name="Afgeronde rechthoek 38">
            <a:extLst>
              <a:ext uri="{FF2B5EF4-FFF2-40B4-BE49-F238E27FC236}">
                <a16:creationId xmlns:a16="http://schemas.microsoft.com/office/drawing/2014/main" id="{848AB18F-BAD6-4BE1-A1B3-7BC4D7A2B013}"/>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34" name="Afgeronde rechthoek 39">
            <a:extLst>
              <a:ext uri="{FF2B5EF4-FFF2-40B4-BE49-F238E27FC236}">
                <a16:creationId xmlns:a16="http://schemas.microsoft.com/office/drawing/2014/main" id="{03D7FD66-7282-4E72-9CB8-41CD0946A51E}"/>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2" name="Afgeronde rechthoek 24">
            <a:extLst>
              <a:ext uri="{FF2B5EF4-FFF2-40B4-BE49-F238E27FC236}">
                <a16:creationId xmlns:a16="http://schemas.microsoft.com/office/drawing/2014/main" id="{97E1C285-6533-4D2D-BC74-FE4DE0F5B31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55" name="Titel 1">
            <a:extLst>
              <a:ext uri="{FF2B5EF4-FFF2-40B4-BE49-F238E27FC236}">
                <a16:creationId xmlns:a16="http://schemas.microsoft.com/office/drawing/2014/main" id="{CE4812E0-FDD3-4F05-BC2D-668E8CF8F4D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7" name="Ovaal 66">
            <a:extLst>
              <a:ext uri="{FF2B5EF4-FFF2-40B4-BE49-F238E27FC236}">
                <a16:creationId xmlns:a16="http://schemas.microsoft.com/office/drawing/2014/main" id="{F2E5102D-D1B6-456C-A104-AB76934CA2C4}"/>
              </a:ext>
            </a:extLst>
          </p:cNvPr>
          <p:cNvSpPr/>
          <p:nvPr/>
        </p:nvSpPr>
        <p:spPr>
          <a:xfrm>
            <a:off x="8073453" y="411266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69" name="Rechte verbindingslijn 68">
            <a:extLst>
              <a:ext uri="{FF2B5EF4-FFF2-40B4-BE49-F238E27FC236}">
                <a16:creationId xmlns:a16="http://schemas.microsoft.com/office/drawing/2014/main" id="{686EF6C8-12C8-4066-8CAE-1B3C5F65E27C}"/>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39B52D24-7528-40A4-BA63-600663A71D84}"/>
              </a:ext>
            </a:extLst>
          </p:cNvPr>
          <p:cNvSpPr/>
          <p:nvPr/>
        </p:nvSpPr>
        <p:spPr>
          <a:xfrm>
            <a:off x="992282"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2B08A94E-8859-4E1D-AF1B-C28DFB444D82}"/>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73" name="Rechte verbindingslijn 72">
            <a:extLst>
              <a:ext uri="{FF2B5EF4-FFF2-40B4-BE49-F238E27FC236}">
                <a16:creationId xmlns:a16="http://schemas.microsoft.com/office/drawing/2014/main" id="{919E0F8E-E9C0-4AD3-AD93-C1015B6ECADB}"/>
              </a:ext>
            </a:extLst>
          </p:cNvPr>
          <p:cNvCxnSpPr>
            <a:cxnSpLocks/>
            <a:stCxn id="71"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3E02BA9F-1A00-49F4-81B3-65F3AF6DBCB4}"/>
              </a:ext>
            </a:extLst>
          </p:cNvPr>
          <p:cNvCxnSpPr>
            <a:cxnSpLocks/>
            <a:endCxn id="71" idx="2"/>
          </p:cNvCxnSpPr>
          <p:nvPr/>
        </p:nvCxnSpPr>
        <p:spPr>
          <a:xfrm flipV="1">
            <a:off x="1073282" y="3824388"/>
            <a:ext cx="1409523" cy="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1F8C825F-B37E-4612-95FC-3E21A3483965}"/>
              </a:ext>
            </a:extLst>
          </p:cNvPr>
          <p:cNvCxnSpPr>
            <a:cxnSpLocks/>
            <a:stCxn id="70" idx="0"/>
          </p:cNvCxnSpPr>
          <p:nvPr/>
        </p:nvCxnSpPr>
        <p:spPr>
          <a:xfrm flipV="1">
            <a:off x="1073282" y="3811248"/>
            <a:ext cx="0" cy="43824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7E9A87B-3159-489C-8D59-4CA41CC743B0}"/>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5EA312CB-1249-4C93-A467-19B2F95F30B3}"/>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3ADB628-6CA9-4E51-9D1B-295FF823D474}"/>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4E216DF-E237-44D7-ABF8-31F7E0C2E1B2}"/>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FCB26DDB-682D-4D5D-9278-71455DF3BFFF}"/>
              </a:ext>
            </a:extLst>
          </p:cNvPr>
          <p:cNvCxnSpPr>
            <a:cxnSpLocks/>
            <a:endCxn id="84" idx="6"/>
          </p:cNvCxnSpPr>
          <p:nvPr/>
        </p:nvCxnSpPr>
        <p:spPr>
          <a:xfrm flipH="1">
            <a:off x="5893375" y="1342483"/>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881439E8-F9A7-409C-80F6-5D45657E504B}"/>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9CC8BF98-839B-411A-994C-7C33EC7B5EFB}"/>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85" name="Ovaal 84">
            <a:extLst>
              <a:ext uri="{FF2B5EF4-FFF2-40B4-BE49-F238E27FC236}">
                <a16:creationId xmlns:a16="http://schemas.microsoft.com/office/drawing/2014/main" id="{E0E5774B-EB5C-4F0D-9AFB-1961026BE228}"/>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10D9F2C8-F257-47E5-9471-902A7C19E110}"/>
              </a:ext>
            </a:extLst>
          </p:cNvPr>
          <p:cNvCxnSpPr>
            <a:cxnSpLocks/>
            <a:stCxn id="85" idx="6"/>
            <a:endCxn id="84"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7" name="Ovaal 86">
            <a:extLst>
              <a:ext uri="{FF2B5EF4-FFF2-40B4-BE49-F238E27FC236}">
                <a16:creationId xmlns:a16="http://schemas.microsoft.com/office/drawing/2014/main" id="{315160E3-A097-4163-876C-7B8DFD5FBC1E}"/>
              </a:ext>
            </a:extLst>
          </p:cNvPr>
          <p:cNvSpPr/>
          <p:nvPr/>
        </p:nvSpPr>
        <p:spPr>
          <a:xfrm>
            <a:off x="8047965" y="72712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88" name="Rechte verbindingslijn 87">
            <a:extLst>
              <a:ext uri="{FF2B5EF4-FFF2-40B4-BE49-F238E27FC236}">
                <a16:creationId xmlns:a16="http://schemas.microsoft.com/office/drawing/2014/main" id="{C4F8FCF1-5C83-4AEB-B286-5E2B89A0F04B}"/>
              </a:ext>
            </a:extLst>
          </p:cNvPr>
          <p:cNvCxnSpPr>
            <a:cxnSpLocks/>
            <a:stCxn id="98" idx="6"/>
            <a:endCxn id="87" idx="2"/>
          </p:cNvCxnSpPr>
          <p:nvPr/>
        </p:nvCxnSpPr>
        <p:spPr>
          <a:xfrm flipV="1">
            <a:off x="7200675" y="808127"/>
            <a:ext cx="847290" cy="862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671517F1-8B87-4F42-9562-57821FC032AF}"/>
              </a:ext>
            </a:extLst>
          </p:cNvPr>
          <p:cNvCxnSpPr>
            <a:cxnSpLocks/>
            <a:endCxn id="98" idx="2"/>
          </p:cNvCxnSpPr>
          <p:nvPr/>
        </p:nvCxnSpPr>
        <p:spPr>
          <a:xfrm>
            <a:off x="2357593" y="800468"/>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DB9D9F48-91AB-4893-B269-4C7C490D4C90}"/>
              </a:ext>
            </a:extLst>
          </p:cNvPr>
          <p:cNvCxnSpPr>
            <a:cxnSpLocks/>
          </p:cNvCxnSpPr>
          <p:nvPr/>
        </p:nvCxnSpPr>
        <p:spPr>
          <a:xfrm flipH="1" flipV="1">
            <a:off x="1130559" y="2666744"/>
            <a:ext cx="448687" cy="46263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C9ACB459-4211-402D-92C5-441F0495D6AA}"/>
              </a:ext>
            </a:extLst>
          </p:cNvPr>
          <p:cNvCxnSpPr>
            <a:cxnSpLocks/>
          </p:cNvCxnSpPr>
          <p:nvPr/>
        </p:nvCxnSpPr>
        <p:spPr>
          <a:xfrm flipV="1">
            <a:off x="1579246" y="3129379"/>
            <a:ext cx="0" cy="122966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917BD4BE-D644-4B5B-A66F-C13CF981652C}"/>
              </a:ext>
            </a:extLst>
          </p:cNvPr>
          <p:cNvCxnSpPr>
            <a:cxnSpLocks/>
            <a:stCxn id="70" idx="5"/>
          </p:cNvCxnSpPr>
          <p:nvPr/>
        </p:nvCxnSpPr>
        <p:spPr>
          <a:xfrm>
            <a:off x="1130558"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B591164-F42D-491E-A85D-9C3EAE8BBF98}"/>
              </a:ext>
            </a:extLst>
          </p:cNvPr>
          <p:cNvCxnSpPr>
            <a:cxnSpLocks/>
          </p:cNvCxnSpPr>
          <p:nvPr/>
        </p:nvCxnSpPr>
        <p:spPr>
          <a:xfrm flipV="1">
            <a:off x="1198262"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297A4B3A-A602-4DE0-80F9-1A8D5A68FC04}"/>
              </a:ext>
            </a:extLst>
          </p:cNvPr>
          <p:cNvCxnSpPr>
            <a:cxnSpLocks/>
          </p:cNvCxnSpPr>
          <p:nvPr/>
        </p:nvCxnSpPr>
        <p:spPr>
          <a:xfrm flipV="1">
            <a:off x="1429086"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3FC55054-8081-4913-9436-6886248860A3}"/>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CAA34CA7-49D1-4AC6-BBD6-06C426C899C4}"/>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E315F863-6725-4FB1-802D-92373E642EDF}"/>
              </a:ext>
            </a:extLst>
          </p:cNvPr>
          <p:cNvCxnSpPr>
            <a:cxnSpLocks/>
            <a:stCxn id="67" idx="6"/>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8" name="Ovaal 97">
            <a:extLst>
              <a:ext uri="{FF2B5EF4-FFF2-40B4-BE49-F238E27FC236}">
                <a16:creationId xmlns:a16="http://schemas.microsoft.com/office/drawing/2014/main" id="{30B7B8E5-D264-4945-BD4C-50E404D60F1D}"/>
              </a:ext>
            </a:extLst>
          </p:cNvPr>
          <p:cNvSpPr/>
          <p:nvPr/>
        </p:nvSpPr>
        <p:spPr>
          <a:xfrm>
            <a:off x="7038675" y="73574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99" name="Rechte verbindingslijn 98">
            <a:extLst>
              <a:ext uri="{FF2B5EF4-FFF2-40B4-BE49-F238E27FC236}">
                <a16:creationId xmlns:a16="http://schemas.microsoft.com/office/drawing/2014/main" id="{C429E97C-4B1D-45D4-AF61-6C62F1417168}"/>
              </a:ext>
            </a:extLst>
          </p:cNvPr>
          <p:cNvCxnSpPr>
            <a:cxnSpLocks/>
          </p:cNvCxnSpPr>
          <p:nvPr/>
        </p:nvCxnSpPr>
        <p:spPr>
          <a:xfrm flipH="1">
            <a:off x="1149600" y="794405"/>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46517503-270F-43E6-9A16-EB5A1D27AFDA}"/>
              </a:ext>
            </a:extLst>
          </p:cNvPr>
          <p:cNvCxnSpPr>
            <a:cxnSpLocks/>
          </p:cNvCxnSpPr>
          <p:nvPr/>
        </p:nvCxnSpPr>
        <p:spPr>
          <a:xfrm flipV="1">
            <a:off x="1145831" y="1627081"/>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926F790-9211-B6CF-C84E-7C7E594F3B0C}"/>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P.G. Toewijzen van energiestromen</a:t>
            </a:r>
          </a:p>
        </p:txBody>
      </p:sp>
    </p:spTree>
    <p:extLst>
      <p:ext uri="{BB962C8B-B14F-4D97-AF65-F5344CB8AC3E}">
        <p14:creationId xmlns:p14="http://schemas.microsoft.com/office/powerpoint/2010/main" val="424923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015367-3B3B-A600-BB51-AD5E229AD103}"/>
              </a:ext>
            </a:extLst>
          </p:cNvPr>
          <p:cNvPicPr>
            <a:picLocks noChangeAspect="1"/>
          </p:cNvPicPr>
          <p:nvPr/>
        </p:nvPicPr>
        <p:blipFill>
          <a:blip r:embed="rId2"/>
          <a:stretch>
            <a:fillRect/>
          </a:stretch>
        </p:blipFill>
        <p:spPr>
          <a:xfrm>
            <a:off x="302425" y="668642"/>
            <a:ext cx="7962066" cy="4212701"/>
          </a:xfrm>
          <a:prstGeom prst="rect">
            <a:avLst/>
          </a:prstGeom>
        </p:spPr>
      </p:pic>
      <p:sp>
        <p:nvSpPr>
          <p:cNvPr id="42" name="Ovaal 41"/>
          <p:cNvSpPr/>
          <p:nvPr/>
        </p:nvSpPr>
        <p:spPr>
          <a:xfrm>
            <a:off x="1207026" y="28746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7" name="Ovaal 46"/>
          <p:cNvSpPr/>
          <p:nvPr/>
        </p:nvSpPr>
        <p:spPr>
          <a:xfrm>
            <a:off x="6989968" y="1911166"/>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78" idx="2"/>
            <a:endCxn id="42" idx="6"/>
          </p:cNvCxnSpPr>
          <p:nvPr/>
        </p:nvCxnSpPr>
        <p:spPr>
          <a:xfrm flipH="1" flipV="1">
            <a:off x="1420089" y="2983101"/>
            <a:ext cx="2825793" cy="50284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65" idx="2"/>
            <a:endCxn id="62" idx="6"/>
          </p:cNvCxnSpPr>
          <p:nvPr/>
        </p:nvCxnSpPr>
        <p:spPr>
          <a:xfrm flipH="1" flipV="1">
            <a:off x="660453" y="3446454"/>
            <a:ext cx="6353078" cy="35491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47390" y="333800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7013531" y="369292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6" name="Rechte verbindingslijn 65"/>
          <p:cNvCxnSpPr>
            <a:stCxn id="65" idx="0"/>
            <a:endCxn id="47" idx="4"/>
          </p:cNvCxnSpPr>
          <p:nvPr/>
        </p:nvCxnSpPr>
        <p:spPr>
          <a:xfrm flipH="1" flipV="1">
            <a:off x="7096500" y="2128068"/>
            <a:ext cx="23563" cy="156485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3059666" y="187805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9" name="Rechte verbindingslijn 58"/>
          <p:cNvCxnSpPr>
            <a:stCxn id="65" idx="2"/>
            <a:endCxn id="57" idx="6"/>
          </p:cNvCxnSpPr>
          <p:nvPr/>
        </p:nvCxnSpPr>
        <p:spPr>
          <a:xfrm flipH="1" flipV="1">
            <a:off x="3272730" y="1986504"/>
            <a:ext cx="3740801" cy="181486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014792" y="27983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3" name="Rechte verbindingslijn 62"/>
          <p:cNvCxnSpPr>
            <a:stCxn id="65" idx="2"/>
            <a:endCxn id="61" idx="6"/>
          </p:cNvCxnSpPr>
          <p:nvPr/>
        </p:nvCxnSpPr>
        <p:spPr>
          <a:xfrm flipH="1" flipV="1">
            <a:off x="3227856" y="2906801"/>
            <a:ext cx="3785675" cy="89457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a:stCxn id="65" idx="2"/>
            <a:endCxn id="71" idx="6"/>
          </p:cNvCxnSpPr>
          <p:nvPr/>
        </p:nvCxnSpPr>
        <p:spPr>
          <a:xfrm flipH="1" flipV="1">
            <a:off x="1937138" y="2002109"/>
            <a:ext cx="5076393" cy="179926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1" name="Ovaal 70"/>
          <p:cNvSpPr/>
          <p:nvPr/>
        </p:nvSpPr>
        <p:spPr>
          <a:xfrm>
            <a:off x="1724074" y="189365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72" name="Ovaal 71"/>
          <p:cNvSpPr/>
          <p:nvPr/>
        </p:nvSpPr>
        <p:spPr>
          <a:xfrm>
            <a:off x="2377902" y="2866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5" name="Rechte verbindingslijn 74"/>
          <p:cNvCxnSpPr>
            <a:cxnSpLocks/>
            <a:stCxn id="65" idx="2"/>
            <a:endCxn id="72" idx="6"/>
          </p:cNvCxnSpPr>
          <p:nvPr/>
        </p:nvCxnSpPr>
        <p:spPr>
          <a:xfrm flipH="1" flipV="1">
            <a:off x="2590966" y="2975373"/>
            <a:ext cx="4422565" cy="82599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0" name="Ovaal 59"/>
          <p:cNvSpPr/>
          <p:nvPr/>
        </p:nvSpPr>
        <p:spPr>
          <a:xfrm>
            <a:off x="1121205"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cxnSpLocks/>
            <a:stCxn id="65" idx="2"/>
            <a:endCxn id="60" idx="6"/>
          </p:cNvCxnSpPr>
          <p:nvPr/>
        </p:nvCxnSpPr>
        <p:spPr>
          <a:xfrm flipH="1">
            <a:off x="1334268" y="3801371"/>
            <a:ext cx="5679263" cy="17121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8" name="Ovaal 77">
            <a:extLst>
              <a:ext uri="{FF2B5EF4-FFF2-40B4-BE49-F238E27FC236}">
                <a16:creationId xmlns:a16="http://schemas.microsoft.com/office/drawing/2014/main" id="{1C0D2925-9B51-43FC-BDBB-00B2DE3A0788}"/>
              </a:ext>
            </a:extLst>
          </p:cNvPr>
          <p:cNvSpPr/>
          <p:nvPr/>
        </p:nvSpPr>
        <p:spPr>
          <a:xfrm>
            <a:off x="4245882" y="337749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79" name="Rechte verbindingslijn 78">
            <a:extLst>
              <a:ext uri="{FF2B5EF4-FFF2-40B4-BE49-F238E27FC236}">
                <a16:creationId xmlns:a16="http://schemas.microsoft.com/office/drawing/2014/main" id="{27209186-0AA4-4369-B7F7-765F3EFB2A69}"/>
              </a:ext>
            </a:extLst>
          </p:cNvPr>
          <p:cNvCxnSpPr>
            <a:cxnSpLocks/>
            <a:stCxn id="65" idx="2"/>
            <a:endCxn id="78" idx="6"/>
          </p:cNvCxnSpPr>
          <p:nvPr/>
        </p:nvCxnSpPr>
        <p:spPr>
          <a:xfrm flipH="1" flipV="1">
            <a:off x="4458946" y="3485949"/>
            <a:ext cx="2554585" cy="31542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id="{2FCE40A5-16A5-40D3-8013-22808CF511D2}"/>
              </a:ext>
            </a:extLst>
          </p:cNvPr>
          <p:cNvSpPr/>
          <p:nvPr/>
        </p:nvSpPr>
        <p:spPr>
          <a:xfrm>
            <a:off x="7892599"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101" name="Ovaal 100">
            <a:extLst>
              <a:ext uri="{FF2B5EF4-FFF2-40B4-BE49-F238E27FC236}">
                <a16:creationId xmlns:a16="http://schemas.microsoft.com/office/drawing/2014/main" id="{154E416E-9C90-4E2E-87FC-DCF1C372051C}"/>
              </a:ext>
            </a:extLst>
          </p:cNvPr>
          <p:cNvSpPr/>
          <p:nvPr/>
        </p:nvSpPr>
        <p:spPr>
          <a:xfrm>
            <a:off x="7880151" y="3279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2" name="Rechte verbindingslijn 101">
            <a:extLst>
              <a:ext uri="{FF2B5EF4-FFF2-40B4-BE49-F238E27FC236}">
                <a16:creationId xmlns:a16="http://schemas.microsoft.com/office/drawing/2014/main" id="{88B1030B-A0FB-42AF-92F9-3D094A7D5427}"/>
              </a:ext>
            </a:extLst>
          </p:cNvPr>
          <p:cNvCxnSpPr>
            <a:cxnSpLocks/>
            <a:stCxn id="65" idx="7"/>
            <a:endCxn id="101" idx="3"/>
          </p:cNvCxnSpPr>
          <p:nvPr/>
        </p:nvCxnSpPr>
        <p:spPr>
          <a:xfrm flipV="1">
            <a:off x="7195392" y="3465058"/>
            <a:ext cx="715962" cy="25962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104D5E40-6E76-4892-AE29-6C6779ED36FF}"/>
              </a:ext>
            </a:extLst>
          </p:cNvPr>
          <p:cNvCxnSpPr>
            <a:cxnSpLocks/>
            <a:stCxn id="65" idx="6"/>
          </p:cNvCxnSpPr>
          <p:nvPr/>
        </p:nvCxnSpPr>
        <p:spPr>
          <a:xfrm>
            <a:off x="7226595" y="3801371"/>
            <a:ext cx="666004" cy="16775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P.H. </a:t>
            </a:r>
            <a:r>
              <a:rPr lang="nl-NL" sz="1500" err="1">
                <a:solidFill>
                  <a:srgbClr val="48AED0"/>
                </a:solidFill>
                <a:latin typeface="Microsoft JhengHei Light"/>
                <a:ea typeface="Microsoft JhengHei Light"/>
                <a:cs typeface="Calibri Light"/>
              </a:rPr>
              <a:t>Beschikbaarstellen</a:t>
            </a:r>
            <a:r>
              <a:rPr lang="nl-NL" sz="1500">
                <a:solidFill>
                  <a:srgbClr val="48AED0"/>
                </a:solidFill>
                <a:latin typeface="Microsoft JhengHei Light"/>
                <a:ea typeface="Microsoft JhengHei Light"/>
                <a:cs typeface="Calibri Light"/>
              </a:rPr>
              <a:t> van netbeheerdata</a:t>
            </a:r>
          </a:p>
        </p:txBody>
      </p:sp>
      <p:sp>
        <p:nvSpPr>
          <p:cNvPr id="108" name="Ovaal 107">
            <a:extLst>
              <a:ext uri="{FF2B5EF4-FFF2-40B4-BE49-F238E27FC236}">
                <a16:creationId xmlns:a16="http://schemas.microsoft.com/office/drawing/2014/main" id="{9C4599E7-F0BE-47B6-A7FB-E7F0953210AC}"/>
              </a:ext>
            </a:extLst>
          </p:cNvPr>
          <p:cNvSpPr/>
          <p:nvPr/>
        </p:nvSpPr>
        <p:spPr>
          <a:xfrm>
            <a:off x="7617379" y="283417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9" name="Rechte verbindingslijn 108">
            <a:extLst>
              <a:ext uri="{FF2B5EF4-FFF2-40B4-BE49-F238E27FC236}">
                <a16:creationId xmlns:a16="http://schemas.microsoft.com/office/drawing/2014/main" id="{6942CD01-56C8-473A-9CA8-8CBE0B1BDCFE}"/>
              </a:ext>
            </a:extLst>
          </p:cNvPr>
          <p:cNvCxnSpPr>
            <a:cxnSpLocks/>
            <a:stCxn id="65" idx="0"/>
            <a:endCxn id="108" idx="3"/>
          </p:cNvCxnSpPr>
          <p:nvPr/>
        </p:nvCxnSpPr>
        <p:spPr>
          <a:xfrm flipV="1">
            <a:off x="7120063" y="3019310"/>
            <a:ext cx="528519" cy="67361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95C3813-5DCC-43A6-8650-C52E25AD0565}"/>
              </a:ext>
            </a:extLst>
          </p:cNvPr>
          <p:cNvSpPr/>
          <p:nvPr/>
        </p:nvSpPr>
        <p:spPr>
          <a:xfrm>
            <a:off x="1333290" y="235103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31" name="Rechte verbindingslijn 30">
            <a:extLst>
              <a:ext uri="{FF2B5EF4-FFF2-40B4-BE49-F238E27FC236}">
                <a16:creationId xmlns:a16="http://schemas.microsoft.com/office/drawing/2014/main" id="{AC0798B3-DB01-4EFB-BC4F-741FBACAB0C3}"/>
              </a:ext>
            </a:extLst>
          </p:cNvPr>
          <p:cNvCxnSpPr>
            <a:cxnSpLocks/>
            <a:stCxn id="65" idx="2"/>
            <a:endCxn id="30" idx="6"/>
          </p:cNvCxnSpPr>
          <p:nvPr/>
        </p:nvCxnSpPr>
        <p:spPr>
          <a:xfrm flipH="1" flipV="1">
            <a:off x="1546354" y="2459489"/>
            <a:ext cx="5467177" cy="134188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30</a:t>
            </a:fld>
            <a:endParaRPr lang="en-GB" sz="750" b="0">
              <a:solidFill>
                <a:srgbClr val="625D62">
                  <a:tint val="75000"/>
                </a:srgbClr>
              </a:solidFill>
              <a:latin typeface="Arial"/>
            </a:endParaRPr>
          </a:p>
        </p:txBody>
      </p:sp>
      <p:sp>
        <p:nvSpPr>
          <p:cNvPr id="21" name="Afgeronde rechthoek 19">
            <a:extLst>
              <a:ext uri="{FF2B5EF4-FFF2-40B4-BE49-F238E27FC236}">
                <a16:creationId xmlns:a16="http://schemas.microsoft.com/office/drawing/2014/main" id="{AFFAF9B0-904E-4D32-A4AE-A87B9FED3FA9}"/>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3" name="Afgeronde rechthoek 24">
            <a:extLst>
              <a:ext uri="{FF2B5EF4-FFF2-40B4-BE49-F238E27FC236}">
                <a16:creationId xmlns:a16="http://schemas.microsoft.com/office/drawing/2014/main" id="{05CB68CA-18A4-4517-A7AD-5756AF840A87}"/>
              </a:ext>
            </a:extLst>
          </p:cNvPr>
          <p:cNvSpPr/>
          <p:nvPr/>
        </p:nvSpPr>
        <p:spPr>
          <a:xfrm>
            <a:off x="7688401" y="4081210"/>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24" name="Afgeronde rechthoek 25">
            <a:extLst>
              <a:ext uri="{FF2B5EF4-FFF2-40B4-BE49-F238E27FC236}">
                <a16:creationId xmlns:a16="http://schemas.microsoft.com/office/drawing/2014/main" id="{406D1FE8-646D-476A-95AB-359FF4D748D9}"/>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25" name="Afgeronde rechthoek 40">
            <a:extLst>
              <a:ext uri="{FF2B5EF4-FFF2-40B4-BE49-F238E27FC236}">
                <a16:creationId xmlns:a16="http://schemas.microsoft.com/office/drawing/2014/main" id="{5491490A-485F-4458-8662-E05FA4F09210}"/>
              </a:ext>
            </a:extLst>
          </p:cNvPr>
          <p:cNvSpPr/>
          <p:nvPr/>
        </p:nvSpPr>
        <p:spPr>
          <a:xfrm>
            <a:off x="7690645" y="8882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26" name="Afgeronde rechthoek 41">
            <a:extLst>
              <a:ext uri="{FF2B5EF4-FFF2-40B4-BE49-F238E27FC236}">
                <a16:creationId xmlns:a16="http://schemas.microsoft.com/office/drawing/2014/main" id="{4865EE5A-9D61-4EA2-9882-449A6D200524}"/>
              </a:ext>
            </a:extLst>
          </p:cNvPr>
          <p:cNvSpPr/>
          <p:nvPr/>
        </p:nvSpPr>
        <p:spPr>
          <a:xfrm>
            <a:off x="6685877" y="88594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27" name="Afgeronde rechthoek 38">
            <a:extLst>
              <a:ext uri="{FF2B5EF4-FFF2-40B4-BE49-F238E27FC236}">
                <a16:creationId xmlns:a16="http://schemas.microsoft.com/office/drawing/2014/main" id="{607A9D92-147D-47C7-B820-8B5B2823BAC7}"/>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28" name="Afgeronde rechthoek 36">
            <a:extLst>
              <a:ext uri="{FF2B5EF4-FFF2-40B4-BE49-F238E27FC236}">
                <a16:creationId xmlns:a16="http://schemas.microsoft.com/office/drawing/2014/main" id="{6CE8431E-9797-4848-989C-A55DA4520700}"/>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29" name="Afgeronde rechthoek 37">
            <a:extLst>
              <a:ext uri="{FF2B5EF4-FFF2-40B4-BE49-F238E27FC236}">
                <a16:creationId xmlns:a16="http://schemas.microsoft.com/office/drawing/2014/main" id="{B17578D8-60B3-4229-B64D-D125BC0864F0}"/>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30" name="Afgeronde rechthoek 33">
            <a:extLst>
              <a:ext uri="{FF2B5EF4-FFF2-40B4-BE49-F238E27FC236}">
                <a16:creationId xmlns:a16="http://schemas.microsoft.com/office/drawing/2014/main" id="{00C5A776-169D-428A-92BE-A795BEFBE48A}"/>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31" name="Afgeronde rechthoek 32">
            <a:extLst>
              <a:ext uri="{FF2B5EF4-FFF2-40B4-BE49-F238E27FC236}">
                <a16:creationId xmlns:a16="http://schemas.microsoft.com/office/drawing/2014/main" id="{BA88B825-CF53-4DE4-ACE8-A9E55B6F190D}"/>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2" name="Ovaal 31">
            <a:extLst>
              <a:ext uri="{FF2B5EF4-FFF2-40B4-BE49-F238E27FC236}">
                <a16:creationId xmlns:a16="http://schemas.microsoft.com/office/drawing/2014/main" id="{5B1049C6-08C9-4556-B428-59572EA4C381}"/>
              </a:ext>
            </a:extLst>
          </p:cNvPr>
          <p:cNvSpPr/>
          <p:nvPr/>
        </p:nvSpPr>
        <p:spPr>
          <a:xfrm>
            <a:off x="7036151" y="7468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3" name="Ovaal 32">
            <a:extLst>
              <a:ext uri="{FF2B5EF4-FFF2-40B4-BE49-F238E27FC236}">
                <a16:creationId xmlns:a16="http://schemas.microsoft.com/office/drawing/2014/main" id="{99CF28FB-E964-490B-AF85-E4EF033FC4DC}"/>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4" name="Ovaal 33">
            <a:extLst>
              <a:ext uri="{FF2B5EF4-FFF2-40B4-BE49-F238E27FC236}">
                <a16:creationId xmlns:a16="http://schemas.microsoft.com/office/drawing/2014/main" id="{CEA664DA-9E62-4246-B484-59D8AFAE8EF1}"/>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5" name="Ovaal 34">
            <a:extLst>
              <a:ext uri="{FF2B5EF4-FFF2-40B4-BE49-F238E27FC236}">
                <a16:creationId xmlns:a16="http://schemas.microsoft.com/office/drawing/2014/main" id="{A39E4FBA-5183-4C47-B267-541552C9D53D}"/>
              </a:ext>
            </a:extLst>
          </p:cNvPr>
          <p:cNvSpPr/>
          <p:nvPr/>
        </p:nvSpPr>
        <p:spPr>
          <a:xfrm>
            <a:off x="8052901" y="74194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6" name="Ovaal 35">
            <a:extLst>
              <a:ext uri="{FF2B5EF4-FFF2-40B4-BE49-F238E27FC236}">
                <a16:creationId xmlns:a16="http://schemas.microsoft.com/office/drawing/2014/main" id="{C72F1709-2702-4F8C-9CEE-60A1D67210D1}"/>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7" name="Ovaal 36">
            <a:extLst>
              <a:ext uri="{FF2B5EF4-FFF2-40B4-BE49-F238E27FC236}">
                <a16:creationId xmlns:a16="http://schemas.microsoft.com/office/drawing/2014/main" id="{EA3F8496-107C-4ED7-B832-552DB1D47577}"/>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42" name="Rechte verbindingslijn 41">
            <a:extLst>
              <a:ext uri="{FF2B5EF4-FFF2-40B4-BE49-F238E27FC236}">
                <a16:creationId xmlns:a16="http://schemas.microsoft.com/office/drawing/2014/main" id="{49A604AD-C550-433B-8348-AD79F1DABE0A}"/>
              </a:ext>
            </a:extLst>
          </p:cNvPr>
          <p:cNvCxnSpPr>
            <a:cxnSpLocks/>
            <a:stCxn id="33" idx="2"/>
            <a:endCxn id="36"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5D8B36D-6537-417E-A39D-210FE2428C3B}"/>
              </a:ext>
            </a:extLst>
          </p:cNvPr>
          <p:cNvCxnSpPr>
            <a:cxnSpLocks/>
            <a:endCxn id="33" idx="0"/>
          </p:cNvCxnSpPr>
          <p:nvPr/>
        </p:nvCxnSpPr>
        <p:spPr>
          <a:xfrm>
            <a:off x="6596383" y="1026489"/>
            <a:ext cx="35945" cy="284917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39566FA-A510-4BC2-9AC6-D3FFEB51DD3B}"/>
              </a:ext>
            </a:extLst>
          </p:cNvPr>
          <p:cNvCxnSpPr>
            <a:cxnSpLocks/>
            <a:stCxn id="45" idx="2"/>
            <a:endCxn id="49"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AAEBAB8A-8E6A-4BC6-B6CB-FAC7968F61B5}"/>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9" name="Ovaal 48">
            <a:extLst>
              <a:ext uri="{FF2B5EF4-FFF2-40B4-BE49-F238E27FC236}">
                <a16:creationId xmlns:a16="http://schemas.microsoft.com/office/drawing/2014/main" id="{9B3E372A-A4CB-4255-94A0-A38DC44CFBCD}"/>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2" name="Ovaal 51">
            <a:extLst>
              <a:ext uri="{FF2B5EF4-FFF2-40B4-BE49-F238E27FC236}">
                <a16:creationId xmlns:a16="http://schemas.microsoft.com/office/drawing/2014/main" id="{93947DD6-6B3C-495A-BACA-2A3F999E60D1}"/>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4" name="Rechte verbindingslijn 53">
            <a:extLst>
              <a:ext uri="{FF2B5EF4-FFF2-40B4-BE49-F238E27FC236}">
                <a16:creationId xmlns:a16="http://schemas.microsoft.com/office/drawing/2014/main" id="{95995233-6EC1-4192-B99A-571373CAB700}"/>
              </a:ext>
            </a:extLst>
          </p:cNvPr>
          <p:cNvCxnSpPr>
            <a:cxnSpLocks/>
            <a:stCxn id="34"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A6CC8E27-86D5-4D2F-8A75-DA87270F85B6}"/>
              </a:ext>
            </a:extLst>
          </p:cNvPr>
          <p:cNvCxnSpPr>
            <a:cxnSpLocks/>
            <a:stCxn id="33" idx="5"/>
          </p:cNvCxnSpPr>
          <p:nvPr/>
        </p:nvCxnSpPr>
        <p:spPr>
          <a:xfrm>
            <a:off x="6689604" y="4013944"/>
            <a:ext cx="334762" cy="28212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C5BE500D-0C90-40E5-9C7F-D6FE4BC2A6EC}"/>
              </a:ext>
            </a:extLst>
          </p:cNvPr>
          <p:cNvCxnSpPr>
            <a:cxnSpLocks/>
            <a:stCxn id="45"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16F6BD7D-649A-47B8-86C2-04490A5752A1}"/>
              </a:ext>
            </a:extLst>
          </p:cNvPr>
          <p:cNvCxnSpPr>
            <a:cxnSpLocks/>
            <a:endCxn id="52" idx="2"/>
          </p:cNvCxnSpPr>
          <p:nvPr/>
        </p:nvCxnSpPr>
        <p:spPr>
          <a:xfrm flipV="1">
            <a:off x="2819753" y="3014583"/>
            <a:ext cx="246567" cy="309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6841EE3-A3F3-442E-BDD3-31A10E2D35FB}"/>
              </a:ext>
            </a:extLst>
          </p:cNvPr>
          <p:cNvCxnSpPr>
            <a:cxnSpLocks/>
            <a:stCxn id="51" idx="4"/>
          </p:cNvCxnSpPr>
          <p:nvPr/>
        </p:nvCxnSpPr>
        <p:spPr>
          <a:xfrm>
            <a:off x="2645976" y="2178577"/>
            <a:ext cx="8568" cy="6942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497AED8C-EBFA-4C6E-B888-301B926BF366}"/>
              </a:ext>
            </a:extLst>
          </p:cNvPr>
          <p:cNvCxnSpPr>
            <a:cxnSpLocks/>
          </p:cNvCxnSpPr>
          <p:nvPr/>
        </p:nvCxnSpPr>
        <p:spPr>
          <a:xfrm flipH="1" flipV="1">
            <a:off x="2648781" y="2872230"/>
            <a:ext cx="160406" cy="1474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DBA1E655-0B4E-4D5C-A2FD-C3610154773B}"/>
              </a:ext>
            </a:extLst>
          </p:cNvPr>
          <p:cNvCxnSpPr>
            <a:cxnSpLocks/>
            <a:stCxn id="35" idx="2"/>
            <a:endCxn id="32" idx="6"/>
          </p:cNvCxnSpPr>
          <p:nvPr/>
        </p:nvCxnSpPr>
        <p:spPr>
          <a:xfrm flipH="1">
            <a:off x="7198151" y="822940"/>
            <a:ext cx="854750" cy="494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E7E80E2-FEA4-4260-BA6C-6F4B24DF5424}"/>
              </a:ext>
            </a:extLst>
          </p:cNvPr>
          <p:cNvCxnSpPr>
            <a:cxnSpLocks/>
          </p:cNvCxnSpPr>
          <p:nvPr/>
        </p:nvCxnSpPr>
        <p:spPr>
          <a:xfrm>
            <a:off x="6376848" y="821491"/>
            <a:ext cx="214669" cy="20499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0" name="Afgeronde rechthoek 41">
            <a:extLst>
              <a:ext uri="{FF2B5EF4-FFF2-40B4-BE49-F238E27FC236}">
                <a16:creationId xmlns:a16="http://schemas.microsoft.com/office/drawing/2014/main" id="{CF602FE4-6F01-4C73-B689-D9796A0BDEB3}"/>
              </a:ext>
            </a:extLst>
          </p:cNvPr>
          <p:cNvSpPr/>
          <p:nvPr/>
        </p:nvSpPr>
        <p:spPr>
          <a:xfrm>
            <a:off x="5479478" y="89978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cxnSp>
        <p:nvCxnSpPr>
          <p:cNvPr id="46" name="Rechte verbindingslijn 45">
            <a:extLst>
              <a:ext uri="{FF2B5EF4-FFF2-40B4-BE49-F238E27FC236}">
                <a16:creationId xmlns:a16="http://schemas.microsoft.com/office/drawing/2014/main" id="{46217CF2-735F-4BC6-B8F5-025E343D7868}"/>
              </a:ext>
            </a:extLst>
          </p:cNvPr>
          <p:cNvCxnSpPr>
            <a:cxnSpLocks/>
            <a:endCxn id="37" idx="7"/>
          </p:cNvCxnSpPr>
          <p:nvPr/>
        </p:nvCxnSpPr>
        <p:spPr>
          <a:xfrm flipH="1">
            <a:off x="2703252" y="821490"/>
            <a:ext cx="885546" cy="68025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D94C3159-341E-4CC8-9027-5C652209CD5A}"/>
              </a:ext>
            </a:extLst>
          </p:cNvPr>
          <p:cNvCxnSpPr>
            <a:cxnSpLocks/>
            <a:stCxn id="32" idx="2"/>
          </p:cNvCxnSpPr>
          <p:nvPr/>
        </p:nvCxnSpPr>
        <p:spPr>
          <a:xfrm flipH="1" flipV="1">
            <a:off x="3588798" y="821491"/>
            <a:ext cx="3447353" cy="63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31EC2080-9ED4-444D-ABF2-737BB075FB9F}"/>
              </a:ext>
            </a:extLst>
          </p:cNvPr>
          <p:cNvSpPr/>
          <p:nvPr/>
        </p:nvSpPr>
        <p:spPr>
          <a:xfrm>
            <a:off x="5843978" y="759923"/>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Ovaal 50">
            <a:extLst>
              <a:ext uri="{FF2B5EF4-FFF2-40B4-BE49-F238E27FC236}">
                <a16:creationId xmlns:a16="http://schemas.microsoft.com/office/drawing/2014/main" id="{2E5A5846-A551-4DE2-8BF4-1B587E6835C6}"/>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E3102E91-264F-48FA-A636-8A06D820AC6D}"/>
              </a:ext>
            </a:extLst>
          </p:cNvPr>
          <p:cNvCxnSpPr>
            <a:cxnSpLocks/>
            <a:stCxn id="37" idx="4"/>
            <a:endCxn id="51"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itel 1">
            <a:extLst>
              <a:ext uri="{FF2B5EF4-FFF2-40B4-BE49-F238E27FC236}">
                <a16:creationId xmlns:a16="http://schemas.microsoft.com/office/drawing/2014/main" id="{79D1DF74-682C-4123-A0CB-51A61F40AF5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5" name="Afgeronde rechthoek 41">
            <a:extLst>
              <a:ext uri="{FF2B5EF4-FFF2-40B4-BE49-F238E27FC236}">
                <a16:creationId xmlns:a16="http://schemas.microsoft.com/office/drawing/2014/main" id="{A72D9649-F171-44C4-8FEE-FB4E5837F141}"/>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66" name="Ovaal 65">
            <a:extLst>
              <a:ext uri="{FF2B5EF4-FFF2-40B4-BE49-F238E27FC236}">
                <a16:creationId xmlns:a16="http://schemas.microsoft.com/office/drawing/2014/main" id="{C47CEF45-9B73-4228-BADB-EE4E28760E32}"/>
              </a:ext>
            </a:extLst>
          </p:cNvPr>
          <p:cNvSpPr/>
          <p:nvPr/>
        </p:nvSpPr>
        <p:spPr>
          <a:xfrm>
            <a:off x="4006046" y="75850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50" name="Afgeronde rechthoek 20">
            <a:extLst>
              <a:ext uri="{FF2B5EF4-FFF2-40B4-BE49-F238E27FC236}">
                <a16:creationId xmlns:a16="http://schemas.microsoft.com/office/drawing/2014/main" id="{BE769FFE-2E0E-4275-8B4C-6F51EDD70D38}"/>
              </a:ext>
            </a:extLst>
          </p:cNvPr>
          <p:cNvSpPr/>
          <p:nvPr/>
        </p:nvSpPr>
        <p:spPr>
          <a:xfrm>
            <a:off x="1755368" y="70956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64" name="Rechte verbindingslijn 63">
            <a:extLst>
              <a:ext uri="{FF2B5EF4-FFF2-40B4-BE49-F238E27FC236}">
                <a16:creationId xmlns:a16="http://schemas.microsoft.com/office/drawing/2014/main" id="{5A1304DC-2908-4B4F-938A-6C01622035E2}"/>
              </a:ext>
            </a:extLst>
          </p:cNvPr>
          <p:cNvCxnSpPr>
            <a:cxnSpLocks/>
            <a:stCxn id="67" idx="4"/>
            <a:endCxn id="37" idx="0"/>
          </p:cNvCxnSpPr>
          <p:nvPr/>
        </p:nvCxnSpPr>
        <p:spPr>
          <a:xfrm flipH="1">
            <a:off x="2645976" y="914777"/>
            <a:ext cx="1008" cy="5632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4A68EE6A-DFB6-4546-9E67-A9E52772D7C5}"/>
              </a:ext>
            </a:extLst>
          </p:cNvPr>
          <p:cNvSpPr/>
          <p:nvPr/>
        </p:nvSpPr>
        <p:spPr>
          <a:xfrm>
            <a:off x="2565984" y="7527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 name="Tijdelijke aanduiding voor tekst 2">
            <a:extLst>
              <a:ext uri="{FF2B5EF4-FFF2-40B4-BE49-F238E27FC236}">
                <a16:creationId xmlns:a16="http://schemas.microsoft.com/office/drawing/2014/main" id="{29F17482-A1BE-6C15-1428-6FC448F42DF3}"/>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a:ea typeface="Microsoft JhengHei Light"/>
                <a:cs typeface="Calibri Light"/>
              </a:rPr>
              <a:t>P.H. </a:t>
            </a:r>
            <a:r>
              <a:rPr lang="nl-NL" sz="1500" err="1">
                <a:solidFill>
                  <a:srgbClr val="48AED0"/>
                </a:solidFill>
                <a:latin typeface="Microsoft JhengHei Light"/>
                <a:ea typeface="Microsoft JhengHei Light"/>
                <a:cs typeface="Calibri Light"/>
              </a:rPr>
              <a:t>Beschikbaarstellen</a:t>
            </a:r>
            <a:r>
              <a:rPr lang="nl-NL" sz="1500">
                <a:solidFill>
                  <a:srgbClr val="48AED0"/>
                </a:solidFill>
                <a:latin typeface="Microsoft JhengHei Light"/>
                <a:ea typeface="Microsoft JhengHei Light"/>
                <a:cs typeface="Calibri Light"/>
              </a:rPr>
              <a:t> van netbeheerdata</a:t>
            </a:r>
          </a:p>
        </p:txBody>
      </p:sp>
    </p:spTree>
    <p:extLst>
      <p:ext uri="{BB962C8B-B14F-4D97-AF65-F5344CB8AC3E}">
        <p14:creationId xmlns:p14="http://schemas.microsoft.com/office/powerpoint/2010/main" val="4536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31</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Contracteren, aan- en afsluiten van gebruikers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Reconstrueren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Netgedreven</a:t>
              </a:r>
              <a:r>
                <a:rPr lang="nl-NL" sz="650">
                  <a:solidFill>
                    <a:srgbClr val="4D4D4D"/>
                  </a:solidFill>
                  <a:latin typeface="Arial"/>
                  <a:cs typeface="Arial"/>
                </a:rPr>
                <a:t> aanpassen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Instandhouden</a:t>
              </a:r>
              <a:r>
                <a:rPr lang="nl-NL" sz="650">
                  <a:solidFill>
                    <a:srgbClr val="4D4D4D"/>
                  </a:solidFill>
                  <a:latin typeface="Arial"/>
                  <a:cs typeface="Arial"/>
                </a:rPr>
                <a:t> van energienetten (</a:t>
              </a:r>
              <a:r>
                <a:rPr lang="nl-NL" sz="650" err="1">
                  <a:solidFill>
                    <a:srgbClr val="4D4D4D"/>
                  </a:solidFill>
                  <a:latin typeface="Arial"/>
                  <a:cs typeface="Arial"/>
                </a:rPr>
                <a:t>onderhoud+storingherstel</a:t>
              </a:r>
              <a:r>
                <a:rPr lang="nl-NL" sz="650">
                  <a:solidFill>
                    <a:srgbClr val="4D4D4D"/>
                  </a:solidFill>
                  <a:latin typeface="Arial"/>
                  <a:cs typeface="Arial"/>
                </a:rPr>
                <a: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Managen van beschikbare energienetcapaciteit (toekomst)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Transporteren van energie (nu)</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Toewijzen van energie-uitwisseling</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5741012" y="7465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err="1">
                <a:solidFill>
                  <a:srgbClr val="821E7D"/>
                </a:solidFill>
                <a:latin typeface="Microsoft JhengHei Light"/>
                <a:cs typeface="Arial"/>
              </a:rPr>
              <a:t>Core</a:t>
            </a:r>
            <a:r>
              <a:rPr lang="nl-NL" sz="2100">
                <a:solidFill>
                  <a:srgbClr val="821E7D"/>
                </a:solidFill>
                <a:latin typeface="Microsoft JhengHei Light"/>
                <a:cs typeface="Arial"/>
              </a:rPr>
              <a:t>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primaire </a:t>
            </a:r>
            <a:r>
              <a:rPr lang="nl-NL" sz="2100" err="1">
                <a:solidFill>
                  <a:srgbClr val="821E7D"/>
                </a:solidFill>
                <a:latin typeface="Microsoft JhengHei Light"/>
                <a:cs typeface="Arial"/>
              </a:rPr>
              <a:t>waardestroom</a:t>
            </a:r>
            <a:endParaRPr lang="nl-NL" sz="2100">
              <a:solidFill>
                <a:srgbClr val="821E7D"/>
              </a:solidFill>
              <a:latin typeface="Microsoft JhengHei Light"/>
              <a:ea typeface="Microsoft JhengHei Light"/>
              <a:cs typeface="Arial"/>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5903012" y="821444"/>
            <a:ext cx="1132758" cy="610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9438"/>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9375"/>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02" name="Stroomdiagram: Scheidingslijn 301">
            <a:extLst>
              <a:ext uri="{FF2B5EF4-FFF2-40B4-BE49-F238E27FC236}">
                <a16:creationId xmlns:a16="http://schemas.microsoft.com/office/drawing/2014/main" id="{54DEFF36-279C-454F-B0C4-FD0752877E07}"/>
              </a:ext>
            </a:extLst>
          </p:cNvPr>
          <p:cNvSpPr/>
          <p:nvPr/>
        </p:nvSpPr>
        <p:spPr>
          <a:xfrm rot="16200000">
            <a:off x="1479263" y="1042445"/>
            <a:ext cx="440506"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15" name="Ovaal 314">
            <a:extLst>
              <a:ext uri="{FF2B5EF4-FFF2-40B4-BE49-F238E27FC236}">
                <a16:creationId xmlns:a16="http://schemas.microsoft.com/office/drawing/2014/main" id="{3BAC0706-7CE3-446E-9671-05DB300CE111}"/>
              </a:ext>
            </a:extLst>
          </p:cNvPr>
          <p:cNvSpPr/>
          <p:nvPr/>
        </p:nvSpPr>
        <p:spPr>
          <a:xfrm>
            <a:off x="4014030" y="76184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320" name="Rechte verbindingslijn 319">
            <a:extLst>
              <a:ext uri="{FF2B5EF4-FFF2-40B4-BE49-F238E27FC236}">
                <a16:creationId xmlns:a16="http://schemas.microsoft.com/office/drawing/2014/main" id="{69265062-E779-4C04-B02F-4A1CA9A7291F}"/>
              </a:ext>
            </a:extLst>
          </p:cNvPr>
          <p:cNvCxnSpPr>
            <a:cxnSpLocks/>
            <a:stCxn id="315" idx="6"/>
            <a:endCxn id="261" idx="2"/>
          </p:cNvCxnSpPr>
          <p:nvPr/>
        </p:nvCxnSpPr>
        <p:spPr>
          <a:xfrm flipV="1">
            <a:off x="4176030" y="827553"/>
            <a:ext cx="1564982" cy="1529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4" name="Ovaal 353">
            <a:extLst>
              <a:ext uri="{FF2B5EF4-FFF2-40B4-BE49-F238E27FC236}">
                <a16:creationId xmlns:a16="http://schemas.microsoft.com/office/drawing/2014/main" id="{553F0019-2963-4419-B636-4F2BA77A17A4}"/>
              </a:ext>
            </a:extLst>
          </p:cNvPr>
          <p:cNvSpPr/>
          <p:nvPr/>
        </p:nvSpPr>
        <p:spPr>
          <a:xfrm>
            <a:off x="7035770" y="151112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377" name="Rechte verbindingslijn 376">
            <a:extLst>
              <a:ext uri="{FF2B5EF4-FFF2-40B4-BE49-F238E27FC236}">
                <a16:creationId xmlns:a16="http://schemas.microsoft.com/office/drawing/2014/main" id="{FC5AB637-E7F5-44EC-A6F8-6F0AA2149198}"/>
              </a:ext>
            </a:extLst>
          </p:cNvPr>
          <p:cNvCxnSpPr>
            <a:cxnSpLocks/>
          </p:cNvCxnSpPr>
          <p:nvPr/>
        </p:nvCxnSpPr>
        <p:spPr>
          <a:xfrm flipH="1" flipV="1">
            <a:off x="8131506" y="1708931"/>
            <a:ext cx="13291" cy="78227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6CB40249-2CD4-4031-BD02-411EC1F7668C}"/>
              </a:ext>
            </a:extLst>
          </p:cNvPr>
          <p:cNvCxnSpPr>
            <a:cxnSpLocks/>
          </p:cNvCxnSpPr>
          <p:nvPr/>
        </p:nvCxnSpPr>
        <p:spPr>
          <a:xfrm flipH="1" flipV="1">
            <a:off x="7998345" y="1596437"/>
            <a:ext cx="136066" cy="12631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4" name="Rechte verbindingslijn 423">
            <a:extLst>
              <a:ext uri="{FF2B5EF4-FFF2-40B4-BE49-F238E27FC236}">
                <a16:creationId xmlns:a16="http://schemas.microsoft.com/office/drawing/2014/main" id="{523775BD-6253-4BF5-AC05-AE75F2B50845}"/>
              </a:ext>
            </a:extLst>
          </p:cNvPr>
          <p:cNvCxnSpPr>
            <a:cxnSpLocks/>
            <a:stCxn id="354" idx="6"/>
          </p:cNvCxnSpPr>
          <p:nvPr/>
        </p:nvCxnSpPr>
        <p:spPr>
          <a:xfrm>
            <a:off x="7197770" y="1592128"/>
            <a:ext cx="794695" cy="335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5" name="Rechte verbindingslijn 424">
            <a:extLst>
              <a:ext uri="{FF2B5EF4-FFF2-40B4-BE49-F238E27FC236}">
                <a16:creationId xmlns:a16="http://schemas.microsoft.com/office/drawing/2014/main" id="{FFB3FABC-BF62-4D6D-9DAC-906BE051BFC3}"/>
              </a:ext>
            </a:extLst>
          </p:cNvPr>
          <p:cNvCxnSpPr>
            <a:cxnSpLocks/>
            <a:endCxn id="288" idx="3"/>
          </p:cNvCxnSpPr>
          <p:nvPr/>
        </p:nvCxnSpPr>
        <p:spPr>
          <a:xfrm flipH="1">
            <a:off x="7776423" y="2589547"/>
            <a:ext cx="252404" cy="1005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3C158885-F5E0-45A6-A3F9-7110AD491F34}"/>
              </a:ext>
            </a:extLst>
          </p:cNvPr>
          <p:cNvCxnSpPr>
            <a:cxnSpLocks/>
          </p:cNvCxnSpPr>
          <p:nvPr/>
        </p:nvCxnSpPr>
        <p:spPr>
          <a:xfrm flipH="1">
            <a:off x="8035956" y="2489956"/>
            <a:ext cx="105480" cy="109092"/>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28" name="Ovaal 427">
            <a:extLst>
              <a:ext uri="{FF2B5EF4-FFF2-40B4-BE49-F238E27FC236}">
                <a16:creationId xmlns:a16="http://schemas.microsoft.com/office/drawing/2014/main" id="{C6F88507-D9BB-471A-A102-4818211FEE89}"/>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429" name="Rechte verbindingslijn 428">
            <a:extLst>
              <a:ext uri="{FF2B5EF4-FFF2-40B4-BE49-F238E27FC236}">
                <a16:creationId xmlns:a16="http://schemas.microsoft.com/office/drawing/2014/main" id="{1D1FA9F3-EE57-4BD2-8CD2-90EB763648DC}"/>
              </a:ext>
            </a:extLst>
          </p:cNvPr>
          <p:cNvCxnSpPr>
            <a:cxnSpLocks/>
            <a:stCxn id="428" idx="7"/>
            <a:endCxn id="321" idx="3"/>
          </p:cNvCxnSpPr>
          <p:nvPr/>
        </p:nvCxnSpPr>
        <p:spPr>
          <a:xfrm flipV="1">
            <a:off x="7695610" y="3553376"/>
            <a:ext cx="391936" cy="2534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3" name="Stroomdiagram: Scheidingslijn 432">
            <a:extLst>
              <a:ext uri="{FF2B5EF4-FFF2-40B4-BE49-F238E27FC236}">
                <a16:creationId xmlns:a16="http://schemas.microsoft.com/office/drawing/2014/main" id="{015EFDC2-6D33-4FB8-BFEB-8FA9C7365CEF}"/>
              </a:ext>
            </a:extLst>
          </p:cNvPr>
          <p:cNvSpPr/>
          <p:nvPr/>
        </p:nvSpPr>
        <p:spPr>
          <a:xfrm>
            <a:off x="3778136" y="3308540"/>
            <a:ext cx="669553" cy="162000"/>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4" name="Ovaal 433">
            <a:extLst>
              <a:ext uri="{FF2B5EF4-FFF2-40B4-BE49-F238E27FC236}">
                <a16:creationId xmlns:a16="http://schemas.microsoft.com/office/drawing/2014/main" id="{BCA45940-0ED0-45C2-A2DF-CA47F7137210}"/>
              </a:ext>
            </a:extLst>
          </p:cNvPr>
          <p:cNvSpPr/>
          <p:nvPr/>
        </p:nvSpPr>
        <p:spPr>
          <a:xfrm>
            <a:off x="1766262" y="990006"/>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435" name="Rechte verbindingslijn 434">
            <a:extLst>
              <a:ext uri="{FF2B5EF4-FFF2-40B4-BE49-F238E27FC236}">
                <a16:creationId xmlns:a16="http://schemas.microsoft.com/office/drawing/2014/main" id="{613D5440-180D-4505-87CA-4C14DE14C1AD}"/>
              </a:ext>
            </a:extLst>
          </p:cNvPr>
          <p:cNvCxnSpPr>
            <a:cxnSpLocks/>
            <a:endCxn id="434" idx="6"/>
          </p:cNvCxnSpPr>
          <p:nvPr/>
        </p:nvCxnSpPr>
        <p:spPr>
          <a:xfrm flipH="1">
            <a:off x="1928262" y="1066222"/>
            <a:ext cx="597465" cy="47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6" name="Rechte verbindingslijn 435">
            <a:extLst>
              <a:ext uri="{FF2B5EF4-FFF2-40B4-BE49-F238E27FC236}">
                <a16:creationId xmlns:a16="http://schemas.microsoft.com/office/drawing/2014/main" id="{1F1CB5CE-0477-457F-8EBD-48CF53BCD3B0}"/>
              </a:ext>
            </a:extLst>
          </p:cNvPr>
          <p:cNvCxnSpPr>
            <a:cxnSpLocks/>
            <a:endCxn id="251" idx="0"/>
          </p:cNvCxnSpPr>
          <p:nvPr/>
        </p:nvCxnSpPr>
        <p:spPr>
          <a:xfrm flipH="1">
            <a:off x="2645976" y="1169420"/>
            <a:ext cx="3727" cy="3086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7" name="Rechte verbindingslijn 436">
            <a:extLst>
              <a:ext uri="{FF2B5EF4-FFF2-40B4-BE49-F238E27FC236}">
                <a16:creationId xmlns:a16="http://schemas.microsoft.com/office/drawing/2014/main" id="{E0840E52-0F45-4405-A5EE-F56CC7A64BEA}"/>
              </a:ext>
            </a:extLst>
          </p:cNvPr>
          <p:cNvCxnSpPr>
            <a:cxnSpLocks/>
          </p:cNvCxnSpPr>
          <p:nvPr/>
        </p:nvCxnSpPr>
        <p:spPr>
          <a:xfrm flipH="1" flipV="1">
            <a:off x="2532311" y="1068497"/>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9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lang="nl-NL" sz="1200">
                <a:solidFill>
                  <a:srgbClr val="4D4D4D"/>
                </a:solidFill>
                <a:latin typeface="Arial"/>
                <a:cs typeface="Arial"/>
              </a:rPr>
              <a:t>Leveren</a:t>
            </a:r>
            <a:r>
              <a:rPr kumimoji="0" lang="nl-NL" sz="1200" b="0" i="0" u="none" strike="noStrike" kern="1200" cap="none" spc="0" normalizeH="0" baseline="0" noProof="0">
                <a:ln>
                  <a:noFill/>
                </a:ln>
                <a:solidFill>
                  <a:srgbClr val="4D4D4D"/>
                </a:solidFill>
                <a:effectLst/>
                <a:uLnTx/>
                <a:uFillTx/>
                <a:latin typeface="Arial"/>
                <a:cs typeface="Arial"/>
              </a:rPr>
              <a:t> van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123390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I.A.Bepalen</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metinkoopleveranciers</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96462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I.E. </a:t>
            </a:r>
            <a:r>
              <a:rPr lang="nl-NL" sz="1500">
                <a:solidFill>
                  <a:srgbClr val="48AED0"/>
                </a:solidFill>
                <a:latin typeface="Microsoft JhengHei Light"/>
                <a:ea typeface="Microsoft JhengHei Light"/>
                <a:cs typeface="Calibri Light"/>
              </a:rPr>
              <a:t>Leveren</a:t>
            </a: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 van </a:t>
            </a:r>
            <a:r>
              <a:rPr lang="nl-NL" sz="1500">
                <a:solidFill>
                  <a:srgbClr val="48AED0"/>
                </a:solidFill>
                <a:latin typeface="Microsoft JhengHei Light"/>
                <a:ea typeface="Microsoft JhengHei Light"/>
                <a:cs typeface="Calibri Light"/>
              </a:rPr>
              <a:t>informatie</a:t>
            </a:r>
            <a:endPar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Leveren van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23466"/>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Bepalen en bewaken strategie en plannen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Veranderen bedrijfsinrichting </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Bedrijfscontinuïteit en compliance borgen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houden van inzetbare medewerkers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Leveren van informatie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goederen en diensten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solidFill>
                  <a:srgbClr val="821E7D"/>
                </a:solidFill>
                <a:latin typeface="Microsoft JhengHei Light"/>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 Niveau 1</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97000" y="2751750"/>
            <a:ext cx="99386"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via</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a:ln>
                  <a:noFill/>
                </a:ln>
                <a:effectLst/>
                <a:uLnTx/>
                <a:uFillTx/>
                <a:latin typeface="Arial"/>
                <a:ea typeface="+mn-ea"/>
                <a:cs typeface="+mn-cs"/>
              </a:rPr>
              <a:t>realisatie van transportdienst aangeboden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a:ln>
                  <a:noFill/>
                </a:ln>
                <a:effectLst/>
                <a:uLnTx/>
                <a:uFillTx/>
                <a:latin typeface="Arial"/>
                <a:ea typeface="+mn-ea"/>
                <a:cs typeface="+mn-cs"/>
              </a:rPr>
              <a:t>realisatie van aansluitdienst aangeboden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651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Tree>
    <p:extLst>
      <p:ext uri="{BB962C8B-B14F-4D97-AF65-F5344CB8AC3E}">
        <p14:creationId xmlns:p14="http://schemas.microsoft.com/office/powerpoint/2010/main" val="136080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144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786750"/>
            <a:ext cx="900000" cy="108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3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5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0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52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7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8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33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51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9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Marktprocesverzoek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Marktdataverstrekking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2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4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6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7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0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2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4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6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7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39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236750"/>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5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Netcomponent</a:t>
            </a:r>
          </a:p>
        </p:txBody>
      </p:sp>
      <p:sp>
        <p:nvSpPr>
          <p:cNvPr id="266" name="!!secundair">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7" name="!!primair">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8" name="!!tertiair">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9" name="!!telecom">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44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6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9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20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2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4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6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88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0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2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4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60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7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9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0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2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30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89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71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Klantaanvraag</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9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41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3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5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6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99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1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4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Overeenkomsten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hthoek 103">
            <a:extLst>
              <a:ext uri="{FF2B5EF4-FFF2-40B4-BE49-F238E27FC236}">
                <a16:creationId xmlns:a16="http://schemas.microsoft.com/office/drawing/2014/main" id="{0EE273E4-E2B8-4FC2-925A-7F71155041F8}"/>
              </a:ext>
            </a:extLst>
          </p:cNvPr>
          <p:cNvSpPr/>
          <p:nvPr/>
        </p:nvSpPr>
        <p:spPr>
          <a:xfrm>
            <a:off x="4842000" y="2616750"/>
            <a:ext cx="495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Meting</a:t>
            </a:r>
          </a:p>
        </p:txBody>
      </p:sp>
      <p:sp>
        <p:nvSpPr>
          <p:cNvPr id="130" name="!!3Transportberekening">
            <a:extLst>
              <a:ext uri="{FF2B5EF4-FFF2-40B4-BE49-F238E27FC236}">
                <a16:creationId xmlns:a16="http://schemas.microsoft.com/office/drawing/2014/main" id="{192D2248-BA64-4865-B297-E83378558E83}"/>
              </a:ext>
            </a:extLst>
          </p:cNvPr>
          <p:cNvSpPr/>
          <p:nvPr/>
        </p:nvSpPr>
        <p:spPr>
          <a:xfrm>
            <a:off x="8082000" y="261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Transportberekening</a:t>
            </a:r>
          </a:p>
        </p:txBody>
      </p:sp>
      <p:cxnSp>
        <p:nvCxnSpPr>
          <p:cNvPr id="4" name="Rechte verbindingslijn 3">
            <a:extLst>
              <a:ext uri="{FF2B5EF4-FFF2-40B4-BE49-F238E27FC236}">
                <a16:creationId xmlns:a16="http://schemas.microsoft.com/office/drawing/2014/main" id="{2F82E50B-24B1-4EA1-92C6-B578C0EC2A60}"/>
              </a:ext>
            </a:extLst>
          </p:cNvPr>
          <p:cNvCxnSpPr>
            <a:cxnSpLocks/>
            <a:stCxn id="245" idx="2"/>
          </p:cNvCxnSpPr>
          <p:nvPr/>
        </p:nvCxnSpPr>
        <p:spPr>
          <a:xfrm>
            <a:off x="56295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0AFCFCB5-9225-41AB-AE47-B920E56C7AC9}"/>
              </a:ext>
            </a:extLst>
          </p:cNvPr>
          <p:cNvCxnSpPr>
            <a:cxnSpLocks/>
            <a:endCxn id="104" idx="0"/>
          </p:cNvCxnSpPr>
          <p:nvPr/>
        </p:nvCxnSpPr>
        <p:spPr>
          <a:xfrm>
            <a:off x="5089500" y="2391750"/>
            <a:ext cx="0" cy="225000"/>
          </a:xfrm>
          <a:prstGeom prst="line">
            <a:avLst/>
          </a:prstGeom>
          <a:ln w="3175">
            <a:solidFill>
              <a:srgbClr val="735C3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694016D-CA03-418E-8512-106F3DC9EC38}"/>
              </a:ext>
            </a:extLst>
          </p:cNvPr>
          <p:cNvCxnSpPr>
            <a:cxnSpLocks/>
            <a:stCxn id="376" idx="3"/>
          </p:cNvCxnSpPr>
          <p:nvPr/>
        </p:nvCxnSpPr>
        <p:spPr>
          <a:xfrm>
            <a:off x="2637000" y="3404250"/>
            <a:ext cx="585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47" name="Rechthoek 146">
            <a:extLst>
              <a:ext uri="{FF2B5EF4-FFF2-40B4-BE49-F238E27FC236}">
                <a16:creationId xmlns:a16="http://schemas.microsoft.com/office/drawing/2014/main" id="{262C2EAC-6C3B-4638-84E4-64EE33878892}"/>
              </a:ext>
            </a:extLst>
          </p:cNvPr>
          <p:cNvSpPr/>
          <p:nvPr/>
        </p:nvSpPr>
        <p:spPr>
          <a:xfrm>
            <a:off x="522000" y="816750"/>
            <a:ext cx="643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a:t>
            </a:r>
          </a:p>
        </p:txBody>
      </p:sp>
      <p:sp>
        <p:nvSpPr>
          <p:cNvPr id="148" name="Rechthoek 147">
            <a:extLst>
              <a:ext uri="{FF2B5EF4-FFF2-40B4-BE49-F238E27FC236}">
                <a16:creationId xmlns:a16="http://schemas.microsoft.com/office/drawing/2014/main" id="{F38EEC88-5E07-46A6-951B-AFFEDF0AF548}"/>
              </a:ext>
            </a:extLst>
          </p:cNvPr>
          <p:cNvSpPr/>
          <p:nvPr/>
        </p:nvSpPr>
        <p:spPr>
          <a:xfrm>
            <a:off x="106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Klantaanvraag</a:t>
            </a:r>
          </a:p>
        </p:txBody>
      </p:sp>
      <p:sp>
        <p:nvSpPr>
          <p:cNvPr id="150" name="Rechthoek 149">
            <a:extLst>
              <a:ext uri="{FF2B5EF4-FFF2-40B4-BE49-F238E27FC236}">
                <a16:creationId xmlns:a16="http://schemas.microsoft.com/office/drawing/2014/main" id="{3213161B-2332-4950-9BCF-1F6F9E483B51}"/>
              </a:ext>
            </a:extLst>
          </p:cNvPr>
          <p:cNvSpPr/>
          <p:nvPr/>
        </p:nvSpPr>
        <p:spPr>
          <a:xfrm>
            <a:off x="322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Transportbehoefte</a:t>
            </a:r>
          </a:p>
        </p:txBody>
      </p:sp>
      <p:sp>
        <p:nvSpPr>
          <p:cNvPr id="151" name="Rechthoek 150">
            <a:extLst>
              <a:ext uri="{FF2B5EF4-FFF2-40B4-BE49-F238E27FC236}">
                <a16:creationId xmlns:a16="http://schemas.microsoft.com/office/drawing/2014/main" id="{3289E695-89D8-49AC-BB96-B9A6C42102A6}"/>
              </a:ext>
            </a:extLst>
          </p:cNvPr>
          <p:cNvSpPr/>
          <p:nvPr/>
        </p:nvSpPr>
        <p:spPr>
          <a:xfrm>
            <a:off x="214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Klantnotificatie</a:t>
            </a:r>
          </a:p>
        </p:txBody>
      </p:sp>
      <p:sp>
        <p:nvSpPr>
          <p:cNvPr id="153" name="Rechthoek 152">
            <a:extLst>
              <a:ext uri="{FF2B5EF4-FFF2-40B4-BE49-F238E27FC236}">
                <a16:creationId xmlns:a16="http://schemas.microsoft.com/office/drawing/2014/main" id="{CD5FF611-1D54-465A-B2FB-554EE4BCAF07}"/>
              </a:ext>
            </a:extLst>
          </p:cNvPr>
          <p:cNvSpPr/>
          <p:nvPr/>
        </p:nvSpPr>
        <p:spPr>
          <a:xfrm>
            <a:off x="268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Klantcontactmoment</a:t>
            </a:r>
          </a:p>
        </p:txBody>
      </p:sp>
      <p:sp>
        <p:nvSpPr>
          <p:cNvPr id="155" name="Rechthoek 154">
            <a:extLst>
              <a:ext uri="{FF2B5EF4-FFF2-40B4-BE49-F238E27FC236}">
                <a16:creationId xmlns:a16="http://schemas.microsoft.com/office/drawing/2014/main" id="{18EE81D6-C189-43A6-8B9E-5ABB59530A24}"/>
              </a:ext>
            </a:extLst>
          </p:cNvPr>
          <p:cNvSpPr/>
          <p:nvPr/>
        </p:nvSpPr>
        <p:spPr>
          <a:xfrm>
            <a:off x="592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Marktverzoek</a:t>
            </a:r>
          </a:p>
        </p:txBody>
      </p:sp>
      <p:sp>
        <p:nvSpPr>
          <p:cNvPr id="156" name="Rechthoek 155">
            <a:extLst>
              <a:ext uri="{FF2B5EF4-FFF2-40B4-BE49-F238E27FC236}">
                <a16:creationId xmlns:a16="http://schemas.microsoft.com/office/drawing/2014/main" id="{3AB05AB4-850B-458E-9973-422F782EA1C5}"/>
              </a:ext>
            </a:extLst>
          </p:cNvPr>
          <p:cNvSpPr/>
          <p:nvPr/>
        </p:nvSpPr>
        <p:spPr>
          <a:xfrm>
            <a:off x="376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Congestiegebied</a:t>
            </a:r>
          </a:p>
        </p:txBody>
      </p:sp>
      <p:sp>
        <p:nvSpPr>
          <p:cNvPr id="157" name="Rechthoek 156">
            <a:extLst>
              <a:ext uri="{FF2B5EF4-FFF2-40B4-BE49-F238E27FC236}">
                <a16:creationId xmlns:a16="http://schemas.microsoft.com/office/drawing/2014/main" id="{305BE1C8-C8D1-4E1E-B3DF-AA48FFB4DC05}"/>
              </a:ext>
            </a:extLst>
          </p:cNvPr>
          <p:cNvSpPr/>
          <p:nvPr/>
        </p:nvSpPr>
        <p:spPr>
          <a:xfrm>
            <a:off x="538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Marktprocesverzoek</a:t>
            </a:r>
          </a:p>
        </p:txBody>
      </p:sp>
      <p:sp>
        <p:nvSpPr>
          <p:cNvPr id="160" name="Rechthoek 159">
            <a:extLst>
              <a:ext uri="{FF2B5EF4-FFF2-40B4-BE49-F238E27FC236}">
                <a16:creationId xmlns:a16="http://schemas.microsoft.com/office/drawing/2014/main" id="{9C78F43D-21DD-4A59-AA16-97B0C945EEAB}"/>
              </a:ext>
            </a:extLst>
          </p:cNvPr>
          <p:cNvSpPr/>
          <p:nvPr/>
        </p:nvSpPr>
        <p:spPr>
          <a:xfrm>
            <a:off x="2682000" y="225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Toestemming van aangeslotene</a:t>
            </a:r>
          </a:p>
        </p:txBody>
      </p:sp>
      <p:sp>
        <p:nvSpPr>
          <p:cNvPr id="161" name="Rechthoek 160">
            <a:extLst>
              <a:ext uri="{FF2B5EF4-FFF2-40B4-BE49-F238E27FC236}">
                <a16:creationId xmlns:a16="http://schemas.microsoft.com/office/drawing/2014/main" id="{8F6F8CB2-A62A-4670-A62C-8D7470412A30}"/>
              </a:ext>
            </a:extLst>
          </p:cNvPr>
          <p:cNvSpPr/>
          <p:nvPr/>
        </p:nvSpPr>
        <p:spPr>
          <a:xfrm>
            <a:off x="268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Installatie</a:t>
            </a:r>
          </a:p>
        </p:txBody>
      </p:sp>
      <p:sp>
        <p:nvSpPr>
          <p:cNvPr id="162" name="Rechthoek 161">
            <a:extLst>
              <a:ext uri="{FF2B5EF4-FFF2-40B4-BE49-F238E27FC236}">
                <a16:creationId xmlns:a16="http://schemas.microsoft.com/office/drawing/2014/main" id="{F9137359-C2A4-45F1-BEF2-E99DCD81D3A6}"/>
              </a:ext>
            </a:extLst>
          </p:cNvPr>
          <p:cNvSpPr/>
          <p:nvPr/>
        </p:nvSpPr>
        <p:spPr>
          <a:xfrm>
            <a:off x="214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Aansluitlocatie</a:t>
            </a:r>
          </a:p>
        </p:txBody>
      </p:sp>
      <p:sp>
        <p:nvSpPr>
          <p:cNvPr id="163" name="Rechthoek 162">
            <a:extLst>
              <a:ext uri="{FF2B5EF4-FFF2-40B4-BE49-F238E27FC236}">
                <a16:creationId xmlns:a16="http://schemas.microsoft.com/office/drawing/2014/main" id="{44C55FC6-C42C-4FC8-B526-959560F95D8B}"/>
              </a:ext>
            </a:extLst>
          </p:cNvPr>
          <p:cNvSpPr/>
          <p:nvPr/>
        </p:nvSpPr>
        <p:spPr>
          <a:xfrm>
            <a:off x="522000" y="1536750"/>
            <a:ext cx="103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Klantofferte</a:t>
            </a:r>
          </a:p>
        </p:txBody>
      </p:sp>
      <p:sp>
        <p:nvSpPr>
          <p:cNvPr id="164" name="!!3Klantovereenkomst">
            <a:extLst>
              <a:ext uri="{FF2B5EF4-FFF2-40B4-BE49-F238E27FC236}">
                <a16:creationId xmlns:a16="http://schemas.microsoft.com/office/drawing/2014/main" id="{954FAB3B-9FA4-4B7B-9796-E9B2507ECE94}"/>
              </a:ext>
            </a:extLst>
          </p:cNvPr>
          <p:cNvSpPr/>
          <p:nvPr/>
        </p:nvSpPr>
        <p:spPr>
          <a:xfrm>
            <a:off x="522000" y="1896750"/>
            <a:ext cx="103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Klantovereenkomst</a:t>
            </a:r>
          </a:p>
        </p:txBody>
      </p:sp>
      <p:sp>
        <p:nvSpPr>
          <p:cNvPr id="166" name="Rechthoek 165">
            <a:extLst>
              <a:ext uri="{FF2B5EF4-FFF2-40B4-BE49-F238E27FC236}">
                <a16:creationId xmlns:a16="http://schemas.microsoft.com/office/drawing/2014/main" id="{C5D6CFA3-23F1-4411-9C32-69159EE81E15}"/>
              </a:ext>
            </a:extLst>
          </p:cNvPr>
          <p:cNvSpPr/>
          <p:nvPr/>
        </p:nvSpPr>
        <p:spPr>
          <a:xfrm>
            <a:off x="4842000" y="1176750"/>
            <a:ext cx="495000" cy="13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Storingscompensatie</a:t>
            </a:r>
          </a:p>
        </p:txBody>
      </p:sp>
      <p:sp>
        <p:nvSpPr>
          <p:cNvPr id="167" name="Rechthoek 166">
            <a:extLst>
              <a:ext uri="{FF2B5EF4-FFF2-40B4-BE49-F238E27FC236}">
                <a16:creationId xmlns:a16="http://schemas.microsoft.com/office/drawing/2014/main" id="{CDD1B08E-0E65-4AA3-81F1-E48E9B1EF5A8}"/>
              </a:ext>
            </a:extLst>
          </p:cNvPr>
          <p:cNvSpPr/>
          <p:nvPr/>
        </p:nvSpPr>
        <p:spPr>
          <a:xfrm>
            <a:off x="5922000" y="1176750"/>
            <a:ext cx="495000" cy="13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err="1">
                <a:solidFill>
                  <a:schemeClr val="tx1"/>
                </a:solidFill>
              </a:rPr>
              <a:t>Contractloze</a:t>
            </a:r>
            <a:r>
              <a:rPr lang="nl-NL" sz="300">
                <a:solidFill>
                  <a:schemeClr val="tx1"/>
                </a:solidFill>
              </a:rPr>
              <a:t> situatie</a:t>
            </a:r>
          </a:p>
        </p:txBody>
      </p:sp>
      <p:sp>
        <p:nvSpPr>
          <p:cNvPr id="168" name="Rechthoek 167">
            <a:extLst>
              <a:ext uri="{FF2B5EF4-FFF2-40B4-BE49-F238E27FC236}">
                <a16:creationId xmlns:a16="http://schemas.microsoft.com/office/drawing/2014/main" id="{D7DB230B-8156-4BC6-9870-CE4F5A697352}"/>
              </a:ext>
            </a:extLst>
          </p:cNvPr>
          <p:cNvSpPr/>
          <p:nvPr/>
        </p:nvSpPr>
        <p:spPr>
          <a:xfrm>
            <a:off x="6462000" y="1176750"/>
            <a:ext cx="495000" cy="13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Energiediefstal</a:t>
            </a:r>
          </a:p>
        </p:txBody>
      </p:sp>
      <p:sp>
        <p:nvSpPr>
          <p:cNvPr id="170" name="Rechthoek 169">
            <a:extLst>
              <a:ext uri="{FF2B5EF4-FFF2-40B4-BE49-F238E27FC236}">
                <a16:creationId xmlns:a16="http://schemas.microsoft.com/office/drawing/2014/main" id="{27DB074B-78BF-4BC1-94ED-1F9083160B3B}"/>
              </a:ext>
            </a:extLst>
          </p:cNvPr>
          <p:cNvSpPr/>
          <p:nvPr/>
        </p:nvSpPr>
        <p:spPr>
          <a:xfrm>
            <a:off x="4302000" y="1176750"/>
            <a:ext cx="495000" cy="13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Schadeverhaal</a:t>
            </a:r>
          </a:p>
        </p:txBody>
      </p:sp>
      <p:sp>
        <p:nvSpPr>
          <p:cNvPr id="171" name="Rechthoek 170">
            <a:extLst>
              <a:ext uri="{FF2B5EF4-FFF2-40B4-BE49-F238E27FC236}">
                <a16:creationId xmlns:a16="http://schemas.microsoft.com/office/drawing/2014/main" id="{8FB6ABBB-6BF4-493F-BA2F-0ACE49648A39}"/>
              </a:ext>
            </a:extLst>
          </p:cNvPr>
          <p:cNvSpPr/>
          <p:nvPr/>
        </p:nvSpPr>
        <p:spPr>
          <a:xfrm>
            <a:off x="2142000" y="1896750"/>
            <a:ext cx="211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Aansluiting</a:t>
            </a:r>
          </a:p>
        </p:txBody>
      </p:sp>
      <p:sp>
        <p:nvSpPr>
          <p:cNvPr id="172" name="!!3Marktpartij">
            <a:extLst>
              <a:ext uri="{FF2B5EF4-FFF2-40B4-BE49-F238E27FC236}">
                <a16:creationId xmlns:a16="http://schemas.microsoft.com/office/drawing/2014/main" id="{C150128C-7DDE-4714-AFCE-DDD756353CD6}"/>
              </a:ext>
            </a:extLst>
          </p:cNvPr>
          <p:cNvSpPr/>
          <p:nvPr/>
        </p:nvSpPr>
        <p:spPr>
          <a:xfrm>
            <a:off x="4842000" y="1896750"/>
            <a:ext cx="157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Marktpartij</a:t>
            </a:r>
          </a:p>
        </p:txBody>
      </p:sp>
      <p:sp>
        <p:nvSpPr>
          <p:cNvPr id="173" name="Rechthoek 172">
            <a:extLst>
              <a:ext uri="{FF2B5EF4-FFF2-40B4-BE49-F238E27FC236}">
                <a16:creationId xmlns:a16="http://schemas.microsoft.com/office/drawing/2014/main" id="{6C7F971A-7E20-4597-A9E3-174C2E7CF3A5}"/>
              </a:ext>
            </a:extLst>
          </p:cNvPr>
          <p:cNvSpPr/>
          <p:nvPr/>
        </p:nvSpPr>
        <p:spPr>
          <a:xfrm>
            <a:off x="484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Marktovereenkomst</a:t>
            </a:r>
          </a:p>
        </p:txBody>
      </p:sp>
      <p:cxnSp>
        <p:nvCxnSpPr>
          <p:cNvPr id="174" name="Rechte verbindingslijn 173">
            <a:extLst>
              <a:ext uri="{FF2B5EF4-FFF2-40B4-BE49-F238E27FC236}">
                <a16:creationId xmlns:a16="http://schemas.microsoft.com/office/drawing/2014/main" id="{A053887E-A49E-4819-B6E0-72702AB4DF9C}"/>
              </a:ext>
            </a:extLst>
          </p:cNvPr>
          <p:cNvCxnSpPr>
            <a:cxnSpLocks/>
            <a:stCxn id="164" idx="0"/>
            <a:endCxn id="163" idx="2"/>
          </p:cNvCxnSpPr>
          <p:nvPr/>
        </p:nvCxnSpPr>
        <p:spPr>
          <a:xfrm flipV="1">
            <a:off x="1039500" y="167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372FBA8-4C7A-4719-9FED-BDEACB3280AA}"/>
              </a:ext>
            </a:extLst>
          </p:cNvPr>
          <p:cNvCxnSpPr>
            <a:cxnSpLocks/>
            <a:endCxn id="148" idx="2"/>
          </p:cNvCxnSpPr>
          <p:nvPr/>
        </p:nvCxnSpPr>
        <p:spPr>
          <a:xfrm flipV="1">
            <a:off x="13095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AA6E3E88-85D0-442B-809C-84F3AB1478CF}"/>
              </a:ext>
            </a:extLst>
          </p:cNvPr>
          <p:cNvCxnSpPr>
            <a:cxnSpLocks/>
            <a:stCxn id="148" idx="0"/>
          </p:cNvCxnSpPr>
          <p:nvPr/>
        </p:nvCxnSpPr>
        <p:spPr>
          <a:xfrm flipV="1">
            <a:off x="130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6835AE63-F05A-425C-BD25-4E928669341C}"/>
              </a:ext>
            </a:extLst>
          </p:cNvPr>
          <p:cNvCxnSpPr>
            <a:cxnSpLocks/>
            <a:stCxn id="150" idx="0"/>
          </p:cNvCxnSpPr>
          <p:nvPr/>
        </p:nvCxnSpPr>
        <p:spPr>
          <a:xfrm flipV="1">
            <a:off x="346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22236E55-420A-4520-9A13-2FD43AADC0E9}"/>
              </a:ext>
            </a:extLst>
          </p:cNvPr>
          <p:cNvCxnSpPr>
            <a:cxnSpLocks/>
            <a:stCxn id="151" idx="0"/>
          </p:cNvCxnSpPr>
          <p:nvPr/>
        </p:nvCxnSpPr>
        <p:spPr>
          <a:xfrm flipV="1">
            <a:off x="238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73521C71-B2A2-4F1B-A9D9-20DE84AE1A59}"/>
              </a:ext>
            </a:extLst>
          </p:cNvPr>
          <p:cNvCxnSpPr>
            <a:cxnSpLocks/>
            <a:stCxn id="153" idx="0"/>
          </p:cNvCxnSpPr>
          <p:nvPr/>
        </p:nvCxnSpPr>
        <p:spPr>
          <a:xfrm flipV="1">
            <a:off x="292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925D0D25-DAC9-41B6-BE49-252334A48BFD}"/>
              </a:ext>
            </a:extLst>
          </p:cNvPr>
          <p:cNvCxnSpPr>
            <a:cxnSpLocks/>
            <a:stCxn id="164" idx="3"/>
            <a:endCxn id="171" idx="1"/>
          </p:cNvCxnSpPr>
          <p:nvPr/>
        </p:nvCxnSpPr>
        <p:spPr>
          <a:xfrm>
            <a:off x="1557000" y="1964250"/>
            <a:ext cx="58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48D59191-82F8-4DA0-9601-61856B3DA59E}"/>
              </a:ext>
            </a:extLst>
          </p:cNvPr>
          <p:cNvCxnSpPr>
            <a:cxnSpLocks/>
            <a:stCxn id="162" idx="2"/>
          </p:cNvCxnSpPr>
          <p:nvPr/>
        </p:nvCxnSpPr>
        <p:spPr>
          <a:xfrm>
            <a:off x="238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118A2984-846E-4E41-B50C-EB8A95D5A91B}"/>
              </a:ext>
            </a:extLst>
          </p:cNvPr>
          <p:cNvCxnSpPr>
            <a:cxnSpLocks/>
            <a:stCxn id="161" idx="2"/>
          </p:cNvCxnSpPr>
          <p:nvPr/>
        </p:nvCxnSpPr>
        <p:spPr>
          <a:xfrm>
            <a:off x="292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D28D5E1A-5CE5-45EB-A136-D77DD3D12712}"/>
              </a:ext>
            </a:extLst>
          </p:cNvPr>
          <p:cNvCxnSpPr>
            <a:cxnSpLocks/>
            <a:stCxn id="160" idx="0"/>
          </p:cNvCxnSpPr>
          <p:nvPr/>
        </p:nvCxnSpPr>
        <p:spPr>
          <a:xfrm flipV="1">
            <a:off x="29295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0" name="Rechte verbindingslijn 199">
            <a:extLst>
              <a:ext uri="{FF2B5EF4-FFF2-40B4-BE49-F238E27FC236}">
                <a16:creationId xmlns:a16="http://schemas.microsoft.com/office/drawing/2014/main" id="{66CE5C84-D60C-41F9-8EC0-35817C1B4EAA}"/>
              </a:ext>
            </a:extLst>
          </p:cNvPr>
          <p:cNvCxnSpPr>
            <a:cxnSpLocks/>
            <a:endCxn id="156" idx="2"/>
          </p:cNvCxnSpPr>
          <p:nvPr/>
        </p:nvCxnSpPr>
        <p:spPr>
          <a:xfrm flipV="1">
            <a:off x="400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3" name="Rechte verbindingslijn 202">
            <a:extLst>
              <a:ext uri="{FF2B5EF4-FFF2-40B4-BE49-F238E27FC236}">
                <a16:creationId xmlns:a16="http://schemas.microsoft.com/office/drawing/2014/main" id="{98E1E89B-E08C-4AD8-9766-B571B2581BE2}"/>
              </a:ext>
            </a:extLst>
          </p:cNvPr>
          <p:cNvCxnSpPr>
            <a:cxnSpLocks/>
            <a:stCxn id="171" idx="3"/>
            <a:endCxn id="172" idx="1"/>
          </p:cNvCxnSpPr>
          <p:nvPr/>
        </p:nvCxnSpPr>
        <p:spPr>
          <a:xfrm>
            <a:off x="4257000" y="1964250"/>
            <a:ext cx="58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6" name="Rechte verbindingslijn 205">
            <a:extLst>
              <a:ext uri="{FF2B5EF4-FFF2-40B4-BE49-F238E27FC236}">
                <a16:creationId xmlns:a16="http://schemas.microsoft.com/office/drawing/2014/main" id="{9723EB7D-0F22-41A8-BFC4-771E7A616B4F}"/>
              </a:ext>
            </a:extLst>
          </p:cNvPr>
          <p:cNvCxnSpPr>
            <a:cxnSpLocks/>
            <a:stCxn id="157" idx="2"/>
          </p:cNvCxnSpPr>
          <p:nvPr/>
        </p:nvCxnSpPr>
        <p:spPr>
          <a:xfrm>
            <a:off x="562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0" name="Rechte verbindingslijn 209">
            <a:extLst>
              <a:ext uri="{FF2B5EF4-FFF2-40B4-BE49-F238E27FC236}">
                <a16:creationId xmlns:a16="http://schemas.microsoft.com/office/drawing/2014/main" id="{2E96C03B-D942-4DAE-B271-6BA5098A5655}"/>
              </a:ext>
            </a:extLst>
          </p:cNvPr>
          <p:cNvCxnSpPr>
            <a:cxnSpLocks/>
            <a:stCxn id="155" idx="2"/>
          </p:cNvCxnSpPr>
          <p:nvPr/>
        </p:nvCxnSpPr>
        <p:spPr>
          <a:xfrm>
            <a:off x="616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3" name="Rechte verbindingslijn 212">
            <a:extLst>
              <a:ext uri="{FF2B5EF4-FFF2-40B4-BE49-F238E27FC236}">
                <a16:creationId xmlns:a16="http://schemas.microsoft.com/office/drawing/2014/main" id="{393BF0AB-0B79-4EF4-8338-C3D2DAEE2126}"/>
              </a:ext>
            </a:extLst>
          </p:cNvPr>
          <p:cNvCxnSpPr>
            <a:cxnSpLocks/>
            <a:endCxn id="173" idx="2"/>
          </p:cNvCxnSpPr>
          <p:nvPr/>
        </p:nvCxnSpPr>
        <p:spPr>
          <a:xfrm flipV="1">
            <a:off x="508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9" name="Tekstvak 218">
            <a:extLst>
              <a:ext uri="{FF2B5EF4-FFF2-40B4-BE49-F238E27FC236}">
                <a16:creationId xmlns:a16="http://schemas.microsoft.com/office/drawing/2014/main" id="{BC1D4124-4A2E-4B59-AF01-113317B1070D}"/>
              </a:ext>
            </a:extLst>
          </p:cNvPr>
          <p:cNvSpPr txBox="1"/>
          <p:nvPr/>
        </p:nvSpPr>
        <p:spPr>
          <a:xfrm>
            <a:off x="522000" y="1806750"/>
            <a:ext cx="1035000" cy="38472"/>
          </a:xfrm>
          <a:prstGeom prst="rect">
            <a:avLst/>
          </a:prstGeom>
          <a:solidFill>
            <a:schemeClr val="bg1"/>
          </a:solidFill>
        </p:spPr>
        <p:txBody>
          <a:bodyPr wrap="square" lIns="0" tIns="0" rIns="0" bIns="0" rtlCol="0" anchor="ctr">
            <a:spAutoFit/>
          </a:bodyPr>
          <a:lstStyle/>
          <a:p>
            <a:pPr algn="ctr"/>
            <a:r>
              <a:rPr lang="nl-NL" sz="250"/>
              <a:t>aanvaarding van</a:t>
            </a:r>
          </a:p>
        </p:txBody>
      </p:sp>
      <p:sp>
        <p:nvSpPr>
          <p:cNvPr id="220" name="Tekstvak 219">
            <a:extLst>
              <a:ext uri="{FF2B5EF4-FFF2-40B4-BE49-F238E27FC236}">
                <a16:creationId xmlns:a16="http://schemas.microsoft.com/office/drawing/2014/main" id="{A6DE23FC-46CF-4772-99E0-83021C714347}"/>
              </a:ext>
            </a:extLst>
          </p:cNvPr>
          <p:cNvSpPr txBox="1"/>
          <p:nvPr/>
        </p:nvSpPr>
        <p:spPr>
          <a:xfrm>
            <a:off x="1061999" y="1446750"/>
            <a:ext cx="492857" cy="38472"/>
          </a:xfrm>
          <a:prstGeom prst="rect">
            <a:avLst/>
          </a:prstGeom>
          <a:solidFill>
            <a:schemeClr val="bg1"/>
          </a:solidFill>
        </p:spPr>
        <p:txBody>
          <a:bodyPr wrap="square" lIns="0" tIns="0" rIns="0" bIns="0" rtlCol="0" anchor="ctr">
            <a:spAutoFit/>
          </a:bodyPr>
          <a:lstStyle/>
          <a:p>
            <a:pPr algn="ctr"/>
            <a:r>
              <a:rPr lang="nl-NL" sz="250"/>
              <a:t>op basis van</a:t>
            </a:r>
          </a:p>
        </p:txBody>
      </p:sp>
      <p:sp>
        <p:nvSpPr>
          <p:cNvPr id="221" name="Tekstvak 220">
            <a:extLst>
              <a:ext uri="{FF2B5EF4-FFF2-40B4-BE49-F238E27FC236}">
                <a16:creationId xmlns:a16="http://schemas.microsoft.com/office/drawing/2014/main" id="{05F4CB6B-B383-4349-B849-2BD0A24849CC}"/>
              </a:ext>
            </a:extLst>
          </p:cNvPr>
          <p:cNvSpPr txBox="1"/>
          <p:nvPr/>
        </p:nvSpPr>
        <p:spPr>
          <a:xfrm>
            <a:off x="1602000" y="1941750"/>
            <a:ext cx="195567" cy="38472"/>
          </a:xfrm>
          <a:prstGeom prst="rect">
            <a:avLst/>
          </a:prstGeom>
          <a:solidFill>
            <a:schemeClr val="bg1"/>
          </a:solidFill>
        </p:spPr>
        <p:txBody>
          <a:bodyPr wrap="none" lIns="0" tIns="0" rIns="0" bIns="0" rtlCol="0" anchor="ctr">
            <a:spAutoFit/>
          </a:bodyPr>
          <a:lstStyle/>
          <a:p>
            <a:pPr algn="ctr"/>
            <a:r>
              <a:rPr lang="nl-NL" sz="250"/>
              <a:t>afspraak over</a:t>
            </a:r>
          </a:p>
        </p:txBody>
      </p:sp>
      <p:sp>
        <p:nvSpPr>
          <p:cNvPr id="222" name="Tekstvak 221">
            <a:extLst>
              <a:ext uri="{FF2B5EF4-FFF2-40B4-BE49-F238E27FC236}">
                <a16:creationId xmlns:a16="http://schemas.microsoft.com/office/drawing/2014/main" id="{0C5E094D-8C3E-43F7-9EA2-5DDA3A10C6C2}"/>
              </a:ext>
            </a:extLst>
          </p:cNvPr>
          <p:cNvSpPr txBox="1"/>
          <p:nvPr/>
        </p:nvSpPr>
        <p:spPr>
          <a:xfrm>
            <a:off x="1062000" y="1086750"/>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23" name="Tekstvak 222">
            <a:extLst>
              <a:ext uri="{FF2B5EF4-FFF2-40B4-BE49-F238E27FC236}">
                <a16:creationId xmlns:a16="http://schemas.microsoft.com/office/drawing/2014/main" id="{47AE3D3C-8839-46F3-8F93-8303F7178856}"/>
              </a:ext>
            </a:extLst>
          </p:cNvPr>
          <p:cNvSpPr txBox="1"/>
          <p:nvPr/>
        </p:nvSpPr>
        <p:spPr>
          <a:xfrm>
            <a:off x="3222000" y="1086750"/>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24" name="Tekstvak 223">
            <a:extLst>
              <a:ext uri="{FF2B5EF4-FFF2-40B4-BE49-F238E27FC236}">
                <a16:creationId xmlns:a16="http://schemas.microsoft.com/office/drawing/2014/main" id="{26D3EC92-DE5D-4E11-8C4E-52E378A848DD}"/>
              </a:ext>
            </a:extLst>
          </p:cNvPr>
          <p:cNvSpPr txBox="1"/>
          <p:nvPr/>
        </p:nvSpPr>
        <p:spPr>
          <a:xfrm>
            <a:off x="2142000" y="1086750"/>
            <a:ext cx="495000" cy="38472"/>
          </a:xfrm>
          <a:prstGeom prst="rect">
            <a:avLst/>
          </a:prstGeom>
          <a:solidFill>
            <a:schemeClr val="bg1"/>
          </a:solidFill>
        </p:spPr>
        <p:txBody>
          <a:bodyPr wrap="square" lIns="0" tIns="0" rIns="0" bIns="0" rtlCol="0" anchor="ctr">
            <a:spAutoFit/>
          </a:bodyPr>
          <a:lstStyle/>
          <a:p>
            <a:pPr algn="ctr"/>
            <a:r>
              <a:rPr lang="nl-NL" sz="250"/>
              <a:t>aan</a:t>
            </a:r>
          </a:p>
        </p:txBody>
      </p:sp>
      <p:sp>
        <p:nvSpPr>
          <p:cNvPr id="226" name="Tekstvak 225">
            <a:extLst>
              <a:ext uri="{FF2B5EF4-FFF2-40B4-BE49-F238E27FC236}">
                <a16:creationId xmlns:a16="http://schemas.microsoft.com/office/drawing/2014/main" id="{ED88AA51-8EC7-44C5-A57B-7431F3F8854D}"/>
              </a:ext>
            </a:extLst>
          </p:cNvPr>
          <p:cNvSpPr txBox="1"/>
          <p:nvPr/>
        </p:nvSpPr>
        <p:spPr>
          <a:xfrm>
            <a:off x="2682000" y="1086750"/>
            <a:ext cx="495000" cy="38472"/>
          </a:xfrm>
          <a:prstGeom prst="rect">
            <a:avLst/>
          </a:prstGeom>
          <a:solidFill>
            <a:schemeClr val="bg1"/>
          </a:solidFill>
        </p:spPr>
        <p:txBody>
          <a:bodyPr wrap="square" lIns="0" tIns="0" rIns="0" bIns="0" rtlCol="0" anchor="ctr">
            <a:spAutoFit/>
          </a:bodyPr>
          <a:lstStyle/>
          <a:p>
            <a:pPr algn="ctr"/>
            <a:r>
              <a:rPr lang="nl-NL" sz="250"/>
              <a:t>met</a:t>
            </a:r>
          </a:p>
        </p:txBody>
      </p:sp>
      <p:sp>
        <p:nvSpPr>
          <p:cNvPr id="228" name="Tekstvak 227">
            <a:extLst>
              <a:ext uri="{FF2B5EF4-FFF2-40B4-BE49-F238E27FC236}">
                <a16:creationId xmlns:a16="http://schemas.microsoft.com/office/drawing/2014/main" id="{F18343B8-8F2F-4FC7-AC9C-7A4FFE01CD98}"/>
              </a:ext>
            </a:extLst>
          </p:cNvPr>
          <p:cNvSpPr txBox="1"/>
          <p:nvPr/>
        </p:nvSpPr>
        <p:spPr>
          <a:xfrm>
            <a:off x="2142000" y="1810372"/>
            <a:ext cx="495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229" name="Tekstvak 228">
            <a:extLst>
              <a:ext uri="{FF2B5EF4-FFF2-40B4-BE49-F238E27FC236}">
                <a16:creationId xmlns:a16="http://schemas.microsoft.com/office/drawing/2014/main" id="{017185B6-DD15-475C-8BFD-8C70FF0883EB}"/>
              </a:ext>
            </a:extLst>
          </p:cNvPr>
          <p:cNvSpPr txBox="1"/>
          <p:nvPr/>
        </p:nvSpPr>
        <p:spPr>
          <a:xfrm>
            <a:off x="2682000" y="1716750"/>
            <a:ext cx="495000" cy="38472"/>
          </a:xfrm>
          <a:prstGeom prst="rect">
            <a:avLst/>
          </a:prstGeom>
          <a:solidFill>
            <a:schemeClr val="bg1"/>
          </a:solidFill>
        </p:spPr>
        <p:txBody>
          <a:bodyPr wrap="square" lIns="0" tIns="0" rIns="0" bIns="0" rtlCol="0" anchor="ctr">
            <a:spAutoFit/>
          </a:bodyPr>
          <a:lstStyle/>
          <a:p>
            <a:pPr algn="ctr"/>
            <a:r>
              <a:rPr lang="nl-NL" sz="250"/>
              <a:t>achter</a:t>
            </a:r>
          </a:p>
        </p:txBody>
      </p:sp>
      <p:sp>
        <p:nvSpPr>
          <p:cNvPr id="230" name="Tekstvak 229">
            <a:extLst>
              <a:ext uri="{FF2B5EF4-FFF2-40B4-BE49-F238E27FC236}">
                <a16:creationId xmlns:a16="http://schemas.microsoft.com/office/drawing/2014/main" id="{29E018DD-D25D-4C38-816E-D01FB6274C66}"/>
              </a:ext>
            </a:extLst>
          </p:cNvPr>
          <p:cNvSpPr txBox="1"/>
          <p:nvPr/>
        </p:nvSpPr>
        <p:spPr>
          <a:xfrm>
            <a:off x="2682000" y="2166750"/>
            <a:ext cx="495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232" name="Tekstvak 231">
            <a:extLst>
              <a:ext uri="{FF2B5EF4-FFF2-40B4-BE49-F238E27FC236}">
                <a16:creationId xmlns:a16="http://schemas.microsoft.com/office/drawing/2014/main" id="{7728ED89-736E-45DB-B709-932D76F1D766}"/>
              </a:ext>
            </a:extLst>
          </p:cNvPr>
          <p:cNvSpPr txBox="1"/>
          <p:nvPr/>
        </p:nvSpPr>
        <p:spPr>
          <a:xfrm>
            <a:off x="5382000" y="1716750"/>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33" name="Tekstvak 232">
            <a:extLst>
              <a:ext uri="{FF2B5EF4-FFF2-40B4-BE49-F238E27FC236}">
                <a16:creationId xmlns:a16="http://schemas.microsoft.com/office/drawing/2014/main" id="{D4341066-4658-489B-B0E6-2C8D015798D3}"/>
              </a:ext>
            </a:extLst>
          </p:cNvPr>
          <p:cNvSpPr txBox="1"/>
          <p:nvPr/>
        </p:nvSpPr>
        <p:spPr>
          <a:xfrm>
            <a:off x="5922000" y="1716750"/>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35" name="Tekstvak 234">
            <a:extLst>
              <a:ext uri="{FF2B5EF4-FFF2-40B4-BE49-F238E27FC236}">
                <a16:creationId xmlns:a16="http://schemas.microsoft.com/office/drawing/2014/main" id="{2A9573DB-69A5-4089-BDC9-6090D0FB97E6}"/>
              </a:ext>
            </a:extLst>
          </p:cNvPr>
          <p:cNvSpPr txBox="1"/>
          <p:nvPr/>
        </p:nvSpPr>
        <p:spPr>
          <a:xfrm>
            <a:off x="4662000" y="1941750"/>
            <a:ext cx="121828" cy="38472"/>
          </a:xfrm>
          <a:prstGeom prst="rect">
            <a:avLst/>
          </a:prstGeom>
          <a:solidFill>
            <a:schemeClr val="bg1"/>
          </a:solidFill>
        </p:spPr>
        <p:txBody>
          <a:bodyPr wrap="none" lIns="0" tIns="0" rIns="0" bIns="0" rtlCol="0" anchor="ctr">
            <a:spAutoFit/>
          </a:bodyPr>
          <a:lstStyle/>
          <a:p>
            <a:pPr algn="ctr"/>
            <a:r>
              <a:rPr lang="nl-NL" sz="250"/>
              <a:t>actief op</a:t>
            </a:r>
          </a:p>
        </p:txBody>
      </p:sp>
      <p:sp>
        <p:nvSpPr>
          <p:cNvPr id="236" name="Tekstvak 235">
            <a:extLst>
              <a:ext uri="{FF2B5EF4-FFF2-40B4-BE49-F238E27FC236}">
                <a16:creationId xmlns:a16="http://schemas.microsoft.com/office/drawing/2014/main" id="{2AD628A5-A1C6-4B94-8EA3-62C15BE3093F}"/>
              </a:ext>
            </a:extLst>
          </p:cNvPr>
          <p:cNvSpPr txBox="1"/>
          <p:nvPr/>
        </p:nvSpPr>
        <p:spPr>
          <a:xfrm>
            <a:off x="4842000" y="1723994"/>
            <a:ext cx="495000" cy="38472"/>
          </a:xfrm>
          <a:prstGeom prst="rect">
            <a:avLst/>
          </a:prstGeom>
          <a:solidFill>
            <a:schemeClr val="bg1"/>
          </a:solidFill>
        </p:spPr>
        <p:txBody>
          <a:bodyPr wrap="square" lIns="0" tIns="0" rIns="0" bIns="0" rtlCol="0" anchor="ctr">
            <a:spAutoFit/>
          </a:bodyPr>
          <a:lstStyle/>
          <a:p>
            <a:pPr algn="ctr"/>
            <a:r>
              <a:rPr lang="nl-NL" sz="250"/>
              <a:t>met</a:t>
            </a:r>
          </a:p>
        </p:txBody>
      </p:sp>
      <p:sp>
        <p:nvSpPr>
          <p:cNvPr id="238" name="Rechthoek 237">
            <a:extLst>
              <a:ext uri="{FF2B5EF4-FFF2-40B4-BE49-F238E27FC236}">
                <a16:creationId xmlns:a16="http://schemas.microsoft.com/office/drawing/2014/main" id="{6D05A5EB-A438-4D0B-8C57-7F8743ABD027}"/>
              </a:ext>
            </a:extLst>
          </p:cNvPr>
          <p:cNvSpPr/>
          <p:nvPr/>
        </p:nvSpPr>
        <p:spPr>
          <a:xfrm>
            <a:off x="3222000" y="3336750"/>
            <a:ext cx="495000" cy="85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7200" rtlCol="0" anchor="t"/>
          <a:lstStyle/>
          <a:p>
            <a:pPr algn="ctr"/>
            <a:r>
              <a:rPr lang="nl-NL" sz="300">
                <a:solidFill>
                  <a:schemeClr val="tx1"/>
                </a:solidFill>
              </a:rPr>
              <a:t>Netcomponent</a:t>
            </a:r>
          </a:p>
        </p:txBody>
      </p:sp>
      <p:sp>
        <p:nvSpPr>
          <p:cNvPr id="239" name="!!primair">
            <a:extLst>
              <a:ext uri="{FF2B5EF4-FFF2-40B4-BE49-F238E27FC236}">
                <a16:creationId xmlns:a16="http://schemas.microsoft.com/office/drawing/2014/main" id="{ED60F799-8274-4B02-B45B-D40CE89F85CF}"/>
              </a:ext>
            </a:extLst>
          </p:cNvPr>
          <p:cNvSpPr/>
          <p:nvPr/>
        </p:nvSpPr>
        <p:spPr>
          <a:xfrm>
            <a:off x="3267000" y="3471750"/>
            <a:ext cx="4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Primaire netcomponent</a:t>
            </a:r>
          </a:p>
        </p:txBody>
      </p:sp>
      <p:sp>
        <p:nvSpPr>
          <p:cNvPr id="240" name="!!secundair">
            <a:extLst>
              <a:ext uri="{FF2B5EF4-FFF2-40B4-BE49-F238E27FC236}">
                <a16:creationId xmlns:a16="http://schemas.microsoft.com/office/drawing/2014/main" id="{9D0EC4FF-C3B3-44E6-8C41-9EC853A37FC7}"/>
              </a:ext>
            </a:extLst>
          </p:cNvPr>
          <p:cNvSpPr/>
          <p:nvPr/>
        </p:nvSpPr>
        <p:spPr>
          <a:xfrm>
            <a:off x="3267000" y="3651750"/>
            <a:ext cx="4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8000" rIns="7200" bIns="7200" rtlCol="0" anchor="ctr"/>
          <a:lstStyle/>
          <a:p>
            <a:pPr algn="ctr"/>
            <a:r>
              <a:rPr lang="nl-NL" sz="250">
                <a:solidFill>
                  <a:schemeClr val="tx1"/>
                </a:solidFill>
              </a:rPr>
              <a:t>Secundaire netcomponent</a:t>
            </a:r>
          </a:p>
        </p:txBody>
      </p:sp>
      <p:sp>
        <p:nvSpPr>
          <p:cNvPr id="241" name="!!tertiair">
            <a:extLst>
              <a:ext uri="{FF2B5EF4-FFF2-40B4-BE49-F238E27FC236}">
                <a16:creationId xmlns:a16="http://schemas.microsoft.com/office/drawing/2014/main" id="{DC8C6A8F-DF67-472A-A928-62FFFD35E9A5}"/>
              </a:ext>
            </a:extLst>
          </p:cNvPr>
          <p:cNvSpPr/>
          <p:nvPr/>
        </p:nvSpPr>
        <p:spPr>
          <a:xfrm>
            <a:off x="3267000" y="3831750"/>
            <a:ext cx="4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Tertiaire netcomponent</a:t>
            </a:r>
          </a:p>
        </p:txBody>
      </p:sp>
      <p:sp>
        <p:nvSpPr>
          <p:cNvPr id="242" name="!!telecom">
            <a:extLst>
              <a:ext uri="{FF2B5EF4-FFF2-40B4-BE49-F238E27FC236}">
                <a16:creationId xmlns:a16="http://schemas.microsoft.com/office/drawing/2014/main" id="{D6AF3E93-44FC-41BC-901C-3B47F1AA7AA8}"/>
              </a:ext>
            </a:extLst>
          </p:cNvPr>
          <p:cNvSpPr/>
          <p:nvPr/>
        </p:nvSpPr>
        <p:spPr>
          <a:xfrm>
            <a:off x="3267000" y="4011750"/>
            <a:ext cx="40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250">
                <a:solidFill>
                  <a:schemeClr val="tx1"/>
                </a:solidFill>
              </a:rPr>
              <a:t>Telecomcomponent</a:t>
            </a:r>
          </a:p>
        </p:txBody>
      </p:sp>
      <p:sp>
        <p:nvSpPr>
          <p:cNvPr id="244" name="Rechthoek 243">
            <a:extLst>
              <a:ext uri="{FF2B5EF4-FFF2-40B4-BE49-F238E27FC236}">
                <a16:creationId xmlns:a16="http://schemas.microsoft.com/office/drawing/2014/main" id="{6E5EF708-7142-464C-A557-211A6FB9A31F}"/>
              </a:ext>
            </a:extLst>
          </p:cNvPr>
          <p:cNvSpPr/>
          <p:nvPr/>
        </p:nvSpPr>
        <p:spPr>
          <a:xfrm>
            <a:off x="3762000" y="2256750"/>
            <a:ext cx="157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Energie-uitwisseling</a:t>
            </a:r>
          </a:p>
        </p:txBody>
      </p:sp>
      <p:sp>
        <p:nvSpPr>
          <p:cNvPr id="245" name="Rechthoek 244">
            <a:extLst>
              <a:ext uri="{FF2B5EF4-FFF2-40B4-BE49-F238E27FC236}">
                <a16:creationId xmlns:a16="http://schemas.microsoft.com/office/drawing/2014/main" id="{18B96239-3568-4D49-8FA1-CC4BE5517F36}"/>
              </a:ext>
            </a:extLst>
          </p:cNvPr>
          <p:cNvSpPr/>
          <p:nvPr/>
        </p:nvSpPr>
        <p:spPr>
          <a:xfrm>
            <a:off x="5382000" y="225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err="1">
                <a:solidFill>
                  <a:schemeClr val="tx1"/>
                </a:solidFill>
              </a:rPr>
              <a:t>Opregel</a:t>
            </a:r>
            <a:r>
              <a:rPr lang="nl-NL" sz="300">
                <a:solidFill>
                  <a:schemeClr val="tx1"/>
                </a:solidFill>
              </a:rPr>
              <a:t>- of afregelbehoefte</a:t>
            </a:r>
          </a:p>
        </p:txBody>
      </p:sp>
      <p:sp>
        <p:nvSpPr>
          <p:cNvPr id="246" name="!!3Energieprogramma of prognose">
            <a:extLst>
              <a:ext uri="{FF2B5EF4-FFF2-40B4-BE49-F238E27FC236}">
                <a16:creationId xmlns:a16="http://schemas.microsoft.com/office/drawing/2014/main" id="{6810EDDB-33EA-4D68-BD9B-39B687024B9D}"/>
              </a:ext>
            </a:extLst>
          </p:cNvPr>
          <p:cNvSpPr/>
          <p:nvPr/>
        </p:nvSpPr>
        <p:spPr>
          <a:xfrm>
            <a:off x="4302000" y="261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Energieprogramma</a:t>
            </a:r>
          </a:p>
          <a:p>
            <a:pPr algn="ctr"/>
            <a:r>
              <a:rPr lang="nl-NL" sz="300">
                <a:solidFill>
                  <a:schemeClr val="tx1"/>
                </a:solidFill>
              </a:rPr>
              <a:t>of prognose</a:t>
            </a:r>
          </a:p>
        </p:txBody>
      </p:sp>
      <p:sp>
        <p:nvSpPr>
          <p:cNvPr id="247" name="Rechthoek 246">
            <a:extLst>
              <a:ext uri="{FF2B5EF4-FFF2-40B4-BE49-F238E27FC236}">
                <a16:creationId xmlns:a16="http://schemas.microsoft.com/office/drawing/2014/main" id="{C5C92BDC-BD32-4553-B624-7275F341C9F4}"/>
              </a:ext>
            </a:extLst>
          </p:cNvPr>
          <p:cNvSpPr/>
          <p:nvPr/>
        </p:nvSpPr>
        <p:spPr>
          <a:xfrm>
            <a:off x="3762000" y="261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Energiemarkt</a:t>
            </a:r>
          </a:p>
        </p:txBody>
      </p:sp>
      <p:cxnSp>
        <p:nvCxnSpPr>
          <p:cNvPr id="253" name="Rechte verbindingslijn 252">
            <a:extLst>
              <a:ext uri="{FF2B5EF4-FFF2-40B4-BE49-F238E27FC236}">
                <a16:creationId xmlns:a16="http://schemas.microsoft.com/office/drawing/2014/main" id="{D93767EA-6D71-47E2-AB2C-D620861B2E5B}"/>
              </a:ext>
            </a:extLst>
          </p:cNvPr>
          <p:cNvCxnSpPr>
            <a:cxnSpLocks/>
            <a:stCxn id="238" idx="0"/>
          </p:cNvCxnSpPr>
          <p:nvPr/>
        </p:nvCxnSpPr>
        <p:spPr>
          <a:xfrm flipV="1">
            <a:off x="346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1433A653-CA7F-4B3C-9016-F251D9719FDA}"/>
              </a:ext>
            </a:extLst>
          </p:cNvPr>
          <p:cNvCxnSpPr>
            <a:cxnSpLocks/>
            <a:stCxn id="247" idx="0"/>
          </p:cNvCxnSpPr>
          <p:nvPr/>
        </p:nvCxnSpPr>
        <p:spPr>
          <a:xfrm flipV="1">
            <a:off x="40095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25BA2DC6-0D38-4E49-9E23-EE597A48B753}"/>
              </a:ext>
            </a:extLst>
          </p:cNvPr>
          <p:cNvCxnSpPr>
            <a:cxnSpLocks/>
            <a:stCxn id="246" idx="0"/>
            <a:endCxn id="244" idx="2"/>
          </p:cNvCxnSpPr>
          <p:nvPr/>
        </p:nvCxnSpPr>
        <p:spPr>
          <a:xfrm flipV="1">
            <a:off x="4549500" y="239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C57FE433-A429-4781-8278-5498BCE1D783}"/>
              </a:ext>
            </a:extLst>
          </p:cNvPr>
          <p:cNvCxnSpPr>
            <a:cxnSpLocks/>
          </p:cNvCxnSpPr>
          <p:nvPr/>
        </p:nvCxnSpPr>
        <p:spPr>
          <a:xfrm flipV="1">
            <a:off x="40095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3" name="Rechte verbindingslijn 272">
            <a:extLst>
              <a:ext uri="{FF2B5EF4-FFF2-40B4-BE49-F238E27FC236}">
                <a16:creationId xmlns:a16="http://schemas.microsoft.com/office/drawing/2014/main" id="{A32BD664-DEE1-481D-80FD-96BDCE05390E}"/>
              </a:ext>
            </a:extLst>
          </p:cNvPr>
          <p:cNvCxnSpPr>
            <a:cxnSpLocks/>
          </p:cNvCxnSpPr>
          <p:nvPr/>
        </p:nvCxnSpPr>
        <p:spPr>
          <a:xfrm flipV="1">
            <a:off x="5089500" y="203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9" name="Rechthoek 278">
            <a:extLst>
              <a:ext uri="{FF2B5EF4-FFF2-40B4-BE49-F238E27FC236}">
                <a16:creationId xmlns:a16="http://schemas.microsoft.com/office/drawing/2014/main" id="{94738B9F-13B7-435A-859F-7AF1870CBE70}"/>
              </a:ext>
            </a:extLst>
          </p:cNvPr>
          <p:cNvSpPr/>
          <p:nvPr/>
        </p:nvSpPr>
        <p:spPr>
          <a:xfrm>
            <a:off x="5922000" y="405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Materiaal</a:t>
            </a:r>
          </a:p>
        </p:txBody>
      </p:sp>
      <p:sp>
        <p:nvSpPr>
          <p:cNvPr id="282" name="Tekstvak 281">
            <a:extLst>
              <a:ext uri="{FF2B5EF4-FFF2-40B4-BE49-F238E27FC236}">
                <a16:creationId xmlns:a16="http://schemas.microsoft.com/office/drawing/2014/main" id="{B86B8EA0-BA94-4718-8BFF-AD0EEDFA2C68}"/>
              </a:ext>
            </a:extLst>
          </p:cNvPr>
          <p:cNvSpPr txBox="1"/>
          <p:nvPr/>
        </p:nvSpPr>
        <p:spPr>
          <a:xfrm>
            <a:off x="5382000" y="2436750"/>
            <a:ext cx="495000" cy="38472"/>
          </a:xfrm>
          <a:prstGeom prst="rect">
            <a:avLst/>
          </a:prstGeom>
          <a:solidFill>
            <a:schemeClr val="bg1"/>
          </a:solidFill>
        </p:spPr>
        <p:txBody>
          <a:bodyPr wrap="square" lIns="0" tIns="0" rIns="0" bIns="0" rtlCol="0" anchor="ctr">
            <a:spAutoFit/>
          </a:bodyPr>
          <a:lstStyle/>
          <a:p>
            <a:pPr algn="ctr"/>
            <a:r>
              <a:rPr lang="nl-NL" sz="250"/>
              <a:t>vanwege</a:t>
            </a:r>
          </a:p>
        </p:txBody>
      </p:sp>
      <p:sp>
        <p:nvSpPr>
          <p:cNvPr id="283" name="Tekstvak 282">
            <a:extLst>
              <a:ext uri="{FF2B5EF4-FFF2-40B4-BE49-F238E27FC236}">
                <a16:creationId xmlns:a16="http://schemas.microsoft.com/office/drawing/2014/main" id="{A86BFC21-7BB0-4776-AACA-65901E0AB97B}"/>
              </a:ext>
            </a:extLst>
          </p:cNvPr>
          <p:cNvSpPr txBox="1"/>
          <p:nvPr/>
        </p:nvSpPr>
        <p:spPr>
          <a:xfrm>
            <a:off x="4842000" y="2436750"/>
            <a:ext cx="499500" cy="38472"/>
          </a:xfrm>
          <a:prstGeom prst="rect">
            <a:avLst/>
          </a:prstGeom>
          <a:solidFill>
            <a:schemeClr val="bg1"/>
          </a:solidFill>
        </p:spPr>
        <p:txBody>
          <a:bodyPr wrap="square" lIns="0" tIns="0" rIns="0" bIns="0" rtlCol="0" anchor="ctr">
            <a:spAutoFit/>
          </a:bodyPr>
          <a:lstStyle/>
          <a:p>
            <a:pPr algn="ctr"/>
            <a:r>
              <a:rPr lang="nl-NL" sz="250"/>
              <a:t>bepaald met</a:t>
            </a:r>
          </a:p>
        </p:txBody>
      </p:sp>
      <p:sp>
        <p:nvSpPr>
          <p:cNvPr id="284" name="Tekstvak 283">
            <a:extLst>
              <a:ext uri="{FF2B5EF4-FFF2-40B4-BE49-F238E27FC236}">
                <a16:creationId xmlns:a16="http://schemas.microsoft.com/office/drawing/2014/main" id="{B57DDC37-34DC-431D-9CC2-FEA0D86BED44}"/>
              </a:ext>
            </a:extLst>
          </p:cNvPr>
          <p:cNvSpPr txBox="1"/>
          <p:nvPr/>
        </p:nvSpPr>
        <p:spPr>
          <a:xfrm>
            <a:off x="3222000" y="3250372"/>
            <a:ext cx="495000" cy="38472"/>
          </a:xfrm>
          <a:prstGeom prst="rect">
            <a:avLst/>
          </a:prstGeom>
          <a:solidFill>
            <a:schemeClr val="bg1"/>
          </a:solidFill>
        </p:spPr>
        <p:txBody>
          <a:bodyPr wrap="square" lIns="0" tIns="0" rIns="0" bIns="0" rtlCol="0" anchor="ctr">
            <a:spAutoFit/>
          </a:bodyPr>
          <a:lstStyle/>
          <a:p>
            <a:pPr algn="ctr"/>
            <a:r>
              <a:rPr lang="nl-NL" sz="250"/>
              <a:t>ingezet op</a:t>
            </a:r>
          </a:p>
        </p:txBody>
      </p:sp>
      <p:sp>
        <p:nvSpPr>
          <p:cNvPr id="285" name="Tekstvak 284">
            <a:extLst>
              <a:ext uri="{FF2B5EF4-FFF2-40B4-BE49-F238E27FC236}">
                <a16:creationId xmlns:a16="http://schemas.microsoft.com/office/drawing/2014/main" id="{36D725DD-6086-4FE8-8492-6AB082BC0E30}"/>
              </a:ext>
            </a:extLst>
          </p:cNvPr>
          <p:cNvSpPr txBox="1"/>
          <p:nvPr/>
        </p:nvSpPr>
        <p:spPr>
          <a:xfrm>
            <a:off x="2682000" y="3381750"/>
            <a:ext cx="52900" cy="38472"/>
          </a:xfrm>
          <a:prstGeom prst="rect">
            <a:avLst/>
          </a:prstGeom>
          <a:solidFill>
            <a:schemeClr val="bg1"/>
          </a:solidFill>
        </p:spPr>
        <p:txBody>
          <a:bodyPr wrap="none" lIns="0" tIns="0" rIns="0" bIns="0" rtlCol="0" anchor="ctr">
            <a:spAutoFit/>
          </a:bodyPr>
          <a:lstStyle/>
          <a:p>
            <a:r>
              <a:rPr lang="nl-NL" sz="250"/>
              <a:t>aan</a:t>
            </a:r>
          </a:p>
        </p:txBody>
      </p:sp>
      <p:cxnSp>
        <p:nvCxnSpPr>
          <p:cNvPr id="286" name="Rechte verbindingslijn 285">
            <a:extLst>
              <a:ext uri="{FF2B5EF4-FFF2-40B4-BE49-F238E27FC236}">
                <a16:creationId xmlns:a16="http://schemas.microsoft.com/office/drawing/2014/main" id="{79E4CB69-FC72-40E3-AEF0-21111392D222}"/>
              </a:ext>
            </a:extLst>
          </p:cNvPr>
          <p:cNvCxnSpPr>
            <a:cxnSpLocks/>
          </p:cNvCxnSpPr>
          <p:nvPr/>
        </p:nvCxnSpPr>
        <p:spPr>
          <a:xfrm flipV="1">
            <a:off x="3469500" y="2031750"/>
            <a:ext cx="0" cy="94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87" name="Tekstvak 286">
            <a:extLst>
              <a:ext uri="{FF2B5EF4-FFF2-40B4-BE49-F238E27FC236}">
                <a16:creationId xmlns:a16="http://schemas.microsoft.com/office/drawing/2014/main" id="{6DCE37EF-4CC5-426C-A034-99F13C64DFE3}"/>
              </a:ext>
            </a:extLst>
          </p:cNvPr>
          <p:cNvSpPr txBox="1"/>
          <p:nvPr/>
        </p:nvSpPr>
        <p:spPr>
          <a:xfrm>
            <a:off x="3222000" y="2893994"/>
            <a:ext cx="495000" cy="38472"/>
          </a:xfrm>
          <a:prstGeom prst="rect">
            <a:avLst/>
          </a:prstGeom>
          <a:solidFill>
            <a:schemeClr val="bg1"/>
          </a:solidFill>
        </p:spPr>
        <p:txBody>
          <a:bodyPr wrap="square" lIns="0" tIns="0" rIns="0" bIns="0" rtlCol="0" anchor="ctr">
            <a:spAutoFit/>
          </a:bodyPr>
          <a:lstStyle/>
          <a:p>
            <a:pPr algn="ctr"/>
            <a:r>
              <a:rPr lang="nl-NL" sz="250"/>
              <a:t>realisatie van</a:t>
            </a:r>
          </a:p>
        </p:txBody>
      </p:sp>
      <p:cxnSp>
        <p:nvCxnSpPr>
          <p:cNvPr id="289" name="Rechte verbindingslijn 288">
            <a:extLst>
              <a:ext uri="{FF2B5EF4-FFF2-40B4-BE49-F238E27FC236}">
                <a16:creationId xmlns:a16="http://schemas.microsoft.com/office/drawing/2014/main" id="{078F1AA3-D86A-4FF4-A335-AFB2C2BA2F7F}"/>
              </a:ext>
            </a:extLst>
          </p:cNvPr>
          <p:cNvCxnSpPr>
            <a:cxnSpLocks/>
            <a:endCxn id="104" idx="2"/>
          </p:cNvCxnSpPr>
          <p:nvPr/>
        </p:nvCxnSpPr>
        <p:spPr>
          <a:xfrm flipV="1">
            <a:off x="5089500" y="2751750"/>
            <a:ext cx="0" cy="225000"/>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sp>
        <p:nvSpPr>
          <p:cNvPr id="290" name="Tekstvak 289">
            <a:extLst>
              <a:ext uri="{FF2B5EF4-FFF2-40B4-BE49-F238E27FC236}">
                <a16:creationId xmlns:a16="http://schemas.microsoft.com/office/drawing/2014/main" id="{2A138561-503D-4DE3-A6B6-F8321AB5599B}"/>
              </a:ext>
            </a:extLst>
          </p:cNvPr>
          <p:cNvSpPr txBox="1"/>
          <p:nvPr/>
        </p:nvSpPr>
        <p:spPr>
          <a:xfrm>
            <a:off x="4842000" y="2796750"/>
            <a:ext cx="495000" cy="38472"/>
          </a:xfrm>
          <a:prstGeom prst="rect">
            <a:avLst/>
          </a:prstGeom>
          <a:solidFill>
            <a:schemeClr val="bg1"/>
          </a:solidFill>
        </p:spPr>
        <p:txBody>
          <a:bodyPr wrap="square" lIns="0" tIns="0" rIns="0" bIns="0" rtlCol="0" anchor="ctr">
            <a:spAutoFit/>
          </a:bodyPr>
          <a:lstStyle/>
          <a:p>
            <a:pPr algn="ctr"/>
            <a:r>
              <a:rPr lang="nl-NL" sz="250"/>
              <a:t>van</a:t>
            </a:r>
          </a:p>
        </p:txBody>
      </p:sp>
      <p:cxnSp>
        <p:nvCxnSpPr>
          <p:cNvPr id="294" name="Rechte verbindingslijn 293">
            <a:extLst>
              <a:ext uri="{FF2B5EF4-FFF2-40B4-BE49-F238E27FC236}">
                <a16:creationId xmlns:a16="http://schemas.microsoft.com/office/drawing/2014/main" id="{364FF334-4A19-4189-A214-2432F000DD47}"/>
              </a:ext>
            </a:extLst>
          </p:cNvPr>
          <p:cNvCxnSpPr>
            <a:cxnSpLocks/>
            <a:stCxn id="143" idx="2"/>
          </p:cNvCxnSpPr>
          <p:nvPr/>
        </p:nvCxnSpPr>
        <p:spPr>
          <a:xfrm>
            <a:off x="58995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95" name="Tekstvak 294">
            <a:extLst>
              <a:ext uri="{FF2B5EF4-FFF2-40B4-BE49-F238E27FC236}">
                <a16:creationId xmlns:a16="http://schemas.microsoft.com/office/drawing/2014/main" id="{61690978-67A6-424C-9031-237CBD1D47B8}"/>
              </a:ext>
            </a:extLst>
          </p:cNvPr>
          <p:cNvSpPr txBox="1"/>
          <p:nvPr/>
        </p:nvSpPr>
        <p:spPr>
          <a:xfrm>
            <a:off x="5652000" y="2796750"/>
            <a:ext cx="495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297" name="Rechthoek 296">
            <a:extLst>
              <a:ext uri="{FF2B5EF4-FFF2-40B4-BE49-F238E27FC236}">
                <a16:creationId xmlns:a16="http://schemas.microsoft.com/office/drawing/2014/main" id="{54C64854-1944-442C-8E13-A3546A76F66F}"/>
              </a:ext>
            </a:extLst>
          </p:cNvPr>
          <p:cNvSpPr/>
          <p:nvPr/>
        </p:nvSpPr>
        <p:spPr>
          <a:xfrm>
            <a:off x="3222000" y="1536750"/>
            <a:ext cx="495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err="1">
                <a:solidFill>
                  <a:schemeClr val="tx1"/>
                </a:solidFill>
              </a:rPr>
              <a:t>Opregel</a:t>
            </a:r>
            <a:r>
              <a:rPr lang="nl-NL" sz="300">
                <a:solidFill>
                  <a:schemeClr val="tx1"/>
                </a:solidFill>
              </a:rPr>
              <a:t>- of afregelaanbod</a:t>
            </a:r>
          </a:p>
        </p:txBody>
      </p:sp>
      <p:cxnSp>
        <p:nvCxnSpPr>
          <p:cNvPr id="298" name="Rechte verbindingslijn 297">
            <a:extLst>
              <a:ext uri="{FF2B5EF4-FFF2-40B4-BE49-F238E27FC236}">
                <a16:creationId xmlns:a16="http://schemas.microsoft.com/office/drawing/2014/main" id="{10D47F05-FD54-4222-A50A-07D719D69736}"/>
              </a:ext>
            </a:extLst>
          </p:cNvPr>
          <p:cNvCxnSpPr>
            <a:cxnSpLocks/>
            <a:endCxn id="297" idx="2"/>
          </p:cNvCxnSpPr>
          <p:nvPr/>
        </p:nvCxnSpPr>
        <p:spPr>
          <a:xfrm flipV="1">
            <a:off x="3469500" y="1671750"/>
            <a:ext cx="0" cy="225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03" name="Tekstvak 302">
            <a:extLst>
              <a:ext uri="{FF2B5EF4-FFF2-40B4-BE49-F238E27FC236}">
                <a16:creationId xmlns:a16="http://schemas.microsoft.com/office/drawing/2014/main" id="{C194191D-48C5-4B10-9A05-70D684ED68A0}"/>
              </a:ext>
            </a:extLst>
          </p:cNvPr>
          <p:cNvSpPr txBox="1"/>
          <p:nvPr/>
        </p:nvSpPr>
        <p:spPr>
          <a:xfrm>
            <a:off x="3222000" y="1716750"/>
            <a:ext cx="495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306" name="Rechthoek 305">
            <a:extLst>
              <a:ext uri="{FF2B5EF4-FFF2-40B4-BE49-F238E27FC236}">
                <a16:creationId xmlns:a16="http://schemas.microsoft.com/office/drawing/2014/main" id="{CEE2DFDE-DD7B-410C-B069-F17F88317575}"/>
              </a:ext>
            </a:extLst>
          </p:cNvPr>
          <p:cNvSpPr/>
          <p:nvPr/>
        </p:nvSpPr>
        <p:spPr>
          <a:xfrm>
            <a:off x="7002000" y="261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Bedieningssituatie</a:t>
            </a:r>
          </a:p>
        </p:txBody>
      </p:sp>
      <p:sp>
        <p:nvSpPr>
          <p:cNvPr id="307" name="Rechthoek 306">
            <a:extLst>
              <a:ext uri="{FF2B5EF4-FFF2-40B4-BE49-F238E27FC236}">
                <a16:creationId xmlns:a16="http://schemas.microsoft.com/office/drawing/2014/main" id="{FEBB4D48-48CE-4A91-A1E6-7F771854F94B}"/>
              </a:ext>
            </a:extLst>
          </p:cNvPr>
          <p:cNvSpPr/>
          <p:nvPr/>
        </p:nvSpPr>
        <p:spPr>
          <a:xfrm>
            <a:off x="5922000" y="225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err="1">
                <a:solidFill>
                  <a:schemeClr val="tx1"/>
                </a:solidFill>
              </a:rPr>
              <a:t>Opregel</a:t>
            </a:r>
            <a:r>
              <a:rPr lang="nl-NL" sz="300">
                <a:solidFill>
                  <a:schemeClr val="tx1"/>
                </a:solidFill>
              </a:rPr>
              <a:t>- of afregelactie</a:t>
            </a:r>
          </a:p>
        </p:txBody>
      </p:sp>
      <p:sp>
        <p:nvSpPr>
          <p:cNvPr id="308" name="Rechthoek 307">
            <a:extLst>
              <a:ext uri="{FF2B5EF4-FFF2-40B4-BE49-F238E27FC236}">
                <a16:creationId xmlns:a16="http://schemas.microsoft.com/office/drawing/2014/main" id="{4C431D2C-8E3E-44FD-ACFA-876F5BA9B329}"/>
              </a:ext>
            </a:extLst>
          </p:cNvPr>
          <p:cNvSpPr/>
          <p:nvPr/>
        </p:nvSpPr>
        <p:spPr>
          <a:xfrm>
            <a:off x="6462000" y="261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Energietransport</a:t>
            </a:r>
          </a:p>
        </p:txBody>
      </p:sp>
      <p:sp>
        <p:nvSpPr>
          <p:cNvPr id="309" name="Rechthoek 308">
            <a:extLst>
              <a:ext uri="{FF2B5EF4-FFF2-40B4-BE49-F238E27FC236}">
                <a16:creationId xmlns:a16="http://schemas.microsoft.com/office/drawing/2014/main" id="{D364C907-6E09-472C-9701-CBE4C21CE64B}"/>
              </a:ext>
            </a:extLst>
          </p:cNvPr>
          <p:cNvSpPr/>
          <p:nvPr/>
        </p:nvSpPr>
        <p:spPr>
          <a:xfrm>
            <a:off x="7542000" y="261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Netcomponentprestatie</a:t>
            </a:r>
          </a:p>
        </p:txBody>
      </p:sp>
      <p:cxnSp>
        <p:nvCxnSpPr>
          <p:cNvPr id="313" name="Rechte verbindingslijn 312">
            <a:extLst>
              <a:ext uri="{FF2B5EF4-FFF2-40B4-BE49-F238E27FC236}">
                <a16:creationId xmlns:a16="http://schemas.microsoft.com/office/drawing/2014/main" id="{FB00609C-69C8-4CEF-A256-B0C228F84AC4}"/>
              </a:ext>
            </a:extLst>
          </p:cNvPr>
          <p:cNvCxnSpPr>
            <a:cxnSpLocks/>
            <a:stCxn id="306" idx="2"/>
          </p:cNvCxnSpPr>
          <p:nvPr/>
        </p:nvCxnSpPr>
        <p:spPr>
          <a:xfrm>
            <a:off x="72495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4" name="Tekstvak 313">
            <a:extLst>
              <a:ext uri="{FF2B5EF4-FFF2-40B4-BE49-F238E27FC236}">
                <a16:creationId xmlns:a16="http://schemas.microsoft.com/office/drawing/2014/main" id="{FF5E99EF-62A4-4D85-AEEE-D9FBC1AE5F8C}"/>
              </a:ext>
            </a:extLst>
          </p:cNvPr>
          <p:cNvSpPr txBox="1"/>
          <p:nvPr/>
        </p:nvSpPr>
        <p:spPr>
          <a:xfrm>
            <a:off x="7002000" y="2796750"/>
            <a:ext cx="495000" cy="38472"/>
          </a:xfrm>
          <a:prstGeom prst="rect">
            <a:avLst/>
          </a:prstGeom>
          <a:solidFill>
            <a:schemeClr val="bg1"/>
          </a:solidFill>
        </p:spPr>
        <p:txBody>
          <a:bodyPr wrap="square" lIns="0" tIns="0" rIns="0" bIns="0" rtlCol="0" anchor="ctr">
            <a:spAutoFit/>
          </a:bodyPr>
          <a:lstStyle/>
          <a:p>
            <a:pPr algn="ctr"/>
            <a:r>
              <a:rPr lang="nl-NL" sz="250"/>
              <a:t>van</a:t>
            </a:r>
          </a:p>
        </p:txBody>
      </p:sp>
      <p:cxnSp>
        <p:nvCxnSpPr>
          <p:cNvPr id="315" name="Rechte verbindingslijn 314">
            <a:extLst>
              <a:ext uri="{FF2B5EF4-FFF2-40B4-BE49-F238E27FC236}">
                <a16:creationId xmlns:a16="http://schemas.microsoft.com/office/drawing/2014/main" id="{2429CDB8-C66F-44FB-BB4D-FF0E8D0A78DB}"/>
              </a:ext>
            </a:extLst>
          </p:cNvPr>
          <p:cNvCxnSpPr>
            <a:cxnSpLocks/>
            <a:stCxn id="308" idx="2"/>
          </p:cNvCxnSpPr>
          <p:nvPr/>
        </p:nvCxnSpPr>
        <p:spPr>
          <a:xfrm>
            <a:off x="67095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6" name="Tekstvak 315">
            <a:extLst>
              <a:ext uri="{FF2B5EF4-FFF2-40B4-BE49-F238E27FC236}">
                <a16:creationId xmlns:a16="http://schemas.microsoft.com/office/drawing/2014/main" id="{08E97A12-AC31-4BE4-9B54-89CC16EEE2CB}"/>
              </a:ext>
            </a:extLst>
          </p:cNvPr>
          <p:cNvSpPr txBox="1"/>
          <p:nvPr/>
        </p:nvSpPr>
        <p:spPr>
          <a:xfrm>
            <a:off x="6462000" y="2796750"/>
            <a:ext cx="495000" cy="38472"/>
          </a:xfrm>
          <a:prstGeom prst="rect">
            <a:avLst/>
          </a:prstGeom>
          <a:solidFill>
            <a:schemeClr val="bg1"/>
          </a:solidFill>
        </p:spPr>
        <p:txBody>
          <a:bodyPr wrap="square" lIns="0" tIns="0" rIns="0" bIns="0" rtlCol="0" anchor="ctr">
            <a:spAutoFit/>
          </a:bodyPr>
          <a:lstStyle/>
          <a:p>
            <a:pPr algn="ctr"/>
            <a:r>
              <a:rPr lang="nl-NL" sz="250"/>
              <a:t>via</a:t>
            </a:r>
          </a:p>
        </p:txBody>
      </p:sp>
      <p:cxnSp>
        <p:nvCxnSpPr>
          <p:cNvPr id="317" name="Rechte verbindingslijn 316">
            <a:extLst>
              <a:ext uri="{FF2B5EF4-FFF2-40B4-BE49-F238E27FC236}">
                <a16:creationId xmlns:a16="http://schemas.microsoft.com/office/drawing/2014/main" id="{4E94405D-49EF-4935-9A9C-3FC41D90289D}"/>
              </a:ext>
            </a:extLst>
          </p:cNvPr>
          <p:cNvCxnSpPr>
            <a:cxnSpLocks/>
            <a:stCxn id="309" idx="2"/>
          </p:cNvCxnSpPr>
          <p:nvPr/>
        </p:nvCxnSpPr>
        <p:spPr>
          <a:xfrm>
            <a:off x="77895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18" name="Tekstvak 317">
            <a:extLst>
              <a:ext uri="{FF2B5EF4-FFF2-40B4-BE49-F238E27FC236}">
                <a16:creationId xmlns:a16="http://schemas.microsoft.com/office/drawing/2014/main" id="{94E1D853-737A-4349-B533-8430DBB98A6B}"/>
              </a:ext>
            </a:extLst>
          </p:cNvPr>
          <p:cNvSpPr txBox="1"/>
          <p:nvPr/>
        </p:nvSpPr>
        <p:spPr>
          <a:xfrm>
            <a:off x="7542000" y="2803994"/>
            <a:ext cx="495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250" name="Rechthoek 249">
            <a:extLst>
              <a:ext uri="{FF2B5EF4-FFF2-40B4-BE49-F238E27FC236}">
                <a16:creationId xmlns:a16="http://schemas.microsoft.com/office/drawing/2014/main" id="{C5E9680F-975C-40B5-897F-0C00FDDEFE9B}"/>
              </a:ext>
            </a:extLst>
          </p:cNvPr>
          <p:cNvSpPr/>
          <p:nvPr/>
        </p:nvSpPr>
        <p:spPr>
          <a:xfrm>
            <a:off x="3222000" y="2976750"/>
            <a:ext cx="535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Netfunctie</a:t>
            </a:r>
          </a:p>
        </p:txBody>
      </p:sp>
      <p:sp>
        <p:nvSpPr>
          <p:cNvPr id="321" name="Rechthoek 320">
            <a:extLst>
              <a:ext uri="{FF2B5EF4-FFF2-40B4-BE49-F238E27FC236}">
                <a16:creationId xmlns:a16="http://schemas.microsoft.com/office/drawing/2014/main" id="{591A998A-F0FE-4E3F-8B78-C69C59D3ACB0}"/>
              </a:ext>
            </a:extLst>
          </p:cNvPr>
          <p:cNvSpPr/>
          <p:nvPr/>
        </p:nvSpPr>
        <p:spPr>
          <a:xfrm>
            <a:off x="646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Omgevingsanalyse</a:t>
            </a:r>
          </a:p>
        </p:txBody>
      </p:sp>
      <p:sp>
        <p:nvSpPr>
          <p:cNvPr id="322" name="!!3Netcomponentconfiguratie">
            <a:extLst>
              <a:ext uri="{FF2B5EF4-FFF2-40B4-BE49-F238E27FC236}">
                <a16:creationId xmlns:a16="http://schemas.microsoft.com/office/drawing/2014/main" id="{50214D17-7934-473E-BD89-A8D9A20C3003}"/>
              </a:ext>
            </a:extLst>
          </p:cNvPr>
          <p:cNvSpPr/>
          <p:nvPr/>
        </p:nvSpPr>
        <p:spPr>
          <a:xfrm>
            <a:off x="430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Netcomponentconfiguratie</a:t>
            </a:r>
          </a:p>
        </p:txBody>
      </p:sp>
      <p:sp>
        <p:nvSpPr>
          <p:cNvPr id="323" name="Rechthoek 322">
            <a:extLst>
              <a:ext uri="{FF2B5EF4-FFF2-40B4-BE49-F238E27FC236}">
                <a16:creationId xmlns:a16="http://schemas.microsoft.com/office/drawing/2014/main" id="{4EDCAFD0-CFE4-4771-A47E-9BD4CF8BE223}"/>
              </a:ext>
            </a:extLst>
          </p:cNvPr>
          <p:cNvSpPr/>
          <p:nvPr/>
        </p:nvSpPr>
        <p:spPr>
          <a:xfrm>
            <a:off x="4302000" y="351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Netcomponentconditie</a:t>
            </a:r>
          </a:p>
        </p:txBody>
      </p:sp>
      <p:cxnSp>
        <p:nvCxnSpPr>
          <p:cNvPr id="327" name="Rechte verbindingslijn 326">
            <a:extLst>
              <a:ext uri="{FF2B5EF4-FFF2-40B4-BE49-F238E27FC236}">
                <a16:creationId xmlns:a16="http://schemas.microsoft.com/office/drawing/2014/main" id="{2E28AED5-C5A5-4827-A1B1-32189DB6A428}"/>
              </a:ext>
            </a:extLst>
          </p:cNvPr>
          <p:cNvCxnSpPr>
            <a:cxnSpLocks/>
            <a:stCxn id="339" idx="0"/>
          </p:cNvCxnSpPr>
          <p:nvPr/>
        </p:nvCxnSpPr>
        <p:spPr>
          <a:xfrm flipV="1">
            <a:off x="724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B4C81D51-7801-4F49-951D-3025DFA9FE67}"/>
              </a:ext>
            </a:extLst>
          </p:cNvPr>
          <p:cNvCxnSpPr>
            <a:cxnSpLocks/>
            <a:stCxn id="322" idx="1"/>
          </p:cNvCxnSpPr>
          <p:nvPr/>
        </p:nvCxnSpPr>
        <p:spPr>
          <a:xfrm flipH="1">
            <a:off x="3717000" y="3404250"/>
            <a:ext cx="585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0" name="Tekstvak 329">
            <a:extLst>
              <a:ext uri="{FF2B5EF4-FFF2-40B4-BE49-F238E27FC236}">
                <a16:creationId xmlns:a16="http://schemas.microsoft.com/office/drawing/2014/main" id="{F2266004-5315-4E4D-A24A-083F274873A3}"/>
              </a:ext>
            </a:extLst>
          </p:cNvPr>
          <p:cNvSpPr txBox="1"/>
          <p:nvPr/>
        </p:nvSpPr>
        <p:spPr>
          <a:xfrm>
            <a:off x="4212000" y="3381750"/>
            <a:ext cx="51297" cy="38472"/>
          </a:xfrm>
          <a:prstGeom prst="rect">
            <a:avLst/>
          </a:prstGeom>
          <a:solidFill>
            <a:schemeClr val="bg1"/>
          </a:solidFill>
        </p:spPr>
        <p:txBody>
          <a:bodyPr wrap="none" lIns="0" tIns="0" rIns="0" bIns="0" rtlCol="0" anchor="ctr">
            <a:spAutoFit/>
          </a:bodyPr>
          <a:lstStyle/>
          <a:p>
            <a:pPr algn="ctr"/>
            <a:r>
              <a:rPr lang="nl-NL" sz="250"/>
              <a:t>van</a:t>
            </a:r>
          </a:p>
        </p:txBody>
      </p:sp>
      <p:cxnSp>
        <p:nvCxnSpPr>
          <p:cNvPr id="335" name="Rechte verbindingslijn 334">
            <a:extLst>
              <a:ext uri="{FF2B5EF4-FFF2-40B4-BE49-F238E27FC236}">
                <a16:creationId xmlns:a16="http://schemas.microsoft.com/office/drawing/2014/main" id="{A8C495D6-192F-496D-99C8-BC9202EDD4B0}"/>
              </a:ext>
            </a:extLst>
          </p:cNvPr>
          <p:cNvCxnSpPr>
            <a:cxnSpLocks/>
            <a:stCxn id="323" idx="1"/>
          </p:cNvCxnSpPr>
          <p:nvPr/>
        </p:nvCxnSpPr>
        <p:spPr>
          <a:xfrm flipH="1">
            <a:off x="3717000" y="3584250"/>
            <a:ext cx="585000"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6" name="Tekstvak 335">
            <a:extLst>
              <a:ext uri="{FF2B5EF4-FFF2-40B4-BE49-F238E27FC236}">
                <a16:creationId xmlns:a16="http://schemas.microsoft.com/office/drawing/2014/main" id="{A44964AA-4152-4C26-ADC9-87CD639D27A3}"/>
              </a:ext>
            </a:extLst>
          </p:cNvPr>
          <p:cNvSpPr txBox="1"/>
          <p:nvPr/>
        </p:nvSpPr>
        <p:spPr>
          <a:xfrm>
            <a:off x="4212000" y="3561750"/>
            <a:ext cx="51297" cy="38472"/>
          </a:xfrm>
          <a:prstGeom prst="rect">
            <a:avLst/>
          </a:prstGeom>
          <a:solidFill>
            <a:schemeClr val="bg1"/>
          </a:solidFill>
        </p:spPr>
        <p:txBody>
          <a:bodyPr wrap="none" lIns="0" tIns="0" rIns="0" bIns="0" rtlCol="0" anchor="ctr">
            <a:spAutoFit/>
          </a:bodyPr>
          <a:lstStyle/>
          <a:p>
            <a:pPr algn="ctr"/>
            <a:r>
              <a:rPr lang="nl-NL" sz="250"/>
              <a:t>van</a:t>
            </a:r>
          </a:p>
        </p:txBody>
      </p:sp>
      <p:sp>
        <p:nvSpPr>
          <p:cNvPr id="339" name="Rechthoek 338">
            <a:extLst>
              <a:ext uri="{FF2B5EF4-FFF2-40B4-BE49-F238E27FC236}">
                <a16:creationId xmlns:a16="http://schemas.microsoft.com/office/drawing/2014/main" id="{2FC8F2C2-825B-4010-8C3B-D6703B0EB8E6}"/>
              </a:ext>
            </a:extLst>
          </p:cNvPr>
          <p:cNvSpPr/>
          <p:nvPr/>
        </p:nvSpPr>
        <p:spPr>
          <a:xfrm>
            <a:off x="700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Zakelijk recht of tracévergunning</a:t>
            </a:r>
          </a:p>
        </p:txBody>
      </p:sp>
      <p:sp>
        <p:nvSpPr>
          <p:cNvPr id="340" name="Rechthoek 339">
            <a:extLst>
              <a:ext uri="{FF2B5EF4-FFF2-40B4-BE49-F238E27FC236}">
                <a16:creationId xmlns:a16="http://schemas.microsoft.com/office/drawing/2014/main" id="{FF722354-9A83-4231-B3D3-B705CE3A4166}"/>
              </a:ext>
            </a:extLst>
          </p:cNvPr>
          <p:cNvSpPr/>
          <p:nvPr/>
        </p:nvSpPr>
        <p:spPr>
          <a:xfrm>
            <a:off x="754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Graafbericht</a:t>
            </a:r>
          </a:p>
        </p:txBody>
      </p:sp>
      <p:cxnSp>
        <p:nvCxnSpPr>
          <p:cNvPr id="341" name="Rechte verbindingslijn 340">
            <a:extLst>
              <a:ext uri="{FF2B5EF4-FFF2-40B4-BE49-F238E27FC236}">
                <a16:creationId xmlns:a16="http://schemas.microsoft.com/office/drawing/2014/main" id="{910ECEA8-E9DA-49B6-AFCE-50B1ABD6561B}"/>
              </a:ext>
            </a:extLst>
          </p:cNvPr>
          <p:cNvCxnSpPr>
            <a:cxnSpLocks/>
            <a:stCxn id="321" idx="0"/>
          </p:cNvCxnSpPr>
          <p:nvPr/>
        </p:nvCxnSpPr>
        <p:spPr>
          <a:xfrm flipV="1">
            <a:off x="670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2" name="Tekstvak 341">
            <a:extLst>
              <a:ext uri="{FF2B5EF4-FFF2-40B4-BE49-F238E27FC236}">
                <a16:creationId xmlns:a16="http://schemas.microsoft.com/office/drawing/2014/main" id="{8FCB6DF4-A4FE-46A2-A660-9452886B0AD1}"/>
              </a:ext>
            </a:extLst>
          </p:cNvPr>
          <p:cNvSpPr txBox="1"/>
          <p:nvPr/>
        </p:nvSpPr>
        <p:spPr>
          <a:xfrm>
            <a:off x="7002000" y="3250372"/>
            <a:ext cx="495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343" name="Rechte verbindingslijn 342">
            <a:extLst>
              <a:ext uri="{FF2B5EF4-FFF2-40B4-BE49-F238E27FC236}">
                <a16:creationId xmlns:a16="http://schemas.microsoft.com/office/drawing/2014/main" id="{9BBCFB7B-1FCC-4DA2-A3D7-9C7D5BE77157}"/>
              </a:ext>
            </a:extLst>
          </p:cNvPr>
          <p:cNvCxnSpPr>
            <a:cxnSpLocks/>
            <a:stCxn id="340" idx="0"/>
          </p:cNvCxnSpPr>
          <p:nvPr/>
        </p:nvCxnSpPr>
        <p:spPr>
          <a:xfrm flipV="1">
            <a:off x="778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44" name="Tekstvak 343">
            <a:extLst>
              <a:ext uri="{FF2B5EF4-FFF2-40B4-BE49-F238E27FC236}">
                <a16:creationId xmlns:a16="http://schemas.microsoft.com/office/drawing/2014/main" id="{AFB69B53-E206-48CD-9C92-CFB1CEF38F7A}"/>
              </a:ext>
            </a:extLst>
          </p:cNvPr>
          <p:cNvSpPr txBox="1"/>
          <p:nvPr/>
        </p:nvSpPr>
        <p:spPr>
          <a:xfrm>
            <a:off x="7542000" y="3250372"/>
            <a:ext cx="495000" cy="38472"/>
          </a:xfrm>
          <a:prstGeom prst="rect">
            <a:avLst/>
          </a:prstGeom>
          <a:solidFill>
            <a:schemeClr val="bg1"/>
          </a:solidFill>
        </p:spPr>
        <p:txBody>
          <a:bodyPr wrap="square" lIns="0" tIns="0" rIns="0" bIns="0" rtlCol="0" anchor="ctr">
            <a:spAutoFit/>
          </a:bodyPr>
          <a:lstStyle/>
          <a:p>
            <a:pPr algn="ctr"/>
            <a:r>
              <a:rPr lang="nl-NL" sz="250"/>
              <a:t>in gebied met</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Niveau </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3</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347" name="Rechthoek 346">
            <a:extLst>
              <a:ext uri="{FF2B5EF4-FFF2-40B4-BE49-F238E27FC236}">
                <a16:creationId xmlns:a16="http://schemas.microsoft.com/office/drawing/2014/main" id="{78362EDE-8338-46C7-A367-B9A32783EBFA}"/>
              </a:ext>
            </a:extLst>
          </p:cNvPr>
          <p:cNvSpPr/>
          <p:nvPr/>
        </p:nvSpPr>
        <p:spPr>
          <a:xfrm>
            <a:off x="5382000" y="441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Uitvoeringsvergunning</a:t>
            </a:r>
          </a:p>
        </p:txBody>
      </p:sp>
      <p:sp>
        <p:nvSpPr>
          <p:cNvPr id="348" name="Rechthoek 347">
            <a:extLst>
              <a:ext uri="{FF2B5EF4-FFF2-40B4-BE49-F238E27FC236}">
                <a16:creationId xmlns:a16="http://schemas.microsoft.com/office/drawing/2014/main" id="{28C8042E-1AC0-49F9-A833-5664BE1F6DAC}"/>
              </a:ext>
            </a:extLst>
          </p:cNvPr>
          <p:cNvSpPr/>
          <p:nvPr/>
        </p:nvSpPr>
        <p:spPr>
          <a:xfrm>
            <a:off x="5922000" y="4416750"/>
            <a:ext cx="103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Goederenbeweging</a:t>
            </a:r>
          </a:p>
        </p:txBody>
      </p:sp>
      <p:sp>
        <p:nvSpPr>
          <p:cNvPr id="349" name="Rechthoek 348">
            <a:extLst>
              <a:ext uri="{FF2B5EF4-FFF2-40B4-BE49-F238E27FC236}">
                <a16:creationId xmlns:a16="http://schemas.microsoft.com/office/drawing/2014/main" id="{F90DDEF4-5E79-4531-A1D8-3F330A1FD2D3}"/>
              </a:ext>
            </a:extLst>
          </p:cNvPr>
          <p:cNvSpPr/>
          <p:nvPr/>
        </p:nvSpPr>
        <p:spPr>
          <a:xfrm>
            <a:off x="7002000" y="441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Medewerkerinzet</a:t>
            </a:r>
          </a:p>
        </p:txBody>
      </p:sp>
      <p:sp>
        <p:nvSpPr>
          <p:cNvPr id="351" name="Rechthoek 350">
            <a:extLst>
              <a:ext uri="{FF2B5EF4-FFF2-40B4-BE49-F238E27FC236}">
                <a16:creationId xmlns:a16="http://schemas.microsoft.com/office/drawing/2014/main" id="{D341DB65-F926-4E37-BFF2-3290D3F85DFD}"/>
              </a:ext>
            </a:extLst>
          </p:cNvPr>
          <p:cNvSpPr/>
          <p:nvPr/>
        </p:nvSpPr>
        <p:spPr>
          <a:xfrm>
            <a:off x="5382000" y="4776750"/>
            <a:ext cx="211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Werkactiviteit</a:t>
            </a:r>
          </a:p>
        </p:txBody>
      </p:sp>
      <p:cxnSp>
        <p:nvCxnSpPr>
          <p:cNvPr id="352" name="Rechte verbindingslijn 351">
            <a:extLst>
              <a:ext uri="{FF2B5EF4-FFF2-40B4-BE49-F238E27FC236}">
                <a16:creationId xmlns:a16="http://schemas.microsoft.com/office/drawing/2014/main" id="{90303E17-52D0-41E6-8101-8DA7D9B3A794}"/>
              </a:ext>
            </a:extLst>
          </p:cNvPr>
          <p:cNvCxnSpPr>
            <a:cxnSpLocks/>
            <a:endCxn id="279" idx="2"/>
          </p:cNvCxnSpPr>
          <p:nvPr/>
        </p:nvCxnSpPr>
        <p:spPr>
          <a:xfrm flipV="1">
            <a:off x="61695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53" name="Tekstvak 352">
            <a:extLst>
              <a:ext uri="{FF2B5EF4-FFF2-40B4-BE49-F238E27FC236}">
                <a16:creationId xmlns:a16="http://schemas.microsoft.com/office/drawing/2014/main" id="{5582479D-35A5-4BD2-8A78-0F55CAFA988A}"/>
              </a:ext>
            </a:extLst>
          </p:cNvPr>
          <p:cNvSpPr txBox="1"/>
          <p:nvPr/>
        </p:nvSpPr>
        <p:spPr>
          <a:xfrm>
            <a:off x="5922000" y="4330372"/>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356" name="Rechthoek 355">
            <a:extLst>
              <a:ext uri="{FF2B5EF4-FFF2-40B4-BE49-F238E27FC236}">
                <a16:creationId xmlns:a16="http://schemas.microsoft.com/office/drawing/2014/main" id="{AFC3711E-2947-4527-886C-24F04A0EB824}"/>
              </a:ext>
            </a:extLst>
          </p:cNvPr>
          <p:cNvSpPr/>
          <p:nvPr/>
        </p:nvSpPr>
        <p:spPr>
          <a:xfrm>
            <a:off x="6462000" y="405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Werkmiddel</a:t>
            </a:r>
          </a:p>
        </p:txBody>
      </p:sp>
      <p:sp>
        <p:nvSpPr>
          <p:cNvPr id="362" name="Rechthoek 361">
            <a:extLst>
              <a:ext uri="{FF2B5EF4-FFF2-40B4-BE49-F238E27FC236}">
                <a16:creationId xmlns:a16="http://schemas.microsoft.com/office/drawing/2014/main" id="{335CEFA3-993F-4DA3-B226-1B87F0B179F5}"/>
              </a:ext>
            </a:extLst>
          </p:cNvPr>
          <p:cNvSpPr/>
          <p:nvPr/>
        </p:nvSpPr>
        <p:spPr>
          <a:xfrm>
            <a:off x="7002000" y="405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Uitvoeringscapaciteit</a:t>
            </a:r>
          </a:p>
        </p:txBody>
      </p:sp>
      <p:cxnSp>
        <p:nvCxnSpPr>
          <p:cNvPr id="363" name="Rechte verbindingslijn 362">
            <a:extLst>
              <a:ext uri="{FF2B5EF4-FFF2-40B4-BE49-F238E27FC236}">
                <a16:creationId xmlns:a16="http://schemas.microsoft.com/office/drawing/2014/main" id="{25DF7AFD-CECC-4406-9122-709736AB3FB9}"/>
              </a:ext>
            </a:extLst>
          </p:cNvPr>
          <p:cNvCxnSpPr>
            <a:cxnSpLocks/>
            <a:stCxn id="349" idx="0"/>
            <a:endCxn id="362" idx="2"/>
          </p:cNvCxnSpPr>
          <p:nvPr/>
        </p:nvCxnSpPr>
        <p:spPr>
          <a:xfrm flipV="1">
            <a:off x="72495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4" name="Tekstvak 363">
            <a:extLst>
              <a:ext uri="{FF2B5EF4-FFF2-40B4-BE49-F238E27FC236}">
                <a16:creationId xmlns:a16="http://schemas.microsoft.com/office/drawing/2014/main" id="{5FB58197-853A-4EF7-975E-775C6596E314}"/>
              </a:ext>
            </a:extLst>
          </p:cNvPr>
          <p:cNvSpPr txBox="1"/>
          <p:nvPr/>
        </p:nvSpPr>
        <p:spPr>
          <a:xfrm>
            <a:off x="7002000" y="4326750"/>
            <a:ext cx="495000" cy="38472"/>
          </a:xfrm>
          <a:prstGeom prst="rect">
            <a:avLst/>
          </a:prstGeom>
          <a:solidFill>
            <a:schemeClr val="bg1"/>
          </a:solidFill>
        </p:spPr>
        <p:txBody>
          <a:bodyPr wrap="square" lIns="0" tIns="0" rIns="0" bIns="0" rtlCol="0" anchor="ctr">
            <a:spAutoFit/>
          </a:bodyPr>
          <a:lstStyle/>
          <a:p>
            <a:pPr algn="ctr"/>
            <a:r>
              <a:rPr lang="nl-NL" sz="250"/>
              <a:t>uit</a:t>
            </a:r>
          </a:p>
        </p:txBody>
      </p:sp>
      <p:cxnSp>
        <p:nvCxnSpPr>
          <p:cNvPr id="365" name="Rechte verbindingslijn 364">
            <a:extLst>
              <a:ext uri="{FF2B5EF4-FFF2-40B4-BE49-F238E27FC236}">
                <a16:creationId xmlns:a16="http://schemas.microsoft.com/office/drawing/2014/main" id="{A60FD4D3-8063-4228-B740-3EEA99B5DB53}"/>
              </a:ext>
            </a:extLst>
          </p:cNvPr>
          <p:cNvCxnSpPr>
            <a:cxnSpLocks/>
            <a:endCxn id="349" idx="2"/>
          </p:cNvCxnSpPr>
          <p:nvPr/>
        </p:nvCxnSpPr>
        <p:spPr>
          <a:xfrm flipV="1">
            <a:off x="724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66" name="Tekstvak 365">
            <a:extLst>
              <a:ext uri="{FF2B5EF4-FFF2-40B4-BE49-F238E27FC236}">
                <a16:creationId xmlns:a16="http://schemas.microsoft.com/office/drawing/2014/main" id="{5F4AA477-F0CE-47F8-9BB7-88CC8C22266F}"/>
              </a:ext>
            </a:extLst>
          </p:cNvPr>
          <p:cNvSpPr txBox="1"/>
          <p:nvPr/>
        </p:nvSpPr>
        <p:spPr>
          <a:xfrm>
            <a:off x="6462000" y="4326750"/>
            <a:ext cx="495000" cy="38472"/>
          </a:xfrm>
          <a:prstGeom prst="rect">
            <a:avLst/>
          </a:prstGeom>
          <a:solidFill>
            <a:schemeClr val="bg1"/>
          </a:solidFill>
        </p:spPr>
        <p:txBody>
          <a:bodyPr wrap="square" lIns="0" tIns="0" rIns="0" bIns="0" rtlCol="0" anchor="ctr">
            <a:spAutoFit/>
          </a:bodyPr>
          <a:lstStyle/>
          <a:p>
            <a:pPr algn="ctr"/>
            <a:r>
              <a:rPr lang="nl-NL" sz="250"/>
              <a:t>van</a:t>
            </a:r>
          </a:p>
        </p:txBody>
      </p:sp>
      <p:cxnSp>
        <p:nvCxnSpPr>
          <p:cNvPr id="369" name="Rechte verbindingslijn 368">
            <a:extLst>
              <a:ext uri="{FF2B5EF4-FFF2-40B4-BE49-F238E27FC236}">
                <a16:creationId xmlns:a16="http://schemas.microsoft.com/office/drawing/2014/main" id="{B3BEAA02-E3DB-44F2-B455-B2D019DFA70C}"/>
              </a:ext>
            </a:extLst>
          </p:cNvPr>
          <p:cNvCxnSpPr>
            <a:cxnSpLocks/>
            <a:stCxn id="351" idx="0"/>
            <a:endCxn id="348" idx="2"/>
          </p:cNvCxnSpPr>
          <p:nvPr/>
        </p:nvCxnSpPr>
        <p:spPr>
          <a:xfrm flipV="1">
            <a:off x="643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0" name="Tekstvak 369">
            <a:extLst>
              <a:ext uri="{FF2B5EF4-FFF2-40B4-BE49-F238E27FC236}">
                <a16:creationId xmlns:a16="http://schemas.microsoft.com/office/drawing/2014/main" id="{F0310352-4304-4515-8E6E-7E2FCEFC2F61}"/>
              </a:ext>
            </a:extLst>
          </p:cNvPr>
          <p:cNvSpPr txBox="1"/>
          <p:nvPr/>
        </p:nvSpPr>
        <p:spPr>
          <a:xfrm>
            <a:off x="6192000" y="4596750"/>
            <a:ext cx="495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371" name="Rechte verbindingslijn 370">
            <a:extLst>
              <a:ext uri="{FF2B5EF4-FFF2-40B4-BE49-F238E27FC236}">
                <a16:creationId xmlns:a16="http://schemas.microsoft.com/office/drawing/2014/main" id="{A2E01EED-E552-4375-A09E-2309023A570B}"/>
              </a:ext>
            </a:extLst>
          </p:cNvPr>
          <p:cNvCxnSpPr>
            <a:cxnSpLocks/>
            <a:endCxn id="347" idx="2"/>
          </p:cNvCxnSpPr>
          <p:nvPr/>
        </p:nvCxnSpPr>
        <p:spPr>
          <a:xfrm flipV="1">
            <a:off x="562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372" name="Tekstvak 371">
            <a:extLst>
              <a:ext uri="{FF2B5EF4-FFF2-40B4-BE49-F238E27FC236}">
                <a16:creationId xmlns:a16="http://schemas.microsoft.com/office/drawing/2014/main" id="{B8604BBB-5256-452C-B3E0-0B987A08E887}"/>
              </a:ext>
            </a:extLst>
          </p:cNvPr>
          <p:cNvSpPr txBox="1"/>
          <p:nvPr/>
        </p:nvSpPr>
        <p:spPr>
          <a:xfrm>
            <a:off x="5382000" y="4596750"/>
            <a:ext cx="495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373" name="Rechthoek 372">
            <a:extLst>
              <a:ext uri="{FF2B5EF4-FFF2-40B4-BE49-F238E27FC236}">
                <a16:creationId xmlns:a16="http://schemas.microsoft.com/office/drawing/2014/main" id="{E5467DC3-AC40-4F0B-8DE3-09374D227E9D}"/>
              </a:ext>
            </a:extLst>
          </p:cNvPr>
          <p:cNvSpPr/>
          <p:nvPr/>
        </p:nvSpPr>
        <p:spPr>
          <a:xfrm>
            <a:off x="1602000" y="2976750"/>
            <a:ext cx="103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Niet-beschikbaarheid</a:t>
            </a:r>
          </a:p>
        </p:txBody>
      </p:sp>
      <p:sp>
        <p:nvSpPr>
          <p:cNvPr id="376" name="Rechthoek 375">
            <a:extLst>
              <a:ext uri="{FF2B5EF4-FFF2-40B4-BE49-F238E27FC236}">
                <a16:creationId xmlns:a16="http://schemas.microsoft.com/office/drawing/2014/main" id="{DFA13F7F-9F4C-42DE-AA16-821DCB609A90}"/>
              </a:ext>
            </a:extLst>
          </p:cNvPr>
          <p:cNvSpPr/>
          <p:nvPr/>
        </p:nvSpPr>
        <p:spPr>
          <a:xfrm>
            <a:off x="2142000" y="333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Storing</a:t>
            </a:r>
          </a:p>
        </p:txBody>
      </p:sp>
      <p:sp>
        <p:nvSpPr>
          <p:cNvPr id="377" name="Rechthoek 376">
            <a:extLst>
              <a:ext uri="{FF2B5EF4-FFF2-40B4-BE49-F238E27FC236}">
                <a16:creationId xmlns:a16="http://schemas.microsoft.com/office/drawing/2014/main" id="{71057BAB-FFEA-4422-8C4F-11FFF5078CF5}"/>
              </a:ext>
            </a:extLst>
          </p:cNvPr>
          <p:cNvSpPr/>
          <p:nvPr/>
        </p:nvSpPr>
        <p:spPr>
          <a:xfrm>
            <a:off x="1062000" y="3336750"/>
            <a:ext cx="103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Bedieningshandeling</a:t>
            </a:r>
          </a:p>
        </p:txBody>
      </p:sp>
      <p:sp>
        <p:nvSpPr>
          <p:cNvPr id="379" name="Rechthoek 378">
            <a:extLst>
              <a:ext uri="{FF2B5EF4-FFF2-40B4-BE49-F238E27FC236}">
                <a16:creationId xmlns:a16="http://schemas.microsoft.com/office/drawing/2014/main" id="{BFD4CB75-9F97-47D9-B84D-8A3B2D7B20EF}"/>
              </a:ext>
            </a:extLst>
          </p:cNvPr>
          <p:cNvSpPr/>
          <p:nvPr/>
        </p:nvSpPr>
        <p:spPr>
          <a:xfrm>
            <a:off x="1602000" y="3696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Bedieningsplan</a:t>
            </a:r>
          </a:p>
        </p:txBody>
      </p:sp>
      <p:sp>
        <p:nvSpPr>
          <p:cNvPr id="380" name="!!Klantfactuur">
            <a:extLst>
              <a:ext uri="{FF2B5EF4-FFF2-40B4-BE49-F238E27FC236}">
                <a16:creationId xmlns:a16="http://schemas.microsoft.com/office/drawing/2014/main" id="{C565BFEB-CF65-426C-9222-79F91CF2A3B1}"/>
              </a:ext>
            </a:extLst>
          </p:cNvPr>
          <p:cNvSpPr/>
          <p:nvPr/>
        </p:nvSpPr>
        <p:spPr>
          <a:xfrm>
            <a:off x="522000" y="2256750"/>
            <a:ext cx="103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Klantfactuur</a:t>
            </a:r>
          </a:p>
        </p:txBody>
      </p:sp>
      <p:cxnSp>
        <p:nvCxnSpPr>
          <p:cNvPr id="381" name="Rechte verbindingslijn 380">
            <a:extLst>
              <a:ext uri="{FF2B5EF4-FFF2-40B4-BE49-F238E27FC236}">
                <a16:creationId xmlns:a16="http://schemas.microsoft.com/office/drawing/2014/main" id="{769A16F7-73B9-4596-9A9A-40764070D47A}"/>
              </a:ext>
            </a:extLst>
          </p:cNvPr>
          <p:cNvCxnSpPr>
            <a:cxnSpLocks/>
            <a:stCxn id="380" idx="0"/>
            <a:endCxn id="164" idx="2"/>
          </p:cNvCxnSpPr>
          <p:nvPr/>
        </p:nvCxnSpPr>
        <p:spPr>
          <a:xfrm flipV="1">
            <a:off x="1039500" y="203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82" name="Tekstvak 381">
            <a:extLst>
              <a:ext uri="{FF2B5EF4-FFF2-40B4-BE49-F238E27FC236}">
                <a16:creationId xmlns:a16="http://schemas.microsoft.com/office/drawing/2014/main" id="{74A9D0BF-D7B0-42FF-ACDD-5FCB407B04FA}"/>
              </a:ext>
            </a:extLst>
          </p:cNvPr>
          <p:cNvSpPr txBox="1"/>
          <p:nvPr/>
        </p:nvSpPr>
        <p:spPr>
          <a:xfrm>
            <a:off x="792000" y="2166750"/>
            <a:ext cx="495000" cy="38472"/>
          </a:xfrm>
          <a:prstGeom prst="rect">
            <a:avLst/>
          </a:prstGeom>
          <a:solidFill>
            <a:schemeClr val="bg1"/>
          </a:solidFill>
        </p:spPr>
        <p:txBody>
          <a:bodyPr wrap="square" lIns="0" tIns="0" rIns="0" bIns="0" rtlCol="0" anchor="ctr">
            <a:spAutoFit/>
          </a:bodyPr>
          <a:lstStyle/>
          <a:p>
            <a:pPr algn="ctr"/>
            <a:r>
              <a:rPr lang="nl-NL" sz="250"/>
              <a:t>op basis van</a:t>
            </a:r>
          </a:p>
        </p:txBody>
      </p:sp>
      <p:cxnSp>
        <p:nvCxnSpPr>
          <p:cNvPr id="386" name="Rechte verbindingslijn 385">
            <a:extLst>
              <a:ext uri="{FF2B5EF4-FFF2-40B4-BE49-F238E27FC236}">
                <a16:creationId xmlns:a16="http://schemas.microsoft.com/office/drawing/2014/main" id="{B418FC2C-CF77-4178-BAA1-AC2DA74598E9}"/>
              </a:ext>
            </a:extLst>
          </p:cNvPr>
          <p:cNvCxnSpPr>
            <a:cxnSpLocks/>
            <a:endCxn id="376" idx="0"/>
          </p:cNvCxnSpPr>
          <p:nvPr/>
        </p:nvCxnSpPr>
        <p:spPr>
          <a:xfrm>
            <a:off x="23895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3CB6ABC2-5237-4216-B733-B4C9DCD64C87}"/>
              </a:ext>
            </a:extLst>
          </p:cNvPr>
          <p:cNvCxnSpPr>
            <a:cxnSpLocks/>
          </p:cNvCxnSpPr>
          <p:nvPr/>
        </p:nvCxnSpPr>
        <p:spPr>
          <a:xfrm>
            <a:off x="1849500" y="311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1" name="Tekstvak 390">
            <a:extLst>
              <a:ext uri="{FF2B5EF4-FFF2-40B4-BE49-F238E27FC236}">
                <a16:creationId xmlns:a16="http://schemas.microsoft.com/office/drawing/2014/main" id="{BD9B4B0B-E1CB-4219-8891-65D4188C5DFE}"/>
              </a:ext>
            </a:extLst>
          </p:cNvPr>
          <p:cNvSpPr txBox="1"/>
          <p:nvPr/>
        </p:nvSpPr>
        <p:spPr>
          <a:xfrm>
            <a:off x="2142000" y="3160374"/>
            <a:ext cx="495000" cy="38472"/>
          </a:xfrm>
          <a:prstGeom prst="rect">
            <a:avLst/>
          </a:prstGeom>
          <a:solidFill>
            <a:schemeClr val="bg1"/>
          </a:solidFill>
        </p:spPr>
        <p:txBody>
          <a:bodyPr wrap="square" lIns="0" tIns="0" rIns="0" bIns="0" rtlCol="0" anchor="ctr">
            <a:spAutoFit/>
          </a:bodyPr>
          <a:lstStyle/>
          <a:p>
            <a:pPr algn="ctr"/>
            <a:r>
              <a:rPr lang="nl-NL" sz="250"/>
              <a:t>gevolg van</a:t>
            </a:r>
          </a:p>
        </p:txBody>
      </p:sp>
      <p:cxnSp>
        <p:nvCxnSpPr>
          <p:cNvPr id="394" name="Rechte verbindingslijn 393">
            <a:extLst>
              <a:ext uri="{FF2B5EF4-FFF2-40B4-BE49-F238E27FC236}">
                <a16:creationId xmlns:a16="http://schemas.microsoft.com/office/drawing/2014/main" id="{D0F8BE2C-C762-4103-BA9B-E0EDCB9AB279}"/>
              </a:ext>
            </a:extLst>
          </p:cNvPr>
          <p:cNvCxnSpPr>
            <a:cxnSpLocks/>
            <a:endCxn id="379" idx="0"/>
          </p:cNvCxnSpPr>
          <p:nvPr/>
        </p:nvCxnSpPr>
        <p:spPr>
          <a:xfrm>
            <a:off x="18495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5" name="Tekstvak 394">
            <a:extLst>
              <a:ext uri="{FF2B5EF4-FFF2-40B4-BE49-F238E27FC236}">
                <a16:creationId xmlns:a16="http://schemas.microsoft.com/office/drawing/2014/main" id="{C29E0D4C-7281-48DF-86DF-1E28F8784EA1}"/>
              </a:ext>
            </a:extLst>
          </p:cNvPr>
          <p:cNvSpPr txBox="1"/>
          <p:nvPr/>
        </p:nvSpPr>
        <p:spPr>
          <a:xfrm>
            <a:off x="1737000" y="3520372"/>
            <a:ext cx="225000" cy="38472"/>
          </a:xfrm>
          <a:prstGeom prst="rect">
            <a:avLst/>
          </a:prstGeom>
          <a:solidFill>
            <a:schemeClr val="bg1"/>
          </a:solidFill>
        </p:spPr>
        <p:txBody>
          <a:bodyPr wrap="square" lIns="0" tIns="0" rIns="0" bIns="0" rtlCol="0" anchor="ctr">
            <a:spAutoFit/>
          </a:bodyPr>
          <a:lstStyle/>
          <a:p>
            <a:pPr algn="ctr"/>
            <a:r>
              <a:rPr lang="nl-NL" sz="250"/>
              <a:t>gepland in</a:t>
            </a:r>
          </a:p>
        </p:txBody>
      </p:sp>
      <p:sp>
        <p:nvSpPr>
          <p:cNvPr id="396" name="Rechthoek 395">
            <a:extLst>
              <a:ext uri="{FF2B5EF4-FFF2-40B4-BE49-F238E27FC236}">
                <a16:creationId xmlns:a16="http://schemas.microsoft.com/office/drawing/2014/main" id="{D6C5697C-2F4C-43C4-9B23-60FAB48A1EE7}"/>
              </a:ext>
            </a:extLst>
          </p:cNvPr>
          <p:cNvSpPr/>
          <p:nvPr/>
        </p:nvSpPr>
        <p:spPr>
          <a:xfrm>
            <a:off x="522000" y="3696750"/>
            <a:ext cx="103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Werkplan</a:t>
            </a:r>
          </a:p>
        </p:txBody>
      </p:sp>
      <p:cxnSp>
        <p:nvCxnSpPr>
          <p:cNvPr id="397" name="Rechte verbindingslijn 396">
            <a:extLst>
              <a:ext uri="{FF2B5EF4-FFF2-40B4-BE49-F238E27FC236}">
                <a16:creationId xmlns:a16="http://schemas.microsoft.com/office/drawing/2014/main" id="{F897C333-230B-4BDE-8BA8-005BB6EF79DA}"/>
              </a:ext>
            </a:extLst>
          </p:cNvPr>
          <p:cNvCxnSpPr>
            <a:cxnSpLocks/>
          </p:cNvCxnSpPr>
          <p:nvPr/>
        </p:nvCxnSpPr>
        <p:spPr>
          <a:xfrm>
            <a:off x="1309500" y="347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98" name="Tekstvak 397">
            <a:extLst>
              <a:ext uri="{FF2B5EF4-FFF2-40B4-BE49-F238E27FC236}">
                <a16:creationId xmlns:a16="http://schemas.microsoft.com/office/drawing/2014/main" id="{D3000528-FB07-4810-8727-14274F4F9CEA}"/>
              </a:ext>
            </a:extLst>
          </p:cNvPr>
          <p:cNvSpPr txBox="1"/>
          <p:nvPr/>
        </p:nvSpPr>
        <p:spPr>
          <a:xfrm>
            <a:off x="1197000" y="3516750"/>
            <a:ext cx="225000" cy="38472"/>
          </a:xfrm>
          <a:prstGeom prst="rect">
            <a:avLst/>
          </a:prstGeom>
          <a:solidFill>
            <a:schemeClr val="bg1"/>
          </a:solidFill>
        </p:spPr>
        <p:txBody>
          <a:bodyPr wrap="square" lIns="0" tIns="0" rIns="0" bIns="0" rtlCol="0" anchor="ctr">
            <a:spAutoFit/>
          </a:bodyPr>
          <a:lstStyle/>
          <a:p>
            <a:pPr algn="ctr"/>
            <a:r>
              <a:rPr lang="nl-NL" sz="250"/>
              <a:t>gepland in</a:t>
            </a:r>
          </a:p>
        </p:txBody>
      </p:sp>
      <p:sp>
        <p:nvSpPr>
          <p:cNvPr id="399" name="Rechthoek 398">
            <a:extLst>
              <a:ext uri="{FF2B5EF4-FFF2-40B4-BE49-F238E27FC236}">
                <a16:creationId xmlns:a16="http://schemas.microsoft.com/office/drawing/2014/main" id="{4F12AEE6-B3D3-4EDE-AD40-6EC2AC07E1AC}"/>
              </a:ext>
            </a:extLst>
          </p:cNvPr>
          <p:cNvSpPr/>
          <p:nvPr/>
        </p:nvSpPr>
        <p:spPr>
          <a:xfrm>
            <a:off x="522000" y="4776750"/>
            <a:ext cx="427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Werkopdracht</a:t>
            </a:r>
          </a:p>
        </p:txBody>
      </p:sp>
      <p:cxnSp>
        <p:nvCxnSpPr>
          <p:cNvPr id="403" name="Rechte verbindingslijn 402">
            <a:extLst>
              <a:ext uri="{FF2B5EF4-FFF2-40B4-BE49-F238E27FC236}">
                <a16:creationId xmlns:a16="http://schemas.microsoft.com/office/drawing/2014/main" id="{C71D49D1-5B69-49C8-9298-42A4626C7717}"/>
              </a:ext>
            </a:extLst>
          </p:cNvPr>
          <p:cNvCxnSpPr>
            <a:cxnSpLocks/>
            <a:endCxn id="351" idx="1"/>
          </p:cNvCxnSpPr>
          <p:nvPr/>
        </p:nvCxnSpPr>
        <p:spPr>
          <a:xfrm>
            <a:off x="4797000" y="4844250"/>
            <a:ext cx="58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4" name="Tekstvak 403">
            <a:extLst>
              <a:ext uri="{FF2B5EF4-FFF2-40B4-BE49-F238E27FC236}">
                <a16:creationId xmlns:a16="http://schemas.microsoft.com/office/drawing/2014/main" id="{AA475E64-1DAA-4B72-BD04-4C767348F076}"/>
              </a:ext>
            </a:extLst>
          </p:cNvPr>
          <p:cNvSpPr txBox="1"/>
          <p:nvPr/>
        </p:nvSpPr>
        <p:spPr>
          <a:xfrm>
            <a:off x="5157000" y="4821750"/>
            <a:ext cx="179537" cy="38472"/>
          </a:xfrm>
          <a:prstGeom prst="rect">
            <a:avLst/>
          </a:prstGeom>
          <a:solidFill>
            <a:schemeClr val="bg1"/>
          </a:solidFill>
        </p:spPr>
        <p:txBody>
          <a:bodyPr wrap="none" lIns="0" tIns="0" rIns="0" bIns="0" rtlCol="0" anchor="ctr">
            <a:spAutoFit/>
          </a:bodyPr>
          <a:lstStyle/>
          <a:p>
            <a:pPr algn="r"/>
            <a:r>
              <a:rPr lang="nl-NL" sz="250"/>
              <a:t>op basis van</a:t>
            </a:r>
          </a:p>
        </p:txBody>
      </p:sp>
      <p:cxnSp>
        <p:nvCxnSpPr>
          <p:cNvPr id="407" name="Rechte verbindingslijn 406">
            <a:extLst>
              <a:ext uri="{FF2B5EF4-FFF2-40B4-BE49-F238E27FC236}">
                <a16:creationId xmlns:a16="http://schemas.microsoft.com/office/drawing/2014/main" id="{15EC3796-51B8-4960-ADE1-97E478D47DB8}"/>
              </a:ext>
            </a:extLst>
          </p:cNvPr>
          <p:cNvCxnSpPr>
            <a:cxnSpLocks/>
            <a:endCxn id="379" idx="2"/>
          </p:cNvCxnSpPr>
          <p:nvPr/>
        </p:nvCxnSpPr>
        <p:spPr>
          <a:xfrm flipV="1">
            <a:off x="18495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08" name="Tekstvak 407">
            <a:extLst>
              <a:ext uri="{FF2B5EF4-FFF2-40B4-BE49-F238E27FC236}">
                <a16:creationId xmlns:a16="http://schemas.microsoft.com/office/drawing/2014/main" id="{2C1BDDF9-2976-40BE-AA1F-AC620EBB073D}"/>
              </a:ext>
            </a:extLst>
          </p:cNvPr>
          <p:cNvSpPr txBox="1"/>
          <p:nvPr/>
        </p:nvSpPr>
        <p:spPr>
          <a:xfrm>
            <a:off x="1692000" y="4686750"/>
            <a:ext cx="315000" cy="38472"/>
          </a:xfrm>
          <a:prstGeom prst="rect">
            <a:avLst/>
          </a:prstGeom>
          <a:solidFill>
            <a:schemeClr val="bg1"/>
          </a:solidFill>
        </p:spPr>
        <p:txBody>
          <a:bodyPr wrap="square" lIns="0" tIns="0" rIns="0" bIns="0" rtlCol="0" anchor="ctr">
            <a:spAutoFit/>
          </a:bodyPr>
          <a:lstStyle/>
          <a:p>
            <a:pPr algn="ctr"/>
            <a:r>
              <a:rPr lang="nl-NL" sz="250"/>
              <a:t>voor uitvoering van</a:t>
            </a:r>
          </a:p>
        </p:txBody>
      </p:sp>
      <p:cxnSp>
        <p:nvCxnSpPr>
          <p:cNvPr id="410" name="Rechte verbindingslijn 409">
            <a:extLst>
              <a:ext uri="{FF2B5EF4-FFF2-40B4-BE49-F238E27FC236}">
                <a16:creationId xmlns:a16="http://schemas.microsoft.com/office/drawing/2014/main" id="{A4994578-6C2C-41DE-9AC2-A21BC3C090B0}"/>
              </a:ext>
            </a:extLst>
          </p:cNvPr>
          <p:cNvCxnSpPr>
            <a:cxnSpLocks/>
            <a:stCxn id="12" idx="0"/>
            <a:endCxn id="417" idx="2"/>
          </p:cNvCxnSpPr>
          <p:nvPr/>
        </p:nvCxnSpPr>
        <p:spPr>
          <a:xfrm flipV="1">
            <a:off x="7695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1E2FE67D-0743-46B6-BB83-28C42A92A4CE}"/>
              </a:ext>
            </a:extLst>
          </p:cNvPr>
          <p:cNvCxnSpPr>
            <a:cxnSpLocks/>
            <a:endCxn id="376" idx="2"/>
          </p:cNvCxnSpPr>
          <p:nvPr/>
        </p:nvCxnSpPr>
        <p:spPr>
          <a:xfrm flipV="1">
            <a:off x="2389500" y="3471750"/>
            <a:ext cx="0" cy="130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4" name="Tekstvak 413">
            <a:extLst>
              <a:ext uri="{FF2B5EF4-FFF2-40B4-BE49-F238E27FC236}">
                <a16:creationId xmlns:a16="http://schemas.microsoft.com/office/drawing/2014/main" id="{2676EDAE-9903-479D-AC0F-1DECF000DE53}"/>
              </a:ext>
            </a:extLst>
          </p:cNvPr>
          <p:cNvSpPr txBox="1"/>
          <p:nvPr/>
        </p:nvSpPr>
        <p:spPr>
          <a:xfrm>
            <a:off x="2277000" y="4686750"/>
            <a:ext cx="225000" cy="38472"/>
          </a:xfrm>
          <a:prstGeom prst="rect">
            <a:avLst/>
          </a:prstGeom>
          <a:solidFill>
            <a:schemeClr val="bg1"/>
          </a:solidFill>
        </p:spPr>
        <p:txBody>
          <a:bodyPr wrap="square" lIns="0" tIns="0" rIns="0" bIns="0" rtlCol="0" anchor="ctr">
            <a:spAutoFit/>
          </a:bodyPr>
          <a:lstStyle/>
          <a:p>
            <a:pPr algn="ctr"/>
            <a:r>
              <a:rPr lang="nl-NL" sz="250"/>
              <a:t>op basis van</a:t>
            </a:r>
          </a:p>
        </p:txBody>
      </p:sp>
      <p:sp>
        <p:nvSpPr>
          <p:cNvPr id="417" name="Rechthoek 416">
            <a:extLst>
              <a:ext uri="{FF2B5EF4-FFF2-40B4-BE49-F238E27FC236}">
                <a16:creationId xmlns:a16="http://schemas.microsoft.com/office/drawing/2014/main" id="{55D4A615-5532-4FE6-A4CE-3291DCA9FF31}"/>
              </a:ext>
            </a:extLst>
          </p:cNvPr>
          <p:cNvSpPr/>
          <p:nvPr/>
        </p:nvSpPr>
        <p:spPr>
          <a:xfrm>
            <a:off x="522000" y="405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Voorlopig of definitief ontwerp</a:t>
            </a:r>
          </a:p>
        </p:txBody>
      </p:sp>
      <p:cxnSp>
        <p:nvCxnSpPr>
          <p:cNvPr id="422" name="Rechte verbindingslijn 421">
            <a:extLst>
              <a:ext uri="{FF2B5EF4-FFF2-40B4-BE49-F238E27FC236}">
                <a16:creationId xmlns:a16="http://schemas.microsoft.com/office/drawing/2014/main" id="{52FBC6E2-174D-4B8E-A291-97D68DB414E4}"/>
              </a:ext>
            </a:extLst>
          </p:cNvPr>
          <p:cNvCxnSpPr>
            <a:cxnSpLocks/>
          </p:cNvCxnSpPr>
          <p:nvPr/>
        </p:nvCxnSpPr>
        <p:spPr>
          <a:xfrm>
            <a:off x="1309500" y="3831750"/>
            <a:ext cx="0" cy="94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26" name="Rechthoek 425">
            <a:extLst>
              <a:ext uri="{FF2B5EF4-FFF2-40B4-BE49-F238E27FC236}">
                <a16:creationId xmlns:a16="http://schemas.microsoft.com/office/drawing/2014/main" id="{DAD1EE2C-C01F-4A4E-9C52-A82B3D25135E}"/>
              </a:ext>
            </a:extLst>
          </p:cNvPr>
          <p:cNvSpPr/>
          <p:nvPr/>
        </p:nvSpPr>
        <p:spPr>
          <a:xfrm>
            <a:off x="592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Technische bedrijfsstandaard</a:t>
            </a:r>
          </a:p>
        </p:txBody>
      </p:sp>
      <p:sp>
        <p:nvSpPr>
          <p:cNvPr id="428" name="Tekstvak 427">
            <a:extLst>
              <a:ext uri="{FF2B5EF4-FFF2-40B4-BE49-F238E27FC236}">
                <a16:creationId xmlns:a16="http://schemas.microsoft.com/office/drawing/2014/main" id="{C42F5646-EC27-4B2F-BF17-673D6DD8071B}"/>
              </a:ext>
            </a:extLst>
          </p:cNvPr>
          <p:cNvSpPr txBox="1"/>
          <p:nvPr/>
        </p:nvSpPr>
        <p:spPr>
          <a:xfrm>
            <a:off x="1062000" y="4686750"/>
            <a:ext cx="495000" cy="38472"/>
          </a:xfrm>
          <a:prstGeom prst="rect">
            <a:avLst/>
          </a:prstGeom>
          <a:solidFill>
            <a:schemeClr val="bg1"/>
          </a:solidFill>
        </p:spPr>
        <p:txBody>
          <a:bodyPr wrap="square" lIns="0" tIns="0" rIns="0" bIns="0" rtlCol="0" anchor="ctr">
            <a:spAutoFit/>
          </a:bodyPr>
          <a:lstStyle/>
          <a:p>
            <a:pPr algn="ctr"/>
            <a:r>
              <a:rPr lang="nl-NL" sz="250"/>
              <a:t>voor uitvoering van</a:t>
            </a:r>
          </a:p>
        </p:txBody>
      </p:sp>
      <p:sp>
        <p:nvSpPr>
          <p:cNvPr id="441" name="Rechthoek 440">
            <a:extLst>
              <a:ext uri="{FF2B5EF4-FFF2-40B4-BE49-F238E27FC236}">
                <a16:creationId xmlns:a16="http://schemas.microsoft.com/office/drawing/2014/main" id="{197D56FF-D10F-47B9-BD5E-DAF8EDB8004E}"/>
              </a:ext>
            </a:extLst>
          </p:cNvPr>
          <p:cNvSpPr/>
          <p:nvPr/>
        </p:nvSpPr>
        <p:spPr>
          <a:xfrm>
            <a:off x="4302000" y="4416750"/>
            <a:ext cx="103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Netaanpassingsopdracht</a:t>
            </a:r>
          </a:p>
        </p:txBody>
      </p:sp>
      <p:sp>
        <p:nvSpPr>
          <p:cNvPr id="442" name="Rechthoek 441">
            <a:extLst>
              <a:ext uri="{FF2B5EF4-FFF2-40B4-BE49-F238E27FC236}">
                <a16:creationId xmlns:a16="http://schemas.microsoft.com/office/drawing/2014/main" id="{E17DAABB-4E53-4C50-B19C-F6E28C0C76B5}"/>
              </a:ext>
            </a:extLst>
          </p:cNvPr>
          <p:cNvSpPr/>
          <p:nvPr/>
        </p:nvSpPr>
        <p:spPr>
          <a:xfrm>
            <a:off x="3762000" y="405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Onderhouds- of inspectieplan</a:t>
            </a:r>
          </a:p>
        </p:txBody>
      </p:sp>
      <p:sp>
        <p:nvSpPr>
          <p:cNvPr id="443" name="Rechthoek 442">
            <a:extLst>
              <a:ext uri="{FF2B5EF4-FFF2-40B4-BE49-F238E27FC236}">
                <a16:creationId xmlns:a16="http://schemas.microsoft.com/office/drawing/2014/main" id="{78CCEF8B-782C-493C-BD18-B61AA082496E}"/>
              </a:ext>
            </a:extLst>
          </p:cNvPr>
          <p:cNvSpPr/>
          <p:nvPr/>
        </p:nvSpPr>
        <p:spPr>
          <a:xfrm>
            <a:off x="3222000" y="4416750"/>
            <a:ext cx="103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Onderhouds- of inspectieopdracht</a:t>
            </a:r>
          </a:p>
        </p:txBody>
      </p:sp>
      <p:cxnSp>
        <p:nvCxnSpPr>
          <p:cNvPr id="444" name="Rechte verbindingslijn 443">
            <a:extLst>
              <a:ext uri="{FF2B5EF4-FFF2-40B4-BE49-F238E27FC236}">
                <a16:creationId xmlns:a16="http://schemas.microsoft.com/office/drawing/2014/main" id="{B4BAC3E2-FFCD-4D7A-877A-D36B39C89B75}"/>
              </a:ext>
            </a:extLst>
          </p:cNvPr>
          <p:cNvCxnSpPr>
            <a:cxnSpLocks/>
            <a:endCxn id="442" idx="2"/>
          </p:cNvCxnSpPr>
          <p:nvPr/>
        </p:nvCxnSpPr>
        <p:spPr>
          <a:xfrm flipV="1">
            <a:off x="40095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5" name="Tekstvak 444">
            <a:extLst>
              <a:ext uri="{FF2B5EF4-FFF2-40B4-BE49-F238E27FC236}">
                <a16:creationId xmlns:a16="http://schemas.microsoft.com/office/drawing/2014/main" id="{3B4F8B10-EEAA-482A-8664-8A67A6E2F2AE}"/>
              </a:ext>
            </a:extLst>
          </p:cNvPr>
          <p:cNvSpPr txBox="1"/>
          <p:nvPr/>
        </p:nvSpPr>
        <p:spPr>
          <a:xfrm>
            <a:off x="3762000" y="4337616"/>
            <a:ext cx="495000" cy="38472"/>
          </a:xfrm>
          <a:prstGeom prst="rect">
            <a:avLst/>
          </a:prstGeom>
          <a:solidFill>
            <a:schemeClr val="bg1"/>
          </a:solidFill>
        </p:spPr>
        <p:txBody>
          <a:bodyPr wrap="square" lIns="0" tIns="0" rIns="0" bIns="0" rtlCol="0" anchor="ctr">
            <a:spAutoFit/>
          </a:bodyPr>
          <a:lstStyle/>
          <a:p>
            <a:pPr algn="ctr"/>
            <a:r>
              <a:rPr lang="nl-NL" sz="250"/>
              <a:t>voorzien in</a:t>
            </a:r>
          </a:p>
        </p:txBody>
      </p:sp>
      <p:cxnSp>
        <p:nvCxnSpPr>
          <p:cNvPr id="446" name="Rechte verbindingslijn 445">
            <a:extLst>
              <a:ext uri="{FF2B5EF4-FFF2-40B4-BE49-F238E27FC236}">
                <a16:creationId xmlns:a16="http://schemas.microsoft.com/office/drawing/2014/main" id="{C95CE255-912C-4FA0-9012-3491676839A3}"/>
              </a:ext>
            </a:extLst>
          </p:cNvPr>
          <p:cNvCxnSpPr>
            <a:cxnSpLocks/>
            <a:endCxn id="238" idx="2"/>
          </p:cNvCxnSpPr>
          <p:nvPr/>
        </p:nvCxnSpPr>
        <p:spPr>
          <a:xfrm flipV="1">
            <a:off x="34695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49" name="Tekstvak 448">
            <a:extLst>
              <a:ext uri="{FF2B5EF4-FFF2-40B4-BE49-F238E27FC236}">
                <a16:creationId xmlns:a16="http://schemas.microsoft.com/office/drawing/2014/main" id="{C08777ED-436B-4F42-9F9E-8738832A0B65}"/>
              </a:ext>
            </a:extLst>
          </p:cNvPr>
          <p:cNvSpPr txBox="1"/>
          <p:nvPr/>
        </p:nvSpPr>
        <p:spPr>
          <a:xfrm>
            <a:off x="3222000" y="4330372"/>
            <a:ext cx="495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450" name="Rechte verbindingslijn 449">
            <a:extLst>
              <a:ext uri="{FF2B5EF4-FFF2-40B4-BE49-F238E27FC236}">
                <a16:creationId xmlns:a16="http://schemas.microsoft.com/office/drawing/2014/main" id="{B99148E1-FCAB-49FD-8ED4-C62959821C69}"/>
              </a:ext>
            </a:extLst>
          </p:cNvPr>
          <p:cNvCxnSpPr>
            <a:cxnSpLocks/>
          </p:cNvCxnSpPr>
          <p:nvPr/>
        </p:nvCxnSpPr>
        <p:spPr>
          <a:xfrm flipV="1">
            <a:off x="454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51" name="Tekstvak 450">
            <a:extLst>
              <a:ext uri="{FF2B5EF4-FFF2-40B4-BE49-F238E27FC236}">
                <a16:creationId xmlns:a16="http://schemas.microsoft.com/office/drawing/2014/main" id="{AF6B06A9-93D2-44D1-8609-F2B067E87877}"/>
              </a:ext>
            </a:extLst>
          </p:cNvPr>
          <p:cNvSpPr txBox="1"/>
          <p:nvPr/>
        </p:nvSpPr>
        <p:spPr>
          <a:xfrm>
            <a:off x="4392000" y="4686750"/>
            <a:ext cx="315000" cy="38472"/>
          </a:xfrm>
          <a:prstGeom prst="rect">
            <a:avLst/>
          </a:prstGeom>
          <a:solidFill>
            <a:schemeClr val="bg1"/>
          </a:solidFill>
        </p:spPr>
        <p:txBody>
          <a:bodyPr wrap="square" lIns="0" tIns="0" rIns="0" bIns="0" rtlCol="0" anchor="ctr">
            <a:spAutoFit/>
          </a:bodyPr>
          <a:lstStyle/>
          <a:p>
            <a:pPr algn="ctr"/>
            <a:r>
              <a:rPr lang="nl-NL" sz="250"/>
              <a:t>op basis van</a:t>
            </a:r>
          </a:p>
        </p:txBody>
      </p:sp>
      <p:sp>
        <p:nvSpPr>
          <p:cNvPr id="454" name="Rechthoek 453">
            <a:extLst>
              <a:ext uri="{FF2B5EF4-FFF2-40B4-BE49-F238E27FC236}">
                <a16:creationId xmlns:a16="http://schemas.microsoft.com/office/drawing/2014/main" id="{72B0A2FD-EAC0-41F5-B25A-2CD4AFD8BDD2}"/>
              </a:ext>
            </a:extLst>
          </p:cNvPr>
          <p:cNvSpPr/>
          <p:nvPr/>
        </p:nvSpPr>
        <p:spPr>
          <a:xfrm>
            <a:off x="8082000" y="333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Netberekening</a:t>
            </a:r>
          </a:p>
        </p:txBody>
      </p:sp>
      <p:sp>
        <p:nvSpPr>
          <p:cNvPr id="455" name="Rechthoek 454">
            <a:extLst>
              <a:ext uri="{FF2B5EF4-FFF2-40B4-BE49-F238E27FC236}">
                <a16:creationId xmlns:a16="http://schemas.microsoft.com/office/drawing/2014/main" id="{9D0A4249-3629-493E-9082-CC85232044AB}"/>
              </a:ext>
            </a:extLst>
          </p:cNvPr>
          <p:cNvSpPr/>
          <p:nvPr/>
        </p:nvSpPr>
        <p:spPr>
          <a:xfrm>
            <a:off x="4842000" y="369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Kwaliteitsknelpunt</a:t>
            </a:r>
          </a:p>
        </p:txBody>
      </p:sp>
      <p:sp>
        <p:nvSpPr>
          <p:cNvPr id="456" name="Rechthoek 455">
            <a:extLst>
              <a:ext uri="{FF2B5EF4-FFF2-40B4-BE49-F238E27FC236}">
                <a16:creationId xmlns:a16="http://schemas.microsoft.com/office/drawing/2014/main" id="{F6A17CB5-D73C-4DAE-A114-B25EE9CD3617}"/>
              </a:ext>
            </a:extLst>
          </p:cNvPr>
          <p:cNvSpPr/>
          <p:nvPr/>
        </p:nvSpPr>
        <p:spPr>
          <a:xfrm>
            <a:off x="5382000" y="369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Capaciteitsknelpunt</a:t>
            </a:r>
          </a:p>
        </p:txBody>
      </p:sp>
      <p:sp>
        <p:nvSpPr>
          <p:cNvPr id="457" name="Rechthoek 456">
            <a:extLst>
              <a:ext uri="{FF2B5EF4-FFF2-40B4-BE49-F238E27FC236}">
                <a16:creationId xmlns:a16="http://schemas.microsoft.com/office/drawing/2014/main" id="{3FC41CBB-BC68-4B9B-AE9B-1746736A81CE}"/>
              </a:ext>
            </a:extLst>
          </p:cNvPr>
          <p:cNvSpPr/>
          <p:nvPr/>
        </p:nvSpPr>
        <p:spPr>
          <a:xfrm>
            <a:off x="4302000" y="4056750"/>
            <a:ext cx="49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Investeringsplan</a:t>
            </a:r>
          </a:p>
        </p:txBody>
      </p:sp>
      <p:cxnSp>
        <p:nvCxnSpPr>
          <p:cNvPr id="460" name="Rechte verbindingslijn 459">
            <a:extLst>
              <a:ext uri="{FF2B5EF4-FFF2-40B4-BE49-F238E27FC236}">
                <a16:creationId xmlns:a16="http://schemas.microsoft.com/office/drawing/2014/main" id="{7764F64E-2248-4779-B77C-41BB2C65C63F}"/>
              </a:ext>
            </a:extLst>
          </p:cNvPr>
          <p:cNvCxnSpPr>
            <a:cxnSpLocks/>
            <a:stCxn id="455" idx="0"/>
          </p:cNvCxnSpPr>
          <p:nvPr/>
        </p:nvCxnSpPr>
        <p:spPr>
          <a:xfrm flipV="1">
            <a:off x="5089500" y="3111750"/>
            <a:ext cx="0" cy="58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1" name="Tekstvak 460">
            <a:extLst>
              <a:ext uri="{FF2B5EF4-FFF2-40B4-BE49-F238E27FC236}">
                <a16:creationId xmlns:a16="http://schemas.microsoft.com/office/drawing/2014/main" id="{5A5ECC6D-27D2-4793-BEC8-7476E0BC1AEA}"/>
              </a:ext>
            </a:extLst>
          </p:cNvPr>
          <p:cNvSpPr txBox="1"/>
          <p:nvPr/>
        </p:nvSpPr>
        <p:spPr>
          <a:xfrm>
            <a:off x="4842000" y="3606750"/>
            <a:ext cx="495000" cy="38472"/>
          </a:xfrm>
          <a:prstGeom prst="rect">
            <a:avLst/>
          </a:prstGeom>
          <a:solidFill>
            <a:schemeClr val="bg1"/>
          </a:solidFill>
        </p:spPr>
        <p:txBody>
          <a:bodyPr wrap="square" lIns="0" tIns="0" rIns="0" bIns="0" rtlCol="0" anchor="ctr">
            <a:spAutoFit/>
          </a:bodyPr>
          <a:lstStyle/>
          <a:p>
            <a:pPr algn="ctr"/>
            <a:r>
              <a:rPr lang="nl-NL" sz="250"/>
              <a:t>op</a:t>
            </a:r>
          </a:p>
        </p:txBody>
      </p:sp>
      <p:cxnSp>
        <p:nvCxnSpPr>
          <p:cNvPr id="462" name="Rechte verbindingslijn 461">
            <a:extLst>
              <a:ext uri="{FF2B5EF4-FFF2-40B4-BE49-F238E27FC236}">
                <a16:creationId xmlns:a16="http://schemas.microsoft.com/office/drawing/2014/main" id="{4C713392-937C-4FEF-9EDE-BA0591AA442A}"/>
              </a:ext>
            </a:extLst>
          </p:cNvPr>
          <p:cNvCxnSpPr>
            <a:cxnSpLocks/>
            <a:stCxn id="456" idx="0"/>
          </p:cNvCxnSpPr>
          <p:nvPr/>
        </p:nvCxnSpPr>
        <p:spPr>
          <a:xfrm flipV="1">
            <a:off x="5629500" y="3111750"/>
            <a:ext cx="0" cy="58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3" name="Tekstvak 462">
            <a:extLst>
              <a:ext uri="{FF2B5EF4-FFF2-40B4-BE49-F238E27FC236}">
                <a16:creationId xmlns:a16="http://schemas.microsoft.com/office/drawing/2014/main" id="{6361AABB-9400-4329-AE2A-DBFD34E0FEA3}"/>
              </a:ext>
            </a:extLst>
          </p:cNvPr>
          <p:cNvSpPr txBox="1"/>
          <p:nvPr/>
        </p:nvSpPr>
        <p:spPr>
          <a:xfrm>
            <a:off x="5382000" y="3606750"/>
            <a:ext cx="495000" cy="38472"/>
          </a:xfrm>
          <a:prstGeom prst="rect">
            <a:avLst/>
          </a:prstGeom>
          <a:solidFill>
            <a:schemeClr val="bg1"/>
          </a:solidFill>
        </p:spPr>
        <p:txBody>
          <a:bodyPr wrap="square" lIns="0" tIns="0" rIns="0" bIns="0" rtlCol="0" anchor="ctr">
            <a:spAutoFit/>
          </a:bodyPr>
          <a:lstStyle/>
          <a:p>
            <a:pPr algn="ctr"/>
            <a:r>
              <a:rPr lang="nl-NL" sz="250"/>
              <a:t>op</a:t>
            </a:r>
          </a:p>
        </p:txBody>
      </p:sp>
      <p:cxnSp>
        <p:nvCxnSpPr>
          <p:cNvPr id="464" name="Rechte verbindingslijn 463">
            <a:extLst>
              <a:ext uri="{FF2B5EF4-FFF2-40B4-BE49-F238E27FC236}">
                <a16:creationId xmlns:a16="http://schemas.microsoft.com/office/drawing/2014/main" id="{A5F1FD90-06E9-47C8-B542-CAD2464DDB97}"/>
              </a:ext>
            </a:extLst>
          </p:cNvPr>
          <p:cNvCxnSpPr>
            <a:cxnSpLocks/>
            <a:endCxn id="455" idx="2"/>
          </p:cNvCxnSpPr>
          <p:nvPr/>
        </p:nvCxnSpPr>
        <p:spPr>
          <a:xfrm flipV="1">
            <a:off x="50895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5" name="Tekstvak 464">
            <a:extLst>
              <a:ext uri="{FF2B5EF4-FFF2-40B4-BE49-F238E27FC236}">
                <a16:creationId xmlns:a16="http://schemas.microsoft.com/office/drawing/2014/main" id="{A206EC13-3515-47C5-88AB-3173C487A0EE}"/>
              </a:ext>
            </a:extLst>
          </p:cNvPr>
          <p:cNvSpPr txBox="1"/>
          <p:nvPr/>
        </p:nvSpPr>
        <p:spPr>
          <a:xfrm>
            <a:off x="4842000" y="3966750"/>
            <a:ext cx="495000" cy="38472"/>
          </a:xfrm>
          <a:prstGeom prst="rect">
            <a:avLst/>
          </a:prstGeom>
          <a:solidFill>
            <a:schemeClr val="bg1"/>
          </a:solidFill>
        </p:spPr>
        <p:txBody>
          <a:bodyPr wrap="square" lIns="0" tIns="0" rIns="0" bIns="0" rtlCol="0" anchor="ctr">
            <a:spAutoFit/>
          </a:bodyPr>
          <a:lstStyle/>
          <a:p>
            <a:pPr algn="ctr"/>
            <a:r>
              <a:rPr lang="nl-NL" sz="250"/>
              <a:t>oplossing voor</a:t>
            </a:r>
          </a:p>
        </p:txBody>
      </p:sp>
      <p:cxnSp>
        <p:nvCxnSpPr>
          <p:cNvPr id="466" name="Rechte verbindingslijn 465">
            <a:extLst>
              <a:ext uri="{FF2B5EF4-FFF2-40B4-BE49-F238E27FC236}">
                <a16:creationId xmlns:a16="http://schemas.microsoft.com/office/drawing/2014/main" id="{A571ED01-A2D8-4929-AA12-9A84B36251AC}"/>
              </a:ext>
            </a:extLst>
          </p:cNvPr>
          <p:cNvCxnSpPr>
            <a:cxnSpLocks/>
            <a:endCxn id="456" idx="2"/>
          </p:cNvCxnSpPr>
          <p:nvPr/>
        </p:nvCxnSpPr>
        <p:spPr>
          <a:xfrm flipV="1">
            <a:off x="56295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7" name="Tekstvak 466">
            <a:extLst>
              <a:ext uri="{FF2B5EF4-FFF2-40B4-BE49-F238E27FC236}">
                <a16:creationId xmlns:a16="http://schemas.microsoft.com/office/drawing/2014/main" id="{7CF2D7C0-431A-433E-8BF1-66D8ACD9DC56}"/>
              </a:ext>
            </a:extLst>
          </p:cNvPr>
          <p:cNvSpPr txBox="1"/>
          <p:nvPr/>
        </p:nvSpPr>
        <p:spPr>
          <a:xfrm>
            <a:off x="5382000" y="3966750"/>
            <a:ext cx="495000" cy="38472"/>
          </a:xfrm>
          <a:prstGeom prst="rect">
            <a:avLst/>
          </a:prstGeom>
          <a:solidFill>
            <a:schemeClr val="bg1"/>
          </a:solidFill>
        </p:spPr>
        <p:txBody>
          <a:bodyPr wrap="square" lIns="0" tIns="0" rIns="0" bIns="0" rtlCol="0" anchor="ctr">
            <a:spAutoFit/>
          </a:bodyPr>
          <a:lstStyle/>
          <a:p>
            <a:pPr algn="ctr"/>
            <a:r>
              <a:rPr lang="nl-NL" sz="250"/>
              <a:t>oplossing voor</a:t>
            </a:r>
          </a:p>
        </p:txBody>
      </p:sp>
      <p:cxnSp>
        <p:nvCxnSpPr>
          <p:cNvPr id="468" name="Rechte verbindingslijn 467">
            <a:extLst>
              <a:ext uri="{FF2B5EF4-FFF2-40B4-BE49-F238E27FC236}">
                <a16:creationId xmlns:a16="http://schemas.microsoft.com/office/drawing/2014/main" id="{5FF7D63E-426A-4BFB-B690-828C76F5022C}"/>
              </a:ext>
            </a:extLst>
          </p:cNvPr>
          <p:cNvCxnSpPr>
            <a:cxnSpLocks/>
            <a:stCxn id="457" idx="2"/>
          </p:cNvCxnSpPr>
          <p:nvPr/>
        </p:nvCxnSpPr>
        <p:spPr>
          <a:xfrm>
            <a:off x="45495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9" name="Tekstvak 468">
            <a:extLst>
              <a:ext uri="{FF2B5EF4-FFF2-40B4-BE49-F238E27FC236}">
                <a16:creationId xmlns:a16="http://schemas.microsoft.com/office/drawing/2014/main" id="{87A380D6-9F2D-4D3A-845E-FC069D01D640}"/>
              </a:ext>
            </a:extLst>
          </p:cNvPr>
          <p:cNvSpPr txBox="1"/>
          <p:nvPr/>
        </p:nvSpPr>
        <p:spPr>
          <a:xfrm>
            <a:off x="4392000" y="4326750"/>
            <a:ext cx="315000" cy="38472"/>
          </a:xfrm>
          <a:prstGeom prst="rect">
            <a:avLst/>
          </a:prstGeom>
          <a:solidFill>
            <a:schemeClr val="bg1"/>
          </a:solidFill>
        </p:spPr>
        <p:txBody>
          <a:bodyPr wrap="square" lIns="0" tIns="0" rIns="0" bIns="0" rtlCol="0" anchor="ctr">
            <a:spAutoFit/>
          </a:bodyPr>
          <a:lstStyle/>
          <a:p>
            <a:pPr algn="ctr"/>
            <a:r>
              <a:rPr lang="nl-NL" sz="250"/>
              <a:t>voorzien in</a:t>
            </a:r>
          </a:p>
        </p:txBody>
      </p:sp>
      <p:sp>
        <p:nvSpPr>
          <p:cNvPr id="476" name="Tekstvak 475">
            <a:extLst>
              <a:ext uri="{FF2B5EF4-FFF2-40B4-BE49-F238E27FC236}">
                <a16:creationId xmlns:a16="http://schemas.microsoft.com/office/drawing/2014/main" id="{21EB1527-2E56-46ED-ABDB-0998F96A0B1E}"/>
              </a:ext>
            </a:extLst>
          </p:cNvPr>
          <p:cNvSpPr txBox="1"/>
          <p:nvPr/>
        </p:nvSpPr>
        <p:spPr>
          <a:xfrm>
            <a:off x="3762000" y="2166750"/>
            <a:ext cx="495000" cy="38472"/>
          </a:xfrm>
          <a:prstGeom prst="rect">
            <a:avLst/>
          </a:prstGeom>
          <a:solidFill>
            <a:schemeClr val="bg1"/>
          </a:solidFill>
        </p:spPr>
        <p:txBody>
          <a:bodyPr wrap="square" lIns="0" tIns="0" rIns="0" bIns="0" rtlCol="0" anchor="ctr">
            <a:spAutoFit/>
          </a:bodyPr>
          <a:lstStyle/>
          <a:p>
            <a:pPr algn="ctr"/>
            <a:r>
              <a:rPr lang="nl-NL" sz="250"/>
              <a:t>op</a:t>
            </a:r>
          </a:p>
        </p:txBody>
      </p:sp>
      <p:sp>
        <p:nvSpPr>
          <p:cNvPr id="477" name="Tekstvak 476">
            <a:extLst>
              <a:ext uri="{FF2B5EF4-FFF2-40B4-BE49-F238E27FC236}">
                <a16:creationId xmlns:a16="http://schemas.microsoft.com/office/drawing/2014/main" id="{30D1731B-D186-4371-A6D7-706E6D7A3BBC}"/>
              </a:ext>
            </a:extLst>
          </p:cNvPr>
          <p:cNvSpPr txBox="1"/>
          <p:nvPr/>
        </p:nvSpPr>
        <p:spPr>
          <a:xfrm>
            <a:off x="3762000" y="2436750"/>
            <a:ext cx="495000" cy="38472"/>
          </a:xfrm>
          <a:prstGeom prst="rect">
            <a:avLst/>
          </a:prstGeom>
          <a:solidFill>
            <a:schemeClr val="bg1"/>
          </a:solidFill>
        </p:spPr>
        <p:txBody>
          <a:bodyPr wrap="square" lIns="0" tIns="0" rIns="0" bIns="0" rtlCol="0" anchor="ctr">
            <a:spAutoFit/>
          </a:bodyPr>
          <a:lstStyle/>
          <a:p>
            <a:pPr algn="ctr"/>
            <a:r>
              <a:rPr lang="nl-NL" sz="250"/>
              <a:t>verhandeld op</a:t>
            </a:r>
          </a:p>
        </p:txBody>
      </p:sp>
      <p:sp>
        <p:nvSpPr>
          <p:cNvPr id="478" name="Tekstvak 477">
            <a:extLst>
              <a:ext uri="{FF2B5EF4-FFF2-40B4-BE49-F238E27FC236}">
                <a16:creationId xmlns:a16="http://schemas.microsoft.com/office/drawing/2014/main" id="{20BECE24-39B5-4243-A56A-8AFEA647352D}"/>
              </a:ext>
            </a:extLst>
          </p:cNvPr>
          <p:cNvSpPr txBox="1"/>
          <p:nvPr/>
        </p:nvSpPr>
        <p:spPr>
          <a:xfrm>
            <a:off x="4302000" y="2436750"/>
            <a:ext cx="499500" cy="38472"/>
          </a:xfrm>
          <a:prstGeom prst="rect">
            <a:avLst/>
          </a:prstGeom>
          <a:solidFill>
            <a:schemeClr val="bg1"/>
          </a:solidFill>
        </p:spPr>
        <p:txBody>
          <a:bodyPr wrap="square" lIns="0" tIns="0" rIns="0" bIns="0" rtlCol="0" anchor="ctr">
            <a:spAutoFit/>
          </a:bodyPr>
          <a:lstStyle/>
          <a:p>
            <a:pPr algn="ctr"/>
            <a:r>
              <a:rPr lang="nl-NL" sz="250"/>
              <a:t>gepland in</a:t>
            </a:r>
          </a:p>
        </p:txBody>
      </p:sp>
      <p:sp>
        <p:nvSpPr>
          <p:cNvPr id="480" name="Tekstvak 479">
            <a:extLst>
              <a:ext uri="{FF2B5EF4-FFF2-40B4-BE49-F238E27FC236}">
                <a16:creationId xmlns:a16="http://schemas.microsoft.com/office/drawing/2014/main" id="{605F5CE3-BF42-4FAB-AB09-233ABC37E02F}"/>
              </a:ext>
            </a:extLst>
          </p:cNvPr>
          <p:cNvSpPr txBox="1"/>
          <p:nvPr/>
        </p:nvSpPr>
        <p:spPr>
          <a:xfrm>
            <a:off x="4842000" y="2166750"/>
            <a:ext cx="495000" cy="38472"/>
          </a:xfrm>
          <a:prstGeom prst="rect">
            <a:avLst/>
          </a:prstGeom>
          <a:solidFill>
            <a:schemeClr val="bg1"/>
          </a:solidFill>
        </p:spPr>
        <p:txBody>
          <a:bodyPr wrap="square" lIns="0" tIns="0" rIns="0" bIns="0" rtlCol="0" anchor="ctr">
            <a:spAutoFit/>
          </a:bodyPr>
          <a:lstStyle/>
          <a:p>
            <a:pPr algn="ctr"/>
            <a:r>
              <a:rPr lang="nl-NL" sz="250"/>
              <a:t>toegewezen aan</a:t>
            </a:r>
          </a:p>
        </p:txBody>
      </p:sp>
      <p:cxnSp>
        <p:nvCxnSpPr>
          <p:cNvPr id="237" name="Rechte verbindingslijn 236">
            <a:extLst>
              <a:ext uri="{FF2B5EF4-FFF2-40B4-BE49-F238E27FC236}">
                <a16:creationId xmlns:a16="http://schemas.microsoft.com/office/drawing/2014/main" id="{FE05D22D-C50A-4F18-8429-45D53022E306}"/>
              </a:ext>
            </a:extLst>
          </p:cNvPr>
          <p:cNvCxnSpPr>
            <a:cxnSpLocks/>
            <a:stCxn id="443" idx="2"/>
          </p:cNvCxnSpPr>
          <p:nvPr/>
        </p:nvCxnSpPr>
        <p:spPr>
          <a:xfrm>
            <a:off x="373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249" name="Tekstvak 248">
            <a:extLst>
              <a:ext uri="{FF2B5EF4-FFF2-40B4-BE49-F238E27FC236}">
                <a16:creationId xmlns:a16="http://schemas.microsoft.com/office/drawing/2014/main" id="{124F0E6A-FEA5-42E1-9896-3DD68068EF62}"/>
              </a:ext>
            </a:extLst>
          </p:cNvPr>
          <p:cNvSpPr txBox="1"/>
          <p:nvPr/>
        </p:nvSpPr>
        <p:spPr>
          <a:xfrm>
            <a:off x="3627000" y="4686750"/>
            <a:ext cx="225000" cy="38472"/>
          </a:xfrm>
          <a:prstGeom prst="rect">
            <a:avLst/>
          </a:prstGeom>
          <a:solidFill>
            <a:schemeClr val="bg1"/>
          </a:solidFill>
        </p:spPr>
        <p:txBody>
          <a:bodyPr wrap="square" lIns="0" tIns="0" rIns="0" bIns="0" rtlCol="0" anchor="ctr">
            <a:spAutoFit/>
          </a:bodyPr>
          <a:lstStyle/>
          <a:p>
            <a:pPr algn="ctr"/>
            <a:r>
              <a:rPr lang="nl-NL" sz="250"/>
              <a:t>op basis van</a:t>
            </a:r>
          </a:p>
        </p:txBody>
      </p:sp>
      <p:cxnSp>
        <p:nvCxnSpPr>
          <p:cNvPr id="252" name="Rechte verbindingslijn 251">
            <a:extLst>
              <a:ext uri="{FF2B5EF4-FFF2-40B4-BE49-F238E27FC236}">
                <a16:creationId xmlns:a16="http://schemas.microsoft.com/office/drawing/2014/main" id="{A076AFD2-5B81-474B-9F8C-167C0754585C}"/>
              </a:ext>
            </a:extLst>
          </p:cNvPr>
          <p:cNvCxnSpPr>
            <a:cxnSpLocks/>
          </p:cNvCxnSpPr>
          <p:nvPr/>
        </p:nvCxnSpPr>
        <p:spPr>
          <a:xfrm flipV="1">
            <a:off x="5089500" y="419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54" name="Tekstvak 253">
            <a:extLst>
              <a:ext uri="{FF2B5EF4-FFF2-40B4-BE49-F238E27FC236}">
                <a16:creationId xmlns:a16="http://schemas.microsoft.com/office/drawing/2014/main" id="{477355B1-F5AA-4432-A361-DAC39505CC0C}"/>
              </a:ext>
            </a:extLst>
          </p:cNvPr>
          <p:cNvSpPr txBox="1"/>
          <p:nvPr/>
        </p:nvSpPr>
        <p:spPr>
          <a:xfrm>
            <a:off x="4842000" y="4337616"/>
            <a:ext cx="495000" cy="38472"/>
          </a:xfrm>
          <a:prstGeom prst="rect">
            <a:avLst/>
          </a:prstGeom>
          <a:solidFill>
            <a:schemeClr val="bg1"/>
          </a:solidFill>
        </p:spPr>
        <p:txBody>
          <a:bodyPr wrap="square" lIns="0" tIns="0" rIns="0" bIns="0" rtlCol="0" anchor="ctr">
            <a:spAutoFit/>
          </a:bodyPr>
          <a:lstStyle/>
          <a:p>
            <a:pPr algn="ctr"/>
            <a:r>
              <a:rPr lang="nl-NL" sz="250"/>
              <a:t>voor realisatie van</a:t>
            </a:r>
          </a:p>
        </p:txBody>
      </p:sp>
      <p:sp>
        <p:nvSpPr>
          <p:cNvPr id="255" name="Rechthoek 254">
            <a:extLst>
              <a:ext uri="{FF2B5EF4-FFF2-40B4-BE49-F238E27FC236}">
                <a16:creationId xmlns:a16="http://schemas.microsoft.com/office/drawing/2014/main" id="{F8F1870E-CFCB-4729-B4F5-12C1FABB10FB}"/>
              </a:ext>
            </a:extLst>
          </p:cNvPr>
          <p:cNvSpPr/>
          <p:nvPr/>
        </p:nvSpPr>
        <p:spPr>
          <a:xfrm>
            <a:off x="4842000" y="4056750"/>
            <a:ext cx="103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Functioneel ontwerp</a:t>
            </a:r>
          </a:p>
        </p:txBody>
      </p:sp>
      <p:sp>
        <p:nvSpPr>
          <p:cNvPr id="328" name="Tekstvak 327">
            <a:extLst>
              <a:ext uri="{FF2B5EF4-FFF2-40B4-BE49-F238E27FC236}">
                <a16:creationId xmlns:a16="http://schemas.microsoft.com/office/drawing/2014/main" id="{552E1927-5248-49CB-8FBF-AF29171928E7}"/>
              </a:ext>
            </a:extLst>
          </p:cNvPr>
          <p:cNvSpPr txBox="1"/>
          <p:nvPr/>
        </p:nvSpPr>
        <p:spPr>
          <a:xfrm>
            <a:off x="6462000" y="3250372"/>
            <a:ext cx="495000" cy="38472"/>
          </a:xfrm>
          <a:prstGeom prst="rect">
            <a:avLst/>
          </a:prstGeom>
          <a:solidFill>
            <a:schemeClr val="bg1"/>
          </a:solidFill>
        </p:spPr>
        <p:txBody>
          <a:bodyPr wrap="square" lIns="0" tIns="0" rIns="0" bIns="0" rtlCol="0" anchor="ctr">
            <a:spAutoFit/>
          </a:bodyPr>
          <a:lstStyle/>
          <a:p>
            <a:pPr algn="ctr"/>
            <a:r>
              <a:rPr lang="nl-NL" sz="250"/>
              <a:t>in gebied met</a:t>
            </a:r>
          </a:p>
        </p:txBody>
      </p:sp>
      <p:sp>
        <p:nvSpPr>
          <p:cNvPr id="28" name="Tekstvak 27">
            <a:extLst>
              <a:ext uri="{FF2B5EF4-FFF2-40B4-BE49-F238E27FC236}">
                <a16:creationId xmlns:a16="http://schemas.microsoft.com/office/drawing/2014/main" id="{324BC277-5E18-4CB3-BDB0-6DF6EDA624FA}"/>
              </a:ext>
            </a:extLst>
          </p:cNvPr>
          <p:cNvSpPr txBox="1"/>
          <p:nvPr/>
        </p:nvSpPr>
        <p:spPr>
          <a:xfrm>
            <a:off x="3267000" y="141750"/>
            <a:ext cx="418500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a:t>Relaties zijn te lezen in natuurlijke taal door lidwoorden en een vervoeging van ‘(kan) zijn’ in te voegen. Bijvoorbeeld:</a:t>
            </a:r>
          </a:p>
          <a:p>
            <a:pPr marL="72000" indent="-72000">
              <a:buFont typeface="Arial" panose="020B0604020202020204" pitchFamily="34" charset="0"/>
              <a:buChar char="•"/>
            </a:pPr>
            <a:r>
              <a:rPr lang="nl-NL" sz="600"/>
              <a:t>Een klantaanvraag is van een klant</a:t>
            </a:r>
          </a:p>
          <a:p>
            <a:pPr marL="72000" indent="-72000">
              <a:buFont typeface="Arial" panose="020B0604020202020204" pitchFamily="34" charset="0"/>
              <a:buChar char="•"/>
            </a:pPr>
            <a:r>
              <a:rPr lang="nl-NL" sz="600"/>
              <a:t>Een klantofferte is op basis van een klantaanvraag</a:t>
            </a:r>
          </a:p>
          <a:p>
            <a:pPr marL="72000" indent="-72000">
              <a:buFont typeface="Arial" panose="020B0604020202020204" pitchFamily="34" charset="0"/>
              <a:buChar char="•"/>
            </a:pPr>
            <a:r>
              <a:rPr lang="nl-NL" sz="600"/>
              <a:t>Enzovoort</a:t>
            </a:r>
          </a:p>
          <a:p>
            <a:r>
              <a:rPr lang="nl-NL" sz="600"/>
              <a:t>Alleen de belangrijkste relaties zijn weergegeven.</a:t>
            </a:r>
          </a:p>
        </p:txBody>
      </p:sp>
      <p:sp>
        <p:nvSpPr>
          <p:cNvPr id="225" name="Rechthoek 224">
            <a:extLst>
              <a:ext uri="{FF2B5EF4-FFF2-40B4-BE49-F238E27FC236}">
                <a16:creationId xmlns:a16="http://schemas.microsoft.com/office/drawing/2014/main" id="{618B023F-5742-405B-A35C-39638234E2DC}"/>
              </a:ext>
            </a:extLst>
          </p:cNvPr>
          <p:cNvSpPr/>
          <p:nvPr/>
        </p:nvSpPr>
        <p:spPr>
          <a:xfrm>
            <a:off x="2142000" y="2661750"/>
            <a:ext cx="49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Onderbreking</a:t>
            </a:r>
          </a:p>
        </p:txBody>
      </p:sp>
      <p:cxnSp>
        <p:nvCxnSpPr>
          <p:cNvPr id="257" name="Rechte verbindingslijn 256">
            <a:extLst>
              <a:ext uri="{FF2B5EF4-FFF2-40B4-BE49-F238E27FC236}">
                <a16:creationId xmlns:a16="http://schemas.microsoft.com/office/drawing/2014/main" id="{2A048171-BB0C-46FE-BA84-3CF23EBF516F}"/>
              </a:ext>
            </a:extLst>
          </p:cNvPr>
          <p:cNvCxnSpPr>
            <a:cxnSpLocks/>
            <a:stCxn id="225" idx="2"/>
          </p:cNvCxnSpPr>
          <p:nvPr/>
        </p:nvCxnSpPr>
        <p:spPr>
          <a:xfrm>
            <a:off x="2389500" y="2796750"/>
            <a:ext cx="0" cy="18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84" name="Tekstvak 383">
            <a:extLst>
              <a:ext uri="{FF2B5EF4-FFF2-40B4-BE49-F238E27FC236}">
                <a16:creationId xmlns:a16="http://schemas.microsoft.com/office/drawing/2014/main" id="{99C64108-2067-4A81-8823-FD801FE1D26F}"/>
              </a:ext>
            </a:extLst>
          </p:cNvPr>
          <p:cNvSpPr txBox="1"/>
          <p:nvPr/>
        </p:nvSpPr>
        <p:spPr>
          <a:xfrm>
            <a:off x="2142000" y="2841750"/>
            <a:ext cx="495000" cy="38472"/>
          </a:xfrm>
          <a:prstGeom prst="rect">
            <a:avLst/>
          </a:prstGeom>
          <a:solidFill>
            <a:schemeClr val="bg1"/>
          </a:solidFill>
        </p:spPr>
        <p:txBody>
          <a:bodyPr wrap="square" lIns="0" tIns="0" rIns="0" bIns="0" rtlCol="0" anchor="ctr">
            <a:spAutoFit/>
          </a:bodyPr>
          <a:lstStyle/>
          <a:p>
            <a:pPr algn="ctr"/>
            <a:r>
              <a:rPr lang="nl-NL" sz="250"/>
              <a:t>gevolg van</a:t>
            </a:r>
          </a:p>
        </p:txBody>
      </p:sp>
      <p:cxnSp>
        <p:nvCxnSpPr>
          <p:cNvPr id="263" name="Rechte verbindingslijn 262">
            <a:extLst>
              <a:ext uri="{FF2B5EF4-FFF2-40B4-BE49-F238E27FC236}">
                <a16:creationId xmlns:a16="http://schemas.microsoft.com/office/drawing/2014/main" id="{6B57E3AC-BE78-4547-8460-4E8BFA343973}"/>
              </a:ext>
            </a:extLst>
          </p:cNvPr>
          <p:cNvCxnSpPr>
            <a:cxnSpLocks/>
            <a:stCxn id="426" idx="0"/>
          </p:cNvCxnSpPr>
          <p:nvPr/>
        </p:nvCxnSpPr>
        <p:spPr>
          <a:xfrm flipV="1">
            <a:off x="616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264" name="Tekstvak 263">
            <a:extLst>
              <a:ext uri="{FF2B5EF4-FFF2-40B4-BE49-F238E27FC236}">
                <a16:creationId xmlns:a16="http://schemas.microsoft.com/office/drawing/2014/main" id="{577DD516-721B-4B3D-9757-CDC3895FD956}"/>
              </a:ext>
            </a:extLst>
          </p:cNvPr>
          <p:cNvSpPr txBox="1"/>
          <p:nvPr/>
        </p:nvSpPr>
        <p:spPr>
          <a:xfrm>
            <a:off x="5922000" y="3250372"/>
            <a:ext cx="495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268" name="Rechte verbindingslijn 267">
            <a:extLst>
              <a:ext uri="{FF2B5EF4-FFF2-40B4-BE49-F238E27FC236}">
                <a16:creationId xmlns:a16="http://schemas.microsoft.com/office/drawing/2014/main" id="{980BBD52-09DE-4BB7-A090-4A33CDDCC516}"/>
              </a:ext>
            </a:extLst>
          </p:cNvPr>
          <p:cNvCxnSpPr>
            <a:cxnSpLocks/>
          </p:cNvCxnSpPr>
          <p:nvPr/>
        </p:nvCxnSpPr>
        <p:spPr>
          <a:xfrm>
            <a:off x="2389500" y="2031750"/>
            <a:ext cx="0" cy="63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0F627D4D-7B56-4346-A11C-E1423A164B3C}"/>
              </a:ext>
            </a:extLst>
          </p:cNvPr>
          <p:cNvCxnSpPr>
            <a:cxnSpLocks/>
            <a:stCxn id="250" idx="1"/>
            <a:endCxn id="373" idx="3"/>
          </p:cNvCxnSpPr>
          <p:nvPr/>
        </p:nvCxnSpPr>
        <p:spPr>
          <a:xfrm flipH="1">
            <a:off x="2637000" y="3044250"/>
            <a:ext cx="585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270" name="Rechthoek 269">
            <a:extLst>
              <a:ext uri="{FF2B5EF4-FFF2-40B4-BE49-F238E27FC236}">
                <a16:creationId xmlns:a16="http://schemas.microsoft.com/office/drawing/2014/main" id="{37A7394C-3FF4-45A9-A3E5-A96F388E66FC}"/>
              </a:ext>
            </a:extLst>
          </p:cNvPr>
          <p:cNvSpPr/>
          <p:nvPr/>
        </p:nvSpPr>
        <p:spPr>
          <a:xfrm>
            <a:off x="376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Klantervaring</a:t>
            </a:r>
          </a:p>
        </p:txBody>
      </p:sp>
      <p:cxnSp>
        <p:nvCxnSpPr>
          <p:cNvPr id="271" name="Rechte verbindingslijn 270">
            <a:extLst>
              <a:ext uri="{FF2B5EF4-FFF2-40B4-BE49-F238E27FC236}">
                <a16:creationId xmlns:a16="http://schemas.microsoft.com/office/drawing/2014/main" id="{5570599C-FF5E-4A9A-A1A9-8F2D21701B6D}"/>
              </a:ext>
            </a:extLst>
          </p:cNvPr>
          <p:cNvCxnSpPr>
            <a:cxnSpLocks/>
            <a:stCxn id="270" idx="0"/>
          </p:cNvCxnSpPr>
          <p:nvPr/>
        </p:nvCxnSpPr>
        <p:spPr>
          <a:xfrm flipV="1">
            <a:off x="400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272" name="Tekstvak 271">
            <a:extLst>
              <a:ext uri="{FF2B5EF4-FFF2-40B4-BE49-F238E27FC236}">
                <a16:creationId xmlns:a16="http://schemas.microsoft.com/office/drawing/2014/main" id="{936A61F1-C0D2-43B7-BB10-CB480F00A441}"/>
              </a:ext>
            </a:extLst>
          </p:cNvPr>
          <p:cNvSpPr txBox="1"/>
          <p:nvPr/>
        </p:nvSpPr>
        <p:spPr>
          <a:xfrm>
            <a:off x="3762000" y="1086750"/>
            <a:ext cx="49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267" name="Tekstvak 266">
            <a:extLst>
              <a:ext uri="{FF2B5EF4-FFF2-40B4-BE49-F238E27FC236}">
                <a16:creationId xmlns:a16="http://schemas.microsoft.com/office/drawing/2014/main" id="{A6B8A323-3D34-49E5-8F84-D4571E67AC2F}"/>
              </a:ext>
            </a:extLst>
          </p:cNvPr>
          <p:cNvSpPr txBox="1"/>
          <p:nvPr/>
        </p:nvSpPr>
        <p:spPr>
          <a:xfrm>
            <a:off x="2682000" y="3021750"/>
            <a:ext cx="51296" cy="38472"/>
          </a:xfrm>
          <a:prstGeom prst="rect">
            <a:avLst/>
          </a:prstGeom>
          <a:solidFill>
            <a:schemeClr val="bg1"/>
          </a:solidFill>
        </p:spPr>
        <p:txBody>
          <a:bodyPr wrap="none" lIns="0" tIns="0" rIns="0" bIns="0" rtlCol="0" anchor="ctr">
            <a:spAutoFit/>
          </a:bodyPr>
          <a:lstStyle/>
          <a:p>
            <a:pPr algn="ctr"/>
            <a:r>
              <a:rPr lang="nl-NL" sz="250"/>
              <a:t>van</a:t>
            </a:r>
          </a:p>
        </p:txBody>
      </p:sp>
      <p:cxnSp>
        <p:nvCxnSpPr>
          <p:cNvPr id="5" name="Rechte verbindingslijn 4">
            <a:extLst>
              <a:ext uri="{FF2B5EF4-FFF2-40B4-BE49-F238E27FC236}">
                <a16:creationId xmlns:a16="http://schemas.microsoft.com/office/drawing/2014/main" id="{2E53B898-C2EA-0067-BE0C-59632A9C67F5}"/>
              </a:ext>
            </a:extLst>
          </p:cNvPr>
          <p:cNvCxnSpPr>
            <a:cxnSpLocks/>
            <a:endCxn id="356" idx="2"/>
          </p:cNvCxnSpPr>
          <p:nvPr/>
        </p:nvCxnSpPr>
        <p:spPr>
          <a:xfrm flipV="1">
            <a:off x="6709500" y="419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831154F8-7A3E-46DD-3E61-B12D9F2014C7}"/>
              </a:ext>
            </a:extLst>
          </p:cNvPr>
          <p:cNvSpPr txBox="1"/>
          <p:nvPr/>
        </p:nvSpPr>
        <p:spPr>
          <a:xfrm>
            <a:off x="7002000" y="4596750"/>
            <a:ext cx="495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12" name="Rechthoek 11">
            <a:extLst>
              <a:ext uri="{FF2B5EF4-FFF2-40B4-BE49-F238E27FC236}">
                <a16:creationId xmlns:a16="http://schemas.microsoft.com/office/drawing/2014/main" id="{0D9BE0F7-85FA-2632-2EBB-BBCE796A5AFD}"/>
              </a:ext>
            </a:extLst>
          </p:cNvPr>
          <p:cNvSpPr/>
          <p:nvPr/>
        </p:nvSpPr>
        <p:spPr>
          <a:xfrm>
            <a:off x="522000" y="441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Standaard werkproduct</a:t>
            </a:r>
          </a:p>
        </p:txBody>
      </p:sp>
      <p:sp>
        <p:nvSpPr>
          <p:cNvPr id="2" name="Rechthoek 1">
            <a:extLst>
              <a:ext uri="{FF2B5EF4-FFF2-40B4-BE49-F238E27FC236}">
                <a16:creationId xmlns:a16="http://schemas.microsoft.com/office/drawing/2014/main" id="{10810ADD-B812-EC50-E265-3B379B84A69B}"/>
              </a:ext>
            </a:extLst>
          </p:cNvPr>
          <p:cNvSpPr/>
          <p:nvPr/>
        </p:nvSpPr>
        <p:spPr>
          <a:xfrm>
            <a:off x="52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Klantproduct</a:t>
            </a:r>
          </a:p>
        </p:txBody>
      </p:sp>
      <p:cxnSp>
        <p:nvCxnSpPr>
          <p:cNvPr id="13" name="Rechte verbindingslijn 12">
            <a:extLst>
              <a:ext uri="{FF2B5EF4-FFF2-40B4-BE49-F238E27FC236}">
                <a16:creationId xmlns:a16="http://schemas.microsoft.com/office/drawing/2014/main" id="{9D05A947-5291-5029-52D4-8378F5FBCD04}"/>
              </a:ext>
            </a:extLst>
          </p:cNvPr>
          <p:cNvCxnSpPr>
            <a:cxnSpLocks/>
            <a:endCxn id="2" idx="2"/>
          </p:cNvCxnSpPr>
          <p:nvPr/>
        </p:nvCxnSpPr>
        <p:spPr>
          <a:xfrm flipV="1">
            <a:off x="769500" y="131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81BB0E6F-601B-5D8C-6DC1-020C88FDBAF2}"/>
              </a:ext>
            </a:extLst>
          </p:cNvPr>
          <p:cNvSpPr txBox="1"/>
          <p:nvPr/>
        </p:nvSpPr>
        <p:spPr>
          <a:xfrm>
            <a:off x="522000" y="1446750"/>
            <a:ext cx="492857" cy="38472"/>
          </a:xfrm>
          <a:prstGeom prst="rect">
            <a:avLst/>
          </a:prstGeom>
          <a:solidFill>
            <a:schemeClr val="bg1"/>
          </a:solidFill>
        </p:spPr>
        <p:txBody>
          <a:bodyPr wrap="square" lIns="0" tIns="0" rIns="0" bIns="0" rtlCol="0" anchor="ctr">
            <a:spAutoFit/>
          </a:bodyPr>
          <a:lstStyle/>
          <a:p>
            <a:pPr algn="ctr"/>
            <a:r>
              <a:rPr lang="nl-NL" sz="250"/>
              <a:t>aanbieding van</a:t>
            </a:r>
          </a:p>
        </p:txBody>
      </p:sp>
      <p:sp>
        <p:nvSpPr>
          <p:cNvPr id="258" name="Tekstvak 257">
            <a:extLst>
              <a:ext uri="{FF2B5EF4-FFF2-40B4-BE49-F238E27FC236}">
                <a16:creationId xmlns:a16="http://schemas.microsoft.com/office/drawing/2014/main" id="{5EF28626-509D-4A99-B295-7E29C6C1D766}"/>
              </a:ext>
            </a:extLst>
          </p:cNvPr>
          <p:cNvSpPr txBox="1"/>
          <p:nvPr/>
        </p:nvSpPr>
        <p:spPr>
          <a:xfrm>
            <a:off x="2277000" y="2571750"/>
            <a:ext cx="225000" cy="38472"/>
          </a:xfrm>
          <a:prstGeom prst="rect">
            <a:avLst/>
          </a:prstGeom>
          <a:solidFill>
            <a:schemeClr val="bg1"/>
          </a:solidFill>
        </p:spPr>
        <p:txBody>
          <a:bodyPr wrap="square" lIns="0" tIns="0" rIns="0" bIns="0" rtlCol="0" anchor="ctr">
            <a:spAutoFit/>
          </a:bodyPr>
          <a:lstStyle/>
          <a:p>
            <a:pPr algn="ctr"/>
            <a:r>
              <a:rPr lang="nl-NL" sz="250"/>
              <a:t>op</a:t>
            </a:r>
          </a:p>
        </p:txBody>
      </p:sp>
      <p:cxnSp>
        <p:nvCxnSpPr>
          <p:cNvPr id="40" name="Rechte verbindingslijn 39">
            <a:extLst>
              <a:ext uri="{FF2B5EF4-FFF2-40B4-BE49-F238E27FC236}">
                <a16:creationId xmlns:a16="http://schemas.microsoft.com/office/drawing/2014/main" id="{4039F5BC-74F0-FAA2-3042-FF4B271E6F30}"/>
              </a:ext>
            </a:extLst>
          </p:cNvPr>
          <p:cNvCxnSpPr>
            <a:cxnSpLocks/>
            <a:endCxn id="417" idx="0"/>
          </p:cNvCxnSpPr>
          <p:nvPr/>
        </p:nvCxnSpPr>
        <p:spPr>
          <a:xfrm>
            <a:off x="769500" y="383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1" name="Tekstvak 40">
            <a:extLst>
              <a:ext uri="{FF2B5EF4-FFF2-40B4-BE49-F238E27FC236}">
                <a16:creationId xmlns:a16="http://schemas.microsoft.com/office/drawing/2014/main" id="{96DE1DC2-2463-D1B4-0C16-6C803EB7E4E7}"/>
              </a:ext>
            </a:extLst>
          </p:cNvPr>
          <p:cNvSpPr txBox="1"/>
          <p:nvPr/>
        </p:nvSpPr>
        <p:spPr>
          <a:xfrm>
            <a:off x="612000" y="4236750"/>
            <a:ext cx="315000" cy="38472"/>
          </a:xfrm>
          <a:prstGeom prst="rect">
            <a:avLst/>
          </a:prstGeom>
          <a:solidFill>
            <a:schemeClr val="bg1"/>
          </a:solidFill>
        </p:spPr>
        <p:txBody>
          <a:bodyPr wrap="square" lIns="0" tIns="0" rIns="0" bIns="0" rtlCol="0" anchor="ctr">
            <a:spAutoFit/>
          </a:bodyPr>
          <a:lstStyle/>
          <a:p>
            <a:pPr algn="ctr"/>
            <a:r>
              <a:rPr lang="nl-NL" sz="250"/>
              <a:t>op basis van</a:t>
            </a:r>
          </a:p>
        </p:txBody>
      </p:sp>
      <p:sp>
        <p:nvSpPr>
          <p:cNvPr id="387" name="Tekstvak 386">
            <a:extLst>
              <a:ext uri="{FF2B5EF4-FFF2-40B4-BE49-F238E27FC236}">
                <a16:creationId xmlns:a16="http://schemas.microsoft.com/office/drawing/2014/main" id="{B744B79F-B654-4A86-9E8D-10883E4BE677}"/>
              </a:ext>
            </a:extLst>
          </p:cNvPr>
          <p:cNvSpPr txBox="1"/>
          <p:nvPr/>
        </p:nvSpPr>
        <p:spPr>
          <a:xfrm>
            <a:off x="1602000" y="3156750"/>
            <a:ext cx="495000" cy="38472"/>
          </a:xfrm>
          <a:prstGeom prst="rect">
            <a:avLst/>
          </a:prstGeom>
          <a:solidFill>
            <a:schemeClr val="bg1"/>
          </a:solidFill>
        </p:spPr>
        <p:txBody>
          <a:bodyPr wrap="square" lIns="0" tIns="0" rIns="0" bIns="0" rtlCol="0" anchor="ctr">
            <a:spAutoFit/>
          </a:bodyPr>
          <a:lstStyle/>
          <a:p>
            <a:pPr algn="ctr"/>
            <a:r>
              <a:rPr lang="nl-NL" sz="250"/>
              <a:t>gevolg van</a:t>
            </a:r>
          </a:p>
        </p:txBody>
      </p:sp>
      <p:sp>
        <p:nvSpPr>
          <p:cNvPr id="143" name="!!3Transportberekening">
            <a:extLst>
              <a:ext uri="{FF2B5EF4-FFF2-40B4-BE49-F238E27FC236}">
                <a16:creationId xmlns:a16="http://schemas.microsoft.com/office/drawing/2014/main" id="{D1EFD963-EA2B-B675-7F3F-4079C229EF6F}"/>
              </a:ext>
            </a:extLst>
          </p:cNvPr>
          <p:cNvSpPr/>
          <p:nvPr/>
        </p:nvSpPr>
        <p:spPr>
          <a:xfrm>
            <a:off x="5382000" y="2616750"/>
            <a:ext cx="1035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Transportprobleem</a:t>
            </a:r>
          </a:p>
        </p:txBody>
      </p:sp>
      <p:sp>
        <p:nvSpPr>
          <p:cNvPr id="411" name="Tekstvak 410">
            <a:extLst>
              <a:ext uri="{FF2B5EF4-FFF2-40B4-BE49-F238E27FC236}">
                <a16:creationId xmlns:a16="http://schemas.microsoft.com/office/drawing/2014/main" id="{11626D88-0CC2-46F1-99C5-06F334732A53}"/>
              </a:ext>
            </a:extLst>
          </p:cNvPr>
          <p:cNvSpPr txBox="1"/>
          <p:nvPr/>
        </p:nvSpPr>
        <p:spPr>
          <a:xfrm>
            <a:off x="657000" y="3876750"/>
            <a:ext cx="225000" cy="38472"/>
          </a:xfrm>
          <a:prstGeom prst="rect">
            <a:avLst/>
          </a:prstGeom>
          <a:solidFill>
            <a:schemeClr val="bg1"/>
          </a:solidFill>
        </p:spPr>
        <p:txBody>
          <a:bodyPr wrap="square" lIns="0" tIns="0" rIns="0" bIns="0" rtlCol="0" anchor="ctr">
            <a:spAutoFit/>
          </a:bodyPr>
          <a:lstStyle/>
          <a:p>
            <a:pPr algn="ctr"/>
            <a:r>
              <a:rPr lang="nl-NL" sz="250"/>
              <a:t>op basis van</a:t>
            </a:r>
          </a:p>
        </p:txBody>
      </p:sp>
      <p:cxnSp>
        <p:nvCxnSpPr>
          <p:cNvPr id="43" name="Rechte verbindingslijn 42">
            <a:extLst>
              <a:ext uri="{FF2B5EF4-FFF2-40B4-BE49-F238E27FC236}">
                <a16:creationId xmlns:a16="http://schemas.microsoft.com/office/drawing/2014/main" id="{0E2BB14E-75BE-31C6-4764-1AB7FC6C71C3}"/>
              </a:ext>
            </a:extLst>
          </p:cNvPr>
          <p:cNvCxnSpPr>
            <a:cxnSpLocks/>
            <a:stCxn id="130" idx="2"/>
          </p:cNvCxnSpPr>
          <p:nvPr/>
        </p:nvCxnSpPr>
        <p:spPr>
          <a:xfrm>
            <a:off x="8329500" y="275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44" name="Tekstvak 43">
            <a:extLst>
              <a:ext uri="{FF2B5EF4-FFF2-40B4-BE49-F238E27FC236}">
                <a16:creationId xmlns:a16="http://schemas.microsoft.com/office/drawing/2014/main" id="{7B044E57-E035-DF91-3A62-EA3FB722CAE0}"/>
              </a:ext>
            </a:extLst>
          </p:cNvPr>
          <p:cNvSpPr txBox="1"/>
          <p:nvPr/>
        </p:nvSpPr>
        <p:spPr>
          <a:xfrm>
            <a:off x="8082000" y="2796750"/>
            <a:ext cx="495000" cy="38472"/>
          </a:xfrm>
          <a:prstGeom prst="rect">
            <a:avLst/>
          </a:prstGeom>
          <a:solidFill>
            <a:schemeClr val="bg1"/>
          </a:solidFill>
        </p:spPr>
        <p:txBody>
          <a:bodyPr wrap="square" lIns="0" tIns="0" rIns="0" bIns="0" rtlCol="0" anchor="ctr">
            <a:spAutoFit/>
          </a:bodyPr>
          <a:lstStyle/>
          <a:p>
            <a:pPr algn="ctr"/>
            <a:r>
              <a:rPr lang="nl-NL" sz="250"/>
              <a:t>op</a:t>
            </a:r>
          </a:p>
        </p:txBody>
      </p:sp>
      <p:cxnSp>
        <p:nvCxnSpPr>
          <p:cNvPr id="45" name="Rechte verbindingslijn 44">
            <a:extLst>
              <a:ext uri="{FF2B5EF4-FFF2-40B4-BE49-F238E27FC236}">
                <a16:creationId xmlns:a16="http://schemas.microsoft.com/office/drawing/2014/main" id="{55F54DD7-2E2C-8472-1694-9A9854D01144}"/>
              </a:ext>
            </a:extLst>
          </p:cNvPr>
          <p:cNvCxnSpPr>
            <a:cxnSpLocks/>
            <a:stCxn id="454" idx="0"/>
          </p:cNvCxnSpPr>
          <p:nvPr/>
        </p:nvCxnSpPr>
        <p:spPr>
          <a:xfrm flipV="1">
            <a:off x="8329500" y="311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BA0D48F8-A882-8942-F1F9-F23117F4F954}"/>
              </a:ext>
            </a:extLst>
          </p:cNvPr>
          <p:cNvSpPr txBox="1"/>
          <p:nvPr/>
        </p:nvSpPr>
        <p:spPr>
          <a:xfrm>
            <a:off x="8082000" y="3246750"/>
            <a:ext cx="495000" cy="38472"/>
          </a:xfrm>
          <a:prstGeom prst="rect">
            <a:avLst/>
          </a:prstGeom>
          <a:solidFill>
            <a:schemeClr val="bg1"/>
          </a:solidFill>
        </p:spPr>
        <p:txBody>
          <a:bodyPr wrap="square" lIns="0" tIns="0" rIns="0" bIns="0" rtlCol="0" anchor="ctr">
            <a:spAutoFit/>
          </a:bodyPr>
          <a:lstStyle/>
          <a:p>
            <a:pPr algn="ctr"/>
            <a:r>
              <a:rPr lang="nl-NL" sz="250"/>
              <a:t>op</a:t>
            </a:r>
            <a:endParaRPr lang="en-US"/>
          </a:p>
        </p:txBody>
      </p:sp>
      <p:cxnSp>
        <p:nvCxnSpPr>
          <p:cNvPr id="31" name="Rechte verbindingslijn 30">
            <a:extLst>
              <a:ext uri="{FF2B5EF4-FFF2-40B4-BE49-F238E27FC236}">
                <a16:creationId xmlns:a16="http://schemas.microsoft.com/office/drawing/2014/main" id="{EBB0945E-64E5-E190-D707-074AB362F69F}"/>
              </a:ext>
            </a:extLst>
          </p:cNvPr>
          <p:cNvCxnSpPr>
            <a:cxnSpLocks/>
          </p:cNvCxnSpPr>
          <p:nvPr/>
        </p:nvCxnSpPr>
        <p:spPr>
          <a:xfrm>
            <a:off x="6169500" y="2391750"/>
            <a:ext cx="0" cy="225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87A6D87A-9B25-3A25-C01E-8DA711CF98B4}"/>
              </a:ext>
            </a:extLst>
          </p:cNvPr>
          <p:cNvSpPr txBox="1"/>
          <p:nvPr/>
        </p:nvSpPr>
        <p:spPr>
          <a:xfrm>
            <a:off x="5922000" y="2436750"/>
            <a:ext cx="495000" cy="38472"/>
          </a:xfrm>
          <a:prstGeom prst="rect">
            <a:avLst/>
          </a:prstGeom>
          <a:solidFill>
            <a:schemeClr val="bg1"/>
          </a:solidFill>
        </p:spPr>
        <p:txBody>
          <a:bodyPr wrap="square" lIns="0" tIns="0" rIns="0" bIns="0" rtlCol="0" anchor="ctr">
            <a:spAutoFit/>
          </a:bodyPr>
          <a:lstStyle/>
          <a:p>
            <a:pPr algn="ctr"/>
            <a:r>
              <a:rPr lang="nl-NL" sz="250"/>
              <a:t>oplossing van</a:t>
            </a:r>
          </a:p>
        </p:txBody>
      </p:sp>
      <p:sp>
        <p:nvSpPr>
          <p:cNvPr id="3" name="Rechthoek 2">
            <a:extLst>
              <a:ext uri="{FF2B5EF4-FFF2-40B4-BE49-F238E27FC236}">
                <a16:creationId xmlns:a16="http://schemas.microsoft.com/office/drawing/2014/main" id="{FD562895-5BA2-2396-0586-CBE9B4CC2EDB}"/>
              </a:ext>
            </a:extLst>
          </p:cNvPr>
          <p:cNvSpPr/>
          <p:nvPr/>
        </p:nvSpPr>
        <p:spPr>
          <a:xfrm>
            <a:off x="1602000" y="1176750"/>
            <a:ext cx="495000" cy="1357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Klantverzoek</a:t>
            </a:r>
          </a:p>
        </p:txBody>
      </p:sp>
      <p:cxnSp>
        <p:nvCxnSpPr>
          <p:cNvPr id="9" name="Rechte verbindingslijn 8">
            <a:extLst>
              <a:ext uri="{FF2B5EF4-FFF2-40B4-BE49-F238E27FC236}">
                <a16:creationId xmlns:a16="http://schemas.microsoft.com/office/drawing/2014/main" id="{0C078FFD-1C0B-9DD4-F56A-2E18329A0864}"/>
              </a:ext>
            </a:extLst>
          </p:cNvPr>
          <p:cNvCxnSpPr>
            <a:cxnSpLocks/>
            <a:stCxn id="166" idx="0"/>
          </p:cNvCxnSpPr>
          <p:nvPr/>
        </p:nvCxnSpPr>
        <p:spPr>
          <a:xfrm flipV="1">
            <a:off x="508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5D6E27D8-D9A8-19B7-745C-1276F2E8AFD6}"/>
              </a:ext>
            </a:extLst>
          </p:cNvPr>
          <p:cNvSpPr txBox="1"/>
          <p:nvPr/>
        </p:nvSpPr>
        <p:spPr>
          <a:xfrm>
            <a:off x="5022000" y="1086750"/>
            <a:ext cx="135000" cy="38472"/>
          </a:xfrm>
          <a:prstGeom prst="rect">
            <a:avLst/>
          </a:prstGeom>
          <a:solidFill>
            <a:schemeClr val="bg1"/>
          </a:solidFill>
        </p:spPr>
        <p:txBody>
          <a:bodyPr wrap="square" lIns="0" tIns="0" rIns="0" bIns="0" rtlCol="0" anchor="ctr">
            <a:spAutoFit/>
          </a:bodyPr>
          <a:lstStyle/>
          <a:p>
            <a:pPr algn="ctr"/>
            <a:r>
              <a:rPr lang="nl-NL" sz="250"/>
              <a:t>voor</a:t>
            </a:r>
          </a:p>
        </p:txBody>
      </p:sp>
      <p:cxnSp>
        <p:nvCxnSpPr>
          <p:cNvPr id="16" name="Rechte verbindingslijn 15">
            <a:extLst>
              <a:ext uri="{FF2B5EF4-FFF2-40B4-BE49-F238E27FC236}">
                <a16:creationId xmlns:a16="http://schemas.microsoft.com/office/drawing/2014/main" id="{D6DF1E60-C275-49BF-A6D5-114C0484A0F4}"/>
              </a:ext>
            </a:extLst>
          </p:cNvPr>
          <p:cNvCxnSpPr>
            <a:cxnSpLocks/>
            <a:endCxn id="167" idx="0"/>
          </p:cNvCxnSpPr>
          <p:nvPr/>
        </p:nvCxnSpPr>
        <p:spPr>
          <a:xfrm>
            <a:off x="616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B88F855-2884-E3C7-76C0-8EB676758DFA}"/>
              </a:ext>
            </a:extLst>
          </p:cNvPr>
          <p:cNvCxnSpPr>
            <a:cxnSpLocks/>
            <a:endCxn id="168" idx="0"/>
          </p:cNvCxnSpPr>
          <p:nvPr/>
        </p:nvCxnSpPr>
        <p:spPr>
          <a:xfrm>
            <a:off x="670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C19D59AA-7E1A-ABD1-6660-11618BF6AA15}"/>
              </a:ext>
            </a:extLst>
          </p:cNvPr>
          <p:cNvCxnSpPr>
            <a:cxnSpLocks/>
            <a:stCxn id="170" idx="0"/>
          </p:cNvCxnSpPr>
          <p:nvPr/>
        </p:nvCxnSpPr>
        <p:spPr>
          <a:xfrm flipV="1">
            <a:off x="454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F3711D0B-4BEE-BE2D-819A-7D0BBBF19C8E}"/>
              </a:ext>
            </a:extLst>
          </p:cNvPr>
          <p:cNvSpPr txBox="1"/>
          <p:nvPr/>
        </p:nvSpPr>
        <p:spPr>
          <a:xfrm>
            <a:off x="4482000" y="1086750"/>
            <a:ext cx="135000" cy="38472"/>
          </a:xfrm>
          <a:prstGeom prst="rect">
            <a:avLst/>
          </a:prstGeom>
          <a:solidFill>
            <a:schemeClr val="bg1"/>
          </a:solidFill>
        </p:spPr>
        <p:txBody>
          <a:bodyPr wrap="square" lIns="0" tIns="0" rIns="0" bIns="0" rtlCol="0" anchor="ctr">
            <a:spAutoFit/>
          </a:bodyPr>
          <a:lstStyle/>
          <a:p>
            <a:pPr algn="ctr"/>
            <a:r>
              <a:rPr lang="nl-NL" sz="250"/>
              <a:t>bij</a:t>
            </a:r>
          </a:p>
        </p:txBody>
      </p:sp>
      <p:cxnSp>
        <p:nvCxnSpPr>
          <p:cNvPr id="37" name="Rechte verbindingslijn 36">
            <a:extLst>
              <a:ext uri="{FF2B5EF4-FFF2-40B4-BE49-F238E27FC236}">
                <a16:creationId xmlns:a16="http://schemas.microsoft.com/office/drawing/2014/main" id="{B99C1D75-D6A2-76E9-6FFC-1C272297D22B}"/>
              </a:ext>
            </a:extLst>
          </p:cNvPr>
          <p:cNvCxnSpPr>
            <a:cxnSpLocks/>
            <a:stCxn id="3" idx="0"/>
          </p:cNvCxnSpPr>
          <p:nvPr/>
        </p:nvCxnSpPr>
        <p:spPr>
          <a:xfrm flipV="1">
            <a:off x="184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3DF14A0B-A634-BA7E-D05E-2B9736478E30}"/>
              </a:ext>
            </a:extLst>
          </p:cNvPr>
          <p:cNvSpPr txBox="1"/>
          <p:nvPr/>
        </p:nvSpPr>
        <p:spPr>
          <a:xfrm>
            <a:off x="1782000" y="1086750"/>
            <a:ext cx="135000" cy="38472"/>
          </a:xfrm>
          <a:prstGeom prst="rect">
            <a:avLst/>
          </a:prstGeom>
          <a:solidFill>
            <a:schemeClr val="bg1"/>
          </a:solidFill>
        </p:spPr>
        <p:txBody>
          <a:bodyPr wrap="square" lIns="0" tIns="0" rIns="0" bIns="0" rtlCol="0" anchor="ctr">
            <a:spAutoFit/>
          </a:bodyPr>
          <a:lstStyle/>
          <a:p>
            <a:pPr algn="ctr"/>
            <a:r>
              <a:rPr lang="nl-NL" sz="250"/>
              <a:t>van</a:t>
            </a:r>
          </a:p>
        </p:txBody>
      </p:sp>
      <p:sp>
        <p:nvSpPr>
          <p:cNvPr id="50" name="Tekstvak 49">
            <a:extLst>
              <a:ext uri="{FF2B5EF4-FFF2-40B4-BE49-F238E27FC236}">
                <a16:creationId xmlns:a16="http://schemas.microsoft.com/office/drawing/2014/main" id="{4A507B54-F7C0-232D-0222-E180BD44CDD1}"/>
              </a:ext>
            </a:extLst>
          </p:cNvPr>
          <p:cNvSpPr txBox="1"/>
          <p:nvPr/>
        </p:nvSpPr>
        <p:spPr>
          <a:xfrm>
            <a:off x="6642000" y="1086750"/>
            <a:ext cx="135000" cy="38472"/>
          </a:xfrm>
          <a:prstGeom prst="rect">
            <a:avLst/>
          </a:prstGeom>
          <a:solidFill>
            <a:schemeClr val="bg1"/>
          </a:solidFill>
        </p:spPr>
        <p:txBody>
          <a:bodyPr wrap="square" lIns="0" tIns="0" rIns="0" bIns="0" rtlCol="0" anchor="ctr">
            <a:spAutoFit/>
          </a:bodyPr>
          <a:lstStyle/>
          <a:p>
            <a:pPr algn="ctr"/>
            <a:r>
              <a:rPr lang="nl-NL" sz="250"/>
              <a:t>door</a:t>
            </a:r>
          </a:p>
        </p:txBody>
      </p:sp>
      <p:sp>
        <p:nvSpPr>
          <p:cNvPr id="54" name="Tekstvak 53">
            <a:extLst>
              <a:ext uri="{FF2B5EF4-FFF2-40B4-BE49-F238E27FC236}">
                <a16:creationId xmlns:a16="http://schemas.microsoft.com/office/drawing/2014/main" id="{ECBEF6A6-C944-F180-B970-7941A5BC4877}"/>
              </a:ext>
            </a:extLst>
          </p:cNvPr>
          <p:cNvSpPr txBox="1"/>
          <p:nvPr/>
        </p:nvSpPr>
        <p:spPr>
          <a:xfrm>
            <a:off x="5922000" y="1086750"/>
            <a:ext cx="495000" cy="38472"/>
          </a:xfrm>
          <a:prstGeom prst="rect">
            <a:avLst/>
          </a:prstGeom>
          <a:solidFill>
            <a:schemeClr val="bg1"/>
          </a:solidFill>
        </p:spPr>
        <p:txBody>
          <a:bodyPr wrap="square" lIns="0" tIns="0" rIns="0" bIns="0" rtlCol="0" anchor="ctr">
            <a:spAutoFit/>
          </a:bodyPr>
          <a:lstStyle/>
          <a:p>
            <a:pPr algn="ctr"/>
            <a:r>
              <a:rPr lang="nl-NL" sz="250"/>
              <a:t>door</a:t>
            </a:r>
          </a:p>
        </p:txBody>
      </p:sp>
      <p:sp>
        <p:nvSpPr>
          <p:cNvPr id="7" name="Rechthoek 6">
            <a:extLst>
              <a:ext uri="{FF2B5EF4-FFF2-40B4-BE49-F238E27FC236}">
                <a16:creationId xmlns:a16="http://schemas.microsoft.com/office/drawing/2014/main" id="{53D28677-B557-75C3-694E-80383CC993AE}"/>
              </a:ext>
            </a:extLst>
          </p:cNvPr>
          <p:cNvSpPr/>
          <p:nvPr/>
        </p:nvSpPr>
        <p:spPr>
          <a:xfrm>
            <a:off x="5382000" y="1176750"/>
            <a:ext cx="495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Schadevergoeding</a:t>
            </a:r>
          </a:p>
        </p:txBody>
      </p:sp>
      <p:cxnSp>
        <p:nvCxnSpPr>
          <p:cNvPr id="8" name="Rechte verbindingslijn 7">
            <a:extLst>
              <a:ext uri="{FF2B5EF4-FFF2-40B4-BE49-F238E27FC236}">
                <a16:creationId xmlns:a16="http://schemas.microsoft.com/office/drawing/2014/main" id="{5F4F93AE-530A-5A76-E78B-0E6EE83B2EEB}"/>
              </a:ext>
            </a:extLst>
          </p:cNvPr>
          <p:cNvCxnSpPr>
            <a:cxnSpLocks/>
            <a:stCxn id="7" idx="0"/>
          </p:cNvCxnSpPr>
          <p:nvPr/>
        </p:nvCxnSpPr>
        <p:spPr>
          <a:xfrm flipV="1">
            <a:off x="5629500" y="951750"/>
            <a:ext cx="0" cy="225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07FA2D25-8FC1-F60C-014D-549973499165}"/>
              </a:ext>
            </a:extLst>
          </p:cNvPr>
          <p:cNvSpPr txBox="1"/>
          <p:nvPr/>
        </p:nvSpPr>
        <p:spPr>
          <a:xfrm>
            <a:off x="5562000" y="1086750"/>
            <a:ext cx="135000" cy="38472"/>
          </a:xfrm>
          <a:prstGeom prst="rect">
            <a:avLst/>
          </a:prstGeom>
          <a:solidFill>
            <a:schemeClr val="bg1"/>
          </a:solidFill>
        </p:spPr>
        <p:txBody>
          <a:bodyPr wrap="square" lIns="0" tIns="0" rIns="0" bIns="0" rtlCol="0" anchor="ctr">
            <a:spAutoFit/>
          </a:bodyPr>
          <a:lstStyle/>
          <a:p>
            <a:pPr algn="ctr"/>
            <a:r>
              <a:rPr lang="nl-NL" sz="250"/>
              <a:t>voor</a:t>
            </a:r>
          </a:p>
        </p:txBody>
      </p:sp>
      <p:sp>
        <p:nvSpPr>
          <p:cNvPr id="34" name="Tekstvak 33">
            <a:extLst>
              <a:ext uri="{FF2B5EF4-FFF2-40B4-BE49-F238E27FC236}">
                <a16:creationId xmlns:a16="http://schemas.microsoft.com/office/drawing/2014/main" id="{BE03506A-E0BE-0B84-D251-0ECF42F63278}"/>
              </a:ext>
            </a:extLst>
          </p:cNvPr>
          <p:cNvSpPr txBox="1"/>
          <p:nvPr/>
        </p:nvSpPr>
        <p:spPr>
          <a:xfrm>
            <a:off x="3762000" y="1716750"/>
            <a:ext cx="495000" cy="38472"/>
          </a:xfrm>
          <a:prstGeom prst="rect">
            <a:avLst/>
          </a:prstGeom>
          <a:solidFill>
            <a:schemeClr val="bg1"/>
          </a:solidFill>
        </p:spPr>
        <p:txBody>
          <a:bodyPr wrap="square" lIns="0" tIns="0" rIns="0" bIns="0" rtlCol="0" anchor="ctr">
            <a:spAutoFit/>
          </a:bodyPr>
          <a:lstStyle/>
          <a:p>
            <a:pPr algn="ctr"/>
            <a:r>
              <a:rPr lang="nl-NL" sz="250"/>
              <a:t>beperking van</a:t>
            </a:r>
          </a:p>
        </p:txBody>
      </p:sp>
      <p:sp>
        <p:nvSpPr>
          <p:cNvPr id="55" name="Rechthoek 54">
            <a:extLst>
              <a:ext uri="{FF2B5EF4-FFF2-40B4-BE49-F238E27FC236}">
                <a16:creationId xmlns:a16="http://schemas.microsoft.com/office/drawing/2014/main" id="{179565E9-7176-E6B2-2418-908A3F1F758A}"/>
              </a:ext>
            </a:extLst>
          </p:cNvPr>
          <p:cNvSpPr/>
          <p:nvPr/>
        </p:nvSpPr>
        <p:spPr>
          <a:xfrm>
            <a:off x="2682000" y="4416750"/>
            <a:ext cx="495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300">
                <a:solidFill>
                  <a:schemeClr val="tx1"/>
                </a:solidFill>
              </a:rPr>
              <a:t>Werkportfolio</a:t>
            </a:r>
          </a:p>
        </p:txBody>
      </p:sp>
      <p:cxnSp>
        <p:nvCxnSpPr>
          <p:cNvPr id="56" name="Rechte verbindingslijn 55">
            <a:extLst>
              <a:ext uri="{FF2B5EF4-FFF2-40B4-BE49-F238E27FC236}">
                <a16:creationId xmlns:a16="http://schemas.microsoft.com/office/drawing/2014/main" id="{8712084C-8B16-0593-C456-05710A59BA6C}"/>
              </a:ext>
            </a:extLst>
          </p:cNvPr>
          <p:cNvCxnSpPr>
            <a:cxnSpLocks/>
            <a:stCxn id="55" idx="2"/>
          </p:cNvCxnSpPr>
          <p:nvPr/>
        </p:nvCxnSpPr>
        <p:spPr>
          <a:xfrm>
            <a:off x="2929500" y="4551750"/>
            <a:ext cx="0" cy="225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57" name="Tekstvak 56">
            <a:extLst>
              <a:ext uri="{FF2B5EF4-FFF2-40B4-BE49-F238E27FC236}">
                <a16:creationId xmlns:a16="http://schemas.microsoft.com/office/drawing/2014/main" id="{5EFB33A8-F88F-70F7-B98E-6DCC9C1BCC6C}"/>
              </a:ext>
            </a:extLst>
          </p:cNvPr>
          <p:cNvSpPr txBox="1"/>
          <p:nvPr/>
        </p:nvSpPr>
        <p:spPr>
          <a:xfrm>
            <a:off x="2817000" y="4686750"/>
            <a:ext cx="225000" cy="38472"/>
          </a:xfrm>
          <a:prstGeom prst="rect">
            <a:avLst/>
          </a:prstGeom>
          <a:solidFill>
            <a:schemeClr val="bg1"/>
          </a:solidFill>
        </p:spPr>
        <p:txBody>
          <a:bodyPr wrap="square" lIns="0" tIns="0" rIns="0" bIns="0" rtlCol="0" anchor="ctr">
            <a:spAutoFit/>
          </a:bodyPr>
          <a:lstStyle/>
          <a:p>
            <a:pPr algn="ctr"/>
            <a:r>
              <a:rPr lang="nl-NL" sz="250"/>
              <a:t>voorzien in</a:t>
            </a:r>
          </a:p>
        </p:txBody>
      </p:sp>
      <p:sp>
        <p:nvSpPr>
          <p:cNvPr id="59" name="Rechthoek 58">
            <a:extLst>
              <a:ext uri="{FF2B5EF4-FFF2-40B4-BE49-F238E27FC236}">
                <a16:creationId xmlns:a16="http://schemas.microsoft.com/office/drawing/2014/main" id="{0DF3A801-EC8D-1B89-13B0-2A8257EF4FB3}"/>
              </a:ext>
            </a:extLst>
          </p:cNvPr>
          <p:cNvSpPr/>
          <p:nvPr/>
        </p:nvSpPr>
        <p:spPr>
          <a:xfrm>
            <a:off x="3762000" y="3696750"/>
            <a:ext cx="1035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300">
                <a:solidFill>
                  <a:schemeClr val="tx1"/>
                </a:solidFill>
              </a:rPr>
              <a:t>Netstrategie</a:t>
            </a:r>
          </a:p>
        </p:txBody>
      </p:sp>
      <p:cxnSp>
        <p:nvCxnSpPr>
          <p:cNvPr id="452" name="Rechte verbindingslijn 451">
            <a:extLst>
              <a:ext uri="{FF2B5EF4-FFF2-40B4-BE49-F238E27FC236}">
                <a16:creationId xmlns:a16="http://schemas.microsoft.com/office/drawing/2014/main" id="{2A8EA735-1800-1A3E-6E78-8C06CE9A6FB6}"/>
              </a:ext>
            </a:extLst>
          </p:cNvPr>
          <p:cNvCxnSpPr>
            <a:cxnSpLocks/>
            <a:stCxn id="457" idx="0"/>
          </p:cNvCxnSpPr>
          <p:nvPr/>
        </p:nvCxnSpPr>
        <p:spPr>
          <a:xfrm flipV="1">
            <a:off x="45495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53" name="Tekstvak 452">
            <a:extLst>
              <a:ext uri="{FF2B5EF4-FFF2-40B4-BE49-F238E27FC236}">
                <a16:creationId xmlns:a16="http://schemas.microsoft.com/office/drawing/2014/main" id="{2A8C0B0C-8688-9091-C355-8A65560BF99B}"/>
              </a:ext>
            </a:extLst>
          </p:cNvPr>
          <p:cNvSpPr txBox="1"/>
          <p:nvPr/>
        </p:nvSpPr>
        <p:spPr>
          <a:xfrm>
            <a:off x="4302000" y="3966750"/>
            <a:ext cx="495000" cy="38472"/>
          </a:xfrm>
          <a:prstGeom prst="rect">
            <a:avLst/>
          </a:prstGeom>
          <a:solidFill>
            <a:schemeClr val="bg1"/>
          </a:solidFill>
        </p:spPr>
        <p:txBody>
          <a:bodyPr wrap="square" lIns="0" tIns="0" rIns="0" bIns="0" rtlCol="0" anchor="ctr">
            <a:spAutoFit/>
          </a:bodyPr>
          <a:lstStyle/>
          <a:p>
            <a:pPr algn="ctr"/>
            <a:r>
              <a:rPr lang="nl-NL" sz="250"/>
              <a:t>conform</a:t>
            </a:r>
          </a:p>
        </p:txBody>
      </p:sp>
      <p:cxnSp>
        <p:nvCxnSpPr>
          <p:cNvPr id="472" name="Rechte verbindingslijn 471">
            <a:extLst>
              <a:ext uri="{FF2B5EF4-FFF2-40B4-BE49-F238E27FC236}">
                <a16:creationId xmlns:a16="http://schemas.microsoft.com/office/drawing/2014/main" id="{17BC1C2A-8ADE-B8B1-F648-4B877B813D20}"/>
              </a:ext>
            </a:extLst>
          </p:cNvPr>
          <p:cNvCxnSpPr>
            <a:cxnSpLocks/>
          </p:cNvCxnSpPr>
          <p:nvPr/>
        </p:nvCxnSpPr>
        <p:spPr>
          <a:xfrm flipV="1">
            <a:off x="4009500" y="3831750"/>
            <a:ext cx="0" cy="225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473" name="Tekstvak 472">
            <a:extLst>
              <a:ext uri="{FF2B5EF4-FFF2-40B4-BE49-F238E27FC236}">
                <a16:creationId xmlns:a16="http://schemas.microsoft.com/office/drawing/2014/main" id="{E14E9A34-DD27-64F7-ECCD-C3613D348149}"/>
              </a:ext>
            </a:extLst>
          </p:cNvPr>
          <p:cNvSpPr txBox="1"/>
          <p:nvPr/>
        </p:nvSpPr>
        <p:spPr>
          <a:xfrm>
            <a:off x="3762000" y="3966750"/>
            <a:ext cx="495000" cy="38472"/>
          </a:xfrm>
          <a:prstGeom prst="rect">
            <a:avLst/>
          </a:prstGeom>
          <a:solidFill>
            <a:schemeClr val="bg1"/>
          </a:solidFill>
        </p:spPr>
        <p:txBody>
          <a:bodyPr wrap="square" lIns="0" tIns="0" rIns="0" bIns="0" rtlCol="0" anchor="ctr">
            <a:spAutoFit/>
          </a:bodyPr>
          <a:lstStyle/>
          <a:p>
            <a:pPr algn="ctr"/>
            <a:r>
              <a:rPr lang="nl-NL" sz="250"/>
              <a:t>conform</a:t>
            </a:r>
          </a:p>
        </p:txBody>
      </p:sp>
    </p:spTree>
    <p:extLst>
      <p:ext uri="{BB962C8B-B14F-4D97-AF65-F5344CB8AC3E}">
        <p14:creationId xmlns:p14="http://schemas.microsoft.com/office/powerpoint/2010/main" val="77241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2DB20990-1F2D-D36D-B2C1-52AF5A7C5CEF}"/>
              </a:ext>
            </a:extLst>
          </p:cNvPr>
          <p:cNvSpPr/>
          <p:nvPr/>
        </p:nvSpPr>
        <p:spPr>
          <a:xfrm>
            <a:off x="2952000" y="1851750"/>
            <a:ext cx="1935000" cy="2205000"/>
          </a:xfrm>
          <a:prstGeom prst="roundRect">
            <a:avLst>
              <a:gd name="adj" fmla="val 3442"/>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vert="vert270" lIns="0" tIns="0" rIns="0" bIns="0" rtlCol="0" anchor="t"/>
          <a:lstStyle/>
          <a:p>
            <a:pPr algn="ctr"/>
            <a:r>
              <a:rPr lang="nl-NL" sz="1050">
                <a:solidFill>
                  <a:schemeClr val="bg2"/>
                </a:solidFill>
              </a:rPr>
              <a:t>Dagelijkse dynamiek</a:t>
            </a:r>
          </a:p>
        </p:txBody>
      </p:sp>
      <p:sp>
        <p:nvSpPr>
          <p:cNvPr id="67" name="Boog 66">
            <a:extLst>
              <a:ext uri="{FF2B5EF4-FFF2-40B4-BE49-F238E27FC236}">
                <a16:creationId xmlns:a16="http://schemas.microsoft.com/office/drawing/2014/main" id="{341AA7A1-AF3D-3F66-1426-DD2691E7A50E}"/>
              </a:ext>
            </a:extLst>
          </p:cNvPr>
          <p:cNvSpPr/>
          <p:nvPr/>
        </p:nvSpPr>
        <p:spPr>
          <a:xfrm>
            <a:off x="2052000" y="4191750"/>
            <a:ext cx="810000" cy="630000"/>
          </a:xfrm>
          <a:prstGeom prst="arc">
            <a:avLst>
              <a:gd name="adj1" fmla="val 21272574"/>
              <a:gd name="adj2" fmla="val 10938779"/>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500"/>
              <a:t>in de standaard bedieningssituatie verbonden met</a:t>
            </a:r>
          </a:p>
        </p:txBody>
      </p:sp>
      <p:cxnSp>
        <p:nvCxnSpPr>
          <p:cNvPr id="28" name="Rechte verbindingslijn 27">
            <a:extLst>
              <a:ext uri="{FF2B5EF4-FFF2-40B4-BE49-F238E27FC236}">
                <a16:creationId xmlns:a16="http://schemas.microsoft.com/office/drawing/2014/main" id="{D6E38A9A-09DD-E9B3-3A86-7DCFC3F29656}"/>
              </a:ext>
            </a:extLst>
          </p:cNvPr>
          <p:cNvCxnSpPr>
            <a:cxnSpLocks/>
          </p:cNvCxnSpPr>
          <p:nvPr/>
        </p:nvCxnSpPr>
        <p:spPr>
          <a:xfrm flipV="1">
            <a:off x="3672000" y="3246750"/>
            <a:ext cx="0" cy="99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congestiemanagement</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49" name="!!3Transportberekening">
            <a:extLst>
              <a:ext uri="{FF2B5EF4-FFF2-40B4-BE49-F238E27FC236}">
                <a16:creationId xmlns:a16="http://schemas.microsoft.com/office/drawing/2014/main" id="{8EA2A6EA-BFCE-413D-8968-A73A0AE5CF46}"/>
              </a:ext>
            </a:extLst>
          </p:cNvPr>
          <p:cNvSpPr/>
          <p:nvPr/>
        </p:nvSpPr>
        <p:spPr>
          <a:xfrm>
            <a:off x="4077000" y="360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Transport-berekening</a:t>
            </a:r>
          </a:p>
        </p:txBody>
      </p:sp>
      <p:cxnSp>
        <p:nvCxnSpPr>
          <p:cNvPr id="251" name="Rechte verbindingslijn 250">
            <a:extLst>
              <a:ext uri="{FF2B5EF4-FFF2-40B4-BE49-F238E27FC236}">
                <a16:creationId xmlns:a16="http://schemas.microsoft.com/office/drawing/2014/main" id="{5DD096DF-C7E4-4C84-903B-CCB479F08786}"/>
              </a:ext>
            </a:extLst>
          </p:cNvPr>
          <p:cNvCxnSpPr>
            <a:cxnSpLocks/>
            <a:endCxn id="272" idx="0"/>
          </p:cNvCxnSpPr>
          <p:nvPr/>
        </p:nvCxnSpPr>
        <p:spPr>
          <a:xfrm>
            <a:off x="4437000" y="198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54" name="Rechthoek 253">
            <a:extLst>
              <a:ext uri="{FF2B5EF4-FFF2-40B4-BE49-F238E27FC236}">
                <a16:creationId xmlns:a16="http://schemas.microsoft.com/office/drawing/2014/main" id="{9454D644-F62B-4B78-B0FA-E1D1D640F3ED}"/>
              </a:ext>
            </a:extLst>
          </p:cNvPr>
          <p:cNvSpPr/>
          <p:nvPr/>
        </p:nvSpPr>
        <p:spPr>
          <a:xfrm>
            <a:off x="4977000" y="108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Marktovereenkomst</a:t>
            </a:r>
          </a:p>
        </p:txBody>
      </p:sp>
      <p:sp>
        <p:nvSpPr>
          <p:cNvPr id="260" name="Rechthoek 259">
            <a:extLst>
              <a:ext uri="{FF2B5EF4-FFF2-40B4-BE49-F238E27FC236}">
                <a16:creationId xmlns:a16="http://schemas.microsoft.com/office/drawing/2014/main" id="{08DC8B47-44EB-42DA-804C-41E8525A16AD}"/>
              </a:ext>
            </a:extLst>
          </p:cNvPr>
          <p:cNvSpPr/>
          <p:nvPr/>
        </p:nvSpPr>
        <p:spPr>
          <a:xfrm>
            <a:off x="3312000" y="234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afregelbehoefte</a:t>
            </a:r>
          </a:p>
        </p:txBody>
      </p:sp>
      <p:cxnSp>
        <p:nvCxnSpPr>
          <p:cNvPr id="264" name="Rechte verbindingslijn 263">
            <a:extLst>
              <a:ext uri="{FF2B5EF4-FFF2-40B4-BE49-F238E27FC236}">
                <a16:creationId xmlns:a16="http://schemas.microsoft.com/office/drawing/2014/main" id="{1217693C-595E-424B-AAD5-E38E28D04384}"/>
              </a:ext>
            </a:extLst>
          </p:cNvPr>
          <p:cNvCxnSpPr>
            <a:cxnSpLocks/>
          </p:cNvCxnSpPr>
          <p:nvPr/>
        </p:nvCxnSpPr>
        <p:spPr>
          <a:xfrm flipV="1">
            <a:off x="3672000" y="261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9" name="Rechthoek 268">
            <a:extLst>
              <a:ext uri="{FF2B5EF4-FFF2-40B4-BE49-F238E27FC236}">
                <a16:creationId xmlns:a16="http://schemas.microsoft.com/office/drawing/2014/main" id="{34266232-AAC5-496F-AAE4-CA95BC8EB193}"/>
              </a:ext>
            </a:extLst>
          </p:cNvPr>
          <p:cNvSpPr/>
          <p:nvPr/>
        </p:nvSpPr>
        <p:spPr>
          <a:xfrm>
            <a:off x="3312000" y="1716750"/>
            <a:ext cx="23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Opregel</a:t>
            </a:r>
            <a:r>
              <a:rPr lang="nl-NL" sz="600">
                <a:solidFill>
                  <a:schemeClr val="tx1"/>
                </a:solidFill>
              </a:rPr>
              <a:t>- of afregelaanbod</a:t>
            </a:r>
          </a:p>
        </p:txBody>
      </p:sp>
      <p:cxnSp>
        <p:nvCxnSpPr>
          <p:cNvPr id="270" name="Rechte verbindingslijn 269">
            <a:extLst>
              <a:ext uri="{FF2B5EF4-FFF2-40B4-BE49-F238E27FC236}">
                <a16:creationId xmlns:a16="http://schemas.microsoft.com/office/drawing/2014/main" id="{BF8618D1-20A1-4D8B-A1A5-9A8D87FC16E8}"/>
              </a:ext>
            </a:extLst>
          </p:cNvPr>
          <p:cNvCxnSpPr>
            <a:cxnSpLocks/>
            <a:endCxn id="254" idx="2"/>
          </p:cNvCxnSpPr>
          <p:nvPr/>
        </p:nvCxnSpPr>
        <p:spPr>
          <a:xfrm flipV="1">
            <a:off x="5337000" y="135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905F4498-E435-47C1-B475-1ECBA0A9C905}"/>
              </a:ext>
            </a:extLst>
          </p:cNvPr>
          <p:cNvSpPr/>
          <p:nvPr/>
        </p:nvSpPr>
        <p:spPr>
          <a:xfrm>
            <a:off x="4077000" y="234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afregelactie</a:t>
            </a:r>
          </a:p>
        </p:txBody>
      </p:sp>
      <p:sp>
        <p:nvSpPr>
          <p:cNvPr id="280" name="!!3Klantovereenkomst">
            <a:extLst>
              <a:ext uri="{FF2B5EF4-FFF2-40B4-BE49-F238E27FC236}">
                <a16:creationId xmlns:a16="http://schemas.microsoft.com/office/drawing/2014/main" id="{A94D7D8F-DC83-4753-A3F6-5CE8B79B3036}"/>
              </a:ext>
            </a:extLst>
          </p:cNvPr>
          <p:cNvSpPr/>
          <p:nvPr/>
        </p:nvSpPr>
        <p:spPr>
          <a:xfrm>
            <a:off x="4077000" y="108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Klantovereenkomst</a:t>
            </a:r>
          </a:p>
        </p:txBody>
      </p:sp>
      <p:sp>
        <p:nvSpPr>
          <p:cNvPr id="293" name="Rechthoek 292">
            <a:extLst>
              <a:ext uri="{FF2B5EF4-FFF2-40B4-BE49-F238E27FC236}">
                <a16:creationId xmlns:a16="http://schemas.microsoft.com/office/drawing/2014/main" id="{CC0DB012-FD99-4447-8257-02ACF53AD099}"/>
              </a:ext>
            </a:extLst>
          </p:cNvPr>
          <p:cNvSpPr/>
          <p:nvPr/>
        </p:nvSpPr>
        <p:spPr>
          <a:xfrm>
            <a:off x="567000" y="2346750"/>
            <a:ext cx="225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Congestiegebied</a:t>
            </a:r>
          </a:p>
        </p:txBody>
      </p:sp>
      <p:sp>
        <p:nvSpPr>
          <p:cNvPr id="300" name="Rechthoek 299">
            <a:extLst>
              <a:ext uri="{FF2B5EF4-FFF2-40B4-BE49-F238E27FC236}">
                <a16:creationId xmlns:a16="http://schemas.microsoft.com/office/drawing/2014/main" id="{5B919B13-EA3C-4AE8-9088-DD74D952B7FA}"/>
              </a:ext>
            </a:extLst>
          </p:cNvPr>
          <p:cNvSpPr/>
          <p:nvPr/>
        </p:nvSpPr>
        <p:spPr>
          <a:xfrm>
            <a:off x="4977000" y="234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301" name="Rechthoek 300">
            <a:extLst>
              <a:ext uri="{FF2B5EF4-FFF2-40B4-BE49-F238E27FC236}">
                <a16:creationId xmlns:a16="http://schemas.microsoft.com/office/drawing/2014/main" id="{4FAC4ACF-B5C1-4169-8DEC-98B319D66D9D}"/>
              </a:ext>
            </a:extLst>
          </p:cNvPr>
          <p:cNvSpPr/>
          <p:nvPr/>
        </p:nvSpPr>
        <p:spPr>
          <a:xfrm>
            <a:off x="2097000" y="360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Netberekening</a:t>
            </a:r>
          </a:p>
        </p:txBody>
      </p:sp>
      <p:sp>
        <p:nvSpPr>
          <p:cNvPr id="304" name="Rechthoek 303">
            <a:extLst>
              <a:ext uri="{FF2B5EF4-FFF2-40B4-BE49-F238E27FC236}">
                <a16:creationId xmlns:a16="http://schemas.microsoft.com/office/drawing/2014/main" id="{2D86F804-4A4A-4808-B816-0D2038F00C03}"/>
              </a:ext>
            </a:extLst>
          </p:cNvPr>
          <p:cNvSpPr/>
          <p:nvPr/>
        </p:nvSpPr>
        <p:spPr>
          <a:xfrm>
            <a:off x="567000" y="2976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Capaciteitsknelpunt</a:t>
            </a:r>
          </a:p>
        </p:txBody>
      </p:sp>
      <p:cxnSp>
        <p:nvCxnSpPr>
          <p:cNvPr id="305" name="Rechte verbindingslijn 304">
            <a:extLst>
              <a:ext uri="{FF2B5EF4-FFF2-40B4-BE49-F238E27FC236}">
                <a16:creationId xmlns:a16="http://schemas.microsoft.com/office/drawing/2014/main" id="{F4AFF009-DEF9-4BAE-9C19-BED97E8611EC}"/>
              </a:ext>
            </a:extLst>
          </p:cNvPr>
          <p:cNvCxnSpPr>
            <a:cxnSpLocks/>
            <a:stCxn id="301" idx="0"/>
          </p:cNvCxnSpPr>
          <p:nvPr/>
        </p:nvCxnSpPr>
        <p:spPr>
          <a:xfrm flipV="1">
            <a:off x="2457000" y="324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1" name="Tekstvak 330">
            <a:extLst>
              <a:ext uri="{FF2B5EF4-FFF2-40B4-BE49-F238E27FC236}">
                <a16:creationId xmlns:a16="http://schemas.microsoft.com/office/drawing/2014/main" id="{A71DDE6B-53CE-46FE-82A2-31AE87B7FB24}"/>
              </a:ext>
            </a:extLst>
          </p:cNvPr>
          <p:cNvSpPr txBox="1"/>
          <p:nvPr/>
        </p:nvSpPr>
        <p:spPr>
          <a:xfrm>
            <a:off x="4077000" y="203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ingezet door</a:t>
            </a:r>
          </a:p>
        </p:txBody>
      </p:sp>
      <p:sp>
        <p:nvSpPr>
          <p:cNvPr id="332" name="Tekstvak 331">
            <a:extLst>
              <a:ext uri="{FF2B5EF4-FFF2-40B4-BE49-F238E27FC236}">
                <a16:creationId xmlns:a16="http://schemas.microsoft.com/office/drawing/2014/main" id="{9F6D9EBC-2E73-4226-BA25-E6573A77E159}"/>
              </a:ext>
            </a:extLst>
          </p:cNvPr>
          <p:cNvSpPr txBox="1"/>
          <p:nvPr/>
        </p:nvSpPr>
        <p:spPr>
          <a:xfrm>
            <a:off x="4977000" y="1401750"/>
            <a:ext cx="720000" cy="76944"/>
          </a:xfrm>
          <a:prstGeom prst="rect">
            <a:avLst/>
          </a:prstGeom>
          <a:solidFill>
            <a:schemeClr val="bg1"/>
          </a:solidFill>
        </p:spPr>
        <p:txBody>
          <a:bodyPr wrap="square" lIns="0" tIns="0" rIns="0" bIns="0" rtlCol="0" anchor="ctr">
            <a:spAutoFit/>
          </a:bodyPr>
          <a:lstStyle/>
          <a:p>
            <a:pPr algn="ctr"/>
            <a:r>
              <a:rPr lang="nl-NL" sz="500"/>
              <a:t>afspraak over</a:t>
            </a:r>
          </a:p>
        </p:txBody>
      </p:sp>
      <p:cxnSp>
        <p:nvCxnSpPr>
          <p:cNvPr id="333" name="Rechte verbindingslijn 332">
            <a:extLst>
              <a:ext uri="{FF2B5EF4-FFF2-40B4-BE49-F238E27FC236}">
                <a16:creationId xmlns:a16="http://schemas.microsoft.com/office/drawing/2014/main" id="{DA319E48-15F8-4AEB-849E-AAEF8105727B}"/>
              </a:ext>
            </a:extLst>
          </p:cNvPr>
          <p:cNvCxnSpPr>
            <a:cxnSpLocks/>
            <a:stCxn id="280" idx="2"/>
          </p:cNvCxnSpPr>
          <p:nvPr/>
        </p:nvCxnSpPr>
        <p:spPr>
          <a:xfrm>
            <a:off x="4437000" y="135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4" name="Tekstvak 333">
            <a:extLst>
              <a:ext uri="{FF2B5EF4-FFF2-40B4-BE49-F238E27FC236}">
                <a16:creationId xmlns:a16="http://schemas.microsoft.com/office/drawing/2014/main" id="{AC520BA9-C4C8-4837-A920-345808758C34}"/>
              </a:ext>
            </a:extLst>
          </p:cNvPr>
          <p:cNvSpPr txBox="1"/>
          <p:nvPr/>
        </p:nvSpPr>
        <p:spPr>
          <a:xfrm>
            <a:off x="4077000" y="1401750"/>
            <a:ext cx="720000" cy="76944"/>
          </a:xfrm>
          <a:prstGeom prst="rect">
            <a:avLst/>
          </a:prstGeom>
          <a:solidFill>
            <a:schemeClr val="bg1"/>
          </a:solidFill>
        </p:spPr>
        <p:txBody>
          <a:bodyPr wrap="square" lIns="0" tIns="0" rIns="0" bIns="0" rtlCol="0" anchor="ctr">
            <a:spAutoFit/>
          </a:bodyPr>
          <a:lstStyle/>
          <a:p>
            <a:pPr algn="ctr"/>
            <a:r>
              <a:rPr lang="nl-NL" sz="500"/>
              <a:t>afspraak over</a:t>
            </a:r>
          </a:p>
        </p:txBody>
      </p:sp>
      <p:cxnSp>
        <p:nvCxnSpPr>
          <p:cNvPr id="337" name="Rechte verbindingslijn 336">
            <a:extLst>
              <a:ext uri="{FF2B5EF4-FFF2-40B4-BE49-F238E27FC236}">
                <a16:creationId xmlns:a16="http://schemas.microsoft.com/office/drawing/2014/main" id="{795BBBA3-BF0D-4E4F-8080-B8EE09E8205B}"/>
              </a:ext>
            </a:extLst>
          </p:cNvPr>
          <p:cNvCxnSpPr>
            <a:cxnSpLocks/>
          </p:cNvCxnSpPr>
          <p:nvPr/>
        </p:nvCxnSpPr>
        <p:spPr>
          <a:xfrm flipV="1">
            <a:off x="5337000" y="198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38" name="Tekstvak 337">
            <a:extLst>
              <a:ext uri="{FF2B5EF4-FFF2-40B4-BE49-F238E27FC236}">
                <a16:creationId xmlns:a16="http://schemas.microsoft.com/office/drawing/2014/main" id="{0D7318CD-1C2A-4312-9688-16FFEFF77764}"/>
              </a:ext>
            </a:extLst>
          </p:cNvPr>
          <p:cNvSpPr txBox="1"/>
          <p:nvPr/>
        </p:nvSpPr>
        <p:spPr>
          <a:xfrm>
            <a:off x="5202000" y="2035368"/>
            <a:ext cx="27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375" name="Tekstvak 374">
            <a:extLst>
              <a:ext uri="{FF2B5EF4-FFF2-40B4-BE49-F238E27FC236}">
                <a16:creationId xmlns:a16="http://schemas.microsoft.com/office/drawing/2014/main" id="{D995FCF9-8A69-4722-A4F4-9B74BE86E47A}"/>
              </a:ext>
            </a:extLst>
          </p:cNvPr>
          <p:cNvSpPr txBox="1"/>
          <p:nvPr/>
        </p:nvSpPr>
        <p:spPr>
          <a:xfrm>
            <a:off x="3312000" y="266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vanwege</a:t>
            </a:r>
          </a:p>
        </p:txBody>
      </p:sp>
      <p:cxnSp>
        <p:nvCxnSpPr>
          <p:cNvPr id="378" name="Rechte verbindingslijn 377">
            <a:extLst>
              <a:ext uri="{FF2B5EF4-FFF2-40B4-BE49-F238E27FC236}">
                <a16:creationId xmlns:a16="http://schemas.microsoft.com/office/drawing/2014/main" id="{7E302880-C38F-4B4D-A985-3B4736953DD4}"/>
              </a:ext>
            </a:extLst>
          </p:cNvPr>
          <p:cNvCxnSpPr>
            <a:cxnSpLocks/>
            <a:stCxn id="293" idx="2"/>
            <a:endCxn id="304" idx="0"/>
          </p:cNvCxnSpPr>
          <p:nvPr/>
        </p:nvCxnSpPr>
        <p:spPr>
          <a:xfrm>
            <a:off x="1692000" y="261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343590C-E3EA-4D11-9D01-5B4ABD90342F}"/>
              </a:ext>
            </a:extLst>
          </p:cNvPr>
          <p:cNvSpPr txBox="1"/>
          <p:nvPr/>
        </p:nvSpPr>
        <p:spPr>
          <a:xfrm>
            <a:off x="1152000" y="2671542"/>
            <a:ext cx="1080000" cy="76944"/>
          </a:xfrm>
          <a:prstGeom prst="rect">
            <a:avLst/>
          </a:prstGeom>
          <a:solidFill>
            <a:schemeClr val="bg1"/>
          </a:solidFill>
        </p:spPr>
        <p:txBody>
          <a:bodyPr wrap="square" lIns="0" tIns="0" rIns="0" bIns="0" rtlCol="0" anchor="ctr">
            <a:spAutoFit/>
          </a:bodyPr>
          <a:lstStyle/>
          <a:p>
            <a:pPr algn="ctr"/>
            <a:r>
              <a:rPr lang="nl-NL" sz="500"/>
              <a:t>gevolg van niet tijdige mitigatie van</a:t>
            </a:r>
          </a:p>
        </p:txBody>
      </p:sp>
      <p:cxnSp>
        <p:nvCxnSpPr>
          <p:cNvPr id="400" name="Rechte verbindingslijn 399">
            <a:extLst>
              <a:ext uri="{FF2B5EF4-FFF2-40B4-BE49-F238E27FC236}">
                <a16:creationId xmlns:a16="http://schemas.microsoft.com/office/drawing/2014/main" id="{664EE849-0EC8-4623-B76A-E9256CDA2D37}"/>
              </a:ext>
            </a:extLst>
          </p:cNvPr>
          <p:cNvCxnSpPr>
            <a:cxnSpLocks/>
            <a:endCxn id="249" idx="0"/>
          </p:cNvCxnSpPr>
          <p:nvPr/>
        </p:nvCxnSpPr>
        <p:spPr>
          <a:xfrm>
            <a:off x="4437000" y="32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E3A8103A-2550-4226-B657-0AFEB61C31B4}"/>
              </a:ext>
            </a:extLst>
          </p:cNvPr>
          <p:cNvCxnSpPr>
            <a:cxnSpLocks/>
          </p:cNvCxnSpPr>
          <p:nvPr/>
        </p:nvCxnSpPr>
        <p:spPr>
          <a:xfrm flipV="1">
            <a:off x="4437000" y="261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graphicFrame>
        <p:nvGraphicFramePr>
          <p:cNvPr id="110" name="Tabel 110">
            <a:extLst>
              <a:ext uri="{FF2B5EF4-FFF2-40B4-BE49-F238E27FC236}">
                <a16:creationId xmlns:a16="http://schemas.microsoft.com/office/drawing/2014/main" id="{F3E8BBCE-4569-4C16-93EE-87A67D672574}"/>
              </a:ext>
            </a:extLst>
          </p:cNvPr>
          <p:cNvGraphicFramePr>
            <a:graphicFrameLocks noGrp="1"/>
          </p:cNvGraphicFramePr>
          <p:nvPr>
            <p:extLst>
              <p:ext uri="{D42A27DB-BD31-4B8C-83A1-F6EECF244321}">
                <p14:modId xmlns:p14="http://schemas.microsoft.com/office/powerpoint/2010/main" val="2521062791"/>
              </p:ext>
            </p:extLst>
          </p:nvPr>
        </p:nvGraphicFramePr>
        <p:xfrm>
          <a:off x="5967000" y="1086750"/>
          <a:ext cx="2925000" cy="2346960"/>
        </p:xfrm>
        <a:graphic>
          <a:graphicData uri="http://schemas.openxmlformats.org/drawingml/2006/table">
            <a:tbl>
              <a:tblPr firstRow="1">
                <a:tableStyleId>{F5AB1C69-6EDB-4FF4-983F-18BD219EF322}</a:tableStyleId>
              </a:tblPr>
              <a:tblGrid>
                <a:gridCol w="1080000">
                  <a:extLst>
                    <a:ext uri="{9D8B030D-6E8A-4147-A177-3AD203B41FA5}">
                      <a16:colId xmlns:a16="http://schemas.microsoft.com/office/drawing/2014/main" val="3115422101"/>
                    </a:ext>
                  </a:extLst>
                </a:gridCol>
                <a:gridCol w="1845000">
                  <a:extLst>
                    <a:ext uri="{9D8B030D-6E8A-4147-A177-3AD203B41FA5}">
                      <a16:colId xmlns:a16="http://schemas.microsoft.com/office/drawing/2014/main" val="452924276"/>
                    </a:ext>
                  </a:extLst>
                </a:gridCol>
              </a:tblGrid>
              <a:tr h="0">
                <a:tc>
                  <a:txBody>
                    <a:bodyPr/>
                    <a:lstStyle/>
                    <a:p>
                      <a:r>
                        <a:rPr lang="nl-NL" sz="700"/>
                        <a:t>Bedrijfsobject</a:t>
                      </a:r>
                    </a:p>
                  </a:txBody>
                  <a:tcPr/>
                </a:tc>
                <a:tc>
                  <a:txBody>
                    <a:bodyPr/>
                    <a:lstStyle/>
                    <a:p>
                      <a:r>
                        <a:rPr lang="nl-NL" sz="700"/>
                        <a:t>Verwante begrippen</a:t>
                      </a:r>
                    </a:p>
                  </a:txBody>
                  <a:tcPr/>
                </a:tc>
                <a:extLst>
                  <a:ext uri="{0D108BD9-81ED-4DB2-BD59-A6C34878D82A}">
                    <a16:rowId xmlns:a16="http://schemas.microsoft.com/office/drawing/2014/main" val="4267735626"/>
                  </a:ext>
                </a:extLst>
              </a:tr>
              <a:tr h="0">
                <a:tc>
                  <a:txBody>
                    <a:bodyPr/>
                    <a:lstStyle/>
                    <a:p>
                      <a:r>
                        <a:rPr lang="nl-NL" sz="700"/>
                        <a:t>Congestiegebied</a:t>
                      </a:r>
                    </a:p>
                  </a:txBody>
                  <a:tcPr/>
                </a:tc>
                <a:tc>
                  <a:txBody>
                    <a:bodyPr/>
                    <a:lstStyle/>
                    <a:p>
                      <a:r>
                        <a:rPr lang="nl-NL" sz="700"/>
                        <a:t>Geval van structurele congestie</a:t>
                      </a:r>
                    </a:p>
                  </a:txBody>
                  <a:tcPr/>
                </a:tc>
                <a:extLst>
                  <a:ext uri="{0D108BD9-81ED-4DB2-BD59-A6C34878D82A}">
                    <a16:rowId xmlns:a16="http://schemas.microsoft.com/office/drawing/2014/main" val="47864375"/>
                  </a:ext>
                </a:extLst>
              </a:tr>
              <a:tr h="0">
                <a:tc>
                  <a:txBody>
                    <a:bodyPr/>
                    <a:lstStyle/>
                    <a:p>
                      <a:r>
                        <a:rPr lang="nl-NL" sz="700"/>
                        <a:t>Transportprobleem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In de dagelijkse voorbereiding geconstateerd probleem zoals fysieke congestie</a:t>
                      </a:r>
                    </a:p>
                  </a:txBody>
                  <a:tcPr/>
                </a:tc>
                <a:extLst>
                  <a:ext uri="{0D108BD9-81ED-4DB2-BD59-A6C34878D82A}">
                    <a16:rowId xmlns:a16="http://schemas.microsoft.com/office/drawing/2014/main" val="3762012938"/>
                  </a:ext>
                </a:extLst>
              </a:tr>
              <a:tr h="140761">
                <a:tc>
                  <a:txBody>
                    <a:bodyPr/>
                    <a:lstStyle/>
                    <a:p>
                      <a:r>
                        <a:rPr lang="nl-NL" sz="700" err="1"/>
                        <a:t>Opregel</a:t>
                      </a:r>
                      <a:r>
                        <a:rPr lang="nl-NL" sz="700"/>
                        <a:t>- of afregelaanbod</a:t>
                      </a:r>
                    </a:p>
                  </a:txBody>
                  <a:tcPr/>
                </a:tc>
                <a:tc>
                  <a:txBody>
                    <a:bodyPr/>
                    <a:lstStyle/>
                    <a:p>
                      <a:r>
                        <a:rPr lang="nl-NL" sz="700"/>
                        <a:t>Regelbaar vermogen</a:t>
                      </a:r>
                    </a:p>
                    <a:p>
                      <a:r>
                        <a:rPr lang="nl-NL" sz="700"/>
                        <a:t>Capaciteitsbeperking</a:t>
                      </a:r>
                    </a:p>
                    <a:p>
                      <a:r>
                        <a:rPr lang="nl-NL" sz="700"/>
                        <a:t>Bieding </a:t>
                      </a:r>
                      <a:r>
                        <a:rPr lang="nl-NL" sz="700" err="1"/>
                        <a:t>redispatch</a:t>
                      </a:r>
                      <a:endParaRPr lang="nl-NL" sz="700"/>
                    </a:p>
                  </a:txBody>
                  <a:tcPr/>
                </a:tc>
                <a:extLst>
                  <a:ext uri="{0D108BD9-81ED-4DB2-BD59-A6C34878D82A}">
                    <a16:rowId xmlns:a16="http://schemas.microsoft.com/office/drawing/2014/main" val="2060086189"/>
                  </a:ext>
                </a:extLst>
              </a:tr>
              <a:tr h="177392">
                <a:tc>
                  <a:txBody>
                    <a:bodyPr/>
                    <a:lstStyle/>
                    <a:p>
                      <a:r>
                        <a:rPr lang="nl-NL" sz="700"/>
                        <a:t>Klantovereenkomst</a:t>
                      </a:r>
                    </a:p>
                    <a:p>
                      <a:r>
                        <a:rPr lang="nl-NL" sz="700"/>
                        <a:t>Marktovereenkomst</a:t>
                      </a:r>
                    </a:p>
                  </a:txBody>
                  <a:tcPr/>
                </a:tc>
                <a:tc>
                  <a:txBody>
                    <a:bodyPr/>
                    <a:lstStyle/>
                    <a:p>
                      <a:r>
                        <a:rPr lang="nl-NL" sz="700"/>
                        <a:t>Capaciteitsbeperkingscontract (CBC)</a:t>
                      </a:r>
                    </a:p>
                    <a:p>
                      <a:r>
                        <a:rPr lang="nl-NL" sz="700"/>
                        <a:t>Vraagresponsovereenkomst</a:t>
                      </a:r>
                    </a:p>
                    <a:p>
                      <a:r>
                        <a:rPr lang="nl-NL" sz="700"/>
                        <a:t>Overeenkomst voor </a:t>
                      </a:r>
                      <a:r>
                        <a:rPr lang="nl-NL" sz="700" err="1"/>
                        <a:t>redispatchcapaciteit</a:t>
                      </a:r>
                      <a:endParaRPr lang="nl-NL" sz="700"/>
                    </a:p>
                  </a:txBody>
                  <a:tcPr/>
                </a:tc>
                <a:extLst>
                  <a:ext uri="{0D108BD9-81ED-4DB2-BD59-A6C34878D82A}">
                    <a16:rowId xmlns:a16="http://schemas.microsoft.com/office/drawing/2014/main" val="181984163"/>
                  </a:ext>
                </a:extLst>
              </a:tr>
              <a:tr h="131401">
                <a:tc>
                  <a:txBody>
                    <a:bodyPr/>
                    <a:lstStyle/>
                    <a:p>
                      <a:r>
                        <a:rPr lang="nl-NL" sz="700"/>
                        <a:t>Transportberekening</a:t>
                      </a:r>
                    </a:p>
                  </a:txBody>
                  <a:tcPr/>
                </a:tc>
                <a:tc>
                  <a:txBody>
                    <a:bodyPr/>
                    <a:lstStyle/>
                    <a:p>
                      <a:r>
                        <a:rPr lang="nl-NL" sz="700"/>
                        <a:t>Loadflowberekening</a:t>
                      </a:r>
                    </a:p>
                    <a:p>
                      <a:r>
                        <a:rPr lang="nl-NL" sz="700"/>
                        <a:t>Netveiligheidsanalyse</a:t>
                      </a:r>
                    </a:p>
                  </a:txBody>
                  <a:tcPr/>
                </a:tc>
                <a:extLst>
                  <a:ext uri="{0D108BD9-81ED-4DB2-BD59-A6C34878D82A}">
                    <a16:rowId xmlns:a16="http://schemas.microsoft.com/office/drawing/2014/main" val="93931348"/>
                  </a:ext>
                </a:extLst>
              </a:tr>
              <a:tr h="177392">
                <a:tc>
                  <a:txBody>
                    <a:bodyPr/>
                    <a:lstStyle/>
                    <a:p>
                      <a:r>
                        <a:rPr lang="nl-NL" sz="700"/>
                        <a:t>Installatie</a:t>
                      </a:r>
                    </a:p>
                  </a:txBody>
                  <a:tcPr/>
                </a:tc>
                <a:tc>
                  <a:txBody>
                    <a:bodyPr/>
                    <a:lstStyle/>
                    <a:p>
                      <a:r>
                        <a:rPr lang="nl-NL" sz="700"/>
                        <a:t>Elektriciteitsproductie-eenheid</a:t>
                      </a:r>
                    </a:p>
                    <a:p>
                      <a:r>
                        <a:rPr lang="nl-NL" sz="700" err="1"/>
                        <a:t>Elektriciteitsopslageenheid</a:t>
                      </a:r>
                      <a:endParaRPr lang="nl-NL" sz="700"/>
                    </a:p>
                    <a:p>
                      <a:r>
                        <a:rPr lang="nl-NL" sz="700" err="1"/>
                        <a:t>Vraagsturingleverende</a:t>
                      </a:r>
                      <a:r>
                        <a:rPr lang="nl-NL" sz="700"/>
                        <a:t> verbruikseenheid</a:t>
                      </a:r>
                    </a:p>
                  </a:txBody>
                  <a:tcPr/>
                </a:tc>
                <a:extLst>
                  <a:ext uri="{0D108BD9-81ED-4DB2-BD59-A6C34878D82A}">
                    <a16:rowId xmlns:a16="http://schemas.microsoft.com/office/drawing/2014/main" val="1889151469"/>
                  </a:ext>
                </a:extLst>
              </a:tr>
            </a:tbl>
          </a:graphicData>
        </a:graphic>
      </p:graphicFrame>
      <p:sp>
        <p:nvSpPr>
          <p:cNvPr id="3" name="Rechthoek 2">
            <a:extLst>
              <a:ext uri="{FF2B5EF4-FFF2-40B4-BE49-F238E27FC236}">
                <a16:creationId xmlns:a16="http://schemas.microsoft.com/office/drawing/2014/main" id="{25EE7156-E2F2-306E-0D55-0C1D8CA3EE77}"/>
              </a:ext>
            </a:extLst>
          </p:cNvPr>
          <p:cNvSpPr/>
          <p:nvPr/>
        </p:nvSpPr>
        <p:spPr>
          <a:xfrm>
            <a:off x="3312000" y="2976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Transportprobleem</a:t>
            </a:r>
          </a:p>
        </p:txBody>
      </p:sp>
      <p:sp>
        <p:nvSpPr>
          <p:cNvPr id="4" name="Rechthoek 3">
            <a:extLst>
              <a:ext uri="{FF2B5EF4-FFF2-40B4-BE49-F238E27FC236}">
                <a16:creationId xmlns:a16="http://schemas.microsoft.com/office/drawing/2014/main" id="{94717271-03CD-16BC-54E5-4FC104602FE7}"/>
              </a:ext>
            </a:extLst>
          </p:cNvPr>
          <p:cNvSpPr/>
          <p:nvPr/>
        </p:nvSpPr>
        <p:spPr>
          <a:xfrm>
            <a:off x="1332000" y="4236750"/>
            <a:ext cx="436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cxnSp>
        <p:nvCxnSpPr>
          <p:cNvPr id="11" name="Rechte verbindingslijn 10">
            <a:extLst>
              <a:ext uri="{FF2B5EF4-FFF2-40B4-BE49-F238E27FC236}">
                <a16:creationId xmlns:a16="http://schemas.microsoft.com/office/drawing/2014/main" id="{A35C4FE0-2A57-715C-9EDE-B84A3E215F25}"/>
              </a:ext>
            </a:extLst>
          </p:cNvPr>
          <p:cNvCxnSpPr>
            <a:cxnSpLocks/>
          </p:cNvCxnSpPr>
          <p:nvPr/>
        </p:nvCxnSpPr>
        <p:spPr>
          <a:xfrm>
            <a:off x="1692000" y="3246750"/>
            <a:ext cx="0" cy="99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228FF18F-3748-D11D-96FE-EFFA34757A74}"/>
              </a:ext>
            </a:extLst>
          </p:cNvPr>
          <p:cNvSpPr txBox="1"/>
          <p:nvPr/>
        </p:nvSpPr>
        <p:spPr>
          <a:xfrm>
            <a:off x="1332000" y="3291750"/>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15" name="Tekstvak 14">
            <a:extLst>
              <a:ext uri="{FF2B5EF4-FFF2-40B4-BE49-F238E27FC236}">
                <a16:creationId xmlns:a16="http://schemas.microsoft.com/office/drawing/2014/main" id="{B6BD70E8-D480-3619-8F7E-8BE971047B42}"/>
              </a:ext>
            </a:extLst>
          </p:cNvPr>
          <p:cNvSpPr txBox="1"/>
          <p:nvPr/>
        </p:nvSpPr>
        <p:spPr>
          <a:xfrm>
            <a:off x="3312000" y="329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a:t>
            </a:r>
          </a:p>
        </p:txBody>
      </p:sp>
      <p:cxnSp>
        <p:nvCxnSpPr>
          <p:cNvPr id="17" name="Rechte verbindingslijn 16">
            <a:extLst>
              <a:ext uri="{FF2B5EF4-FFF2-40B4-BE49-F238E27FC236}">
                <a16:creationId xmlns:a16="http://schemas.microsoft.com/office/drawing/2014/main" id="{2C62E3B9-E76F-2A7C-C37D-BE203597D58C}"/>
              </a:ext>
            </a:extLst>
          </p:cNvPr>
          <p:cNvCxnSpPr>
            <a:cxnSpLocks/>
            <a:stCxn id="300" idx="2"/>
          </p:cNvCxnSpPr>
          <p:nvPr/>
        </p:nvCxnSpPr>
        <p:spPr>
          <a:xfrm>
            <a:off x="5337000" y="2616750"/>
            <a:ext cx="0" cy="1620000"/>
          </a:xfrm>
          <a:prstGeom prst="line">
            <a:avLst/>
          </a:prstGeom>
          <a:ln w="31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FA3162A0-537E-59DC-6BC2-D3750F1D49C1}"/>
              </a:ext>
            </a:extLst>
          </p:cNvPr>
          <p:cNvSpPr txBox="1"/>
          <p:nvPr/>
        </p:nvSpPr>
        <p:spPr>
          <a:xfrm>
            <a:off x="5112000" y="4101750"/>
            <a:ext cx="45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25" name="Tekstvak 24">
            <a:extLst>
              <a:ext uri="{FF2B5EF4-FFF2-40B4-BE49-F238E27FC236}">
                <a16:creationId xmlns:a16="http://schemas.microsoft.com/office/drawing/2014/main" id="{934E67D2-387A-6ABC-BE43-75DBD038E035}"/>
              </a:ext>
            </a:extLst>
          </p:cNvPr>
          <p:cNvSpPr txBox="1"/>
          <p:nvPr/>
        </p:nvSpPr>
        <p:spPr>
          <a:xfrm>
            <a:off x="4077000" y="266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oplossing van</a:t>
            </a:r>
          </a:p>
        </p:txBody>
      </p:sp>
      <p:sp>
        <p:nvSpPr>
          <p:cNvPr id="47" name="Tekstvak 46">
            <a:extLst>
              <a:ext uri="{FF2B5EF4-FFF2-40B4-BE49-F238E27FC236}">
                <a16:creationId xmlns:a16="http://schemas.microsoft.com/office/drawing/2014/main" id="{E3AE37B0-3D68-C968-9191-EEDAD7203044}"/>
              </a:ext>
            </a:extLst>
          </p:cNvPr>
          <p:cNvSpPr txBox="1"/>
          <p:nvPr/>
        </p:nvSpPr>
        <p:spPr>
          <a:xfrm>
            <a:off x="4077000" y="329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geconstateerd in</a:t>
            </a:r>
          </a:p>
        </p:txBody>
      </p:sp>
      <p:sp>
        <p:nvSpPr>
          <p:cNvPr id="48" name="Tekstvak 47">
            <a:extLst>
              <a:ext uri="{FF2B5EF4-FFF2-40B4-BE49-F238E27FC236}">
                <a16:creationId xmlns:a16="http://schemas.microsoft.com/office/drawing/2014/main" id="{25E0C1C1-AA4F-C7E2-D6F0-81794DE10587}"/>
              </a:ext>
            </a:extLst>
          </p:cNvPr>
          <p:cNvSpPr txBox="1"/>
          <p:nvPr/>
        </p:nvSpPr>
        <p:spPr>
          <a:xfrm>
            <a:off x="2097000" y="3291750"/>
            <a:ext cx="720000" cy="76944"/>
          </a:xfrm>
          <a:prstGeom prst="rect">
            <a:avLst/>
          </a:prstGeom>
          <a:solidFill>
            <a:schemeClr val="bg1"/>
          </a:solidFill>
        </p:spPr>
        <p:txBody>
          <a:bodyPr wrap="square" lIns="0" tIns="0" rIns="0" bIns="0" rtlCol="0" anchor="ctr">
            <a:spAutoFit/>
          </a:bodyPr>
          <a:lstStyle/>
          <a:p>
            <a:pPr algn="ctr"/>
            <a:r>
              <a:rPr lang="nl-NL" sz="500"/>
              <a:t>geconstateerd in</a:t>
            </a:r>
          </a:p>
        </p:txBody>
      </p:sp>
      <p:cxnSp>
        <p:nvCxnSpPr>
          <p:cNvPr id="72" name="Rechte verbindingslijn 71">
            <a:extLst>
              <a:ext uri="{FF2B5EF4-FFF2-40B4-BE49-F238E27FC236}">
                <a16:creationId xmlns:a16="http://schemas.microsoft.com/office/drawing/2014/main" id="{1780D51E-B295-4790-9280-06EB35F923EC}"/>
              </a:ext>
            </a:extLst>
          </p:cNvPr>
          <p:cNvCxnSpPr>
            <a:cxnSpLocks/>
          </p:cNvCxnSpPr>
          <p:nvPr/>
        </p:nvCxnSpPr>
        <p:spPr>
          <a:xfrm flipV="1">
            <a:off x="2457000" y="387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287D43D0-F1AB-4258-B7DF-A91CB1F2809A}"/>
              </a:ext>
            </a:extLst>
          </p:cNvPr>
          <p:cNvCxnSpPr>
            <a:cxnSpLocks/>
          </p:cNvCxnSpPr>
          <p:nvPr/>
        </p:nvCxnSpPr>
        <p:spPr>
          <a:xfrm>
            <a:off x="4437000" y="387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AEE9EFB7-AF1F-9A97-E71A-356BC2BB2672}"/>
              </a:ext>
            </a:extLst>
          </p:cNvPr>
          <p:cNvSpPr txBox="1"/>
          <p:nvPr/>
        </p:nvSpPr>
        <p:spPr>
          <a:xfrm>
            <a:off x="2097000" y="3921750"/>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78" name="Tekstvak 77">
            <a:extLst>
              <a:ext uri="{FF2B5EF4-FFF2-40B4-BE49-F238E27FC236}">
                <a16:creationId xmlns:a16="http://schemas.microsoft.com/office/drawing/2014/main" id="{69AB5215-C9B9-6AA5-4FD7-342CBE3BD3FC}"/>
              </a:ext>
            </a:extLst>
          </p:cNvPr>
          <p:cNvSpPr txBox="1"/>
          <p:nvPr/>
        </p:nvSpPr>
        <p:spPr>
          <a:xfrm>
            <a:off x="4077000" y="392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a:t>
            </a:r>
          </a:p>
        </p:txBody>
      </p:sp>
      <p:sp>
        <p:nvSpPr>
          <p:cNvPr id="5" name="Rechthoek 440">
            <a:extLst>
              <a:ext uri="{FF2B5EF4-FFF2-40B4-BE49-F238E27FC236}">
                <a16:creationId xmlns:a16="http://schemas.microsoft.com/office/drawing/2014/main" id="{D577F293-99C3-C8B7-07B8-70EE9A9968B3}"/>
              </a:ext>
            </a:extLst>
          </p:cNvPr>
          <p:cNvSpPr/>
          <p:nvPr/>
        </p:nvSpPr>
        <p:spPr>
          <a:xfrm>
            <a:off x="567000" y="423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Netaanpassings</a:t>
            </a:r>
            <a:r>
              <a:rPr lang="nl-NL" sz="600">
                <a:solidFill>
                  <a:schemeClr val="tx1"/>
                </a:solidFill>
              </a:rPr>
              <a:t>-opdracht</a:t>
            </a:r>
          </a:p>
        </p:txBody>
      </p:sp>
      <p:sp>
        <p:nvSpPr>
          <p:cNvPr id="9" name="Rechthoek 8">
            <a:extLst>
              <a:ext uri="{FF2B5EF4-FFF2-40B4-BE49-F238E27FC236}">
                <a16:creationId xmlns:a16="http://schemas.microsoft.com/office/drawing/2014/main" id="{D5463BE5-FC6F-D4D6-6938-A720A220C0D5}"/>
              </a:ext>
            </a:extLst>
          </p:cNvPr>
          <p:cNvSpPr/>
          <p:nvPr/>
        </p:nvSpPr>
        <p:spPr>
          <a:xfrm>
            <a:off x="567000" y="360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Functioneel ontwerp</a:t>
            </a:r>
          </a:p>
        </p:txBody>
      </p:sp>
      <p:cxnSp>
        <p:nvCxnSpPr>
          <p:cNvPr id="10" name="Rechte verbindingslijn 9">
            <a:extLst>
              <a:ext uri="{FF2B5EF4-FFF2-40B4-BE49-F238E27FC236}">
                <a16:creationId xmlns:a16="http://schemas.microsoft.com/office/drawing/2014/main" id="{849F8014-E316-2BFD-2800-585B66C72CF9}"/>
              </a:ext>
            </a:extLst>
          </p:cNvPr>
          <p:cNvCxnSpPr>
            <a:cxnSpLocks/>
            <a:endCxn id="9" idx="0"/>
          </p:cNvCxnSpPr>
          <p:nvPr/>
        </p:nvCxnSpPr>
        <p:spPr>
          <a:xfrm>
            <a:off x="927000" y="324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321F39D-0F49-4B0B-4740-DADE46C34948}"/>
              </a:ext>
            </a:extLst>
          </p:cNvPr>
          <p:cNvCxnSpPr>
            <a:cxnSpLocks/>
          </p:cNvCxnSpPr>
          <p:nvPr/>
        </p:nvCxnSpPr>
        <p:spPr>
          <a:xfrm flipV="1">
            <a:off x="927000" y="387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CB99EE42-BE42-49DC-BC9E-B7A322530278}"/>
              </a:ext>
            </a:extLst>
          </p:cNvPr>
          <p:cNvSpPr txBox="1"/>
          <p:nvPr/>
        </p:nvSpPr>
        <p:spPr>
          <a:xfrm>
            <a:off x="567000" y="4101750"/>
            <a:ext cx="720000" cy="76944"/>
          </a:xfrm>
          <a:prstGeom prst="rect">
            <a:avLst/>
          </a:prstGeom>
          <a:solidFill>
            <a:schemeClr val="bg1"/>
          </a:solidFill>
        </p:spPr>
        <p:txBody>
          <a:bodyPr wrap="square" lIns="0" tIns="0" rIns="0" bIns="0" rtlCol="0" anchor="ctr">
            <a:spAutoFit/>
          </a:bodyPr>
          <a:lstStyle/>
          <a:p>
            <a:pPr algn="ctr"/>
            <a:r>
              <a:rPr lang="nl-NL" sz="500"/>
              <a:t>voor realisatie van</a:t>
            </a:r>
          </a:p>
        </p:txBody>
      </p:sp>
      <p:sp>
        <p:nvSpPr>
          <p:cNvPr id="24" name="Tekstvak 23">
            <a:extLst>
              <a:ext uri="{FF2B5EF4-FFF2-40B4-BE49-F238E27FC236}">
                <a16:creationId xmlns:a16="http://schemas.microsoft.com/office/drawing/2014/main" id="{4E595272-20CD-D8E0-AFD0-9B178E4669E1}"/>
              </a:ext>
            </a:extLst>
          </p:cNvPr>
          <p:cNvSpPr txBox="1"/>
          <p:nvPr/>
        </p:nvSpPr>
        <p:spPr>
          <a:xfrm>
            <a:off x="702000" y="3456138"/>
            <a:ext cx="455369" cy="76944"/>
          </a:xfrm>
          <a:prstGeom prst="rect">
            <a:avLst/>
          </a:prstGeom>
          <a:solidFill>
            <a:schemeClr val="bg1"/>
          </a:solidFill>
        </p:spPr>
        <p:txBody>
          <a:bodyPr wrap="square" lIns="0" tIns="0" rIns="0" bIns="0" rtlCol="0" anchor="ctr">
            <a:spAutoFit/>
          </a:bodyPr>
          <a:lstStyle/>
          <a:p>
            <a:pPr algn="ctr"/>
            <a:r>
              <a:rPr lang="nl-NL" sz="500"/>
              <a:t>oplossing voor</a:t>
            </a:r>
          </a:p>
        </p:txBody>
      </p:sp>
    </p:spTree>
    <p:extLst>
      <p:ext uri="{BB962C8B-B14F-4D97-AF65-F5344CB8AC3E}">
        <p14:creationId xmlns:p14="http://schemas.microsoft.com/office/powerpoint/2010/main" val="309984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storing en onderbreking</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19" idx="1"/>
            <a:endCxn id="25" idx="3"/>
          </p:cNvCxnSpPr>
          <p:nvPr/>
        </p:nvCxnSpPr>
        <p:spPr>
          <a:xfrm flipH="1">
            <a:off x="4347000" y="189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AB8EFF48-C535-104E-C746-944B1E3DECFD}"/>
              </a:ext>
            </a:extLst>
          </p:cNvPr>
          <p:cNvSpPr/>
          <p:nvPr/>
        </p:nvSpPr>
        <p:spPr>
          <a:xfrm>
            <a:off x="567000" y="4281750"/>
            <a:ext cx="531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Werkopdracht</a:t>
            </a:r>
          </a:p>
        </p:txBody>
      </p:sp>
      <p:sp>
        <p:nvSpPr>
          <p:cNvPr id="10" name="Rechthoek 9">
            <a:extLst>
              <a:ext uri="{FF2B5EF4-FFF2-40B4-BE49-F238E27FC236}">
                <a16:creationId xmlns:a16="http://schemas.microsoft.com/office/drawing/2014/main" id="{909F1272-6CB9-FDC7-6CDE-39E23EDC8B10}"/>
              </a:ext>
            </a:extLst>
          </p:cNvPr>
          <p:cNvSpPr/>
          <p:nvPr/>
        </p:nvSpPr>
        <p:spPr>
          <a:xfrm>
            <a:off x="1332000" y="3651750"/>
            <a:ext cx="72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Werkplan</a:t>
            </a:r>
          </a:p>
        </p:txBody>
      </p:sp>
      <p:sp>
        <p:nvSpPr>
          <p:cNvPr id="11" name="Rechthoek 10">
            <a:extLst>
              <a:ext uri="{FF2B5EF4-FFF2-40B4-BE49-F238E27FC236}">
                <a16:creationId xmlns:a16="http://schemas.microsoft.com/office/drawing/2014/main" id="{F021E11D-9A06-867B-261D-A7C43EC4E746}"/>
              </a:ext>
            </a:extLst>
          </p:cNvPr>
          <p:cNvSpPr/>
          <p:nvPr/>
        </p:nvSpPr>
        <p:spPr>
          <a:xfrm>
            <a:off x="567000" y="3651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Bedieningsplan</a:t>
            </a:r>
          </a:p>
        </p:txBody>
      </p:sp>
      <p:sp>
        <p:nvSpPr>
          <p:cNvPr id="13" name="Rechthoek 12">
            <a:extLst>
              <a:ext uri="{FF2B5EF4-FFF2-40B4-BE49-F238E27FC236}">
                <a16:creationId xmlns:a16="http://schemas.microsoft.com/office/drawing/2014/main" id="{19AC05AD-55A2-E84C-86A6-466B85C489AD}"/>
              </a:ext>
            </a:extLst>
          </p:cNvPr>
          <p:cNvSpPr/>
          <p:nvPr/>
        </p:nvSpPr>
        <p:spPr>
          <a:xfrm>
            <a:off x="2862000" y="365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Schadeverhaal</a:t>
            </a:r>
          </a:p>
        </p:txBody>
      </p:sp>
      <p:sp>
        <p:nvSpPr>
          <p:cNvPr id="16" name="Rechthoek 15">
            <a:extLst>
              <a:ext uri="{FF2B5EF4-FFF2-40B4-BE49-F238E27FC236}">
                <a16:creationId xmlns:a16="http://schemas.microsoft.com/office/drawing/2014/main" id="{1654A941-48D9-98BE-CB73-4A96D5FCD9BD}"/>
              </a:ext>
            </a:extLst>
          </p:cNvPr>
          <p:cNvSpPr/>
          <p:nvPr/>
        </p:nvSpPr>
        <p:spPr>
          <a:xfrm>
            <a:off x="2097000" y="3021750"/>
            <a:ext cx="225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a:t>
            </a:r>
          </a:p>
        </p:txBody>
      </p:sp>
      <p:sp>
        <p:nvSpPr>
          <p:cNvPr id="18" name="Rechthoek 17">
            <a:extLst>
              <a:ext uri="{FF2B5EF4-FFF2-40B4-BE49-F238E27FC236}">
                <a16:creationId xmlns:a16="http://schemas.microsoft.com/office/drawing/2014/main" id="{10D3958E-532E-3390-B6CA-EBBC7BFD3EF9}"/>
              </a:ext>
            </a:extLst>
          </p:cNvPr>
          <p:cNvSpPr/>
          <p:nvPr/>
        </p:nvSpPr>
        <p:spPr>
          <a:xfrm>
            <a:off x="5157000" y="302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Netcomponent</a:t>
            </a:r>
          </a:p>
        </p:txBody>
      </p:sp>
      <p:sp>
        <p:nvSpPr>
          <p:cNvPr id="19" name="Rechthoek 18">
            <a:extLst>
              <a:ext uri="{FF2B5EF4-FFF2-40B4-BE49-F238E27FC236}">
                <a16:creationId xmlns:a16="http://schemas.microsoft.com/office/drawing/2014/main" id="{0BD2931E-2AD2-FECA-4D03-6522DA233580}"/>
              </a:ext>
            </a:extLst>
          </p:cNvPr>
          <p:cNvSpPr/>
          <p:nvPr/>
        </p:nvSpPr>
        <p:spPr>
          <a:xfrm>
            <a:off x="5157000" y="1761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20" name="Rechthoek 19">
            <a:extLst>
              <a:ext uri="{FF2B5EF4-FFF2-40B4-BE49-F238E27FC236}">
                <a16:creationId xmlns:a16="http://schemas.microsoft.com/office/drawing/2014/main" id="{83260C37-1FF7-0894-5EFE-FD2696219939}"/>
              </a:ext>
            </a:extLst>
          </p:cNvPr>
          <p:cNvSpPr/>
          <p:nvPr/>
        </p:nvSpPr>
        <p:spPr>
          <a:xfrm>
            <a:off x="5157000" y="239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sp>
        <p:nvSpPr>
          <p:cNvPr id="21" name="Rechthoek 20">
            <a:extLst>
              <a:ext uri="{FF2B5EF4-FFF2-40B4-BE49-F238E27FC236}">
                <a16:creationId xmlns:a16="http://schemas.microsoft.com/office/drawing/2014/main" id="{EFCFC47A-1428-F0D2-8537-FE79A13E597E}"/>
              </a:ext>
            </a:extLst>
          </p:cNvPr>
          <p:cNvSpPr/>
          <p:nvPr/>
        </p:nvSpPr>
        <p:spPr>
          <a:xfrm>
            <a:off x="3627000" y="3651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Onderhouds- of inspectieopdracht</a:t>
            </a:r>
          </a:p>
        </p:txBody>
      </p:sp>
      <p:sp>
        <p:nvSpPr>
          <p:cNvPr id="22" name="Rechthoek 21">
            <a:extLst>
              <a:ext uri="{FF2B5EF4-FFF2-40B4-BE49-F238E27FC236}">
                <a16:creationId xmlns:a16="http://schemas.microsoft.com/office/drawing/2014/main" id="{0E73AD62-EE7B-25AB-065D-3B84F640F84B}"/>
              </a:ext>
            </a:extLst>
          </p:cNvPr>
          <p:cNvSpPr/>
          <p:nvPr/>
        </p:nvSpPr>
        <p:spPr>
          <a:xfrm>
            <a:off x="567000" y="3021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Bedieningshandeling</a:t>
            </a:r>
          </a:p>
        </p:txBody>
      </p:sp>
      <p:sp>
        <p:nvSpPr>
          <p:cNvPr id="24" name="Rechthoek 23">
            <a:extLst>
              <a:ext uri="{FF2B5EF4-FFF2-40B4-BE49-F238E27FC236}">
                <a16:creationId xmlns:a16="http://schemas.microsoft.com/office/drawing/2014/main" id="{1A7807A9-54D5-CEF0-03ED-8BC4316D6165}"/>
              </a:ext>
            </a:extLst>
          </p:cNvPr>
          <p:cNvSpPr/>
          <p:nvPr/>
        </p:nvSpPr>
        <p:spPr>
          <a:xfrm>
            <a:off x="567000" y="239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Niet-beschikbaarheid</a:t>
            </a:r>
          </a:p>
        </p:txBody>
      </p:sp>
      <p:sp>
        <p:nvSpPr>
          <p:cNvPr id="25" name="Rechthoek 24">
            <a:extLst>
              <a:ext uri="{FF2B5EF4-FFF2-40B4-BE49-F238E27FC236}">
                <a16:creationId xmlns:a16="http://schemas.microsoft.com/office/drawing/2014/main" id="{D6DA43C8-CB25-F312-27BA-CB90DECC36C7}"/>
              </a:ext>
            </a:extLst>
          </p:cNvPr>
          <p:cNvSpPr/>
          <p:nvPr/>
        </p:nvSpPr>
        <p:spPr>
          <a:xfrm>
            <a:off x="567000" y="176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Onderbreking</a:t>
            </a:r>
          </a:p>
        </p:txBody>
      </p:sp>
      <p:sp>
        <p:nvSpPr>
          <p:cNvPr id="26" name="Rechthoek 25">
            <a:extLst>
              <a:ext uri="{FF2B5EF4-FFF2-40B4-BE49-F238E27FC236}">
                <a16:creationId xmlns:a16="http://schemas.microsoft.com/office/drawing/2014/main" id="{CD2602E4-20B6-A4A5-6D25-7600ED162EAC}"/>
              </a:ext>
            </a:extLst>
          </p:cNvPr>
          <p:cNvSpPr/>
          <p:nvPr/>
        </p:nvSpPr>
        <p:spPr>
          <a:xfrm>
            <a:off x="56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Klantnotificatie</a:t>
            </a:r>
          </a:p>
        </p:txBody>
      </p:sp>
      <p:sp>
        <p:nvSpPr>
          <p:cNvPr id="27" name="Rechthoek 26">
            <a:extLst>
              <a:ext uri="{FF2B5EF4-FFF2-40B4-BE49-F238E27FC236}">
                <a16:creationId xmlns:a16="http://schemas.microsoft.com/office/drawing/2014/main" id="{E3511337-0754-20BF-F26E-68FF97F26FF4}"/>
              </a:ext>
            </a:extLst>
          </p:cNvPr>
          <p:cNvSpPr/>
          <p:nvPr/>
        </p:nvSpPr>
        <p:spPr>
          <a:xfrm>
            <a:off x="2862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Klantverzoek</a:t>
            </a:r>
          </a:p>
        </p:txBody>
      </p:sp>
      <p:sp>
        <p:nvSpPr>
          <p:cNvPr id="28" name="Rechthoek 27">
            <a:extLst>
              <a:ext uri="{FF2B5EF4-FFF2-40B4-BE49-F238E27FC236}">
                <a16:creationId xmlns:a16="http://schemas.microsoft.com/office/drawing/2014/main" id="{E4ECD2EE-B4F6-ECAC-5A30-C9EC0F80A044}"/>
              </a:ext>
            </a:extLst>
          </p:cNvPr>
          <p:cNvSpPr/>
          <p:nvPr/>
        </p:nvSpPr>
        <p:spPr>
          <a:xfrm>
            <a:off x="362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Storings-compensatie</a:t>
            </a:r>
          </a:p>
        </p:txBody>
      </p:sp>
      <p:cxnSp>
        <p:nvCxnSpPr>
          <p:cNvPr id="29" name="Rechte verbindingslijn 28">
            <a:extLst>
              <a:ext uri="{FF2B5EF4-FFF2-40B4-BE49-F238E27FC236}">
                <a16:creationId xmlns:a16="http://schemas.microsoft.com/office/drawing/2014/main" id="{F2C207F9-08C4-9D13-A13C-464A3DA1AD83}"/>
              </a:ext>
            </a:extLst>
          </p:cNvPr>
          <p:cNvCxnSpPr>
            <a:cxnSpLocks/>
            <a:stCxn id="28" idx="2"/>
          </p:cNvCxnSpPr>
          <p:nvPr/>
        </p:nvCxnSpPr>
        <p:spPr>
          <a:xfrm>
            <a:off x="398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DAFF220-3BC5-7F51-C2BB-008DAB13757A}"/>
              </a:ext>
            </a:extLst>
          </p:cNvPr>
          <p:cNvCxnSpPr>
            <a:cxnSpLocks/>
            <a:stCxn id="27" idx="2"/>
          </p:cNvCxnSpPr>
          <p:nvPr/>
        </p:nvCxnSpPr>
        <p:spPr>
          <a:xfrm>
            <a:off x="3222000" y="140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70B7E3E-E4E3-1E4E-2A4D-EFDDBD49A80B}"/>
              </a:ext>
            </a:extLst>
          </p:cNvPr>
          <p:cNvCxnSpPr>
            <a:cxnSpLocks/>
            <a:stCxn id="26" idx="2"/>
          </p:cNvCxnSpPr>
          <p:nvPr/>
        </p:nvCxnSpPr>
        <p:spPr>
          <a:xfrm>
            <a:off x="92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9B65BE0-31C4-0810-14B6-EED7C2E8FAD8}"/>
              </a:ext>
            </a:extLst>
          </p:cNvPr>
          <p:cNvCxnSpPr>
            <a:cxnSpLocks/>
            <a:stCxn id="20" idx="1"/>
            <a:endCxn id="24" idx="3"/>
          </p:cNvCxnSpPr>
          <p:nvPr/>
        </p:nvCxnSpPr>
        <p:spPr>
          <a:xfrm flipH="1">
            <a:off x="4347000" y="252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783F013-E4EE-84FB-9C29-4AAF6A9F5F63}"/>
              </a:ext>
            </a:extLst>
          </p:cNvPr>
          <p:cNvCxnSpPr>
            <a:cxnSpLocks/>
            <a:stCxn id="18" idx="1"/>
            <a:endCxn id="16" idx="3"/>
          </p:cNvCxnSpPr>
          <p:nvPr/>
        </p:nvCxnSpPr>
        <p:spPr>
          <a:xfrm flipH="1">
            <a:off x="4347000" y="315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C195482-F82A-30D0-E2EB-C758F41FDAFA}"/>
              </a:ext>
            </a:extLst>
          </p:cNvPr>
          <p:cNvCxnSpPr>
            <a:cxnSpLocks/>
            <a:endCxn id="11" idx="0"/>
          </p:cNvCxnSpPr>
          <p:nvPr/>
        </p:nvCxnSpPr>
        <p:spPr>
          <a:xfrm>
            <a:off x="927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3470EAD-5894-893B-8C3E-6F7EF3512884}"/>
              </a:ext>
            </a:extLst>
          </p:cNvPr>
          <p:cNvCxnSpPr>
            <a:cxnSpLocks/>
            <a:endCxn id="10" idx="0"/>
          </p:cNvCxnSpPr>
          <p:nvPr/>
        </p:nvCxnSpPr>
        <p:spPr>
          <a:xfrm>
            <a:off x="1692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24A19E6-AD51-298D-B691-61F6AC3720ED}"/>
              </a:ext>
            </a:extLst>
          </p:cNvPr>
          <p:cNvCxnSpPr>
            <a:cxnSpLocks/>
            <a:stCxn id="24" idx="0"/>
            <a:endCxn id="25" idx="2"/>
          </p:cNvCxnSpPr>
          <p:nvPr/>
        </p:nvCxnSpPr>
        <p:spPr>
          <a:xfrm flipV="1">
            <a:off x="2457000" y="203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60834D7-F268-DB22-B3DC-D3BABDF8F76A}"/>
              </a:ext>
            </a:extLst>
          </p:cNvPr>
          <p:cNvCxnSpPr>
            <a:cxnSpLocks/>
            <a:stCxn id="16" idx="0"/>
          </p:cNvCxnSpPr>
          <p:nvPr/>
        </p:nvCxnSpPr>
        <p:spPr>
          <a:xfrm flipV="1">
            <a:off x="32220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67DA8F4-CDC5-55F5-0F69-CB6E1A0E1447}"/>
              </a:ext>
            </a:extLst>
          </p:cNvPr>
          <p:cNvCxnSpPr>
            <a:cxnSpLocks/>
            <a:stCxn id="22" idx="0"/>
          </p:cNvCxnSpPr>
          <p:nvPr/>
        </p:nvCxnSpPr>
        <p:spPr>
          <a:xfrm flipV="1">
            <a:off x="13095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2072ACB-8ECF-0505-493D-58283E1103E4}"/>
              </a:ext>
            </a:extLst>
          </p:cNvPr>
          <p:cNvCxnSpPr>
            <a:cxnSpLocks/>
            <a:stCxn id="18" idx="2"/>
          </p:cNvCxnSpPr>
          <p:nvPr/>
        </p:nvCxnSpPr>
        <p:spPr>
          <a:xfrm>
            <a:off x="551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EA949A9-CBAD-EE2C-132D-B5FEBC477D61}"/>
              </a:ext>
            </a:extLst>
          </p:cNvPr>
          <p:cNvCxnSpPr>
            <a:cxnSpLocks/>
            <a:stCxn id="20" idx="2"/>
            <a:endCxn id="18" idx="0"/>
          </p:cNvCxnSpPr>
          <p:nvPr/>
        </p:nvCxnSpPr>
        <p:spPr>
          <a:xfrm>
            <a:off x="5517000" y="266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43DFC6BC-A0C1-D488-963F-BF6021D291D3}"/>
              </a:ext>
            </a:extLst>
          </p:cNvPr>
          <p:cNvCxnSpPr>
            <a:cxnSpLocks/>
            <a:stCxn id="19" idx="2"/>
            <a:endCxn id="20" idx="0"/>
          </p:cNvCxnSpPr>
          <p:nvPr/>
        </p:nvCxnSpPr>
        <p:spPr>
          <a:xfrm>
            <a:off x="5517000" y="203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A6118BF1-1EF3-FA01-B702-F095E8250ADB}"/>
              </a:ext>
            </a:extLst>
          </p:cNvPr>
          <p:cNvCxnSpPr>
            <a:cxnSpLocks/>
            <a:endCxn id="21" idx="2"/>
          </p:cNvCxnSpPr>
          <p:nvPr/>
        </p:nvCxnSpPr>
        <p:spPr>
          <a:xfrm flipV="1">
            <a:off x="475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106AA16-6495-88C6-C35A-A25F79DA2ED7}"/>
              </a:ext>
            </a:extLst>
          </p:cNvPr>
          <p:cNvCxnSpPr>
            <a:cxnSpLocks/>
            <a:endCxn id="10" idx="2"/>
          </p:cNvCxnSpPr>
          <p:nvPr/>
        </p:nvCxnSpPr>
        <p:spPr>
          <a:xfrm flipV="1">
            <a:off x="169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4D03BD42-4AFE-F549-6642-11752C4574A1}"/>
              </a:ext>
            </a:extLst>
          </p:cNvPr>
          <p:cNvCxnSpPr>
            <a:cxnSpLocks/>
            <a:endCxn id="11" idx="2"/>
          </p:cNvCxnSpPr>
          <p:nvPr/>
        </p:nvCxnSpPr>
        <p:spPr>
          <a:xfrm flipV="1">
            <a:off x="927000" y="392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D7322863-2C6D-0B0F-C135-11DC0C1D4BE1}"/>
              </a:ext>
            </a:extLst>
          </p:cNvPr>
          <p:cNvCxnSpPr>
            <a:cxnSpLocks/>
            <a:stCxn id="16" idx="2"/>
            <a:endCxn id="13" idx="0"/>
          </p:cNvCxnSpPr>
          <p:nvPr/>
        </p:nvCxnSpPr>
        <p:spPr>
          <a:xfrm>
            <a:off x="3222000" y="329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28FFC081-2A64-0427-9CEA-9DC80BA4A5DB}"/>
              </a:ext>
            </a:extLst>
          </p:cNvPr>
          <p:cNvCxnSpPr>
            <a:cxnSpLocks/>
          </p:cNvCxnSpPr>
          <p:nvPr/>
        </p:nvCxnSpPr>
        <p:spPr>
          <a:xfrm>
            <a:off x="398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2399B50-EE4B-2002-E5B2-86E09CE4570E}"/>
              </a:ext>
            </a:extLst>
          </p:cNvPr>
          <p:cNvCxnSpPr>
            <a:cxnSpLocks/>
          </p:cNvCxnSpPr>
          <p:nvPr/>
        </p:nvCxnSpPr>
        <p:spPr>
          <a:xfrm flipV="1">
            <a:off x="2457000" y="3291750"/>
            <a:ext cx="0" cy="99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94" name="Tekstvak 93">
            <a:extLst>
              <a:ext uri="{FF2B5EF4-FFF2-40B4-BE49-F238E27FC236}">
                <a16:creationId xmlns:a16="http://schemas.microsoft.com/office/drawing/2014/main" id="{C2568B5B-F375-2001-0343-1AC029030089}"/>
              </a:ext>
            </a:extLst>
          </p:cNvPr>
          <p:cNvSpPr txBox="1"/>
          <p:nvPr/>
        </p:nvSpPr>
        <p:spPr>
          <a:xfrm>
            <a:off x="2862000" y="270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5" name="Tekstvak 94">
            <a:extLst>
              <a:ext uri="{FF2B5EF4-FFF2-40B4-BE49-F238E27FC236}">
                <a16:creationId xmlns:a16="http://schemas.microsoft.com/office/drawing/2014/main" id="{2AD016E4-D728-F9B6-7A96-C3F76D1405DC}"/>
              </a:ext>
            </a:extLst>
          </p:cNvPr>
          <p:cNvSpPr txBox="1"/>
          <p:nvPr/>
        </p:nvSpPr>
        <p:spPr>
          <a:xfrm>
            <a:off x="2097000" y="207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6" name="Tekstvak 95">
            <a:extLst>
              <a:ext uri="{FF2B5EF4-FFF2-40B4-BE49-F238E27FC236}">
                <a16:creationId xmlns:a16="http://schemas.microsoft.com/office/drawing/2014/main" id="{F1CA0FC1-6488-DAB6-BAE0-B566D28D8401}"/>
              </a:ext>
            </a:extLst>
          </p:cNvPr>
          <p:cNvSpPr txBox="1"/>
          <p:nvPr/>
        </p:nvSpPr>
        <p:spPr>
          <a:xfrm>
            <a:off x="3627000" y="14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97" name="Tekstvak 96">
            <a:extLst>
              <a:ext uri="{FF2B5EF4-FFF2-40B4-BE49-F238E27FC236}">
                <a16:creationId xmlns:a16="http://schemas.microsoft.com/office/drawing/2014/main" id="{881FFF59-B236-B95C-4458-87D234EC9B16}"/>
              </a:ext>
            </a:extLst>
          </p:cNvPr>
          <p:cNvSpPr txBox="1"/>
          <p:nvPr/>
        </p:nvSpPr>
        <p:spPr>
          <a:xfrm>
            <a:off x="2862000" y="1446750"/>
            <a:ext cx="720000" cy="76944"/>
          </a:xfrm>
          <a:prstGeom prst="rect">
            <a:avLst/>
          </a:prstGeom>
          <a:solidFill>
            <a:schemeClr val="bg1"/>
          </a:solidFill>
        </p:spPr>
        <p:txBody>
          <a:bodyPr wrap="square" lIns="0" tIns="0" rIns="0" bIns="0" rtlCol="0" anchor="ctr">
            <a:spAutoFit/>
          </a:bodyPr>
          <a:lstStyle/>
          <a:p>
            <a:pPr algn="ctr"/>
            <a:r>
              <a:rPr lang="nl-NL" sz="500"/>
              <a:t>over</a:t>
            </a:r>
          </a:p>
        </p:txBody>
      </p:sp>
      <p:sp>
        <p:nvSpPr>
          <p:cNvPr id="98" name="Tekstvak 97">
            <a:extLst>
              <a:ext uri="{FF2B5EF4-FFF2-40B4-BE49-F238E27FC236}">
                <a16:creationId xmlns:a16="http://schemas.microsoft.com/office/drawing/2014/main" id="{5D580ABB-9AA3-646B-3382-672D3BCC291F}"/>
              </a:ext>
            </a:extLst>
          </p:cNvPr>
          <p:cNvSpPr txBox="1"/>
          <p:nvPr/>
        </p:nvSpPr>
        <p:spPr>
          <a:xfrm>
            <a:off x="567000" y="1446750"/>
            <a:ext cx="720000" cy="76944"/>
          </a:xfrm>
          <a:prstGeom prst="rect">
            <a:avLst/>
          </a:prstGeom>
          <a:solidFill>
            <a:schemeClr val="bg1"/>
          </a:solidFill>
        </p:spPr>
        <p:txBody>
          <a:bodyPr wrap="square" lIns="0" tIns="0" rIns="0" bIns="0" rtlCol="0" anchor="ctr">
            <a:spAutoFit/>
          </a:bodyPr>
          <a:lstStyle/>
          <a:p>
            <a:pPr algn="ctr"/>
            <a:r>
              <a:rPr lang="nl-NL" sz="500"/>
              <a:t>aankondiging van</a:t>
            </a:r>
          </a:p>
        </p:txBody>
      </p:sp>
      <p:sp>
        <p:nvSpPr>
          <p:cNvPr id="99" name="Tekstvak 98">
            <a:extLst>
              <a:ext uri="{FF2B5EF4-FFF2-40B4-BE49-F238E27FC236}">
                <a16:creationId xmlns:a16="http://schemas.microsoft.com/office/drawing/2014/main" id="{80931D4E-D001-9E9E-EA5D-D54FCD9C598B}"/>
              </a:ext>
            </a:extLst>
          </p:cNvPr>
          <p:cNvSpPr txBox="1"/>
          <p:nvPr/>
        </p:nvSpPr>
        <p:spPr>
          <a:xfrm>
            <a:off x="567000" y="2706750"/>
            <a:ext cx="1485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100" name="Tekstvak 99">
            <a:extLst>
              <a:ext uri="{FF2B5EF4-FFF2-40B4-BE49-F238E27FC236}">
                <a16:creationId xmlns:a16="http://schemas.microsoft.com/office/drawing/2014/main" id="{4E406BB1-79BA-615B-5EC5-1FF190A74440}"/>
              </a:ext>
            </a:extLst>
          </p:cNvPr>
          <p:cNvSpPr txBox="1"/>
          <p:nvPr/>
        </p:nvSpPr>
        <p:spPr>
          <a:xfrm>
            <a:off x="567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1" name="Tekstvak 100">
            <a:extLst>
              <a:ext uri="{FF2B5EF4-FFF2-40B4-BE49-F238E27FC236}">
                <a16:creationId xmlns:a16="http://schemas.microsoft.com/office/drawing/2014/main" id="{34109D0B-E98C-EA76-41CD-AD8EAC15EA35}"/>
              </a:ext>
            </a:extLst>
          </p:cNvPr>
          <p:cNvSpPr txBox="1"/>
          <p:nvPr/>
        </p:nvSpPr>
        <p:spPr>
          <a:xfrm>
            <a:off x="1332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2" name="Tekstvak 101">
            <a:extLst>
              <a:ext uri="{FF2B5EF4-FFF2-40B4-BE49-F238E27FC236}">
                <a16:creationId xmlns:a16="http://schemas.microsoft.com/office/drawing/2014/main" id="{29546B8E-13A7-BD7B-158B-805DDDEDEF73}"/>
              </a:ext>
            </a:extLst>
          </p:cNvPr>
          <p:cNvSpPr txBox="1"/>
          <p:nvPr/>
        </p:nvSpPr>
        <p:spPr>
          <a:xfrm>
            <a:off x="567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3" name="Tekstvak 102">
            <a:extLst>
              <a:ext uri="{FF2B5EF4-FFF2-40B4-BE49-F238E27FC236}">
                <a16:creationId xmlns:a16="http://schemas.microsoft.com/office/drawing/2014/main" id="{AC3A3E82-2582-1277-F06C-67F2825E3656}"/>
              </a:ext>
            </a:extLst>
          </p:cNvPr>
          <p:cNvSpPr txBox="1"/>
          <p:nvPr/>
        </p:nvSpPr>
        <p:spPr>
          <a:xfrm>
            <a:off x="1332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4" name="Tekstvak 103">
            <a:extLst>
              <a:ext uri="{FF2B5EF4-FFF2-40B4-BE49-F238E27FC236}">
                <a16:creationId xmlns:a16="http://schemas.microsoft.com/office/drawing/2014/main" id="{F7E923A5-45F7-667F-F751-B2B397E18502}"/>
              </a:ext>
            </a:extLst>
          </p:cNvPr>
          <p:cNvSpPr txBox="1"/>
          <p:nvPr/>
        </p:nvSpPr>
        <p:spPr>
          <a:xfrm>
            <a:off x="2862000" y="351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5" name="Tekstvak 104">
            <a:extLst>
              <a:ext uri="{FF2B5EF4-FFF2-40B4-BE49-F238E27FC236}">
                <a16:creationId xmlns:a16="http://schemas.microsoft.com/office/drawing/2014/main" id="{A36BFFA3-BEDD-AF79-8155-F18FAB2A70B0}"/>
              </a:ext>
            </a:extLst>
          </p:cNvPr>
          <p:cNvSpPr txBox="1"/>
          <p:nvPr/>
        </p:nvSpPr>
        <p:spPr>
          <a:xfrm>
            <a:off x="2097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6" name="Tekstvak 105">
            <a:extLst>
              <a:ext uri="{FF2B5EF4-FFF2-40B4-BE49-F238E27FC236}">
                <a16:creationId xmlns:a16="http://schemas.microsoft.com/office/drawing/2014/main" id="{92ECEA72-DE66-A40E-952C-EA2BD9D45A0E}"/>
              </a:ext>
            </a:extLst>
          </p:cNvPr>
          <p:cNvSpPr txBox="1"/>
          <p:nvPr/>
        </p:nvSpPr>
        <p:spPr>
          <a:xfrm>
            <a:off x="3627000" y="3516750"/>
            <a:ext cx="720000" cy="76944"/>
          </a:xfrm>
          <a:prstGeom prst="rect">
            <a:avLst/>
          </a:prstGeom>
          <a:solidFill>
            <a:schemeClr val="bg1"/>
          </a:solidFill>
        </p:spPr>
        <p:txBody>
          <a:bodyPr wrap="square" lIns="0" tIns="0" rIns="0" bIns="0" rtlCol="0" anchor="ctr">
            <a:spAutoFit/>
          </a:bodyPr>
          <a:lstStyle/>
          <a:p>
            <a:pPr algn="ctr"/>
            <a:r>
              <a:rPr lang="nl-NL" sz="500"/>
              <a:t>definitief herstel na</a:t>
            </a:r>
          </a:p>
        </p:txBody>
      </p:sp>
      <p:sp>
        <p:nvSpPr>
          <p:cNvPr id="107" name="Tekstvak 106">
            <a:extLst>
              <a:ext uri="{FF2B5EF4-FFF2-40B4-BE49-F238E27FC236}">
                <a16:creationId xmlns:a16="http://schemas.microsoft.com/office/drawing/2014/main" id="{FB37DF36-7FAD-F73F-C986-ADE3125511FE}"/>
              </a:ext>
            </a:extLst>
          </p:cNvPr>
          <p:cNvSpPr txBox="1"/>
          <p:nvPr/>
        </p:nvSpPr>
        <p:spPr>
          <a:xfrm>
            <a:off x="5157000" y="3516750"/>
            <a:ext cx="720000" cy="76944"/>
          </a:xfrm>
          <a:prstGeom prst="rect">
            <a:avLst/>
          </a:prstGeom>
          <a:solidFill>
            <a:schemeClr val="bg1"/>
          </a:solidFill>
        </p:spPr>
        <p:txBody>
          <a:bodyPr wrap="square" lIns="0" tIns="0" rIns="0" bIns="0" rtlCol="0" anchor="ctr">
            <a:spAutoFit/>
          </a:bodyPr>
          <a:lstStyle/>
          <a:p>
            <a:pPr algn="ctr"/>
            <a:r>
              <a:rPr lang="nl-NL" sz="500"/>
              <a:t>voor</a:t>
            </a:r>
          </a:p>
        </p:txBody>
      </p:sp>
      <p:sp>
        <p:nvSpPr>
          <p:cNvPr id="108" name="Tekstvak 107">
            <a:extLst>
              <a:ext uri="{FF2B5EF4-FFF2-40B4-BE49-F238E27FC236}">
                <a16:creationId xmlns:a16="http://schemas.microsoft.com/office/drawing/2014/main" id="{B9878673-A489-671E-0DE5-99E8A2E9D12A}"/>
              </a:ext>
            </a:extLst>
          </p:cNvPr>
          <p:cNvSpPr txBox="1"/>
          <p:nvPr/>
        </p:nvSpPr>
        <p:spPr>
          <a:xfrm>
            <a:off x="5157000" y="2886750"/>
            <a:ext cx="720000" cy="76944"/>
          </a:xfrm>
          <a:prstGeom prst="rect">
            <a:avLst/>
          </a:prstGeom>
          <a:solidFill>
            <a:schemeClr val="bg1"/>
          </a:solidFill>
        </p:spPr>
        <p:txBody>
          <a:bodyPr wrap="square" lIns="0" tIns="0" rIns="0" bIns="0" rtlCol="0" anchor="ctr">
            <a:spAutoFit/>
          </a:bodyPr>
          <a:lstStyle/>
          <a:p>
            <a:pPr algn="ctr"/>
            <a:r>
              <a:rPr lang="nl-NL" sz="500"/>
              <a:t>ingezet op</a:t>
            </a:r>
          </a:p>
        </p:txBody>
      </p:sp>
      <p:sp>
        <p:nvSpPr>
          <p:cNvPr id="109" name="Tekstvak 108">
            <a:extLst>
              <a:ext uri="{FF2B5EF4-FFF2-40B4-BE49-F238E27FC236}">
                <a16:creationId xmlns:a16="http://schemas.microsoft.com/office/drawing/2014/main" id="{19C62763-086C-5070-1315-8A3D456A9D80}"/>
              </a:ext>
            </a:extLst>
          </p:cNvPr>
          <p:cNvSpPr txBox="1"/>
          <p:nvPr/>
        </p:nvSpPr>
        <p:spPr>
          <a:xfrm>
            <a:off x="5157000" y="2256750"/>
            <a:ext cx="72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112" name="Tekstvak 111">
            <a:extLst>
              <a:ext uri="{FF2B5EF4-FFF2-40B4-BE49-F238E27FC236}">
                <a16:creationId xmlns:a16="http://schemas.microsoft.com/office/drawing/2014/main" id="{8211BC75-0EEE-A42E-3BC4-B06380B2E554}"/>
              </a:ext>
            </a:extLst>
          </p:cNvPr>
          <p:cNvSpPr txBox="1"/>
          <p:nvPr/>
        </p:nvSpPr>
        <p:spPr>
          <a:xfrm>
            <a:off x="4392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13" name="Tekstvak 112">
            <a:extLst>
              <a:ext uri="{FF2B5EF4-FFF2-40B4-BE49-F238E27FC236}">
                <a16:creationId xmlns:a16="http://schemas.microsoft.com/office/drawing/2014/main" id="{BCEFE67A-623C-3012-C8F0-71E1D9586459}"/>
              </a:ext>
            </a:extLst>
          </p:cNvPr>
          <p:cNvSpPr txBox="1"/>
          <p:nvPr/>
        </p:nvSpPr>
        <p:spPr>
          <a:xfrm>
            <a:off x="4437000" y="1851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114" name="Tekstvak 113">
            <a:extLst>
              <a:ext uri="{FF2B5EF4-FFF2-40B4-BE49-F238E27FC236}">
                <a16:creationId xmlns:a16="http://schemas.microsoft.com/office/drawing/2014/main" id="{749890DA-D24E-9969-CB8E-ABC6A1755BCA}"/>
              </a:ext>
            </a:extLst>
          </p:cNvPr>
          <p:cNvSpPr txBox="1"/>
          <p:nvPr/>
        </p:nvSpPr>
        <p:spPr>
          <a:xfrm>
            <a:off x="4437000" y="2481750"/>
            <a:ext cx="102593" cy="76944"/>
          </a:xfrm>
          <a:prstGeom prst="rect">
            <a:avLst/>
          </a:prstGeom>
          <a:solidFill>
            <a:schemeClr val="bg1"/>
          </a:solidFill>
        </p:spPr>
        <p:txBody>
          <a:bodyPr wrap="none" lIns="0" tIns="0" rIns="0" bIns="0" rtlCol="0" anchor="ctr">
            <a:spAutoFit/>
          </a:bodyPr>
          <a:lstStyle/>
          <a:p>
            <a:pPr algn="ctr"/>
            <a:r>
              <a:rPr lang="nl-NL" sz="500"/>
              <a:t>van</a:t>
            </a:r>
          </a:p>
        </p:txBody>
      </p:sp>
      <p:sp>
        <p:nvSpPr>
          <p:cNvPr id="115" name="Tekstvak 114">
            <a:extLst>
              <a:ext uri="{FF2B5EF4-FFF2-40B4-BE49-F238E27FC236}">
                <a16:creationId xmlns:a16="http://schemas.microsoft.com/office/drawing/2014/main" id="{193ADCA4-C223-C2F1-D7C7-7CC76E7A9A76}"/>
              </a:ext>
            </a:extLst>
          </p:cNvPr>
          <p:cNvSpPr txBox="1"/>
          <p:nvPr/>
        </p:nvSpPr>
        <p:spPr>
          <a:xfrm>
            <a:off x="4437000" y="3111750"/>
            <a:ext cx="105799" cy="76944"/>
          </a:xfrm>
          <a:prstGeom prst="rect">
            <a:avLst/>
          </a:prstGeom>
          <a:solidFill>
            <a:schemeClr val="bg1"/>
          </a:solidFill>
        </p:spPr>
        <p:txBody>
          <a:bodyPr wrap="none" lIns="0" tIns="0" rIns="0" bIns="0" rtlCol="0" anchor="ctr">
            <a:spAutoFit/>
          </a:bodyPr>
          <a:lstStyle/>
          <a:p>
            <a:pPr algn="ctr"/>
            <a:r>
              <a:rPr lang="nl-NL" sz="500"/>
              <a:t>aan</a:t>
            </a:r>
          </a:p>
        </p:txBody>
      </p:sp>
      <p:graphicFrame>
        <p:nvGraphicFramePr>
          <p:cNvPr id="116" name="Tabel 110">
            <a:extLst>
              <a:ext uri="{FF2B5EF4-FFF2-40B4-BE49-F238E27FC236}">
                <a16:creationId xmlns:a16="http://schemas.microsoft.com/office/drawing/2014/main" id="{E7FC20BB-919A-9B77-1786-F613F4CF73F3}"/>
              </a:ext>
            </a:extLst>
          </p:cNvPr>
          <p:cNvGraphicFramePr>
            <a:graphicFrameLocks noGrp="1"/>
          </p:cNvGraphicFramePr>
          <p:nvPr>
            <p:extLst>
              <p:ext uri="{D42A27DB-BD31-4B8C-83A1-F6EECF244321}">
                <p14:modId xmlns:p14="http://schemas.microsoft.com/office/powerpoint/2010/main" val="1810096248"/>
              </p:ext>
            </p:extLst>
          </p:nvPr>
        </p:nvGraphicFramePr>
        <p:xfrm>
          <a:off x="6147000" y="1761750"/>
          <a:ext cx="2745000" cy="1356360"/>
        </p:xfrm>
        <a:graphic>
          <a:graphicData uri="http://schemas.openxmlformats.org/drawingml/2006/table">
            <a:tbl>
              <a:tblPr>
                <a:tableStyleId>{F5AB1C69-6EDB-4FF4-983F-18BD219EF322}</a:tableStyleId>
              </a:tblPr>
              <a:tblGrid>
                <a:gridCol w="2745000">
                  <a:extLst>
                    <a:ext uri="{9D8B030D-6E8A-4147-A177-3AD203B41FA5}">
                      <a16:colId xmlns:a16="http://schemas.microsoft.com/office/drawing/2014/main" val="452924276"/>
                    </a:ext>
                  </a:extLst>
                </a:gridCol>
              </a:tblGrid>
              <a:tr h="159825">
                <a:tc>
                  <a:txBody>
                    <a:bodyPr/>
                    <a:lstStyle/>
                    <a:p>
                      <a:r>
                        <a:rPr lang="nl-NL" sz="700"/>
                        <a:t>Een </a:t>
                      </a:r>
                      <a:r>
                        <a:rPr lang="nl-NL" sz="700" b="1"/>
                        <a:t>storing</a:t>
                      </a:r>
                      <a:r>
                        <a:rPr lang="nl-NL" sz="700"/>
                        <a:t> aan een </a:t>
                      </a:r>
                      <a:r>
                        <a:rPr lang="nl-NL" sz="700" b="1"/>
                        <a:t>netcomponent</a:t>
                      </a:r>
                      <a:r>
                        <a:rPr lang="nl-NL" sz="700"/>
                        <a:t> kan de oorzaak zijn van een onvoorziene </a:t>
                      </a:r>
                      <a:r>
                        <a:rPr lang="nl-NL" sz="700" b="1"/>
                        <a:t>niet-beschikbaarheid</a:t>
                      </a:r>
                      <a:r>
                        <a:rPr lang="nl-NL" sz="700"/>
                        <a:t> (ONB) van een </a:t>
                      </a:r>
                      <a:r>
                        <a:rPr lang="nl-NL" sz="700" b="1"/>
                        <a:t>netfunctie</a:t>
                      </a:r>
                      <a:r>
                        <a:rPr lang="nl-NL" sz="700"/>
                        <a:t>, die de oorzaak kan zijn van een onvoorziene </a:t>
                      </a:r>
                      <a:r>
                        <a:rPr lang="nl-NL" sz="700" b="1"/>
                        <a:t>onderbreking</a:t>
                      </a:r>
                      <a:r>
                        <a:rPr lang="nl-NL" sz="700"/>
                        <a:t> van de transportdienst op een </a:t>
                      </a:r>
                      <a:r>
                        <a:rPr lang="nl-NL" sz="700" b="1"/>
                        <a:t>aansluiting</a:t>
                      </a:r>
                      <a:r>
                        <a:rPr lang="nl-NL" sz="700"/>
                        <a:t>, die gemeld kan zijn in een </a:t>
                      </a:r>
                      <a:r>
                        <a:rPr lang="nl-NL" sz="700" b="1"/>
                        <a:t>klantverzoek</a:t>
                      </a:r>
                      <a:r>
                        <a:rPr lang="nl-NL" sz="700"/>
                        <a:t> en die aanleiding kan zijn voor de betaling van een </a:t>
                      </a:r>
                      <a:r>
                        <a:rPr lang="nl-NL" sz="700" b="1" err="1"/>
                        <a:t>storingsompensatie</a:t>
                      </a:r>
                      <a:r>
                        <a:rPr lang="nl-NL" sz="700"/>
                        <a:t>.</a:t>
                      </a:r>
                    </a:p>
                  </a:txBody>
                  <a:tcPr/>
                </a:tc>
                <a:extLst>
                  <a:ext uri="{0D108BD9-81ED-4DB2-BD59-A6C34878D82A}">
                    <a16:rowId xmlns:a16="http://schemas.microsoft.com/office/drawing/2014/main" val="4267735626"/>
                  </a:ext>
                </a:extLst>
              </a:tr>
              <a:tr h="159825">
                <a:tc>
                  <a:txBody>
                    <a:bodyPr/>
                    <a:lstStyle/>
                    <a:p>
                      <a:r>
                        <a:rPr lang="nl-NL" sz="700"/>
                        <a:t>Een </a:t>
                      </a:r>
                      <a:r>
                        <a:rPr lang="nl-NL" sz="700" b="1"/>
                        <a:t>bedieningshandeling</a:t>
                      </a:r>
                      <a:r>
                        <a:rPr lang="nl-NL" sz="700"/>
                        <a:t> kan het begin zijn van een voorziene </a:t>
                      </a:r>
                      <a:r>
                        <a:rPr lang="nl-NL" sz="700" b="1"/>
                        <a:t>niet-beschikbaarheid</a:t>
                      </a:r>
                      <a:r>
                        <a:rPr lang="nl-NL" sz="700"/>
                        <a:t> (VNB) van een </a:t>
                      </a:r>
                      <a:r>
                        <a:rPr lang="nl-NL" sz="700" b="1"/>
                        <a:t>netfunctie</a:t>
                      </a:r>
                      <a:r>
                        <a:rPr lang="nl-NL" sz="700"/>
                        <a:t>, die de oorzaak kan zijn van een voorziene </a:t>
                      </a:r>
                      <a:r>
                        <a:rPr lang="nl-NL" sz="700" b="1"/>
                        <a:t>onderbreking</a:t>
                      </a:r>
                      <a:r>
                        <a:rPr lang="nl-NL" sz="700"/>
                        <a:t> van de transportdienst op een </a:t>
                      </a:r>
                      <a:r>
                        <a:rPr lang="nl-NL" sz="700" b="1"/>
                        <a:t>aansluiting</a:t>
                      </a:r>
                      <a:r>
                        <a:rPr lang="nl-NL" sz="700"/>
                        <a:t>, die is aangekondigd in een </a:t>
                      </a:r>
                      <a:r>
                        <a:rPr lang="nl-NL" sz="700" b="1"/>
                        <a:t>klantnotificatie</a:t>
                      </a:r>
                      <a:r>
                        <a:rPr lang="nl-NL" sz="700"/>
                        <a:t>.</a:t>
                      </a:r>
                    </a:p>
                  </a:txBody>
                  <a:tcPr/>
                </a:tc>
                <a:extLst>
                  <a:ext uri="{0D108BD9-81ED-4DB2-BD59-A6C34878D82A}">
                    <a16:rowId xmlns:a16="http://schemas.microsoft.com/office/drawing/2014/main" val="4125656627"/>
                  </a:ext>
                </a:extLst>
              </a:tr>
            </a:tbl>
          </a:graphicData>
        </a:graphic>
      </p:graphicFrame>
    </p:spTree>
    <p:extLst>
      <p:ext uri="{BB962C8B-B14F-4D97-AF65-F5344CB8AC3E}">
        <p14:creationId xmlns:p14="http://schemas.microsoft.com/office/powerpoint/2010/main" val="47330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87000" y="167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Conceptueel model</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322000" y="2031750"/>
            <a:ext cx="2025000" cy="54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Aansluiting</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marktsegment</a:t>
            </a:r>
          </a:p>
          <a:p>
            <a:pPr marL="72000" indent="-72000">
              <a:buFont typeface="Arial" panose="020B0604020202020204" pitchFamily="34" charset="0"/>
              <a:buChar char="•"/>
            </a:pPr>
            <a:r>
              <a:rPr lang="nl-NL" sz="600">
                <a:solidFill>
                  <a:schemeClr val="tx1"/>
                </a:solidFill>
              </a:rPr>
              <a:t>gecontracteerde transportcapaciteit</a:t>
            </a: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32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Overdrachtspunt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40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Allocatiepunt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allocatiemethode</a:t>
            </a:r>
          </a:p>
        </p:txBody>
      </p:sp>
      <p:sp>
        <p:nvSpPr>
          <p:cNvPr id="7" name="Rechthoek 6">
            <a:extLst>
              <a:ext uri="{FF2B5EF4-FFF2-40B4-BE49-F238E27FC236}">
                <a16:creationId xmlns:a16="http://schemas.microsoft.com/office/drawing/2014/main" id="{2FFD79AD-3F2B-D212-4187-BCF05C8488B8}"/>
              </a:ext>
            </a:extLst>
          </p:cNvPr>
          <p:cNvSpPr/>
          <p:nvPr/>
        </p:nvSpPr>
        <p:spPr>
          <a:xfrm>
            <a:off x="612000" y="3291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Aansluitlocatie</a:t>
            </a:r>
          </a:p>
        </p:txBody>
      </p:sp>
      <p:sp>
        <p:nvSpPr>
          <p:cNvPr id="9" name="Rechthoek 8">
            <a:extLst>
              <a:ext uri="{FF2B5EF4-FFF2-40B4-BE49-F238E27FC236}">
                <a16:creationId xmlns:a16="http://schemas.microsoft.com/office/drawing/2014/main" id="{64AEDF44-A32F-B74F-90B6-6FD3F4A3933B}"/>
              </a:ext>
            </a:extLst>
          </p:cNvPr>
          <p:cNvSpPr/>
          <p:nvPr/>
        </p:nvSpPr>
        <p:spPr>
          <a:xfrm>
            <a:off x="5112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87000" y="423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Netfunctie</a:t>
            </a:r>
          </a:p>
        </p:txBody>
      </p:sp>
      <p:cxnSp>
        <p:nvCxnSpPr>
          <p:cNvPr id="15" name="Rechte verbindingslijn 14">
            <a:extLst>
              <a:ext uri="{FF2B5EF4-FFF2-40B4-BE49-F238E27FC236}">
                <a16:creationId xmlns:a16="http://schemas.microsoft.com/office/drawing/2014/main" id="{21D77A5E-C515-C867-7647-330D2FFEACDA}"/>
              </a:ext>
            </a:extLst>
          </p:cNvPr>
          <p:cNvCxnSpPr>
            <a:cxnSpLocks/>
            <a:stCxn id="4" idx="0"/>
          </p:cNvCxnSpPr>
          <p:nvPr/>
        </p:nvCxnSpPr>
        <p:spPr>
          <a:xfrm flipV="1">
            <a:off x="279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59500" y="360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97000" y="2976750"/>
            <a:ext cx="492690" cy="149647"/>
          </a:xfrm>
          <a:prstGeom prst="rect">
            <a:avLst/>
          </a:prstGeom>
          <a:noFill/>
        </p:spPr>
        <p:txBody>
          <a:bodyPr wrap="square" lIns="36000" tIns="36000" rIns="36000" bIns="36000" rtlCol="0" anchor="ctr">
            <a:spAutoFit/>
          </a:bodyPr>
          <a:lstStyle/>
          <a:p>
            <a:r>
              <a:rPr lang="nl-NL" sz="500"/>
              <a:t>toegekend aan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717000" y="2571750"/>
            <a:ext cx="164075" cy="149647"/>
          </a:xfrm>
          <a:prstGeom prst="rect">
            <a:avLst/>
          </a:prstGeom>
          <a:noFill/>
        </p:spPr>
        <p:txBody>
          <a:bodyPr wrap="none" lIns="36000" tIns="36000" rIns="36000" bIns="36000" rtlCol="0" anchor="ctr">
            <a:spAutoFit/>
          </a:bodyPr>
          <a:lstStyle/>
          <a:p>
            <a:pPr algn="r"/>
            <a:r>
              <a:rPr lang="nl-NL" sz="500"/>
              <a:t>0-1</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717000" y="2976750"/>
            <a:ext cx="164075" cy="149647"/>
          </a:xfrm>
          <a:prstGeom prst="rect">
            <a:avLst/>
          </a:prstGeom>
          <a:noFill/>
        </p:spPr>
        <p:txBody>
          <a:bodyPr wrap="none" lIns="36000" tIns="36000" rIns="36000" bIns="36000" rtlCol="0" anchor="ctr">
            <a:spAutoFit/>
          </a:bodyPr>
          <a:lstStyle/>
          <a:p>
            <a:pPr algn="r"/>
            <a:r>
              <a:rPr lang="nl-NL" sz="500"/>
              <a:t>0-n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817000" y="2976750"/>
            <a:ext cx="313154" cy="149647"/>
          </a:xfrm>
          <a:prstGeom prst="rect">
            <a:avLst/>
          </a:prstGeom>
          <a:noFill/>
        </p:spPr>
        <p:txBody>
          <a:bodyPr wrap="none" lIns="36000" tIns="36000" rIns="36000" bIns="36000" rtlCol="0" anchor="ctr">
            <a:spAutoFit/>
          </a:bodyPr>
          <a:lstStyle/>
          <a:p>
            <a:r>
              <a:rPr lang="nl-NL" sz="50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637000" y="2976750"/>
            <a:ext cx="164075" cy="149647"/>
          </a:xfrm>
          <a:prstGeom prst="rect">
            <a:avLst/>
          </a:prstGeom>
          <a:noFill/>
        </p:spPr>
        <p:txBody>
          <a:bodyPr wrap="none" lIns="36000" tIns="36000" rIns="36000" bIns="36000" rtlCol="0" anchor="ctr">
            <a:spAutoFit/>
          </a:bodyPr>
          <a:lstStyle/>
          <a:p>
            <a:pPr algn="r"/>
            <a:r>
              <a:rPr lang="nl-NL" sz="50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82000" y="2571750"/>
            <a:ext cx="107969" cy="149647"/>
          </a:xfrm>
          <a:prstGeom prst="rect">
            <a:avLst/>
          </a:prstGeom>
          <a:noFill/>
        </p:spPr>
        <p:txBody>
          <a:bodyPr wrap="none" lIns="36000" tIns="36000" rIns="36000" bIns="36000" rtlCol="0" anchor="ctr">
            <a:spAutoFit/>
          </a:bodyPr>
          <a:lstStyle/>
          <a:p>
            <a:pPr algn="r"/>
            <a:r>
              <a:rPr lang="nl-NL" sz="50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7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7A6B0D6-AE56-69CD-51CA-99D3C89DB256}"/>
              </a:ext>
            </a:extLst>
          </p:cNvPr>
          <p:cNvCxnSpPr>
            <a:cxnSpLocks/>
            <a:endCxn id="7" idx="3"/>
          </p:cNvCxnSpPr>
          <p:nvPr/>
        </p:nvCxnSpPr>
        <p:spPr>
          <a:xfrm flipH="1">
            <a:off x="1557000" y="3426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BD0CBE74-7312-5752-CF09-154BD7C34692}"/>
              </a:ext>
            </a:extLst>
          </p:cNvPr>
          <p:cNvSpPr txBox="1"/>
          <p:nvPr/>
        </p:nvSpPr>
        <p:spPr>
          <a:xfrm>
            <a:off x="2052000" y="3381750"/>
            <a:ext cx="9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52" name="Tekstvak 51">
            <a:extLst>
              <a:ext uri="{FF2B5EF4-FFF2-40B4-BE49-F238E27FC236}">
                <a16:creationId xmlns:a16="http://schemas.microsoft.com/office/drawing/2014/main" id="{F5166819-AEC4-ED6C-2947-3C7A3F4CC472}"/>
              </a:ext>
            </a:extLst>
          </p:cNvPr>
          <p:cNvSpPr txBox="1"/>
          <p:nvPr/>
        </p:nvSpPr>
        <p:spPr>
          <a:xfrm>
            <a:off x="2322000" y="4101750"/>
            <a:ext cx="675000" cy="76944"/>
          </a:xfrm>
          <a:prstGeom prst="rect">
            <a:avLst/>
          </a:prstGeom>
          <a:solidFill>
            <a:schemeClr val="bg1"/>
          </a:solidFill>
        </p:spPr>
        <p:txBody>
          <a:bodyPr wrap="square" lIns="0" tIns="0" rIns="0" bIns="0" rtlCol="0" anchor="ctr">
            <a:spAutoFit/>
          </a:bodyPr>
          <a:lstStyle/>
          <a:p>
            <a:pPr algn="ctr"/>
            <a:r>
              <a:rPr lang="nl-NL" sz="50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47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77000" y="3426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612000" y="203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57000" y="216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47000" y="2121750"/>
            <a:ext cx="384721" cy="76944"/>
          </a:xfrm>
          <a:prstGeom prst="rect">
            <a:avLst/>
          </a:prstGeom>
          <a:solidFill>
            <a:schemeClr val="bg1"/>
          </a:solidFill>
        </p:spPr>
        <p:txBody>
          <a:bodyPr wrap="none" lIns="0" tIns="0" rIns="0" bIns="0" rtlCol="0" anchor="ctr">
            <a:spAutoFit/>
          </a:bodyPr>
          <a:lstStyle/>
          <a:p>
            <a:pPr algn="ctr"/>
            <a:r>
              <a:rPr lang="nl-NL" sz="50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2168177351"/>
              </p:ext>
            </p:extLst>
          </p:nvPr>
        </p:nvGraphicFramePr>
        <p:xfrm>
          <a:off x="5112000" y="1671750"/>
          <a:ext cx="3105000" cy="1264920"/>
        </p:xfrm>
        <a:graphic>
          <a:graphicData uri="http://schemas.openxmlformats.org/drawingml/2006/table">
            <a:tbl>
              <a:tblPr>
                <a:tableStyleId>{F5AB1C69-6EDB-4FF4-983F-18BD219EF322}</a:tableStyleId>
              </a:tblPr>
              <a:tblGrid>
                <a:gridCol w="3105000">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Bedrijfsobjecten kunnen worden ‘uitgeklapt’ naar een meer gedetailleerd conceptueel model. In de afbeelding hiernaast is ter illustratie het bedrijfsobject Aansluiting weergegeven. In het conceptuele model worden bij iedere entiteit de identificatie en belangrijkste eigenschappen vermeld. Op de relaties staan de hoeveelheden. Bijvoorbeeld 1-n overdrachtspunten zijn deel van 1 aansluiting. Een volledig conceptueel model bevat voor elke entiteit, eigenschap en relatie een definitie.</a:t>
                      </a:r>
                      <a:br>
                        <a:rPr lang="nl-NL" sz="700"/>
                      </a:br>
                      <a:br>
                        <a:rPr lang="nl-NL" sz="700"/>
                      </a:br>
                      <a:r>
                        <a:rPr lang="nl-NL" sz="700"/>
                        <a:t>Een dergelijk model zorgt voor een gemeenschappelijke kijk op de werkelijkheid tussen experts, zodat het kan dienen als referentie voor de inrichting van systemen zoals datawarehouses.</a:t>
                      </a:r>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a:xfrm>
            <a:off x="4281196" y="3852000"/>
            <a:ext cx="3710804" cy="792000"/>
          </a:xfrm>
        </p:spPr>
        <p:txBody>
          <a:bodyPr/>
          <a:lstStyle/>
          <a:p>
            <a:r>
              <a:rPr lang="nl-NL">
                <a:cs typeface="Arial"/>
              </a:rPr>
              <a:t>A - </a:t>
            </a:r>
            <a:r>
              <a:rPr lang="nl-NL" err="1">
                <a:cs typeface="Arial"/>
              </a:rPr>
              <a:t>Rationales</a:t>
            </a:r>
            <a:endParaRPr lang="nl-NL">
              <a:cs typeface="Arial"/>
            </a:endParaRPr>
          </a:p>
          <a:p>
            <a:r>
              <a:rPr lang="nl-NL">
                <a:cs typeface="Arial"/>
              </a:rPr>
              <a:t>B - Release notes</a:t>
            </a:r>
          </a:p>
        </p:txBody>
      </p:sp>
    </p:spTree>
    <p:extLst>
      <p:ext uri="{BB962C8B-B14F-4D97-AF65-F5344CB8AC3E}">
        <p14:creationId xmlns:p14="http://schemas.microsoft.com/office/powerpoint/2010/main" val="15986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a:cs typeface="Arial"/>
              </a:rPr>
              <a:t>Conventie: Het </a:t>
            </a:r>
            <a:r>
              <a:rPr lang="nl-NL" sz="1200" err="1">
                <a:cs typeface="Arial"/>
              </a:rPr>
              <a:t>capability</a:t>
            </a:r>
            <a:r>
              <a:rPr lang="nl-NL" sz="1200">
                <a:cs typeface="Arial"/>
              </a:rPr>
              <a:t> model is opgebouwd met de volgende vuistregels:  </a:t>
            </a:r>
          </a:p>
          <a:p>
            <a:pPr marL="359705" lvl="1" indent="-179705"/>
            <a:r>
              <a:rPr lang="nl-NL" sz="1000">
                <a:cs typeface="Arial"/>
              </a:rPr>
              <a:t>Uitwerking in 3 lagen met max. 7 objecten per laag. </a:t>
            </a:r>
          </a:p>
          <a:p>
            <a:pPr marL="359705" lvl="1" indent="-179705"/>
            <a:r>
              <a:rPr lang="nl-NL" sz="1000">
                <a:cs typeface="Arial"/>
              </a:rPr>
              <a:t>De formulering van de </a:t>
            </a:r>
            <a:r>
              <a:rPr lang="nl-NL" sz="1000" err="1">
                <a:cs typeface="Arial"/>
              </a:rPr>
              <a:t>capability</a:t>
            </a:r>
            <a:r>
              <a:rPr lang="nl-NL" sz="1000">
                <a:cs typeface="Arial"/>
              </a:rPr>
              <a:t> is: een netbeheerder kan“…….” met een zelfstandig naamwoord en een werkwoord.</a:t>
            </a:r>
          </a:p>
          <a:p>
            <a:pPr marL="359705" lvl="1" indent="-179705"/>
            <a:r>
              <a:rPr lang="nl-NL" sz="1000">
                <a:cs typeface="Arial"/>
              </a:rPr>
              <a:t>De formulering van de omschrijving van een </a:t>
            </a:r>
            <a:r>
              <a:rPr lang="nl-NL" sz="1000" err="1">
                <a:cs typeface="Arial"/>
              </a:rPr>
              <a:t>capability</a:t>
            </a:r>
            <a:r>
              <a:rPr lang="nl-NL" sz="1000">
                <a:cs typeface="Arial"/>
              </a:rPr>
              <a:t> is: “Het vermogen om … zodat …”</a:t>
            </a:r>
          </a:p>
          <a:p>
            <a:pPr marL="359705" lvl="1" indent="-179705"/>
            <a:r>
              <a:rPr lang="nl-NL" sz="1000">
                <a:cs typeface="Arial"/>
              </a:rPr>
              <a:t>Geen aparte registratie </a:t>
            </a:r>
            <a:r>
              <a:rPr lang="nl-NL" sz="1000" err="1">
                <a:cs typeface="Arial"/>
              </a:rPr>
              <a:t>capabilities</a:t>
            </a:r>
            <a:r>
              <a:rPr lang="nl-NL" sz="1000">
                <a:cs typeface="Arial"/>
              </a:rPr>
              <a:t>. Registreren is onderdeel van de </a:t>
            </a:r>
            <a:r>
              <a:rPr lang="nl-NL" sz="1000" err="1">
                <a:cs typeface="Arial"/>
              </a:rPr>
              <a:t>capability</a:t>
            </a:r>
            <a:r>
              <a:rPr lang="nl-NL" sz="1000">
                <a:cs typeface="Arial"/>
              </a:rPr>
              <a:t> die het object beheert. </a:t>
            </a:r>
          </a:p>
          <a:p>
            <a:pPr marL="179705" indent="-179705"/>
            <a:r>
              <a:rPr lang="nl-NL" sz="1200" err="1">
                <a:cs typeface="Arial"/>
              </a:rPr>
              <a:t>Granulariteit</a:t>
            </a:r>
            <a:r>
              <a:rPr lang="nl-NL" sz="1200">
                <a:cs typeface="Arial"/>
              </a:rPr>
              <a:t>: </a:t>
            </a:r>
            <a:r>
              <a:rPr lang="nl-NL" sz="1200"/>
              <a:t>Een </a:t>
            </a:r>
            <a:r>
              <a:rPr lang="nl-NL" sz="1200" err="1"/>
              <a:t>capability</a:t>
            </a:r>
            <a:r>
              <a:rPr lang="nl-NL" sz="1200"/>
              <a:t> op niveau 3, 2 en 1 wordt enkel gedefinieerd indien de </a:t>
            </a:r>
            <a:r>
              <a:rPr lang="nl-NL" sz="1200" err="1"/>
              <a:t>lifecycle</a:t>
            </a:r>
            <a:r>
              <a:rPr lang="nl-NL" sz="1200"/>
              <a:t> van de </a:t>
            </a:r>
            <a:r>
              <a:rPr lang="nl-NL" sz="1200" err="1"/>
              <a:t>capability</a:t>
            </a:r>
            <a:r>
              <a:rPr lang="nl-NL" sz="1200"/>
              <a:t> verschilt </a:t>
            </a:r>
            <a:r>
              <a:rPr lang="nl-NL" sz="1200">
                <a:cs typeface="Arial"/>
              </a:rPr>
              <a:t>(combinatie van business functie, business object, applicatiefunctie, kennis en kunde) </a:t>
            </a:r>
            <a:r>
              <a:rPr lang="nl-NL" sz="1200"/>
              <a:t>en er mogelijk een aparte eigenaar van zou zijn.</a:t>
            </a:r>
            <a:endParaRPr lang="nl-NL" sz="1200">
              <a:cs typeface="Arial"/>
            </a:endParaRPr>
          </a:p>
          <a:p>
            <a:pPr marL="179705" indent="-179705"/>
            <a:r>
              <a:rPr lang="nl-NL" sz="1200">
                <a:cs typeface="Arial"/>
              </a:rPr>
              <a:t>Niveaus: Drie niveaus om zowel strategische als tactische besluitvormingsprocessen te kunnen ondersteunen met het </a:t>
            </a:r>
            <a:r>
              <a:rPr lang="nl-NL" sz="1200" err="1">
                <a:cs typeface="Arial"/>
              </a:rPr>
              <a:t>capability</a:t>
            </a:r>
            <a:r>
              <a:rPr lang="nl-NL" sz="1200">
                <a:cs typeface="Arial"/>
              </a:rPr>
              <a:t> model.</a:t>
            </a:r>
          </a:p>
          <a:p>
            <a:r>
              <a:rPr lang="nl-NL" sz="1200"/>
              <a:t>NBility bevat twee </a:t>
            </a:r>
            <a:r>
              <a:rPr lang="nl-NL" sz="1200" err="1"/>
              <a:t>capability</a:t>
            </a:r>
            <a:r>
              <a:rPr lang="nl-NL" sz="1200"/>
              <a:t> domein groepen: Kern/</a:t>
            </a:r>
            <a:r>
              <a:rPr lang="nl-NL" sz="1200" err="1"/>
              <a:t>Core</a:t>
            </a:r>
            <a:r>
              <a:rPr lang="nl-NL" sz="1200"/>
              <a:t> </a:t>
            </a:r>
            <a:r>
              <a:rPr lang="nl-NL" sz="1200" err="1"/>
              <a:t>capabilities</a:t>
            </a:r>
            <a:r>
              <a:rPr lang="nl-NL" sz="1200"/>
              <a:t> (ID startend met ‘C’), Enterprise domeinen </a:t>
            </a:r>
            <a:r>
              <a:rPr lang="nl-NL" sz="1200" err="1"/>
              <a:t>capabilities</a:t>
            </a:r>
            <a:r>
              <a:rPr lang="nl-NL" sz="1200"/>
              <a:t> – De richtinggevende en ondersteunende </a:t>
            </a:r>
            <a:r>
              <a:rPr lang="nl-NL" sz="1200" err="1"/>
              <a:t>capabilities</a:t>
            </a:r>
            <a:r>
              <a:rPr lang="nl-NL" sz="1200"/>
              <a:t> (ID startend met een ‘E’)</a:t>
            </a:r>
            <a:endParaRPr lang="nl-NL" sz="1000"/>
          </a:p>
          <a:p>
            <a:pPr lvl="1"/>
            <a:r>
              <a:rPr lang="nl-NL" sz="1000"/>
              <a:t>De Enterprise </a:t>
            </a:r>
            <a:r>
              <a:rPr lang="nl-NL" sz="1000" err="1"/>
              <a:t>capability</a:t>
            </a:r>
            <a:r>
              <a:rPr lang="nl-NL" sz="1000"/>
              <a:t> domeingroep kent </a:t>
            </a:r>
            <a:r>
              <a:rPr lang="nl-NL" sz="1000" err="1"/>
              <a:t>capabilities</a:t>
            </a:r>
            <a:r>
              <a:rPr lang="nl-NL" sz="1000"/>
              <a:t> waar richting wordt bepaald voor andere </a:t>
            </a:r>
            <a:r>
              <a:rPr lang="nl-NL" sz="1000" err="1"/>
              <a:t>capabilities</a:t>
            </a:r>
            <a:r>
              <a:rPr lang="nl-NL" sz="1000"/>
              <a:t> en </a:t>
            </a:r>
            <a:r>
              <a:rPr lang="nl-NL" sz="1000" err="1"/>
              <a:t>capabilities</a:t>
            </a:r>
            <a:r>
              <a:rPr lang="nl-NL" sz="1000"/>
              <a:t> waarmee productiefactoren (productiemiddelen en medewerkers)  worden ontwikkeld en onderhouden.</a:t>
            </a:r>
          </a:p>
          <a:p>
            <a:pPr lvl="1"/>
            <a:r>
              <a:rPr lang="nl-NL" sz="1000">
                <a:cs typeface="Arial"/>
              </a:rPr>
              <a:t>Richtinggevende en ondersteunende </a:t>
            </a:r>
            <a:r>
              <a:rPr lang="nl-NL" sz="1000" err="1">
                <a:cs typeface="Arial"/>
              </a:rPr>
              <a:t>capabilities</a:t>
            </a:r>
            <a:r>
              <a:rPr lang="nl-NL" sz="1000">
                <a:cs typeface="Arial"/>
              </a:rPr>
              <a:t> zitten in één </a:t>
            </a:r>
            <a:r>
              <a:rPr lang="nl-NL" sz="1000" err="1">
                <a:cs typeface="Arial"/>
              </a:rPr>
              <a:t>enterprise</a:t>
            </a:r>
            <a:r>
              <a:rPr lang="nl-NL" sz="1000">
                <a:cs typeface="Arial"/>
              </a:rPr>
              <a:t> </a:t>
            </a:r>
            <a:r>
              <a:rPr lang="nl-NL" sz="1000" err="1">
                <a:cs typeface="Arial"/>
              </a:rPr>
              <a:t>capability</a:t>
            </a:r>
            <a:r>
              <a:rPr lang="nl-NL" sz="1000">
                <a:cs typeface="Arial"/>
              </a:rPr>
              <a:t> groep om een eenduidige domeinstructuur mogelijk te maken. Het uitsplitsen van richtinggevende en ondersteunende </a:t>
            </a:r>
            <a:r>
              <a:rPr lang="nl-NL" sz="1000" err="1">
                <a:cs typeface="Arial"/>
              </a:rPr>
              <a:t>capabilities</a:t>
            </a:r>
            <a:r>
              <a:rPr lang="nl-NL" sz="1000">
                <a:cs typeface="Arial"/>
              </a:rPr>
              <a:t> over twee groepen zou duplicatie van domeinen tot gevolg hebben.</a:t>
            </a:r>
            <a:endParaRPr lang="nl-NL" sz="1000"/>
          </a:p>
        </p:txBody>
      </p:sp>
      <p:sp>
        <p:nvSpPr>
          <p:cNvPr id="5" name="Rechthoek 4">
            <a:extLst>
              <a:ext uri="{FF2B5EF4-FFF2-40B4-BE49-F238E27FC236}">
                <a16:creationId xmlns:a16="http://schemas.microsoft.com/office/drawing/2014/main" id="{B4B45604-CBB7-B3BA-C9C4-AC5AE8EC82FA}"/>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424270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a:t>NBility kent twee groepen </a:t>
            </a:r>
            <a:r>
              <a:rPr lang="nl-NL" sz="1200" err="1"/>
              <a:t>waardestromen</a:t>
            </a:r>
            <a:r>
              <a:rPr lang="nl-NL" sz="1200"/>
              <a:t>: Externe gerichte Primaire </a:t>
            </a:r>
            <a:r>
              <a:rPr lang="nl-NL" sz="1200" err="1"/>
              <a:t>waardestromen</a:t>
            </a:r>
            <a:r>
              <a:rPr lang="nl-NL" sz="1200"/>
              <a:t> (ID startend met ‘P’) en intern gerichte Richtinggevende en Ondersteunende </a:t>
            </a:r>
            <a:r>
              <a:rPr lang="nl-NL" sz="1200" err="1"/>
              <a:t>waardestromen</a:t>
            </a:r>
            <a:r>
              <a:rPr lang="nl-NL" sz="1200"/>
              <a:t> (ID startend met ‘I’).	</a:t>
            </a:r>
            <a:endParaRPr lang="nl-NL"/>
          </a:p>
          <a:p>
            <a:pPr marL="359410" lvl="1" indent="-179705"/>
            <a:r>
              <a:rPr lang="nl-NL" sz="1000" err="1"/>
              <a:t>Capabilities</a:t>
            </a:r>
            <a:r>
              <a:rPr lang="nl-NL" sz="1000"/>
              <a:t> (</a:t>
            </a:r>
            <a:r>
              <a:rPr lang="nl-NL" sz="1000" err="1"/>
              <a:t>core</a:t>
            </a:r>
            <a:r>
              <a:rPr lang="nl-NL" sz="1000"/>
              <a:t> en </a:t>
            </a:r>
            <a:r>
              <a:rPr lang="nl-NL" sz="1000" err="1"/>
              <a:t>enterprise</a:t>
            </a:r>
            <a:r>
              <a:rPr lang="nl-NL" sz="1000"/>
              <a:t>) leveren in samenhang waarde en vormen samen een primaire of interne </a:t>
            </a:r>
            <a:r>
              <a:rPr lang="nl-NL" sz="1000" err="1"/>
              <a:t>waardestroom</a:t>
            </a:r>
            <a:r>
              <a:rPr lang="nl-NL" sz="1000"/>
              <a:t>. </a:t>
            </a:r>
            <a:endParaRPr lang="nl-NL" sz="1000">
              <a:cs typeface="Arial"/>
            </a:endParaRPr>
          </a:p>
          <a:p>
            <a:pPr marL="359410" lvl="1" indent="-179705"/>
            <a:r>
              <a:rPr lang="nl-NL" sz="1000"/>
              <a:t>De primaire </a:t>
            </a:r>
            <a:r>
              <a:rPr lang="nl-NL" sz="1000" err="1"/>
              <a:t>waardestromen</a:t>
            </a:r>
            <a:r>
              <a:rPr lang="nl-NL" sz="1000"/>
              <a:t> van een netbeheerder realiseren waarde voor de klanten/maatschappij </a:t>
            </a:r>
            <a:endParaRPr lang="nl-NL" sz="1000">
              <a:cs typeface="Arial"/>
            </a:endParaRPr>
          </a:p>
          <a:p>
            <a:pPr marL="359410" lvl="1" indent="-179705"/>
            <a:r>
              <a:rPr lang="nl-NL" sz="1000"/>
              <a:t>De interne </a:t>
            </a:r>
            <a:r>
              <a:rPr lang="nl-NL" sz="1000" err="1"/>
              <a:t>waardestromen</a:t>
            </a:r>
            <a:r>
              <a:rPr lang="nl-NL" sz="1000"/>
              <a:t> geven richting aan de andere </a:t>
            </a:r>
            <a:r>
              <a:rPr lang="nl-NL" sz="1000" err="1"/>
              <a:t>capabilities</a:t>
            </a:r>
            <a:r>
              <a:rPr lang="nl-NL" sz="1000"/>
              <a:t>, veranderen de </a:t>
            </a:r>
            <a:r>
              <a:rPr lang="nl-NL" sz="1000" err="1"/>
              <a:t>capabilities</a:t>
            </a:r>
            <a:r>
              <a:rPr lang="nl-NL" sz="1000"/>
              <a:t>, borgen het bewust nemen van risico's in de </a:t>
            </a:r>
            <a:r>
              <a:rPr lang="nl-NL" sz="1000" err="1"/>
              <a:t>capabilities</a:t>
            </a:r>
            <a:r>
              <a:rPr lang="nl-NL" sz="1000"/>
              <a:t> en stellen productiefactoren beschikbaar aan andere </a:t>
            </a:r>
            <a:r>
              <a:rPr lang="nl-NL" sz="1000" err="1"/>
              <a:t>capabilities</a:t>
            </a:r>
            <a:r>
              <a:rPr lang="nl-NL" sz="1000"/>
              <a:t>.</a:t>
            </a:r>
          </a:p>
          <a:p>
            <a:pPr marL="179410" indent="-179705"/>
            <a:r>
              <a:rPr lang="nl-NL" sz="1200">
                <a:cs typeface="Arial"/>
              </a:rPr>
              <a:t>In </a:t>
            </a:r>
            <a:r>
              <a:rPr lang="nl-NL" sz="1200" err="1">
                <a:cs typeface="Arial"/>
              </a:rPr>
              <a:t>Core</a:t>
            </a:r>
            <a:r>
              <a:rPr lang="nl-NL" sz="1200">
                <a:cs typeface="Arial"/>
              </a:rPr>
              <a:t> </a:t>
            </a:r>
            <a:r>
              <a:rPr lang="nl-NL" sz="1200" err="1">
                <a:cs typeface="Arial"/>
              </a:rPr>
              <a:t>waardestromen</a:t>
            </a:r>
            <a:r>
              <a:rPr lang="nl-NL" sz="1200">
                <a:cs typeface="Arial"/>
              </a:rPr>
              <a:t> zijn geen </a:t>
            </a:r>
            <a:r>
              <a:rPr lang="nl-NL" sz="1200" err="1">
                <a:cs typeface="Arial"/>
              </a:rPr>
              <a:t>enterprise</a:t>
            </a:r>
            <a:r>
              <a:rPr lang="nl-NL" sz="1200">
                <a:cs typeface="Arial"/>
              </a:rPr>
              <a:t> domein </a:t>
            </a:r>
            <a:r>
              <a:rPr lang="nl-NL" sz="1200" err="1">
                <a:cs typeface="Arial"/>
              </a:rPr>
              <a:t>capabilities</a:t>
            </a:r>
            <a:r>
              <a:rPr lang="nl-NL" sz="1200">
                <a:cs typeface="Arial"/>
              </a:rPr>
              <a:t> gerelateerd omdat deze via een interne service zijn ontkoppeld. </a:t>
            </a:r>
          </a:p>
          <a:p>
            <a:pPr marL="179410" indent="-179705"/>
            <a:endParaRPr lang="nl-NL" sz="1400">
              <a:cs typeface="Arial"/>
            </a:endParaRPr>
          </a:p>
        </p:txBody>
      </p:sp>
      <p:sp>
        <p:nvSpPr>
          <p:cNvPr id="5" name="Rechthoek 4">
            <a:extLst>
              <a:ext uri="{FF2B5EF4-FFF2-40B4-BE49-F238E27FC236}">
                <a16:creationId xmlns:a16="http://schemas.microsoft.com/office/drawing/2014/main" id="{2AD2CE60-FF2E-924E-E88B-F44FA5994726}"/>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1654017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p:txBody>
      </p:sp>
      <p:sp>
        <p:nvSpPr>
          <p:cNvPr id="5" name="Rechthoek 4">
            <a:extLst>
              <a:ext uri="{FF2B5EF4-FFF2-40B4-BE49-F238E27FC236}">
                <a16:creationId xmlns:a16="http://schemas.microsoft.com/office/drawing/2014/main" id="{882C5ACE-1087-E75A-4639-49AE8F39325F}"/>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3036221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410" indent="-179705"/>
            <a:r>
              <a:rPr lang="nl-NL" sz="1200">
                <a:cs typeface="Arial"/>
              </a:rPr>
              <a:t>In Beschikbaar stellen van netbeheerdata zijn alle </a:t>
            </a:r>
            <a:r>
              <a:rPr lang="nl-NL" sz="1200" err="1">
                <a:cs typeface="Arial"/>
              </a:rPr>
              <a:t>capability</a:t>
            </a:r>
            <a:r>
              <a:rPr lang="nl-NL" sz="1200">
                <a:cs typeface="Arial"/>
              </a:rPr>
              <a:t> domeinen op niveau 1 gekoppeld om aan te geven dat alle bedrijfsobjecten uit alle </a:t>
            </a:r>
            <a:r>
              <a:rPr lang="nl-NL" sz="1200" err="1">
                <a:cs typeface="Arial"/>
              </a:rPr>
              <a:t>capabilities</a:t>
            </a:r>
            <a:r>
              <a:rPr lang="nl-NL" sz="1200">
                <a:cs typeface="Arial"/>
              </a:rPr>
              <a:t> in deze </a:t>
            </a:r>
            <a:r>
              <a:rPr lang="nl-NL" sz="1200" err="1">
                <a:cs typeface="Arial"/>
              </a:rPr>
              <a:t>capability</a:t>
            </a:r>
            <a:r>
              <a:rPr lang="nl-NL" sz="1200">
                <a:cs typeface="Arial"/>
              </a:rPr>
              <a:t> domeinen potentieel (bepaald door data eigenaar) in deze </a:t>
            </a:r>
            <a:r>
              <a:rPr lang="nl-NL" sz="1200" err="1">
                <a:cs typeface="Arial"/>
              </a:rPr>
              <a:t>waardestroom</a:t>
            </a:r>
            <a:r>
              <a:rPr lang="nl-NL" sz="1200">
                <a:cs typeface="Arial"/>
              </a:rPr>
              <a:t> aan klanten beschikbaar kan worden gesteld.</a:t>
            </a:r>
          </a:p>
        </p:txBody>
      </p:sp>
      <p:sp>
        <p:nvSpPr>
          <p:cNvPr id="5" name="Rechthoek 4">
            <a:extLst>
              <a:ext uri="{FF2B5EF4-FFF2-40B4-BE49-F238E27FC236}">
                <a16:creationId xmlns:a16="http://schemas.microsoft.com/office/drawing/2014/main" id="{B314C625-87BD-45F1-9772-962A5312A25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9745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66750"/>
            <a:ext cx="7956000" cy="3096000"/>
          </a:xfrm>
        </p:spPr>
        <p:txBody>
          <a:bodyPr>
            <a:normAutofit/>
          </a:bodyPr>
          <a:lstStyle/>
          <a:p>
            <a:pPr marL="179705" indent="-179705"/>
            <a:r>
              <a:rPr lang="nl-NL" sz="1200"/>
              <a:t>Een bedrijfsobject is de abstractie van een verzameling dingen in de werkelijke wereld (materieel of immaterieel) die voor een organisatie belangrijk zijn.</a:t>
            </a:r>
            <a:endParaRPr lang="nl-NL">
              <a:cs typeface="Arial"/>
            </a:endParaRPr>
          </a:p>
          <a:p>
            <a:pPr marL="179410" indent="-179705"/>
            <a:r>
              <a:rPr lang="nl-NL" sz="1200"/>
              <a:t>Bedrijfsobjecten op abstractieniveau 3 zijn telbaar en kunnen in zowel enkelvoud als meervoud voorkomen.</a:t>
            </a:r>
            <a:endParaRPr lang="nl-NL" sz="1200">
              <a:cs typeface="Arial"/>
            </a:endParaRPr>
          </a:p>
          <a:p>
            <a:pPr marL="179410" indent="-179705"/>
            <a:r>
              <a:rPr lang="nl-NL" sz="1200"/>
              <a:t>Bedrijfsobjecten op hetzelfde abstractieniveau hebben een unieke naam.</a:t>
            </a:r>
            <a:endParaRPr lang="nl-NL" sz="1200">
              <a:cs typeface="Arial"/>
            </a:endParaRPr>
          </a:p>
          <a:p>
            <a:pPr marL="179410" indent="-179705"/>
            <a:r>
              <a:rPr lang="nl-NL" sz="1200"/>
              <a:t>Bedrijfsobjecten op hetzelfde abstractieniveau overlappen niet in betekenis.</a:t>
            </a:r>
          </a:p>
          <a:p>
            <a:pPr marL="179410" indent="-179705"/>
            <a:r>
              <a:rPr lang="nl-NL" sz="1200"/>
              <a:t>Begrippen en hun definities uit wet- en regelgeving en standaarden zijn leidend.</a:t>
            </a:r>
            <a:endParaRPr lang="nl-NL" sz="1200">
              <a:cs typeface="Arial"/>
            </a:endParaRPr>
          </a:p>
          <a:p>
            <a:pPr marL="179410" indent="-179705"/>
            <a:r>
              <a:rPr lang="nl-NL" sz="1200"/>
              <a:t>Bedrijfsobjecten kunnen worden begrepen vanuit het perspectief van de buitenstaander.</a:t>
            </a:r>
            <a:endParaRPr lang="nl-NL" sz="1200">
              <a:cs typeface="Arial"/>
            </a:endParaRPr>
          </a:p>
          <a:p>
            <a:pPr marL="179410" indent="-179705"/>
            <a:r>
              <a:rPr lang="nl-NL" sz="1200"/>
              <a:t>Indien bij een </a:t>
            </a:r>
            <a:r>
              <a:rPr lang="nl-NL" sz="1200" err="1"/>
              <a:t>capability</a:t>
            </a:r>
            <a:r>
              <a:rPr lang="nl-NL" sz="1200"/>
              <a:t> wordt verwezen naar een bedrijfsobject met </a:t>
            </a:r>
            <a:r>
              <a:rPr lang="nl-NL" sz="1200" i="1"/>
              <a:t>zie</a:t>
            </a:r>
            <a:r>
              <a:rPr lang="nl-NL" sz="1200"/>
              <a:t> dan bestuurt die </a:t>
            </a:r>
            <a:r>
              <a:rPr lang="nl-NL" sz="1200" err="1"/>
              <a:t>capability</a:t>
            </a:r>
            <a:r>
              <a:rPr lang="nl-NL" sz="1200"/>
              <a:t> bepaalde objecteigenschappen, subtypen en/of levensfasen van het object, maar zonder het bedrijfsobject beschikbaar te stellen. De </a:t>
            </a:r>
            <a:r>
              <a:rPr lang="nl-NL" sz="1200" err="1"/>
              <a:t>capability</a:t>
            </a:r>
            <a:r>
              <a:rPr lang="nl-NL" sz="1200"/>
              <a:t> waar het object bij staat zonder </a:t>
            </a:r>
            <a:r>
              <a:rPr lang="nl-NL" sz="1200" i="1"/>
              <a:t>zie</a:t>
            </a:r>
            <a:r>
              <a:rPr lang="nl-NL" sz="1200"/>
              <a:t> kan het bedrijfsobject wel beschikbaar stellen.</a:t>
            </a:r>
          </a:p>
          <a:p>
            <a:pPr marL="179410" indent="-179705"/>
            <a:r>
              <a:rPr lang="nl-NL" sz="1200">
                <a:cs typeface="Arial"/>
              </a:rPr>
              <a:t>Indien een bedrijfsobject wordt gespecialiseerd in subklassen (zelf ook bedrijfsobjecten), dan is de specialisatie volledig en disjunct. Dit wil zeggen dat elke instantie van het bedrijfsobject tot precies één subklasse behoort.</a:t>
            </a:r>
          </a:p>
          <a:p>
            <a:pPr marL="179410" indent="-179705"/>
            <a:r>
              <a:rPr lang="nl-NL" sz="1200">
                <a:cs typeface="Arial"/>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p:txBody>
      </p:sp>
      <p:sp>
        <p:nvSpPr>
          <p:cNvPr id="5" name="Rechthoek 4">
            <a:extLst>
              <a:ext uri="{FF2B5EF4-FFF2-40B4-BE49-F238E27FC236}">
                <a16:creationId xmlns:a16="http://schemas.microsoft.com/office/drawing/2014/main" id="{875BC89F-59DA-2BCA-F2D4-808ACE5453A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5891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59734"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6442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57702"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58005"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1461922979"/>
              </p:ext>
            </p:extLst>
          </p:nvPr>
        </p:nvGraphicFramePr>
        <p:xfrm>
          <a:off x="10387838"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4007656688"/>
              </p:ext>
            </p:extLst>
          </p:nvPr>
        </p:nvGraphicFramePr>
        <p:xfrm>
          <a:off x="10387838"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2853641785"/>
              </p:ext>
            </p:extLst>
          </p:nvPr>
        </p:nvGraphicFramePr>
        <p:xfrm>
          <a:off x="10440829"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85012694"/>
              </p:ext>
            </p:extLst>
          </p:nvPr>
        </p:nvGraphicFramePr>
        <p:xfrm>
          <a:off x="10442855"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3528553131"/>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555560822"/>
              </p:ext>
            </p:extLst>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634174848"/>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endParaRPr lang="nl-NL"/>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3" name="Afbeelding 2">
            <a:extLst>
              <a:ext uri="{FF2B5EF4-FFF2-40B4-BE49-F238E27FC236}">
                <a16:creationId xmlns:a16="http://schemas.microsoft.com/office/drawing/2014/main" id="{FFD3D988-B881-DA04-EB90-CDC5709E9333}"/>
              </a:ext>
            </a:extLst>
          </p:cNvPr>
          <p:cNvPicPr>
            <a:picLocks noChangeAspect="1"/>
          </p:cNvPicPr>
          <p:nvPr/>
        </p:nvPicPr>
        <p:blipFill>
          <a:blip r:embed="rId3"/>
          <a:stretch>
            <a:fillRect/>
          </a:stretch>
        </p:blipFill>
        <p:spPr>
          <a:xfrm>
            <a:off x="0" y="401700"/>
            <a:ext cx="9144000" cy="4694508"/>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7" y="591750"/>
            <a:ext cx="7802455" cy="4336691"/>
          </a:xfrm>
        </p:spPr>
        <p:txBody>
          <a:body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marktprocessen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E.1.3.3. Naam veranderd naar Veranderinitiatieven besturen in lijn met het business object</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/E.5.2/E.5.2.3 Titel nu verwarrend, leverancier/overeenkomst gewijzigd naar inkoopleverancier/ inkoopovereenkomst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Aanpassingen in Business objecten en omschrijvingen (zie kolom L in de </a:t>
            </a:r>
            <a:r>
              <a:rPr lang="nl-NL" sz="1200" err="1">
                <a:cs typeface="Arial"/>
              </a:rPr>
              <a:t>excel</a:t>
            </a:r>
            <a:r>
              <a:rPr lang="nl-NL" sz="1200">
                <a:cs typeface="Arial"/>
              </a:rPr>
              <a:t>)</a:t>
            </a:r>
          </a:p>
          <a:p>
            <a:pPr marL="0" indent="0">
              <a:buNone/>
            </a:pPr>
            <a:endParaRPr lang="nl-NL" sz="1200">
              <a:cs typeface="Arial"/>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4020432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41A312F-A1C1-B388-B8FF-A06F33706112}"/>
              </a:ext>
            </a:extLst>
          </p:cNvPr>
          <p:cNvPicPr>
            <a:picLocks noChangeAspect="1"/>
          </p:cNvPicPr>
          <p:nvPr/>
        </p:nvPicPr>
        <p:blipFill>
          <a:blip r:embed="rId2"/>
          <a:stretch>
            <a:fillRect/>
          </a:stretch>
        </p:blipFill>
        <p:spPr>
          <a:xfrm>
            <a:off x="314889" y="1337828"/>
            <a:ext cx="3245491" cy="3015921"/>
          </a:xfrm>
          <a:prstGeom prst="rect">
            <a:avLst/>
          </a:prstGeom>
        </p:spPr>
      </p:pic>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extLst>
              <p:ext uri="{D42A27DB-BD31-4B8C-83A1-F6EECF244321}">
                <p14:modId xmlns:p14="http://schemas.microsoft.com/office/powerpoint/2010/main" val="472446526"/>
              </p:ext>
            </p:extLst>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extLst>
              <p:ext uri="{D42A27DB-BD31-4B8C-83A1-F6EECF244321}">
                <p14:modId xmlns:p14="http://schemas.microsoft.com/office/powerpoint/2010/main" val="1168867873"/>
              </p:ext>
            </p:extLst>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extLst>
              <p:ext uri="{D42A27DB-BD31-4B8C-83A1-F6EECF244321}">
                <p14:modId xmlns:p14="http://schemas.microsoft.com/office/powerpoint/2010/main" val="40001785"/>
              </p:ext>
            </p:extLst>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extLst>
              <p:ext uri="{D42A27DB-BD31-4B8C-83A1-F6EECF244321}">
                <p14:modId xmlns:p14="http://schemas.microsoft.com/office/powerpoint/2010/main" val="1164047081"/>
              </p:ext>
            </p:extLst>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hoek 11">
            <a:extLst>
              <a:ext uri="{FF2B5EF4-FFF2-40B4-BE49-F238E27FC236}">
                <a16:creationId xmlns:a16="http://schemas.microsoft.com/office/drawing/2014/main" id="{51815745-5622-1746-4FAA-78D4F56B28D1}"/>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
        <p:nvSpPr>
          <p:cNvPr id="5" name="Rechthoek 4">
            <a:extLst>
              <a:ext uri="{FF2B5EF4-FFF2-40B4-BE49-F238E27FC236}">
                <a16:creationId xmlns:a16="http://schemas.microsoft.com/office/drawing/2014/main" id="{F69D5AF2-460A-547E-D746-B51161487FF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196500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Overeenkomsten met inkoopleveranciers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Bedrijfsgebouwen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Gebeurtenissen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a:t>
            </a:r>
            <a:r>
              <a:rPr lang="nl-NL" sz="750" b="1" err="1">
                <a:solidFill>
                  <a:schemeClr val="tx1">
                    <a:lumMod val="50000"/>
                  </a:schemeClr>
                </a:solidFill>
                <a:latin typeface="Microsoft JhengHei Light"/>
              </a:rPr>
              <a:t>Digitaalproductstrategie</a:t>
            </a:r>
            <a:r>
              <a:rPr lang="nl-NL" sz="750" b="1">
                <a:solidFill>
                  <a:schemeClr val="tx1">
                    <a:lumMod val="50000"/>
                  </a:schemeClr>
                </a:solidFill>
                <a:latin typeface="Microsoft JhengHei Light"/>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89996783"/>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1635691780"/>
              </p:ext>
            </p:extLst>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2134643080"/>
              </p:ext>
            </p:extLst>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2510922327"/>
              </p:ext>
            </p:extLst>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4181768076"/>
              </p:ext>
            </p:extLst>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3348558270"/>
              </p:ext>
            </p:extLst>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3058418932"/>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970812427"/>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1841678239"/>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3650082365"/>
              </p:ext>
            </p:extLst>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2177337993"/>
              </p:ext>
            </p:extLst>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210618223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972127555"/>
              </p:ext>
            </p:extLst>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558796149"/>
              </p:ext>
            </p:extLst>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2559000396"/>
              </p:ext>
            </p:extLst>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82608995"/>
              </p:ext>
            </p:extLst>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1327089074"/>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94" name="Afbeelding 93">
            <a:extLst>
              <a:ext uri="{FF2B5EF4-FFF2-40B4-BE49-F238E27FC236}">
                <a16:creationId xmlns:a16="http://schemas.microsoft.com/office/drawing/2014/main" id="{3664025F-B9E3-C07E-8ED6-2972100A40C1}"/>
              </a:ext>
            </a:extLst>
          </p:cNvPr>
          <p:cNvPicPr>
            <a:picLocks noChangeAspect="1"/>
          </p:cNvPicPr>
          <p:nvPr/>
        </p:nvPicPr>
        <p:blipFill>
          <a:blip r:embed="rId2"/>
          <a:stretch>
            <a:fillRect/>
          </a:stretch>
        </p:blipFill>
        <p:spPr>
          <a:xfrm>
            <a:off x="399390" y="840375"/>
            <a:ext cx="7422592" cy="4207276"/>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5035407" y="787058"/>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latin typeface="Arial"/>
                <a:cs typeface="Arial"/>
              </a:rPr>
              <a:t>Binnen infrastructuur bedrijven, wat de netbeheerders zijn, wordt onderscheid gemaakt tussen de </a:t>
            </a:r>
            <a:r>
              <a:rPr lang="nl-NL" sz="1100" b="1">
                <a:solidFill>
                  <a:srgbClr val="4D4D4D"/>
                </a:solidFill>
                <a:latin typeface="Arial"/>
                <a:cs typeface="Arial"/>
              </a:rPr>
              <a:t>infrastructuur</a:t>
            </a:r>
            <a:r>
              <a:rPr lang="nl-NL" sz="1100">
                <a:solidFill>
                  <a:srgbClr val="4D4D4D"/>
                </a:solidFill>
                <a:latin typeface="Arial"/>
                <a:cs typeface="Arial"/>
              </a:rPr>
              <a:t> (voor netbeheerders de energienetten) en de met de infrastructuur geleverde </a:t>
            </a:r>
            <a:r>
              <a:rPr lang="nl-NL" sz="1100" b="1">
                <a:solidFill>
                  <a:srgbClr val="4D4D4D"/>
                </a:solidFill>
                <a:latin typeface="Arial"/>
                <a:cs typeface="Arial"/>
              </a:rPr>
              <a:t>diensten</a:t>
            </a:r>
            <a:r>
              <a:rPr lang="nl-NL" sz="1100">
                <a:solidFill>
                  <a:srgbClr val="4D4D4D"/>
                </a:solidFill>
                <a:latin typeface="Arial"/>
                <a:cs typeface="Arial"/>
              </a:rPr>
              <a:t> (voor netbeheerders het energietransport). De </a:t>
            </a:r>
            <a:r>
              <a:rPr lang="nl-NL" sz="1100" err="1">
                <a:solidFill>
                  <a:srgbClr val="4D4D4D"/>
                </a:solidFill>
                <a:latin typeface="Arial"/>
                <a:cs typeface="Arial"/>
              </a:rPr>
              <a:t>capabilities</a:t>
            </a:r>
            <a:r>
              <a:rPr lang="nl-NL" sz="1100">
                <a:solidFill>
                  <a:srgbClr val="4D4D4D"/>
                </a:solidFill>
                <a:latin typeface="Arial"/>
                <a:cs typeface="Aria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latin typeface="Arial"/>
                <a:cs typeface="Arial"/>
              </a:rPr>
              <a:t>Zowel over de infrastructuur als over de diensten wordt </a:t>
            </a:r>
            <a:r>
              <a:rPr lang="nl-NL" sz="1100" b="1">
                <a:solidFill>
                  <a:srgbClr val="4D4D4D"/>
                </a:solidFill>
                <a:latin typeface="Arial"/>
                <a:cs typeface="Arial"/>
              </a:rPr>
              <a:t>data</a:t>
            </a:r>
            <a:r>
              <a:rPr lang="nl-NL" sz="1100">
                <a:solidFill>
                  <a:srgbClr val="4D4D4D"/>
                </a:solidFill>
                <a:latin typeface="Arial"/>
                <a:cs typeface="Arial"/>
              </a:rPr>
              <a:t>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Vanuit dit onderscheid komen we tot de volgende drie </a:t>
            </a:r>
            <a:r>
              <a:rPr lang="nl-NL" sz="1100" err="1">
                <a:solidFill>
                  <a:srgbClr val="4D4D4D"/>
                </a:solidFill>
                <a:latin typeface="Arial"/>
                <a:cs typeface="Arial"/>
              </a:rPr>
              <a:t>waardegroepen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Op de volgende sheet staan de bijbehorende </a:t>
            </a:r>
            <a:r>
              <a:rPr lang="nl-NL" sz="1100" err="1">
                <a:solidFill>
                  <a:srgbClr val="4D4D4D"/>
                </a:solidFill>
                <a:latin typeface="Arial"/>
                <a:cs typeface="Arial"/>
              </a:rPr>
              <a:t>waardestromen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2736027799"/>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a:t>Waardegroep</a:t>
                      </a:r>
                    </a:p>
                  </a:txBody>
                  <a:tcPr/>
                </a:tc>
                <a:tc>
                  <a:txBody>
                    <a:bodyPr/>
                    <a:lstStyle/>
                    <a:p>
                      <a:r>
                        <a:rPr lang="nl-NL" sz="1000"/>
                        <a:t>Omschrijving</a:t>
                      </a:r>
                    </a:p>
                  </a:txBody>
                  <a:tcPr/>
                </a:tc>
                <a:extLst>
                  <a:ext uri="{0D108BD9-81ED-4DB2-BD59-A6C34878D82A}">
                    <a16:rowId xmlns:a16="http://schemas.microsoft.com/office/drawing/2014/main" val="1502774908"/>
                  </a:ext>
                </a:extLst>
              </a:tr>
              <a:tr h="288033">
                <a:tc>
                  <a:txBody>
                    <a:bodyPr/>
                    <a:lstStyle/>
                    <a:p>
                      <a:r>
                        <a:rPr lang="nl-NL" sz="1000" kern="1200" err="1">
                          <a:solidFill>
                            <a:schemeClr val="dk1"/>
                          </a:solidFill>
                          <a:effectLst/>
                          <a:latin typeface="+mn-lt"/>
                          <a:ea typeface="+mn-ea"/>
                          <a:cs typeface="+mn-cs"/>
                        </a:rPr>
                        <a:t>Transportgereed</a:t>
                      </a:r>
                      <a:r>
                        <a:rPr lang="nl-NL" sz="1000" kern="1200">
                          <a:solidFill>
                            <a:schemeClr val="dk1"/>
                          </a:solidFill>
                          <a:effectLst/>
                          <a:latin typeface="+mn-lt"/>
                          <a:ea typeface="+mn-ea"/>
                          <a:cs typeface="+mn-cs"/>
                        </a:rPr>
                        <a:t> </a:t>
                      </a:r>
                      <a:r>
                        <a:rPr lang="nl-NL" sz="1000" b="1" kern="1200">
                          <a:solidFill>
                            <a:schemeClr val="dk1"/>
                          </a:solidFill>
                          <a:effectLst/>
                          <a:latin typeface="+mn-lt"/>
                          <a:ea typeface="+mn-ea"/>
                          <a:cs typeface="+mn-cs"/>
                        </a:rPr>
                        <a:t>energienet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a:p>
                  </a:txBody>
                  <a:tcPr/>
                </a:tc>
                <a:extLst>
                  <a:ext uri="{0D108BD9-81ED-4DB2-BD59-A6C34878D82A}">
                    <a16:rowId xmlns:a16="http://schemas.microsoft.com/office/drawing/2014/main" val="721920321"/>
                  </a:ext>
                </a:extLst>
              </a:tr>
              <a:tr h="269570">
                <a:tc>
                  <a:txBody>
                    <a:bodyPr/>
                    <a:lstStyle/>
                    <a:p>
                      <a:r>
                        <a:rPr lang="nl-NL" sz="1000" b="1" kern="1200">
                          <a:solidFill>
                            <a:schemeClr val="dk1"/>
                          </a:solidFill>
                          <a:effectLst/>
                          <a:latin typeface="+mn-lt"/>
                          <a:ea typeface="+mn-ea"/>
                          <a:cs typeface="+mn-cs"/>
                        </a:rPr>
                        <a:t>Energietransport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a:solidFill>
                            <a:schemeClr val="dk1"/>
                          </a:solidFill>
                          <a:effectLst/>
                          <a:latin typeface="+mn-lt"/>
                          <a:ea typeface="+mn-ea"/>
                          <a:cs typeface="+mn-cs"/>
                        </a:rPr>
                        <a:t>Data </a:t>
                      </a:r>
                      <a:r>
                        <a:rPr lang="nl-NL" sz="1000" kern="1200">
                          <a:solidFill>
                            <a:schemeClr val="dk1"/>
                          </a:solidFill>
                          <a:effectLst/>
                          <a:latin typeface="+mn-lt"/>
                          <a:ea typeface="+mn-ea"/>
                          <a:cs typeface="+mn-cs"/>
                        </a:rPr>
                        <a:t>over energienet en -transport </a:t>
                      </a:r>
                      <a:endParaRPr lang="nl-NL" sz="1000"/>
                    </a:p>
                  </a:txBody>
                  <a:tcPr/>
                </a:tc>
                <a:tc>
                  <a:txBody>
                    <a:bodyPr/>
                    <a:lstStyle/>
                    <a:p>
                      <a:r>
                        <a:rPr lang="nl-NL" sz="1000" kern="120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p>
                  </a:txBody>
                  <a:tcPr/>
                </a:tc>
                <a:extLst>
                  <a:ext uri="{0D108BD9-81ED-4DB2-BD59-A6C34878D82A}">
                    <a16:rowId xmlns:a16="http://schemas.microsoft.com/office/drawing/2014/main" val="3039226497"/>
                  </a:ext>
                </a:extLst>
              </a:tr>
            </a:tbl>
          </a:graphicData>
        </a:graphic>
      </p:graphicFrame>
      <p:sp>
        <p:nvSpPr>
          <p:cNvPr id="2" name="Tekstvak 1">
            <a:extLst>
              <a:ext uri="{FF2B5EF4-FFF2-40B4-BE49-F238E27FC236}">
                <a16:creationId xmlns:a16="http://schemas.microsoft.com/office/drawing/2014/main" id="{AE513FF6-A764-91FF-7DFB-1281EEF8BE21}"/>
              </a:ext>
            </a:extLst>
          </p:cNvPr>
          <p:cNvSpPr txBox="1"/>
          <p:nvPr/>
        </p:nvSpPr>
        <p:spPr>
          <a:xfrm>
            <a:off x="5330526" y="2428875"/>
            <a:ext cx="313669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800" i="1">
                <a:cs typeface="Arial"/>
              </a:rPr>
              <a:t>Onderscheid tussen infrastructuur en dienst (energietransport)</a:t>
            </a:r>
          </a:p>
        </p:txBody>
      </p:sp>
    </p:spTree>
    <p:extLst>
      <p:ext uri="{BB962C8B-B14F-4D97-AF65-F5344CB8AC3E}">
        <p14:creationId xmlns:p14="http://schemas.microsoft.com/office/powerpoint/2010/main" val="2752903251"/>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555FA4E3657442BD0D2C5A494AECC4" ma:contentTypeVersion="16" ma:contentTypeDescription="Een nieuw document maken." ma:contentTypeScope="" ma:versionID="6f7c6ca1f649ed1f8b0206e43582e00d">
  <xsd:schema xmlns:xsd="http://www.w3.org/2001/XMLSchema" xmlns:xs="http://www.w3.org/2001/XMLSchema" xmlns:p="http://schemas.microsoft.com/office/2006/metadata/properties" xmlns:ns2="f94ee42d-796a-4c74-b5ca-30f32e5db0e3" xmlns:ns3="245c1edb-bc94-4549-a776-6d3dc7e5fd9a" targetNamespace="http://schemas.microsoft.com/office/2006/metadata/properties" ma:root="true" ma:fieldsID="77e30d1ffe5eded77231fecef7b4fbc3" ns2:_="" ns3:_="">
    <xsd:import namespace="f94ee42d-796a-4c74-b5ca-30f32e5db0e3"/>
    <xsd:import namespace="245c1edb-bc94-4549-a776-6d3dc7e5f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ee42d-796a-4c74-b5ca-30f32e5db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c1edb-bc94-4549-a776-6d3dc7e5f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f99bc08-1e0a-4a15-9b6a-42b062e9e65b}" ma:internalName="TaxCatchAll" ma:showField="CatchAllData" ma:web="245c1edb-bc94-4549-a776-6d3dc7e5f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4ee42d-796a-4c74-b5ca-30f32e5db0e3">
      <Terms xmlns="http://schemas.microsoft.com/office/infopath/2007/PartnerControls"/>
    </lcf76f155ced4ddcb4097134ff3c332f>
    <TaxCatchAll xmlns="245c1edb-bc94-4549-a776-6d3dc7e5fd9a" xsi:nil="true"/>
  </documentManagement>
</p:properties>
</file>

<file path=customXml/itemProps1.xml><?xml version="1.0" encoding="utf-8"?>
<ds:datastoreItem xmlns:ds="http://schemas.openxmlformats.org/officeDocument/2006/customXml" ds:itemID="{C8567BB5-1716-41AD-BDD0-6067A9A02F82}">
  <ds:schemaRefs>
    <ds:schemaRef ds:uri="245c1edb-bc94-4549-a776-6d3dc7e5fd9a"/>
    <ds:schemaRef ds:uri="f94ee42d-796a-4c74-b5ca-30f32e5db0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3.xml><?xml version="1.0" encoding="utf-8"?>
<ds:datastoreItem xmlns:ds="http://schemas.openxmlformats.org/officeDocument/2006/customXml" ds:itemID="{0E9CF2DC-C042-47B3-94B2-4023DE1776F9}">
  <ds:schemaRefs>
    <ds:schemaRef ds:uri="245c1edb-bc94-4549-a776-6d3dc7e5fd9a"/>
    <ds:schemaRef ds:uri="f94ee42d-796a-4c74-b5ca-30f32e5db0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9364</Words>
  <Application>Microsoft Office PowerPoint</Application>
  <PresentationFormat>Diavoorstelling (16:9)</PresentationFormat>
  <Paragraphs>1885</Paragraphs>
  <Slides>63</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63</vt:i4>
      </vt:variant>
    </vt:vector>
  </HeadingPairs>
  <TitlesOfParts>
    <vt:vector size="70" baseType="lpstr">
      <vt:lpstr>Microsoft JhengHei Light</vt:lpstr>
      <vt:lpstr>Arial</vt:lpstr>
      <vt:lpstr>Calibri</vt:lpstr>
      <vt:lpstr>Calibri Light</vt:lpstr>
      <vt:lpstr>Segoe UI</vt:lpstr>
      <vt:lpstr>Wingdings</vt:lpstr>
      <vt:lpstr>Office-thema</vt:lpstr>
      <vt:lpstr>Release 2.2 – Het NBility model</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 waardestromen (1/3)</vt:lpstr>
      <vt:lpstr>PowerPoint-presentatie</vt:lpstr>
      <vt:lpstr>Externe (primaire)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2.2 t.o.v. versie 2.1</vt:lpstr>
      <vt:lpstr>Model aanpassingen in C4 en E6</vt:lpstr>
      <vt:lpstr>Release notes versie 2.1 t.o.v. versie 2.0</vt:lpstr>
      <vt:lpstr>Release notes versie 2.0 t.o.v. versie 1.0</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2</cp:revision>
  <dcterms:created xsi:type="dcterms:W3CDTF">2017-04-18T07:59:26Z</dcterms:created>
  <dcterms:modified xsi:type="dcterms:W3CDTF">2024-01-12T14:52:31Z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