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0"/>
  </p:notesMasterIdLst>
  <p:sldIdLst>
    <p:sldId id="285" r:id="rId5"/>
    <p:sldId id="6809" r:id="rId6"/>
    <p:sldId id="514" r:id="rId7"/>
    <p:sldId id="633" r:id="rId8"/>
    <p:sldId id="6861" r:id="rId9"/>
    <p:sldId id="6860" r:id="rId10"/>
    <p:sldId id="6857" r:id="rId11"/>
    <p:sldId id="6862" r:id="rId12"/>
    <p:sldId id="6903" r:id="rId13"/>
    <p:sldId id="6902" r:id="rId14"/>
    <p:sldId id="6904" r:id="rId15"/>
    <p:sldId id="6905" r:id="rId16"/>
    <p:sldId id="716" r:id="rId17"/>
    <p:sldId id="717" r:id="rId18"/>
    <p:sldId id="718" r:id="rId19"/>
    <p:sldId id="719" r:id="rId20"/>
    <p:sldId id="6833" r:id="rId21"/>
    <p:sldId id="721" r:id="rId22"/>
    <p:sldId id="722" r:id="rId23"/>
    <p:sldId id="723" r:id="rId24"/>
    <p:sldId id="724" r:id="rId25"/>
    <p:sldId id="725" r:id="rId26"/>
    <p:sldId id="726" r:id="rId27"/>
    <p:sldId id="727" r:id="rId28"/>
    <p:sldId id="728" r:id="rId29"/>
    <p:sldId id="729" r:id="rId30"/>
    <p:sldId id="732" r:id="rId31"/>
    <p:sldId id="733" r:id="rId32"/>
    <p:sldId id="730" r:id="rId33"/>
    <p:sldId id="731" r:id="rId34"/>
    <p:sldId id="734" r:id="rId35"/>
    <p:sldId id="6906" r:id="rId36"/>
    <p:sldId id="6869" r:id="rId37"/>
    <p:sldId id="6870" r:id="rId38"/>
    <p:sldId id="6871" r:id="rId39"/>
    <p:sldId id="6873" r:id="rId40"/>
    <p:sldId id="6874" r:id="rId41"/>
    <p:sldId id="6847" r:id="rId42"/>
    <p:sldId id="6877" r:id="rId43"/>
    <p:sldId id="6880" r:id="rId44"/>
    <p:sldId id="6876" r:id="rId45"/>
    <p:sldId id="6881" r:id="rId46"/>
    <p:sldId id="6875" r:id="rId47"/>
    <p:sldId id="6882" r:id="rId48"/>
    <p:sldId id="6878" r:id="rId49"/>
    <p:sldId id="6883" r:id="rId50"/>
    <p:sldId id="6846" r:id="rId51"/>
    <p:sldId id="6830" r:id="rId52"/>
    <p:sldId id="6908" r:id="rId53"/>
    <p:sldId id="6907" r:id="rId54"/>
    <p:sldId id="6899" r:id="rId55"/>
    <p:sldId id="6909" r:id="rId56"/>
    <p:sldId id="6895" r:id="rId57"/>
    <p:sldId id="6886" r:id="rId58"/>
    <p:sldId id="6892" r:id="rId59"/>
    <p:sldId id="6891" r:id="rId60"/>
    <p:sldId id="6890" r:id="rId61"/>
    <p:sldId id="6889" r:id="rId62"/>
    <p:sldId id="6888" r:id="rId63"/>
    <p:sldId id="6911" r:id="rId64"/>
    <p:sldId id="6912" r:id="rId65"/>
    <p:sldId id="6887" r:id="rId66"/>
    <p:sldId id="6901" r:id="rId67"/>
    <p:sldId id="6898" r:id="rId68"/>
    <p:sldId id="6849" r:id="rId69"/>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34333-4960-07C2-0E41-767D3CC9935E}" name="Knaap, AJ van der (Ton)" initials="KAvd(" userId="S::Ton.vanderKnaap@stedin.net::6eda09ce-6d8f-4650-ae8e-76b65519316c" providerId="AD"/>
  <p188:author id="{2C51615E-0AED-A0E3-E1FE-9684A4E99F20}" name="Smarius, John" initials="SJ" userId="S::John.Smarius@enexis.nl::c30baacd-31b9-4ea6-b79e-1b4cd3c3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9EAEA"/>
    <a:srgbClr val="008CBE"/>
    <a:srgbClr val="F2B800"/>
    <a:srgbClr val="735C3F"/>
    <a:srgbClr val="996633"/>
    <a:srgbClr val="FFFFCC"/>
    <a:srgbClr val="FF9900"/>
    <a:srgbClr val="D9D9D9"/>
    <a:srgbClr val="005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228" d="100"/>
          <a:sy n="228" d="100"/>
        </p:scale>
        <p:origin x="2412"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verin, S (Sefanja)" userId="99325c90-fb6f-426e-9744-e02f59114d16" providerId="ADAL" clId="{897E28CF-D511-4733-9225-A6ECD63C5DBA}"/>
    <pc:docChg chg="custSel modSld">
      <pc:chgData name="Severin, S (Sefanja)" userId="99325c90-fb6f-426e-9744-e02f59114d16" providerId="ADAL" clId="{897E28CF-D511-4733-9225-A6ECD63C5DBA}" dt="2025-05-02T11:14:47.133" v="116" actId="20577"/>
      <pc:docMkLst>
        <pc:docMk/>
      </pc:docMkLst>
      <pc:sldChg chg="delSp modSp mod">
        <pc:chgData name="Severin, S (Sefanja)" userId="99325c90-fb6f-426e-9744-e02f59114d16" providerId="ADAL" clId="{897E28CF-D511-4733-9225-A6ECD63C5DBA}" dt="2025-04-03T09:52:30.395" v="5" actId="478"/>
        <pc:sldMkLst>
          <pc:docMk/>
          <pc:sldMk cId="1402927556" sldId="6895"/>
        </pc:sldMkLst>
      </pc:sldChg>
      <pc:sldChg chg="delSp modSp mod">
        <pc:chgData name="Severin, S (Sefanja)" userId="99325c90-fb6f-426e-9744-e02f59114d16" providerId="ADAL" clId="{897E28CF-D511-4733-9225-A6ECD63C5DBA}" dt="2025-05-02T11:14:47.133" v="116" actId="20577"/>
        <pc:sldMkLst>
          <pc:docMk/>
          <pc:sldMk cId="3099849744" sldId="6899"/>
        </pc:sldMkLst>
        <pc:spChg chg="mod">
          <ac:chgData name="Severin, S (Sefanja)" userId="99325c90-fb6f-426e-9744-e02f59114d16" providerId="ADAL" clId="{897E28CF-D511-4733-9225-A6ECD63C5DBA}" dt="2025-04-29T08:21:28.296" v="46" actId="1076"/>
          <ac:spMkLst>
            <pc:docMk/>
            <pc:sldMk cId="3099849744" sldId="6899"/>
            <ac:spMk id="3" creationId="{25EE7156-E2F2-306E-0D55-0C1D8CA3EE77}"/>
          </ac:spMkLst>
        </pc:spChg>
        <pc:spChg chg="mod">
          <ac:chgData name="Severin, S (Sefanja)" userId="99325c90-fb6f-426e-9744-e02f59114d16" providerId="ADAL" clId="{897E28CF-D511-4733-9225-A6ECD63C5DBA}" dt="2025-04-29T08:22:34.818" v="51" actId="1076"/>
          <ac:spMkLst>
            <pc:docMk/>
            <pc:sldMk cId="3099849744" sldId="6899"/>
            <ac:spMk id="4" creationId="{94717271-03CD-16BC-54E5-4FC104602FE7}"/>
          </ac:spMkLst>
        </pc:spChg>
        <pc:spChg chg="mod">
          <ac:chgData name="Severin, S (Sefanja)" userId="99325c90-fb6f-426e-9744-e02f59114d16" providerId="ADAL" clId="{897E28CF-D511-4733-9225-A6ECD63C5DBA}" dt="2025-04-29T08:21:45.770" v="49" actId="14100"/>
          <ac:spMkLst>
            <pc:docMk/>
            <pc:sldMk cId="3099849744" sldId="6899"/>
            <ac:spMk id="6" creationId="{2DB20990-1F2D-D36D-B2C1-52AF5A7C5CEF}"/>
          </ac:spMkLst>
        </pc:spChg>
        <pc:spChg chg="mod">
          <ac:chgData name="Severin, S (Sefanja)" userId="99325c90-fb6f-426e-9744-e02f59114d16" providerId="ADAL" clId="{897E28CF-D511-4733-9225-A6ECD63C5DBA}" dt="2025-04-29T08:22:34.818" v="51" actId="1076"/>
          <ac:spMkLst>
            <pc:docMk/>
            <pc:sldMk cId="3099849744" sldId="6899"/>
            <ac:spMk id="12" creationId="{228FF18F-3748-D11D-96FE-EFFA34757A74}"/>
          </ac:spMkLst>
        </pc:spChg>
        <pc:spChg chg="mod">
          <ac:chgData name="Severin, S (Sefanja)" userId="99325c90-fb6f-426e-9744-e02f59114d16" providerId="ADAL" clId="{897E28CF-D511-4733-9225-A6ECD63C5DBA}" dt="2025-04-29T08:21:28.296" v="46" actId="1076"/>
          <ac:spMkLst>
            <pc:docMk/>
            <pc:sldMk cId="3099849744" sldId="6899"/>
            <ac:spMk id="15" creationId="{B6BD70E8-D480-3619-8F7E-8BE971047B42}"/>
          </ac:spMkLst>
        </pc:spChg>
        <pc:spChg chg="mod">
          <ac:chgData name="Severin, S (Sefanja)" userId="99325c90-fb6f-426e-9744-e02f59114d16" providerId="ADAL" clId="{897E28CF-D511-4733-9225-A6ECD63C5DBA}" dt="2025-04-29T08:22:34.818" v="51" actId="1076"/>
          <ac:spMkLst>
            <pc:docMk/>
            <pc:sldMk cId="3099849744" sldId="6899"/>
            <ac:spMk id="18" creationId="{FA3162A0-537E-59DC-6BC2-D3750F1D49C1}"/>
          </ac:spMkLst>
        </pc:spChg>
        <pc:spChg chg="mod">
          <ac:chgData name="Severin, S (Sefanja)" userId="99325c90-fb6f-426e-9744-e02f59114d16" providerId="ADAL" clId="{897E28CF-D511-4733-9225-A6ECD63C5DBA}" dt="2025-05-02T11:14:47.133" v="116" actId="20577"/>
          <ac:spMkLst>
            <pc:docMk/>
            <pc:sldMk cId="3099849744" sldId="6899"/>
            <ac:spMk id="25" creationId="{934E67D2-387A-6ABC-BE43-75DBD038E035}"/>
          </ac:spMkLst>
        </pc:spChg>
        <pc:spChg chg="mod">
          <ac:chgData name="Severin, S (Sefanja)" userId="99325c90-fb6f-426e-9744-e02f59114d16" providerId="ADAL" clId="{897E28CF-D511-4733-9225-A6ECD63C5DBA}" dt="2025-04-29T08:22:34.818" v="51" actId="1076"/>
          <ac:spMkLst>
            <pc:docMk/>
            <pc:sldMk cId="3099849744" sldId="6899"/>
            <ac:spMk id="77" creationId="{AEE9EFB7-AF1F-9A97-E71A-356BC2BB2672}"/>
          </ac:spMkLst>
        </pc:spChg>
        <pc:spChg chg="mod">
          <ac:chgData name="Severin, S (Sefanja)" userId="99325c90-fb6f-426e-9744-e02f59114d16" providerId="ADAL" clId="{897E28CF-D511-4733-9225-A6ECD63C5DBA}" dt="2025-04-29T08:21:28.296" v="46" actId="1076"/>
          <ac:spMkLst>
            <pc:docMk/>
            <pc:sldMk cId="3099849744" sldId="6899"/>
            <ac:spMk id="260" creationId="{08DC8B47-44EB-42DA-804C-41E8525A16AD}"/>
          </ac:spMkLst>
        </pc:spChg>
        <pc:spChg chg="mod">
          <ac:chgData name="Severin, S (Sefanja)" userId="99325c90-fb6f-426e-9744-e02f59114d16" providerId="ADAL" clId="{897E28CF-D511-4733-9225-A6ECD63C5DBA}" dt="2025-04-29T08:21:28.296" v="46" actId="1076"/>
          <ac:spMkLst>
            <pc:docMk/>
            <pc:sldMk cId="3099849744" sldId="6899"/>
            <ac:spMk id="269" creationId="{34266232-AAC5-496F-AAE4-CA95BC8EB193}"/>
          </ac:spMkLst>
        </pc:spChg>
        <pc:spChg chg="mod">
          <ac:chgData name="Severin, S (Sefanja)" userId="99325c90-fb6f-426e-9744-e02f59114d16" providerId="ADAL" clId="{897E28CF-D511-4733-9225-A6ECD63C5DBA}" dt="2025-04-29T08:22:34.818" v="51" actId="1076"/>
          <ac:spMkLst>
            <pc:docMk/>
            <pc:sldMk cId="3099849744" sldId="6899"/>
            <ac:spMk id="272" creationId="{905F4498-E435-47C1-B475-1ECBA0A9C905}"/>
          </ac:spMkLst>
        </pc:spChg>
        <pc:spChg chg="mod">
          <ac:chgData name="Severin, S (Sefanja)" userId="99325c90-fb6f-426e-9744-e02f59114d16" providerId="ADAL" clId="{897E28CF-D511-4733-9225-A6ECD63C5DBA}" dt="2025-04-29T08:22:34.818" v="51" actId="1076"/>
          <ac:spMkLst>
            <pc:docMk/>
            <pc:sldMk cId="3099849744" sldId="6899"/>
            <ac:spMk id="280" creationId="{A94D7D8F-DC83-4753-A3F6-5CE8B79B3036}"/>
          </ac:spMkLst>
        </pc:spChg>
        <pc:spChg chg="mod">
          <ac:chgData name="Severin, S (Sefanja)" userId="99325c90-fb6f-426e-9744-e02f59114d16" providerId="ADAL" clId="{897E28CF-D511-4733-9225-A6ECD63C5DBA}" dt="2025-04-29T08:21:28.296" v="46" actId="1076"/>
          <ac:spMkLst>
            <pc:docMk/>
            <pc:sldMk cId="3099849744" sldId="6899"/>
            <ac:spMk id="300" creationId="{5B919B13-EA3C-4AE8-9088-DD74D952B7FA}"/>
          </ac:spMkLst>
        </pc:spChg>
        <pc:spChg chg="mod">
          <ac:chgData name="Severin, S (Sefanja)" userId="99325c90-fb6f-426e-9744-e02f59114d16" providerId="ADAL" clId="{897E28CF-D511-4733-9225-A6ECD63C5DBA}" dt="2025-04-29T08:22:34.818" v="51" actId="1076"/>
          <ac:spMkLst>
            <pc:docMk/>
            <pc:sldMk cId="3099849744" sldId="6899"/>
            <ac:spMk id="301" creationId="{4FAC4ACF-B5C1-4169-8DEC-98B319D66D9D}"/>
          </ac:spMkLst>
        </pc:spChg>
        <pc:spChg chg="mod">
          <ac:chgData name="Severin, S (Sefanja)" userId="99325c90-fb6f-426e-9744-e02f59114d16" providerId="ADAL" clId="{897E28CF-D511-4733-9225-A6ECD63C5DBA}" dt="2025-04-29T08:21:28.296" v="46" actId="1076"/>
          <ac:spMkLst>
            <pc:docMk/>
            <pc:sldMk cId="3099849744" sldId="6899"/>
            <ac:spMk id="331" creationId="{A71DDE6B-53CE-46FE-82A2-31AE87B7FB24}"/>
          </ac:spMkLst>
        </pc:spChg>
        <pc:spChg chg="mod">
          <ac:chgData name="Severin, S (Sefanja)" userId="99325c90-fb6f-426e-9744-e02f59114d16" providerId="ADAL" clId="{897E28CF-D511-4733-9225-A6ECD63C5DBA}" dt="2025-04-29T08:21:28.296" v="46" actId="1076"/>
          <ac:spMkLst>
            <pc:docMk/>
            <pc:sldMk cId="3099849744" sldId="6899"/>
            <ac:spMk id="334" creationId="{AC520BA9-C4C8-4837-A920-345808758C34}"/>
          </ac:spMkLst>
        </pc:spChg>
        <pc:spChg chg="mod">
          <ac:chgData name="Severin, S (Sefanja)" userId="99325c90-fb6f-426e-9744-e02f59114d16" providerId="ADAL" clId="{897E28CF-D511-4733-9225-A6ECD63C5DBA}" dt="2025-04-29T08:22:34.818" v="51" actId="1076"/>
          <ac:spMkLst>
            <pc:docMk/>
            <pc:sldMk cId="3099849744" sldId="6899"/>
            <ac:spMk id="338" creationId="{0D7318CD-1C2A-4312-9688-16FFEFF77764}"/>
          </ac:spMkLst>
        </pc:spChg>
        <pc:spChg chg="mod">
          <ac:chgData name="Severin, S (Sefanja)" userId="99325c90-fb6f-426e-9744-e02f59114d16" providerId="ADAL" clId="{897E28CF-D511-4733-9225-A6ECD63C5DBA}" dt="2025-05-02T11:14:42.409" v="101" actId="20577"/>
          <ac:spMkLst>
            <pc:docMk/>
            <pc:sldMk cId="3099849744" sldId="6899"/>
            <ac:spMk id="375" creationId="{D995FCF9-8A69-4722-A4F4-9B74BE86E47A}"/>
          </ac:spMkLst>
        </pc:spChg>
        <pc:spChg chg="mod">
          <ac:chgData name="Severin, S (Sefanja)" userId="99325c90-fb6f-426e-9744-e02f59114d16" providerId="ADAL" clId="{897E28CF-D511-4733-9225-A6ECD63C5DBA}" dt="2025-04-29T08:22:34.818" v="51" actId="1076"/>
          <ac:spMkLst>
            <pc:docMk/>
            <pc:sldMk cId="3099849744" sldId="6899"/>
            <ac:spMk id="385" creationId="{9343590C-E3EA-4D11-9D01-5B4ABD90342F}"/>
          </ac:spMkLst>
        </pc:spChg>
        <pc:graphicFrameChg chg="modGraphic">
          <ac:chgData name="Severin, S (Sefanja)" userId="99325c90-fb6f-426e-9744-e02f59114d16" providerId="ADAL" clId="{897E28CF-D511-4733-9225-A6ECD63C5DBA}" dt="2025-05-02T11:14:22.839" v="86" actId="2165"/>
          <ac:graphicFrameMkLst>
            <pc:docMk/>
            <pc:sldMk cId="3099849744" sldId="6899"/>
            <ac:graphicFrameMk id="110" creationId="{F3E8BBCE-4569-4C16-93EE-87A67D672574}"/>
          </ac:graphicFrameMkLst>
        </pc:graphicFrameChg>
        <pc:cxnChg chg="mod">
          <ac:chgData name="Severin, S (Sefanja)" userId="99325c90-fb6f-426e-9744-e02f59114d16" providerId="ADAL" clId="{897E28CF-D511-4733-9225-A6ECD63C5DBA}" dt="2025-04-29T08:21:36.633" v="48" actId="14100"/>
          <ac:cxnSpMkLst>
            <pc:docMk/>
            <pc:sldMk cId="3099849744" sldId="6899"/>
            <ac:cxnSpMk id="17" creationId="{2C62E3B9-E76F-2A7C-C37D-BE203597D58C}"/>
          </ac:cxnSpMkLst>
        </pc:cxnChg>
        <pc:cxnChg chg="mod">
          <ac:chgData name="Severin, S (Sefanja)" userId="99325c90-fb6f-426e-9744-e02f59114d16" providerId="ADAL" clId="{897E28CF-D511-4733-9225-A6ECD63C5DBA}" dt="2025-04-29T08:21:32.750" v="47" actId="14100"/>
          <ac:cxnSpMkLst>
            <pc:docMk/>
            <pc:sldMk cId="3099849744" sldId="6899"/>
            <ac:cxnSpMk id="28" creationId="{D6E38A9A-09DD-E9B3-3A86-7DCFC3F29656}"/>
          </ac:cxnSpMkLst>
        </pc:cxnChg>
        <pc:cxnChg chg="mod">
          <ac:chgData name="Severin, S (Sefanja)" userId="99325c90-fb6f-426e-9744-e02f59114d16" providerId="ADAL" clId="{897E28CF-D511-4733-9225-A6ECD63C5DBA}" dt="2025-03-05T09:58:01.998" v="1" actId="1076"/>
          <ac:cxnSpMkLst>
            <pc:docMk/>
            <pc:sldMk cId="3099849744" sldId="6899"/>
            <ac:cxnSpMk id="333" creationId="{DA319E48-15F8-4AEB-849E-AAEF8105727B}"/>
          </ac:cxnSpMkLst>
        </pc:cxnChg>
      </pc:sldChg>
      <pc:sldChg chg="modSp mod">
        <pc:chgData name="Severin, S (Sefanja)" userId="99325c90-fb6f-426e-9744-e02f59114d16" providerId="ADAL" clId="{897E28CF-D511-4733-9225-A6ECD63C5DBA}" dt="2025-04-03T09:54:08.961" v="6" actId="1076"/>
        <pc:sldMkLst>
          <pc:docMk/>
          <pc:sldMk cId="178334598" sldId="6908"/>
        </pc:sldMkLst>
        <pc:spChg chg="mod">
          <ac:chgData name="Severin, S (Sefanja)" userId="99325c90-fb6f-426e-9744-e02f59114d16" providerId="ADAL" clId="{897E28CF-D511-4733-9225-A6ECD63C5DBA}" dt="2025-04-03T09:54:08.961" v="6" actId="1076"/>
          <ac:spMkLst>
            <pc:docMk/>
            <pc:sldMk cId="178334598" sldId="6908"/>
            <ac:spMk id="15" creationId="{5415D7F3-F101-AAB6-7591-E6C145B54884}"/>
          </ac:spMkLst>
        </pc:spChg>
        <pc:spChg chg="mod">
          <ac:chgData name="Severin, S (Sefanja)" userId="99325c90-fb6f-426e-9744-e02f59114d16" providerId="ADAL" clId="{897E28CF-D511-4733-9225-A6ECD63C5DBA}" dt="2025-04-03T09:54:08.961" v="6" actId="1076"/>
          <ac:spMkLst>
            <pc:docMk/>
            <pc:sldMk cId="178334598" sldId="6908"/>
            <ac:spMk id="228" creationId="{3BF0B441-4295-43CD-87D9-F9891393D96B}"/>
          </ac:spMkLst>
        </pc:spChg>
        <pc:spChg chg="mod">
          <ac:chgData name="Severin, S (Sefanja)" userId="99325c90-fb6f-426e-9744-e02f59114d16" providerId="ADAL" clId="{897E28CF-D511-4733-9225-A6ECD63C5DBA}" dt="2025-04-03T09:54:08.961" v="6" actId="1076"/>
          <ac:spMkLst>
            <pc:docMk/>
            <pc:sldMk cId="178334598" sldId="6908"/>
            <ac:spMk id="229" creationId="{834741CC-EBA9-4FE8-B17C-A2CE40B51F57}"/>
          </ac:spMkLst>
        </pc:spChg>
      </pc:sldChg>
    </pc:docChg>
  </pc:docChgLst>
  <pc:docChgLst>
    <pc:chgData name="Lex de Wolff" userId="S::lex.de.wolff_alliander.com#ext#@edsn.onmicrosoft.com::842c0f73-aa79-47ef-93a1-14263045c94a" providerId="AD" clId="Web-{A8EF1C9B-2750-4821-964D-4BD62CCA4562}"/>
    <pc:docChg chg="modSld">
      <pc:chgData name="Lex de Wolff" userId="S::lex.de.wolff_alliander.com#ext#@edsn.onmicrosoft.com::842c0f73-aa79-47ef-93a1-14263045c94a" providerId="AD" clId="Web-{A8EF1C9B-2750-4821-964D-4BD62CCA4562}" dt="2025-02-07T12:38:32.765" v="3" actId="20577"/>
      <pc:docMkLst>
        <pc:docMk/>
      </pc:docMkLst>
      <pc:sldChg chg="modSp">
        <pc:chgData name="Lex de Wolff" userId="S::lex.de.wolff_alliander.com#ext#@edsn.onmicrosoft.com::842c0f73-aa79-47ef-93a1-14263045c94a" providerId="AD" clId="Web-{A8EF1C9B-2750-4821-964D-4BD62CCA4562}" dt="2025-02-07T12:38:32.765" v="3" actId="20577"/>
        <pc:sldMkLst>
          <pc:docMk/>
          <pc:sldMk cId="3114503020" sldId="6809"/>
        </pc:sldMkLst>
        <pc:spChg chg="mod">
          <ac:chgData name="Lex de Wolff" userId="S::lex.de.wolff_alliander.com#ext#@edsn.onmicrosoft.com::842c0f73-aa79-47ef-93a1-14263045c94a" providerId="AD" clId="Web-{A8EF1C9B-2750-4821-964D-4BD62CCA4562}" dt="2025-02-07T12:38:32.765" v="3" actId="20577"/>
          <ac:spMkLst>
            <pc:docMk/>
            <pc:sldMk cId="3114503020" sldId="6809"/>
            <ac:spMk id="6" creationId="{C113AC2B-AF31-48D7-8C57-4A714F53A4F6}"/>
          </ac:spMkLst>
        </pc:spChg>
      </pc:sldChg>
    </pc:docChg>
  </pc:docChgLst>
  <pc:docChgLst>
    <pc:chgData name="Lex de Wolff" userId="S::lex.de.wolff_alliander.com#ext#@edsn.onmicrosoft.com::842c0f73-aa79-47ef-93a1-14263045c94a" providerId="AD" clId="Web-{3FBBBA6E-3425-4590-9C18-B4BA9AF9390A}"/>
    <pc:docChg chg="modSld">
      <pc:chgData name="Lex de Wolff" userId="S::lex.de.wolff_alliander.com#ext#@edsn.onmicrosoft.com::842c0f73-aa79-47ef-93a1-14263045c94a" providerId="AD" clId="Web-{3FBBBA6E-3425-4590-9C18-B4BA9AF9390A}" dt="2025-02-07T12:54:52.941" v="149" actId="20577"/>
      <pc:docMkLst>
        <pc:docMk/>
      </pc:docMkLst>
      <pc:sldChg chg="delSp">
        <pc:chgData name="Lex de Wolff" userId="S::lex.de.wolff_alliander.com#ext#@edsn.onmicrosoft.com::842c0f73-aa79-47ef-93a1-14263045c94a" providerId="AD" clId="Web-{3FBBBA6E-3425-4590-9C18-B4BA9AF9390A}" dt="2025-02-07T12:45:34.124" v="3"/>
        <pc:sldMkLst>
          <pc:docMk/>
          <pc:sldMk cId="498754887" sldId="6857"/>
        </pc:sldMkLst>
      </pc:sldChg>
      <pc:sldChg chg="delSp modSp">
        <pc:chgData name="Lex de Wolff" userId="S::lex.de.wolff_alliander.com#ext#@edsn.onmicrosoft.com::842c0f73-aa79-47ef-93a1-14263045c94a" providerId="AD" clId="Web-{3FBBBA6E-3425-4590-9C18-B4BA9AF9390A}" dt="2025-02-07T12:45:15.217" v="2"/>
        <pc:sldMkLst>
          <pc:docMk/>
          <pc:sldMk cId="3600979848" sldId="6861"/>
        </pc:sldMkLst>
      </pc:sldChg>
      <pc:sldChg chg="modSp">
        <pc:chgData name="Lex de Wolff" userId="S::lex.de.wolff_alliander.com#ext#@edsn.onmicrosoft.com::842c0f73-aa79-47ef-93a1-14263045c94a" providerId="AD" clId="Web-{3FBBBA6E-3425-4590-9C18-B4BA9AF9390A}" dt="2025-02-07T12:52:42.952" v="115" actId="20577"/>
        <pc:sldMkLst>
          <pc:docMk/>
          <pc:sldMk cId="1780083109" sldId="6902"/>
        </pc:sldMkLst>
        <pc:spChg chg="mod">
          <ac:chgData name="Lex de Wolff" userId="S::lex.de.wolff_alliander.com#ext#@edsn.onmicrosoft.com::842c0f73-aa79-47ef-93a1-14263045c94a" providerId="AD" clId="Web-{3FBBBA6E-3425-4590-9C18-B4BA9AF9390A}" dt="2025-02-07T12:51:15.543" v="73" actId="1076"/>
          <ac:spMkLst>
            <pc:docMk/>
            <pc:sldMk cId="1780083109" sldId="6902"/>
            <ac:spMk id="31" creationId="{00000000-0000-0000-0000-000000000000}"/>
          </ac:spMkLst>
        </pc:spChg>
        <pc:spChg chg="mod">
          <ac:chgData name="Lex de Wolff" userId="S::lex.de.wolff_alliander.com#ext#@edsn.onmicrosoft.com::842c0f73-aa79-47ef-93a1-14263045c94a" providerId="AD" clId="Web-{3FBBBA6E-3425-4590-9C18-B4BA9AF9390A}" dt="2025-02-07T12:51:15.512" v="72" actId="1076"/>
          <ac:spMkLst>
            <pc:docMk/>
            <pc:sldMk cId="1780083109" sldId="6902"/>
            <ac:spMk id="32" creationId="{00000000-0000-0000-0000-000000000000}"/>
          </ac:spMkLst>
        </pc:spChg>
        <pc:spChg chg="mod">
          <ac:chgData name="Lex de Wolff" userId="S::lex.de.wolff_alliander.com#ext#@edsn.onmicrosoft.com::842c0f73-aa79-47ef-93a1-14263045c94a" providerId="AD" clId="Web-{3FBBBA6E-3425-4590-9C18-B4BA9AF9390A}" dt="2025-02-07T12:52:42.952" v="115" actId="20577"/>
          <ac:spMkLst>
            <pc:docMk/>
            <pc:sldMk cId="1780083109" sldId="6902"/>
            <ac:spMk id="33" creationId="{00000000-0000-0000-0000-000000000000}"/>
          </ac:spMkLst>
        </pc:spChg>
      </pc:sldChg>
      <pc:sldChg chg="modSp">
        <pc:chgData name="Lex de Wolff" userId="S::lex.de.wolff_alliander.com#ext#@edsn.onmicrosoft.com::842c0f73-aa79-47ef-93a1-14263045c94a" providerId="AD" clId="Web-{3FBBBA6E-3425-4590-9C18-B4BA9AF9390A}" dt="2025-02-07T12:54:52.941" v="149" actId="20577"/>
        <pc:sldMkLst>
          <pc:docMk/>
          <pc:sldMk cId="1865312245" sldId="6904"/>
        </pc:sldMkLst>
        <pc:spChg chg="mod">
          <ac:chgData name="Lex de Wolff" userId="S::lex.de.wolff_alliander.com#ext#@edsn.onmicrosoft.com::842c0f73-aa79-47ef-93a1-14263045c94a" providerId="AD" clId="Web-{3FBBBA6E-3425-4590-9C18-B4BA9AF9390A}" dt="2025-02-07T12:54:52.941" v="149" actId="20577"/>
          <ac:spMkLst>
            <pc:docMk/>
            <pc:sldMk cId="1865312245" sldId="6904"/>
            <ac:spMk id="5" creationId="{00000000-0000-0000-0000-000000000000}"/>
          </ac:spMkLst>
        </pc:spChg>
      </pc:sldChg>
    </pc:docChg>
  </pc:docChgLst>
  <pc:docChgLst>
    <pc:chgData name="Lex de Wolff" userId="S::lex.de.wolff_alliander.com#ext#@edsn.onmicrosoft.com::842c0f73-aa79-47ef-93a1-14263045c94a" providerId="AD" clId="Web-{2C5DB7E1-2C69-43B0-BB5B-452662D785D0}"/>
    <pc:docChg chg="modSld">
      <pc:chgData name="Lex de Wolff" userId="S::lex.de.wolff_alliander.com#ext#@edsn.onmicrosoft.com::842c0f73-aa79-47ef-93a1-14263045c94a" providerId="AD" clId="Web-{2C5DB7E1-2C69-43B0-BB5B-452662D785D0}" dt="2025-02-07T16:03:06.907" v="0"/>
      <pc:docMkLst>
        <pc:docMk/>
      </pc:docMkLst>
      <pc:sldChg chg="delSp">
        <pc:chgData name="Lex de Wolff" userId="S::lex.de.wolff_alliander.com#ext#@edsn.onmicrosoft.com::842c0f73-aa79-47ef-93a1-14263045c94a" providerId="AD" clId="Web-{2C5DB7E1-2C69-43B0-BB5B-452662D785D0}" dt="2025-02-07T16:03:06.907" v="0"/>
        <pc:sldMkLst>
          <pc:docMk/>
          <pc:sldMk cId="1360801853" sldId="6830"/>
        </pc:sldMkLst>
      </pc:sldChg>
    </pc:docChg>
  </pc:docChgLst>
  <pc:docChgLst>
    <pc:chgData name="Lex de Wolff" userId="S::lex.de.wolff_alliander.com#ext#@edsn.onmicrosoft.com::842c0f73-aa79-47ef-93a1-14263045c94a" providerId="AD" clId="Web-{36C2194A-741E-48CB-94C5-3E5EDFB1C7D8}"/>
    <pc:docChg chg="addSld">
      <pc:chgData name="Lex de Wolff" userId="S::lex.de.wolff_alliander.com#ext#@edsn.onmicrosoft.com::842c0f73-aa79-47ef-93a1-14263045c94a" providerId="AD" clId="Web-{36C2194A-741E-48CB-94C5-3E5EDFB1C7D8}" dt="2025-02-07T12:40:08.722" v="1"/>
      <pc:docMkLst>
        <pc:docMk/>
      </pc:docMkLst>
      <pc:sldChg chg="add">
        <pc:chgData name="Lex de Wolff" userId="S::lex.de.wolff_alliander.com#ext#@edsn.onmicrosoft.com::842c0f73-aa79-47ef-93a1-14263045c94a" providerId="AD" clId="Web-{36C2194A-741E-48CB-94C5-3E5EDFB1C7D8}" dt="2025-02-07T12:40:08.706" v="0"/>
        <pc:sldMkLst>
          <pc:docMk/>
          <pc:sldMk cId="2875813354" sldId="6911"/>
        </pc:sldMkLst>
      </pc:sldChg>
      <pc:sldChg chg="add">
        <pc:chgData name="Lex de Wolff" userId="S::lex.de.wolff_alliander.com#ext#@edsn.onmicrosoft.com::842c0f73-aa79-47ef-93a1-14263045c94a" providerId="AD" clId="Web-{36C2194A-741E-48CB-94C5-3E5EDFB1C7D8}" dt="2025-02-07T12:40:08.722" v="1"/>
        <pc:sldMkLst>
          <pc:docMk/>
          <pc:sldMk cId="2139268621" sldId="6912"/>
        </pc:sldMkLst>
      </pc:sldChg>
    </pc:docChg>
  </pc:docChgLst>
  <pc:docChgLst>
    <pc:chgData name="Knaap, AJ van der (Ton)" userId="6eda09ce-6d8f-4650-ae8e-76b65519316c" providerId="ADAL" clId="{4C9B40B8-1F53-44A8-8315-E4527EAA27B7}"/>
    <pc:docChg chg="custSel modSld">
      <pc:chgData name="Knaap, AJ van der (Ton)" userId="6eda09ce-6d8f-4650-ae8e-76b65519316c" providerId="ADAL" clId="{4C9B40B8-1F53-44A8-8315-E4527EAA27B7}" dt="2025-03-11T06:56:45.951" v="5" actId="478"/>
      <pc:docMkLst>
        <pc:docMk/>
      </pc:docMkLst>
      <pc:sldChg chg="addSp delSp modSp mod">
        <pc:chgData name="Knaap, AJ van der (Ton)" userId="6eda09ce-6d8f-4650-ae8e-76b65519316c" providerId="ADAL" clId="{4C9B40B8-1F53-44A8-8315-E4527EAA27B7}" dt="2025-03-11T06:56:45.951" v="5" actId="478"/>
        <pc:sldMkLst>
          <pc:docMk/>
          <pc:sldMk cId="772414364" sldId="6907"/>
        </pc:sldMkLst>
      </pc:sldChg>
      <pc:sldChg chg="modSp mod">
        <pc:chgData name="Knaap, AJ van der (Ton)" userId="6eda09ce-6d8f-4650-ae8e-76b65519316c" providerId="ADAL" clId="{4C9B40B8-1F53-44A8-8315-E4527EAA27B7}" dt="2025-02-23T20:19:36.159" v="1" actId="20577"/>
        <pc:sldMkLst>
          <pc:docMk/>
          <pc:sldMk cId="2875813354" sldId="6911"/>
        </pc:sldMkLst>
        <pc:spChg chg="mod">
          <ac:chgData name="Knaap, AJ van der (Ton)" userId="6eda09ce-6d8f-4650-ae8e-76b65519316c" providerId="ADAL" clId="{4C9B40B8-1F53-44A8-8315-E4527EAA27B7}" dt="2025-02-23T20:19:36.159" v="1" actId="20577"/>
          <ac:spMkLst>
            <pc:docMk/>
            <pc:sldMk cId="2875813354" sldId="6911"/>
            <ac:spMk id="3" creationId="{73C699F1-965A-4A85-888A-4826A00F8947}"/>
          </ac:spMkLst>
        </pc:spChg>
      </pc:sldChg>
    </pc:docChg>
  </pc:docChgLst>
  <pc:docChgLst>
    <pc:chgData name="Smarius, John" userId="c30baacd-31b9-4ea6-b79e-1b4cd3c35358" providerId="ADAL" clId="{6E6083D8-91FD-4ADD-BA95-7AAFABC775F8}"/>
    <pc:docChg chg="undo custSel addSld delSld modSld">
      <pc:chgData name="Smarius, John" userId="c30baacd-31b9-4ea6-b79e-1b4cd3c35358" providerId="ADAL" clId="{6E6083D8-91FD-4ADD-BA95-7AAFABC775F8}" dt="2025-01-28T13:13:50.516" v="754" actId="1076"/>
      <pc:docMkLst>
        <pc:docMk/>
      </pc:docMkLst>
      <pc:sldChg chg="modSp mod">
        <pc:chgData name="Smarius, John" userId="c30baacd-31b9-4ea6-b79e-1b4cd3c35358" providerId="ADAL" clId="{6E6083D8-91FD-4ADD-BA95-7AAFABC775F8}" dt="2025-01-09T14:19:37.855" v="14" actId="20577"/>
        <pc:sldMkLst>
          <pc:docMk/>
          <pc:sldMk cId="820850131" sldId="285"/>
        </pc:sldMkLst>
      </pc:sldChg>
      <pc:sldChg chg="addSp delSp modSp mod">
        <pc:chgData name="Smarius, John" userId="c30baacd-31b9-4ea6-b79e-1b4cd3c35358" providerId="ADAL" clId="{6E6083D8-91FD-4ADD-BA95-7AAFABC775F8}" dt="2025-01-10T14:52:47.294" v="753" actId="167"/>
        <pc:sldMkLst>
          <pc:docMk/>
          <pc:sldMk cId="254575382" sldId="716"/>
        </pc:sldMkLst>
      </pc:sldChg>
      <pc:sldChg chg="modSp mod">
        <pc:chgData name="Smarius, John" userId="c30baacd-31b9-4ea6-b79e-1b4cd3c35358" providerId="ADAL" clId="{6E6083D8-91FD-4ADD-BA95-7AAFABC775F8}" dt="2025-01-09T15:12:26.567" v="529" actId="20577"/>
        <pc:sldMkLst>
          <pc:docMk/>
          <pc:sldMk cId="2701063923" sldId="717"/>
        </pc:sldMkLst>
      </pc:sldChg>
      <pc:sldChg chg="addSp delSp modSp mod">
        <pc:chgData name="Smarius, John" userId="c30baacd-31b9-4ea6-b79e-1b4cd3c35358" providerId="ADAL" clId="{6E6083D8-91FD-4ADD-BA95-7AAFABC775F8}" dt="2025-01-09T15:13:44.265" v="556" actId="1076"/>
        <pc:sldMkLst>
          <pc:docMk/>
          <pc:sldMk cId="3009427200" sldId="718"/>
        </pc:sldMkLst>
      </pc:sldChg>
      <pc:sldChg chg="modSp mod">
        <pc:chgData name="Smarius, John" userId="c30baacd-31b9-4ea6-b79e-1b4cd3c35358" providerId="ADAL" clId="{6E6083D8-91FD-4ADD-BA95-7AAFABC775F8}" dt="2025-01-09T15:12:54.802" v="550" actId="20577"/>
        <pc:sldMkLst>
          <pc:docMk/>
          <pc:sldMk cId="4035451064" sldId="719"/>
        </pc:sldMkLst>
      </pc:sldChg>
      <pc:sldChg chg="addSp delSp modSp mod">
        <pc:chgData name="Smarius, John" userId="c30baacd-31b9-4ea6-b79e-1b4cd3c35358" providerId="ADAL" clId="{6E6083D8-91FD-4ADD-BA95-7AAFABC775F8}" dt="2025-01-09T15:14:56.342" v="564" actId="478"/>
        <pc:sldMkLst>
          <pc:docMk/>
          <pc:sldMk cId="1527998003" sldId="722"/>
        </pc:sldMkLst>
      </pc:sldChg>
      <pc:sldChg chg="addSp delSp modSp mod">
        <pc:chgData name="Smarius, John" userId="c30baacd-31b9-4ea6-b79e-1b4cd3c35358" providerId="ADAL" clId="{6E6083D8-91FD-4ADD-BA95-7AAFABC775F8}" dt="2025-01-09T15:15:37.991" v="568" actId="478"/>
        <pc:sldMkLst>
          <pc:docMk/>
          <pc:sldMk cId="591337266" sldId="724"/>
        </pc:sldMkLst>
      </pc:sldChg>
      <pc:sldChg chg="addSp delSp modSp mod">
        <pc:chgData name="Smarius, John" userId="c30baacd-31b9-4ea6-b79e-1b4cd3c35358" providerId="ADAL" clId="{6E6083D8-91FD-4ADD-BA95-7AAFABC775F8}" dt="2025-01-09T15:21:17.831" v="714"/>
        <pc:sldMkLst>
          <pc:docMk/>
          <pc:sldMk cId="3113629028" sldId="726"/>
        </pc:sldMkLst>
      </pc:sldChg>
      <pc:sldChg chg="modSp mod">
        <pc:chgData name="Smarius, John" userId="c30baacd-31b9-4ea6-b79e-1b4cd3c35358" providerId="ADAL" clId="{6E6083D8-91FD-4ADD-BA95-7AAFABC775F8}" dt="2025-01-09T15:16:37.456" v="599" actId="20577"/>
        <pc:sldMkLst>
          <pc:docMk/>
          <pc:sldMk cId="849189954" sldId="727"/>
        </pc:sldMkLst>
      </pc:sldChg>
      <pc:sldChg chg="addSp delSp modSp mod">
        <pc:chgData name="Smarius, John" userId="c30baacd-31b9-4ea6-b79e-1b4cd3c35358" providerId="ADAL" clId="{6E6083D8-91FD-4ADD-BA95-7AAFABC775F8}" dt="2025-01-09T15:17:01.942" v="603" actId="478"/>
        <pc:sldMkLst>
          <pc:docMk/>
          <pc:sldMk cId="2027636084" sldId="728"/>
        </pc:sldMkLst>
      </pc:sldChg>
      <pc:sldChg chg="modSp mod">
        <pc:chgData name="Smarius, John" userId="c30baacd-31b9-4ea6-b79e-1b4cd3c35358" providerId="ADAL" clId="{6E6083D8-91FD-4ADD-BA95-7AAFABC775F8}" dt="2025-01-09T15:17:23.250" v="625" actId="20577"/>
        <pc:sldMkLst>
          <pc:docMk/>
          <pc:sldMk cId="409279211" sldId="729"/>
        </pc:sldMkLst>
      </pc:sldChg>
      <pc:sldChg chg="addSp delSp modSp mod">
        <pc:chgData name="Smarius, John" userId="c30baacd-31b9-4ea6-b79e-1b4cd3c35358" providerId="ADAL" clId="{6E6083D8-91FD-4ADD-BA95-7AAFABC775F8}" dt="2025-01-09T15:18:15.941" v="642" actId="478"/>
        <pc:sldMkLst>
          <pc:docMk/>
          <pc:sldMk cId="65017256" sldId="730"/>
        </pc:sldMkLst>
      </pc:sldChg>
      <pc:sldChg chg="modSp mod">
        <pc:chgData name="Smarius, John" userId="c30baacd-31b9-4ea6-b79e-1b4cd3c35358" providerId="ADAL" clId="{6E6083D8-91FD-4ADD-BA95-7AAFABC775F8}" dt="2025-01-09T15:18:47.125" v="682" actId="20577"/>
        <pc:sldMkLst>
          <pc:docMk/>
          <pc:sldMk cId="453673781" sldId="731"/>
        </pc:sldMkLst>
      </pc:sldChg>
      <pc:sldChg chg="addSp delSp modSp mod">
        <pc:chgData name="Smarius, John" userId="c30baacd-31b9-4ea6-b79e-1b4cd3c35358" providerId="ADAL" clId="{6E6083D8-91FD-4ADD-BA95-7AAFABC775F8}" dt="2025-01-09T15:17:44.885" v="629" actId="478"/>
        <pc:sldMkLst>
          <pc:docMk/>
          <pc:sldMk cId="1991275485" sldId="732"/>
        </pc:sldMkLst>
      </pc:sldChg>
      <pc:sldChg chg="modSp mod">
        <pc:chgData name="Smarius, John" userId="c30baacd-31b9-4ea6-b79e-1b4cd3c35358" providerId="ADAL" clId="{6E6083D8-91FD-4ADD-BA95-7AAFABC775F8}" dt="2025-01-09T15:17:56.367" v="638" actId="20577"/>
        <pc:sldMkLst>
          <pc:docMk/>
          <pc:sldMk cId="4249239124" sldId="733"/>
        </pc:sldMkLst>
      </pc:sldChg>
      <pc:sldChg chg="modSp mod">
        <pc:chgData name="Smarius, John" userId="c30baacd-31b9-4ea6-b79e-1b4cd3c35358" providerId="ADAL" clId="{6E6083D8-91FD-4ADD-BA95-7AAFABC775F8}" dt="2025-01-09T15:20:47.804" v="713" actId="1076"/>
        <pc:sldMkLst>
          <pc:docMk/>
          <pc:sldMk cId="316659910" sldId="734"/>
        </pc:sldMkLst>
      </pc:sldChg>
      <pc:sldChg chg="addSp modSp mod">
        <pc:chgData name="Smarius, John" userId="c30baacd-31b9-4ea6-b79e-1b4cd3c35358" providerId="ADAL" clId="{6E6083D8-91FD-4ADD-BA95-7AAFABC775F8}" dt="2025-01-09T15:39:37.339" v="741" actId="20577"/>
        <pc:sldMkLst>
          <pc:docMk/>
          <pc:sldMk cId="1360801853" sldId="6830"/>
        </pc:sldMkLst>
      </pc:sldChg>
      <pc:sldChg chg="addSp delSp modSp mod">
        <pc:chgData name="Smarius, John" userId="c30baacd-31b9-4ea6-b79e-1b4cd3c35358" providerId="ADAL" clId="{6E6083D8-91FD-4ADD-BA95-7AAFABC775F8}" dt="2025-01-09T15:14:12.894" v="560" actId="478"/>
        <pc:sldMkLst>
          <pc:docMk/>
          <pc:sldMk cId="3802442276" sldId="6833"/>
        </pc:sldMkLst>
      </pc:sldChg>
      <pc:sldChg chg="addSp modSp mod">
        <pc:chgData name="Smarius, John" userId="c30baacd-31b9-4ea6-b79e-1b4cd3c35358" providerId="ADAL" clId="{6E6083D8-91FD-4ADD-BA95-7AAFABC775F8}" dt="2025-01-09T14:53:22.108" v="349" actId="20577"/>
        <pc:sldMkLst>
          <pc:docMk/>
          <pc:sldMk cId="498754887" sldId="6857"/>
        </pc:sldMkLst>
      </pc:sldChg>
      <pc:sldChg chg="addSp modSp mod">
        <pc:chgData name="Smarius, John" userId="c30baacd-31b9-4ea6-b79e-1b4cd3c35358" providerId="ADAL" clId="{6E6083D8-91FD-4ADD-BA95-7AAFABC775F8}" dt="2025-01-09T14:52:24.930" v="345"/>
        <pc:sldMkLst>
          <pc:docMk/>
          <pc:sldMk cId="2545775204" sldId="6860"/>
        </pc:sldMkLst>
      </pc:sldChg>
      <pc:sldChg chg="addSp modSp mod">
        <pc:chgData name="Smarius, John" userId="c30baacd-31b9-4ea6-b79e-1b4cd3c35358" providerId="ADAL" clId="{6E6083D8-91FD-4ADD-BA95-7AAFABC775F8}" dt="2025-01-09T14:51:20.530" v="341" actId="20577"/>
        <pc:sldMkLst>
          <pc:docMk/>
          <pc:sldMk cId="3600979848" sldId="6861"/>
        </pc:sldMkLst>
      </pc:sldChg>
      <pc:sldChg chg="addSp modSp mod">
        <pc:chgData name="Smarius, John" userId="c30baacd-31b9-4ea6-b79e-1b4cd3c35358" providerId="ADAL" clId="{6E6083D8-91FD-4ADD-BA95-7AAFABC775F8}" dt="2025-01-09T14:53:54.880" v="353" actId="20577"/>
        <pc:sldMkLst>
          <pc:docMk/>
          <pc:sldMk cId="1040795807" sldId="6862"/>
        </pc:sldMkLst>
      </pc:sldChg>
      <pc:sldChg chg="modSp mod">
        <pc:chgData name="Smarius, John" userId="c30baacd-31b9-4ea6-b79e-1b4cd3c35358" providerId="ADAL" clId="{6E6083D8-91FD-4ADD-BA95-7AAFABC775F8}" dt="2025-01-09T14:57:31.200" v="450" actId="20577"/>
        <pc:sldMkLst>
          <pc:docMk/>
          <pc:sldMk cId="1780083109" sldId="6902"/>
        </pc:sldMkLst>
      </pc:sldChg>
      <pc:sldChg chg="modSp mod">
        <pc:chgData name="Smarius, John" userId="c30baacd-31b9-4ea6-b79e-1b4cd3c35358" providerId="ADAL" clId="{6E6083D8-91FD-4ADD-BA95-7AAFABC775F8}" dt="2025-01-09T14:59:19.843" v="452"/>
        <pc:sldMkLst>
          <pc:docMk/>
          <pc:sldMk cId="1865312245" sldId="6904"/>
        </pc:sldMkLst>
      </pc:sldChg>
      <pc:sldChg chg="addSp modSp mod">
        <pc:chgData name="Smarius, John" userId="c30baacd-31b9-4ea6-b79e-1b4cd3c35358" providerId="ADAL" clId="{6E6083D8-91FD-4ADD-BA95-7AAFABC775F8}" dt="2025-01-09T15:41:01.914" v="749" actId="20577"/>
        <pc:sldMkLst>
          <pc:docMk/>
          <pc:sldMk cId="772414364" sldId="6907"/>
        </pc:sldMkLst>
      </pc:sldChg>
      <pc:sldChg chg="addSp modSp mod">
        <pc:chgData name="Smarius, John" userId="c30baacd-31b9-4ea6-b79e-1b4cd3c35358" providerId="ADAL" clId="{6E6083D8-91FD-4ADD-BA95-7AAFABC775F8}" dt="2025-01-28T13:13:50.516" v="754" actId="1076"/>
        <pc:sldMkLst>
          <pc:docMk/>
          <pc:sldMk cId="178334598" sldId="6908"/>
        </pc:sldMkLst>
      </pc:sldChg>
      <pc:sldChg chg="addSp delSp modSp mod modShow">
        <pc:chgData name="Smarius, John" userId="c30baacd-31b9-4ea6-b79e-1b4cd3c35358" providerId="ADAL" clId="{6E6083D8-91FD-4ADD-BA95-7AAFABC775F8}" dt="2025-01-10T14:52:34.069" v="750" actId="1076"/>
        <pc:sldMkLst>
          <pc:docMk/>
          <pc:sldMk cId="2216178223" sldId="6910"/>
        </pc:sldMkLst>
      </pc:sldChg>
      <pc:sldChg chg="modSp add del mod">
        <pc:chgData name="Smarius, John" userId="c30baacd-31b9-4ea6-b79e-1b4cd3c35358" providerId="ADAL" clId="{6E6083D8-91FD-4ADD-BA95-7AAFABC775F8}" dt="2025-01-09T15:13:17.375" v="551" actId="47"/>
        <pc:sldMkLst>
          <pc:docMk/>
          <pc:sldMk cId="2189804363" sldId="69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3</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Segoe UI" panose="020B0502040204020203" pitchFamily="34" charset="0"/>
              </a:rPr>
              <a:t>Hier spelen ook de 'gele faciliterende' </a:t>
            </a:r>
            <a:r>
              <a:rPr lang="nl-NL" sz="1800" err="1">
                <a:effectLst/>
                <a:latin typeface="Segoe UI" panose="020B0502040204020203" pitchFamily="34" charset="0"/>
              </a:rPr>
              <a:t>capabilities</a:t>
            </a:r>
            <a:r>
              <a:rPr lang="nl-NL" sz="1800">
                <a:effectLst/>
                <a:latin typeface="Segoe UI" panose="020B0502040204020203" pitchFamily="34" charset="0"/>
              </a:rPr>
              <a:t> een rol (o.a. </a:t>
            </a:r>
            <a:r>
              <a:rPr lang="nl-NL" sz="1800" err="1">
                <a:effectLst/>
                <a:latin typeface="Segoe UI" panose="020B0502040204020203" pitchFamily="34" charset="0"/>
              </a:rPr>
              <a:t>voorraadmgt</a:t>
            </a:r>
            <a:r>
              <a:rPr lang="nl-NL" sz="1800">
                <a:effectLst/>
                <a:latin typeface="Segoe UI" panose="020B0502040204020203" pitchFamily="34" charset="0"/>
              </a:rPr>
              <a:t> en fysieke distributie). Wellicht onderdeel maken van deze </a:t>
            </a:r>
            <a:r>
              <a:rPr lang="nl-NL" sz="1800" err="1">
                <a:effectLst/>
                <a:latin typeface="Segoe UI" panose="020B0502040204020203" pitchFamily="34" charset="0"/>
              </a:rPr>
              <a:t>waardestroom</a:t>
            </a:r>
            <a:r>
              <a:rPr lang="nl-NL" sz="1800">
                <a:effectLst/>
                <a:latin typeface="Segoe UI" panose="020B0502040204020203" pitchFamily="34" charset="0"/>
              </a:rPr>
              <a:t>. </a:t>
            </a:r>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44</a:t>
            </a:fld>
            <a:endParaRPr lang="nl-NL"/>
          </a:p>
        </p:txBody>
      </p:sp>
    </p:spTree>
    <p:extLst>
      <p:ext uri="{BB962C8B-B14F-4D97-AF65-F5344CB8AC3E}">
        <p14:creationId xmlns:p14="http://schemas.microsoft.com/office/powerpoint/2010/main" val="3062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50</a:t>
            </a:fld>
            <a:endParaRPr lang="nl-NL"/>
          </a:p>
        </p:txBody>
      </p:sp>
    </p:spTree>
    <p:extLst>
      <p:ext uri="{BB962C8B-B14F-4D97-AF65-F5344CB8AC3E}">
        <p14:creationId xmlns:p14="http://schemas.microsoft.com/office/powerpoint/2010/main" val="35958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7</a:t>
            </a:fld>
            <a:endParaRPr lang="nl-NL"/>
          </a:p>
        </p:txBody>
      </p:sp>
    </p:spTree>
    <p:extLst>
      <p:ext uri="{BB962C8B-B14F-4D97-AF65-F5344CB8AC3E}">
        <p14:creationId xmlns:p14="http://schemas.microsoft.com/office/powerpoint/2010/main" val="383258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10</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12</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31</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32</a:t>
            </a:fld>
            <a:endParaRPr lang="nl-NL"/>
          </a:p>
        </p:txBody>
      </p:sp>
    </p:spTree>
    <p:extLst>
      <p:ext uri="{BB962C8B-B14F-4D97-AF65-F5344CB8AC3E}">
        <p14:creationId xmlns:p14="http://schemas.microsoft.com/office/powerpoint/2010/main" val="30117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38</a:t>
            </a:fld>
            <a:endParaRPr lang="nl-NL"/>
          </a:p>
        </p:txBody>
      </p:sp>
    </p:spTree>
    <p:extLst>
      <p:ext uri="{BB962C8B-B14F-4D97-AF65-F5344CB8AC3E}">
        <p14:creationId xmlns:p14="http://schemas.microsoft.com/office/powerpoint/2010/main" val="422550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2-5-2025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2-5-2025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2-5-2025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2-5-2025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2-5-2025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2-5-2025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err="1">
                  <a:solidFill>
                    <a:schemeClr val="bg1"/>
                  </a:solidFill>
                </a:rPr>
                <a:t>NBility</a:t>
              </a:r>
              <a:endParaRPr lang="nl-NL" sz="6600" b="1">
                <a:solidFill>
                  <a:schemeClr val="bg1"/>
                </a:solidFill>
              </a:endParaRP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2-5-2025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2-5-2025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2-5-2025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2-5-2025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2-5-2025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2-5-2025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2-5-2025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2-5-2025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2-5-2025</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6435090" cy="1790700"/>
          </a:xfrm>
        </p:spPr>
        <p:txBody>
          <a:bodyPr/>
          <a:lstStyle/>
          <a:p>
            <a:r>
              <a:rPr lang="nl-NL"/>
              <a:t>Release 2.3 – Het </a:t>
            </a:r>
            <a:r>
              <a:rPr lang="nl-NL" err="1"/>
              <a:t>NBility</a:t>
            </a:r>
            <a:r>
              <a:rPr lang="nl-NL"/>
              <a:t> model</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Februari 2025</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jfhoek 27">
            <a:extLst>
              <a:ext uri="{FF2B5EF4-FFF2-40B4-BE49-F238E27FC236}">
                <a16:creationId xmlns:a16="http://schemas.microsoft.com/office/drawing/2014/main" id="{008F2BDE-A641-AB86-A90E-CD802A881CF7}"/>
              </a:ext>
            </a:extLst>
          </p:cNvPr>
          <p:cNvSpPr/>
          <p:nvPr/>
        </p:nvSpPr>
        <p:spPr>
          <a:xfrm>
            <a:off x="469802" y="4309068"/>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10</a:t>
            </a:fld>
            <a:endParaRPr lang="en-GB" sz="750" b="0">
              <a:solidFill>
                <a:srgbClr val="625D62">
                  <a:tint val="75000"/>
                </a:srgbClr>
              </a:solidFill>
              <a:latin typeface="Arial"/>
            </a:endParaRPr>
          </a:p>
        </p:txBody>
      </p:sp>
      <p:sp>
        <p:nvSpPr>
          <p:cNvPr id="23" name="Vijfhoek 22"/>
          <p:cNvSpPr/>
          <p:nvPr/>
        </p:nvSpPr>
        <p:spPr>
          <a:xfrm>
            <a:off x="451754" y="1781950"/>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068359"/>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354769"/>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631810"/>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181944"/>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460372"/>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9" name="Vijfhoek 28"/>
          <p:cNvSpPr/>
          <p:nvPr/>
        </p:nvSpPr>
        <p:spPr>
          <a:xfrm>
            <a:off x="469802" y="3747735"/>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2957" y="1500225"/>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284288" y="974808"/>
            <a:ext cx="3231299"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latin typeface="Arial"/>
                <a:cs typeface="Arial"/>
              </a:rPr>
              <a:t>Productgroep</a:t>
            </a:r>
            <a:endParaRPr lang="nl-NL" sz="1000" b="1">
              <a:solidFill>
                <a:srgbClr val="4D4D4D"/>
              </a:solidFil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Aansluiting</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Reconstructie energienet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Toekomstbestendig energienet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Transportcapaciteit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Energietransport</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err="1">
                <a:solidFill>
                  <a:srgbClr val="4D4D4D"/>
                </a:solidFill>
                <a:latin typeface="Arial"/>
                <a:cs typeface="Arial"/>
              </a:rPr>
              <a:t>Energietoegewijzing</a:t>
            </a:r>
            <a:endParaRPr lang="nl-NL" sz="1000">
              <a:solidFill>
                <a:srgbClr val="4D4D4D"/>
              </a:solidFill>
              <a:latin typeface="Arial"/>
              <a:cs typeface="Aria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Netbeheer dataproduct </a:t>
            </a:r>
          </a:p>
        </p:txBody>
      </p:sp>
      <p:sp>
        <p:nvSpPr>
          <p:cNvPr id="32" name="Tijdelijke aanduiding voor verticale tekst 1"/>
          <p:cNvSpPr txBox="1">
            <a:spLocks/>
          </p:cNvSpPr>
          <p:nvPr/>
        </p:nvSpPr>
        <p:spPr>
          <a:xfrm>
            <a:off x="754843" y="974808"/>
            <a:ext cx="3245198" cy="3428160"/>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Waardestroom</a:t>
            </a:r>
          </a:p>
          <a:p>
            <a:pPr marL="0" indent="0" defTabSz="539354">
              <a:lnSpc>
                <a:spcPct val="100000"/>
              </a:lnSpc>
              <a:spcBef>
                <a:spcPts val="800"/>
              </a:spcBef>
              <a:spcAft>
                <a:spcPts val="200"/>
              </a:spcAft>
              <a:buClr>
                <a:srgbClr val="4D4D4D"/>
              </a:buClr>
              <a:buNone/>
              <a:defRPr/>
            </a:pPr>
            <a:endParaRPr lang="nl-NL" sz="1000" b="1">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Aanleggen en wijzigen van aansluitingen</a:t>
            </a:r>
          </a:p>
          <a:p>
            <a:pPr marL="0" indent="0" defTabSz="539354">
              <a:lnSpc>
                <a:spcPct val="100000"/>
              </a:lnSpc>
              <a:spcBef>
                <a:spcPts val="800"/>
              </a:spcBef>
              <a:spcAft>
                <a:spcPts val="200"/>
              </a:spcAft>
              <a:buClr>
                <a:srgbClr val="4D4D4D"/>
              </a:buClr>
              <a:buNone/>
              <a:defRPr/>
            </a:pPr>
            <a:r>
              <a:rPr lang="nl-NL" sz="1000">
                <a:solidFill>
                  <a:srgbClr val="4D4D4D"/>
                </a:solidFill>
              </a:rPr>
              <a:t>Reconstrueren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Netgedreven</a:t>
            </a:r>
            <a:r>
              <a:rPr lang="nl-NL" sz="1000">
                <a:solidFill>
                  <a:srgbClr val="4D4D4D"/>
                </a:solidFill>
              </a:rPr>
              <a:t> aanpassen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(onderhoud)</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(storingsherstel)</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Afstemmen gewenste en beschikbare transportcapaciteit</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Transporteren van energie</a:t>
            </a:r>
          </a:p>
          <a:p>
            <a:pPr marL="0" indent="0" defTabSz="539354">
              <a:lnSpc>
                <a:spcPct val="100000"/>
              </a:lnSpc>
              <a:spcBef>
                <a:spcPts val="800"/>
              </a:spcBef>
              <a:spcAft>
                <a:spcPts val="200"/>
              </a:spcAft>
              <a:buClr>
                <a:srgbClr val="4D4D4D"/>
              </a:buClr>
              <a:buNone/>
              <a:defRPr/>
            </a:pPr>
            <a:r>
              <a:rPr lang="nl-NL" sz="1000">
                <a:solidFill>
                  <a:srgbClr val="4D4D4D"/>
                </a:solidFill>
              </a:rPr>
              <a:t>Toewijzen van energie-uitwisseling</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Beschikbaar stellen van netbeheerdata</a:t>
            </a:r>
          </a:p>
        </p:txBody>
      </p:sp>
      <p:sp>
        <p:nvSpPr>
          <p:cNvPr id="33" name="Tijdelijke aanduiding voor verticale tekst 1"/>
          <p:cNvSpPr txBox="1">
            <a:spLocks/>
          </p:cNvSpPr>
          <p:nvPr/>
        </p:nvSpPr>
        <p:spPr>
          <a:xfrm>
            <a:off x="6536531" y="974808"/>
            <a:ext cx="2508748" cy="3423514"/>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latin typeface="Arial"/>
                <a:cs typeface="Arial"/>
              </a:rPr>
              <a:t>Belanghebbende</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Klant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Netgebruiker</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Beheerder infrastructuur/ondergrond</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Maatschappij</a:t>
            </a:r>
          </a:p>
          <a:p>
            <a:pPr marL="0" indent="0" defTabSz="539354">
              <a:lnSpc>
                <a:spcPct val="100000"/>
              </a:lnSpc>
              <a:spcBef>
                <a:spcPts val="800"/>
              </a:spcBef>
              <a:spcAft>
                <a:spcPts val="200"/>
              </a:spcAft>
              <a:buNone/>
              <a:defRPr/>
            </a:pPr>
            <a:r>
              <a:rPr lang="nl-NL" sz="1000">
                <a:solidFill>
                  <a:srgbClr val="4D4D4D"/>
                </a:solidFill>
                <a:latin typeface="Arial"/>
                <a:cs typeface="Arial"/>
              </a:rPr>
              <a:t>Netgebruiker</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Marktpartij</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Data-afnemer</a:t>
            </a:r>
          </a:p>
        </p:txBody>
      </p:sp>
      <p:sp>
        <p:nvSpPr>
          <p:cNvPr id="34" name="Afgeronde rechthoek 33"/>
          <p:cNvSpPr/>
          <p:nvPr/>
        </p:nvSpPr>
        <p:spPr>
          <a:xfrm>
            <a:off x="111360" y="1514905"/>
            <a:ext cx="288000"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35" name="Afgeronde rechthoek 34"/>
          <p:cNvSpPr/>
          <p:nvPr/>
        </p:nvSpPr>
        <p:spPr>
          <a:xfrm>
            <a:off x="109589" y="2082791"/>
            <a:ext cx="288000"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36" name="Afgeronde rechthoek 35"/>
          <p:cNvSpPr/>
          <p:nvPr/>
        </p:nvSpPr>
        <p:spPr>
          <a:xfrm>
            <a:off x="114326" y="2373691"/>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P.D.1</a:t>
            </a:r>
          </a:p>
        </p:txBody>
      </p:sp>
      <p:sp>
        <p:nvSpPr>
          <p:cNvPr id="37" name="Afgeronde rechthoek 36"/>
          <p:cNvSpPr/>
          <p:nvPr/>
        </p:nvSpPr>
        <p:spPr>
          <a:xfrm>
            <a:off x="109589" y="1805385"/>
            <a:ext cx="288000"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38" name="Afgeronde rechthoek 37"/>
          <p:cNvSpPr/>
          <p:nvPr/>
        </p:nvSpPr>
        <p:spPr>
          <a:xfrm>
            <a:off x="114326" y="3202796"/>
            <a:ext cx="288000"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39" name="Afgeronde rechthoek 38"/>
          <p:cNvSpPr/>
          <p:nvPr/>
        </p:nvSpPr>
        <p:spPr>
          <a:xfrm>
            <a:off x="114326" y="3477582"/>
            <a:ext cx="288000"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40" name="Afgeronde rechthoek 39"/>
          <p:cNvSpPr/>
          <p:nvPr/>
        </p:nvSpPr>
        <p:spPr>
          <a:xfrm>
            <a:off x="114326" y="3759674"/>
            <a:ext cx="288000"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41" name="Afgeronde rechthoek 40"/>
          <p:cNvSpPr/>
          <p:nvPr/>
        </p:nvSpPr>
        <p:spPr>
          <a:xfrm>
            <a:off x="114326" y="4322935"/>
            <a:ext cx="288000"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Externe (primaire) </a:t>
            </a:r>
            <a:r>
              <a:rPr lang="nl-NL" sz="2100" err="1">
                <a:solidFill>
                  <a:srgbClr val="821E7D"/>
                </a:solidFill>
                <a:latin typeface="Microsoft JhengHei Light"/>
              </a:rPr>
              <a:t>waardestromen</a:t>
            </a:r>
            <a:r>
              <a:rPr lang="nl-NL" sz="2100">
                <a:solidFill>
                  <a:srgbClr val="821E7D"/>
                </a:solidFill>
                <a:latin typeface="Microsoft JhengHei Light"/>
              </a:rPr>
              <a:t> (2/3)</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Productgroepen en Belanghebbenden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Afgeronde rechthoek 35">
            <a:extLst>
              <a:ext uri="{FF2B5EF4-FFF2-40B4-BE49-F238E27FC236}">
                <a16:creationId xmlns:a16="http://schemas.microsoft.com/office/drawing/2014/main" id="{74F80F28-89E1-902A-828F-9A213E2CE7B3}"/>
              </a:ext>
            </a:extLst>
          </p:cNvPr>
          <p:cNvSpPr/>
          <p:nvPr/>
        </p:nvSpPr>
        <p:spPr>
          <a:xfrm>
            <a:off x="109589" y="2647449"/>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P.D.2</a:t>
            </a:r>
          </a:p>
        </p:txBody>
      </p:sp>
      <p:sp>
        <p:nvSpPr>
          <p:cNvPr id="4" name="Tekstvak 3">
            <a:extLst>
              <a:ext uri="{FF2B5EF4-FFF2-40B4-BE49-F238E27FC236}">
                <a16:creationId xmlns:a16="http://schemas.microsoft.com/office/drawing/2014/main" id="{DD3CFB62-82C7-D0A7-9C6E-0CC463AEE966}"/>
              </a:ext>
            </a:extLst>
          </p:cNvPr>
          <p:cNvSpPr txBox="1"/>
          <p:nvPr/>
        </p:nvSpPr>
        <p:spPr>
          <a:xfrm>
            <a:off x="91626" y="1248270"/>
            <a:ext cx="8856000" cy="159462"/>
          </a:xfrm>
          <a:prstGeom prst="rect">
            <a:avLst/>
          </a:prstGeom>
          <a:solidFill>
            <a:schemeClr val="bg1">
              <a:lumMod val="95000"/>
            </a:schemeClr>
          </a:solidFill>
        </p:spPr>
        <p:txBody>
          <a:bodyPr wrap="square" lIns="36000" tIns="18000" rIns="36000" bIns="18000" rtlCol="0">
            <a:spAutoFit/>
          </a:bodyPr>
          <a:lstStyle/>
          <a:p>
            <a:r>
              <a:rPr lang="nl-NL" sz="800" i="1"/>
              <a:t>Transportgereed energienet</a:t>
            </a:r>
          </a:p>
        </p:txBody>
      </p:sp>
      <p:sp>
        <p:nvSpPr>
          <p:cNvPr id="5" name="Tekstvak 4">
            <a:extLst>
              <a:ext uri="{FF2B5EF4-FFF2-40B4-BE49-F238E27FC236}">
                <a16:creationId xmlns:a16="http://schemas.microsoft.com/office/drawing/2014/main" id="{7F6A9EAF-AF4B-E781-C6A9-816720B76D57}"/>
              </a:ext>
            </a:extLst>
          </p:cNvPr>
          <p:cNvSpPr txBox="1"/>
          <p:nvPr/>
        </p:nvSpPr>
        <p:spPr>
          <a:xfrm>
            <a:off x="91626" y="2935146"/>
            <a:ext cx="8856000" cy="159462"/>
          </a:xfrm>
          <a:prstGeom prst="rect">
            <a:avLst/>
          </a:prstGeom>
          <a:solidFill>
            <a:schemeClr val="bg1">
              <a:lumMod val="95000"/>
            </a:schemeClr>
          </a:solidFill>
        </p:spPr>
        <p:txBody>
          <a:bodyPr wrap="square" lIns="36000" tIns="18000" rIns="36000" bIns="18000" rtlCol="0">
            <a:spAutoFit/>
          </a:bodyPr>
          <a:lstStyle/>
          <a:p>
            <a:r>
              <a:rPr lang="nl-NL" sz="800" i="1"/>
              <a:t>Energietransport</a:t>
            </a:r>
          </a:p>
        </p:txBody>
      </p:sp>
      <p:sp>
        <p:nvSpPr>
          <p:cNvPr id="7" name="Tekstvak 6">
            <a:extLst>
              <a:ext uri="{FF2B5EF4-FFF2-40B4-BE49-F238E27FC236}">
                <a16:creationId xmlns:a16="http://schemas.microsoft.com/office/drawing/2014/main" id="{C4D43B68-40B7-389C-18AA-97EB497F9EB9}"/>
              </a:ext>
            </a:extLst>
          </p:cNvPr>
          <p:cNvSpPr txBox="1"/>
          <p:nvPr/>
        </p:nvSpPr>
        <p:spPr>
          <a:xfrm>
            <a:off x="109589" y="4056508"/>
            <a:ext cx="8856000" cy="159462"/>
          </a:xfrm>
          <a:prstGeom prst="rect">
            <a:avLst/>
          </a:prstGeom>
          <a:solidFill>
            <a:schemeClr val="bg1">
              <a:lumMod val="95000"/>
            </a:schemeClr>
          </a:solidFill>
        </p:spPr>
        <p:txBody>
          <a:bodyPr wrap="square" lIns="36000" tIns="18000" rIns="36000" bIns="18000" rtlCol="0">
            <a:spAutoFit/>
          </a:bodyPr>
          <a:lstStyle/>
          <a:p>
            <a:r>
              <a:rPr lang="nl-NL" sz="800" i="1"/>
              <a:t>Data over energienet en -transport</a:t>
            </a:r>
          </a:p>
        </p:txBody>
      </p:sp>
    </p:spTree>
    <p:extLst>
      <p:ext uri="{BB962C8B-B14F-4D97-AF65-F5344CB8AC3E}">
        <p14:creationId xmlns:p14="http://schemas.microsoft.com/office/powerpoint/2010/main" val="178008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79D78043-F986-C756-D94F-F075381673B7}"/>
              </a:ext>
            </a:extLst>
          </p:cNvPr>
          <p:cNvSpPr/>
          <p:nvPr/>
        </p:nvSpPr>
        <p:spPr>
          <a:xfrm>
            <a:off x="6611507" y="815295"/>
            <a:ext cx="1224000" cy="4262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300D3D0B-B78E-7B7B-43DC-8F216C9155C5}"/>
              </a:ext>
            </a:extLst>
          </p:cNvPr>
          <p:cNvSpPr/>
          <p:nvPr/>
        </p:nvSpPr>
        <p:spPr>
          <a:xfrm>
            <a:off x="7836201" y="815295"/>
            <a:ext cx="1224000" cy="426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7A9C1B4-C99E-944F-B71C-EF43C52E1D68}"/>
              </a:ext>
            </a:extLst>
          </p:cNvPr>
          <p:cNvSpPr/>
          <p:nvPr/>
        </p:nvSpPr>
        <p:spPr>
          <a:xfrm>
            <a:off x="5393534" y="815295"/>
            <a:ext cx="1224000" cy="42628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11</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2828" y="1010688"/>
            <a:ext cx="4729302"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200"/>
              </a:spcBef>
              <a:spcAft>
                <a:spcPts val="200"/>
              </a:spcAft>
              <a:buClr>
                <a:srgbClr val="4D4D4D"/>
              </a:buClr>
              <a:buNone/>
              <a:defRPr/>
            </a:pPr>
            <a:r>
              <a:rPr lang="nl-NL" sz="950" b="1" i="1" err="1">
                <a:solidFill>
                  <a:srgbClr val="4D4D4D"/>
                </a:solidFill>
                <a:latin typeface="Arial"/>
                <a:cs typeface="Arial"/>
              </a:rPr>
              <a:t>Transportgereed</a:t>
            </a:r>
            <a:r>
              <a:rPr lang="nl-NL" sz="950" b="1" i="1">
                <a:solidFill>
                  <a:srgbClr val="4D4D4D"/>
                </a:solidFill>
                <a:latin typeface="Arial"/>
                <a:cs typeface="Arial"/>
              </a:rPr>
              <a:t> energienet</a:t>
            </a:r>
            <a:endParaRPr lang="nl-NL" sz="975" b="1" i="1">
              <a:solidFill>
                <a:srgbClr val="4D4D4D"/>
              </a:solidFill>
            </a:endParaRP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Netgedreven</a:t>
            </a:r>
            <a:r>
              <a:rPr lang="nl-NL" sz="950" b="1">
                <a:solidFill>
                  <a:srgbClr val="4D4D4D"/>
                </a:solidFill>
                <a:latin typeface="Arial"/>
                <a:cs typeface="Arial"/>
              </a:rPr>
              <a:t> aanpassen van energienetten</a:t>
            </a:r>
            <a:r>
              <a:rPr lang="nl-NL" sz="950">
                <a:solidFill>
                  <a:srgbClr val="4D4D4D"/>
                </a:solidFill>
                <a:latin typeface="Arial"/>
                <a:cs typeface="Arial"/>
              </a:rPr>
              <a:t>’ leidt tot Toekomstbestendige energienetten voor zowel klanten als markpartijen waarmee transportfunctionaliteit en transportcapaciteit wordt gerealiseerd voor het transporteren van energie en aansluitcapaciteit voor </a:t>
            </a:r>
            <a:r>
              <a:rPr lang="nl-NL" sz="950" b="1">
                <a:solidFill>
                  <a:srgbClr val="4D4D4D"/>
                </a:solidFill>
                <a:latin typeface="Arial"/>
                <a:cs typeface="Arial"/>
              </a:rPr>
              <a:t>‘Aanleggen en wijzigen van aansluitingen’.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Reconstrueren van energienetten</a:t>
            </a:r>
            <a:r>
              <a:rPr lang="nl-NL" sz="950">
                <a:solidFill>
                  <a:srgbClr val="4D4D4D"/>
                </a:solidFill>
                <a:latin typeface="Arial"/>
                <a:cs typeface="Arial"/>
              </a:rPr>
              <a:t>’ leidt tot reconstructie van energienetten voor overheden en grootzakelijke klanten opdat de ligging van de energienetten past in de omgeving en het transporteren van energie voortgang kan vinden.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Instandhouden</a:t>
            </a:r>
            <a:r>
              <a:rPr lang="nl-NL" sz="950" b="1">
                <a:solidFill>
                  <a:srgbClr val="4D4D4D"/>
                </a:solidFill>
                <a:latin typeface="Arial"/>
                <a:cs typeface="Arial"/>
              </a:rPr>
              <a:t> van energienetten</a:t>
            </a:r>
            <a:r>
              <a:rPr lang="nl-NL" sz="950">
                <a:solidFill>
                  <a:srgbClr val="4D4D4D"/>
                </a:solidFill>
                <a:latin typeface="Arial"/>
                <a:cs typeface="Arial"/>
              </a:rPr>
              <a:t>’ omvat het preventief onderhouden van de energienetten en het oplossen van storingen (</a:t>
            </a:r>
            <a:r>
              <a:rPr lang="nl-NL" sz="950" err="1">
                <a:solidFill>
                  <a:srgbClr val="4D4D4D"/>
                </a:solidFill>
                <a:latin typeface="Arial"/>
                <a:cs typeface="Arial"/>
              </a:rPr>
              <a:t>alarmgedreven</a:t>
            </a:r>
            <a:r>
              <a:rPr lang="nl-NL" sz="950">
                <a:solidFill>
                  <a:srgbClr val="4D4D4D"/>
                </a:solidFill>
                <a:latin typeface="Arial"/>
                <a:cs typeface="Arial"/>
              </a:rPr>
              <a:t> en </a:t>
            </a:r>
            <a:r>
              <a:rPr lang="nl-NL" sz="950" err="1">
                <a:solidFill>
                  <a:srgbClr val="4D4D4D"/>
                </a:solidFill>
                <a:latin typeface="Arial"/>
                <a:cs typeface="Arial"/>
              </a:rPr>
              <a:t>klantgedreven</a:t>
            </a:r>
            <a:r>
              <a:rPr lang="nl-NL" sz="950">
                <a:solidFill>
                  <a:srgbClr val="4D4D4D"/>
                </a:solidFill>
                <a:latin typeface="Arial"/>
                <a:cs typeface="Arial"/>
              </a:rPr>
              <a:t>) en leidt tot betrouwbare netten waarmee de afgesproken kwaliteit wordt geborgd/hersteld voor het transporteren van energie. </a:t>
            </a:r>
          </a:p>
          <a:p>
            <a:pPr marL="0" indent="0" defTabSz="539354">
              <a:spcBef>
                <a:spcPts val="200"/>
              </a:spcBef>
              <a:spcAft>
                <a:spcPts val="200"/>
              </a:spcAft>
              <a:buClr>
                <a:srgbClr val="4D4D4D"/>
              </a:buClr>
              <a:buNone/>
              <a:defRPr/>
            </a:pPr>
            <a:r>
              <a:rPr lang="nl-NL" sz="950" b="1" i="1">
                <a:solidFill>
                  <a:srgbClr val="4D4D4D"/>
                </a:solidFill>
                <a:latin typeface="Arial"/>
                <a:cs typeface="Arial"/>
              </a:rPr>
              <a:t>Energietransport</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Afstemmen gewenste en beschikbare transportcapaciteit</a:t>
            </a:r>
            <a:r>
              <a:rPr lang="nl-NL" sz="950">
                <a:solidFill>
                  <a:srgbClr val="4D4D4D"/>
                </a:solidFill>
                <a:latin typeface="Arial"/>
                <a:cs typeface="Arial"/>
              </a:rPr>
              <a:t>’ betreft het managen van de met de ‘</a:t>
            </a:r>
            <a:r>
              <a:rPr lang="nl-NL" sz="950" err="1">
                <a:solidFill>
                  <a:srgbClr val="4D4D4D"/>
                </a:solidFill>
                <a:latin typeface="Arial"/>
                <a:cs typeface="Arial"/>
              </a:rPr>
              <a:t>Netgedreven</a:t>
            </a:r>
            <a:r>
              <a:rPr lang="nl-NL" sz="950">
                <a:solidFill>
                  <a:srgbClr val="4D4D4D"/>
                </a:solidFill>
                <a:latin typeface="Arial"/>
                <a:cs typeface="Arial"/>
              </a:rPr>
              <a:t> aanpassen energienetten’ beschikbaar gemaakte energienetcapaciteit en via </a:t>
            </a:r>
            <a:r>
              <a:rPr lang="nl-NL" sz="950" err="1">
                <a:solidFill>
                  <a:srgbClr val="4D4D4D"/>
                </a:solidFill>
                <a:latin typeface="Arial"/>
                <a:cs typeface="Arial"/>
              </a:rPr>
              <a:t>flex</a:t>
            </a:r>
            <a:r>
              <a:rPr lang="nl-NL" sz="950">
                <a:solidFill>
                  <a:srgbClr val="4D4D4D"/>
                </a:solidFill>
                <a:latin typeface="Arial"/>
                <a:cs typeface="Arial"/>
              </a:rPr>
              <a:t> afspraken verkregen </a:t>
            </a:r>
            <a:r>
              <a:rPr lang="nl-NL" sz="950" err="1">
                <a:solidFill>
                  <a:srgbClr val="4D4D4D"/>
                </a:solidFill>
                <a:latin typeface="Arial"/>
                <a:cs typeface="Arial"/>
              </a:rPr>
              <a:t>flex</a:t>
            </a:r>
            <a:r>
              <a:rPr lang="nl-NL" sz="950">
                <a:solidFill>
                  <a:srgbClr val="4D4D4D"/>
                </a:solidFill>
                <a:latin typeface="Arial"/>
                <a:cs typeface="Arial"/>
              </a:rPr>
              <a:t> capaciteit en leidt tot ‘Transportcapaciteit’ voor het transporteren van energie.</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Transporteren van energie</a:t>
            </a:r>
            <a:r>
              <a:rPr lang="nl-NL" sz="950">
                <a:solidFill>
                  <a:srgbClr val="4D4D4D"/>
                </a:solidFill>
                <a:latin typeface="Arial"/>
                <a:cs typeface="Arial"/>
              </a:rPr>
              <a:t>’ leidt tot energie voor de klanten waarna ‘</a:t>
            </a:r>
            <a:r>
              <a:rPr lang="nl-NL" sz="950" b="1">
                <a:solidFill>
                  <a:srgbClr val="4D4D4D"/>
                </a:solidFill>
                <a:latin typeface="Arial"/>
                <a:cs typeface="Arial"/>
              </a:rPr>
              <a:t>Toewijzen van energie-uitwisseling</a:t>
            </a:r>
            <a:r>
              <a:rPr lang="nl-NL" sz="950">
                <a:solidFill>
                  <a:srgbClr val="4D4D4D"/>
                </a:solidFill>
                <a:latin typeface="Arial"/>
                <a:cs typeface="Arial"/>
              </a:rPr>
              <a:t>’ (alloceren en reconciliëren) zorgt voor de basis voor de financiële verrekening.</a:t>
            </a:r>
          </a:p>
          <a:p>
            <a:pPr marL="0" indent="0" defTabSz="539354">
              <a:spcBef>
                <a:spcPts val="200"/>
              </a:spcBef>
              <a:spcAft>
                <a:spcPts val="200"/>
              </a:spcAft>
              <a:buClr>
                <a:srgbClr val="4D4D4D"/>
              </a:buClr>
              <a:buNone/>
              <a:defRPr/>
            </a:pPr>
            <a:r>
              <a:rPr lang="nl-NL" sz="950" b="1" i="1">
                <a:solidFill>
                  <a:srgbClr val="4D4D4D"/>
                </a:solidFill>
                <a:latin typeface="Arial"/>
                <a:cs typeface="Arial"/>
              </a:rPr>
              <a:t>Data</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Beschikbaarstellen</a:t>
            </a:r>
            <a:r>
              <a:rPr lang="nl-NL" sz="950" b="1">
                <a:solidFill>
                  <a:srgbClr val="4D4D4D"/>
                </a:solidFill>
                <a:latin typeface="Arial"/>
                <a:cs typeface="Arial"/>
              </a:rPr>
              <a:t> van netbeheerdata</a:t>
            </a:r>
            <a:r>
              <a:rPr lang="nl-NL" sz="950">
                <a:solidFill>
                  <a:srgbClr val="4D4D4D"/>
                </a:solidFill>
                <a:latin typeface="Arial"/>
                <a:cs typeface="Arial"/>
              </a:rPr>
              <a:t>’ betreft het realiseren van netbeheer dataproducten voor de maatschappij en marktpartijen uit data die bij de andere </a:t>
            </a:r>
            <a:r>
              <a:rPr lang="nl-NL" sz="950" err="1">
                <a:solidFill>
                  <a:srgbClr val="4D4D4D"/>
                </a:solidFill>
                <a:latin typeface="Arial"/>
                <a:cs typeface="Arial"/>
              </a:rPr>
              <a:t>value</a:t>
            </a:r>
            <a:r>
              <a:rPr lang="nl-NL" sz="950">
                <a:solidFill>
                  <a:srgbClr val="4D4D4D"/>
                </a:solidFill>
                <a:latin typeface="Arial"/>
                <a:cs typeface="Arial"/>
              </a:rPr>
              <a:t> streams is ontstaan opdat de energietransitie maximaal wordt ondersteund. </a:t>
            </a:r>
            <a:endParaRPr lang="nl-NL" sz="950">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p:txBody>
      </p:sp>
      <p:pic>
        <p:nvPicPr>
          <p:cNvPr id="6" name="Afbeelding 5"/>
          <p:cNvPicPr>
            <a:picLocks noChangeAspect="1"/>
          </p:cNvPicPr>
          <p:nvPr/>
        </p:nvPicPr>
        <p:blipFill>
          <a:blip r:embed="rId2"/>
          <a:stretch>
            <a:fillRect/>
          </a:stretch>
        </p:blipFill>
        <p:spPr>
          <a:xfrm>
            <a:off x="5693328" y="2922576"/>
            <a:ext cx="3133376" cy="695303"/>
          </a:xfrm>
          <a:prstGeom prst="rect">
            <a:avLst/>
          </a:prstGeom>
          <a:noFill/>
        </p:spPr>
      </p:pic>
      <p:grpSp>
        <p:nvGrpSpPr>
          <p:cNvPr id="36" name="Groep 35">
            <a:extLst>
              <a:ext uri="{FF2B5EF4-FFF2-40B4-BE49-F238E27FC236}">
                <a16:creationId xmlns:a16="http://schemas.microsoft.com/office/drawing/2014/main" id="{0C183FF3-A277-C796-854B-E47E57F0769E}"/>
              </a:ext>
            </a:extLst>
          </p:cNvPr>
          <p:cNvGrpSpPr/>
          <p:nvPr/>
        </p:nvGrpSpPr>
        <p:grpSpPr>
          <a:xfrm>
            <a:off x="5736871" y="932732"/>
            <a:ext cx="537327" cy="560493"/>
            <a:chOff x="5528419" y="570693"/>
            <a:chExt cx="537327" cy="560493"/>
          </a:xfrm>
        </p:grpSpPr>
        <p:grpSp>
          <p:nvGrpSpPr>
            <p:cNvPr id="9" name="Group 17">
              <a:extLst>
                <a:ext uri="{FF2B5EF4-FFF2-40B4-BE49-F238E27FC236}">
                  <a16:creationId xmlns:a16="http://schemas.microsoft.com/office/drawing/2014/main" id="{8096BAB2-B692-49BD-8C23-7BA55C82E0F8}"/>
                </a:ext>
              </a:extLst>
            </p:cNvPr>
            <p:cNvGrpSpPr>
              <a:grpSpLocks noChangeAspect="1"/>
            </p:cNvGrpSpPr>
            <p:nvPr/>
          </p:nvGrpSpPr>
          <p:grpSpPr>
            <a:xfrm>
              <a:off x="5605560" y="570693"/>
              <a:ext cx="377485" cy="324000"/>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16" name="Tekstvak 15"/>
            <p:cNvSpPr txBox="1"/>
            <p:nvPr/>
          </p:nvSpPr>
          <p:spPr>
            <a:xfrm>
              <a:off x="5528419" y="900354"/>
              <a:ext cx="537327" cy="230832"/>
            </a:xfrm>
            <a:prstGeom prst="rect">
              <a:avLst/>
            </a:prstGeom>
            <a:noFill/>
          </p:spPr>
          <p:txBody>
            <a:bodyPr wrap="none" rtlCol="0">
              <a:spAutoFit/>
            </a:bodyPr>
            <a:lstStyle/>
            <a:p>
              <a:pPr>
                <a:defRPr/>
              </a:pPr>
              <a:r>
                <a:rPr lang="nl-NL" sz="900">
                  <a:solidFill>
                    <a:prstClr val="black"/>
                  </a:solidFill>
                  <a:latin typeface="Calibri Light"/>
                </a:rPr>
                <a:t>Klanten</a:t>
              </a:r>
            </a:p>
          </p:txBody>
        </p:sp>
      </p:grpSp>
      <p:sp>
        <p:nvSpPr>
          <p:cNvPr id="17" name="Tekstvak 16"/>
          <p:cNvSpPr txBox="1"/>
          <p:nvPr/>
        </p:nvSpPr>
        <p:spPr>
          <a:xfrm>
            <a:off x="6787585" y="3518788"/>
            <a:ext cx="893193" cy="246221"/>
          </a:xfrm>
          <a:prstGeom prst="rect">
            <a:avLst/>
          </a:prstGeom>
          <a:noFill/>
        </p:spPr>
        <p:txBody>
          <a:bodyPr wrap="square" rtlCol="0">
            <a:spAutoFit/>
          </a:bodyPr>
          <a:lstStyle/>
          <a:p>
            <a:pPr algn="ctr">
              <a:defRPr/>
            </a:pPr>
            <a:r>
              <a:rPr lang="nl-NL" sz="1000" b="1" i="1">
                <a:solidFill>
                  <a:prstClr val="black"/>
                </a:solidFill>
                <a:latin typeface="Calibri Light"/>
              </a:rPr>
              <a:t>Energienetten</a:t>
            </a:r>
          </a:p>
        </p:txBody>
      </p:sp>
      <p:grpSp>
        <p:nvGrpSpPr>
          <p:cNvPr id="38" name="Groep 37">
            <a:extLst>
              <a:ext uri="{FF2B5EF4-FFF2-40B4-BE49-F238E27FC236}">
                <a16:creationId xmlns:a16="http://schemas.microsoft.com/office/drawing/2014/main" id="{D6F209C7-4222-2B6D-8711-1479F8FEB121}"/>
              </a:ext>
            </a:extLst>
          </p:cNvPr>
          <p:cNvGrpSpPr/>
          <p:nvPr/>
        </p:nvGrpSpPr>
        <p:grpSpPr>
          <a:xfrm>
            <a:off x="8041174" y="931871"/>
            <a:ext cx="829073" cy="562214"/>
            <a:chOff x="7644065" y="596053"/>
            <a:chExt cx="829073" cy="562214"/>
          </a:xfrm>
        </p:grpSpPr>
        <p:grpSp>
          <p:nvGrpSpPr>
            <p:cNvPr id="18" name="Group 17">
              <a:extLst>
                <a:ext uri="{FF2B5EF4-FFF2-40B4-BE49-F238E27FC236}">
                  <a16:creationId xmlns:a16="http://schemas.microsoft.com/office/drawing/2014/main" id="{8096BAB2-B692-49BD-8C23-7BA55C82E0F8}"/>
                </a:ext>
              </a:extLst>
            </p:cNvPr>
            <p:cNvGrpSpPr>
              <a:grpSpLocks noChangeAspect="1"/>
            </p:cNvGrpSpPr>
            <p:nvPr/>
          </p:nvGrpSpPr>
          <p:grpSpPr>
            <a:xfrm>
              <a:off x="7869297" y="596053"/>
              <a:ext cx="377485" cy="324000"/>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25" name="Tekstvak 24"/>
            <p:cNvSpPr txBox="1"/>
            <p:nvPr/>
          </p:nvSpPr>
          <p:spPr>
            <a:xfrm>
              <a:off x="7644065" y="92743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grpSp>
      <p:sp>
        <p:nvSpPr>
          <p:cNvPr id="26" name="Punthaak 25"/>
          <p:cNvSpPr/>
          <p:nvPr/>
        </p:nvSpPr>
        <p:spPr>
          <a:xfrm>
            <a:off x="5438921" y="3778574"/>
            <a:ext cx="1188000"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00" b="1" kern="0">
                <a:solidFill>
                  <a:schemeClr val="bg1"/>
                </a:solidFill>
                <a:latin typeface="Calibri Light"/>
              </a:rPr>
              <a:t>Aanleggen en wijzigen van aansluitingen</a:t>
            </a:r>
          </a:p>
        </p:txBody>
      </p:sp>
      <p:sp>
        <p:nvSpPr>
          <p:cNvPr id="27" name="Punthaak 26"/>
          <p:cNvSpPr/>
          <p:nvPr/>
        </p:nvSpPr>
        <p:spPr>
          <a:xfrm>
            <a:off x="5429486" y="4413455"/>
            <a:ext cx="1188000"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00" b="1" kern="0">
                <a:solidFill>
                  <a:prstClr val="white"/>
                </a:solidFill>
                <a:latin typeface="Calibri Light"/>
              </a:rPr>
              <a:t>Reconstrueren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28" name="Punthaak 27"/>
          <p:cNvSpPr/>
          <p:nvPr/>
        </p:nvSpPr>
        <p:spPr>
          <a:xfrm>
            <a:off x="5438921" y="2173916"/>
            <a:ext cx="1188000"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00" b="1" kern="0">
                <a:solidFill>
                  <a:prstClr val="white"/>
                </a:solidFill>
                <a:latin typeface="Calibri Light"/>
              </a:rPr>
              <a:t>Transporteren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a:t>
            </a:r>
          </a:p>
        </p:txBody>
      </p:sp>
      <p:sp>
        <p:nvSpPr>
          <p:cNvPr id="29" name="Punthaak 28"/>
          <p:cNvSpPr/>
          <p:nvPr/>
        </p:nvSpPr>
        <p:spPr>
          <a:xfrm>
            <a:off x="6657738" y="2175246"/>
            <a:ext cx="1188000"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00" b="1" kern="0">
                <a:solidFill>
                  <a:prstClr val="white"/>
                </a:solidFill>
                <a:latin typeface="Calibri Light"/>
              </a:rPr>
              <a:t>Afstemmen gewenste en beschikbare transportcapaciteit</a:t>
            </a:r>
          </a:p>
        </p:txBody>
      </p:sp>
      <p:sp>
        <p:nvSpPr>
          <p:cNvPr id="30" name="Punthaak 29"/>
          <p:cNvSpPr/>
          <p:nvPr/>
        </p:nvSpPr>
        <p:spPr>
          <a:xfrm>
            <a:off x="6502159" y="4413455"/>
            <a:ext cx="1188000"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00" b="1" kern="0" err="1">
                <a:solidFill>
                  <a:prstClr val="white"/>
                </a:solidFill>
                <a:latin typeface="Calibri Light"/>
              </a:rPr>
              <a:t>Instandhouden</a:t>
            </a:r>
            <a:endParaRPr lang="nl-NL" sz="900" b="1" kern="0">
              <a:solidFill>
                <a:prstClr val="white"/>
              </a:solidFill>
              <a:latin typeface="Calibri Light"/>
            </a:endParaRP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31" name="Punthaak 30"/>
          <p:cNvSpPr/>
          <p:nvPr/>
        </p:nvSpPr>
        <p:spPr>
          <a:xfrm>
            <a:off x="6710898" y="3778680"/>
            <a:ext cx="1188000"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00" b="1" kern="0" err="1">
                <a:solidFill>
                  <a:prstClr val="white"/>
                </a:solidFill>
                <a:latin typeface="Calibri Light"/>
              </a:rPr>
              <a:t>Netgedreven</a:t>
            </a:r>
            <a:r>
              <a:rPr lang="nl-NL" sz="900" b="1" kern="0">
                <a:solidFill>
                  <a:prstClr val="white"/>
                </a:solidFill>
                <a:latin typeface="Calibri Light"/>
              </a:rPr>
              <a:t> </a:t>
            </a:r>
          </a:p>
          <a:p>
            <a:pPr algn="ctr">
              <a:defRPr/>
            </a:pPr>
            <a:r>
              <a:rPr lang="nl-NL" sz="900" b="1" kern="0">
                <a:solidFill>
                  <a:prstClr val="white"/>
                </a:solidFill>
                <a:latin typeface="Calibri Light"/>
              </a:rPr>
              <a:t>  aanpassen van</a:t>
            </a:r>
          </a:p>
          <a:p>
            <a:pPr algn="ctr">
              <a:defRPr/>
            </a:pPr>
            <a:r>
              <a:rPr lang="nl-NL" sz="900" b="1" kern="0">
                <a:solidFill>
                  <a:prstClr val="white"/>
                </a:solidFill>
                <a:latin typeface="Calibri Light"/>
              </a:rPr>
              <a:t>energienetten</a:t>
            </a:r>
          </a:p>
        </p:txBody>
      </p:sp>
      <p:sp>
        <p:nvSpPr>
          <p:cNvPr id="32" name="Punthaak 31"/>
          <p:cNvSpPr/>
          <p:nvPr/>
        </p:nvSpPr>
        <p:spPr>
          <a:xfrm>
            <a:off x="7839705" y="2161599"/>
            <a:ext cx="1188000"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energie-</a:t>
            </a:r>
            <a:br>
              <a:rPr lang="nl-NL" sz="900" b="1">
                <a:solidFill>
                  <a:prstClr val="white"/>
                </a:solidFill>
                <a:latin typeface="Calibri Light"/>
                <a:ea typeface="ＭＳ Ｐゴシック" pitchFamily="64" charset="-128"/>
                <a:cs typeface="Arial" panose="020B0604020202020204" pitchFamily="34" charset="0"/>
              </a:rPr>
            </a:br>
            <a:r>
              <a:rPr lang="nl-NL" sz="900" b="1">
                <a:solidFill>
                  <a:prstClr val="white"/>
                </a:solidFill>
                <a:latin typeface="Calibri Light"/>
                <a:ea typeface="ＭＳ Ｐゴシック" pitchFamily="64" charset="-128"/>
                <a:cs typeface="Arial" panose="020B0604020202020204" pitchFamily="34" charset="0"/>
              </a:rPr>
              <a:t>uitwisseling</a:t>
            </a:r>
          </a:p>
        </p:txBody>
      </p:sp>
      <p:sp>
        <p:nvSpPr>
          <p:cNvPr id="33" name="Punthaak 32"/>
          <p:cNvSpPr/>
          <p:nvPr/>
        </p:nvSpPr>
        <p:spPr>
          <a:xfrm>
            <a:off x="7218245" y="1531262"/>
            <a:ext cx="1188000"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netbeheerdata</a:t>
            </a:r>
          </a:p>
        </p:txBody>
      </p:sp>
      <p:grpSp>
        <p:nvGrpSpPr>
          <p:cNvPr id="37" name="Groep 36">
            <a:extLst>
              <a:ext uri="{FF2B5EF4-FFF2-40B4-BE49-F238E27FC236}">
                <a16:creationId xmlns:a16="http://schemas.microsoft.com/office/drawing/2014/main" id="{F5AA1BB1-1AA7-72B1-25B6-AADCEE372919}"/>
              </a:ext>
            </a:extLst>
          </p:cNvPr>
          <p:cNvGrpSpPr/>
          <p:nvPr/>
        </p:nvGrpSpPr>
        <p:grpSpPr>
          <a:xfrm>
            <a:off x="6825779" y="932769"/>
            <a:ext cx="809837" cy="560418"/>
            <a:chOff x="6310091" y="257040"/>
            <a:chExt cx="809837" cy="560418"/>
          </a:xfrm>
        </p:grpSpPr>
        <p:grpSp>
          <p:nvGrpSpPr>
            <p:cNvPr id="41" name="Group 17">
              <a:extLst>
                <a:ext uri="{FF2B5EF4-FFF2-40B4-BE49-F238E27FC236}">
                  <a16:creationId xmlns:a16="http://schemas.microsoft.com/office/drawing/2014/main" id="{4313D612-6BD9-41D6-B957-CCC03E37150F}"/>
                </a:ext>
              </a:extLst>
            </p:cNvPr>
            <p:cNvGrpSpPr>
              <a:grpSpLocks noChangeAspect="1"/>
            </p:cNvGrpSpPr>
            <p:nvPr/>
          </p:nvGrpSpPr>
          <p:grpSpPr>
            <a:xfrm>
              <a:off x="6529647" y="257040"/>
              <a:ext cx="377485" cy="324000"/>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6310091" y="586626"/>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gr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(3/3)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8" name="Tekstvak 7">
            <a:extLst>
              <a:ext uri="{FF2B5EF4-FFF2-40B4-BE49-F238E27FC236}">
                <a16:creationId xmlns:a16="http://schemas.microsoft.com/office/drawing/2014/main" id="{4B38E001-9AAE-6EBF-FAA4-0F7CE3DF68AC}"/>
              </a:ext>
            </a:extLst>
          </p:cNvPr>
          <p:cNvSpPr txBox="1"/>
          <p:nvPr/>
        </p:nvSpPr>
        <p:spPr>
          <a:xfrm>
            <a:off x="6520684" y="2734039"/>
            <a:ext cx="1426994" cy="246221"/>
          </a:xfrm>
          <a:prstGeom prst="rect">
            <a:avLst/>
          </a:prstGeom>
          <a:noFill/>
        </p:spPr>
        <p:txBody>
          <a:bodyPr wrap="square" rtlCol="0">
            <a:spAutoFit/>
          </a:bodyPr>
          <a:lstStyle/>
          <a:p>
            <a:pPr algn="ctr">
              <a:defRPr/>
            </a:pPr>
            <a:r>
              <a:rPr lang="nl-NL" sz="1000" b="1" i="1">
                <a:solidFill>
                  <a:prstClr val="black"/>
                </a:solidFill>
                <a:latin typeface="Calibri Light"/>
              </a:rPr>
              <a:t>Energietransport &amp; Data</a:t>
            </a:r>
          </a:p>
        </p:txBody>
      </p:sp>
      <p:cxnSp>
        <p:nvCxnSpPr>
          <p:cNvPr id="35" name="Rechte verbindingslijn 34">
            <a:extLst>
              <a:ext uri="{FF2B5EF4-FFF2-40B4-BE49-F238E27FC236}">
                <a16:creationId xmlns:a16="http://schemas.microsoft.com/office/drawing/2014/main" id="{196FB517-C4C2-F1EA-BEA1-D924B0619AFC}"/>
              </a:ext>
            </a:extLst>
          </p:cNvPr>
          <p:cNvCxnSpPr>
            <a:cxnSpLocks/>
          </p:cNvCxnSpPr>
          <p:nvPr/>
        </p:nvCxnSpPr>
        <p:spPr>
          <a:xfrm>
            <a:off x="5416802" y="3359491"/>
            <a:ext cx="3650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C2E73A4E-EF80-1419-FA01-A8398B12DE8C}"/>
              </a:ext>
            </a:extLst>
          </p:cNvPr>
          <p:cNvSpPr/>
          <p:nvPr/>
        </p:nvSpPr>
        <p:spPr>
          <a:xfrm>
            <a:off x="5757464" y="3069370"/>
            <a:ext cx="200964"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531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Bedrijfsrichting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endParaRPr lang="nl-NL"/>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Borgen bedrijfscontinuïteit en compliance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Leveren van informatie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54278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AF0B6C6-F3D5-D3E9-80B7-FC58AD1EFBFD}"/>
              </a:ext>
            </a:extLst>
          </p:cNvPr>
          <p:cNvPicPr>
            <a:picLocks noChangeAspect="1"/>
          </p:cNvPicPr>
          <p:nvPr/>
        </p:nvPicPr>
        <p:blipFill>
          <a:blip r:embed="rId2"/>
          <a:stretch>
            <a:fillRect/>
          </a:stretch>
        </p:blipFill>
        <p:spPr>
          <a:xfrm>
            <a:off x="336967" y="842687"/>
            <a:ext cx="7962066" cy="4170025"/>
          </a:xfrm>
          <a:prstGeom prst="rect">
            <a:avLst/>
          </a:prstGeom>
        </p:spPr>
      </p:pic>
      <p:sp>
        <p:nvSpPr>
          <p:cNvPr id="4" name="Ovaal 3"/>
          <p:cNvSpPr/>
          <p:nvPr/>
        </p:nvSpPr>
        <p:spPr>
          <a:xfrm>
            <a:off x="504246" y="205314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42" name="Ovaal 41"/>
          <p:cNvSpPr/>
          <p:nvPr/>
        </p:nvSpPr>
        <p:spPr>
          <a:xfrm>
            <a:off x="487262" y="262208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sp>
        <p:nvSpPr>
          <p:cNvPr id="44" name="Ovaal 43"/>
          <p:cNvSpPr/>
          <p:nvPr/>
        </p:nvSpPr>
        <p:spPr>
          <a:xfrm>
            <a:off x="3057884" y="203829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5" name="Ovaal 44"/>
          <p:cNvSpPr/>
          <p:nvPr/>
        </p:nvSpPr>
        <p:spPr>
          <a:xfrm>
            <a:off x="5647563" y="262208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46" name="Ovaal 45"/>
          <p:cNvSpPr/>
          <p:nvPr/>
        </p:nvSpPr>
        <p:spPr>
          <a:xfrm>
            <a:off x="5650093" y="319091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sp>
        <p:nvSpPr>
          <p:cNvPr id="47" name="Ovaal 46"/>
          <p:cNvSpPr/>
          <p:nvPr/>
        </p:nvSpPr>
        <p:spPr>
          <a:xfrm>
            <a:off x="6989968" y="207065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cxnSp>
        <p:nvCxnSpPr>
          <p:cNvPr id="11" name="Rechte verbindingslijn 10"/>
          <p:cNvCxnSpPr>
            <a:stCxn id="4" idx="4"/>
            <a:endCxn id="42" idx="0"/>
          </p:cNvCxnSpPr>
          <p:nvPr/>
        </p:nvCxnSpPr>
        <p:spPr>
          <a:xfrm flipH="1">
            <a:off x="593794" y="2270045"/>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2146749"/>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2146749"/>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838986"/>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179104"/>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296394"/>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1879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sp>
        <p:nvSpPr>
          <p:cNvPr id="65" name="Ovaal 64"/>
          <p:cNvSpPr/>
          <p:nvPr/>
        </p:nvSpPr>
        <p:spPr>
          <a:xfrm>
            <a:off x="6984017" y="264409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8</a:t>
            </a:r>
          </a:p>
        </p:txBody>
      </p:sp>
      <p:cxnSp>
        <p:nvCxnSpPr>
          <p:cNvPr id="66" name="Rechte verbindingslijn 65"/>
          <p:cNvCxnSpPr>
            <a:stCxn id="65" idx="0"/>
            <a:endCxn id="47" idx="4"/>
          </p:cNvCxnSpPr>
          <p:nvPr/>
        </p:nvCxnSpPr>
        <p:spPr>
          <a:xfrm flipV="1">
            <a:off x="7090549" y="2287555"/>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42263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51" name="Rechte verbindingslijn 50"/>
          <p:cNvCxnSpPr>
            <a:cxnSpLocks/>
            <a:endCxn id="45" idx="2"/>
          </p:cNvCxnSpPr>
          <p:nvPr/>
        </p:nvCxnSpPr>
        <p:spPr>
          <a:xfrm>
            <a:off x="2813392" y="2531085"/>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204772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56" name="Rechte verbindingslijn 55"/>
          <p:cNvCxnSpPr>
            <a:stCxn id="45" idx="0"/>
            <a:endCxn id="54" idx="4"/>
          </p:cNvCxnSpPr>
          <p:nvPr/>
        </p:nvCxnSpPr>
        <p:spPr>
          <a:xfrm flipH="1" flipV="1">
            <a:off x="5753147" y="2264630"/>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74485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60" name="Rechte verbindingslijn 59"/>
          <p:cNvCxnSpPr>
            <a:stCxn id="59" idx="0"/>
            <a:endCxn id="46" idx="4"/>
          </p:cNvCxnSpPr>
          <p:nvPr/>
        </p:nvCxnSpPr>
        <p:spPr>
          <a:xfrm flipH="1" flipV="1">
            <a:off x="5756625" y="3407815"/>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72175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8</a:t>
            </a:r>
          </a:p>
        </p:txBody>
      </p:sp>
      <p:cxnSp>
        <p:nvCxnSpPr>
          <p:cNvPr id="63" name="Rechte verbindingslijn 62"/>
          <p:cNvCxnSpPr>
            <a:stCxn id="62" idx="4"/>
            <a:endCxn id="61" idx="0"/>
          </p:cNvCxnSpPr>
          <p:nvPr/>
        </p:nvCxnSpPr>
        <p:spPr>
          <a:xfrm flipH="1">
            <a:off x="551224" y="3404845"/>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6984017" y="335943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860993"/>
            <a:ext cx="0" cy="4984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67576" y="379611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80640" y="2730536"/>
            <a:ext cx="2766923" cy="1174032"/>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Aanleggen en wijzigen van aansluitingen</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32" name="Ovaal 31">
            <a:extLst>
              <a:ext uri="{FF2B5EF4-FFF2-40B4-BE49-F238E27FC236}">
                <a16:creationId xmlns:a16="http://schemas.microsoft.com/office/drawing/2014/main" id="{EDF7B4F4-5388-47C4-857B-D1788961CF44}"/>
              </a:ext>
            </a:extLst>
          </p:cNvPr>
          <p:cNvSpPr/>
          <p:nvPr/>
        </p:nvSpPr>
        <p:spPr>
          <a:xfrm>
            <a:off x="2951352" y="352795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cxnSp>
        <p:nvCxnSpPr>
          <p:cNvPr id="33" name="Rechte verbindingslijn 32">
            <a:extLst>
              <a:ext uri="{FF2B5EF4-FFF2-40B4-BE49-F238E27FC236}">
                <a16:creationId xmlns:a16="http://schemas.microsoft.com/office/drawing/2014/main" id="{E164F660-3403-411D-89E7-D5ACE1D3B058}"/>
              </a:ext>
            </a:extLst>
          </p:cNvPr>
          <p:cNvCxnSpPr>
            <a:cxnSpLocks/>
            <a:stCxn id="32" idx="1"/>
            <a:endCxn id="4" idx="6"/>
          </p:cNvCxnSpPr>
          <p:nvPr/>
        </p:nvCxnSpPr>
        <p:spPr>
          <a:xfrm flipH="1" flipV="1">
            <a:off x="717310" y="2161595"/>
            <a:ext cx="2265245" cy="139812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24EF5CE4-6AB6-4893-9FC3-1E0D4B3D5F1B}"/>
              </a:ext>
            </a:extLst>
          </p:cNvPr>
          <p:cNvSpPr/>
          <p:nvPr/>
        </p:nvSpPr>
        <p:spPr>
          <a:xfrm>
            <a:off x="6989968" y="401301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10</a:t>
            </a:r>
          </a:p>
        </p:txBody>
      </p:sp>
      <p:cxnSp>
        <p:nvCxnSpPr>
          <p:cNvPr id="70" name="Rechte verbindingslijn 69">
            <a:extLst>
              <a:ext uri="{FF2B5EF4-FFF2-40B4-BE49-F238E27FC236}">
                <a16:creationId xmlns:a16="http://schemas.microsoft.com/office/drawing/2014/main" id="{42C6ED05-0D1F-48BA-B089-7CD377844216}"/>
              </a:ext>
            </a:extLst>
          </p:cNvPr>
          <p:cNvCxnSpPr>
            <a:cxnSpLocks/>
            <a:stCxn id="128" idx="4"/>
            <a:endCxn id="53" idx="0"/>
          </p:cNvCxnSpPr>
          <p:nvPr/>
        </p:nvCxnSpPr>
        <p:spPr>
          <a:xfrm>
            <a:off x="7090549" y="3576334"/>
            <a:ext cx="5951" cy="43668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98952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100059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29091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29072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30589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30570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46635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.2. Klantovereenkomsten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9358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78171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68850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4551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93976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92789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93119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94197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10288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7032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7639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64221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293884"/>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190879"/>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865275"/>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98275"/>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369528"/>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263021"/>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375764"/>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375764"/>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374884"/>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371917"/>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195747"/>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517967"/>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658050"/>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36486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841579"/>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718214"/>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844974"/>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717296"/>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100131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netbeheerdata faciliteren</a:t>
            </a:r>
          </a:p>
          <a:p>
            <a:pPr algn="ctr" defTabSz="767871">
              <a:defRPr/>
            </a:pPr>
            <a:endParaRPr lang="nl-NL" sz="525" b="1" kern="0">
              <a:solidFill>
                <a:srgbClr val="625D62">
                  <a:lumMod val="50000"/>
                </a:srgbClr>
              </a:solidFill>
              <a:latin typeface="Microsoft JhengHei Light"/>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83708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834321"/>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915321"/>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909783"/>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1062890"/>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909782"/>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8427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63" idx="6"/>
            <a:endCxn id="110" idx="2"/>
          </p:cNvCxnSpPr>
          <p:nvPr/>
        </p:nvCxnSpPr>
        <p:spPr>
          <a:xfrm flipV="1">
            <a:off x="6005978" y="918086"/>
            <a:ext cx="1029792" cy="368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5" name="Afgeronde rechthoek 34">
            <a:extLst>
              <a:ext uri="{FF2B5EF4-FFF2-40B4-BE49-F238E27FC236}">
                <a16:creationId xmlns:a16="http://schemas.microsoft.com/office/drawing/2014/main" id="{C95FB7ED-9A7C-44CC-B019-C0E8B91BD63D}"/>
              </a:ext>
            </a:extLst>
          </p:cNvPr>
          <p:cNvSpPr/>
          <p:nvPr/>
        </p:nvSpPr>
        <p:spPr>
          <a:xfrm>
            <a:off x="575897" y="120704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6" name="Stroomdiagram: Scheidingslijn 55">
            <a:extLst>
              <a:ext uri="{FF2B5EF4-FFF2-40B4-BE49-F238E27FC236}">
                <a16:creationId xmlns:a16="http://schemas.microsoft.com/office/drawing/2014/main" id="{C25A53C8-66DD-4581-8889-7272AAB6B3FA}"/>
              </a:ext>
            </a:extLst>
          </p:cNvPr>
          <p:cNvSpPr/>
          <p:nvPr/>
        </p:nvSpPr>
        <p:spPr>
          <a:xfrm>
            <a:off x="1275955" y="1033251"/>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2" name="Afgeronde rechthoek 41">
            <a:extLst>
              <a:ext uri="{FF2B5EF4-FFF2-40B4-BE49-F238E27FC236}">
                <a16:creationId xmlns:a16="http://schemas.microsoft.com/office/drawing/2014/main" id="{88AD0754-8013-42A1-9532-B3AB9AD806C5}"/>
              </a:ext>
            </a:extLst>
          </p:cNvPr>
          <p:cNvSpPr/>
          <p:nvPr/>
        </p:nvSpPr>
        <p:spPr>
          <a:xfrm>
            <a:off x="5479478" y="99642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63" name="Ovaal 62">
            <a:extLst>
              <a:ext uri="{FF2B5EF4-FFF2-40B4-BE49-F238E27FC236}">
                <a16:creationId xmlns:a16="http://schemas.microsoft.com/office/drawing/2014/main" id="{4D247E98-5C22-4557-AB45-3E74AC2391F6}"/>
              </a:ext>
            </a:extLst>
          </p:cNvPr>
          <p:cNvSpPr/>
          <p:nvPr/>
        </p:nvSpPr>
        <p:spPr>
          <a:xfrm>
            <a:off x="5843978" y="8407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66" name="Rechte verbindingslijn 65">
            <a:extLst>
              <a:ext uri="{FF2B5EF4-FFF2-40B4-BE49-F238E27FC236}">
                <a16:creationId xmlns:a16="http://schemas.microsoft.com/office/drawing/2014/main" id="{87DB60DC-37D0-4B8F-BD1B-5BE7C86864FA}"/>
              </a:ext>
            </a:extLst>
          </p:cNvPr>
          <p:cNvCxnSpPr>
            <a:cxnSpLocks/>
            <a:stCxn id="116" idx="6"/>
            <a:endCxn id="63" idx="2"/>
          </p:cNvCxnSpPr>
          <p:nvPr/>
        </p:nvCxnSpPr>
        <p:spPr>
          <a:xfrm flipV="1">
            <a:off x="4174547" y="921775"/>
            <a:ext cx="1669431" cy="2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CB62DCC-784C-4466-89A4-4DADFB36C00A}"/>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Aanleggen en wijzigen van aansluitingen</a:t>
            </a:r>
          </a:p>
        </p:txBody>
      </p:sp>
    </p:spTree>
    <p:extLst>
      <p:ext uri="{BB962C8B-B14F-4D97-AF65-F5344CB8AC3E}">
        <p14:creationId xmlns:p14="http://schemas.microsoft.com/office/powerpoint/2010/main" val="270106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663A6B-47E5-EE82-536A-88F9EF59908F}"/>
              </a:ext>
            </a:extLst>
          </p:cNvPr>
          <p:cNvPicPr>
            <a:picLocks noChangeAspect="1"/>
          </p:cNvPicPr>
          <p:nvPr/>
        </p:nvPicPr>
        <p:blipFill>
          <a:blip r:embed="rId2"/>
          <a:stretch>
            <a:fillRect/>
          </a:stretch>
        </p:blipFill>
        <p:spPr>
          <a:xfrm>
            <a:off x="379952" y="880974"/>
            <a:ext cx="7962066" cy="4170025"/>
          </a:xfrm>
          <a:prstGeom prst="rect">
            <a:avLst/>
          </a:prstGeom>
        </p:spPr>
      </p:pic>
      <p:sp>
        <p:nvSpPr>
          <p:cNvPr id="4" name="Ovaal 3"/>
          <p:cNvSpPr/>
          <p:nvPr/>
        </p:nvSpPr>
        <p:spPr>
          <a:xfrm>
            <a:off x="504246" y="2164790"/>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2" name="Ovaal 41"/>
          <p:cNvSpPr/>
          <p:nvPr/>
        </p:nvSpPr>
        <p:spPr>
          <a:xfrm>
            <a:off x="487262" y="2733731"/>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3057884" y="2149944"/>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11" name="Rechte verbindingslijn 10"/>
          <p:cNvCxnSpPr>
            <a:stCxn id="4" idx="4"/>
            <a:endCxn id="42" idx="0"/>
          </p:cNvCxnSpPr>
          <p:nvPr/>
        </p:nvCxnSpPr>
        <p:spPr>
          <a:xfrm flipH="1">
            <a:off x="593794" y="2381691"/>
            <a:ext cx="16984" cy="35204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2258395"/>
            <a:ext cx="2357558" cy="58378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70" idx="2"/>
          </p:cNvCxnSpPr>
          <p:nvPr/>
        </p:nvCxnSpPr>
        <p:spPr>
          <a:xfrm>
            <a:off x="3270948" y="2258395"/>
            <a:ext cx="2375668" cy="943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62" idx="6"/>
          </p:cNvCxnSpPr>
          <p:nvPr/>
        </p:nvCxnSpPr>
        <p:spPr>
          <a:xfrm flipH="1" flipV="1">
            <a:off x="670462" y="3408040"/>
            <a:ext cx="4972412" cy="297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29958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50" name="Ovaal 49"/>
          <p:cNvSpPr/>
          <p:nvPr/>
        </p:nvSpPr>
        <p:spPr>
          <a:xfrm>
            <a:off x="2621985" y="253427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1" name="Rechte verbindingslijn 50"/>
          <p:cNvCxnSpPr>
            <a:stCxn id="50" idx="6"/>
          </p:cNvCxnSpPr>
          <p:nvPr/>
        </p:nvCxnSpPr>
        <p:spPr>
          <a:xfrm>
            <a:off x="2835049" y="2642730"/>
            <a:ext cx="2925533" cy="1967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7" name="Ovaal 66"/>
          <p:cNvSpPr/>
          <p:nvPr/>
        </p:nvSpPr>
        <p:spPr>
          <a:xfrm>
            <a:off x="5647563" y="2733731"/>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sp>
        <p:nvSpPr>
          <p:cNvPr id="68" name="Ovaal 67"/>
          <p:cNvSpPr/>
          <p:nvPr/>
        </p:nvSpPr>
        <p:spPr>
          <a:xfrm>
            <a:off x="5650093" y="330255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9" name="Rechte verbindingslijn 68"/>
          <p:cNvCxnSpPr>
            <a:stCxn id="68" idx="0"/>
            <a:endCxn id="67" idx="4"/>
          </p:cNvCxnSpPr>
          <p:nvPr/>
        </p:nvCxnSpPr>
        <p:spPr>
          <a:xfrm flipH="1" flipV="1">
            <a:off x="5754096" y="2950632"/>
            <a:ext cx="2530" cy="35192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6615" y="2159374"/>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1" name="Rechte verbindingslijn 70"/>
          <p:cNvCxnSpPr>
            <a:stCxn id="67" idx="0"/>
            <a:endCxn id="70" idx="4"/>
          </p:cNvCxnSpPr>
          <p:nvPr/>
        </p:nvCxnSpPr>
        <p:spPr>
          <a:xfrm flipH="1" flipV="1">
            <a:off x="5753147" y="2376276"/>
            <a:ext cx="948" cy="357455"/>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2" name="Ovaal 71"/>
          <p:cNvSpPr/>
          <p:nvPr/>
        </p:nvSpPr>
        <p:spPr>
          <a:xfrm>
            <a:off x="5654782" y="38564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3" name="Rechte verbindingslijn 72"/>
          <p:cNvCxnSpPr>
            <a:stCxn id="72" idx="0"/>
            <a:endCxn id="68" idx="4"/>
          </p:cNvCxnSpPr>
          <p:nvPr/>
        </p:nvCxnSpPr>
        <p:spPr>
          <a:xfrm flipH="1" flipV="1">
            <a:off x="5756625" y="3519461"/>
            <a:ext cx="4689" cy="33703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338ED97B-A903-4014-9EEC-DAF02813B5F5}"/>
              </a:ext>
            </a:extLst>
          </p:cNvPr>
          <p:cNvSpPr/>
          <p:nvPr/>
        </p:nvSpPr>
        <p:spPr>
          <a:xfrm>
            <a:off x="2668098" y="3487850"/>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a:extLst>
              <a:ext uri="{FF2B5EF4-FFF2-40B4-BE49-F238E27FC236}">
                <a16:creationId xmlns:a16="http://schemas.microsoft.com/office/drawing/2014/main" id="{94066AD6-1BFB-4EDE-9E3A-B1283CE6BFDB}"/>
              </a:ext>
            </a:extLst>
          </p:cNvPr>
          <p:cNvCxnSpPr>
            <a:cxnSpLocks/>
            <a:stCxn id="52" idx="6"/>
            <a:endCxn id="67" idx="2"/>
          </p:cNvCxnSpPr>
          <p:nvPr/>
        </p:nvCxnSpPr>
        <p:spPr>
          <a:xfrm flipV="1">
            <a:off x="2881161" y="2842182"/>
            <a:ext cx="2766402" cy="75411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4" name="Titel 1">
            <a:extLst>
              <a:ext uri="{FF2B5EF4-FFF2-40B4-BE49-F238E27FC236}">
                <a16:creationId xmlns:a16="http://schemas.microsoft.com/office/drawing/2014/main" id="{6869D9FC-4FDF-45F2-8842-32F27FB33B5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5" name="Tijdelijke aanduiding voor tekst 2">
            <a:extLst>
              <a:ext uri="{FF2B5EF4-FFF2-40B4-BE49-F238E27FC236}">
                <a16:creationId xmlns:a16="http://schemas.microsoft.com/office/drawing/2014/main" id="{A9306434-B06D-4ECF-B1C2-67A65567916C}"/>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
        <p:nvSpPr>
          <p:cNvPr id="24" name="Ovaal 23">
            <a:extLst>
              <a:ext uri="{FF2B5EF4-FFF2-40B4-BE49-F238E27FC236}">
                <a16:creationId xmlns:a16="http://schemas.microsoft.com/office/drawing/2014/main" id="{43CE2973-48CF-427C-868C-5028F0355C94}"/>
              </a:ext>
            </a:extLst>
          </p:cNvPr>
          <p:cNvSpPr/>
          <p:nvPr/>
        </p:nvSpPr>
        <p:spPr>
          <a:xfrm>
            <a:off x="3057884" y="377634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5" name="Rechte verbindingslijn 24">
            <a:extLst>
              <a:ext uri="{FF2B5EF4-FFF2-40B4-BE49-F238E27FC236}">
                <a16:creationId xmlns:a16="http://schemas.microsoft.com/office/drawing/2014/main" id="{866F9786-839A-438F-AF82-D1905E3B4F12}"/>
              </a:ext>
            </a:extLst>
          </p:cNvPr>
          <p:cNvCxnSpPr>
            <a:cxnSpLocks/>
            <a:stCxn id="24" idx="0"/>
            <a:endCxn id="44" idx="4"/>
          </p:cNvCxnSpPr>
          <p:nvPr/>
        </p:nvCxnSpPr>
        <p:spPr>
          <a:xfrm flipV="1">
            <a:off x="3164416" y="2366846"/>
            <a:ext cx="0" cy="14095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42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al 68">
            <a:extLst>
              <a:ext uri="{FF2B5EF4-FFF2-40B4-BE49-F238E27FC236}">
                <a16:creationId xmlns:a16="http://schemas.microsoft.com/office/drawing/2014/main" id="{C08DA833-5548-4636-9265-09FB3E3C64EF}"/>
              </a:ext>
            </a:extLst>
          </p:cNvPr>
          <p:cNvSpPr/>
          <p:nvPr/>
        </p:nvSpPr>
        <p:spPr>
          <a:xfrm>
            <a:off x="7272007" y="238871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0" name="Ovaal 69">
            <a:extLst>
              <a:ext uri="{FF2B5EF4-FFF2-40B4-BE49-F238E27FC236}">
                <a16:creationId xmlns:a16="http://schemas.microsoft.com/office/drawing/2014/main" id="{39B18ED0-9A64-427F-A459-4997DFC0C664}"/>
              </a:ext>
            </a:extLst>
          </p:cNvPr>
          <p:cNvSpPr/>
          <p:nvPr/>
        </p:nvSpPr>
        <p:spPr>
          <a:xfrm>
            <a:off x="7394821" y="238852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88D3B016-2345-4684-8B81-F300A9CD65C7}"/>
              </a:ext>
            </a:extLst>
          </p:cNvPr>
          <p:cNvSpPr/>
          <p:nvPr/>
        </p:nvSpPr>
        <p:spPr>
          <a:xfrm>
            <a:off x="3851110" y="240369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2" name="Ovaal 71">
            <a:extLst>
              <a:ext uri="{FF2B5EF4-FFF2-40B4-BE49-F238E27FC236}">
                <a16:creationId xmlns:a16="http://schemas.microsoft.com/office/drawing/2014/main" id="{A9C5234D-89A7-4674-B404-CDF481EDBE70}"/>
              </a:ext>
            </a:extLst>
          </p:cNvPr>
          <p:cNvSpPr/>
          <p:nvPr/>
        </p:nvSpPr>
        <p:spPr>
          <a:xfrm>
            <a:off x="3973924" y="240350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16</a:t>
            </a:fld>
            <a:endParaRPr lang="en-GB" sz="750" b="0">
              <a:solidFill>
                <a:srgbClr val="625D62">
                  <a:tint val="75000"/>
                </a:srgbClr>
              </a:solidFill>
              <a:latin typeface="Arial"/>
            </a:endParaRPr>
          </a:p>
        </p:txBody>
      </p:sp>
      <p:sp>
        <p:nvSpPr>
          <p:cNvPr id="30" name="Ovaal 29">
            <a:extLst>
              <a:ext uri="{FF2B5EF4-FFF2-40B4-BE49-F238E27FC236}">
                <a16:creationId xmlns:a16="http://schemas.microsoft.com/office/drawing/2014/main" id="{84676A2D-B623-4CC2-BB21-E135AF85D06E}"/>
              </a:ext>
            </a:extLst>
          </p:cNvPr>
          <p:cNvSpPr/>
          <p:nvPr/>
        </p:nvSpPr>
        <p:spPr>
          <a:xfrm>
            <a:off x="8061079" y="358517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1" name="Afgeronde rechthoek 19">
            <a:extLst>
              <a:ext uri="{FF2B5EF4-FFF2-40B4-BE49-F238E27FC236}">
                <a16:creationId xmlns:a16="http://schemas.microsoft.com/office/drawing/2014/main" id="{5FE68615-EF92-40A5-86A7-D2B3CEB358E5}"/>
              </a:ext>
            </a:extLst>
          </p:cNvPr>
          <p:cNvSpPr/>
          <p:nvPr/>
        </p:nvSpPr>
        <p:spPr>
          <a:xfrm>
            <a:off x="1636758" y="141431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Klantovereenkomsten verwerven en beheren</a:t>
            </a:r>
          </a:p>
        </p:txBody>
      </p:sp>
      <p:sp>
        <p:nvSpPr>
          <p:cNvPr id="33" name="Afgeronde rechthoek 24">
            <a:extLst>
              <a:ext uri="{FF2B5EF4-FFF2-40B4-BE49-F238E27FC236}">
                <a16:creationId xmlns:a16="http://schemas.microsoft.com/office/drawing/2014/main" id="{14395067-B1CD-41A1-8E66-CCCED1E64B4D}"/>
              </a:ext>
            </a:extLst>
          </p:cNvPr>
          <p:cNvSpPr/>
          <p:nvPr/>
        </p:nvSpPr>
        <p:spPr>
          <a:xfrm>
            <a:off x="7688401" y="377427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4" name="Afgeronde rechthoek 20">
            <a:extLst>
              <a:ext uri="{FF2B5EF4-FFF2-40B4-BE49-F238E27FC236}">
                <a16:creationId xmlns:a16="http://schemas.microsoft.com/office/drawing/2014/main" id="{147DB206-B553-4DFE-971C-0DAE3E9A149C}"/>
              </a:ext>
            </a:extLst>
          </p:cNvPr>
          <p:cNvSpPr/>
          <p:nvPr/>
        </p:nvSpPr>
        <p:spPr>
          <a:xfrm>
            <a:off x="944415" y="63647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6">
            <a:extLst>
              <a:ext uri="{FF2B5EF4-FFF2-40B4-BE49-F238E27FC236}">
                <a16:creationId xmlns:a16="http://schemas.microsoft.com/office/drawing/2014/main" id="{8D8B66B5-8A3F-4480-9EAB-144F87B34AAE}"/>
              </a:ext>
            </a:extLst>
          </p:cNvPr>
          <p:cNvSpPr/>
          <p:nvPr/>
        </p:nvSpPr>
        <p:spPr>
          <a:xfrm>
            <a:off x="6998907" y="257604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37" name="Afgeronde rechthoek 27">
            <a:extLst>
              <a:ext uri="{FF2B5EF4-FFF2-40B4-BE49-F238E27FC236}">
                <a16:creationId xmlns:a16="http://schemas.microsoft.com/office/drawing/2014/main" id="{0BF0DE74-92B5-4CD7-B7C6-1FEF1C0676AB}"/>
              </a:ext>
            </a:extLst>
          </p:cNvPr>
          <p:cNvSpPr/>
          <p:nvPr/>
        </p:nvSpPr>
        <p:spPr>
          <a:xfrm>
            <a:off x="6998907" y="202603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8" name="Afgeronde rechthoek 28">
            <a:extLst>
              <a:ext uri="{FF2B5EF4-FFF2-40B4-BE49-F238E27FC236}">
                <a16:creationId xmlns:a16="http://schemas.microsoft.com/office/drawing/2014/main" id="{84358464-4D91-4179-B055-891277DC4CA5}"/>
              </a:ext>
            </a:extLst>
          </p:cNvPr>
          <p:cNvSpPr/>
          <p:nvPr/>
        </p:nvSpPr>
        <p:spPr>
          <a:xfrm>
            <a:off x="2700250" y="201416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9" name="Afgeronde rechthoek 36">
            <a:extLst>
              <a:ext uri="{FF2B5EF4-FFF2-40B4-BE49-F238E27FC236}">
                <a16:creationId xmlns:a16="http://schemas.microsoft.com/office/drawing/2014/main" id="{7518C59D-B03E-40EB-ABB9-820C5D58F629}"/>
              </a:ext>
            </a:extLst>
          </p:cNvPr>
          <p:cNvSpPr/>
          <p:nvPr/>
        </p:nvSpPr>
        <p:spPr>
          <a:xfrm>
            <a:off x="1773480" y="201746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40" name="Afgeronde rechthoek 29">
            <a:extLst>
              <a:ext uri="{FF2B5EF4-FFF2-40B4-BE49-F238E27FC236}">
                <a16:creationId xmlns:a16="http://schemas.microsoft.com/office/drawing/2014/main" id="{7057FD26-3A6B-4520-A124-17E976F3D2A8}"/>
              </a:ext>
            </a:extLst>
          </p:cNvPr>
          <p:cNvSpPr/>
          <p:nvPr/>
        </p:nvSpPr>
        <p:spPr>
          <a:xfrm>
            <a:off x="3632928" y="202824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41" name="Afgeronde rechthoek 32">
            <a:extLst>
              <a:ext uri="{FF2B5EF4-FFF2-40B4-BE49-F238E27FC236}">
                <a16:creationId xmlns:a16="http://schemas.microsoft.com/office/drawing/2014/main" id="{99F2D179-52B9-4AA6-B943-F69B105B9A57}"/>
              </a:ext>
            </a:extLst>
          </p:cNvPr>
          <p:cNvSpPr/>
          <p:nvPr/>
        </p:nvSpPr>
        <p:spPr>
          <a:xfrm>
            <a:off x="3196046" y="2576041"/>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3" name="Ovaal 42">
            <a:extLst>
              <a:ext uri="{FF2B5EF4-FFF2-40B4-BE49-F238E27FC236}">
                <a16:creationId xmlns:a16="http://schemas.microsoft.com/office/drawing/2014/main" id="{0473407C-1F12-4287-A263-84F512E950AA}"/>
              </a:ext>
            </a:extLst>
          </p:cNvPr>
          <p:cNvSpPr/>
          <p:nvPr/>
        </p:nvSpPr>
        <p:spPr>
          <a:xfrm>
            <a:off x="1469517" y="970885"/>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5" name="Ovaal 44">
            <a:extLst>
              <a:ext uri="{FF2B5EF4-FFF2-40B4-BE49-F238E27FC236}">
                <a16:creationId xmlns:a16="http://schemas.microsoft.com/office/drawing/2014/main" id="{7C1EA4A9-19C7-4F88-A370-E043136F7723}"/>
              </a:ext>
            </a:extLst>
          </p:cNvPr>
          <p:cNvSpPr/>
          <p:nvPr/>
        </p:nvSpPr>
        <p:spPr>
          <a:xfrm>
            <a:off x="1469517" y="1651237"/>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6" name="Ovaal 45">
            <a:extLst>
              <a:ext uri="{FF2B5EF4-FFF2-40B4-BE49-F238E27FC236}">
                <a16:creationId xmlns:a16="http://schemas.microsoft.com/office/drawing/2014/main" id="{5E5B13EC-2F3C-4839-977F-0C8EE58EDE3C}"/>
              </a:ext>
            </a:extLst>
          </p:cNvPr>
          <p:cNvSpPr/>
          <p:nvPr/>
        </p:nvSpPr>
        <p:spPr>
          <a:xfrm>
            <a:off x="2104226"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7" name="Ovaal 46">
            <a:extLst>
              <a:ext uri="{FF2B5EF4-FFF2-40B4-BE49-F238E27FC236}">
                <a16:creationId xmlns:a16="http://schemas.microsoft.com/office/drawing/2014/main" id="{070C930A-E493-46A7-A059-127588CBFB09}"/>
              </a:ext>
            </a:extLst>
          </p:cNvPr>
          <p:cNvSpPr/>
          <p:nvPr/>
        </p:nvSpPr>
        <p:spPr>
          <a:xfrm>
            <a:off x="2994632"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8" name="Stroomdiagram: Scheidingslijn 47">
            <a:extLst>
              <a:ext uri="{FF2B5EF4-FFF2-40B4-BE49-F238E27FC236}">
                <a16:creationId xmlns:a16="http://schemas.microsoft.com/office/drawing/2014/main" id="{77650A84-4686-45CD-A194-5B6B29BA8CEF}"/>
              </a:ext>
            </a:extLst>
          </p:cNvPr>
          <p:cNvSpPr/>
          <p:nvPr/>
        </p:nvSpPr>
        <p:spPr>
          <a:xfrm>
            <a:off x="7125597" y="2405700"/>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1" name="Stroomdiagram: Scheidingslijn 50">
            <a:extLst>
              <a:ext uri="{FF2B5EF4-FFF2-40B4-BE49-F238E27FC236}">
                <a16:creationId xmlns:a16="http://schemas.microsoft.com/office/drawing/2014/main" id="{05B1D148-C780-4D14-845B-5B0D5C052BFC}"/>
              </a:ext>
            </a:extLst>
          </p:cNvPr>
          <p:cNvSpPr/>
          <p:nvPr/>
        </p:nvSpPr>
        <p:spPr>
          <a:xfrm>
            <a:off x="3834950" y="2412085"/>
            <a:ext cx="525195" cy="178031"/>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53" name="Rechte verbindingslijn 52">
            <a:extLst>
              <a:ext uri="{FF2B5EF4-FFF2-40B4-BE49-F238E27FC236}">
                <a16:creationId xmlns:a16="http://schemas.microsoft.com/office/drawing/2014/main" id="{BF882C24-2404-4445-9E3E-89331516D81D}"/>
              </a:ext>
            </a:extLst>
          </p:cNvPr>
          <p:cNvCxnSpPr>
            <a:cxnSpLocks/>
            <a:stCxn id="43" idx="4"/>
            <a:endCxn id="45" idx="0"/>
          </p:cNvCxnSpPr>
          <p:nvPr/>
        </p:nvCxnSpPr>
        <p:spPr>
          <a:xfrm>
            <a:off x="1550517" y="1132885"/>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B08892E0-86CC-47AE-A17D-CD84268B7D1A}"/>
              </a:ext>
            </a:extLst>
          </p:cNvPr>
          <p:cNvCxnSpPr>
            <a:cxnSpLocks/>
            <a:stCxn id="45" idx="4"/>
          </p:cNvCxnSpPr>
          <p:nvPr/>
        </p:nvCxnSpPr>
        <p:spPr>
          <a:xfrm>
            <a:off x="1550517" y="1813237"/>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162DEC8-8633-42E0-8860-78533A9C940F}"/>
              </a:ext>
            </a:extLst>
          </p:cNvPr>
          <p:cNvCxnSpPr>
            <a:cxnSpLocks/>
            <a:endCxn id="46" idx="2"/>
          </p:cNvCxnSpPr>
          <p:nvPr/>
        </p:nvCxnSpPr>
        <p:spPr>
          <a:xfrm>
            <a:off x="1795251" y="2486700"/>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C3FD4E3-F259-4D14-8433-8F626F1D8BAD}"/>
              </a:ext>
            </a:extLst>
          </p:cNvPr>
          <p:cNvCxnSpPr>
            <a:cxnSpLocks/>
          </p:cNvCxnSpPr>
          <p:nvPr/>
        </p:nvCxnSpPr>
        <p:spPr>
          <a:xfrm flipH="1" flipV="1">
            <a:off x="1550517" y="2235473"/>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02F700E-F7D5-48D4-A6BA-1550BDE4C161}"/>
              </a:ext>
            </a:extLst>
          </p:cNvPr>
          <p:cNvCxnSpPr>
            <a:cxnSpLocks/>
            <a:stCxn id="47" idx="2"/>
            <a:endCxn id="46" idx="6"/>
          </p:cNvCxnSpPr>
          <p:nvPr/>
        </p:nvCxnSpPr>
        <p:spPr>
          <a:xfrm flipH="1">
            <a:off x="2266226" y="2486700"/>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6DA86C6-9E8A-4182-A4D0-BA905E1A9230}"/>
              </a:ext>
            </a:extLst>
          </p:cNvPr>
          <p:cNvCxnSpPr>
            <a:cxnSpLocks/>
            <a:stCxn id="51" idx="1"/>
            <a:endCxn id="47" idx="6"/>
          </p:cNvCxnSpPr>
          <p:nvPr/>
        </p:nvCxnSpPr>
        <p:spPr>
          <a:xfrm flipH="1" flipV="1">
            <a:off x="3156632" y="2486700"/>
            <a:ext cx="678318"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C70433E-A04E-4B0E-A412-77CBEA13C345}"/>
              </a:ext>
            </a:extLst>
          </p:cNvPr>
          <p:cNvCxnSpPr>
            <a:cxnSpLocks/>
            <a:stCxn id="48" idx="1"/>
            <a:endCxn id="51" idx="3"/>
          </p:cNvCxnSpPr>
          <p:nvPr/>
        </p:nvCxnSpPr>
        <p:spPr>
          <a:xfrm flipH="1">
            <a:off x="4360146" y="2486700"/>
            <a:ext cx="2765452"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7FC997FE-1BBE-4D07-B3C8-C73BAE51B83E}"/>
              </a:ext>
            </a:extLst>
          </p:cNvPr>
          <p:cNvCxnSpPr>
            <a:cxnSpLocks/>
            <a:stCxn id="48" idx="3"/>
          </p:cNvCxnSpPr>
          <p:nvPr/>
        </p:nvCxnSpPr>
        <p:spPr>
          <a:xfrm flipV="1">
            <a:off x="7772702" y="2479107"/>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7011854B-5DB9-4DCA-9ED8-FC0E742045BB}"/>
              </a:ext>
            </a:extLst>
          </p:cNvPr>
          <p:cNvCxnSpPr>
            <a:cxnSpLocks/>
          </p:cNvCxnSpPr>
          <p:nvPr/>
        </p:nvCxnSpPr>
        <p:spPr>
          <a:xfrm flipV="1">
            <a:off x="8760713" y="2574086"/>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D642048D-69CA-474E-AC41-EA2295EFE941}"/>
              </a:ext>
            </a:extLst>
          </p:cNvPr>
          <p:cNvCxnSpPr>
            <a:cxnSpLocks/>
          </p:cNvCxnSpPr>
          <p:nvPr/>
        </p:nvCxnSpPr>
        <p:spPr>
          <a:xfrm flipV="1">
            <a:off x="8615027" y="3521439"/>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DE365C1D-B6F7-480D-AF9B-697B9286EDE4}"/>
              </a:ext>
            </a:extLst>
          </p:cNvPr>
          <p:cNvCxnSpPr>
            <a:cxnSpLocks/>
          </p:cNvCxnSpPr>
          <p:nvPr/>
        </p:nvCxnSpPr>
        <p:spPr>
          <a:xfrm flipH="1" flipV="1">
            <a:off x="8647229" y="2472013"/>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BA500EC3-05EB-424C-B57B-A4F4EF2E1E12}"/>
              </a:ext>
            </a:extLst>
          </p:cNvPr>
          <p:cNvCxnSpPr>
            <a:cxnSpLocks/>
            <a:stCxn id="30" idx="6"/>
          </p:cNvCxnSpPr>
          <p:nvPr/>
        </p:nvCxnSpPr>
        <p:spPr>
          <a:xfrm flipV="1">
            <a:off x="8223079" y="3654903"/>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36" name="Afgeronde rechthoek 30">
            <a:extLst>
              <a:ext uri="{FF2B5EF4-FFF2-40B4-BE49-F238E27FC236}">
                <a16:creationId xmlns:a16="http://schemas.microsoft.com/office/drawing/2014/main" id="{BD25889C-59B3-4858-8A20-2749137615B5}"/>
              </a:ext>
            </a:extLst>
          </p:cNvPr>
          <p:cNvSpPr/>
          <p:nvPr/>
        </p:nvSpPr>
        <p:spPr>
          <a:xfrm>
            <a:off x="4146761" y="2579115"/>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Titel 1">
            <a:extLst>
              <a:ext uri="{FF2B5EF4-FFF2-40B4-BE49-F238E27FC236}">
                <a16:creationId xmlns:a16="http://schemas.microsoft.com/office/drawing/2014/main" id="{3CB49F3A-15FD-4394-91DF-9625AFA340BD}"/>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9" name="Afgeronde rechthoek 34">
            <a:extLst>
              <a:ext uri="{FF2B5EF4-FFF2-40B4-BE49-F238E27FC236}">
                <a16:creationId xmlns:a16="http://schemas.microsoft.com/office/drawing/2014/main" id="{61828237-42B5-4B12-8677-1767A17BCFDD}"/>
              </a:ext>
            </a:extLst>
          </p:cNvPr>
          <p:cNvSpPr/>
          <p:nvPr/>
        </p:nvSpPr>
        <p:spPr>
          <a:xfrm>
            <a:off x="575897" y="11550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0" name="Stroomdiagram: Scheidingslijn 49">
            <a:extLst>
              <a:ext uri="{FF2B5EF4-FFF2-40B4-BE49-F238E27FC236}">
                <a16:creationId xmlns:a16="http://schemas.microsoft.com/office/drawing/2014/main" id="{D41ED76F-7CD5-4D85-A7F2-F195DE1A91D2}"/>
              </a:ext>
            </a:extLst>
          </p:cNvPr>
          <p:cNvSpPr/>
          <p:nvPr/>
        </p:nvSpPr>
        <p:spPr>
          <a:xfrm rot="16200000">
            <a:off x="1330264" y="1103465"/>
            <a:ext cx="440506"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F19F71AF-FC15-7A56-1E19-C69B7716F29A}"/>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Tree>
    <p:extLst>
      <p:ext uri="{BB962C8B-B14F-4D97-AF65-F5344CB8AC3E}">
        <p14:creationId xmlns:p14="http://schemas.microsoft.com/office/powerpoint/2010/main" val="403545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209563-43FB-AB8E-29AA-A2FECA4584E9}"/>
              </a:ext>
            </a:extLst>
          </p:cNvPr>
          <p:cNvPicPr>
            <a:picLocks noChangeAspect="1"/>
          </p:cNvPicPr>
          <p:nvPr/>
        </p:nvPicPr>
        <p:blipFill>
          <a:blip r:embed="rId2"/>
          <a:stretch>
            <a:fillRect/>
          </a:stretch>
        </p:blipFill>
        <p:spPr>
          <a:xfrm>
            <a:off x="283068" y="746064"/>
            <a:ext cx="7962066" cy="4170025"/>
          </a:xfrm>
          <a:prstGeom prst="rect">
            <a:avLst/>
          </a:prstGeom>
        </p:spPr>
      </p:pic>
      <p:sp>
        <p:nvSpPr>
          <p:cNvPr id="4" name="Ovaal 3"/>
          <p:cNvSpPr/>
          <p:nvPr/>
        </p:nvSpPr>
        <p:spPr>
          <a:xfrm>
            <a:off x="3082755" y="196963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484832" y="226378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47" name="Ovaal 46"/>
          <p:cNvSpPr/>
          <p:nvPr/>
        </p:nvSpPr>
        <p:spPr>
          <a:xfrm>
            <a:off x="1705550" y="223728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5" name="Rechte verbindingslijn 54"/>
          <p:cNvCxnSpPr>
            <a:cxnSpLocks/>
            <a:stCxn id="62" idx="2"/>
            <a:endCxn id="47" idx="6"/>
          </p:cNvCxnSpPr>
          <p:nvPr/>
        </p:nvCxnSpPr>
        <p:spPr>
          <a:xfrm flipH="1" flipV="1">
            <a:off x="1918614" y="2345736"/>
            <a:ext cx="3728950" cy="316467"/>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cxnSpLocks/>
            <a:stCxn id="62" idx="3"/>
            <a:endCxn id="63" idx="7"/>
          </p:cNvCxnSpPr>
          <p:nvPr/>
        </p:nvCxnSpPr>
        <p:spPr>
          <a:xfrm flipH="1">
            <a:off x="1926406" y="2738889"/>
            <a:ext cx="3752361" cy="82023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513000" y="1967309"/>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7" name="Rechte verbindingslijn 56"/>
          <p:cNvCxnSpPr>
            <a:stCxn id="4" idx="2"/>
            <a:endCxn id="56" idx="6"/>
          </p:cNvCxnSpPr>
          <p:nvPr/>
        </p:nvCxnSpPr>
        <p:spPr>
          <a:xfrm flipH="1" flipV="1">
            <a:off x="726064" y="2075760"/>
            <a:ext cx="2356691" cy="2326"/>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3" name="Tekstvak 52"/>
          <p:cNvSpPr txBox="1"/>
          <p:nvPr/>
        </p:nvSpPr>
        <p:spPr>
          <a:xfrm>
            <a:off x="209613" y="1764328"/>
            <a:ext cx="636713" cy="184666"/>
          </a:xfrm>
          <a:prstGeom prst="rect">
            <a:avLst/>
          </a:prstGeom>
          <a:noFill/>
        </p:spPr>
        <p:txBody>
          <a:bodyPr wrap="none" rtlCol="0" anchor="ctr">
            <a:spAutoFit/>
          </a:bodyPr>
          <a:lstStyle/>
          <a:p>
            <a:pPr>
              <a:spcAft>
                <a:spcPts val="450"/>
              </a:spcAft>
              <a:buClr>
                <a:srgbClr val="04286C"/>
              </a:buClr>
              <a:defRPr/>
            </a:pPr>
            <a:r>
              <a:rPr lang="nl-NL" sz="600" b="1" err="1">
                <a:solidFill>
                  <a:srgbClr val="625D62"/>
                </a:solidFill>
                <a:latin typeface="Arial"/>
              </a:rPr>
              <a:t>Flexpotentie</a:t>
            </a:r>
            <a:endParaRPr lang="nl-NL" sz="600" b="1">
              <a:solidFill>
                <a:srgbClr val="625D62"/>
              </a:solidFill>
              <a:latin typeface="Arial"/>
            </a:endParaRPr>
          </a:p>
        </p:txBody>
      </p:sp>
      <p:sp>
        <p:nvSpPr>
          <p:cNvPr id="61" name="Tekstvak 60"/>
          <p:cNvSpPr txBox="1"/>
          <p:nvPr/>
        </p:nvSpPr>
        <p:spPr>
          <a:xfrm>
            <a:off x="-98249" y="2126538"/>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3" name="Ovaal 62"/>
          <p:cNvSpPr/>
          <p:nvPr/>
        </p:nvSpPr>
        <p:spPr>
          <a:xfrm>
            <a:off x="1744545" y="352735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stCxn id="44" idx="5"/>
            <a:endCxn id="63" idx="1"/>
          </p:cNvCxnSpPr>
          <p:nvPr/>
        </p:nvCxnSpPr>
        <p:spPr>
          <a:xfrm>
            <a:off x="666693" y="2448923"/>
            <a:ext cx="1109055" cy="111019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1517623" y="2063718"/>
            <a:ext cx="891591" cy="184666"/>
          </a:xfrm>
          <a:prstGeom prst="rect">
            <a:avLst/>
          </a:prstGeom>
          <a:solidFill>
            <a:schemeClr val="bg1"/>
          </a:solidFill>
        </p:spPr>
        <p:txBody>
          <a:bodyPr wrap="none" rtlCol="0" anchor="ctr">
            <a:spAutoFit/>
          </a:bodyPr>
          <a:lstStyle/>
          <a:p>
            <a:pPr>
              <a:spcAft>
                <a:spcPts val="450"/>
              </a:spcAft>
              <a:buClr>
                <a:srgbClr val="04286C"/>
              </a:buClr>
              <a:defRPr/>
            </a:pPr>
            <a:r>
              <a:rPr lang="nl-NL" sz="600" b="1">
                <a:solidFill>
                  <a:srgbClr val="625D62"/>
                </a:solidFill>
                <a:latin typeface="Arial"/>
              </a:rPr>
              <a:t>In besturing nemen</a:t>
            </a:r>
          </a:p>
        </p:txBody>
      </p:sp>
      <p:sp>
        <p:nvSpPr>
          <p:cNvPr id="62" name="Ovaal 61"/>
          <p:cNvSpPr/>
          <p:nvPr/>
        </p:nvSpPr>
        <p:spPr>
          <a:xfrm>
            <a:off x="5647564" y="255375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5650093" y="310769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6" name="Rechte verbindingslijn 65"/>
          <p:cNvCxnSpPr>
            <a:stCxn id="65" idx="0"/>
            <a:endCxn id="62" idx="4"/>
          </p:cNvCxnSpPr>
          <p:nvPr/>
        </p:nvCxnSpPr>
        <p:spPr>
          <a:xfrm flipH="1" flipV="1">
            <a:off x="5754096" y="2770654"/>
            <a:ext cx="2529" cy="33703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5647414" y="1968727"/>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9" name="Rechte verbindingslijn 68"/>
          <p:cNvCxnSpPr>
            <a:stCxn id="62" idx="0"/>
            <a:endCxn id="68" idx="4"/>
          </p:cNvCxnSpPr>
          <p:nvPr/>
        </p:nvCxnSpPr>
        <p:spPr>
          <a:xfrm flipH="1" flipV="1">
            <a:off x="5753946" y="2185629"/>
            <a:ext cx="150" cy="368123"/>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7414" y="388486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1" name="Rechte verbindingslijn 70"/>
          <p:cNvCxnSpPr>
            <a:stCxn id="70" idx="0"/>
            <a:endCxn id="65" idx="4"/>
          </p:cNvCxnSpPr>
          <p:nvPr/>
        </p:nvCxnSpPr>
        <p:spPr>
          <a:xfrm flipV="1">
            <a:off x="5753946" y="3324594"/>
            <a:ext cx="2679" cy="56027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a:stCxn id="4" idx="6"/>
            <a:endCxn id="68" idx="2"/>
          </p:cNvCxnSpPr>
          <p:nvPr/>
        </p:nvCxnSpPr>
        <p:spPr>
          <a:xfrm flipV="1">
            <a:off x="3295819" y="2077178"/>
            <a:ext cx="2351595" cy="90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a:stCxn id="4" idx="4"/>
            <a:endCxn id="74" idx="0"/>
          </p:cNvCxnSpPr>
          <p:nvPr/>
        </p:nvCxnSpPr>
        <p:spPr>
          <a:xfrm flipH="1">
            <a:off x="3186636" y="2186537"/>
            <a:ext cx="2651" cy="1427005"/>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3080104" y="361354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9" name="Titel 1">
            <a:extLst>
              <a:ext uri="{FF2B5EF4-FFF2-40B4-BE49-F238E27FC236}">
                <a16:creationId xmlns:a16="http://schemas.microsoft.com/office/drawing/2014/main" id="{ACA595CC-BB97-4F4C-ADBB-AD011AC95628}"/>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0" name="Tijdelijke aanduiding voor tekst 2">
            <a:extLst>
              <a:ext uri="{FF2B5EF4-FFF2-40B4-BE49-F238E27FC236}">
                <a16:creationId xmlns:a16="http://schemas.microsoft.com/office/drawing/2014/main" id="{E3FC7138-C121-4707-A58A-5700FF5E80F0}"/>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380244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al 73">
            <a:extLst>
              <a:ext uri="{FF2B5EF4-FFF2-40B4-BE49-F238E27FC236}">
                <a16:creationId xmlns:a16="http://schemas.microsoft.com/office/drawing/2014/main" id="{76B68F23-1B45-4952-BA2B-6FDFFE3294A1}"/>
              </a:ext>
            </a:extLst>
          </p:cNvPr>
          <p:cNvSpPr/>
          <p:nvPr/>
        </p:nvSpPr>
        <p:spPr>
          <a:xfrm>
            <a:off x="7321966" y="2629525"/>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5" name="Ovaal 74">
            <a:extLst>
              <a:ext uri="{FF2B5EF4-FFF2-40B4-BE49-F238E27FC236}">
                <a16:creationId xmlns:a16="http://schemas.microsoft.com/office/drawing/2014/main" id="{9D670978-4A77-4901-AECA-7DF5CBE57755}"/>
              </a:ext>
            </a:extLst>
          </p:cNvPr>
          <p:cNvSpPr/>
          <p:nvPr/>
        </p:nvSpPr>
        <p:spPr>
          <a:xfrm>
            <a:off x="7444780" y="262933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6" name="Ovaal 75">
            <a:extLst>
              <a:ext uri="{FF2B5EF4-FFF2-40B4-BE49-F238E27FC236}">
                <a16:creationId xmlns:a16="http://schemas.microsoft.com/office/drawing/2014/main" id="{0E94E293-2BA1-427F-97E3-827493BD70B9}"/>
              </a:ext>
            </a:extLst>
          </p:cNvPr>
          <p:cNvSpPr/>
          <p:nvPr/>
        </p:nvSpPr>
        <p:spPr>
          <a:xfrm>
            <a:off x="3970863" y="263528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7" name="Ovaal 76">
            <a:extLst>
              <a:ext uri="{FF2B5EF4-FFF2-40B4-BE49-F238E27FC236}">
                <a16:creationId xmlns:a16="http://schemas.microsoft.com/office/drawing/2014/main" id="{246542DE-D6C7-4405-9667-3B3F9A882CB0}"/>
              </a:ext>
            </a:extLst>
          </p:cNvPr>
          <p:cNvSpPr/>
          <p:nvPr/>
        </p:nvSpPr>
        <p:spPr>
          <a:xfrm>
            <a:off x="4093677" y="263509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9" name="Ovaal 78">
            <a:extLst>
              <a:ext uri="{FF2B5EF4-FFF2-40B4-BE49-F238E27FC236}">
                <a16:creationId xmlns:a16="http://schemas.microsoft.com/office/drawing/2014/main" id="{99585F18-0F0B-4B43-A062-9D2DFB4CED3D}"/>
              </a:ext>
            </a:extLst>
          </p:cNvPr>
          <p:cNvSpPr/>
          <p:nvPr/>
        </p:nvSpPr>
        <p:spPr>
          <a:xfrm>
            <a:off x="4216491" y="263406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80" name="Ovaal 79">
            <a:extLst>
              <a:ext uri="{FF2B5EF4-FFF2-40B4-BE49-F238E27FC236}">
                <a16:creationId xmlns:a16="http://schemas.microsoft.com/office/drawing/2014/main" id="{EC5C474E-61F2-4E97-BF48-451E9EDAB418}"/>
              </a:ext>
            </a:extLst>
          </p:cNvPr>
          <p:cNvSpPr/>
          <p:nvPr/>
        </p:nvSpPr>
        <p:spPr>
          <a:xfrm>
            <a:off x="1014432" y="1049786"/>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81" name="Ovaal 80">
            <a:extLst>
              <a:ext uri="{FF2B5EF4-FFF2-40B4-BE49-F238E27FC236}">
                <a16:creationId xmlns:a16="http://schemas.microsoft.com/office/drawing/2014/main" id="{19830680-486E-44E3-B6AD-88E925EECF0A}"/>
              </a:ext>
            </a:extLst>
          </p:cNvPr>
          <p:cNvSpPr/>
          <p:nvPr/>
        </p:nvSpPr>
        <p:spPr>
          <a:xfrm>
            <a:off x="1016753" y="119109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18</a:t>
            </a:fld>
            <a:endParaRPr lang="en-GB" sz="750" b="0">
              <a:solidFill>
                <a:srgbClr val="625D62">
                  <a:tint val="75000"/>
                </a:srgbClr>
              </a:solidFill>
              <a:latin typeface="Arial"/>
            </a:endParaRPr>
          </a:p>
        </p:txBody>
      </p:sp>
      <p:sp>
        <p:nvSpPr>
          <p:cNvPr id="34" name="Afgeronde rechthoek 20">
            <a:extLst>
              <a:ext uri="{FF2B5EF4-FFF2-40B4-BE49-F238E27FC236}">
                <a16:creationId xmlns:a16="http://schemas.microsoft.com/office/drawing/2014/main" id="{393A5C8F-5308-4957-AA74-9236B54BC9B6}"/>
              </a:ext>
            </a:extLst>
          </p:cNvPr>
          <p:cNvSpPr/>
          <p:nvPr/>
        </p:nvSpPr>
        <p:spPr>
          <a:xfrm>
            <a:off x="944415" y="69594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8">
            <a:extLst>
              <a:ext uri="{FF2B5EF4-FFF2-40B4-BE49-F238E27FC236}">
                <a16:creationId xmlns:a16="http://schemas.microsoft.com/office/drawing/2014/main" id="{26BB0A28-A48D-46A0-B1E3-75F8F35FDF90}"/>
              </a:ext>
            </a:extLst>
          </p:cNvPr>
          <p:cNvSpPr/>
          <p:nvPr/>
        </p:nvSpPr>
        <p:spPr>
          <a:xfrm>
            <a:off x="2700250" y="22350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7" name="Afgeronde rechthoek 36">
            <a:extLst>
              <a:ext uri="{FF2B5EF4-FFF2-40B4-BE49-F238E27FC236}">
                <a16:creationId xmlns:a16="http://schemas.microsoft.com/office/drawing/2014/main" id="{A4C54836-FE34-4887-9E2E-89F59E8EAB80}"/>
              </a:ext>
            </a:extLst>
          </p:cNvPr>
          <p:cNvSpPr/>
          <p:nvPr/>
        </p:nvSpPr>
        <p:spPr>
          <a:xfrm>
            <a:off x="1773480" y="22383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38" name="Afgeronde rechthoek 29">
            <a:extLst>
              <a:ext uri="{FF2B5EF4-FFF2-40B4-BE49-F238E27FC236}">
                <a16:creationId xmlns:a16="http://schemas.microsoft.com/office/drawing/2014/main" id="{F4CC51F8-6571-4B7B-B85D-8ED1E6580E6D}"/>
              </a:ext>
            </a:extLst>
          </p:cNvPr>
          <p:cNvSpPr/>
          <p:nvPr/>
        </p:nvSpPr>
        <p:spPr>
          <a:xfrm>
            <a:off x="3632928" y="224908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9" name="Afgeronde rechthoek 34">
            <a:extLst>
              <a:ext uri="{FF2B5EF4-FFF2-40B4-BE49-F238E27FC236}">
                <a16:creationId xmlns:a16="http://schemas.microsoft.com/office/drawing/2014/main" id="{6AA39218-E67A-4048-AD74-BDE73245664B}"/>
              </a:ext>
            </a:extLst>
          </p:cNvPr>
          <p:cNvSpPr/>
          <p:nvPr/>
        </p:nvSpPr>
        <p:spPr>
          <a:xfrm>
            <a:off x="127574" y="124175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40" name="Afgeronde rechthoek 32">
            <a:extLst>
              <a:ext uri="{FF2B5EF4-FFF2-40B4-BE49-F238E27FC236}">
                <a16:creationId xmlns:a16="http://schemas.microsoft.com/office/drawing/2014/main" id="{34AA98AF-5B72-4090-A021-F5F916A9CA25}"/>
              </a:ext>
            </a:extLst>
          </p:cNvPr>
          <p:cNvSpPr/>
          <p:nvPr/>
        </p:nvSpPr>
        <p:spPr>
          <a:xfrm>
            <a:off x="3196046"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1" name="Afgeronde rechthoek 30">
            <a:extLst>
              <a:ext uri="{FF2B5EF4-FFF2-40B4-BE49-F238E27FC236}">
                <a16:creationId xmlns:a16="http://schemas.microsoft.com/office/drawing/2014/main" id="{EE478C27-63B3-48AF-B3EA-98FC7837B9B6}"/>
              </a:ext>
            </a:extLst>
          </p:cNvPr>
          <p:cNvSpPr/>
          <p:nvPr/>
        </p:nvSpPr>
        <p:spPr>
          <a:xfrm>
            <a:off x="4146761"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Ovaal 41">
            <a:extLst>
              <a:ext uri="{FF2B5EF4-FFF2-40B4-BE49-F238E27FC236}">
                <a16:creationId xmlns:a16="http://schemas.microsoft.com/office/drawing/2014/main" id="{DE2D8B04-45F1-4446-A192-C40FE57D4428}"/>
              </a:ext>
            </a:extLst>
          </p:cNvPr>
          <p:cNvSpPr/>
          <p:nvPr/>
        </p:nvSpPr>
        <p:spPr>
          <a:xfrm>
            <a:off x="2104226" y="2635403"/>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 name="Ovaal 42">
            <a:extLst>
              <a:ext uri="{FF2B5EF4-FFF2-40B4-BE49-F238E27FC236}">
                <a16:creationId xmlns:a16="http://schemas.microsoft.com/office/drawing/2014/main" id="{8D76430A-7212-4840-9922-4928734B444D}"/>
              </a:ext>
            </a:extLst>
          </p:cNvPr>
          <p:cNvSpPr/>
          <p:nvPr/>
        </p:nvSpPr>
        <p:spPr>
          <a:xfrm>
            <a:off x="2998354" y="263169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5" name="Stroomdiagram: Scheidingslijn 44">
            <a:extLst>
              <a:ext uri="{FF2B5EF4-FFF2-40B4-BE49-F238E27FC236}">
                <a16:creationId xmlns:a16="http://schemas.microsoft.com/office/drawing/2014/main" id="{8D097F52-6384-4F40-8FD8-7426695AB188}"/>
              </a:ext>
            </a:extLst>
          </p:cNvPr>
          <p:cNvSpPr/>
          <p:nvPr/>
        </p:nvSpPr>
        <p:spPr>
          <a:xfrm>
            <a:off x="7129318" y="2622680"/>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48" name="Ovaal 47">
            <a:extLst>
              <a:ext uri="{FF2B5EF4-FFF2-40B4-BE49-F238E27FC236}">
                <a16:creationId xmlns:a16="http://schemas.microsoft.com/office/drawing/2014/main" id="{CAAB0F30-97F9-49AB-AA23-5E9FD9D2A43E}"/>
              </a:ext>
            </a:extLst>
          </p:cNvPr>
          <p:cNvSpPr/>
          <p:nvPr/>
        </p:nvSpPr>
        <p:spPr>
          <a:xfrm>
            <a:off x="1770836" y="77237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0" name="Stroomdiagram: Scheidingslijn 49">
            <a:extLst>
              <a:ext uri="{FF2B5EF4-FFF2-40B4-BE49-F238E27FC236}">
                <a16:creationId xmlns:a16="http://schemas.microsoft.com/office/drawing/2014/main" id="{F45F51C9-9C90-4F15-904C-059D337AEABF}"/>
              </a:ext>
            </a:extLst>
          </p:cNvPr>
          <p:cNvSpPr/>
          <p:nvPr/>
        </p:nvSpPr>
        <p:spPr>
          <a:xfrm rot="16200000">
            <a:off x="872527" y="1129506"/>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51" name="Stroomdiagram: Scheidingslijn 50">
            <a:extLst>
              <a:ext uri="{FF2B5EF4-FFF2-40B4-BE49-F238E27FC236}">
                <a16:creationId xmlns:a16="http://schemas.microsoft.com/office/drawing/2014/main" id="{8BBF08A8-2881-4F3B-9A46-3B6008042C05}"/>
              </a:ext>
            </a:extLst>
          </p:cNvPr>
          <p:cNvSpPr/>
          <p:nvPr/>
        </p:nvSpPr>
        <p:spPr>
          <a:xfrm>
            <a:off x="3841675" y="2635097"/>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8E7D3181-0AE3-447E-A4B0-3758724861ED}"/>
              </a:ext>
            </a:extLst>
          </p:cNvPr>
          <p:cNvCxnSpPr>
            <a:cxnSpLocks/>
            <a:stCxn id="42" idx="6"/>
            <a:endCxn id="43" idx="2"/>
          </p:cNvCxnSpPr>
          <p:nvPr/>
        </p:nvCxnSpPr>
        <p:spPr>
          <a:xfrm flipV="1">
            <a:off x="2266226" y="2712690"/>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F7E2000-F551-428A-A950-350D5E8219CB}"/>
              </a:ext>
            </a:extLst>
          </p:cNvPr>
          <p:cNvCxnSpPr>
            <a:cxnSpLocks/>
            <a:stCxn id="43" idx="6"/>
            <a:endCxn id="51" idx="1"/>
          </p:cNvCxnSpPr>
          <p:nvPr/>
        </p:nvCxnSpPr>
        <p:spPr>
          <a:xfrm>
            <a:off x="3160354" y="2712691"/>
            <a:ext cx="681320" cy="34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535A0FE2-A023-44C9-B195-2860C8ACA36C}"/>
              </a:ext>
            </a:extLst>
          </p:cNvPr>
          <p:cNvCxnSpPr>
            <a:cxnSpLocks/>
            <a:stCxn id="51" idx="3"/>
            <a:endCxn id="45" idx="1"/>
          </p:cNvCxnSpPr>
          <p:nvPr/>
        </p:nvCxnSpPr>
        <p:spPr>
          <a:xfrm flipV="1">
            <a:off x="4500495" y="2703680"/>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9D463A8-9AAC-4198-B7C7-0B630084C011}"/>
              </a:ext>
            </a:extLst>
          </p:cNvPr>
          <p:cNvCxnSpPr>
            <a:cxnSpLocks/>
            <a:endCxn id="42" idx="2"/>
          </p:cNvCxnSpPr>
          <p:nvPr/>
        </p:nvCxnSpPr>
        <p:spPr>
          <a:xfrm>
            <a:off x="1799728" y="2710096"/>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4E36643E-3971-478B-93E4-C8CBA180F9CC}"/>
              </a:ext>
            </a:extLst>
          </p:cNvPr>
          <p:cNvCxnSpPr>
            <a:cxnSpLocks/>
          </p:cNvCxnSpPr>
          <p:nvPr/>
        </p:nvCxnSpPr>
        <p:spPr>
          <a:xfrm flipH="1" flipV="1">
            <a:off x="1092780" y="1995711"/>
            <a:ext cx="722483" cy="718754"/>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BB50717-C072-4E47-B6F1-76640D8391C1}"/>
              </a:ext>
            </a:extLst>
          </p:cNvPr>
          <p:cNvCxnSpPr>
            <a:cxnSpLocks/>
            <a:stCxn id="50" idx="1"/>
          </p:cNvCxnSpPr>
          <p:nvPr/>
        </p:nvCxnSpPr>
        <p:spPr>
          <a:xfrm>
            <a:off x="1092780" y="1430760"/>
            <a:ext cx="4973" cy="57512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A793FB89-E479-4F07-BFC7-35E5A46AE004}"/>
              </a:ext>
            </a:extLst>
          </p:cNvPr>
          <p:cNvCxnSpPr>
            <a:cxnSpLocks/>
          </p:cNvCxnSpPr>
          <p:nvPr/>
        </p:nvCxnSpPr>
        <p:spPr>
          <a:xfrm flipH="1" flipV="1">
            <a:off x="4636734" y="1334477"/>
            <a:ext cx="1" cy="12771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D1733AD1-2B31-4B86-AD3B-9696FCA3B0BE}"/>
              </a:ext>
            </a:extLst>
          </p:cNvPr>
          <p:cNvCxnSpPr>
            <a:cxnSpLocks/>
            <a:endCxn id="51" idx="3"/>
          </p:cNvCxnSpPr>
          <p:nvPr/>
        </p:nvCxnSpPr>
        <p:spPr>
          <a:xfrm flipH="1">
            <a:off x="4500495" y="2604752"/>
            <a:ext cx="136240" cy="11134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FE814F1E-0AC0-4702-8904-8DD54D4F8C29}"/>
              </a:ext>
            </a:extLst>
          </p:cNvPr>
          <p:cNvCxnSpPr>
            <a:cxnSpLocks/>
            <a:endCxn id="48" idx="6"/>
          </p:cNvCxnSpPr>
          <p:nvPr/>
        </p:nvCxnSpPr>
        <p:spPr>
          <a:xfrm flipH="1">
            <a:off x="1932836" y="853370"/>
            <a:ext cx="2109595" cy="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64274D35-A8B0-4A12-AAFD-58D2579CBF1C}"/>
              </a:ext>
            </a:extLst>
          </p:cNvPr>
          <p:cNvCxnSpPr>
            <a:cxnSpLocks/>
          </p:cNvCxnSpPr>
          <p:nvPr/>
        </p:nvCxnSpPr>
        <p:spPr>
          <a:xfrm>
            <a:off x="4042431" y="859757"/>
            <a:ext cx="594304" cy="47472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72" name="Afgeronde rechthoek 26">
            <a:extLst>
              <a:ext uri="{FF2B5EF4-FFF2-40B4-BE49-F238E27FC236}">
                <a16:creationId xmlns:a16="http://schemas.microsoft.com/office/drawing/2014/main" id="{A112DF6C-AC32-41DA-AA1D-D80F6A122B8B}"/>
              </a:ext>
            </a:extLst>
          </p:cNvPr>
          <p:cNvSpPr/>
          <p:nvPr/>
        </p:nvSpPr>
        <p:spPr>
          <a:xfrm>
            <a:off x="6998907" y="279111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73" name="Afgeronde rechthoek 27">
            <a:extLst>
              <a:ext uri="{FF2B5EF4-FFF2-40B4-BE49-F238E27FC236}">
                <a16:creationId xmlns:a16="http://schemas.microsoft.com/office/drawing/2014/main" id="{A39711AB-98D8-4527-8D61-2E9A174D3D1B}"/>
              </a:ext>
            </a:extLst>
          </p:cNvPr>
          <p:cNvSpPr/>
          <p:nvPr/>
        </p:nvSpPr>
        <p:spPr>
          <a:xfrm>
            <a:off x="6998907" y="22383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6" name="Titel 1">
            <a:extLst>
              <a:ext uri="{FF2B5EF4-FFF2-40B4-BE49-F238E27FC236}">
                <a16:creationId xmlns:a16="http://schemas.microsoft.com/office/drawing/2014/main" id="{4D47AC0D-045B-49AB-BC54-5885971F3D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2B9EED46-A89B-CA02-9C76-2951B5EE5767}"/>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24161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868C0CE-3F29-7C26-D9BA-16DCE3F7817A}"/>
              </a:ext>
            </a:extLst>
          </p:cNvPr>
          <p:cNvPicPr>
            <a:picLocks noChangeAspect="1"/>
          </p:cNvPicPr>
          <p:nvPr/>
        </p:nvPicPr>
        <p:blipFill>
          <a:blip r:embed="rId2"/>
          <a:stretch>
            <a:fillRect/>
          </a:stretch>
        </p:blipFill>
        <p:spPr>
          <a:xfrm>
            <a:off x="308522" y="646679"/>
            <a:ext cx="7962066" cy="4170025"/>
          </a:xfrm>
          <a:prstGeom prst="rect">
            <a:avLst/>
          </a:prstGeom>
        </p:spPr>
      </p:pic>
      <p:sp>
        <p:nvSpPr>
          <p:cNvPr id="4" name="Ovaal 3"/>
          <p:cNvSpPr/>
          <p:nvPr/>
        </p:nvSpPr>
        <p:spPr>
          <a:xfrm>
            <a:off x="3040823" y="247574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49" name="Rechte verbindingslijn 48"/>
          <p:cNvCxnSpPr>
            <a:cxnSpLocks/>
            <a:stCxn id="4" idx="7"/>
            <a:endCxn id="47" idx="3"/>
          </p:cNvCxnSpPr>
          <p:nvPr/>
        </p:nvCxnSpPr>
        <p:spPr>
          <a:xfrm flipV="1">
            <a:off x="3222684" y="2080433"/>
            <a:ext cx="474627" cy="42708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44" idx="6"/>
          </p:cNvCxnSpPr>
          <p:nvPr/>
        </p:nvCxnSpPr>
        <p:spPr>
          <a:xfrm flipH="1" flipV="1">
            <a:off x="639556" y="1987158"/>
            <a:ext cx="5029664" cy="583892"/>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5296776" y="212841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3" name="Rechte verbindingslijn 52"/>
          <p:cNvCxnSpPr>
            <a:cxnSpLocks/>
            <a:stCxn id="47" idx="6"/>
            <a:endCxn id="50" idx="2"/>
          </p:cNvCxnSpPr>
          <p:nvPr/>
        </p:nvCxnSpPr>
        <p:spPr>
          <a:xfrm>
            <a:off x="3879173" y="2003747"/>
            <a:ext cx="1417603" cy="23311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3666109" y="189529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4" name="Rechte verbindingslijn 53"/>
          <p:cNvCxnSpPr>
            <a:cxnSpLocks/>
            <a:stCxn id="61" idx="2"/>
          </p:cNvCxnSpPr>
          <p:nvPr/>
        </p:nvCxnSpPr>
        <p:spPr>
          <a:xfrm flipH="1" flipV="1">
            <a:off x="3879172" y="1962265"/>
            <a:ext cx="1767443" cy="3442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247704" y="347615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6" name="Rechte verbindingslijn 55"/>
          <p:cNvCxnSpPr>
            <a:stCxn id="4" idx="4"/>
            <a:endCxn id="55" idx="0"/>
          </p:cNvCxnSpPr>
          <p:nvPr/>
        </p:nvCxnSpPr>
        <p:spPr>
          <a:xfrm>
            <a:off x="3147355" y="2692650"/>
            <a:ext cx="206881" cy="78350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5647563" y="24625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9" name="Ovaal 58"/>
          <p:cNvSpPr/>
          <p:nvPr/>
        </p:nvSpPr>
        <p:spPr>
          <a:xfrm>
            <a:off x="5650093"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0" name="Rechte verbindingslijn 59"/>
          <p:cNvCxnSpPr>
            <a:stCxn id="59" idx="0"/>
            <a:endCxn id="57" idx="4"/>
          </p:cNvCxnSpPr>
          <p:nvPr/>
        </p:nvCxnSpPr>
        <p:spPr>
          <a:xfrm flipH="1" flipV="1">
            <a:off x="5754096" y="2679500"/>
            <a:ext cx="2530" cy="351927"/>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5646615" y="188824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2" name="Rechte verbindingslijn 61"/>
          <p:cNvCxnSpPr>
            <a:stCxn id="57" idx="0"/>
            <a:endCxn id="61" idx="4"/>
          </p:cNvCxnSpPr>
          <p:nvPr/>
        </p:nvCxnSpPr>
        <p:spPr>
          <a:xfrm flipH="1" flipV="1">
            <a:off x="5753147" y="2105144"/>
            <a:ext cx="948" cy="35745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3" name="Ovaal 62"/>
          <p:cNvSpPr/>
          <p:nvPr/>
        </p:nvSpPr>
        <p:spPr>
          <a:xfrm>
            <a:off x="5654782" y="358536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4" name="Rechte verbindingslijn 63"/>
          <p:cNvCxnSpPr>
            <a:stCxn id="63" idx="0"/>
            <a:endCxn id="59" idx="4"/>
          </p:cNvCxnSpPr>
          <p:nvPr/>
        </p:nvCxnSpPr>
        <p:spPr>
          <a:xfrm flipH="1" flipV="1">
            <a:off x="5756625" y="3248329"/>
            <a:ext cx="4689" cy="337039"/>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5" name="Ovaal 64"/>
          <p:cNvSpPr/>
          <p:nvPr/>
        </p:nvSpPr>
        <p:spPr>
          <a:xfrm>
            <a:off x="426655" y="217891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6" name="Rechte verbindingslijn 65"/>
          <p:cNvCxnSpPr>
            <a:endCxn id="68" idx="7"/>
          </p:cNvCxnSpPr>
          <p:nvPr/>
        </p:nvCxnSpPr>
        <p:spPr>
          <a:xfrm flipH="1">
            <a:off x="1926407" y="2571050"/>
            <a:ext cx="3742813" cy="98807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66392" y="2039214"/>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8" name="Ovaal 67"/>
          <p:cNvSpPr/>
          <p:nvPr/>
        </p:nvSpPr>
        <p:spPr>
          <a:xfrm>
            <a:off x="1744545" y="352735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9" name="Rechte verbindingslijn 68"/>
          <p:cNvCxnSpPr>
            <a:stCxn id="65" idx="5"/>
            <a:endCxn id="68" idx="1"/>
          </p:cNvCxnSpPr>
          <p:nvPr/>
        </p:nvCxnSpPr>
        <p:spPr>
          <a:xfrm>
            <a:off x="608516" y="2364057"/>
            <a:ext cx="1167231" cy="119506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FA8BF0CF-1D0E-45C2-AAF5-90A89CF1CD83}"/>
              </a:ext>
            </a:extLst>
          </p:cNvPr>
          <p:cNvSpPr/>
          <p:nvPr/>
        </p:nvSpPr>
        <p:spPr>
          <a:xfrm>
            <a:off x="2640254" y="226862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2" name="Rechte verbindingslijn 71">
            <a:extLst>
              <a:ext uri="{FF2B5EF4-FFF2-40B4-BE49-F238E27FC236}">
                <a16:creationId xmlns:a16="http://schemas.microsoft.com/office/drawing/2014/main" id="{6ADFB319-2601-4F37-BBFF-90A115DC74FC}"/>
              </a:ext>
            </a:extLst>
          </p:cNvPr>
          <p:cNvCxnSpPr>
            <a:cxnSpLocks/>
            <a:stCxn id="70" idx="6"/>
            <a:endCxn id="57" idx="2"/>
          </p:cNvCxnSpPr>
          <p:nvPr/>
        </p:nvCxnSpPr>
        <p:spPr>
          <a:xfrm>
            <a:off x="2853318" y="2377080"/>
            <a:ext cx="2794246" cy="19397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1" name="Titel 1">
            <a:extLst>
              <a:ext uri="{FF2B5EF4-FFF2-40B4-BE49-F238E27FC236}">
                <a16:creationId xmlns:a16="http://schemas.microsoft.com/office/drawing/2014/main" id="{AE0E0EF8-B41C-4FA9-9C28-0C7708558AE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73" name="Tijdelijke aanduiding voor tekst 2">
            <a:extLst>
              <a:ext uri="{FF2B5EF4-FFF2-40B4-BE49-F238E27FC236}">
                <a16:creationId xmlns:a16="http://schemas.microsoft.com/office/drawing/2014/main" id="{DEC958A1-0C6C-4336-8AD9-18D209BB1D1F}"/>
              </a:ext>
            </a:extLst>
          </p:cNvPr>
          <p:cNvSpPr txBox="1">
            <a:spLocks/>
          </p:cNvSpPr>
          <p:nvPr/>
        </p:nvSpPr>
        <p:spPr>
          <a:xfrm>
            <a:off x="551990" y="40491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
        <p:nvSpPr>
          <p:cNvPr id="31" name="Ovaal 30">
            <a:extLst>
              <a:ext uri="{FF2B5EF4-FFF2-40B4-BE49-F238E27FC236}">
                <a16:creationId xmlns:a16="http://schemas.microsoft.com/office/drawing/2014/main" id="{41FAF189-6068-4F87-8FF6-2665DCA79DB1}"/>
              </a:ext>
            </a:extLst>
          </p:cNvPr>
          <p:cNvSpPr/>
          <p:nvPr/>
        </p:nvSpPr>
        <p:spPr>
          <a:xfrm>
            <a:off x="1377000" y="388389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32" name="Rechte verbindingslijn 31">
            <a:extLst>
              <a:ext uri="{FF2B5EF4-FFF2-40B4-BE49-F238E27FC236}">
                <a16:creationId xmlns:a16="http://schemas.microsoft.com/office/drawing/2014/main" id="{70CC71EC-05BD-4E8A-844E-46DCA0050A8A}"/>
              </a:ext>
            </a:extLst>
          </p:cNvPr>
          <p:cNvCxnSpPr>
            <a:cxnSpLocks/>
            <a:stCxn id="63" idx="2"/>
            <a:endCxn id="31" idx="6"/>
          </p:cNvCxnSpPr>
          <p:nvPr/>
        </p:nvCxnSpPr>
        <p:spPr>
          <a:xfrm flipH="1">
            <a:off x="1590064" y="3693818"/>
            <a:ext cx="4064718" cy="29853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99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Inhoud presentatie: het </a:t>
            </a:r>
            <a:r>
              <a:rPr lang="nl-NL" sz="2100" err="1">
                <a:solidFill>
                  <a:srgbClr val="821E7D"/>
                </a:solidFill>
                <a:latin typeface="Microsoft JhengHei Light"/>
              </a:rPr>
              <a:t>NBility</a:t>
            </a:r>
            <a:r>
              <a:rPr lang="nl-NL" sz="2100">
                <a:solidFill>
                  <a:srgbClr val="821E7D"/>
                </a:solidFill>
                <a:latin typeface="Microsoft JhengHei Light"/>
              </a:rPr>
              <a:t>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5435" indent="-305435">
              <a:spcAft>
                <a:spcPts val="450"/>
              </a:spcAft>
            </a:pPr>
            <a:r>
              <a:rPr lang="nl-NL" sz="1200">
                <a:solidFill>
                  <a:srgbClr val="605B9D"/>
                </a:solidFill>
                <a:latin typeface="Microsoft JhengHei Light"/>
                <a:ea typeface="Microsoft JhengHei Light"/>
              </a:rPr>
              <a:t>Deze presentatie bevat het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model bestaande uit de Business </a:t>
            </a:r>
            <a:r>
              <a:rPr lang="nl-NL" sz="1200" err="1">
                <a:solidFill>
                  <a:srgbClr val="605B9D"/>
                </a:solidFill>
                <a:latin typeface="Microsoft JhengHei Light"/>
                <a:ea typeface="Microsoft JhengHei Light"/>
              </a:rPr>
              <a:t>capabilities</a:t>
            </a:r>
            <a:r>
              <a:rPr lang="nl-NL" sz="1200">
                <a:solidFill>
                  <a:srgbClr val="605B9D"/>
                </a:solidFill>
                <a:latin typeface="Microsoft JhengHei Light"/>
                <a:ea typeface="Microsoft JhengHei Light"/>
              </a:rPr>
              <a:t>, de Waardestromen en de Bedrijfsobjecten van een Netbeheerder.</a:t>
            </a:r>
            <a:endParaRPr lang="nl-NL">
              <a:latin typeface="Microsoft JhengHei Light"/>
              <a:ea typeface="Microsoft JhengHei Light"/>
            </a:endParaRPr>
          </a:p>
          <a:p>
            <a:pPr marL="665480" lvl="1" indent="-305435">
              <a:spcAft>
                <a:spcPts val="450"/>
              </a:spcAft>
            </a:pPr>
            <a:r>
              <a:rPr lang="nl-NL" sz="1100">
                <a:solidFill>
                  <a:srgbClr val="605B9D"/>
                </a:solidFill>
                <a:latin typeface="Microsoft JhengHei Light"/>
                <a:ea typeface="Microsoft JhengHei Light"/>
              </a:rPr>
              <a:t>Deze presentatie bevat animaties.</a:t>
            </a:r>
          </a:p>
          <a:p>
            <a:pPr marL="305435" indent="-305435">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Voor nadere toelichting zie: `Introductiepresentatie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2.3` met</a:t>
            </a:r>
            <a:endParaRPr lang="nl-NL" sz="120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a:solidFill>
                  <a:srgbClr val="605B9D"/>
                </a:solidFill>
                <a:latin typeface="Microsoft JhengHei Light"/>
                <a:ea typeface="Microsoft JhengHei Light"/>
              </a:rPr>
              <a:t>Uitleg wat het model is, </a:t>
            </a:r>
            <a:endParaRPr lang="nl-NL" sz="110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a:solidFill>
                  <a:srgbClr val="605B9D"/>
                </a:solidFill>
                <a:latin typeface="Microsoft JhengHei Light"/>
                <a:ea typeface="Microsoft JhengHei Light"/>
              </a:rPr>
              <a:t>Het beheer van het model inclusief contactpersonen</a:t>
            </a:r>
          </a:p>
          <a:p>
            <a:pPr marL="665480" lvl="1" indent="-305435">
              <a:spcAft>
                <a:spcPts val="450"/>
              </a:spcAft>
            </a:pPr>
            <a:r>
              <a:rPr lang="nl-NL" sz="1100">
                <a:solidFill>
                  <a:srgbClr val="605B9D"/>
                </a:solidFill>
                <a:latin typeface="Microsoft JhengHei Light"/>
                <a:ea typeface="Microsoft JhengHei Light"/>
              </a:rPr>
              <a:t>De toegevoegde waarde van het model</a:t>
            </a:r>
          </a:p>
          <a:p>
            <a:pPr marL="665480" lvl="1" indent="-305435">
              <a:spcAft>
                <a:spcPts val="450"/>
              </a:spcAft>
            </a:pPr>
            <a:r>
              <a:rPr lang="nl-NL" sz="1100">
                <a:solidFill>
                  <a:srgbClr val="605B9D"/>
                </a:solidFill>
                <a:latin typeface="Microsoft JhengHei Light"/>
                <a:ea typeface="Microsoft JhengHei Light"/>
              </a:rPr>
              <a:t>De veel voorkomende vragen en antwoorden.</a:t>
            </a:r>
          </a:p>
          <a:p>
            <a:pPr marL="665480" lvl="1" indent="-305435">
              <a:spcAft>
                <a:spcPts val="450"/>
              </a:spcAft>
            </a:pPr>
            <a:endParaRPr lang="nl-NL" sz="11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De omschrijvingen van de business </a:t>
            </a:r>
            <a:r>
              <a:rPr lang="nl-NL" sz="1200" err="1">
                <a:solidFill>
                  <a:srgbClr val="605B9D"/>
                </a:solidFill>
                <a:latin typeface="Microsoft JhengHei Light"/>
                <a:ea typeface="Microsoft JhengHei Light"/>
              </a:rPr>
              <a:t>capabilities</a:t>
            </a:r>
            <a:r>
              <a:rPr lang="nl-NL" sz="1200">
                <a:solidFill>
                  <a:srgbClr val="605B9D"/>
                </a:solidFill>
                <a:latin typeface="Microsoft JhengHei Light"/>
                <a:ea typeface="Microsoft JhengHei Light"/>
              </a:rPr>
              <a:t>, business objecten en Engelse vertaling zijn opgenomen in </a:t>
            </a:r>
            <a:r>
              <a:rPr lang="nl-NL" sz="1200" err="1">
                <a:solidFill>
                  <a:srgbClr val="605B9D"/>
                </a:solidFill>
                <a:latin typeface="Microsoft JhengHei Light"/>
                <a:ea typeface="Microsoft JhengHei Light"/>
              </a:rPr>
              <a:t>excel</a:t>
            </a:r>
            <a:r>
              <a:rPr lang="nl-NL" sz="1200">
                <a:solidFill>
                  <a:srgbClr val="605B9D"/>
                </a:solidFill>
                <a:latin typeface="Microsoft JhengHei Light"/>
                <a:ea typeface="Microsoft JhengHei Light"/>
              </a:rPr>
              <a:t> bestand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2.3`</a:t>
            </a:r>
          </a:p>
          <a:p>
            <a:pPr marL="305435" indent="-305435">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De Engelse vertaling van het model is in een aparte </a:t>
            </a:r>
            <a:r>
              <a:rPr lang="nl-NL" sz="1200" err="1">
                <a:solidFill>
                  <a:srgbClr val="605B9D"/>
                </a:solidFill>
                <a:latin typeface="Microsoft JhengHei Light"/>
                <a:ea typeface="Microsoft JhengHei Light"/>
              </a:rPr>
              <a:t>powerpoint</a:t>
            </a:r>
            <a:r>
              <a:rPr lang="nl-NL" sz="1200">
                <a:solidFill>
                  <a:srgbClr val="605B9D"/>
                </a:solidFill>
                <a:latin typeface="Microsoft JhengHei Light"/>
                <a:ea typeface="Microsoft JhengHei Light"/>
              </a:rPr>
              <a:t> opgenomen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2.3 – English`</a:t>
            </a: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Beschrijving onderdelen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a:t>
            </a:r>
          </a:p>
        </p:txBody>
      </p:sp>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45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vaal 135">
            <a:extLst>
              <a:ext uri="{FF2B5EF4-FFF2-40B4-BE49-F238E27FC236}">
                <a16:creationId xmlns:a16="http://schemas.microsoft.com/office/drawing/2014/main" id="{20238EC3-3623-4159-8959-B4ED30F77C58}"/>
              </a:ext>
            </a:extLst>
          </p:cNvPr>
          <p:cNvSpPr/>
          <p:nvPr/>
        </p:nvSpPr>
        <p:spPr>
          <a:xfrm>
            <a:off x="868062" y="1450201"/>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7" name="Ovaal 136">
            <a:extLst>
              <a:ext uri="{FF2B5EF4-FFF2-40B4-BE49-F238E27FC236}">
                <a16:creationId xmlns:a16="http://schemas.microsoft.com/office/drawing/2014/main" id="{FC171F8A-6AD4-44C2-B465-040DA0AD741E}"/>
              </a:ext>
            </a:extLst>
          </p:cNvPr>
          <p:cNvSpPr/>
          <p:nvPr/>
        </p:nvSpPr>
        <p:spPr>
          <a:xfrm>
            <a:off x="868062" y="160950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8" name="Ovaal 137">
            <a:extLst>
              <a:ext uri="{FF2B5EF4-FFF2-40B4-BE49-F238E27FC236}">
                <a16:creationId xmlns:a16="http://schemas.microsoft.com/office/drawing/2014/main" id="{38A2679C-BC1F-444F-AAA2-319DC9D77896}"/>
              </a:ext>
            </a:extLst>
          </p:cNvPr>
          <p:cNvSpPr/>
          <p:nvPr/>
        </p:nvSpPr>
        <p:spPr>
          <a:xfrm>
            <a:off x="394195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39" name="Ovaal 138">
            <a:extLst>
              <a:ext uri="{FF2B5EF4-FFF2-40B4-BE49-F238E27FC236}">
                <a16:creationId xmlns:a16="http://schemas.microsoft.com/office/drawing/2014/main" id="{FD078CAD-103D-4873-8884-6D68369D951F}"/>
              </a:ext>
            </a:extLst>
          </p:cNvPr>
          <p:cNvSpPr/>
          <p:nvPr/>
        </p:nvSpPr>
        <p:spPr>
          <a:xfrm>
            <a:off x="407351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0" name="Ovaal 139">
            <a:extLst>
              <a:ext uri="{FF2B5EF4-FFF2-40B4-BE49-F238E27FC236}">
                <a16:creationId xmlns:a16="http://schemas.microsoft.com/office/drawing/2014/main" id="{05136802-C37F-41A2-BCB4-17327FEC1BC9}"/>
              </a:ext>
            </a:extLst>
          </p:cNvPr>
          <p:cNvSpPr/>
          <p:nvPr/>
        </p:nvSpPr>
        <p:spPr>
          <a:xfrm>
            <a:off x="4199865"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1" name="Ovaal 140">
            <a:extLst>
              <a:ext uri="{FF2B5EF4-FFF2-40B4-BE49-F238E27FC236}">
                <a16:creationId xmlns:a16="http://schemas.microsoft.com/office/drawing/2014/main" id="{C7EA52BC-0ECF-4362-8384-497BD159ECFB}"/>
              </a:ext>
            </a:extLst>
          </p:cNvPr>
          <p:cNvSpPr/>
          <p:nvPr/>
        </p:nvSpPr>
        <p:spPr>
          <a:xfrm>
            <a:off x="7309108"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42" name="Ovaal 141">
            <a:extLst>
              <a:ext uri="{FF2B5EF4-FFF2-40B4-BE49-F238E27FC236}">
                <a16:creationId xmlns:a16="http://schemas.microsoft.com/office/drawing/2014/main" id="{BDA9CC78-D6C6-4E09-AE71-20C7C7EB9F50}"/>
              </a:ext>
            </a:extLst>
          </p:cNvPr>
          <p:cNvSpPr/>
          <p:nvPr/>
        </p:nvSpPr>
        <p:spPr>
          <a:xfrm>
            <a:off x="7435463"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20</a:t>
            </a:fld>
            <a:endParaRPr lang="en-GB" sz="750" b="0">
              <a:solidFill>
                <a:srgbClr val="625D62">
                  <a:tint val="75000"/>
                </a:srgbClr>
              </a:solidFill>
              <a:latin typeface="Arial"/>
            </a:endParaRPr>
          </a:p>
        </p:txBody>
      </p:sp>
      <p:cxnSp>
        <p:nvCxnSpPr>
          <p:cNvPr id="93" name="Rechte verbindingslijn 92">
            <a:extLst>
              <a:ext uri="{FF2B5EF4-FFF2-40B4-BE49-F238E27FC236}">
                <a16:creationId xmlns:a16="http://schemas.microsoft.com/office/drawing/2014/main" id="{EDC7D693-A006-4E34-9D81-8017D11DC7A6}"/>
              </a:ext>
            </a:extLst>
          </p:cNvPr>
          <p:cNvCxnSpPr>
            <a:cxnSpLocks/>
            <a:stCxn id="115" idx="1"/>
          </p:cNvCxnSpPr>
          <p:nvPr/>
        </p:nvCxnSpPr>
        <p:spPr>
          <a:xfrm flipH="1">
            <a:off x="5729112" y="2762674"/>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4" name="Afgeronde rechthoek 39">
            <a:extLst>
              <a:ext uri="{FF2B5EF4-FFF2-40B4-BE49-F238E27FC236}">
                <a16:creationId xmlns:a16="http://schemas.microsoft.com/office/drawing/2014/main" id="{458E2223-2E92-42AB-B8E1-B1EFE3C05E84}"/>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96" name="Afgeronde rechthoek 20">
            <a:extLst>
              <a:ext uri="{FF2B5EF4-FFF2-40B4-BE49-F238E27FC236}">
                <a16:creationId xmlns:a16="http://schemas.microsoft.com/office/drawing/2014/main" id="{E2E528DA-63FB-4014-B656-800DDCA46DEF}"/>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97" name="Afgeronde rechthoek 26">
            <a:extLst>
              <a:ext uri="{FF2B5EF4-FFF2-40B4-BE49-F238E27FC236}">
                <a16:creationId xmlns:a16="http://schemas.microsoft.com/office/drawing/2014/main" id="{DE2072D4-9CC1-4546-ACAB-D5BC705C5112}"/>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98" name="Afgeronde rechthoek 27">
            <a:extLst>
              <a:ext uri="{FF2B5EF4-FFF2-40B4-BE49-F238E27FC236}">
                <a16:creationId xmlns:a16="http://schemas.microsoft.com/office/drawing/2014/main" id="{76A967B9-623A-4ACC-B02D-9FDA5639538C}"/>
              </a:ext>
            </a:extLst>
          </p:cNvPr>
          <p:cNvSpPr/>
          <p:nvPr/>
        </p:nvSpPr>
        <p:spPr>
          <a:xfrm>
            <a:off x="6998907" y="231568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99" name="Afgeronde rechthoek 28">
            <a:extLst>
              <a:ext uri="{FF2B5EF4-FFF2-40B4-BE49-F238E27FC236}">
                <a16:creationId xmlns:a16="http://schemas.microsoft.com/office/drawing/2014/main" id="{ED266EF5-F820-4E6D-825C-67FEC339FBAA}"/>
              </a:ext>
            </a:extLst>
          </p:cNvPr>
          <p:cNvSpPr/>
          <p:nvPr/>
        </p:nvSpPr>
        <p:spPr>
          <a:xfrm>
            <a:off x="2700250" y="230381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100" name="Afgeronde rechthoek 29">
            <a:extLst>
              <a:ext uri="{FF2B5EF4-FFF2-40B4-BE49-F238E27FC236}">
                <a16:creationId xmlns:a16="http://schemas.microsoft.com/office/drawing/2014/main" id="{AE471FB4-D26F-4186-BA51-4E18E9D2D669}"/>
              </a:ext>
            </a:extLst>
          </p:cNvPr>
          <p:cNvSpPr/>
          <p:nvPr/>
        </p:nvSpPr>
        <p:spPr>
          <a:xfrm>
            <a:off x="3632928" y="231789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101" name="Afgeronde rechthoek 34">
            <a:extLst>
              <a:ext uri="{FF2B5EF4-FFF2-40B4-BE49-F238E27FC236}">
                <a16:creationId xmlns:a16="http://schemas.microsoft.com/office/drawing/2014/main" id="{3897BA96-7D98-483C-BB23-D2EBB2C953E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03" name="Afgeronde rechthoek 37">
            <a:extLst>
              <a:ext uri="{FF2B5EF4-FFF2-40B4-BE49-F238E27FC236}">
                <a16:creationId xmlns:a16="http://schemas.microsoft.com/office/drawing/2014/main" id="{02446241-266B-49B5-A801-8CED473586FC}"/>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06" name="Afgeronde rechthoek 32">
            <a:extLst>
              <a:ext uri="{FF2B5EF4-FFF2-40B4-BE49-F238E27FC236}">
                <a16:creationId xmlns:a16="http://schemas.microsoft.com/office/drawing/2014/main" id="{53C1685D-A677-4B0A-B25D-B89A10DAA1DE}"/>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107" name="Afgeronde rechthoek 30">
            <a:extLst>
              <a:ext uri="{FF2B5EF4-FFF2-40B4-BE49-F238E27FC236}">
                <a16:creationId xmlns:a16="http://schemas.microsoft.com/office/drawing/2014/main" id="{146E3B2C-6ACC-41E7-AC42-B5CA9358AB01}"/>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108" name="Ovaal 107">
            <a:extLst>
              <a:ext uri="{FF2B5EF4-FFF2-40B4-BE49-F238E27FC236}">
                <a16:creationId xmlns:a16="http://schemas.microsoft.com/office/drawing/2014/main" id="{1F083666-3CF4-4C66-AD32-41E590C372ED}"/>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09" name="Ovaal 108">
            <a:extLst>
              <a:ext uri="{FF2B5EF4-FFF2-40B4-BE49-F238E27FC236}">
                <a16:creationId xmlns:a16="http://schemas.microsoft.com/office/drawing/2014/main" id="{CB2CBE5F-4A95-451E-9B6C-E83AE83A0A37}"/>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1" name="Ovaal 110">
            <a:extLst>
              <a:ext uri="{FF2B5EF4-FFF2-40B4-BE49-F238E27FC236}">
                <a16:creationId xmlns:a16="http://schemas.microsoft.com/office/drawing/2014/main" id="{2F848C6D-1998-4644-AC7B-97E12FE5933D}"/>
              </a:ext>
            </a:extLst>
          </p:cNvPr>
          <p:cNvSpPr/>
          <p:nvPr/>
        </p:nvSpPr>
        <p:spPr>
          <a:xfrm>
            <a:off x="2126992" y="26783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112" name="Ovaal 111">
            <a:extLst>
              <a:ext uri="{FF2B5EF4-FFF2-40B4-BE49-F238E27FC236}">
                <a16:creationId xmlns:a16="http://schemas.microsoft.com/office/drawing/2014/main" id="{06A28DEE-93C3-4781-ADE3-4485B9A34005}"/>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113" name="Stroomdiagram: Scheidingslijn 112">
            <a:extLst>
              <a:ext uri="{FF2B5EF4-FFF2-40B4-BE49-F238E27FC236}">
                <a16:creationId xmlns:a16="http://schemas.microsoft.com/office/drawing/2014/main" id="{E7886ED3-128F-4237-A113-AF28D87E8BA7}"/>
              </a:ext>
            </a:extLst>
          </p:cNvPr>
          <p:cNvSpPr/>
          <p:nvPr/>
        </p:nvSpPr>
        <p:spPr>
          <a:xfrm rot="16200000">
            <a:off x="685690" y="1538288"/>
            <a:ext cx="532175" cy="153851"/>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114" name="Rechte verbindingslijn 113">
            <a:extLst>
              <a:ext uri="{FF2B5EF4-FFF2-40B4-BE49-F238E27FC236}">
                <a16:creationId xmlns:a16="http://schemas.microsoft.com/office/drawing/2014/main" id="{44FD72E3-8ED9-4D0D-81D3-03EAF5D6E7DE}"/>
              </a:ext>
            </a:extLst>
          </p:cNvPr>
          <p:cNvCxnSpPr>
            <a:cxnSpLocks/>
            <a:stCxn id="111" idx="2"/>
          </p:cNvCxnSpPr>
          <p:nvPr/>
        </p:nvCxnSpPr>
        <p:spPr>
          <a:xfrm flipH="1" flipV="1">
            <a:off x="1188413" y="2758844"/>
            <a:ext cx="938579" cy="4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5" name="Stroomdiagram: Scheidingslijn 114">
            <a:extLst>
              <a:ext uri="{FF2B5EF4-FFF2-40B4-BE49-F238E27FC236}">
                <a16:creationId xmlns:a16="http://schemas.microsoft.com/office/drawing/2014/main" id="{8CACB875-5F6A-42E9-9BBE-5EF3D5A92505}"/>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17" name="Stroomdiagram: Scheidingslijn 116">
            <a:extLst>
              <a:ext uri="{FF2B5EF4-FFF2-40B4-BE49-F238E27FC236}">
                <a16:creationId xmlns:a16="http://schemas.microsoft.com/office/drawing/2014/main" id="{5C329355-A99B-4C87-BCF0-68680815C51B}"/>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124" name="Rechte verbindingslijn 123">
            <a:extLst>
              <a:ext uri="{FF2B5EF4-FFF2-40B4-BE49-F238E27FC236}">
                <a16:creationId xmlns:a16="http://schemas.microsoft.com/office/drawing/2014/main" id="{FF0299B5-77CF-4F89-8229-7EC12522EB4B}"/>
              </a:ext>
            </a:extLst>
          </p:cNvPr>
          <p:cNvCxnSpPr>
            <a:cxnSpLocks/>
            <a:stCxn id="109" idx="0"/>
          </p:cNvCxnSpPr>
          <p:nvPr/>
        </p:nvCxnSpPr>
        <p:spPr>
          <a:xfrm flipH="1" flipV="1">
            <a:off x="1020814" y="3744937"/>
            <a:ext cx="3556"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5A9F817D-B892-4894-844B-1F13F2B2ADF7}"/>
              </a:ext>
            </a:extLst>
          </p:cNvPr>
          <p:cNvCxnSpPr>
            <a:cxnSpLocks/>
          </p:cNvCxnSpPr>
          <p:nvPr/>
        </p:nvCxnSpPr>
        <p:spPr>
          <a:xfrm>
            <a:off x="1020814" y="2895566"/>
            <a:ext cx="0" cy="84937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BB6C3B03-68E4-4A49-8103-D2B166CAB678}"/>
              </a:ext>
            </a:extLst>
          </p:cNvPr>
          <p:cNvCxnSpPr>
            <a:cxnSpLocks/>
          </p:cNvCxnSpPr>
          <p:nvPr/>
        </p:nvCxnSpPr>
        <p:spPr>
          <a:xfrm flipH="1">
            <a:off x="1031931" y="2751383"/>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7D02683B-CEF2-43C8-8F64-FCECB139FE56}"/>
              </a:ext>
            </a:extLst>
          </p:cNvPr>
          <p:cNvCxnSpPr>
            <a:cxnSpLocks/>
            <a:stCxn id="117" idx="1"/>
            <a:endCxn id="112" idx="6"/>
          </p:cNvCxnSpPr>
          <p:nvPr/>
        </p:nvCxnSpPr>
        <p:spPr>
          <a:xfrm flipH="1">
            <a:off x="3160354" y="2763319"/>
            <a:ext cx="681320"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C4A82764-5ED8-4B05-95BA-7096E83608DC}"/>
              </a:ext>
            </a:extLst>
          </p:cNvPr>
          <p:cNvCxnSpPr>
            <a:cxnSpLocks/>
            <a:endCxn id="117" idx="3"/>
          </p:cNvCxnSpPr>
          <p:nvPr/>
        </p:nvCxnSpPr>
        <p:spPr>
          <a:xfrm flipH="1">
            <a:off x="4488779" y="2763319"/>
            <a:ext cx="124033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B365C742-9C5C-42D4-A690-C1231AAFD289}"/>
              </a:ext>
            </a:extLst>
          </p:cNvPr>
          <p:cNvCxnSpPr>
            <a:cxnSpLocks/>
            <a:stCxn id="113" idx="1"/>
          </p:cNvCxnSpPr>
          <p:nvPr/>
        </p:nvCxnSpPr>
        <p:spPr>
          <a:xfrm flipH="1">
            <a:off x="949062" y="1881301"/>
            <a:ext cx="2716" cy="6122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341E3B87-1CB0-430D-B331-4CB8D1874346}"/>
              </a:ext>
            </a:extLst>
          </p:cNvPr>
          <p:cNvCxnSpPr>
            <a:cxnSpLocks/>
          </p:cNvCxnSpPr>
          <p:nvPr/>
        </p:nvCxnSpPr>
        <p:spPr>
          <a:xfrm flipH="1" flipV="1">
            <a:off x="943370" y="2489302"/>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9EAAC79A-CE02-4A2C-937A-289935C5568D}"/>
              </a:ext>
            </a:extLst>
          </p:cNvPr>
          <p:cNvCxnSpPr>
            <a:cxnSpLocks/>
          </p:cNvCxnSpPr>
          <p:nvPr/>
        </p:nvCxnSpPr>
        <p:spPr>
          <a:xfrm flipV="1">
            <a:off x="6291660" y="1124888"/>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C8DE58C4-AD89-4EEC-B4BE-FA579F576D67}"/>
              </a:ext>
            </a:extLst>
          </p:cNvPr>
          <p:cNvCxnSpPr>
            <a:cxnSpLocks/>
            <a:stCxn id="108" idx="6"/>
          </p:cNvCxnSpPr>
          <p:nvPr/>
        </p:nvCxnSpPr>
        <p:spPr>
          <a:xfrm>
            <a:off x="1932836" y="586298"/>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82DC3C31-A4E7-46D5-9F4D-79B94090F404}"/>
              </a:ext>
            </a:extLst>
          </p:cNvPr>
          <p:cNvCxnSpPr>
            <a:cxnSpLocks/>
          </p:cNvCxnSpPr>
          <p:nvPr/>
        </p:nvCxnSpPr>
        <p:spPr>
          <a:xfrm>
            <a:off x="5611679" y="577824"/>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B6DE37E7-383D-4EA8-9064-B1F82D38FF38}"/>
              </a:ext>
            </a:extLst>
          </p:cNvPr>
          <p:cNvCxnSpPr>
            <a:cxnSpLocks/>
          </p:cNvCxnSpPr>
          <p:nvPr/>
        </p:nvCxnSpPr>
        <p:spPr>
          <a:xfrm flipH="1">
            <a:off x="6154062" y="2609582"/>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 name="Afgeronde rechthoek 36">
            <a:extLst>
              <a:ext uri="{FF2B5EF4-FFF2-40B4-BE49-F238E27FC236}">
                <a16:creationId xmlns:a16="http://schemas.microsoft.com/office/drawing/2014/main" id="{D2EB3A52-1522-4ABF-B45E-378CAD3F76BD}"/>
              </a:ext>
            </a:extLst>
          </p:cNvPr>
          <p:cNvSpPr/>
          <p:nvPr/>
        </p:nvSpPr>
        <p:spPr>
          <a:xfrm>
            <a:off x="1766694" y="23003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51" name="Rechte verbindingslijn 50">
            <a:extLst>
              <a:ext uri="{FF2B5EF4-FFF2-40B4-BE49-F238E27FC236}">
                <a16:creationId xmlns:a16="http://schemas.microsoft.com/office/drawing/2014/main" id="{ECEF30C8-3E10-416E-BF8B-A2E1D1D7F38B}"/>
              </a:ext>
            </a:extLst>
          </p:cNvPr>
          <p:cNvCxnSpPr>
            <a:cxnSpLocks/>
            <a:stCxn id="112" idx="2"/>
            <a:endCxn id="111" idx="6"/>
          </p:cNvCxnSpPr>
          <p:nvPr/>
        </p:nvCxnSpPr>
        <p:spPr>
          <a:xfrm flipH="1" flipV="1">
            <a:off x="2288992" y="2759303"/>
            <a:ext cx="709362" cy="83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6" name="Titel 1">
            <a:extLst>
              <a:ext uri="{FF2B5EF4-FFF2-40B4-BE49-F238E27FC236}">
                <a16:creationId xmlns:a16="http://schemas.microsoft.com/office/drawing/2014/main" id="{52F1498D-EE2D-418F-B730-CCAA479F7D5C}"/>
              </a:ext>
            </a:extLst>
          </p:cNvPr>
          <p:cNvSpPr txBox="1">
            <a:spLocks/>
          </p:cNvSpPr>
          <p:nvPr/>
        </p:nvSpPr>
        <p:spPr>
          <a:xfrm>
            <a:off x="534350" y="1666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5" name="Afgeronde rechthoek 25">
            <a:extLst>
              <a:ext uri="{FF2B5EF4-FFF2-40B4-BE49-F238E27FC236}">
                <a16:creationId xmlns:a16="http://schemas.microsoft.com/office/drawing/2014/main" id="{7A5A8E1F-21D9-4DE8-88B6-65C8F667D53F}"/>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cxnSp>
        <p:nvCxnSpPr>
          <p:cNvPr id="49" name="Rechte verbindingslijn 48">
            <a:extLst>
              <a:ext uri="{FF2B5EF4-FFF2-40B4-BE49-F238E27FC236}">
                <a16:creationId xmlns:a16="http://schemas.microsoft.com/office/drawing/2014/main" id="{6C5235FE-C846-4F29-9762-898708BBA670}"/>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3D46008F-4690-4FD3-87AA-4AE5E961901A}"/>
              </a:ext>
            </a:extLst>
          </p:cNvPr>
          <p:cNvCxnSpPr>
            <a:cxnSpLocks/>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EC485F05-C91E-4D81-8141-B0B99E476842}"/>
              </a:ext>
            </a:extLst>
          </p:cNvPr>
          <p:cNvCxnSpPr>
            <a:cxnSpLocks/>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933514FD-CAA1-460A-85B9-9866670472C3}"/>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54" name="Rechte verbindingslijn 53">
            <a:extLst>
              <a:ext uri="{FF2B5EF4-FFF2-40B4-BE49-F238E27FC236}">
                <a16:creationId xmlns:a16="http://schemas.microsoft.com/office/drawing/2014/main" id="{205586A2-54A8-4ED6-A815-E9F232697892}"/>
              </a:ext>
            </a:extLst>
          </p:cNvPr>
          <p:cNvCxnSpPr>
            <a:cxnSpLocks/>
            <a:stCxn id="53" idx="7"/>
          </p:cNvCxnSpPr>
          <p:nvPr/>
        </p:nvCxnSpPr>
        <p:spPr>
          <a:xfrm flipV="1">
            <a:off x="7695610" y="3415100"/>
            <a:ext cx="449187" cy="39173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E18E8BF5-AA78-400A-671B-6F51B083B748}"/>
              </a:ext>
            </a:extLst>
          </p:cNvPr>
          <p:cNvSpPr txBox="1">
            <a:spLocks/>
          </p:cNvSpPr>
          <p:nvPr/>
        </p:nvSpPr>
        <p:spPr>
          <a:xfrm>
            <a:off x="551990" y="30083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Tree>
    <p:extLst>
      <p:ext uri="{BB962C8B-B14F-4D97-AF65-F5344CB8AC3E}">
        <p14:creationId xmlns:p14="http://schemas.microsoft.com/office/powerpoint/2010/main" val="2722600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C8981B-378F-A34F-A88A-4BBB1D3C0AB2}"/>
              </a:ext>
            </a:extLst>
          </p:cNvPr>
          <p:cNvPicPr>
            <a:picLocks noChangeAspect="1"/>
          </p:cNvPicPr>
          <p:nvPr/>
        </p:nvPicPr>
        <p:blipFill>
          <a:blip r:embed="rId2"/>
          <a:stretch>
            <a:fillRect/>
          </a:stretch>
        </p:blipFill>
        <p:spPr>
          <a:xfrm>
            <a:off x="343886" y="688153"/>
            <a:ext cx="7962066" cy="4170025"/>
          </a:xfrm>
          <a:prstGeom prst="rect">
            <a:avLst/>
          </a:prstGeom>
        </p:spPr>
      </p:pic>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6" name="Ovaal 45"/>
          <p:cNvSpPr/>
          <p:nvPr/>
        </p:nvSpPr>
        <p:spPr>
          <a:xfrm>
            <a:off x="5642874"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8" name="Rechte verbindingslijn 57"/>
          <p:cNvCxnSpPr>
            <a:cxnSpLocks/>
            <a:stCxn id="61" idx="2"/>
            <a:endCxn id="44" idx="6"/>
          </p:cNvCxnSpPr>
          <p:nvPr/>
        </p:nvCxnSpPr>
        <p:spPr>
          <a:xfrm flipH="1">
            <a:off x="639556" y="1953592"/>
            <a:ext cx="3194104" cy="3356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293716" y="231299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48" name="Rechte verbindingslijn 47"/>
          <p:cNvCxnSpPr>
            <a:cxnSpLocks/>
            <a:stCxn id="103" idx="3"/>
          </p:cNvCxnSpPr>
          <p:nvPr/>
        </p:nvCxnSpPr>
        <p:spPr>
          <a:xfrm flipH="1">
            <a:off x="1916758" y="2057291"/>
            <a:ext cx="3768221" cy="25400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1735807" y="2201713"/>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3" name="Rechte verbindingslijn 52"/>
          <p:cNvCxnSpPr>
            <a:cxnSpLocks/>
            <a:stCxn id="62" idx="6"/>
            <a:endCxn id="74" idx="2"/>
          </p:cNvCxnSpPr>
          <p:nvPr/>
        </p:nvCxnSpPr>
        <p:spPr>
          <a:xfrm flipV="1">
            <a:off x="1917162" y="2607949"/>
            <a:ext cx="3748344" cy="27366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397713" y="222695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0" name="Rechte verbindingslijn 59"/>
          <p:cNvCxnSpPr>
            <a:stCxn id="62" idx="2"/>
            <a:endCxn id="59" idx="6"/>
          </p:cNvCxnSpPr>
          <p:nvPr/>
        </p:nvCxnSpPr>
        <p:spPr>
          <a:xfrm flipH="1" flipV="1">
            <a:off x="610777" y="2335402"/>
            <a:ext cx="1093322" cy="54621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1704099" y="277316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4" name="Rechte verbindingslijn 63"/>
          <p:cNvCxnSpPr>
            <a:stCxn id="62" idx="0"/>
            <a:endCxn id="50" idx="4"/>
          </p:cNvCxnSpPr>
          <p:nvPr/>
        </p:nvCxnSpPr>
        <p:spPr>
          <a:xfrm flipV="1">
            <a:off x="1810630" y="2418616"/>
            <a:ext cx="31709" cy="35455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1" name="Ovaal 50"/>
          <p:cNvSpPr/>
          <p:nvPr/>
        </p:nvSpPr>
        <p:spPr>
          <a:xfrm>
            <a:off x="1694155" y="316213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4" name="Rechte verbindingslijn 53"/>
          <p:cNvCxnSpPr>
            <a:cxnSpLocks/>
            <a:stCxn id="51" idx="0"/>
            <a:endCxn id="62" idx="4"/>
          </p:cNvCxnSpPr>
          <p:nvPr/>
        </p:nvCxnSpPr>
        <p:spPr>
          <a:xfrm flipV="1">
            <a:off x="1800687" y="2990068"/>
            <a:ext cx="9944" cy="17206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131325" y="289098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6" name="Rechte verbindingslijn 55"/>
          <p:cNvCxnSpPr>
            <a:cxnSpLocks/>
            <a:stCxn id="55" idx="2"/>
            <a:endCxn id="62" idx="6"/>
          </p:cNvCxnSpPr>
          <p:nvPr/>
        </p:nvCxnSpPr>
        <p:spPr>
          <a:xfrm flipH="1" flipV="1">
            <a:off x="1917163" y="2881617"/>
            <a:ext cx="1214162" cy="11781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833660" y="184514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3" name="Rechte verbindingslijn 62"/>
          <p:cNvCxnSpPr>
            <a:cxnSpLocks/>
            <a:stCxn id="61" idx="6"/>
            <a:endCxn id="103" idx="2"/>
          </p:cNvCxnSpPr>
          <p:nvPr/>
        </p:nvCxnSpPr>
        <p:spPr>
          <a:xfrm>
            <a:off x="4046724" y="1953592"/>
            <a:ext cx="1607053" cy="2701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a:cxnSpLocks/>
            <a:stCxn id="42" idx="1"/>
            <a:endCxn id="61" idx="5"/>
          </p:cNvCxnSpPr>
          <p:nvPr/>
        </p:nvCxnSpPr>
        <p:spPr>
          <a:xfrm flipH="1" flipV="1">
            <a:off x="4015521" y="2030278"/>
            <a:ext cx="309398" cy="31448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6" name="Ovaal 65"/>
          <p:cNvSpPr/>
          <p:nvPr/>
        </p:nvSpPr>
        <p:spPr>
          <a:xfrm>
            <a:off x="1297051" y="34072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7" name="Rechte verbindingslijn 66"/>
          <p:cNvCxnSpPr>
            <a:cxnSpLocks/>
            <a:stCxn id="66" idx="6"/>
          </p:cNvCxnSpPr>
          <p:nvPr/>
        </p:nvCxnSpPr>
        <p:spPr>
          <a:xfrm flipV="1">
            <a:off x="1510115" y="3173142"/>
            <a:ext cx="4132759" cy="3425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2874" y="358838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1" name="Rechte verbindingslijn 70"/>
          <p:cNvCxnSpPr>
            <a:stCxn id="70" idx="0"/>
            <a:endCxn id="46" idx="4"/>
          </p:cNvCxnSpPr>
          <p:nvPr/>
        </p:nvCxnSpPr>
        <p:spPr>
          <a:xfrm flipV="1">
            <a:off x="5749406" y="3248329"/>
            <a:ext cx="0" cy="34006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5665506" y="24994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5" name="Rechte verbindingslijn 74"/>
          <p:cNvCxnSpPr>
            <a:endCxn id="46" idx="0"/>
          </p:cNvCxnSpPr>
          <p:nvPr/>
        </p:nvCxnSpPr>
        <p:spPr>
          <a:xfrm>
            <a:off x="5749406" y="2654992"/>
            <a:ext cx="0" cy="3764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3" name="Ovaal 102">
            <a:extLst>
              <a:ext uri="{FF2B5EF4-FFF2-40B4-BE49-F238E27FC236}">
                <a16:creationId xmlns:a16="http://schemas.microsoft.com/office/drawing/2014/main" id="{227D123B-33DE-4FE9-98E2-C014C1B1E7DC}"/>
              </a:ext>
            </a:extLst>
          </p:cNvPr>
          <p:cNvSpPr/>
          <p:nvPr/>
        </p:nvSpPr>
        <p:spPr>
          <a:xfrm>
            <a:off x="5653776" y="187215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104" name="Titel 1">
            <a:extLst>
              <a:ext uri="{FF2B5EF4-FFF2-40B4-BE49-F238E27FC236}">
                <a16:creationId xmlns:a16="http://schemas.microsoft.com/office/drawing/2014/main" id="{6BC1B742-DD45-43B7-9257-846BE41395B5}"/>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87836F8F-206E-46B9-95F7-D43A2819595A}"/>
              </a:ext>
            </a:extLst>
          </p:cNvPr>
          <p:cNvSpPr txBox="1">
            <a:spLocks/>
          </p:cNvSpPr>
          <p:nvPr/>
        </p:nvSpPr>
        <p:spPr>
          <a:xfrm>
            <a:off x="533024" y="4065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Storingherstel</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9133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vaal 122">
            <a:extLst>
              <a:ext uri="{FF2B5EF4-FFF2-40B4-BE49-F238E27FC236}">
                <a16:creationId xmlns:a16="http://schemas.microsoft.com/office/drawing/2014/main" id="{E4740BFA-F389-403E-88F4-071D3FFD6017}"/>
              </a:ext>
            </a:extLst>
          </p:cNvPr>
          <p:cNvSpPr/>
          <p:nvPr/>
        </p:nvSpPr>
        <p:spPr>
          <a:xfrm>
            <a:off x="5821814"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4" name="Ovaal 123">
            <a:extLst>
              <a:ext uri="{FF2B5EF4-FFF2-40B4-BE49-F238E27FC236}">
                <a16:creationId xmlns:a16="http://schemas.microsoft.com/office/drawing/2014/main" id="{8A647EA5-1D48-4230-9BC0-08547A735A17}"/>
              </a:ext>
            </a:extLst>
          </p:cNvPr>
          <p:cNvSpPr/>
          <p:nvPr/>
        </p:nvSpPr>
        <p:spPr>
          <a:xfrm>
            <a:off x="5974771" y="27045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5" name="Ovaal 124">
            <a:extLst>
              <a:ext uri="{FF2B5EF4-FFF2-40B4-BE49-F238E27FC236}">
                <a16:creationId xmlns:a16="http://schemas.microsoft.com/office/drawing/2014/main" id="{94C19326-9323-4A1B-8884-C1851EC5A502}"/>
              </a:ext>
            </a:extLst>
          </p:cNvPr>
          <p:cNvSpPr/>
          <p:nvPr/>
        </p:nvSpPr>
        <p:spPr>
          <a:xfrm>
            <a:off x="6124187"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6" name="Ovaal 125">
            <a:extLst>
              <a:ext uri="{FF2B5EF4-FFF2-40B4-BE49-F238E27FC236}">
                <a16:creationId xmlns:a16="http://schemas.microsoft.com/office/drawing/2014/main" id="{7F8D5C01-DCC0-4922-BA74-B805399DFF25}"/>
              </a:ext>
            </a:extLst>
          </p:cNvPr>
          <p:cNvSpPr/>
          <p:nvPr/>
        </p:nvSpPr>
        <p:spPr>
          <a:xfrm>
            <a:off x="7301900"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27" name="Ovaal 126">
            <a:extLst>
              <a:ext uri="{FF2B5EF4-FFF2-40B4-BE49-F238E27FC236}">
                <a16:creationId xmlns:a16="http://schemas.microsoft.com/office/drawing/2014/main" id="{A9B8E924-5E51-47AD-AEB8-259994B67B90}"/>
              </a:ext>
            </a:extLst>
          </p:cNvPr>
          <p:cNvSpPr/>
          <p:nvPr/>
        </p:nvSpPr>
        <p:spPr>
          <a:xfrm>
            <a:off x="7419648"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11" name="Afgeronde rechthoek 37">
            <a:extLst>
              <a:ext uri="{FF2B5EF4-FFF2-40B4-BE49-F238E27FC236}">
                <a16:creationId xmlns:a16="http://schemas.microsoft.com/office/drawing/2014/main" id="{4C1CB806-19CC-45F9-A390-60BDE82CE650}"/>
              </a:ext>
            </a:extLst>
          </p:cNvPr>
          <p:cNvSpPr/>
          <p:nvPr/>
        </p:nvSpPr>
        <p:spPr>
          <a:xfrm>
            <a:off x="6048192" y="284188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12" name="Afgeronde rechthoek 29">
            <a:extLst>
              <a:ext uri="{FF2B5EF4-FFF2-40B4-BE49-F238E27FC236}">
                <a16:creationId xmlns:a16="http://schemas.microsoft.com/office/drawing/2014/main" id="{5C492315-69A1-447B-BBE7-108C6DA02C6B}"/>
              </a:ext>
            </a:extLst>
          </p:cNvPr>
          <p:cNvSpPr/>
          <p:nvPr/>
        </p:nvSpPr>
        <p:spPr>
          <a:xfrm>
            <a:off x="5439523" y="2340196"/>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22</a:t>
            </a:fld>
            <a:endParaRPr lang="en-GB" sz="750" b="0">
              <a:solidFill>
                <a:srgbClr val="625D62">
                  <a:tint val="75000"/>
                </a:srgbClr>
              </a:solidFill>
              <a:latin typeface="Arial"/>
            </a:endParaRPr>
          </a:p>
        </p:txBody>
      </p:sp>
      <p:cxnSp>
        <p:nvCxnSpPr>
          <p:cNvPr id="44" name="Rechte verbindingslijn 43">
            <a:extLst>
              <a:ext uri="{FF2B5EF4-FFF2-40B4-BE49-F238E27FC236}">
                <a16:creationId xmlns:a16="http://schemas.microsoft.com/office/drawing/2014/main" id="{A9B34E7D-9E0D-450E-B406-1D400E911B4C}"/>
              </a:ext>
            </a:extLst>
          </p:cNvPr>
          <p:cNvCxnSpPr>
            <a:cxnSpLocks/>
            <a:stCxn id="85" idx="1"/>
          </p:cNvCxnSpPr>
          <p:nvPr/>
        </p:nvCxnSpPr>
        <p:spPr>
          <a:xfrm flipH="1">
            <a:off x="5729112" y="2807278"/>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Afgeronde rechthoek 39">
            <a:extLst>
              <a:ext uri="{FF2B5EF4-FFF2-40B4-BE49-F238E27FC236}">
                <a16:creationId xmlns:a16="http://schemas.microsoft.com/office/drawing/2014/main" id="{53325F90-E6C0-4FAB-988C-733C2621C28F}"/>
              </a:ext>
            </a:extLst>
          </p:cNvPr>
          <p:cNvSpPr/>
          <p:nvPr/>
        </p:nvSpPr>
        <p:spPr>
          <a:xfrm>
            <a:off x="101128"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2" name="Afgeronde rechthoek 20">
            <a:extLst>
              <a:ext uri="{FF2B5EF4-FFF2-40B4-BE49-F238E27FC236}">
                <a16:creationId xmlns:a16="http://schemas.microsoft.com/office/drawing/2014/main" id="{2B423D02-826A-4F37-8DF7-A40F76719FEA}"/>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54" name="Afgeronde rechthoek 26">
            <a:extLst>
              <a:ext uri="{FF2B5EF4-FFF2-40B4-BE49-F238E27FC236}">
                <a16:creationId xmlns:a16="http://schemas.microsoft.com/office/drawing/2014/main" id="{3A6BE952-D152-4E13-833A-20AED967B777}"/>
              </a:ext>
            </a:extLst>
          </p:cNvPr>
          <p:cNvSpPr/>
          <p:nvPr/>
        </p:nvSpPr>
        <p:spPr>
          <a:xfrm>
            <a:off x="6998907" y="28418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5" name="Afgeronde rechthoek 27">
            <a:extLst>
              <a:ext uri="{FF2B5EF4-FFF2-40B4-BE49-F238E27FC236}">
                <a16:creationId xmlns:a16="http://schemas.microsoft.com/office/drawing/2014/main" id="{5B769EF7-3B94-4AA0-BD47-5E28B1CA448D}"/>
              </a:ext>
            </a:extLst>
          </p:cNvPr>
          <p:cNvSpPr/>
          <p:nvPr/>
        </p:nvSpPr>
        <p:spPr>
          <a:xfrm>
            <a:off x="6998907" y="233799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6" name="Afgeronde rechthoek 28">
            <a:extLst>
              <a:ext uri="{FF2B5EF4-FFF2-40B4-BE49-F238E27FC236}">
                <a16:creationId xmlns:a16="http://schemas.microsoft.com/office/drawing/2014/main" id="{9728644D-32D2-4A51-82AC-045ACAC24844}"/>
              </a:ext>
            </a:extLst>
          </p:cNvPr>
          <p:cNvSpPr/>
          <p:nvPr/>
        </p:nvSpPr>
        <p:spPr>
          <a:xfrm>
            <a:off x="2700250" y="232612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62" name="Afgeronde rechthoek 32">
            <a:extLst>
              <a:ext uri="{FF2B5EF4-FFF2-40B4-BE49-F238E27FC236}">
                <a16:creationId xmlns:a16="http://schemas.microsoft.com/office/drawing/2014/main" id="{DDA5B711-B80E-4C80-87DC-D94BFBF63EA6}"/>
              </a:ext>
            </a:extLst>
          </p:cNvPr>
          <p:cNvSpPr/>
          <p:nvPr/>
        </p:nvSpPr>
        <p:spPr>
          <a:xfrm>
            <a:off x="319604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3" name="Afgeronde rechthoek 30">
            <a:extLst>
              <a:ext uri="{FF2B5EF4-FFF2-40B4-BE49-F238E27FC236}">
                <a16:creationId xmlns:a16="http://schemas.microsoft.com/office/drawing/2014/main" id="{BA4899DD-7D67-460E-AA70-2258ED91EB07}"/>
              </a:ext>
            </a:extLst>
          </p:cNvPr>
          <p:cNvSpPr/>
          <p:nvPr/>
        </p:nvSpPr>
        <p:spPr>
          <a:xfrm>
            <a:off x="4146761"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5" name="Ovaal 64">
            <a:extLst>
              <a:ext uri="{FF2B5EF4-FFF2-40B4-BE49-F238E27FC236}">
                <a16:creationId xmlns:a16="http://schemas.microsoft.com/office/drawing/2014/main" id="{37FC5653-F0E4-4F3D-8CCD-2B26D3AD840D}"/>
              </a:ext>
            </a:extLst>
          </p:cNvPr>
          <p:cNvSpPr/>
          <p:nvPr/>
        </p:nvSpPr>
        <p:spPr>
          <a:xfrm>
            <a:off x="1770836" y="5276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66" name="Ovaal 65">
            <a:extLst>
              <a:ext uri="{FF2B5EF4-FFF2-40B4-BE49-F238E27FC236}">
                <a16:creationId xmlns:a16="http://schemas.microsoft.com/office/drawing/2014/main" id="{2E688EC6-B91C-42E3-A810-D7EB899C4C5A}"/>
              </a:ext>
            </a:extLst>
          </p:cNvPr>
          <p:cNvSpPr/>
          <p:nvPr/>
        </p:nvSpPr>
        <p:spPr>
          <a:xfrm>
            <a:off x="943370" y="426918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69" name="Ovaal 68">
            <a:extLst>
              <a:ext uri="{FF2B5EF4-FFF2-40B4-BE49-F238E27FC236}">
                <a16:creationId xmlns:a16="http://schemas.microsoft.com/office/drawing/2014/main" id="{BF6F7F90-CAA8-4BA2-9363-EF985BA96DB7}"/>
              </a:ext>
            </a:extLst>
          </p:cNvPr>
          <p:cNvSpPr/>
          <p:nvPr/>
        </p:nvSpPr>
        <p:spPr>
          <a:xfrm>
            <a:off x="213267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70" name="Ovaal 69">
            <a:extLst>
              <a:ext uri="{FF2B5EF4-FFF2-40B4-BE49-F238E27FC236}">
                <a16:creationId xmlns:a16="http://schemas.microsoft.com/office/drawing/2014/main" id="{F7EAD4B2-188C-4571-AB90-198A53743374}"/>
              </a:ext>
            </a:extLst>
          </p:cNvPr>
          <p:cNvSpPr/>
          <p:nvPr/>
        </p:nvSpPr>
        <p:spPr>
          <a:xfrm>
            <a:off x="2998354"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84" name="Rechte verbindingslijn 83">
            <a:extLst>
              <a:ext uri="{FF2B5EF4-FFF2-40B4-BE49-F238E27FC236}">
                <a16:creationId xmlns:a16="http://schemas.microsoft.com/office/drawing/2014/main" id="{FC0F4376-F9E6-42D1-B35F-19C514C84CB0}"/>
              </a:ext>
            </a:extLst>
          </p:cNvPr>
          <p:cNvCxnSpPr>
            <a:cxnSpLocks/>
            <a:stCxn id="69" idx="2"/>
          </p:cNvCxnSpPr>
          <p:nvPr/>
        </p:nvCxnSpPr>
        <p:spPr>
          <a:xfrm flipH="1">
            <a:off x="1202236" y="2789938"/>
            <a:ext cx="93043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85" name="Stroomdiagram: Scheidingslijn 84">
            <a:extLst>
              <a:ext uri="{FF2B5EF4-FFF2-40B4-BE49-F238E27FC236}">
                <a16:creationId xmlns:a16="http://schemas.microsoft.com/office/drawing/2014/main" id="{C5FDC6DB-2853-4D52-A4EB-1191907B5263}"/>
              </a:ext>
            </a:extLst>
          </p:cNvPr>
          <p:cNvSpPr/>
          <p:nvPr/>
        </p:nvSpPr>
        <p:spPr>
          <a:xfrm>
            <a:off x="7138611" y="2703976"/>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87" name="Rechte verbindingslijn 86">
            <a:extLst>
              <a:ext uri="{FF2B5EF4-FFF2-40B4-BE49-F238E27FC236}">
                <a16:creationId xmlns:a16="http://schemas.microsoft.com/office/drawing/2014/main" id="{6210C8C9-4890-4895-B6E3-A7CCDC055836}"/>
              </a:ext>
            </a:extLst>
          </p:cNvPr>
          <p:cNvCxnSpPr>
            <a:cxnSpLocks/>
            <a:stCxn id="66" idx="0"/>
          </p:cNvCxnSpPr>
          <p:nvPr/>
        </p:nvCxnSpPr>
        <p:spPr>
          <a:xfrm flipV="1">
            <a:off x="1024370" y="3767239"/>
            <a:ext cx="1"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9A37F736-FDA5-48A5-B1CA-1E10108D315E}"/>
              </a:ext>
            </a:extLst>
          </p:cNvPr>
          <p:cNvCxnSpPr>
            <a:cxnSpLocks/>
          </p:cNvCxnSpPr>
          <p:nvPr/>
        </p:nvCxnSpPr>
        <p:spPr>
          <a:xfrm flipH="1">
            <a:off x="1020814" y="2959892"/>
            <a:ext cx="4861" cy="80734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E26D24BE-BFD1-4E95-B18A-F6E80BB046B9}"/>
              </a:ext>
            </a:extLst>
          </p:cNvPr>
          <p:cNvCxnSpPr>
            <a:cxnSpLocks/>
          </p:cNvCxnSpPr>
          <p:nvPr/>
        </p:nvCxnSpPr>
        <p:spPr>
          <a:xfrm flipH="1">
            <a:off x="1020814" y="2797750"/>
            <a:ext cx="187716" cy="1798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CA04F9EA-1437-4D53-9247-3A19C1F578FB}"/>
              </a:ext>
            </a:extLst>
          </p:cNvPr>
          <p:cNvCxnSpPr>
            <a:cxnSpLocks/>
            <a:stCxn id="57" idx="2"/>
            <a:endCxn id="70" idx="6"/>
          </p:cNvCxnSpPr>
          <p:nvPr/>
        </p:nvCxnSpPr>
        <p:spPr>
          <a:xfrm flipH="1">
            <a:off x="3160354" y="2789938"/>
            <a:ext cx="410186"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9A1DA412-24EF-4E4B-A057-5C15052F83A0}"/>
              </a:ext>
            </a:extLst>
          </p:cNvPr>
          <p:cNvCxnSpPr>
            <a:cxnSpLocks/>
            <a:endCxn id="57" idx="6"/>
          </p:cNvCxnSpPr>
          <p:nvPr/>
        </p:nvCxnSpPr>
        <p:spPr>
          <a:xfrm flipH="1">
            <a:off x="3732540" y="2807923"/>
            <a:ext cx="1996572"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96D9D10B-C08E-4799-8A2F-E4E5D81E0C32}"/>
              </a:ext>
            </a:extLst>
          </p:cNvPr>
          <p:cNvCxnSpPr>
            <a:cxnSpLocks/>
            <a:stCxn id="113" idx="4"/>
          </p:cNvCxnSpPr>
          <p:nvPr/>
        </p:nvCxnSpPr>
        <p:spPr>
          <a:xfrm>
            <a:off x="943370" y="1116280"/>
            <a:ext cx="0" cy="14176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A61C0513-0EF8-44EF-8D4A-8A32681CA080}"/>
              </a:ext>
            </a:extLst>
          </p:cNvPr>
          <p:cNvCxnSpPr>
            <a:cxnSpLocks/>
          </p:cNvCxnSpPr>
          <p:nvPr/>
        </p:nvCxnSpPr>
        <p:spPr>
          <a:xfrm flipH="1" flipV="1">
            <a:off x="943370" y="2511604"/>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17E84E9-113E-40A2-AC49-3EC7741831C4}"/>
              </a:ext>
            </a:extLst>
          </p:cNvPr>
          <p:cNvCxnSpPr>
            <a:cxnSpLocks/>
          </p:cNvCxnSpPr>
          <p:nvPr/>
        </p:nvCxnSpPr>
        <p:spPr>
          <a:xfrm flipV="1">
            <a:off x="6291660" y="1147190"/>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A675AD5-367E-4942-B3C8-743DA5A63779}"/>
              </a:ext>
            </a:extLst>
          </p:cNvPr>
          <p:cNvCxnSpPr>
            <a:cxnSpLocks/>
            <a:stCxn id="65" idx="6"/>
          </p:cNvCxnSpPr>
          <p:nvPr/>
        </p:nvCxnSpPr>
        <p:spPr>
          <a:xfrm>
            <a:off x="1932836" y="608600"/>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6BE50F9-A85D-4ED2-A51F-49F5ABD4ED15}"/>
              </a:ext>
            </a:extLst>
          </p:cNvPr>
          <p:cNvCxnSpPr>
            <a:cxnSpLocks/>
          </p:cNvCxnSpPr>
          <p:nvPr/>
        </p:nvCxnSpPr>
        <p:spPr>
          <a:xfrm>
            <a:off x="5611679" y="600126"/>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A5A47B29-C712-46BC-9226-870FB9CCDBEC}"/>
              </a:ext>
            </a:extLst>
          </p:cNvPr>
          <p:cNvCxnSpPr>
            <a:cxnSpLocks/>
          </p:cNvCxnSpPr>
          <p:nvPr/>
        </p:nvCxnSpPr>
        <p:spPr>
          <a:xfrm flipH="1">
            <a:off x="6154062" y="2631884"/>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4" name="Afgeronde rechthoek 33">
            <a:extLst>
              <a:ext uri="{FF2B5EF4-FFF2-40B4-BE49-F238E27FC236}">
                <a16:creationId xmlns:a16="http://schemas.microsoft.com/office/drawing/2014/main" id="{8ED58AFE-6314-42A8-B743-6BA19DA8D51A}"/>
              </a:ext>
            </a:extLst>
          </p:cNvPr>
          <p:cNvSpPr/>
          <p:nvPr/>
        </p:nvSpPr>
        <p:spPr>
          <a:xfrm>
            <a:off x="509747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105" name="Stroomdiagram: Scheidingslijn 104">
            <a:extLst>
              <a:ext uri="{FF2B5EF4-FFF2-40B4-BE49-F238E27FC236}">
                <a16:creationId xmlns:a16="http://schemas.microsoft.com/office/drawing/2014/main" id="{0B0476CA-7501-4362-9701-0C2E866EE8A7}"/>
              </a:ext>
            </a:extLst>
          </p:cNvPr>
          <p:cNvSpPr/>
          <p:nvPr/>
        </p:nvSpPr>
        <p:spPr>
          <a:xfrm>
            <a:off x="4785959" y="2704621"/>
            <a:ext cx="1590257" cy="173948"/>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06" name="Stroomdiagram: Scheidingslijn 105">
            <a:extLst>
              <a:ext uri="{FF2B5EF4-FFF2-40B4-BE49-F238E27FC236}">
                <a16:creationId xmlns:a16="http://schemas.microsoft.com/office/drawing/2014/main" id="{3D4B2CD8-5DF8-494B-B503-F7C9D6DCC048}"/>
              </a:ext>
            </a:extLst>
          </p:cNvPr>
          <p:cNvSpPr/>
          <p:nvPr/>
        </p:nvSpPr>
        <p:spPr>
          <a:xfrm rot="16200000">
            <a:off x="5977288" y="243749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107" name="Rechte verbindingslijn 106">
            <a:extLst>
              <a:ext uri="{FF2B5EF4-FFF2-40B4-BE49-F238E27FC236}">
                <a16:creationId xmlns:a16="http://schemas.microsoft.com/office/drawing/2014/main" id="{665291F0-B72B-49F8-B9DB-DC09846E6006}"/>
              </a:ext>
            </a:extLst>
          </p:cNvPr>
          <p:cNvCxnSpPr>
            <a:cxnSpLocks/>
            <a:stCxn id="106" idx="3"/>
          </p:cNvCxnSpPr>
          <p:nvPr/>
        </p:nvCxnSpPr>
        <p:spPr>
          <a:xfrm flipH="1" flipV="1">
            <a:off x="6291659" y="1147190"/>
            <a:ext cx="9182" cy="10477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3" name="Ovaal 112">
            <a:extLst>
              <a:ext uri="{FF2B5EF4-FFF2-40B4-BE49-F238E27FC236}">
                <a16:creationId xmlns:a16="http://schemas.microsoft.com/office/drawing/2014/main" id="{1F7BB397-2882-4A82-B16D-C3BCB5A6D950}"/>
              </a:ext>
            </a:extLst>
          </p:cNvPr>
          <p:cNvSpPr/>
          <p:nvPr/>
        </p:nvSpPr>
        <p:spPr>
          <a:xfrm>
            <a:off x="862370" y="93197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4" name="Afgeronde rechthoek 24">
            <a:extLst>
              <a:ext uri="{FF2B5EF4-FFF2-40B4-BE49-F238E27FC236}">
                <a16:creationId xmlns:a16="http://schemas.microsoft.com/office/drawing/2014/main" id="{EAA5F1C8-6665-4DF8-961D-C5EE2EFC386A}"/>
              </a:ext>
            </a:extLst>
          </p:cNvPr>
          <p:cNvSpPr/>
          <p:nvPr/>
        </p:nvSpPr>
        <p:spPr>
          <a:xfrm>
            <a:off x="7688401" y="360213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115" name="Ovaal 114">
            <a:extLst>
              <a:ext uri="{FF2B5EF4-FFF2-40B4-BE49-F238E27FC236}">
                <a16:creationId xmlns:a16="http://schemas.microsoft.com/office/drawing/2014/main" id="{33149400-AF8B-4774-BB9E-3E1A695A2B28}"/>
              </a:ext>
            </a:extLst>
          </p:cNvPr>
          <p:cNvSpPr/>
          <p:nvPr/>
        </p:nvSpPr>
        <p:spPr>
          <a:xfrm>
            <a:off x="8063822" y="3437402"/>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116" name="Rechte verbindingslijn 115">
            <a:extLst>
              <a:ext uri="{FF2B5EF4-FFF2-40B4-BE49-F238E27FC236}">
                <a16:creationId xmlns:a16="http://schemas.microsoft.com/office/drawing/2014/main" id="{6DF3168B-0F72-4181-9BE9-F371D0D4EB25}"/>
              </a:ext>
            </a:extLst>
          </p:cNvPr>
          <p:cNvCxnSpPr>
            <a:cxnSpLocks/>
          </p:cNvCxnSpPr>
          <p:nvPr/>
        </p:nvCxnSpPr>
        <p:spPr>
          <a:xfrm flipV="1">
            <a:off x="7767960" y="2783906"/>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E0AB5D06-3C7B-4131-8218-37E6EC3C8942}"/>
              </a:ext>
            </a:extLst>
          </p:cNvPr>
          <p:cNvCxnSpPr>
            <a:cxnSpLocks/>
          </p:cNvCxnSpPr>
          <p:nvPr/>
        </p:nvCxnSpPr>
        <p:spPr>
          <a:xfrm flipH="1" flipV="1">
            <a:off x="8041024" y="2771473"/>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C4D14F08-9D85-41ED-A415-BF74B68E2919}"/>
              </a:ext>
            </a:extLst>
          </p:cNvPr>
          <p:cNvCxnSpPr>
            <a:cxnSpLocks/>
            <a:stCxn id="115" idx="0"/>
          </p:cNvCxnSpPr>
          <p:nvPr/>
        </p:nvCxnSpPr>
        <p:spPr>
          <a:xfrm flipH="1" flipV="1">
            <a:off x="8133901" y="2849490"/>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Afgeronde rechthoek 36">
            <a:extLst>
              <a:ext uri="{FF2B5EF4-FFF2-40B4-BE49-F238E27FC236}">
                <a16:creationId xmlns:a16="http://schemas.microsoft.com/office/drawing/2014/main" id="{59D37934-1EEF-4D62-BB02-07E696C7EB7C}"/>
              </a:ext>
            </a:extLst>
          </p:cNvPr>
          <p:cNvSpPr/>
          <p:nvPr/>
        </p:nvSpPr>
        <p:spPr>
          <a:xfrm>
            <a:off x="1766694" y="23226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64" name="Rechte verbindingslijn 63">
            <a:extLst>
              <a:ext uri="{FF2B5EF4-FFF2-40B4-BE49-F238E27FC236}">
                <a16:creationId xmlns:a16="http://schemas.microsoft.com/office/drawing/2014/main" id="{BC256331-7F9C-4FA5-BFD9-CC357F1D4824}"/>
              </a:ext>
            </a:extLst>
          </p:cNvPr>
          <p:cNvCxnSpPr>
            <a:cxnSpLocks/>
            <a:stCxn id="70" idx="2"/>
            <a:endCxn id="69" idx="6"/>
          </p:cNvCxnSpPr>
          <p:nvPr/>
        </p:nvCxnSpPr>
        <p:spPr>
          <a:xfrm flipH="1">
            <a:off x="2294670" y="2789938"/>
            <a:ext cx="70368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1D260BE4-4E8E-4F70-9F1F-87989534C559}"/>
              </a:ext>
            </a:extLst>
          </p:cNvPr>
          <p:cNvSpPr/>
          <p:nvPr/>
        </p:nvSpPr>
        <p:spPr>
          <a:xfrm>
            <a:off x="357054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Titel 1">
            <a:extLst>
              <a:ext uri="{FF2B5EF4-FFF2-40B4-BE49-F238E27FC236}">
                <a16:creationId xmlns:a16="http://schemas.microsoft.com/office/drawing/2014/main" id="{45428CA7-6AAC-40CE-8AE8-311AC9724BAC}"/>
              </a:ext>
            </a:extLst>
          </p:cNvPr>
          <p:cNvSpPr txBox="1">
            <a:spLocks/>
          </p:cNvSpPr>
          <p:nvPr/>
        </p:nvSpPr>
        <p:spPr>
          <a:xfrm>
            <a:off x="540355" y="27938"/>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10074D7B-DA54-C710-4331-3C051B83864A}"/>
              </a:ext>
            </a:extLst>
          </p:cNvPr>
          <p:cNvSpPr txBox="1">
            <a:spLocks/>
          </p:cNvSpPr>
          <p:nvPr/>
        </p:nvSpPr>
        <p:spPr>
          <a:xfrm>
            <a:off x="533024" y="32474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Storingherstel</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130070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B0888B-E54A-C95D-85C3-CDDC44C9480B}"/>
              </a:ext>
            </a:extLst>
          </p:cNvPr>
          <p:cNvPicPr>
            <a:picLocks noChangeAspect="1"/>
          </p:cNvPicPr>
          <p:nvPr/>
        </p:nvPicPr>
        <p:blipFill>
          <a:blip r:embed="rId2"/>
          <a:stretch>
            <a:fillRect/>
          </a:stretch>
        </p:blipFill>
        <p:spPr>
          <a:xfrm>
            <a:off x="302424" y="654787"/>
            <a:ext cx="7962066" cy="4170025"/>
          </a:xfrm>
          <a:prstGeom prst="rect">
            <a:avLst/>
          </a:prstGeom>
        </p:spPr>
      </p:pic>
      <p:sp>
        <p:nvSpPr>
          <p:cNvPr id="44" name="Ovaal 43"/>
          <p:cNvSpPr/>
          <p:nvPr/>
        </p:nvSpPr>
        <p:spPr>
          <a:xfrm>
            <a:off x="1712034" y="319939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58" name="Rechte verbindingslijn 57"/>
          <p:cNvCxnSpPr>
            <a:stCxn id="50" idx="4"/>
            <a:endCxn id="44" idx="0"/>
          </p:cNvCxnSpPr>
          <p:nvPr/>
        </p:nvCxnSpPr>
        <p:spPr>
          <a:xfrm flipH="1">
            <a:off x="1818567" y="2148609"/>
            <a:ext cx="16169" cy="105078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369928"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0" name="Ovaal 49"/>
          <p:cNvSpPr/>
          <p:nvPr/>
        </p:nvSpPr>
        <p:spPr>
          <a:xfrm>
            <a:off x="1728204"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3</a:t>
            </a:r>
          </a:p>
        </p:txBody>
      </p:sp>
      <p:sp>
        <p:nvSpPr>
          <p:cNvPr id="59" name="Ovaal 58"/>
          <p:cNvSpPr/>
          <p:nvPr/>
        </p:nvSpPr>
        <p:spPr>
          <a:xfrm>
            <a:off x="397713" y="265268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0" name="Rechte verbindingslijn 59"/>
          <p:cNvCxnSpPr>
            <a:stCxn id="44" idx="2"/>
            <a:endCxn id="59" idx="5"/>
          </p:cNvCxnSpPr>
          <p:nvPr/>
        </p:nvCxnSpPr>
        <p:spPr>
          <a:xfrm flipH="1" flipV="1">
            <a:off x="579574" y="2837824"/>
            <a:ext cx="1132460" cy="470024"/>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1344037" y="3457960"/>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6</a:t>
            </a:r>
          </a:p>
        </p:txBody>
      </p:sp>
      <p:cxnSp>
        <p:nvCxnSpPr>
          <p:cNvPr id="46" name="Rechte verbindingslijn 45"/>
          <p:cNvCxnSpPr>
            <a:cxnSpLocks/>
            <a:stCxn id="29" idx="2"/>
            <a:endCxn id="45" idx="6"/>
          </p:cNvCxnSpPr>
          <p:nvPr/>
        </p:nvCxnSpPr>
        <p:spPr>
          <a:xfrm flipH="1" flipV="1">
            <a:off x="1557101" y="3566411"/>
            <a:ext cx="2812827" cy="18126"/>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9" name="Ovaal 48"/>
          <p:cNvSpPr/>
          <p:nvPr/>
        </p:nvSpPr>
        <p:spPr>
          <a:xfrm>
            <a:off x="393608" y="217852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1" name="Rechte verbindingslijn 50"/>
          <p:cNvCxnSpPr>
            <a:stCxn id="59" idx="0"/>
            <a:endCxn id="49" idx="4"/>
          </p:cNvCxnSpPr>
          <p:nvPr/>
        </p:nvCxnSpPr>
        <p:spPr>
          <a:xfrm flipH="1" flipV="1">
            <a:off x="500140" y="2395429"/>
            <a:ext cx="4106" cy="25725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87" name="Titel 1">
            <a:extLst>
              <a:ext uri="{FF2B5EF4-FFF2-40B4-BE49-F238E27FC236}">
                <a16:creationId xmlns:a16="http://schemas.microsoft.com/office/drawing/2014/main" id="{48660CA3-6A57-46CF-9231-6307E8CFD28A}"/>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88" name="Tijdelijke aanduiding voor tekst 2">
            <a:extLst>
              <a:ext uri="{FF2B5EF4-FFF2-40B4-BE49-F238E27FC236}">
                <a16:creationId xmlns:a16="http://schemas.microsoft.com/office/drawing/2014/main" id="{9888CE08-E0C9-4AD1-8F20-A9F67AE22293}"/>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Afstemmen gewenste en beschikbare transport capaciteit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cxnSp>
        <p:nvCxnSpPr>
          <p:cNvPr id="20" name="Rechte verbindingslijn 19">
            <a:extLst>
              <a:ext uri="{FF2B5EF4-FFF2-40B4-BE49-F238E27FC236}">
                <a16:creationId xmlns:a16="http://schemas.microsoft.com/office/drawing/2014/main" id="{F4071FC8-F291-4B7A-8158-30C9BF02398F}"/>
              </a:ext>
            </a:extLst>
          </p:cNvPr>
          <p:cNvCxnSpPr>
            <a:cxnSpLocks/>
            <a:stCxn id="42" idx="2"/>
            <a:endCxn id="50" idx="6"/>
          </p:cNvCxnSpPr>
          <p:nvPr/>
        </p:nvCxnSpPr>
        <p:spPr>
          <a:xfrm flipH="1">
            <a:off x="1941267" y="2040158"/>
            <a:ext cx="2428661" cy="0"/>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5B6FE740-65D4-4A51-B9B3-38DB2267AB4A}"/>
              </a:ext>
            </a:extLst>
          </p:cNvPr>
          <p:cNvSpPr/>
          <p:nvPr/>
        </p:nvSpPr>
        <p:spPr>
          <a:xfrm>
            <a:off x="7071078" y="3287794"/>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 name="Ovaal 28">
            <a:extLst>
              <a:ext uri="{FF2B5EF4-FFF2-40B4-BE49-F238E27FC236}">
                <a16:creationId xmlns:a16="http://schemas.microsoft.com/office/drawing/2014/main" id="{9E62EA08-131B-40AF-80A4-FB4426BAFE26}"/>
              </a:ext>
            </a:extLst>
          </p:cNvPr>
          <p:cNvSpPr/>
          <p:nvPr/>
        </p:nvSpPr>
        <p:spPr>
          <a:xfrm>
            <a:off x="4369928" y="347608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36" name="Rechte verbindingslijn 35">
            <a:extLst>
              <a:ext uri="{FF2B5EF4-FFF2-40B4-BE49-F238E27FC236}">
                <a16:creationId xmlns:a16="http://schemas.microsoft.com/office/drawing/2014/main" id="{959961E1-A740-4CF3-A99D-AB1C419E7B19}"/>
              </a:ext>
            </a:extLst>
          </p:cNvPr>
          <p:cNvCxnSpPr>
            <a:cxnSpLocks/>
            <a:stCxn id="29" idx="0"/>
            <a:endCxn id="42" idx="4"/>
          </p:cNvCxnSpPr>
          <p:nvPr/>
        </p:nvCxnSpPr>
        <p:spPr>
          <a:xfrm flipV="1">
            <a:off x="4476460" y="2148609"/>
            <a:ext cx="0" cy="1327477"/>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CAAE86F0-AE3C-48E3-91BB-57BC894BA5A0}"/>
              </a:ext>
            </a:extLst>
          </p:cNvPr>
          <p:cNvCxnSpPr>
            <a:cxnSpLocks/>
            <a:stCxn id="23" idx="2"/>
            <a:endCxn id="44" idx="6"/>
          </p:cNvCxnSpPr>
          <p:nvPr/>
        </p:nvCxnSpPr>
        <p:spPr>
          <a:xfrm flipH="1" flipV="1">
            <a:off x="1925098" y="3307847"/>
            <a:ext cx="5145980" cy="88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3FB03925-8D4A-42E5-BCC6-96CA57DC9637}"/>
              </a:ext>
            </a:extLst>
          </p:cNvPr>
          <p:cNvSpPr/>
          <p:nvPr/>
        </p:nvSpPr>
        <p:spPr>
          <a:xfrm>
            <a:off x="7089144" y="207007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4" name="Ovaal 53">
            <a:extLst>
              <a:ext uri="{FF2B5EF4-FFF2-40B4-BE49-F238E27FC236}">
                <a16:creationId xmlns:a16="http://schemas.microsoft.com/office/drawing/2014/main" id="{6682D9C7-B1CD-4BCF-822B-8EF049F93479}"/>
              </a:ext>
            </a:extLst>
          </p:cNvPr>
          <p:cNvSpPr/>
          <p:nvPr/>
        </p:nvSpPr>
        <p:spPr>
          <a:xfrm>
            <a:off x="7069491" y="2503375"/>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5" name="Rechte verbindingslijn 54">
            <a:extLst>
              <a:ext uri="{FF2B5EF4-FFF2-40B4-BE49-F238E27FC236}">
                <a16:creationId xmlns:a16="http://schemas.microsoft.com/office/drawing/2014/main" id="{383A5147-184F-4FE3-AB0C-747EFCFF3DC7}"/>
              </a:ext>
            </a:extLst>
          </p:cNvPr>
          <p:cNvCxnSpPr>
            <a:cxnSpLocks/>
            <a:stCxn id="54" idx="0"/>
            <a:endCxn id="53" idx="4"/>
          </p:cNvCxnSpPr>
          <p:nvPr/>
        </p:nvCxnSpPr>
        <p:spPr>
          <a:xfrm flipV="1">
            <a:off x="7176023" y="2286978"/>
            <a:ext cx="19653" cy="216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573AB2CD-03F0-4743-A147-436A95DC3DA3}"/>
              </a:ext>
            </a:extLst>
          </p:cNvPr>
          <p:cNvCxnSpPr>
            <a:cxnSpLocks/>
            <a:stCxn id="54" idx="2"/>
            <a:endCxn id="44" idx="6"/>
          </p:cNvCxnSpPr>
          <p:nvPr/>
        </p:nvCxnSpPr>
        <p:spPr>
          <a:xfrm flipH="1">
            <a:off x="1925098" y="2611826"/>
            <a:ext cx="5144393" cy="696021"/>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62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fgeronde rechthoek 41">
            <a:extLst>
              <a:ext uri="{FF2B5EF4-FFF2-40B4-BE49-F238E27FC236}">
                <a16:creationId xmlns:a16="http://schemas.microsoft.com/office/drawing/2014/main" id="{0CD5F06D-D2F4-4D34-BE6B-7A69F1A2759F}"/>
              </a:ext>
            </a:extLst>
          </p:cNvPr>
          <p:cNvSpPr/>
          <p:nvPr/>
        </p:nvSpPr>
        <p:spPr>
          <a:xfrm>
            <a:off x="4572000" y="84756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 .3. Marktprocessen uitvoeren/faciliteren</a:t>
            </a:r>
          </a:p>
        </p:txBody>
      </p:sp>
      <p:sp>
        <p:nvSpPr>
          <p:cNvPr id="74" name="Ovaal 73">
            <a:extLst>
              <a:ext uri="{FF2B5EF4-FFF2-40B4-BE49-F238E27FC236}">
                <a16:creationId xmlns:a16="http://schemas.microsoft.com/office/drawing/2014/main" id="{1F47EBAB-9400-476E-9D85-D522F1AB8646}"/>
              </a:ext>
            </a:extLst>
          </p:cNvPr>
          <p:cNvSpPr/>
          <p:nvPr/>
        </p:nvSpPr>
        <p:spPr>
          <a:xfrm>
            <a:off x="3962428"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5" name="Ovaal 74">
            <a:extLst>
              <a:ext uri="{FF2B5EF4-FFF2-40B4-BE49-F238E27FC236}">
                <a16:creationId xmlns:a16="http://schemas.microsoft.com/office/drawing/2014/main" id="{3F03EC21-7ACC-47A1-BDF3-DEC410B0DE12}"/>
              </a:ext>
            </a:extLst>
          </p:cNvPr>
          <p:cNvSpPr/>
          <p:nvPr/>
        </p:nvSpPr>
        <p:spPr>
          <a:xfrm>
            <a:off x="4183576"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24</a:t>
            </a:fld>
            <a:endParaRPr lang="en-GB" sz="750" b="0">
              <a:solidFill>
                <a:srgbClr val="625D62">
                  <a:tint val="75000"/>
                </a:srgbClr>
              </a:solidFill>
              <a:latin typeface="Arial"/>
            </a:endParaRPr>
          </a:p>
        </p:txBody>
      </p:sp>
      <p:sp>
        <p:nvSpPr>
          <p:cNvPr id="28" name="Afgeronde rechthoek 19">
            <a:extLst>
              <a:ext uri="{FF2B5EF4-FFF2-40B4-BE49-F238E27FC236}">
                <a16:creationId xmlns:a16="http://schemas.microsoft.com/office/drawing/2014/main" id="{DF7D602D-C7FC-4E97-9D05-8083BDF8CA72}"/>
              </a:ext>
            </a:extLst>
          </p:cNvPr>
          <p:cNvSpPr/>
          <p:nvPr/>
        </p:nvSpPr>
        <p:spPr>
          <a:xfrm>
            <a:off x="1505606" y="139826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Klantovereenkomsten verwerven en beheren</a:t>
            </a:r>
          </a:p>
        </p:txBody>
      </p:sp>
      <p:sp>
        <p:nvSpPr>
          <p:cNvPr id="29" name="Afgeronde rechthoek 24">
            <a:extLst>
              <a:ext uri="{FF2B5EF4-FFF2-40B4-BE49-F238E27FC236}">
                <a16:creationId xmlns:a16="http://schemas.microsoft.com/office/drawing/2014/main" id="{9B9BD8ED-3E35-4674-AA7C-B1448C2B5CFB}"/>
              </a:ext>
            </a:extLst>
          </p:cNvPr>
          <p:cNvSpPr/>
          <p:nvPr/>
        </p:nvSpPr>
        <p:spPr>
          <a:xfrm>
            <a:off x="7702264" y="40277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0" name="Afgeronde rechthoek 39">
            <a:extLst>
              <a:ext uri="{FF2B5EF4-FFF2-40B4-BE49-F238E27FC236}">
                <a16:creationId xmlns:a16="http://schemas.microsoft.com/office/drawing/2014/main" id="{799F7DC3-3E83-420F-9E22-F2115292ED4F}"/>
              </a:ext>
            </a:extLst>
          </p:cNvPr>
          <p:cNvSpPr/>
          <p:nvPr/>
        </p:nvSpPr>
        <p:spPr>
          <a:xfrm>
            <a:off x="181810" y="418007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3" name="Afgeronde rechthoek 20">
            <a:extLst>
              <a:ext uri="{FF2B5EF4-FFF2-40B4-BE49-F238E27FC236}">
                <a16:creationId xmlns:a16="http://schemas.microsoft.com/office/drawing/2014/main" id="{768A55A4-7591-454A-8275-F27CD5762E68}"/>
              </a:ext>
            </a:extLst>
          </p:cNvPr>
          <p:cNvSpPr/>
          <p:nvPr/>
        </p:nvSpPr>
        <p:spPr>
          <a:xfrm>
            <a:off x="944415" y="62160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4" name="Afgeronde rechthoek 32">
            <a:extLst>
              <a:ext uri="{FF2B5EF4-FFF2-40B4-BE49-F238E27FC236}">
                <a16:creationId xmlns:a16="http://schemas.microsoft.com/office/drawing/2014/main" id="{64833236-76B0-412C-ACE0-33BA935F431C}"/>
              </a:ext>
            </a:extLst>
          </p:cNvPr>
          <p:cNvSpPr/>
          <p:nvPr/>
        </p:nvSpPr>
        <p:spPr>
          <a:xfrm>
            <a:off x="3196046"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5" name="Afgeronde rechthoek 30">
            <a:extLst>
              <a:ext uri="{FF2B5EF4-FFF2-40B4-BE49-F238E27FC236}">
                <a16:creationId xmlns:a16="http://schemas.microsoft.com/office/drawing/2014/main" id="{CE313248-9AA7-4AE7-8DC6-9FEF810B63D2}"/>
              </a:ext>
            </a:extLst>
          </p:cNvPr>
          <p:cNvSpPr/>
          <p:nvPr/>
        </p:nvSpPr>
        <p:spPr>
          <a:xfrm>
            <a:off x="4146761"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36" name="Ovaal 35">
            <a:extLst>
              <a:ext uri="{FF2B5EF4-FFF2-40B4-BE49-F238E27FC236}">
                <a16:creationId xmlns:a16="http://schemas.microsoft.com/office/drawing/2014/main" id="{09BF58CB-7EDE-4A2F-8697-81ABF28E079A}"/>
              </a:ext>
            </a:extLst>
          </p:cNvPr>
          <p:cNvSpPr/>
          <p:nvPr/>
        </p:nvSpPr>
        <p:spPr>
          <a:xfrm>
            <a:off x="1086880" y="427800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8" name="Ovaal 37">
            <a:extLst>
              <a:ext uri="{FF2B5EF4-FFF2-40B4-BE49-F238E27FC236}">
                <a16:creationId xmlns:a16="http://schemas.microsoft.com/office/drawing/2014/main" id="{AA2D9478-58CC-4877-927E-0E127E12967C}"/>
              </a:ext>
            </a:extLst>
          </p:cNvPr>
          <p:cNvSpPr/>
          <p:nvPr/>
        </p:nvSpPr>
        <p:spPr>
          <a:xfrm>
            <a:off x="1311994" y="956017"/>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0" name="Ovaal 39">
            <a:extLst>
              <a:ext uri="{FF2B5EF4-FFF2-40B4-BE49-F238E27FC236}">
                <a16:creationId xmlns:a16="http://schemas.microsoft.com/office/drawing/2014/main" id="{61AFE283-08F0-4D99-8936-0ECF0323DCBA}"/>
              </a:ext>
            </a:extLst>
          </p:cNvPr>
          <p:cNvSpPr/>
          <p:nvPr/>
        </p:nvSpPr>
        <p:spPr>
          <a:xfrm>
            <a:off x="8070898" y="384793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41" name="Ovaal 40">
            <a:extLst>
              <a:ext uri="{FF2B5EF4-FFF2-40B4-BE49-F238E27FC236}">
                <a16:creationId xmlns:a16="http://schemas.microsoft.com/office/drawing/2014/main" id="{1A806DA9-2BBB-4F63-85C8-C1CBE983512C}"/>
              </a:ext>
            </a:extLst>
          </p:cNvPr>
          <p:cNvSpPr/>
          <p:nvPr/>
        </p:nvSpPr>
        <p:spPr>
          <a:xfrm>
            <a:off x="1316669" y="163161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2" name="Stroomdiagram: Scheidingslijn 41">
            <a:extLst>
              <a:ext uri="{FF2B5EF4-FFF2-40B4-BE49-F238E27FC236}">
                <a16:creationId xmlns:a16="http://schemas.microsoft.com/office/drawing/2014/main" id="{69953A65-B1B6-4AB8-A0E6-7DCD2094E424}"/>
              </a:ext>
            </a:extLst>
          </p:cNvPr>
          <p:cNvSpPr/>
          <p:nvPr/>
        </p:nvSpPr>
        <p:spPr>
          <a:xfrm>
            <a:off x="3819226" y="3200293"/>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45" name="Rechte verbindingslijn 44">
            <a:extLst>
              <a:ext uri="{FF2B5EF4-FFF2-40B4-BE49-F238E27FC236}">
                <a16:creationId xmlns:a16="http://schemas.microsoft.com/office/drawing/2014/main" id="{6C8253F2-DEA1-446E-AED5-4427F5F8106C}"/>
              </a:ext>
            </a:extLst>
          </p:cNvPr>
          <p:cNvCxnSpPr>
            <a:cxnSpLocks/>
            <a:stCxn id="38" idx="4"/>
            <a:endCxn id="41" idx="0"/>
          </p:cNvCxnSpPr>
          <p:nvPr/>
        </p:nvCxnSpPr>
        <p:spPr>
          <a:xfrm>
            <a:off x="1392994" y="1118017"/>
            <a:ext cx="4676" cy="51359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508662C5-1D9A-45FA-9CFF-0406B282D1DB}"/>
              </a:ext>
            </a:extLst>
          </p:cNvPr>
          <p:cNvCxnSpPr>
            <a:cxnSpLocks/>
            <a:endCxn id="41" idx="4"/>
          </p:cNvCxnSpPr>
          <p:nvPr/>
        </p:nvCxnSpPr>
        <p:spPr>
          <a:xfrm flipV="1">
            <a:off x="1397669" y="1793616"/>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0425BC6-5235-4CEF-BD46-A2DC9C8F3924}"/>
              </a:ext>
            </a:extLst>
          </p:cNvPr>
          <p:cNvCxnSpPr>
            <a:cxnSpLocks/>
          </p:cNvCxnSpPr>
          <p:nvPr/>
        </p:nvCxnSpPr>
        <p:spPr>
          <a:xfrm flipH="1" flipV="1">
            <a:off x="1392994" y="2451061"/>
            <a:ext cx="833033" cy="81713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4E8114D-5DE8-4CCF-A288-B47A394C0572}"/>
              </a:ext>
            </a:extLst>
          </p:cNvPr>
          <p:cNvCxnSpPr>
            <a:cxnSpLocks/>
            <a:stCxn id="42" idx="1"/>
          </p:cNvCxnSpPr>
          <p:nvPr/>
        </p:nvCxnSpPr>
        <p:spPr>
          <a:xfrm flipH="1">
            <a:off x="2218981" y="3281293"/>
            <a:ext cx="1600245" cy="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D35AFAE3-93A2-45DB-91AE-8985D1AD51C8}"/>
              </a:ext>
            </a:extLst>
          </p:cNvPr>
          <p:cNvCxnSpPr>
            <a:cxnSpLocks/>
            <a:stCxn id="42" idx="3"/>
          </p:cNvCxnSpPr>
          <p:nvPr/>
        </p:nvCxnSpPr>
        <p:spPr>
          <a:xfrm>
            <a:off x="4488779" y="3281293"/>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F7BD9B43-E288-4D36-9CDF-A6399AC5FBD9}"/>
              </a:ext>
            </a:extLst>
          </p:cNvPr>
          <p:cNvCxnSpPr>
            <a:cxnSpLocks/>
          </p:cNvCxnSpPr>
          <p:nvPr/>
        </p:nvCxnSpPr>
        <p:spPr>
          <a:xfrm>
            <a:off x="1165626" y="4646638"/>
            <a:ext cx="155971" cy="12982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4F64B1A-434D-4D95-A5F0-4313DCF9EDE7}"/>
              </a:ext>
            </a:extLst>
          </p:cNvPr>
          <p:cNvCxnSpPr>
            <a:cxnSpLocks/>
            <a:endCxn id="36" idx="4"/>
          </p:cNvCxnSpPr>
          <p:nvPr/>
        </p:nvCxnSpPr>
        <p:spPr>
          <a:xfrm flipV="1">
            <a:off x="1167880" y="4440002"/>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04321B75-3AB2-48DE-8F4F-651282AA7209}"/>
              </a:ext>
            </a:extLst>
          </p:cNvPr>
          <p:cNvCxnSpPr>
            <a:cxnSpLocks/>
          </p:cNvCxnSpPr>
          <p:nvPr/>
        </p:nvCxnSpPr>
        <p:spPr>
          <a:xfrm flipV="1">
            <a:off x="1335727" y="4772061"/>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E23ACDA8-1750-452B-8C27-A405613970C7}"/>
              </a:ext>
            </a:extLst>
          </p:cNvPr>
          <p:cNvCxnSpPr>
            <a:cxnSpLocks/>
            <a:endCxn id="36" idx="0"/>
          </p:cNvCxnSpPr>
          <p:nvPr/>
        </p:nvCxnSpPr>
        <p:spPr>
          <a:xfrm flipH="1">
            <a:off x="1167880" y="3774673"/>
            <a:ext cx="5388" cy="50332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61BF92FC-237E-4269-B74B-24575F20A0C1}"/>
              </a:ext>
            </a:extLst>
          </p:cNvPr>
          <p:cNvCxnSpPr>
            <a:cxnSpLocks/>
          </p:cNvCxnSpPr>
          <p:nvPr/>
        </p:nvCxnSpPr>
        <p:spPr>
          <a:xfrm flipV="1">
            <a:off x="1315258" y="3528151"/>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152BA97A-50BE-4473-BA70-882A90D0CFA8}"/>
              </a:ext>
            </a:extLst>
          </p:cNvPr>
          <p:cNvCxnSpPr>
            <a:cxnSpLocks/>
          </p:cNvCxnSpPr>
          <p:nvPr/>
        </p:nvCxnSpPr>
        <p:spPr>
          <a:xfrm>
            <a:off x="7593615" y="3533171"/>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1BD4B600-672F-4BF5-8678-D57A2A6F5F47}"/>
              </a:ext>
            </a:extLst>
          </p:cNvPr>
          <p:cNvCxnSpPr>
            <a:cxnSpLocks/>
          </p:cNvCxnSpPr>
          <p:nvPr/>
        </p:nvCxnSpPr>
        <p:spPr>
          <a:xfrm flipH="1">
            <a:off x="1173268" y="3533172"/>
            <a:ext cx="135700" cy="12242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10C3713-CA35-48FA-93BA-75C7EDE6B424}"/>
              </a:ext>
            </a:extLst>
          </p:cNvPr>
          <p:cNvCxnSpPr>
            <a:cxnSpLocks/>
          </p:cNvCxnSpPr>
          <p:nvPr/>
        </p:nvCxnSpPr>
        <p:spPr>
          <a:xfrm flipH="1" flipV="1">
            <a:off x="4656625" y="3408589"/>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1B73049E-362B-45DB-8118-0F945CC40024}"/>
              </a:ext>
            </a:extLst>
          </p:cNvPr>
          <p:cNvCxnSpPr>
            <a:cxnSpLocks/>
          </p:cNvCxnSpPr>
          <p:nvPr/>
        </p:nvCxnSpPr>
        <p:spPr>
          <a:xfrm flipH="1">
            <a:off x="4428249" y="4558070"/>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6380E28A-C367-43CB-9A6C-EE4FA116DC10}"/>
              </a:ext>
            </a:extLst>
          </p:cNvPr>
          <p:cNvCxnSpPr>
            <a:cxnSpLocks/>
          </p:cNvCxnSpPr>
          <p:nvPr/>
        </p:nvCxnSpPr>
        <p:spPr>
          <a:xfrm flipV="1">
            <a:off x="1165626" y="3651308"/>
            <a:ext cx="4820" cy="12336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0B476FAF-D472-4691-B082-329ABD637C9C}"/>
              </a:ext>
            </a:extLst>
          </p:cNvPr>
          <p:cNvCxnSpPr>
            <a:cxnSpLocks/>
          </p:cNvCxnSpPr>
          <p:nvPr/>
        </p:nvCxnSpPr>
        <p:spPr>
          <a:xfrm flipV="1">
            <a:off x="7998562" y="3928939"/>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3" name="Titel 1">
            <a:extLst>
              <a:ext uri="{FF2B5EF4-FFF2-40B4-BE49-F238E27FC236}">
                <a16:creationId xmlns:a16="http://schemas.microsoft.com/office/drawing/2014/main" id="{AE7B5265-A4D1-40A2-B605-6731688C10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8" name="Afgeronde rechthoek 40">
            <a:extLst>
              <a:ext uri="{FF2B5EF4-FFF2-40B4-BE49-F238E27FC236}">
                <a16:creationId xmlns:a16="http://schemas.microsoft.com/office/drawing/2014/main" id="{31A9A9B6-095E-4FA7-9E27-395AC73982A2}"/>
              </a:ext>
            </a:extLst>
          </p:cNvPr>
          <p:cNvSpPr/>
          <p:nvPr/>
        </p:nvSpPr>
        <p:spPr>
          <a:xfrm>
            <a:off x="7690645" y="85104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49" name="Afgeronde rechthoek 41">
            <a:extLst>
              <a:ext uri="{FF2B5EF4-FFF2-40B4-BE49-F238E27FC236}">
                <a16:creationId xmlns:a16="http://schemas.microsoft.com/office/drawing/2014/main" id="{EE623529-E5E0-42E3-8E82-4F018BBEA466}"/>
              </a:ext>
            </a:extLst>
          </p:cNvPr>
          <p:cNvSpPr/>
          <p:nvPr/>
        </p:nvSpPr>
        <p:spPr>
          <a:xfrm>
            <a:off x="6685877" y="8487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4" name="Ovaal 53">
            <a:extLst>
              <a:ext uri="{FF2B5EF4-FFF2-40B4-BE49-F238E27FC236}">
                <a16:creationId xmlns:a16="http://schemas.microsoft.com/office/drawing/2014/main" id="{56AF3A9C-C052-4C49-85B7-D2832454B3BA}"/>
              </a:ext>
            </a:extLst>
          </p:cNvPr>
          <p:cNvSpPr/>
          <p:nvPr/>
        </p:nvSpPr>
        <p:spPr>
          <a:xfrm>
            <a:off x="4904972" y="119777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0" name="Afgeronde rechthoek 38">
            <a:extLst>
              <a:ext uri="{FF2B5EF4-FFF2-40B4-BE49-F238E27FC236}">
                <a16:creationId xmlns:a16="http://schemas.microsoft.com/office/drawing/2014/main" id="{BD18E447-96E6-4C11-AB64-208F59E50C4A}"/>
              </a:ext>
            </a:extLst>
          </p:cNvPr>
          <p:cNvSpPr/>
          <p:nvPr/>
        </p:nvSpPr>
        <p:spPr>
          <a:xfrm>
            <a:off x="2119634" y="3592947"/>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67" name="Ovaal 66">
            <a:extLst>
              <a:ext uri="{FF2B5EF4-FFF2-40B4-BE49-F238E27FC236}">
                <a16:creationId xmlns:a16="http://schemas.microsoft.com/office/drawing/2014/main" id="{A86858E0-4196-4231-8635-EF73ADDE1789}"/>
              </a:ext>
            </a:extLst>
          </p:cNvPr>
          <p:cNvSpPr/>
          <p:nvPr/>
        </p:nvSpPr>
        <p:spPr>
          <a:xfrm>
            <a:off x="2484134" y="34516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69" name="Ovaal 68">
            <a:extLst>
              <a:ext uri="{FF2B5EF4-FFF2-40B4-BE49-F238E27FC236}">
                <a16:creationId xmlns:a16="http://schemas.microsoft.com/office/drawing/2014/main" id="{10743F99-6A12-4F0B-A95C-CD600FE27824}"/>
              </a:ext>
            </a:extLst>
          </p:cNvPr>
          <p:cNvSpPr/>
          <p:nvPr/>
        </p:nvSpPr>
        <p:spPr>
          <a:xfrm>
            <a:off x="8062269" y="68885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2" name="Ovaal 71">
            <a:extLst>
              <a:ext uri="{FF2B5EF4-FFF2-40B4-BE49-F238E27FC236}">
                <a16:creationId xmlns:a16="http://schemas.microsoft.com/office/drawing/2014/main" id="{D9E1DAAD-5B77-4965-97EA-F7D6247F4698}"/>
              </a:ext>
            </a:extLst>
          </p:cNvPr>
          <p:cNvSpPr/>
          <p:nvPr/>
        </p:nvSpPr>
        <p:spPr>
          <a:xfrm>
            <a:off x="7052066" y="688911"/>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73" name="Rechte verbindingslijn 72">
            <a:extLst>
              <a:ext uri="{FF2B5EF4-FFF2-40B4-BE49-F238E27FC236}">
                <a16:creationId xmlns:a16="http://schemas.microsoft.com/office/drawing/2014/main" id="{F0018FC9-C9AB-47A2-B571-A9145F862890}"/>
              </a:ext>
            </a:extLst>
          </p:cNvPr>
          <p:cNvCxnSpPr>
            <a:cxnSpLocks/>
          </p:cNvCxnSpPr>
          <p:nvPr/>
        </p:nvCxnSpPr>
        <p:spPr>
          <a:xfrm flipH="1">
            <a:off x="2481397" y="781753"/>
            <a:ext cx="1083728" cy="86078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ECBCD0FE-2AA8-448E-8368-5F3BCC11B2E7}"/>
              </a:ext>
            </a:extLst>
          </p:cNvPr>
          <p:cNvCxnSpPr>
            <a:cxnSpLocks/>
            <a:stCxn id="72" idx="2"/>
          </p:cNvCxnSpPr>
          <p:nvPr/>
        </p:nvCxnSpPr>
        <p:spPr>
          <a:xfrm flipH="1">
            <a:off x="3540249" y="769912"/>
            <a:ext cx="3511817" cy="2368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15680D0A-38CA-4239-9DF1-B67A152DFC48}"/>
              </a:ext>
            </a:extLst>
          </p:cNvPr>
          <p:cNvCxnSpPr>
            <a:cxnSpLocks/>
            <a:stCxn id="69" idx="2"/>
            <a:endCxn id="72" idx="6"/>
          </p:cNvCxnSpPr>
          <p:nvPr/>
        </p:nvCxnSpPr>
        <p:spPr>
          <a:xfrm flipH="1">
            <a:off x="7214065" y="769860"/>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15BFA69-D06D-44A2-8412-43608E30DA8C}"/>
              </a:ext>
            </a:extLst>
          </p:cNvPr>
          <p:cNvCxnSpPr>
            <a:cxnSpLocks/>
          </p:cNvCxnSpPr>
          <p:nvPr/>
        </p:nvCxnSpPr>
        <p:spPr>
          <a:xfrm flipH="1">
            <a:off x="2473812" y="1635214"/>
            <a:ext cx="15172" cy="150503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477AEEB9-DBC8-4797-82B5-E2639E9728DC}"/>
              </a:ext>
            </a:extLst>
          </p:cNvPr>
          <p:cNvCxnSpPr>
            <a:cxnSpLocks/>
          </p:cNvCxnSpPr>
          <p:nvPr/>
        </p:nvCxnSpPr>
        <p:spPr>
          <a:xfrm>
            <a:off x="2468810" y="314232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7D730134-00F3-4F4A-B45B-4CA7B4D5CE08}"/>
              </a:ext>
            </a:extLst>
          </p:cNvPr>
          <p:cNvCxnSpPr>
            <a:cxnSpLocks/>
          </p:cNvCxnSpPr>
          <p:nvPr/>
        </p:nvCxnSpPr>
        <p:spPr>
          <a:xfrm flipH="1">
            <a:off x="4489586" y="314232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12F6F35E-A216-4ED1-8A97-194EFD2D3148}"/>
              </a:ext>
            </a:extLst>
          </p:cNvPr>
          <p:cNvCxnSpPr>
            <a:cxnSpLocks/>
          </p:cNvCxnSpPr>
          <p:nvPr/>
        </p:nvCxnSpPr>
        <p:spPr>
          <a:xfrm flipH="1">
            <a:off x="4648852" y="1320570"/>
            <a:ext cx="314512" cy="21194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C986E311-4E53-4467-9E9A-110F1AB86B2B}"/>
              </a:ext>
            </a:extLst>
          </p:cNvPr>
          <p:cNvCxnSpPr>
            <a:cxnSpLocks/>
          </p:cNvCxnSpPr>
          <p:nvPr/>
        </p:nvCxnSpPr>
        <p:spPr>
          <a:xfrm>
            <a:off x="4656056" y="1518568"/>
            <a:ext cx="5530" cy="163624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2" name="Afgeronde rechthoek 34">
            <a:extLst>
              <a:ext uri="{FF2B5EF4-FFF2-40B4-BE49-F238E27FC236}">
                <a16:creationId xmlns:a16="http://schemas.microsoft.com/office/drawing/2014/main" id="{F5375BF7-1424-46E5-BF80-E21B10A834CD}"/>
              </a:ext>
            </a:extLst>
          </p:cNvPr>
          <p:cNvSpPr/>
          <p:nvPr/>
        </p:nvSpPr>
        <p:spPr>
          <a:xfrm>
            <a:off x="429205" y="1161602"/>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3" name="Stroomdiagram: Scheidingslijn 52">
            <a:extLst>
              <a:ext uri="{FF2B5EF4-FFF2-40B4-BE49-F238E27FC236}">
                <a16:creationId xmlns:a16="http://schemas.microsoft.com/office/drawing/2014/main" id="{0886C0EC-7E35-4D77-9E1A-BBAF7C548AC6}"/>
              </a:ext>
            </a:extLst>
          </p:cNvPr>
          <p:cNvSpPr/>
          <p:nvPr/>
        </p:nvSpPr>
        <p:spPr>
          <a:xfrm rot="16200000">
            <a:off x="1171373" y="1097574"/>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876F54AD-4B7D-8BAC-64FC-ED3D42D96111}"/>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Afstemmen gewenste en beschikbare transport capaciteit </a:t>
            </a:r>
          </a:p>
        </p:txBody>
      </p:sp>
    </p:spTree>
    <p:extLst>
      <p:ext uri="{BB962C8B-B14F-4D97-AF65-F5344CB8AC3E}">
        <p14:creationId xmlns:p14="http://schemas.microsoft.com/office/powerpoint/2010/main" val="84918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2FDA8DF-BC16-713D-476D-728FFBA32BBE}"/>
              </a:ext>
            </a:extLst>
          </p:cNvPr>
          <p:cNvPicPr>
            <a:picLocks noChangeAspect="1"/>
          </p:cNvPicPr>
          <p:nvPr/>
        </p:nvPicPr>
        <p:blipFill>
          <a:blip r:embed="rId2"/>
          <a:stretch>
            <a:fillRect/>
          </a:stretch>
        </p:blipFill>
        <p:spPr>
          <a:xfrm>
            <a:off x="313781" y="678389"/>
            <a:ext cx="7962066" cy="4170025"/>
          </a:xfrm>
          <a:prstGeom prst="rect">
            <a:avLst/>
          </a:prstGeom>
        </p:spPr>
      </p:pic>
      <p:sp>
        <p:nvSpPr>
          <p:cNvPr id="50" name="Ovaal 49"/>
          <p:cNvSpPr/>
          <p:nvPr/>
        </p:nvSpPr>
        <p:spPr>
          <a:xfrm>
            <a:off x="1728204" y="193170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2" name="Ovaal 41"/>
          <p:cNvSpPr/>
          <p:nvPr/>
        </p:nvSpPr>
        <p:spPr>
          <a:xfrm>
            <a:off x="426071" y="298686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44" name="Rechte verbindingslijn 43"/>
          <p:cNvCxnSpPr>
            <a:stCxn id="47" idx="2"/>
            <a:endCxn id="42" idx="6"/>
          </p:cNvCxnSpPr>
          <p:nvPr/>
        </p:nvCxnSpPr>
        <p:spPr>
          <a:xfrm flipH="1" flipV="1">
            <a:off x="639134" y="3095311"/>
            <a:ext cx="3696789" cy="11369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4335924" y="190818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6" name="Rechte verbindingslijn 45"/>
          <p:cNvCxnSpPr>
            <a:stCxn id="50" idx="6"/>
            <a:endCxn id="45" idx="2"/>
          </p:cNvCxnSpPr>
          <p:nvPr/>
        </p:nvCxnSpPr>
        <p:spPr>
          <a:xfrm flipV="1">
            <a:off x="1941267" y="2016634"/>
            <a:ext cx="2394657" cy="23525"/>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4335924" y="310055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45" idx="4"/>
            <a:endCxn id="47" idx="0"/>
          </p:cNvCxnSpPr>
          <p:nvPr/>
        </p:nvCxnSpPr>
        <p:spPr>
          <a:xfrm>
            <a:off x="4442456" y="2125085"/>
            <a:ext cx="0" cy="975470"/>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961087" y="1888574"/>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p:cNvCxnSpPr>
            <a:stCxn id="52" idx="2"/>
            <a:endCxn id="47" idx="6"/>
          </p:cNvCxnSpPr>
          <p:nvPr/>
        </p:nvCxnSpPr>
        <p:spPr>
          <a:xfrm flipH="1">
            <a:off x="4548987" y="1997026"/>
            <a:ext cx="2412100" cy="121198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6961087" y="246201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7" name="Rechte verbindingslijn 56"/>
          <p:cNvCxnSpPr>
            <a:stCxn id="52" idx="4"/>
            <a:endCxn id="56" idx="0"/>
          </p:cNvCxnSpPr>
          <p:nvPr/>
        </p:nvCxnSpPr>
        <p:spPr>
          <a:xfrm>
            <a:off x="7067619" y="2105476"/>
            <a:ext cx="0" cy="356537"/>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23036" y="356371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2" name="Rechte verbindingslijn 61"/>
          <p:cNvCxnSpPr>
            <a:stCxn id="42" idx="4"/>
            <a:endCxn id="61" idx="0"/>
          </p:cNvCxnSpPr>
          <p:nvPr/>
        </p:nvCxnSpPr>
        <p:spPr>
          <a:xfrm flipH="1">
            <a:off x="529568" y="3203762"/>
            <a:ext cx="3035" cy="359949"/>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9" name="Ovaal 68"/>
          <p:cNvSpPr/>
          <p:nvPr/>
        </p:nvSpPr>
        <p:spPr>
          <a:xfrm>
            <a:off x="1246449" y="273898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70" name="Rechte verbindingslijn 69"/>
          <p:cNvCxnSpPr>
            <a:cxnSpLocks/>
            <a:stCxn id="50" idx="3"/>
            <a:endCxn id="69" idx="7"/>
          </p:cNvCxnSpPr>
          <p:nvPr/>
        </p:nvCxnSpPr>
        <p:spPr>
          <a:xfrm flipH="1">
            <a:off x="1428310" y="2116844"/>
            <a:ext cx="331097" cy="65390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6" name="Titel 1">
            <a:extLst>
              <a:ext uri="{FF2B5EF4-FFF2-40B4-BE49-F238E27FC236}">
                <a16:creationId xmlns:a16="http://schemas.microsoft.com/office/drawing/2014/main" id="{08D84585-3026-43A6-A156-FC85D2089549}"/>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7" name="Tijdelijke aanduiding voor tekst 2">
            <a:extLst>
              <a:ext uri="{FF2B5EF4-FFF2-40B4-BE49-F238E27FC236}">
                <a16:creationId xmlns:a16="http://schemas.microsoft.com/office/drawing/2014/main" id="{C4C81F65-4E3A-4A7D-AF1D-42BB2CD22132}"/>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
        <p:nvSpPr>
          <p:cNvPr id="24" name="Ovaal 23">
            <a:extLst>
              <a:ext uri="{FF2B5EF4-FFF2-40B4-BE49-F238E27FC236}">
                <a16:creationId xmlns:a16="http://schemas.microsoft.com/office/drawing/2014/main" id="{A78F9ED8-BB2B-4886-AA8F-A486140C6572}"/>
              </a:ext>
            </a:extLst>
          </p:cNvPr>
          <p:cNvSpPr/>
          <p:nvPr/>
        </p:nvSpPr>
        <p:spPr>
          <a:xfrm>
            <a:off x="1139917" y="1823256"/>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25" name="Rechte verbindingslijn 24">
            <a:extLst>
              <a:ext uri="{FF2B5EF4-FFF2-40B4-BE49-F238E27FC236}">
                <a16:creationId xmlns:a16="http://schemas.microsoft.com/office/drawing/2014/main" id="{5B0E892A-5D3F-4D9D-BBA8-822E8763025B}"/>
              </a:ext>
            </a:extLst>
          </p:cNvPr>
          <p:cNvCxnSpPr>
            <a:cxnSpLocks/>
            <a:stCxn id="50" idx="2"/>
            <a:endCxn id="24" idx="6"/>
          </p:cNvCxnSpPr>
          <p:nvPr/>
        </p:nvCxnSpPr>
        <p:spPr>
          <a:xfrm flipH="1" flipV="1">
            <a:off x="1352981" y="1931707"/>
            <a:ext cx="375223" cy="10845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8" name="Ovaal 27">
            <a:extLst>
              <a:ext uri="{FF2B5EF4-FFF2-40B4-BE49-F238E27FC236}">
                <a16:creationId xmlns:a16="http://schemas.microsoft.com/office/drawing/2014/main" id="{B5961C1F-3157-428C-A5C7-29DDEA66059E}"/>
              </a:ext>
            </a:extLst>
          </p:cNvPr>
          <p:cNvSpPr/>
          <p:nvPr/>
        </p:nvSpPr>
        <p:spPr>
          <a:xfrm>
            <a:off x="3051234" y="329262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9" name="Rechte verbindingslijn 28">
            <a:extLst>
              <a:ext uri="{FF2B5EF4-FFF2-40B4-BE49-F238E27FC236}">
                <a16:creationId xmlns:a16="http://schemas.microsoft.com/office/drawing/2014/main" id="{8D6E3E52-8715-4447-8729-447662D0BF7D}"/>
              </a:ext>
            </a:extLst>
          </p:cNvPr>
          <p:cNvCxnSpPr>
            <a:cxnSpLocks/>
            <a:stCxn id="50" idx="5"/>
            <a:endCxn id="28" idx="1"/>
          </p:cNvCxnSpPr>
          <p:nvPr/>
        </p:nvCxnSpPr>
        <p:spPr>
          <a:xfrm>
            <a:off x="1910065" y="2116844"/>
            <a:ext cx="1172372" cy="1207548"/>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6" name="Ovaal 25">
            <a:extLst>
              <a:ext uri="{FF2B5EF4-FFF2-40B4-BE49-F238E27FC236}">
                <a16:creationId xmlns:a16="http://schemas.microsoft.com/office/drawing/2014/main" id="{0054E532-77DE-46CE-80C0-13FB1B9CF0BC}"/>
              </a:ext>
            </a:extLst>
          </p:cNvPr>
          <p:cNvSpPr/>
          <p:nvPr/>
        </p:nvSpPr>
        <p:spPr>
          <a:xfrm>
            <a:off x="1728204" y="3257751"/>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27" name="Rechte verbindingslijn 26">
            <a:extLst>
              <a:ext uri="{FF2B5EF4-FFF2-40B4-BE49-F238E27FC236}">
                <a16:creationId xmlns:a16="http://schemas.microsoft.com/office/drawing/2014/main" id="{FEB8EBAB-876A-4AF5-8154-A8F0B5AEE0A7}"/>
              </a:ext>
            </a:extLst>
          </p:cNvPr>
          <p:cNvCxnSpPr>
            <a:cxnSpLocks/>
            <a:stCxn id="50" idx="4"/>
            <a:endCxn id="26" idx="0"/>
          </p:cNvCxnSpPr>
          <p:nvPr/>
        </p:nvCxnSpPr>
        <p:spPr>
          <a:xfrm>
            <a:off x="1834736" y="2148609"/>
            <a:ext cx="0" cy="1109142"/>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36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26</a:t>
            </a:fld>
            <a:endParaRPr lang="en-GB" sz="750" b="0">
              <a:solidFill>
                <a:srgbClr val="625D62">
                  <a:tint val="75000"/>
                </a:srgbClr>
              </a:solidFill>
              <a:latin typeface="Arial"/>
            </a:endParaRPr>
          </a:p>
        </p:txBody>
      </p:sp>
      <p:sp>
        <p:nvSpPr>
          <p:cNvPr id="37" name="Afgeronde rechthoek 19">
            <a:extLst>
              <a:ext uri="{FF2B5EF4-FFF2-40B4-BE49-F238E27FC236}">
                <a16:creationId xmlns:a16="http://schemas.microsoft.com/office/drawing/2014/main" id="{2A7577B9-9F49-4369-AC8F-4E72D7461770}"/>
              </a:ext>
            </a:extLst>
          </p:cNvPr>
          <p:cNvSpPr/>
          <p:nvPr/>
        </p:nvSpPr>
        <p:spPr>
          <a:xfrm>
            <a:off x="1340639" y="138672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Klantovereenkomsten verwerven en beheren</a:t>
            </a:r>
          </a:p>
        </p:txBody>
      </p:sp>
      <p:sp>
        <p:nvSpPr>
          <p:cNvPr id="38" name="Afgeronde rechthoek 24">
            <a:extLst>
              <a:ext uri="{FF2B5EF4-FFF2-40B4-BE49-F238E27FC236}">
                <a16:creationId xmlns:a16="http://schemas.microsoft.com/office/drawing/2014/main" id="{693072F1-4F24-4E14-8457-877D8F78F19F}"/>
              </a:ext>
            </a:extLst>
          </p:cNvPr>
          <p:cNvSpPr/>
          <p:nvPr/>
        </p:nvSpPr>
        <p:spPr>
          <a:xfrm>
            <a:off x="7688401" y="410351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9" name="Afgeronde rechthoek 25">
            <a:extLst>
              <a:ext uri="{FF2B5EF4-FFF2-40B4-BE49-F238E27FC236}">
                <a16:creationId xmlns:a16="http://schemas.microsoft.com/office/drawing/2014/main" id="{5CE42086-E230-4158-B6D1-5D511E211F2F}"/>
              </a:ext>
            </a:extLst>
          </p:cNvPr>
          <p:cNvSpPr/>
          <p:nvPr/>
        </p:nvSpPr>
        <p:spPr>
          <a:xfrm>
            <a:off x="6711107" y="369008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9" name="Afgeronde rechthoek 38">
            <a:extLst>
              <a:ext uri="{FF2B5EF4-FFF2-40B4-BE49-F238E27FC236}">
                <a16:creationId xmlns:a16="http://schemas.microsoft.com/office/drawing/2014/main" id="{EA322459-C4FC-4A04-B137-2DF88E875E59}"/>
              </a:ext>
            </a:extLst>
          </p:cNvPr>
          <p:cNvSpPr/>
          <p:nvPr/>
        </p:nvSpPr>
        <p:spPr>
          <a:xfrm>
            <a:off x="2119634" y="376541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52" name="Afgeronde rechthoek 39">
            <a:extLst>
              <a:ext uri="{FF2B5EF4-FFF2-40B4-BE49-F238E27FC236}">
                <a16:creationId xmlns:a16="http://schemas.microsoft.com/office/drawing/2014/main" id="{BCC5E1BC-0939-4402-8741-34FC616396B2}"/>
              </a:ext>
            </a:extLst>
          </p:cNvPr>
          <p:cNvSpPr/>
          <p:nvPr/>
        </p:nvSpPr>
        <p:spPr>
          <a:xfrm>
            <a:off x="337411"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6" name="Afgeronde rechthoek 32">
            <a:extLst>
              <a:ext uri="{FF2B5EF4-FFF2-40B4-BE49-F238E27FC236}">
                <a16:creationId xmlns:a16="http://schemas.microsoft.com/office/drawing/2014/main" id="{3DDF8EE0-727D-42F5-8A74-CAF6B9064DCC}"/>
              </a:ext>
            </a:extLst>
          </p:cNvPr>
          <p:cNvSpPr/>
          <p:nvPr/>
        </p:nvSpPr>
        <p:spPr>
          <a:xfrm>
            <a:off x="3184520" y="294543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9" name="Ovaal 68">
            <a:extLst>
              <a:ext uri="{FF2B5EF4-FFF2-40B4-BE49-F238E27FC236}">
                <a16:creationId xmlns:a16="http://schemas.microsoft.com/office/drawing/2014/main" id="{D49D8357-115D-415B-A352-86996022E3D3}"/>
              </a:ext>
            </a:extLst>
          </p:cNvPr>
          <p:cNvSpPr/>
          <p:nvPr/>
        </p:nvSpPr>
        <p:spPr>
          <a:xfrm>
            <a:off x="8070898" y="398982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0" name="Ovaal 69">
            <a:extLst>
              <a:ext uri="{FF2B5EF4-FFF2-40B4-BE49-F238E27FC236}">
                <a16:creationId xmlns:a16="http://schemas.microsoft.com/office/drawing/2014/main" id="{7A622934-C4A1-49BB-9099-F080EF782A7F}"/>
              </a:ext>
            </a:extLst>
          </p:cNvPr>
          <p:cNvSpPr/>
          <p:nvPr/>
        </p:nvSpPr>
        <p:spPr>
          <a:xfrm>
            <a:off x="7035770" y="155632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4F45C6B8-E1D9-4129-92D4-23396D69C5DB}"/>
              </a:ext>
            </a:extLst>
          </p:cNvPr>
          <p:cNvSpPr/>
          <p:nvPr/>
        </p:nvSpPr>
        <p:spPr>
          <a:xfrm>
            <a:off x="8069223" y="155941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4" name="Ovaal 73">
            <a:extLst>
              <a:ext uri="{FF2B5EF4-FFF2-40B4-BE49-F238E27FC236}">
                <a16:creationId xmlns:a16="http://schemas.microsoft.com/office/drawing/2014/main" id="{6DFF9EC0-00A6-42A4-9D92-5FDAC5C34298}"/>
              </a:ext>
            </a:extLst>
          </p:cNvPr>
          <p:cNvSpPr/>
          <p:nvPr/>
        </p:nvSpPr>
        <p:spPr>
          <a:xfrm>
            <a:off x="3786685" y="3337137"/>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76" name="Ovaal 75">
            <a:extLst>
              <a:ext uri="{FF2B5EF4-FFF2-40B4-BE49-F238E27FC236}">
                <a16:creationId xmlns:a16="http://schemas.microsoft.com/office/drawing/2014/main" id="{BC3FCA0A-9186-4DC2-B2B7-8EFCAC96923D}"/>
              </a:ext>
            </a:extLst>
          </p:cNvPr>
          <p:cNvSpPr/>
          <p:nvPr/>
        </p:nvSpPr>
        <p:spPr>
          <a:xfrm>
            <a:off x="1233332" y="426702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7" name="Ovaal 76">
            <a:extLst>
              <a:ext uri="{FF2B5EF4-FFF2-40B4-BE49-F238E27FC236}">
                <a16:creationId xmlns:a16="http://schemas.microsoft.com/office/drawing/2014/main" id="{88462E4E-E14E-479C-BF06-991BFCDB21D0}"/>
              </a:ext>
            </a:extLst>
          </p:cNvPr>
          <p:cNvSpPr/>
          <p:nvPr/>
        </p:nvSpPr>
        <p:spPr>
          <a:xfrm>
            <a:off x="2482018" y="36186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80" name="Rechte verbindingslijn 79">
            <a:extLst>
              <a:ext uri="{FF2B5EF4-FFF2-40B4-BE49-F238E27FC236}">
                <a16:creationId xmlns:a16="http://schemas.microsoft.com/office/drawing/2014/main" id="{28D977BE-0BE2-40E7-8E69-E7AE5559AAA4}"/>
              </a:ext>
            </a:extLst>
          </p:cNvPr>
          <p:cNvCxnSpPr>
            <a:cxnSpLocks/>
            <a:stCxn id="77" idx="6"/>
          </p:cNvCxnSpPr>
          <p:nvPr/>
        </p:nvCxnSpPr>
        <p:spPr>
          <a:xfrm flipV="1">
            <a:off x="2644018" y="3677698"/>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17C06C57-FABF-4299-9817-DD50D3DCC28A}"/>
              </a:ext>
            </a:extLst>
          </p:cNvPr>
          <p:cNvCxnSpPr>
            <a:cxnSpLocks/>
            <a:stCxn id="73" idx="4"/>
          </p:cNvCxnSpPr>
          <p:nvPr/>
        </p:nvCxnSpPr>
        <p:spPr>
          <a:xfrm>
            <a:off x="1269413" y="1808485"/>
            <a:ext cx="0" cy="7431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4BF675B7-F927-4DBB-9370-4F0C8AB65CCE}"/>
              </a:ext>
            </a:extLst>
          </p:cNvPr>
          <p:cNvCxnSpPr>
            <a:cxnSpLocks/>
            <a:endCxn id="74" idx="2"/>
          </p:cNvCxnSpPr>
          <p:nvPr/>
        </p:nvCxnSpPr>
        <p:spPr>
          <a:xfrm>
            <a:off x="2162033" y="3412123"/>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E627D53D-3F22-4814-B145-7BD705465146}"/>
              </a:ext>
            </a:extLst>
          </p:cNvPr>
          <p:cNvCxnSpPr>
            <a:cxnSpLocks/>
          </p:cNvCxnSpPr>
          <p:nvPr/>
        </p:nvCxnSpPr>
        <p:spPr>
          <a:xfrm flipH="1" flipV="1">
            <a:off x="1271026" y="2523356"/>
            <a:ext cx="914330" cy="90643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A995EDEA-1AF7-4360-B271-D8CD7CBE5957}"/>
              </a:ext>
            </a:extLst>
          </p:cNvPr>
          <p:cNvCxnSpPr>
            <a:cxnSpLocks/>
            <a:stCxn id="74" idx="6"/>
          </p:cNvCxnSpPr>
          <p:nvPr/>
        </p:nvCxnSpPr>
        <p:spPr>
          <a:xfrm>
            <a:off x="3948685" y="3418137"/>
            <a:ext cx="391948"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C4B61A2E-9473-4E0A-B421-A43DEC2937D4}"/>
              </a:ext>
            </a:extLst>
          </p:cNvPr>
          <p:cNvCxnSpPr>
            <a:cxnSpLocks/>
          </p:cNvCxnSpPr>
          <p:nvPr/>
        </p:nvCxnSpPr>
        <p:spPr>
          <a:xfrm flipH="1" flipV="1">
            <a:off x="4340632" y="3423460"/>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C17B38F-F07A-48B7-9DB8-B6C6A46DFD7B}"/>
              </a:ext>
            </a:extLst>
          </p:cNvPr>
          <p:cNvCxnSpPr>
            <a:cxnSpLocks/>
          </p:cNvCxnSpPr>
          <p:nvPr/>
        </p:nvCxnSpPr>
        <p:spPr>
          <a:xfrm flipV="1">
            <a:off x="4500494" y="3550724"/>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B97DE7AF-36BD-40F0-A75B-B8F4D4FD3BF2}"/>
              </a:ext>
            </a:extLst>
          </p:cNvPr>
          <p:cNvCxnSpPr>
            <a:cxnSpLocks/>
          </p:cNvCxnSpPr>
          <p:nvPr/>
        </p:nvCxnSpPr>
        <p:spPr>
          <a:xfrm>
            <a:off x="1395332" y="4599741"/>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D45DBD0C-EA3F-4C1C-9425-CDC3D127C183}"/>
              </a:ext>
            </a:extLst>
          </p:cNvPr>
          <p:cNvCxnSpPr>
            <a:cxnSpLocks/>
            <a:endCxn id="76" idx="4"/>
          </p:cNvCxnSpPr>
          <p:nvPr/>
        </p:nvCxnSpPr>
        <p:spPr>
          <a:xfrm flipV="1">
            <a:off x="1313817" y="4429025"/>
            <a:ext cx="515" cy="13560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B786642B-89DE-4EFA-ADD0-E39C02826435}"/>
              </a:ext>
            </a:extLst>
          </p:cNvPr>
          <p:cNvCxnSpPr>
            <a:cxnSpLocks/>
            <a:stCxn id="76" idx="0"/>
          </p:cNvCxnSpPr>
          <p:nvPr/>
        </p:nvCxnSpPr>
        <p:spPr>
          <a:xfrm flipH="1" flipV="1">
            <a:off x="1313817" y="3780673"/>
            <a:ext cx="515"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AFF5FDD-8ECB-474D-8C6F-4F21485B86F2}"/>
              </a:ext>
            </a:extLst>
          </p:cNvPr>
          <p:cNvCxnSpPr>
            <a:cxnSpLocks/>
            <a:stCxn id="77" idx="2"/>
          </p:cNvCxnSpPr>
          <p:nvPr/>
        </p:nvCxnSpPr>
        <p:spPr>
          <a:xfrm flipH="1" flipV="1">
            <a:off x="1429946" y="3696731"/>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9C022E0A-70BF-44B6-9187-54587A533515}"/>
              </a:ext>
            </a:extLst>
          </p:cNvPr>
          <p:cNvCxnSpPr>
            <a:cxnSpLocks/>
          </p:cNvCxnSpPr>
          <p:nvPr/>
        </p:nvCxnSpPr>
        <p:spPr>
          <a:xfrm flipH="1">
            <a:off x="1328645" y="3683564"/>
            <a:ext cx="101302" cy="971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126B732C-635F-4127-91FD-9BFB53FD2F02}"/>
              </a:ext>
            </a:extLst>
          </p:cNvPr>
          <p:cNvCxnSpPr>
            <a:cxnSpLocks/>
          </p:cNvCxnSpPr>
          <p:nvPr/>
        </p:nvCxnSpPr>
        <p:spPr>
          <a:xfrm flipH="1">
            <a:off x="6162888" y="3291672"/>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DA68C697-6CDC-44A7-AC45-8C8D0150AACF}"/>
              </a:ext>
            </a:extLst>
          </p:cNvPr>
          <p:cNvCxnSpPr>
            <a:cxnSpLocks/>
          </p:cNvCxnSpPr>
          <p:nvPr/>
        </p:nvCxnSpPr>
        <p:spPr>
          <a:xfrm flipH="1">
            <a:off x="6632671" y="3281227"/>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7A0D1F8-F342-4394-8CE9-6163499B64C5}"/>
              </a:ext>
            </a:extLst>
          </p:cNvPr>
          <p:cNvCxnSpPr>
            <a:cxnSpLocks/>
          </p:cNvCxnSpPr>
          <p:nvPr/>
        </p:nvCxnSpPr>
        <p:spPr>
          <a:xfrm flipH="1">
            <a:off x="8373682" y="3186474"/>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A11C609-93E2-47BD-BB2B-ED1918D9942F}"/>
              </a:ext>
            </a:extLst>
          </p:cNvPr>
          <p:cNvCxnSpPr>
            <a:cxnSpLocks/>
          </p:cNvCxnSpPr>
          <p:nvPr/>
        </p:nvCxnSpPr>
        <p:spPr>
          <a:xfrm flipH="1" flipV="1">
            <a:off x="8492097" y="1748630"/>
            <a:ext cx="11372" cy="14500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76374B4-5931-4101-B551-3F66BC373877}"/>
              </a:ext>
            </a:extLst>
          </p:cNvPr>
          <p:cNvCxnSpPr>
            <a:cxnSpLocks/>
          </p:cNvCxnSpPr>
          <p:nvPr/>
        </p:nvCxnSpPr>
        <p:spPr>
          <a:xfrm flipH="1" flipV="1">
            <a:off x="8363402" y="1643352"/>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B03B8055-A85E-4003-B3C2-EFF9C52A7087}"/>
              </a:ext>
            </a:extLst>
          </p:cNvPr>
          <p:cNvCxnSpPr>
            <a:cxnSpLocks/>
            <a:stCxn id="70" idx="6"/>
            <a:endCxn id="71" idx="2"/>
          </p:cNvCxnSpPr>
          <p:nvPr/>
        </p:nvCxnSpPr>
        <p:spPr>
          <a:xfrm>
            <a:off x="7197771" y="1637321"/>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9B3E29A8-2DF0-4B98-996F-778658F2FEEF}"/>
              </a:ext>
            </a:extLst>
          </p:cNvPr>
          <p:cNvCxnSpPr>
            <a:cxnSpLocks/>
            <a:stCxn id="71" idx="6"/>
          </p:cNvCxnSpPr>
          <p:nvPr/>
        </p:nvCxnSpPr>
        <p:spPr>
          <a:xfrm>
            <a:off x="8231223" y="1640419"/>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35973EEA-7D59-4833-8850-49B9BE6A48B7}"/>
              </a:ext>
            </a:extLst>
          </p:cNvPr>
          <p:cNvCxnSpPr>
            <a:cxnSpLocks/>
          </p:cNvCxnSpPr>
          <p:nvPr/>
        </p:nvCxnSpPr>
        <p:spPr>
          <a:xfrm flipH="1" flipV="1">
            <a:off x="8380060" y="327778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FE284133-78A8-4A58-9DEA-6B57EF3F64D1}"/>
              </a:ext>
            </a:extLst>
          </p:cNvPr>
          <p:cNvCxnSpPr>
            <a:cxnSpLocks/>
          </p:cNvCxnSpPr>
          <p:nvPr/>
        </p:nvCxnSpPr>
        <p:spPr>
          <a:xfrm flipH="1">
            <a:off x="8380060" y="396390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A833B1D4-2D84-4269-A9C1-06607FCEE67E}"/>
              </a:ext>
            </a:extLst>
          </p:cNvPr>
          <p:cNvCxnSpPr>
            <a:cxnSpLocks/>
          </p:cNvCxnSpPr>
          <p:nvPr/>
        </p:nvCxnSpPr>
        <p:spPr>
          <a:xfrm flipH="1" flipV="1">
            <a:off x="8498000" y="3379460"/>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186DC7E-FD87-429A-A3B7-A82FFC78CAC1}"/>
              </a:ext>
            </a:extLst>
          </p:cNvPr>
          <p:cNvCxnSpPr>
            <a:cxnSpLocks/>
            <a:endCxn id="69" idx="6"/>
          </p:cNvCxnSpPr>
          <p:nvPr/>
        </p:nvCxnSpPr>
        <p:spPr>
          <a:xfrm flipH="1">
            <a:off x="8232898" y="4062468"/>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A2F2C9E0-16B2-4454-88F4-D3F07B28DD69}"/>
              </a:ext>
            </a:extLst>
          </p:cNvPr>
          <p:cNvCxnSpPr>
            <a:cxnSpLocks/>
            <a:stCxn id="69" idx="2"/>
            <a:endCxn id="107" idx="6"/>
          </p:cNvCxnSpPr>
          <p:nvPr/>
        </p:nvCxnSpPr>
        <p:spPr>
          <a:xfrm flipH="1">
            <a:off x="7219610" y="4070826"/>
            <a:ext cx="851288" cy="878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07" name="Ovaal 106">
            <a:extLst>
              <a:ext uri="{FF2B5EF4-FFF2-40B4-BE49-F238E27FC236}">
                <a16:creationId xmlns:a16="http://schemas.microsoft.com/office/drawing/2014/main" id="{5ED71D5F-67DC-42E3-9303-F40773BCE235}"/>
              </a:ext>
            </a:extLst>
          </p:cNvPr>
          <p:cNvSpPr/>
          <p:nvPr/>
        </p:nvSpPr>
        <p:spPr>
          <a:xfrm>
            <a:off x="7057610" y="399861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109" name="Rechte verbindingslijn 108">
            <a:extLst>
              <a:ext uri="{FF2B5EF4-FFF2-40B4-BE49-F238E27FC236}">
                <a16:creationId xmlns:a16="http://schemas.microsoft.com/office/drawing/2014/main" id="{1AE0A0D4-84B6-40DD-86B7-817EE2348B64}"/>
              </a:ext>
            </a:extLst>
          </p:cNvPr>
          <p:cNvCxnSpPr>
            <a:cxnSpLocks/>
          </p:cNvCxnSpPr>
          <p:nvPr/>
        </p:nvCxnSpPr>
        <p:spPr>
          <a:xfrm flipV="1">
            <a:off x="4340633" y="4460484"/>
            <a:ext cx="159862" cy="15207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38FF9EA9-7AB6-4084-8464-1334C0682894}"/>
              </a:ext>
            </a:extLst>
          </p:cNvPr>
          <p:cNvCxnSpPr>
            <a:cxnSpLocks/>
          </p:cNvCxnSpPr>
          <p:nvPr/>
        </p:nvCxnSpPr>
        <p:spPr>
          <a:xfrm>
            <a:off x="1296527" y="4525943"/>
            <a:ext cx="99845" cy="814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50" name="Afgeronde rechthoek 40">
            <a:extLst>
              <a:ext uri="{FF2B5EF4-FFF2-40B4-BE49-F238E27FC236}">
                <a16:creationId xmlns:a16="http://schemas.microsoft.com/office/drawing/2014/main" id="{E7BEF912-EBF1-40CC-AA5E-6567F3EAD747}"/>
              </a:ext>
            </a:extLst>
          </p:cNvPr>
          <p:cNvSpPr/>
          <p:nvPr/>
        </p:nvSpPr>
        <p:spPr>
          <a:xfrm>
            <a:off x="7690645" y="11698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51" name="Afgeronde rechthoek 41">
            <a:extLst>
              <a:ext uri="{FF2B5EF4-FFF2-40B4-BE49-F238E27FC236}">
                <a16:creationId xmlns:a16="http://schemas.microsoft.com/office/drawing/2014/main" id="{A5B10A94-A5AD-4081-8F08-C67EA37AEDF2}"/>
              </a:ext>
            </a:extLst>
          </p:cNvPr>
          <p:cNvSpPr/>
          <p:nvPr/>
        </p:nvSpPr>
        <p:spPr>
          <a:xfrm>
            <a:off x="6685877" y="116757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62" name="Titel 1">
            <a:extLst>
              <a:ext uri="{FF2B5EF4-FFF2-40B4-BE49-F238E27FC236}">
                <a16:creationId xmlns:a16="http://schemas.microsoft.com/office/drawing/2014/main" id="{CB271CB0-84EA-41E3-9AD1-CB258A19829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3" name="Afgeronde rechthoek 20">
            <a:extLst>
              <a:ext uri="{FF2B5EF4-FFF2-40B4-BE49-F238E27FC236}">
                <a16:creationId xmlns:a16="http://schemas.microsoft.com/office/drawing/2014/main" id="{A8CBFEFE-4523-4276-996A-D115472BB5D7}"/>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55" name="Rechte verbindingslijn 54">
            <a:extLst>
              <a:ext uri="{FF2B5EF4-FFF2-40B4-BE49-F238E27FC236}">
                <a16:creationId xmlns:a16="http://schemas.microsoft.com/office/drawing/2014/main" id="{D4C24300-D74C-42A7-AF48-9B0502D5CB23}"/>
              </a:ext>
            </a:extLst>
          </p:cNvPr>
          <p:cNvCxnSpPr>
            <a:cxnSpLocks/>
          </p:cNvCxnSpPr>
          <p:nvPr/>
        </p:nvCxnSpPr>
        <p:spPr>
          <a:xfrm>
            <a:off x="3948685" y="3418137"/>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0423A69B-3162-4577-9156-A68BBD82FA1F}"/>
              </a:ext>
            </a:extLst>
          </p:cNvPr>
          <p:cNvCxnSpPr>
            <a:cxnSpLocks/>
          </p:cNvCxnSpPr>
          <p:nvPr/>
        </p:nvCxnSpPr>
        <p:spPr>
          <a:xfrm flipH="1" flipV="1">
            <a:off x="4480405" y="1989555"/>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681093BF-00DB-4D63-A78C-67E371876B15}"/>
              </a:ext>
            </a:extLst>
          </p:cNvPr>
          <p:cNvCxnSpPr>
            <a:cxnSpLocks/>
          </p:cNvCxnSpPr>
          <p:nvPr/>
        </p:nvCxnSpPr>
        <p:spPr>
          <a:xfrm>
            <a:off x="3855677" y="1986759"/>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27C93FA-5E17-4981-B214-51877C24D252}"/>
              </a:ext>
            </a:extLst>
          </p:cNvPr>
          <p:cNvCxnSpPr>
            <a:cxnSpLocks/>
          </p:cNvCxnSpPr>
          <p:nvPr/>
        </p:nvCxnSpPr>
        <p:spPr>
          <a:xfrm flipH="1" flipV="1">
            <a:off x="3625053" y="1759034"/>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54F2B0C6-BEC9-456A-9E7D-AB624D8D5CEE}"/>
              </a:ext>
            </a:extLst>
          </p:cNvPr>
          <p:cNvCxnSpPr>
            <a:cxnSpLocks/>
          </p:cNvCxnSpPr>
          <p:nvPr/>
        </p:nvCxnSpPr>
        <p:spPr>
          <a:xfrm flipH="1">
            <a:off x="3625054" y="1079732"/>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33BCBA3D-9199-4D15-90F6-D9303991B469}"/>
              </a:ext>
            </a:extLst>
          </p:cNvPr>
          <p:cNvCxnSpPr>
            <a:cxnSpLocks/>
          </p:cNvCxnSpPr>
          <p:nvPr/>
        </p:nvCxnSpPr>
        <p:spPr>
          <a:xfrm flipH="1" flipV="1">
            <a:off x="3453997" y="926242"/>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5C433B84-81D9-4FFB-980F-C90C24F4D607}"/>
              </a:ext>
            </a:extLst>
          </p:cNvPr>
          <p:cNvSpPr/>
          <p:nvPr/>
        </p:nvSpPr>
        <p:spPr>
          <a:xfrm>
            <a:off x="1768070" y="86168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75" name="Rechte verbindingslijn 74">
            <a:extLst>
              <a:ext uri="{FF2B5EF4-FFF2-40B4-BE49-F238E27FC236}">
                <a16:creationId xmlns:a16="http://schemas.microsoft.com/office/drawing/2014/main" id="{C3C07F8E-FB55-4430-A362-2EDED4EA4364}"/>
              </a:ext>
            </a:extLst>
          </p:cNvPr>
          <p:cNvCxnSpPr>
            <a:cxnSpLocks/>
          </p:cNvCxnSpPr>
          <p:nvPr/>
        </p:nvCxnSpPr>
        <p:spPr>
          <a:xfrm flipV="1">
            <a:off x="1912249" y="938382"/>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8" name="Afgeronde rechthoek 34">
            <a:extLst>
              <a:ext uri="{FF2B5EF4-FFF2-40B4-BE49-F238E27FC236}">
                <a16:creationId xmlns:a16="http://schemas.microsoft.com/office/drawing/2014/main" id="{F9BCDD9E-AFCB-4BE9-AF4D-3B5D7955B2F7}"/>
              </a:ext>
            </a:extLst>
          </p:cNvPr>
          <p:cNvSpPr/>
          <p:nvPr/>
        </p:nvSpPr>
        <p:spPr>
          <a:xfrm>
            <a:off x="315433" y="138672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73" name="Ovaal 72">
            <a:extLst>
              <a:ext uri="{FF2B5EF4-FFF2-40B4-BE49-F238E27FC236}">
                <a16:creationId xmlns:a16="http://schemas.microsoft.com/office/drawing/2014/main" id="{D6D66E1B-06E2-4371-BEA8-1C759952A55D}"/>
              </a:ext>
            </a:extLst>
          </p:cNvPr>
          <p:cNvSpPr/>
          <p:nvPr/>
        </p:nvSpPr>
        <p:spPr>
          <a:xfrm>
            <a:off x="1188413" y="162418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9" name="Afgeronde rechthoek 30">
            <a:extLst>
              <a:ext uri="{FF2B5EF4-FFF2-40B4-BE49-F238E27FC236}">
                <a16:creationId xmlns:a16="http://schemas.microsoft.com/office/drawing/2014/main" id="{E06BA921-2D50-48DB-80C5-D0B7782C91C7}"/>
              </a:ext>
            </a:extLst>
          </p:cNvPr>
          <p:cNvSpPr/>
          <p:nvPr/>
        </p:nvSpPr>
        <p:spPr>
          <a:xfrm>
            <a:off x="4144659" y="294928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cxnSp>
        <p:nvCxnSpPr>
          <p:cNvPr id="59" name="Rechte verbindingslijn 58">
            <a:extLst>
              <a:ext uri="{FF2B5EF4-FFF2-40B4-BE49-F238E27FC236}">
                <a16:creationId xmlns:a16="http://schemas.microsoft.com/office/drawing/2014/main" id="{0A827D69-E8E4-454B-B75B-E67232BA4595}"/>
              </a:ext>
            </a:extLst>
          </p:cNvPr>
          <p:cNvCxnSpPr>
            <a:cxnSpLocks/>
          </p:cNvCxnSpPr>
          <p:nvPr/>
        </p:nvCxnSpPr>
        <p:spPr>
          <a:xfrm flipH="1">
            <a:off x="4505609" y="3225211"/>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13F94561-B65C-427D-86AA-68501262C277}"/>
              </a:ext>
            </a:extLst>
          </p:cNvPr>
          <p:cNvCxnSpPr>
            <a:cxnSpLocks/>
          </p:cNvCxnSpPr>
          <p:nvPr/>
        </p:nvCxnSpPr>
        <p:spPr>
          <a:xfrm>
            <a:off x="4740456" y="2200879"/>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47D59D9-4340-A6C6-DB5A-7815B32A7397}"/>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Tree>
    <p:extLst>
      <p:ext uri="{BB962C8B-B14F-4D97-AF65-F5344CB8AC3E}">
        <p14:creationId xmlns:p14="http://schemas.microsoft.com/office/powerpoint/2010/main" val="409279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1CE17E9-AA44-292B-A57F-A4894AE1741F}"/>
              </a:ext>
            </a:extLst>
          </p:cNvPr>
          <p:cNvPicPr>
            <a:picLocks noChangeAspect="1"/>
          </p:cNvPicPr>
          <p:nvPr/>
        </p:nvPicPr>
        <p:blipFill>
          <a:blip r:embed="rId2"/>
          <a:stretch>
            <a:fillRect/>
          </a:stretch>
        </p:blipFill>
        <p:spPr>
          <a:xfrm>
            <a:off x="308522" y="664018"/>
            <a:ext cx="7962066" cy="4170025"/>
          </a:xfrm>
          <a:prstGeom prst="rect">
            <a:avLst/>
          </a:prstGeom>
        </p:spPr>
      </p:pic>
      <p:sp>
        <p:nvSpPr>
          <p:cNvPr id="45" name="Ovaal 44"/>
          <p:cNvSpPr/>
          <p:nvPr/>
        </p:nvSpPr>
        <p:spPr>
          <a:xfrm>
            <a:off x="4396156" y="1944058"/>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7" name="Ovaal 46"/>
          <p:cNvSpPr/>
          <p:nvPr/>
        </p:nvSpPr>
        <p:spPr>
          <a:xfrm>
            <a:off x="6989968" y="191116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65" name="Ovaal 64"/>
          <p:cNvSpPr/>
          <p:nvPr/>
        </p:nvSpPr>
        <p:spPr>
          <a:xfrm>
            <a:off x="6984017" y="248460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84" idx="2"/>
            <a:endCxn id="68" idx="6"/>
          </p:cNvCxnSpPr>
          <p:nvPr/>
        </p:nvCxnSpPr>
        <p:spPr>
          <a:xfrm flipH="1">
            <a:off x="4609220" y="3134666"/>
            <a:ext cx="2374797" cy="129615"/>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4396156" y="3155830"/>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69" name="Rechte verbindingslijn 68"/>
          <p:cNvCxnSpPr>
            <a:cxnSpLocks/>
            <a:stCxn id="68" idx="0"/>
            <a:endCxn id="45" idx="4"/>
          </p:cNvCxnSpPr>
          <p:nvPr/>
        </p:nvCxnSpPr>
        <p:spPr>
          <a:xfrm flipV="1">
            <a:off x="4502688" y="2160960"/>
            <a:ext cx="0" cy="994870"/>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2A3FCD92-03DF-4070-8CA9-F758B0F138BB}"/>
              </a:ext>
            </a:extLst>
          </p:cNvPr>
          <p:cNvSpPr/>
          <p:nvPr/>
        </p:nvSpPr>
        <p:spPr>
          <a:xfrm>
            <a:off x="6984017" y="302621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85" name="Ovaal 84">
            <a:extLst>
              <a:ext uri="{FF2B5EF4-FFF2-40B4-BE49-F238E27FC236}">
                <a16:creationId xmlns:a16="http://schemas.microsoft.com/office/drawing/2014/main" id="{3E6E4B71-FDFF-4570-AC08-D9838CE3F903}"/>
              </a:ext>
            </a:extLst>
          </p:cNvPr>
          <p:cNvSpPr/>
          <p:nvPr/>
        </p:nvSpPr>
        <p:spPr>
          <a:xfrm>
            <a:off x="6989968" y="384301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ECB77172-2BD3-4453-8659-EF543B7E0F8C}"/>
              </a:ext>
            </a:extLst>
          </p:cNvPr>
          <p:cNvCxnSpPr>
            <a:cxnSpLocks/>
            <a:stCxn id="45" idx="6"/>
            <a:endCxn id="65" idx="2"/>
          </p:cNvCxnSpPr>
          <p:nvPr/>
        </p:nvCxnSpPr>
        <p:spPr>
          <a:xfrm>
            <a:off x="4609220" y="2052509"/>
            <a:ext cx="2374797" cy="54054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33294F44-503A-4E51-ABE3-351B18D82AF9}"/>
              </a:ext>
            </a:extLst>
          </p:cNvPr>
          <p:cNvCxnSpPr>
            <a:cxnSpLocks/>
            <a:stCxn id="85" idx="0"/>
            <a:endCxn id="84" idx="4"/>
          </p:cNvCxnSpPr>
          <p:nvPr/>
        </p:nvCxnSpPr>
        <p:spPr>
          <a:xfrm flipH="1" flipV="1">
            <a:off x="7090549" y="3243117"/>
            <a:ext cx="5951" cy="599899"/>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P.G. Toewijzen van energie-uitwisselingen</a:t>
            </a:r>
          </a:p>
        </p:txBody>
      </p:sp>
      <p:sp>
        <p:nvSpPr>
          <p:cNvPr id="20" name="Ovaal 19">
            <a:extLst>
              <a:ext uri="{FF2B5EF4-FFF2-40B4-BE49-F238E27FC236}">
                <a16:creationId xmlns:a16="http://schemas.microsoft.com/office/drawing/2014/main" id="{8C5DA7A1-900C-4226-B8BA-168F27BE7E11}"/>
              </a:ext>
            </a:extLst>
          </p:cNvPr>
          <p:cNvSpPr/>
          <p:nvPr/>
        </p:nvSpPr>
        <p:spPr>
          <a:xfrm>
            <a:off x="1358196" y="3372732"/>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68" idx="2"/>
            <a:endCxn id="20" idx="6"/>
          </p:cNvCxnSpPr>
          <p:nvPr/>
        </p:nvCxnSpPr>
        <p:spPr>
          <a:xfrm flipH="1">
            <a:off x="1571260" y="3264281"/>
            <a:ext cx="2824896" cy="216902"/>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75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fgeronde rechthoek 40">
            <a:extLst>
              <a:ext uri="{FF2B5EF4-FFF2-40B4-BE49-F238E27FC236}">
                <a16:creationId xmlns:a16="http://schemas.microsoft.com/office/drawing/2014/main" id="{5C20A4F1-7985-45D1-B7E8-36AA7E9489FF}"/>
              </a:ext>
            </a:extLst>
          </p:cNvPr>
          <p:cNvSpPr/>
          <p:nvPr/>
        </p:nvSpPr>
        <p:spPr>
          <a:xfrm>
            <a:off x="7690645" y="89488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2" name="Afgeronde rechthoek 41">
            <a:extLst>
              <a:ext uri="{FF2B5EF4-FFF2-40B4-BE49-F238E27FC236}">
                <a16:creationId xmlns:a16="http://schemas.microsoft.com/office/drawing/2014/main" id="{A32050A2-FA75-4533-B284-E2E7511FFF28}"/>
              </a:ext>
            </a:extLst>
          </p:cNvPr>
          <p:cNvSpPr/>
          <p:nvPr/>
        </p:nvSpPr>
        <p:spPr>
          <a:xfrm>
            <a:off x="6685877" y="89259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Afgeronde rechthoek 41">
            <a:extLst>
              <a:ext uri="{FF2B5EF4-FFF2-40B4-BE49-F238E27FC236}">
                <a16:creationId xmlns:a16="http://schemas.microsoft.com/office/drawing/2014/main" id="{1EC43366-889B-4922-B604-6A506A9DC022}"/>
              </a:ext>
            </a:extLst>
          </p:cNvPr>
          <p:cNvSpPr/>
          <p:nvPr/>
        </p:nvSpPr>
        <p:spPr>
          <a:xfrm>
            <a:off x="5479478" y="90644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28</a:t>
            </a:fld>
            <a:endParaRPr lang="en-GB" sz="750" b="0">
              <a:solidFill>
                <a:srgbClr val="625D62">
                  <a:tint val="75000"/>
                </a:srgbClr>
              </a:solidFill>
              <a:latin typeface="Arial"/>
            </a:endParaRPr>
          </a:p>
        </p:txBody>
      </p:sp>
      <p:sp>
        <p:nvSpPr>
          <p:cNvPr id="33" name="Afgeronde rechthoek 38">
            <a:extLst>
              <a:ext uri="{FF2B5EF4-FFF2-40B4-BE49-F238E27FC236}">
                <a16:creationId xmlns:a16="http://schemas.microsoft.com/office/drawing/2014/main" id="{848AB18F-BAD6-4BE1-A1B3-7BC4D7A2B013}"/>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34" name="Afgeronde rechthoek 39">
            <a:extLst>
              <a:ext uri="{FF2B5EF4-FFF2-40B4-BE49-F238E27FC236}">
                <a16:creationId xmlns:a16="http://schemas.microsoft.com/office/drawing/2014/main" id="{03D7FD66-7282-4E72-9CB8-41CD0946A51E}"/>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2" name="Afgeronde rechthoek 24">
            <a:extLst>
              <a:ext uri="{FF2B5EF4-FFF2-40B4-BE49-F238E27FC236}">
                <a16:creationId xmlns:a16="http://schemas.microsoft.com/office/drawing/2014/main" id="{97E1C285-6533-4D2D-BC74-FE4DE0F5B31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55" name="Titel 1">
            <a:extLst>
              <a:ext uri="{FF2B5EF4-FFF2-40B4-BE49-F238E27FC236}">
                <a16:creationId xmlns:a16="http://schemas.microsoft.com/office/drawing/2014/main" id="{CE4812E0-FDD3-4F05-BC2D-668E8CF8F4DC}"/>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7" name="Ovaal 66">
            <a:extLst>
              <a:ext uri="{FF2B5EF4-FFF2-40B4-BE49-F238E27FC236}">
                <a16:creationId xmlns:a16="http://schemas.microsoft.com/office/drawing/2014/main" id="{F2E5102D-D1B6-456C-A104-AB76934CA2C4}"/>
              </a:ext>
            </a:extLst>
          </p:cNvPr>
          <p:cNvSpPr/>
          <p:nvPr/>
        </p:nvSpPr>
        <p:spPr>
          <a:xfrm>
            <a:off x="8073453" y="411266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69" name="Rechte verbindingslijn 68">
            <a:extLst>
              <a:ext uri="{FF2B5EF4-FFF2-40B4-BE49-F238E27FC236}">
                <a16:creationId xmlns:a16="http://schemas.microsoft.com/office/drawing/2014/main" id="{686EF6C8-12C8-4066-8CAE-1B3C5F65E27C}"/>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39B52D24-7528-40A4-BA63-600663A71D84}"/>
              </a:ext>
            </a:extLst>
          </p:cNvPr>
          <p:cNvSpPr/>
          <p:nvPr/>
        </p:nvSpPr>
        <p:spPr>
          <a:xfrm>
            <a:off x="992282"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2B08A94E-8859-4E1D-AF1B-C28DFB444D82}"/>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73" name="Rechte verbindingslijn 72">
            <a:extLst>
              <a:ext uri="{FF2B5EF4-FFF2-40B4-BE49-F238E27FC236}">
                <a16:creationId xmlns:a16="http://schemas.microsoft.com/office/drawing/2014/main" id="{919E0F8E-E9C0-4AD3-AD93-C1015B6ECADB}"/>
              </a:ext>
            </a:extLst>
          </p:cNvPr>
          <p:cNvCxnSpPr>
            <a:cxnSpLocks/>
            <a:stCxn id="71"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3E02BA9F-1A00-49F4-81B3-65F3AF6DBCB4}"/>
              </a:ext>
            </a:extLst>
          </p:cNvPr>
          <p:cNvCxnSpPr>
            <a:cxnSpLocks/>
            <a:endCxn id="71" idx="2"/>
          </p:cNvCxnSpPr>
          <p:nvPr/>
        </p:nvCxnSpPr>
        <p:spPr>
          <a:xfrm flipV="1">
            <a:off x="1073282" y="3824388"/>
            <a:ext cx="1409523" cy="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1F8C825F-B37E-4612-95FC-3E21A3483965}"/>
              </a:ext>
            </a:extLst>
          </p:cNvPr>
          <p:cNvCxnSpPr>
            <a:cxnSpLocks/>
            <a:stCxn id="70" idx="0"/>
          </p:cNvCxnSpPr>
          <p:nvPr/>
        </p:nvCxnSpPr>
        <p:spPr>
          <a:xfrm flipV="1">
            <a:off x="1073282" y="3811248"/>
            <a:ext cx="0" cy="43824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7E9A87B-3159-489C-8D59-4CA41CC743B0}"/>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5EA312CB-1249-4C93-A467-19B2F95F30B3}"/>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3ADB628-6CA9-4E51-9D1B-295FF823D474}"/>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4E216DF-E237-44D7-ABF8-31F7E0C2E1B2}"/>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FCB26DDB-682D-4D5D-9278-71455DF3BFFF}"/>
              </a:ext>
            </a:extLst>
          </p:cNvPr>
          <p:cNvCxnSpPr>
            <a:cxnSpLocks/>
            <a:endCxn id="84" idx="6"/>
          </p:cNvCxnSpPr>
          <p:nvPr/>
        </p:nvCxnSpPr>
        <p:spPr>
          <a:xfrm flipH="1">
            <a:off x="5893375" y="1342483"/>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881439E8-F9A7-409C-80F6-5D45657E504B}"/>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9CC8BF98-839B-411A-994C-7C33EC7B5EFB}"/>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87" name="Ovaal 86">
            <a:extLst>
              <a:ext uri="{FF2B5EF4-FFF2-40B4-BE49-F238E27FC236}">
                <a16:creationId xmlns:a16="http://schemas.microsoft.com/office/drawing/2014/main" id="{315160E3-A097-4163-876C-7B8DFD5FBC1E}"/>
              </a:ext>
            </a:extLst>
          </p:cNvPr>
          <p:cNvSpPr/>
          <p:nvPr/>
        </p:nvSpPr>
        <p:spPr>
          <a:xfrm>
            <a:off x="8047965" y="72712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88" name="Rechte verbindingslijn 87">
            <a:extLst>
              <a:ext uri="{FF2B5EF4-FFF2-40B4-BE49-F238E27FC236}">
                <a16:creationId xmlns:a16="http://schemas.microsoft.com/office/drawing/2014/main" id="{C4F8FCF1-5C83-4AEB-B286-5E2B89A0F04B}"/>
              </a:ext>
            </a:extLst>
          </p:cNvPr>
          <p:cNvCxnSpPr>
            <a:cxnSpLocks/>
            <a:stCxn id="98" idx="6"/>
            <a:endCxn id="87" idx="2"/>
          </p:cNvCxnSpPr>
          <p:nvPr/>
        </p:nvCxnSpPr>
        <p:spPr>
          <a:xfrm flipV="1">
            <a:off x="7200675" y="808127"/>
            <a:ext cx="847290" cy="862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671517F1-8B87-4F42-9562-57821FC032AF}"/>
              </a:ext>
            </a:extLst>
          </p:cNvPr>
          <p:cNvCxnSpPr>
            <a:cxnSpLocks/>
            <a:endCxn id="98" idx="2"/>
          </p:cNvCxnSpPr>
          <p:nvPr/>
        </p:nvCxnSpPr>
        <p:spPr>
          <a:xfrm>
            <a:off x="2357593" y="800468"/>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DB9D9F48-91AB-4893-B269-4C7C490D4C90}"/>
              </a:ext>
            </a:extLst>
          </p:cNvPr>
          <p:cNvCxnSpPr>
            <a:cxnSpLocks/>
          </p:cNvCxnSpPr>
          <p:nvPr/>
        </p:nvCxnSpPr>
        <p:spPr>
          <a:xfrm flipH="1" flipV="1">
            <a:off x="1130559" y="2666744"/>
            <a:ext cx="448687" cy="46263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C9ACB459-4211-402D-92C5-441F0495D6AA}"/>
              </a:ext>
            </a:extLst>
          </p:cNvPr>
          <p:cNvCxnSpPr>
            <a:cxnSpLocks/>
          </p:cNvCxnSpPr>
          <p:nvPr/>
        </p:nvCxnSpPr>
        <p:spPr>
          <a:xfrm flipV="1">
            <a:off x="1579246" y="3129379"/>
            <a:ext cx="0" cy="122966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917BD4BE-D644-4B5B-A66F-C13CF981652C}"/>
              </a:ext>
            </a:extLst>
          </p:cNvPr>
          <p:cNvCxnSpPr>
            <a:cxnSpLocks/>
            <a:stCxn id="70" idx="5"/>
          </p:cNvCxnSpPr>
          <p:nvPr/>
        </p:nvCxnSpPr>
        <p:spPr>
          <a:xfrm>
            <a:off x="1130558"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B591164-F42D-491E-A85D-9C3EAE8BBF98}"/>
              </a:ext>
            </a:extLst>
          </p:cNvPr>
          <p:cNvCxnSpPr>
            <a:cxnSpLocks/>
          </p:cNvCxnSpPr>
          <p:nvPr/>
        </p:nvCxnSpPr>
        <p:spPr>
          <a:xfrm flipV="1">
            <a:off x="1198262"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297A4B3A-A602-4DE0-80F9-1A8D5A68FC04}"/>
              </a:ext>
            </a:extLst>
          </p:cNvPr>
          <p:cNvCxnSpPr>
            <a:cxnSpLocks/>
          </p:cNvCxnSpPr>
          <p:nvPr/>
        </p:nvCxnSpPr>
        <p:spPr>
          <a:xfrm flipV="1">
            <a:off x="1429086"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3FC55054-8081-4913-9436-6886248860A3}"/>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CAA34CA7-49D1-4AC6-BBD6-06C426C899C4}"/>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E315F863-6725-4FB1-802D-92373E642EDF}"/>
              </a:ext>
            </a:extLst>
          </p:cNvPr>
          <p:cNvCxnSpPr>
            <a:cxnSpLocks/>
            <a:stCxn id="67" idx="6"/>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8" name="Ovaal 97">
            <a:extLst>
              <a:ext uri="{FF2B5EF4-FFF2-40B4-BE49-F238E27FC236}">
                <a16:creationId xmlns:a16="http://schemas.microsoft.com/office/drawing/2014/main" id="{30B7B8E5-D264-4945-BD4C-50E404D60F1D}"/>
              </a:ext>
            </a:extLst>
          </p:cNvPr>
          <p:cNvSpPr/>
          <p:nvPr/>
        </p:nvSpPr>
        <p:spPr>
          <a:xfrm>
            <a:off x="7038675" y="73574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99" name="Rechte verbindingslijn 98">
            <a:extLst>
              <a:ext uri="{FF2B5EF4-FFF2-40B4-BE49-F238E27FC236}">
                <a16:creationId xmlns:a16="http://schemas.microsoft.com/office/drawing/2014/main" id="{C429E97C-4B1D-45D4-AF61-6C62F1417168}"/>
              </a:ext>
            </a:extLst>
          </p:cNvPr>
          <p:cNvCxnSpPr>
            <a:cxnSpLocks/>
          </p:cNvCxnSpPr>
          <p:nvPr/>
        </p:nvCxnSpPr>
        <p:spPr>
          <a:xfrm flipH="1">
            <a:off x="1149600" y="794405"/>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46517503-270F-43E6-9A16-EB5A1D27AFDA}"/>
              </a:ext>
            </a:extLst>
          </p:cNvPr>
          <p:cNvCxnSpPr>
            <a:cxnSpLocks/>
          </p:cNvCxnSpPr>
          <p:nvPr/>
        </p:nvCxnSpPr>
        <p:spPr>
          <a:xfrm flipV="1">
            <a:off x="1145831" y="1627081"/>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926F790-9211-B6CF-C84E-7C7E594F3B0C}"/>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P.G. Toewijzen van energie-uitwisselingen</a:t>
            </a:r>
          </a:p>
        </p:txBody>
      </p:sp>
    </p:spTree>
    <p:extLst>
      <p:ext uri="{BB962C8B-B14F-4D97-AF65-F5344CB8AC3E}">
        <p14:creationId xmlns:p14="http://schemas.microsoft.com/office/powerpoint/2010/main" val="424923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186519A-3536-9CCB-59CC-13385D54227A}"/>
              </a:ext>
            </a:extLst>
          </p:cNvPr>
          <p:cNvPicPr>
            <a:picLocks noChangeAspect="1"/>
          </p:cNvPicPr>
          <p:nvPr/>
        </p:nvPicPr>
        <p:blipFill>
          <a:blip r:embed="rId2"/>
          <a:stretch>
            <a:fillRect/>
          </a:stretch>
        </p:blipFill>
        <p:spPr>
          <a:xfrm>
            <a:off x="302425" y="668642"/>
            <a:ext cx="7962066" cy="4170025"/>
          </a:xfrm>
          <a:prstGeom prst="rect">
            <a:avLst/>
          </a:prstGeom>
        </p:spPr>
      </p:pic>
      <p:sp>
        <p:nvSpPr>
          <p:cNvPr id="42" name="Ovaal 41"/>
          <p:cNvSpPr/>
          <p:nvPr/>
        </p:nvSpPr>
        <p:spPr>
          <a:xfrm>
            <a:off x="1207026" y="28746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7" name="Ovaal 46"/>
          <p:cNvSpPr/>
          <p:nvPr/>
        </p:nvSpPr>
        <p:spPr>
          <a:xfrm>
            <a:off x="6989968" y="1911166"/>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78" idx="2"/>
            <a:endCxn id="42" idx="6"/>
          </p:cNvCxnSpPr>
          <p:nvPr/>
        </p:nvCxnSpPr>
        <p:spPr>
          <a:xfrm flipH="1" flipV="1">
            <a:off x="1420089" y="2983101"/>
            <a:ext cx="2825793" cy="50284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65" idx="2"/>
            <a:endCxn id="62" idx="6"/>
          </p:cNvCxnSpPr>
          <p:nvPr/>
        </p:nvCxnSpPr>
        <p:spPr>
          <a:xfrm flipH="1" flipV="1">
            <a:off x="660453" y="3446454"/>
            <a:ext cx="6353078" cy="35491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47390" y="333800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7013531" y="369292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6" name="Rechte verbindingslijn 65"/>
          <p:cNvCxnSpPr>
            <a:stCxn id="65" idx="0"/>
            <a:endCxn id="47" idx="4"/>
          </p:cNvCxnSpPr>
          <p:nvPr/>
        </p:nvCxnSpPr>
        <p:spPr>
          <a:xfrm flipH="1" flipV="1">
            <a:off x="7096500" y="2128068"/>
            <a:ext cx="23563" cy="156485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3059666" y="187805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9" name="Rechte verbindingslijn 58"/>
          <p:cNvCxnSpPr>
            <a:stCxn id="65" idx="2"/>
            <a:endCxn id="57" idx="6"/>
          </p:cNvCxnSpPr>
          <p:nvPr/>
        </p:nvCxnSpPr>
        <p:spPr>
          <a:xfrm flipH="1" flipV="1">
            <a:off x="3272730" y="1986504"/>
            <a:ext cx="3740801" cy="181486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014792" y="27983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3" name="Rechte verbindingslijn 62"/>
          <p:cNvCxnSpPr>
            <a:stCxn id="65" idx="2"/>
            <a:endCxn id="61" idx="6"/>
          </p:cNvCxnSpPr>
          <p:nvPr/>
        </p:nvCxnSpPr>
        <p:spPr>
          <a:xfrm flipH="1" flipV="1">
            <a:off x="3227856" y="2906801"/>
            <a:ext cx="3785675" cy="89457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a:stCxn id="65" idx="2"/>
            <a:endCxn id="71" idx="6"/>
          </p:cNvCxnSpPr>
          <p:nvPr/>
        </p:nvCxnSpPr>
        <p:spPr>
          <a:xfrm flipH="1" flipV="1">
            <a:off x="1937138" y="2002109"/>
            <a:ext cx="5076393" cy="179926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1" name="Ovaal 70"/>
          <p:cNvSpPr/>
          <p:nvPr/>
        </p:nvSpPr>
        <p:spPr>
          <a:xfrm>
            <a:off x="1724074" y="189365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72" name="Ovaal 71"/>
          <p:cNvSpPr/>
          <p:nvPr/>
        </p:nvSpPr>
        <p:spPr>
          <a:xfrm>
            <a:off x="2377902" y="2866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5" name="Rechte verbindingslijn 74"/>
          <p:cNvCxnSpPr>
            <a:cxnSpLocks/>
            <a:stCxn id="65" idx="2"/>
            <a:endCxn id="72" idx="6"/>
          </p:cNvCxnSpPr>
          <p:nvPr/>
        </p:nvCxnSpPr>
        <p:spPr>
          <a:xfrm flipH="1" flipV="1">
            <a:off x="2590966" y="2975373"/>
            <a:ext cx="4422565" cy="82599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0" name="Ovaal 59"/>
          <p:cNvSpPr/>
          <p:nvPr/>
        </p:nvSpPr>
        <p:spPr>
          <a:xfrm>
            <a:off x="1121205"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cxnSpLocks/>
            <a:stCxn id="65" idx="2"/>
            <a:endCxn id="60" idx="6"/>
          </p:cNvCxnSpPr>
          <p:nvPr/>
        </p:nvCxnSpPr>
        <p:spPr>
          <a:xfrm flipH="1">
            <a:off x="1334268" y="3801371"/>
            <a:ext cx="5679263" cy="17121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8" name="Ovaal 77">
            <a:extLst>
              <a:ext uri="{FF2B5EF4-FFF2-40B4-BE49-F238E27FC236}">
                <a16:creationId xmlns:a16="http://schemas.microsoft.com/office/drawing/2014/main" id="{1C0D2925-9B51-43FC-BDBB-00B2DE3A0788}"/>
              </a:ext>
            </a:extLst>
          </p:cNvPr>
          <p:cNvSpPr/>
          <p:nvPr/>
        </p:nvSpPr>
        <p:spPr>
          <a:xfrm>
            <a:off x="4245882" y="337749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79" name="Rechte verbindingslijn 78">
            <a:extLst>
              <a:ext uri="{FF2B5EF4-FFF2-40B4-BE49-F238E27FC236}">
                <a16:creationId xmlns:a16="http://schemas.microsoft.com/office/drawing/2014/main" id="{27209186-0AA4-4369-B7F7-765F3EFB2A69}"/>
              </a:ext>
            </a:extLst>
          </p:cNvPr>
          <p:cNvCxnSpPr>
            <a:cxnSpLocks/>
            <a:stCxn id="65" idx="2"/>
            <a:endCxn id="78" idx="6"/>
          </p:cNvCxnSpPr>
          <p:nvPr/>
        </p:nvCxnSpPr>
        <p:spPr>
          <a:xfrm flipH="1" flipV="1">
            <a:off x="4458946" y="3485949"/>
            <a:ext cx="2554585" cy="31542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0" name="Ovaal 99">
            <a:extLst>
              <a:ext uri="{FF2B5EF4-FFF2-40B4-BE49-F238E27FC236}">
                <a16:creationId xmlns:a16="http://schemas.microsoft.com/office/drawing/2014/main" id="{2FCE40A5-16A5-40D3-8013-22808CF511D2}"/>
              </a:ext>
            </a:extLst>
          </p:cNvPr>
          <p:cNvSpPr/>
          <p:nvPr/>
        </p:nvSpPr>
        <p:spPr>
          <a:xfrm>
            <a:off x="7892599"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101" name="Ovaal 100">
            <a:extLst>
              <a:ext uri="{FF2B5EF4-FFF2-40B4-BE49-F238E27FC236}">
                <a16:creationId xmlns:a16="http://schemas.microsoft.com/office/drawing/2014/main" id="{154E416E-9C90-4E2E-87FC-DCF1C372051C}"/>
              </a:ext>
            </a:extLst>
          </p:cNvPr>
          <p:cNvSpPr/>
          <p:nvPr/>
        </p:nvSpPr>
        <p:spPr>
          <a:xfrm>
            <a:off x="7880151" y="3279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2" name="Rechte verbindingslijn 101">
            <a:extLst>
              <a:ext uri="{FF2B5EF4-FFF2-40B4-BE49-F238E27FC236}">
                <a16:creationId xmlns:a16="http://schemas.microsoft.com/office/drawing/2014/main" id="{88B1030B-A0FB-42AF-92F9-3D094A7D5427}"/>
              </a:ext>
            </a:extLst>
          </p:cNvPr>
          <p:cNvCxnSpPr>
            <a:cxnSpLocks/>
            <a:stCxn id="65" idx="7"/>
            <a:endCxn id="101" idx="3"/>
          </p:cNvCxnSpPr>
          <p:nvPr/>
        </p:nvCxnSpPr>
        <p:spPr>
          <a:xfrm flipV="1">
            <a:off x="7195392" y="3465058"/>
            <a:ext cx="715962" cy="25962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104D5E40-6E76-4892-AE29-6C6779ED36FF}"/>
              </a:ext>
            </a:extLst>
          </p:cNvPr>
          <p:cNvCxnSpPr>
            <a:cxnSpLocks/>
            <a:stCxn id="65" idx="6"/>
          </p:cNvCxnSpPr>
          <p:nvPr/>
        </p:nvCxnSpPr>
        <p:spPr>
          <a:xfrm>
            <a:off x="7226595" y="3801371"/>
            <a:ext cx="666004" cy="16775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4" name="Titel 1">
            <a:extLst>
              <a:ext uri="{FF2B5EF4-FFF2-40B4-BE49-F238E27FC236}">
                <a16:creationId xmlns:a16="http://schemas.microsoft.com/office/drawing/2014/main" id="{3BA8A7D1-B9C6-4A7B-AF08-46E480AE3121}"/>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2ABDCD63-C169-45FD-9590-3CD9140009F0}"/>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P.H. Beschikbaar stellen van netbeheerdata</a:t>
            </a:r>
          </a:p>
        </p:txBody>
      </p:sp>
      <p:sp>
        <p:nvSpPr>
          <p:cNvPr id="108" name="Ovaal 107">
            <a:extLst>
              <a:ext uri="{FF2B5EF4-FFF2-40B4-BE49-F238E27FC236}">
                <a16:creationId xmlns:a16="http://schemas.microsoft.com/office/drawing/2014/main" id="{9C4599E7-F0BE-47B6-A7FB-E7F0953210AC}"/>
              </a:ext>
            </a:extLst>
          </p:cNvPr>
          <p:cNvSpPr/>
          <p:nvPr/>
        </p:nvSpPr>
        <p:spPr>
          <a:xfrm>
            <a:off x="7617379" y="283417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9" name="Rechte verbindingslijn 108">
            <a:extLst>
              <a:ext uri="{FF2B5EF4-FFF2-40B4-BE49-F238E27FC236}">
                <a16:creationId xmlns:a16="http://schemas.microsoft.com/office/drawing/2014/main" id="{6942CD01-56C8-473A-9CA8-8CBE0B1BDCFE}"/>
              </a:ext>
            </a:extLst>
          </p:cNvPr>
          <p:cNvCxnSpPr>
            <a:cxnSpLocks/>
            <a:stCxn id="65" idx="0"/>
            <a:endCxn id="108" idx="3"/>
          </p:cNvCxnSpPr>
          <p:nvPr/>
        </p:nvCxnSpPr>
        <p:spPr>
          <a:xfrm flipV="1">
            <a:off x="7120063" y="3019310"/>
            <a:ext cx="528519" cy="67361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al 29">
            <a:extLst>
              <a:ext uri="{FF2B5EF4-FFF2-40B4-BE49-F238E27FC236}">
                <a16:creationId xmlns:a16="http://schemas.microsoft.com/office/drawing/2014/main" id="{A95C3813-5DCC-43A6-8650-C52E25AD0565}"/>
              </a:ext>
            </a:extLst>
          </p:cNvPr>
          <p:cNvSpPr/>
          <p:nvPr/>
        </p:nvSpPr>
        <p:spPr>
          <a:xfrm>
            <a:off x="1333290" y="235103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31" name="Rechte verbindingslijn 30">
            <a:extLst>
              <a:ext uri="{FF2B5EF4-FFF2-40B4-BE49-F238E27FC236}">
                <a16:creationId xmlns:a16="http://schemas.microsoft.com/office/drawing/2014/main" id="{AC0798B3-DB01-4EFB-BC4F-741FBACAB0C3}"/>
              </a:ext>
            </a:extLst>
          </p:cNvPr>
          <p:cNvCxnSpPr>
            <a:cxnSpLocks/>
            <a:stCxn id="65" idx="2"/>
            <a:endCxn id="30" idx="6"/>
          </p:cNvCxnSpPr>
          <p:nvPr/>
        </p:nvCxnSpPr>
        <p:spPr>
          <a:xfrm flipH="1" flipV="1">
            <a:off x="1546354" y="2459489"/>
            <a:ext cx="5467177" cy="134188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sp>
        <p:nvSpPr>
          <p:cNvPr id="3" name="Rechthoek 2">
            <a:extLst>
              <a:ext uri="{FF2B5EF4-FFF2-40B4-BE49-F238E27FC236}">
                <a16:creationId xmlns:a16="http://schemas.microsoft.com/office/drawing/2014/main" id="{5A486A04-0CBD-AB31-520D-50054E91472D}"/>
              </a:ext>
            </a:extLst>
          </p:cNvPr>
          <p:cNvSpPr/>
          <p:nvPr/>
        </p:nvSpPr>
        <p:spPr>
          <a:xfrm>
            <a:off x="306588" y="745998"/>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5" name="Rechthoek 4">
            <a:extLst>
              <a:ext uri="{FF2B5EF4-FFF2-40B4-BE49-F238E27FC236}">
                <a16:creationId xmlns:a16="http://schemas.microsoft.com/office/drawing/2014/main" id="{864E7AB4-962C-7D7A-A3E6-15FA796EB12B}"/>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06663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30</a:t>
            </a:fld>
            <a:endParaRPr lang="en-GB" sz="750" b="0">
              <a:solidFill>
                <a:srgbClr val="625D62">
                  <a:tint val="75000"/>
                </a:srgbClr>
              </a:solidFill>
              <a:latin typeface="Arial"/>
            </a:endParaRPr>
          </a:p>
        </p:txBody>
      </p:sp>
      <p:sp>
        <p:nvSpPr>
          <p:cNvPr id="21" name="Afgeronde rechthoek 19">
            <a:extLst>
              <a:ext uri="{FF2B5EF4-FFF2-40B4-BE49-F238E27FC236}">
                <a16:creationId xmlns:a16="http://schemas.microsoft.com/office/drawing/2014/main" id="{AFFAF9B0-904E-4D32-A4AE-A87B9FED3FA9}"/>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Klantovereenkomsten verwerven en beheren</a:t>
            </a:r>
          </a:p>
        </p:txBody>
      </p:sp>
      <p:sp>
        <p:nvSpPr>
          <p:cNvPr id="23" name="Afgeronde rechthoek 24">
            <a:extLst>
              <a:ext uri="{FF2B5EF4-FFF2-40B4-BE49-F238E27FC236}">
                <a16:creationId xmlns:a16="http://schemas.microsoft.com/office/drawing/2014/main" id="{05CB68CA-18A4-4517-A7AD-5756AF840A87}"/>
              </a:ext>
            </a:extLst>
          </p:cNvPr>
          <p:cNvSpPr/>
          <p:nvPr/>
        </p:nvSpPr>
        <p:spPr>
          <a:xfrm>
            <a:off x="7688401" y="4081210"/>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24" name="Afgeronde rechthoek 25">
            <a:extLst>
              <a:ext uri="{FF2B5EF4-FFF2-40B4-BE49-F238E27FC236}">
                <a16:creationId xmlns:a16="http://schemas.microsoft.com/office/drawing/2014/main" id="{406D1FE8-646D-476A-95AB-359FF4D748D9}"/>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25" name="Afgeronde rechthoek 40">
            <a:extLst>
              <a:ext uri="{FF2B5EF4-FFF2-40B4-BE49-F238E27FC236}">
                <a16:creationId xmlns:a16="http://schemas.microsoft.com/office/drawing/2014/main" id="{5491490A-485F-4458-8662-E05FA4F09210}"/>
              </a:ext>
            </a:extLst>
          </p:cNvPr>
          <p:cNvSpPr/>
          <p:nvPr/>
        </p:nvSpPr>
        <p:spPr>
          <a:xfrm>
            <a:off x="7690645" y="8882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26" name="Afgeronde rechthoek 41">
            <a:extLst>
              <a:ext uri="{FF2B5EF4-FFF2-40B4-BE49-F238E27FC236}">
                <a16:creationId xmlns:a16="http://schemas.microsoft.com/office/drawing/2014/main" id="{4865EE5A-9D61-4EA2-9882-449A6D200524}"/>
              </a:ext>
            </a:extLst>
          </p:cNvPr>
          <p:cNvSpPr/>
          <p:nvPr/>
        </p:nvSpPr>
        <p:spPr>
          <a:xfrm>
            <a:off x="6685877" y="88594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27" name="Afgeronde rechthoek 38">
            <a:extLst>
              <a:ext uri="{FF2B5EF4-FFF2-40B4-BE49-F238E27FC236}">
                <a16:creationId xmlns:a16="http://schemas.microsoft.com/office/drawing/2014/main" id="{607A9D92-147D-47C7-B820-8B5B2823BAC7}"/>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28" name="Afgeronde rechthoek 36">
            <a:extLst>
              <a:ext uri="{FF2B5EF4-FFF2-40B4-BE49-F238E27FC236}">
                <a16:creationId xmlns:a16="http://schemas.microsoft.com/office/drawing/2014/main" id="{6CE8431E-9797-4848-989C-A55DA4520700}"/>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29" name="Afgeronde rechthoek 37">
            <a:extLst>
              <a:ext uri="{FF2B5EF4-FFF2-40B4-BE49-F238E27FC236}">
                <a16:creationId xmlns:a16="http://schemas.microsoft.com/office/drawing/2014/main" id="{B17578D8-60B3-4229-B64D-D125BC0864F0}"/>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30" name="Afgeronde rechthoek 33">
            <a:extLst>
              <a:ext uri="{FF2B5EF4-FFF2-40B4-BE49-F238E27FC236}">
                <a16:creationId xmlns:a16="http://schemas.microsoft.com/office/drawing/2014/main" id="{00C5A776-169D-428A-92BE-A795BEFBE48A}"/>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31" name="Afgeronde rechthoek 32">
            <a:extLst>
              <a:ext uri="{FF2B5EF4-FFF2-40B4-BE49-F238E27FC236}">
                <a16:creationId xmlns:a16="http://schemas.microsoft.com/office/drawing/2014/main" id="{BA88B825-CF53-4DE4-ACE8-A9E55B6F190D}"/>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2" name="Ovaal 31">
            <a:extLst>
              <a:ext uri="{FF2B5EF4-FFF2-40B4-BE49-F238E27FC236}">
                <a16:creationId xmlns:a16="http://schemas.microsoft.com/office/drawing/2014/main" id="{5B1049C6-08C9-4556-B428-59572EA4C381}"/>
              </a:ext>
            </a:extLst>
          </p:cNvPr>
          <p:cNvSpPr/>
          <p:nvPr/>
        </p:nvSpPr>
        <p:spPr>
          <a:xfrm>
            <a:off x="7036151" y="7468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3" name="Ovaal 32">
            <a:extLst>
              <a:ext uri="{FF2B5EF4-FFF2-40B4-BE49-F238E27FC236}">
                <a16:creationId xmlns:a16="http://schemas.microsoft.com/office/drawing/2014/main" id="{99CF28FB-E964-490B-AF85-E4EF033FC4DC}"/>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4" name="Ovaal 33">
            <a:extLst>
              <a:ext uri="{FF2B5EF4-FFF2-40B4-BE49-F238E27FC236}">
                <a16:creationId xmlns:a16="http://schemas.microsoft.com/office/drawing/2014/main" id="{CEA664DA-9E62-4246-B484-59D8AFAE8EF1}"/>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5" name="Ovaal 34">
            <a:extLst>
              <a:ext uri="{FF2B5EF4-FFF2-40B4-BE49-F238E27FC236}">
                <a16:creationId xmlns:a16="http://schemas.microsoft.com/office/drawing/2014/main" id="{A39E4FBA-5183-4C47-B267-541552C9D53D}"/>
              </a:ext>
            </a:extLst>
          </p:cNvPr>
          <p:cNvSpPr/>
          <p:nvPr/>
        </p:nvSpPr>
        <p:spPr>
          <a:xfrm>
            <a:off x="8052901" y="74194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6" name="Ovaal 35">
            <a:extLst>
              <a:ext uri="{FF2B5EF4-FFF2-40B4-BE49-F238E27FC236}">
                <a16:creationId xmlns:a16="http://schemas.microsoft.com/office/drawing/2014/main" id="{C72F1709-2702-4F8C-9CEE-60A1D67210D1}"/>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7" name="Ovaal 36">
            <a:extLst>
              <a:ext uri="{FF2B5EF4-FFF2-40B4-BE49-F238E27FC236}">
                <a16:creationId xmlns:a16="http://schemas.microsoft.com/office/drawing/2014/main" id="{EA3F8496-107C-4ED7-B832-552DB1D47577}"/>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42" name="Rechte verbindingslijn 41">
            <a:extLst>
              <a:ext uri="{FF2B5EF4-FFF2-40B4-BE49-F238E27FC236}">
                <a16:creationId xmlns:a16="http://schemas.microsoft.com/office/drawing/2014/main" id="{49A604AD-C550-433B-8348-AD79F1DABE0A}"/>
              </a:ext>
            </a:extLst>
          </p:cNvPr>
          <p:cNvCxnSpPr>
            <a:cxnSpLocks/>
            <a:stCxn id="33" idx="2"/>
            <a:endCxn id="36"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25D8B36D-6537-417E-A39D-210FE2428C3B}"/>
              </a:ext>
            </a:extLst>
          </p:cNvPr>
          <p:cNvCxnSpPr>
            <a:cxnSpLocks/>
            <a:endCxn id="33" idx="0"/>
          </p:cNvCxnSpPr>
          <p:nvPr/>
        </p:nvCxnSpPr>
        <p:spPr>
          <a:xfrm>
            <a:off x="6596383" y="1026489"/>
            <a:ext cx="35945" cy="284917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39566FA-A510-4BC2-9AC6-D3FFEB51DD3B}"/>
              </a:ext>
            </a:extLst>
          </p:cNvPr>
          <p:cNvCxnSpPr>
            <a:cxnSpLocks/>
            <a:stCxn id="45" idx="2"/>
            <a:endCxn id="49"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AAEBAB8A-8E6A-4BC6-B6CB-FAC7968F61B5}"/>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9" name="Ovaal 48">
            <a:extLst>
              <a:ext uri="{FF2B5EF4-FFF2-40B4-BE49-F238E27FC236}">
                <a16:creationId xmlns:a16="http://schemas.microsoft.com/office/drawing/2014/main" id="{9B3E372A-A4CB-4255-94A0-A38DC44CFBCD}"/>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2" name="Ovaal 51">
            <a:extLst>
              <a:ext uri="{FF2B5EF4-FFF2-40B4-BE49-F238E27FC236}">
                <a16:creationId xmlns:a16="http://schemas.microsoft.com/office/drawing/2014/main" id="{93947DD6-6B3C-495A-BACA-2A3F999E60D1}"/>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4" name="Rechte verbindingslijn 53">
            <a:extLst>
              <a:ext uri="{FF2B5EF4-FFF2-40B4-BE49-F238E27FC236}">
                <a16:creationId xmlns:a16="http://schemas.microsoft.com/office/drawing/2014/main" id="{95995233-6EC1-4192-B99A-571373CAB700}"/>
              </a:ext>
            </a:extLst>
          </p:cNvPr>
          <p:cNvCxnSpPr>
            <a:cxnSpLocks/>
            <a:stCxn id="34"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A6CC8E27-86D5-4D2F-8A75-DA87270F85B6}"/>
              </a:ext>
            </a:extLst>
          </p:cNvPr>
          <p:cNvCxnSpPr>
            <a:cxnSpLocks/>
            <a:stCxn id="33" idx="5"/>
          </p:cNvCxnSpPr>
          <p:nvPr/>
        </p:nvCxnSpPr>
        <p:spPr>
          <a:xfrm>
            <a:off x="6689604" y="4013944"/>
            <a:ext cx="334762" cy="28212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C5BE500D-0C90-40E5-9C7F-D6FE4BC2A6EC}"/>
              </a:ext>
            </a:extLst>
          </p:cNvPr>
          <p:cNvCxnSpPr>
            <a:cxnSpLocks/>
            <a:stCxn id="45"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16F6BD7D-649A-47B8-86C2-04490A5752A1}"/>
              </a:ext>
            </a:extLst>
          </p:cNvPr>
          <p:cNvCxnSpPr>
            <a:cxnSpLocks/>
            <a:endCxn id="52" idx="2"/>
          </p:cNvCxnSpPr>
          <p:nvPr/>
        </p:nvCxnSpPr>
        <p:spPr>
          <a:xfrm flipV="1">
            <a:off x="2819753" y="3014583"/>
            <a:ext cx="246567" cy="309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6841EE3-A3F3-442E-BDD3-31A10E2D35FB}"/>
              </a:ext>
            </a:extLst>
          </p:cNvPr>
          <p:cNvCxnSpPr>
            <a:cxnSpLocks/>
            <a:stCxn id="51" idx="4"/>
          </p:cNvCxnSpPr>
          <p:nvPr/>
        </p:nvCxnSpPr>
        <p:spPr>
          <a:xfrm>
            <a:off x="2645976" y="2178577"/>
            <a:ext cx="8568" cy="6942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497AED8C-EBFA-4C6E-B888-301B926BF366}"/>
              </a:ext>
            </a:extLst>
          </p:cNvPr>
          <p:cNvCxnSpPr>
            <a:cxnSpLocks/>
          </p:cNvCxnSpPr>
          <p:nvPr/>
        </p:nvCxnSpPr>
        <p:spPr>
          <a:xfrm flipH="1" flipV="1">
            <a:off x="2648781" y="2872230"/>
            <a:ext cx="160406" cy="1474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DBA1E655-0B4E-4D5C-A2FD-C3610154773B}"/>
              </a:ext>
            </a:extLst>
          </p:cNvPr>
          <p:cNvCxnSpPr>
            <a:cxnSpLocks/>
            <a:stCxn id="35" idx="2"/>
            <a:endCxn id="32" idx="6"/>
          </p:cNvCxnSpPr>
          <p:nvPr/>
        </p:nvCxnSpPr>
        <p:spPr>
          <a:xfrm flipH="1">
            <a:off x="7198151" y="822940"/>
            <a:ext cx="854750" cy="494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E7E80E2-FEA4-4260-BA6C-6F4B24DF5424}"/>
              </a:ext>
            </a:extLst>
          </p:cNvPr>
          <p:cNvCxnSpPr>
            <a:cxnSpLocks/>
          </p:cNvCxnSpPr>
          <p:nvPr/>
        </p:nvCxnSpPr>
        <p:spPr>
          <a:xfrm>
            <a:off x="6376848" y="821491"/>
            <a:ext cx="214669" cy="20499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0" name="Afgeronde rechthoek 41">
            <a:extLst>
              <a:ext uri="{FF2B5EF4-FFF2-40B4-BE49-F238E27FC236}">
                <a16:creationId xmlns:a16="http://schemas.microsoft.com/office/drawing/2014/main" id="{CF602FE4-6F01-4C73-B689-D9796A0BDEB3}"/>
              </a:ext>
            </a:extLst>
          </p:cNvPr>
          <p:cNvSpPr/>
          <p:nvPr/>
        </p:nvSpPr>
        <p:spPr>
          <a:xfrm>
            <a:off x="5479478" y="89978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cxnSp>
        <p:nvCxnSpPr>
          <p:cNvPr id="46" name="Rechte verbindingslijn 45">
            <a:extLst>
              <a:ext uri="{FF2B5EF4-FFF2-40B4-BE49-F238E27FC236}">
                <a16:creationId xmlns:a16="http://schemas.microsoft.com/office/drawing/2014/main" id="{46217CF2-735F-4BC6-B8F5-025E343D7868}"/>
              </a:ext>
            </a:extLst>
          </p:cNvPr>
          <p:cNvCxnSpPr>
            <a:cxnSpLocks/>
            <a:endCxn id="37" idx="7"/>
          </p:cNvCxnSpPr>
          <p:nvPr/>
        </p:nvCxnSpPr>
        <p:spPr>
          <a:xfrm flipH="1">
            <a:off x="2703252" y="821490"/>
            <a:ext cx="885546" cy="68025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D94C3159-341E-4CC8-9027-5C652209CD5A}"/>
              </a:ext>
            </a:extLst>
          </p:cNvPr>
          <p:cNvCxnSpPr>
            <a:cxnSpLocks/>
            <a:stCxn id="32" idx="2"/>
          </p:cNvCxnSpPr>
          <p:nvPr/>
        </p:nvCxnSpPr>
        <p:spPr>
          <a:xfrm flipH="1" flipV="1">
            <a:off x="3588798" y="821491"/>
            <a:ext cx="3447353" cy="63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8" name="Ovaal 47">
            <a:extLst>
              <a:ext uri="{FF2B5EF4-FFF2-40B4-BE49-F238E27FC236}">
                <a16:creationId xmlns:a16="http://schemas.microsoft.com/office/drawing/2014/main" id="{31EC2080-9ED4-444D-ABF2-737BB075FB9F}"/>
              </a:ext>
            </a:extLst>
          </p:cNvPr>
          <p:cNvSpPr/>
          <p:nvPr/>
        </p:nvSpPr>
        <p:spPr>
          <a:xfrm>
            <a:off x="5843978" y="759923"/>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Ovaal 50">
            <a:extLst>
              <a:ext uri="{FF2B5EF4-FFF2-40B4-BE49-F238E27FC236}">
                <a16:creationId xmlns:a16="http://schemas.microsoft.com/office/drawing/2014/main" id="{2E5A5846-A551-4DE2-8BF4-1B587E6835C6}"/>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E3102E91-264F-48FA-A636-8A06D820AC6D}"/>
              </a:ext>
            </a:extLst>
          </p:cNvPr>
          <p:cNvCxnSpPr>
            <a:cxnSpLocks/>
            <a:stCxn id="37" idx="4"/>
            <a:endCxn id="51"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5" name="Titel 1">
            <a:extLst>
              <a:ext uri="{FF2B5EF4-FFF2-40B4-BE49-F238E27FC236}">
                <a16:creationId xmlns:a16="http://schemas.microsoft.com/office/drawing/2014/main" id="{79D1DF74-682C-4123-A0CB-51A61F40AF5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5" name="Afgeronde rechthoek 41">
            <a:extLst>
              <a:ext uri="{FF2B5EF4-FFF2-40B4-BE49-F238E27FC236}">
                <a16:creationId xmlns:a16="http://schemas.microsoft.com/office/drawing/2014/main" id="{A72D9649-F171-44C4-8FEE-FB4E5837F141}"/>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netbeheerdata faciliteren</a:t>
            </a:r>
          </a:p>
        </p:txBody>
      </p:sp>
      <p:sp>
        <p:nvSpPr>
          <p:cNvPr id="66" name="Ovaal 65">
            <a:extLst>
              <a:ext uri="{FF2B5EF4-FFF2-40B4-BE49-F238E27FC236}">
                <a16:creationId xmlns:a16="http://schemas.microsoft.com/office/drawing/2014/main" id="{C47CEF45-9B73-4228-BADB-EE4E28760E32}"/>
              </a:ext>
            </a:extLst>
          </p:cNvPr>
          <p:cNvSpPr/>
          <p:nvPr/>
        </p:nvSpPr>
        <p:spPr>
          <a:xfrm>
            <a:off x="4006046" y="75850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50" name="Afgeronde rechthoek 20">
            <a:extLst>
              <a:ext uri="{FF2B5EF4-FFF2-40B4-BE49-F238E27FC236}">
                <a16:creationId xmlns:a16="http://schemas.microsoft.com/office/drawing/2014/main" id="{BE769FFE-2E0E-4275-8B4C-6F51EDD70D38}"/>
              </a:ext>
            </a:extLst>
          </p:cNvPr>
          <p:cNvSpPr/>
          <p:nvPr/>
        </p:nvSpPr>
        <p:spPr>
          <a:xfrm>
            <a:off x="1755368" y="70956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64" name="Rechte verbindingslijn 63">
            <a:extLst>
              <a:ext uri="{FF2B5EF4-FFF2-40B4-BE49-F238E27FC236}">
                <a16:creationId xmlns:a16="http://schemas.microsoft.com/office/drawing/2014/main" id="{5A1304DC-2908-4B4F-938A-6C01622035E2}"/>
              </a:ext>
            </a:extLst>
          </p:cNvPr>
          <p:cNvCxnSpPr>
            <a:cxnSpLocks/>
            <a:stCxn id="67" idx="4"/>
            <a:endCxn id="37" idx="0"/>
          </p:cNvCxnSpPr>
          <p:nvPr/>
        </p:nvCxnSpPr>
        <p:spPr>
          <a:xfrm flipH="1">
            <a:off x="2645976" y="914777"/>
            <a:ext cx="1008" cy="5632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7" name="Ovaal 66">
            <a:extLst>
              <a:ext uri="{FF2B5EF4-FFF2-40B4-BE49-F238E27FC236}">
                <a16:creationId xmlns:a16="http://schemas.microsoft.com/office/drawing/2014/main" id="{4A68EE6A-DFB6-4546-9E67-A9E52772D7C5}"/>
              </a:ext>
            </a:extLst>
          </p:cNvPr>
          <p:cNvSpPr/>
          <p:nvPr/>
        </p:nvSpPr>
        <p:spPr>
          <a:xfrm>
            <a:off x="2565984" y="7527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 name="Tijdelijke aanduiding voor tekst 2">
            <a:extLst>
              <a:ext uri="{FF2B5EF4-FFF2-40B4-BE49-F238E27FC236}">
                <a16:creationId xmlns:a16="http://schemas.microsoft.com/office/drawing/2014/main" id="{29F17482-A1BE-6C15-1428-6FC448F42DF3}"/>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P.H. Beschikbaar stellen van netbeheerdata</a:t>
            </a:r>
          </a:p>
        </p:txBody>
      </p:sp>
    </p:spTree>
    <p:extLst>
      <p:ext uri="{BB962C8B-B14F-4D97-AF65-F5344CB8AC3E}">
        <p14:creationId xmlns:p14="http://schemas.microsoft.com/office/powerpoint/2010/main" val="45367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netbeheerdata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31</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Klantovereenkomsten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48086" y="5144839"/>
              <a:ext cx="3303912" cy="124695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Aanleggen en wijzigen van aansluitingen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Reconstrueren van energienetten</a:t>
              </a:r>
            </a:p>
            <a:p>
              <a:pPr marL="0" indent="0" defTabSz="539354">
                <a:lnSpc>
                  <a:spcPct val="100000"/>
                </a:lnSpc>
                <a:spcBef>
                  <a:spcPts val="0"/>
                </a:spcBef>
                <a:spcAft>
                  <a:spcPts val="0"/>
                </a:spcAft>
                <a:buClr>
                  <a:srgbClr val="4D4D4D"/>
                </a:buClr>
                <a:buNone/>
                <a:defRPr/>
              </a:pPr>
              <a:r>
                <a:rPr lang="nl-NL" sz="650" err="1">
                  <a:solidFill>
                    <a:srgbClr val="4D4D4D"/>
                  </a:solidFill>
                  <a:latin typeface="Arial"/>
                  <a:cs typeface="Arial"/>
                </a:rPr>
                <a:t>Netgedreven</a:t>
              </a:r>
              <a:r>
                <a:rPr lang="nl-NL" sz="650">
                  <a:solidFill>
                    <a:srgbClr val="4D4D4D"/>
                  </a:solidFill>
                  <a:latin typeface="Arial"/>
                  <a:cs typeface="Arial"/>
                </a:rPr>
                <a:t> aanpassen van energienetten</a:t>
              </a:r>
            </a:p>
            <a:p>
              <a:pPr marL="0" indent="0" defTabSz="539354">
                <a:lnSpc>
                  <a:spcPct val="100000"/>
                </a:lnSpc>
                <a:spcBef>
                  <a:spcPts val="0"/>
                </a:spcBef>
                <a:spcAft>
                  <a:spcPts val="0"/>
                </a:spcAft>
                <a:buClr>
                  <a:srgbClr val="4D4D4D"/>
                </a:buClr>
                <a:buNone/>
                <a:defRPr/>
              </a:pPr>
              <a:r>
                <a:rPr lang="nl-NL" sz="650" err="1">
                  <a:solidFill>
                    <a:srgbClr val="4D4D4D"/>
                  </a:solidFill>
                  <a:latin typeface="Arial"/>
                  <a:cs typeface="Arial"/>
                </a:rPr>
                <a:t>Instandhouden</a:t>
              </a:r>
              <a:r>
                <a:rPr lang="nl-NL" sz="650">
                  <a:solidFill>
                    <a:srgbClr val="4D4D4D"/>
                  </a:solidFill>
                  <a:latin typeface="Arial"/>
                  <a:cs typeface="Arial"/>
                </a:rPr>
                <a:t> van energienetten (</a:t>
              </a:r>
              <a:r>
                <a:rPr lang="nl-NL" sz="650" err="1">
                  <a:solidFill>
                    <a:srgbClr val="4D4D4D"/>
                  </a:solidFill>
                  <a:latin typeface="Arial"/>
                  <a:cs typeface="Arial"/>
                </a:rPr>
                <a:t>onderhoud+storingherstel</a:t>
              </a:r>
              <a:r>
                <a:rPr lang="nl-NL" sz="650">
                  <a:solidFill>
                    <a:srgbClr val="4D4D4D"/>
                  </a:solidFill>
                  <a:latin typeface="Arial"/>
                  <a:cs typeface="Arial"/>
                </a:rPr>
                <a:t>)</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Afstemmen gewenste en beschikbare transport capaciteit</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Transporteren van energie</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Toewijzen van energie-uitwisseling</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5741012" y="7465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err="1">
                <a:solidFill>
                  <a:srgbClr val="821E7D"/>
                </a:solidFill>
                <a:latin typeface="Microsoft JhengHei Light"/>
                <a:cs typeface="Arial"/>
              </a:rPr>
              <a:t>Core</a:t>
            </a:r>
            <a:r>
              <a:rPr lang="nl-NL" sz="2100">
                <a:solidFill>
                  <a:srgbClr val="821E7D"/>
                </a:solidFill>
                <a:latin typeface="Microsoft JhengHei Light"/>
                <a:cs typeface="Arial"/>
              </a:rPr>
              <a:t>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primaire </a:t>
            </a:r>
            <a:r>
              <a:rPr lang="nl-NL" sz="2100" err="1">
                <a:solidFill>
                  <a:srgbClr val="821E7D"/>
                </a:solidFill>
                <a:latin typeface="Microsoft JhengHei Light"/>
                <a:cs typeface="Arial"/>
              </a:rPr>
              <a:t>waardestroom</a:t>
            </a:r>
            <a:endParaRPr lang="nl-NL" sz="2100">
              <a:solidFill>
                <a:srgbClr val="821E7D"/>
              </a:solidFill>
              <a:latin typeface="Microsoft JhengHei Light"/>
              <a:ea typeface="Microsoft JhengHei Light"/>
              <a:cs typeface="Arial"/>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5903012" y="821444"/>
            <a:ext cx="1132758" cy="610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9438"/>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9375"/>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02" name="Stroomdiagram: Scheidingslijn 301">
            <a:extLst>
              <a:ext uri="{FF2B5EF4-FFF2-40B4-BE49-F238E27FC236}">
                <a16:creationId xmlns:a16="http://schemas.microsoft.com/office/drawing/2014/main" id="{54DEFF36-279C-454F-B0C4-FD0752877E07}"/>
              </a:ext>
            </a:extLst>
          </p:cNvPr>
          <p:cNvSpPr/>
          <p:nvPr/>
        </p:nvSpPr>
        <p:spPr>
          <a:xfrm rot="16200000">
            <a:off x="1479263" y="1042445"/>
            <a:ext cx="440506"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15" name="Ovaal 314">
            <a:extLst>
              <a:ext uri="{FF2B5EF4-FFF2-40B4-BE49-F238E27FC236}">
                <a16:creationId xmlns:a16="http://schemas.microsoft.com/office/drawing/2014/main" id="{3BAC0706-7CE3-446E-9671-05DB300CE111}"/>
              </a:ext>
            </a:extLst>
          </p:cNvPr>
          <p:cNvSpPr/>
          <p:nvPr/>
        </p:nvSpPr>
        <p:spPr>
          <a:xfrm>
            <a:off x="4014030" y="76184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320" name="Rechte verbindingslijn 319">
            <a:extLst>
              <a:ext uri="{FF2B5EF4-FFF2-40B4-BE49-F238E27FC236}">
                <a16:creationId xmlns:a16="http://schemas.microsoft.com/office/drawing/2014/main" id="{69265062-E779-4C04-B02F-4A1CA9A7291F}"/>
              </a:ext>
            </a:extLst>
          </p:cNvPr>
          <p:cNvCxnSpPr>
            <a:cxnSpLocks/>
            <a:stCxn id="315" idx="6"/>
            <a:endCxn id="261" idx="2"/>
          </p:cNvCxnSpPr>
          <p:nvPr/>
        </p:nvCxnSpPr>
        <p:spPr>
          <a:xfrm flipV="1">
            <a:off x="4176030" y="827553"/>
            <a:ext cx="1564982" cy="1529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54" name="Ovaal 353">
            <a:extLst>
              <a:ext uri="{FF2B5EF4-FFF2-40B4-BE49-F238E27FC236}">
                <a16:creationId xmlns:a16="http://schemas.microsoft.com/office/drawing/2014/main" id="{553F0019-2963-4419-B636-4F2BA77A17A4}"/>
              </a:ext>
            </a:extLst>
          </p:cNvPr>
          <p:cNvSpPr/>
          <p:nvPr/>
        </p:nvSpPr>
        <p:spPr>
          <a:xfrm>
            <a:off x="7035770" y="151112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377" name="Rechte verbindingslijn 376">
            <a:extLst>
              <a:ext uri="{FF2B5EF4-FFF2-40B4-BE49-F238E27FC236}">
                <a16:creationId xmlns:a16="http://schemas.microsoft.com/office/drawing/2014/main" id="{FC5AB637-E7F5-44EC-A6F8-6F0AA2149198}"/>
              </a:ext>
            </a:extLst>
          </p:cNvPr>
          <p:cNvCxnSpPr>
            <a:cxnSpLocks/>
          </p:cNvCxnSpPr>
          <p:nvPr/>
        </p:nvCxnSpPr>
        <p:spPr>
          <a:xfrm flipH="1" flipV="1">
            <a:off x="8131506" y="1708931"/>
            <a:ext cx="13291" cy="78227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88" name="Rechte verbindingslijn 387">
            <a:extLst>
              <a:ext uri="{FF2B5EF4-FFF2-40B4-BE49-F238E27FC236}">
                <a16:creationId xmlns:a16="http://schemas.microsoft.com/office/drawing/2014/main" id="{6CB40249-2CD4-4031-BD02-411EC1F7668C}"/>
              </a:ext>
            </a:extLst>
          </p:cNvPr>
          <p:cNvCxnSpPr>
            <a:cxnSpLocks/>
          </p:cNvCxnSpPr>
          <p:nvPr/>
        </p:nvCxnSpPr>
        <p:spPr>
          <a:xfrm flipH="1" flipV="1">
            <a:off x="7998345" y="1596437"/>
            <a:ext cx="136066" cy="12631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4" name="Rechte verbindingslijn 423">
            <a:extLst>
              <a:ext uri="{FF2B5EF4-FFF2-40B4-BE49-F238E27FC236}">
                <a16:creationId xmlns:a16="http://schemas.microsoft.com/office/drawing/2014/main" id="{523775BD-6253-4BF5-AC05-AE75F2B50845}"/>
              </a:ext>
            </a:extLst>
          </p:cNvPr>
          <p:cNvCxnSpPr>
            <a:cxnSpLocks/>
            <a:stCxn id="354" idx="6"/>
          </p:cNvCxnSpPr>
          <p:nvPr/>
        </p:nvCxnSpPr>
        <p:spPr>
          <a:xfrm>
            <a:off x="7197770" y="1592128"/>
            <a:ext cx="794695" cy="335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5" name="Rechte verbindingslijn 424">
            <a:extLst>
              <a:ext uri="{FF2B5EF4-FFF2-40B4-BE49-F238E27FC236}">
                <a16:creationId xmlns:a16="http://schemas.microsoft.com/office/drawing/2014/main" id="{FFB3FABC-BF62-4D6D-9DAC-906BE051BFC3}"/>
              </a:ext>
            </a:extLst>
          </p:cNvPr>
          <p:cNvCxnSpPr>
            <a:cxnSpLocks/>
            <a:endCxn id="288" idx="3"/>
          </p:cNvCxnSpPr>
          <p:nvPr/>
        </p:nvCxnSpPr>
        <p:spPr>
          <a:xfrm flipH="1">
            <a:off x="7776423" y="2589547"/>
            <a:ext cx="252404" cy="1005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7" name="Rechte verbindingslijn 426">
            <a:extLst>
              <a:ext uri="{FF2B5EF4-FFF2-40B4-BE49-F238E27FC236}">
                <a16:creationId xmlns:a16="http://schemas.microsoft.com/office/drawing/2014/main" id="{3C158885-F5E0-45A6-A3F9-7110AD491F34}"/>
              </a:ext>
            </a:extLst>
          </p:cNvPr>
          <p:cNvCxnSpPr>
            <a:cxnSpLocks/>
          </p:cNvCxnSpPr>
          <p:nvPr/>
        </p:nvCxnSpPr>
        <p:spPr>
          <a:xfrm flipH="1">
            <a:off x="8035956" y="2489956"/>
            <a:ext cx="105480" cy="109092"/>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28" name="Ovaal 427">
            <a:extLst>
              <a:ext uri="{FF2B5EF4-FFF2-40B4-BE49-F238E27FC236}">
                <a16:creationId xmlns:a16="http://schemas.microsoft.com/office/drawing/2014/main" id="{C6F88507-D9BB-471A-A102-4818211FEE89}"/>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429" name="Rechte verbindingslijn 428">
            <a:extLst>
              <a:ext uri="{FF2B5EF4-FFF2-40B4-BE49-F238E27FC236}">
                <a16:creationId xmlns:a16="http://schemas.microsoft.com/office/drawing/2014/main" id="{1D1FA9F3-EE57-4BD2-8CD2-90EB763648DC}"/>
              </a:ext>
            </a:extLst>
          </p:cNvPr>
          <p:cNvCxnSpPr>
            <a:cxnSpLocks/>
            <a:stCxn id="428" idx="7"/>
            <a:endCxn id="321" idx="3"/>
          </p:cNvCxnSpPr>
          <p:nvPr/>
        </p:nvCxnSpPr>
        <p:spPr>
          <a:xfrm flipV="1">
            <a:off x="7695610" y="3553376"/>
            <a:ext cx="391936" cy="2534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33" name="Stroomdiagram: Scheidingslijn 432">
            <a:extLst>
              <a:ext uri="{FF2B5EF4-FFF2-40B4-BE49-F238E27FC236}">
                <a16:creationId xmlns:a16="http://schemas.microsoft.com/office/drawing/2014/main" id="{015EFDC2-6D33-4FB8-BFEB-8FA9C7365CEF}"/>
              </a:ext>
            </a:extLst>
          </p:cNvPr>
          <p:cNvSpPr/>
          <p:nvPr/>
        </p:nvSpPr>
        <p:spPr>
          <a:xfrm>
            <a:off x="3778136" y="3308540"/>
            <a:ext cx="669553" cy="162000"/>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4" name="Ovaal 433">
            <a:extLst>
              <a:ext uri="{FF2B5EF4-FFF2-40B4-BE49-F238E27FC236}">
                <a16:creationId xmlns:a16="http://schemas.microsoft.com/office/drawing/2014/main" id="{BCA45940-0ED0-45C2-A2DF-CA47F7137210}"/>
              </a:ext>
            </a:extLst>
          </p:cNvPr>
          <p:cNvSpPr/>
          <p:nvPr/>
        </p:nvSpPr>
        <p:spPr>
          <a:xfrm>
            <a:off x="1766262" y="990006"/>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435" name="Rechte verbindingslijn 434">
            <a:extLst>
              <a:ext uri="{FF2B5EF4-FFF2-40B4-BE49-F238E27FC236}">
                <a16:creationId xmlns:a16="http://schemas.microsoft.com/office/drawing/2014/main" id="{613D5440-180D-4505-87CA-4C14DE14C1AD}"/>
              </a:ext>
            </a:extLst>
          </p:cNvPr>
          <p:cNvCxnSpPr>
            <a:cxnSpLocks/>
            <a:endCxn id="434" idx="6"/>
          </p:cNvCxnSpPr>
          <p:nvPr/>
        </p:nvCxnSpPr>
        <p:spPr>
          <a:xfrm flipH="1">
            <a:off x="1928262" y="1066222"/>
            <a:ext cx="597465" cy="478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6" name="Rechte verbindingslijn 435">
            <a:extLst>
              <a:ext uri="{FF2B5EF4-FFF2-40B4-BE49-F238E27FC236}">
                <a16:creationId xmlns:a16="http://schemas.microsoft.com/office/drawing/2014/main" id="{1F1CB5CE-0477-457F-8EBD-48CF53BCD3B0}"/>
              </a:ext>
            </a:extLst>
          </p:cNvPr>
          <p:cNvCxnSpPr>
            <a:cxnSpLocks/>
            <a:endCxn id="251" idx="0"/>
          </p:cNvCxnSpPr>
          <p:nvPr/>
        </p:nvCxnSpPr>
        <p:spPr>
          <a:xfrm flipH="1">
            <a:off x="2645976" y="1169420"/>
            <a:ext cx="3727" cy="3086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7" name="Rechte verbindingslijn 436">
            <a:extLst>
              <a:ext uri="{FF2B5EF4-FFF2-40B4-BE49-F238E27FC236}">
                <a16:creationId xmlns:a16="http://schemas.microsoft.com/office/drawing/2014/main" id="{E0840E52-0F45-4405-A5EE-F56CC7A64BEA}"/>
              </a:ext>
            </a:extLst>
          </p:cNvPr>
          <p:cNvCxnSpPr>
            <a:cxnSpLocks/>
          </p:cNvCxnSpPr>
          <p:nvPr/>
        </p:nvCxnSpPr>
        <p:spPr>
          <a:xfrm flipH="1" flipV="1">
            <a:off x="2532311" y="1068497"/>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59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32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a:cs typeface="Arial"/>
              </a:rPr>
              <a:t>Waardestroom</a:t>
            </a:r>
            <a:endParaRPr lang="nl-NL">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Bepalen en bewaken strategie en plannen</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kumimoji="0" lang="nl-NL" sz="1200" b="0" i="0" u="none" strike="noStrike" kern="1200" cap="none" spc="0" normalizeH="0" baseline="0" noProof="0">
                <a:ln>
                  <a:noFill/>
                </a:ln>
                <a:solidFill>
                  <a:srgbClr val="4D4D4D"/>
                </a:solidFill>
                <a:effectLst/>
                <a:uLnTx/>
                <a:uFillTx/>
                <a:latin typeface="Arial"/>
                <a:cs typeface="Arial"/>
              </a:rPr>
              <a:t>Veranderen bedrijfsinrichting</a:t>
            </a:r>
            <a:r>
              <a:rPr lang="nl-NL" sz="1200">
                <a:solidFill>
                  <a:srgbClr val="4D4D4D"/>
                </a:solidFill>
                <a:latin typeface="Arial"/>
                <a:cs typeface="Arial"/>
              </a:rPr>
              <a:t>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Borgen bedrijfscontinuïteit en compliance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houden van inzetbare medewerkers</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lang="nl-NL" sz="1200">
                <a:solidFill>
                  <a:srgbClr val="4D4D4D"/>
                </a:solidFill>
                <a:latin typeface="Arial"/>
                <a:cs typeface="Arial"/>
              </a:rPr>
              <a:t>Leveren</a:t>
            </a:r>
            <a:r>
              <a:rPr kumimoji="0" lang="nl-NL" sz="1200" b="0" i="0" u="none" strike="noStrike" kern="1200" cap="none" spc="0" normalizeH="0" baseline="0" noProof="0">
                <a:ln>
                  <a:noFill/>
                </a:ln>
                <a:solidFill>
                  <a:srgbClr val="4D4D4D"/>
                </a:solidFill>
                <a:effectLst/>
                <a:uLnTx/>
                <a:uFillTx/>
                <a:latin typeface="Arial"/>
                <a:cs typeface="Arial"/>
              </a:rPr>
              <a:t> van </a:t>
            </a:r>
            <a:r>
              <a:rPr lang="nl-NL" sz="1200">
                <a:solidFill>
                  <a:srgbClr val="4D4D4D"/>
                </a:solidFill>
                <a:latin typeface="Arial"/>
                <a:cs typeface="Arial"/>
              </a:rPr>
              <a:t>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goederen en diensten</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financiële assets en 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1233902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fgeronde rechthoek 20">
            <a:extLst>
              <a:ext uri="{FF2B5EF4-FFF2-40B4-BE49-F238E27FC236}">
                <a16:creationId xmlns:a16="http://schemas.microsoft.com/office/drawing/2014/main" id="{9210BDDD-4A76-D687-FE45-E9A3CA0E9E9C}"/>
              </a:ext>
            </a:extLst>
          </p:cNvPr>
          <p:cNvSpPr/>
          <p:nvPr/>
        </p:nvSpPr>
        <p:spPr>
          <a:xfrm>
            <a:off x="6576868" y="229150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103" name="Afgeronde rechthoek 20">
            <a:extLst>
              <a:ext uri="{FF2B5EF4-FFF2-40B4-BE49-F238E27FC236}">
                <a16:creationId xmlns:a16="http://schemas.microsoft.com/office/drawing/2014/main" id="{95252709-B323-E49A-5A04-E23E9ADC118C}"/>
              </a:ext>
            </a:extLst>
          </p:cNvPr>
          <p:cNvSpPr/>
          <p:nvPr/>
        </p:nvSpPr>
        <p:spPr>
          <a:xfrm>
            <a:off x="7818535" y="229718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104" name="Afgeronde rechthoek 20">
            <a:extLst>
              <a:ext uri="{FF2B5EF4-FFF2-40B4-BE49-F238E27FC236}">
                <a16:creationId xmlns:a16="http://schemas.microsoft.com/office/drawing/2014/main" id="{BF77AFDB-DD05-1BB4-AD64-8A79A2BDEFF3}"/>
              </a:ext>
            </a:extLst>
          </p:cNvPr>
          <p:cNvSpPr/>
          <p:nvPr/>
        </p:nvSpPr>
        <p:spPr>
          <a:xfrm>
            <a:off x="2831651" y="228627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105" name="Afgeronde rechthoek 20">
            <a:extLst>
              <a:ext uri="{FF2B5EF4-FFF2-40B4-BE49-F238E27FC236}">
                <a16:creationId xmlns:a16="http://schemas.microsoft.com/office/drawing/2014/main" id="{E58F61F2-97A8-2488-A8C5-3659719DC13A}"/>
              </a:ext>
            </a:extLst>
          </p:cNvPr>
          <p:cNvSpPr/>
          <p:nvPr/>
        </p:nvSpPr>
        <p:spPr>
          <a:xfrm>
            <a:off x="4084090" y="22983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106" name="Afgeronde rechthoek 20">
            <a:extLst>
              <a:ext uri="{FF2B5EF4-FFF2-40B4-BE49-F238E27FC236}">
                <a16:creationId xmlns:a16="http://schemas.microsoft.com/office/drawing/2014/main" id="{8F6448BE-B494-B390-6629-639ABEE6DB87}"/>
              </a:ext>
            </a:extLst>
          </p:cNvPr>
          <p:cNvSpPr/>
          <p:nvPr/>
        </p:nvSpPr>
        <p:spPr>
          <a:xfrm>
            <a:off x="5300091" y="23077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107" name="Afgeronde rechthoek 20">
            <a:extLst>
              <a:ext uri="{FF2B5EF4-FFF2-40B4-BE49-F238E27FC236}">
                <a16:creationId xmlns:a16="http://schemas.microsoft.com/office/drawing/2014/main" id="{61895167-2BF8-A850-FECC-33792CAD0DBC}"/>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8" name="Afgeronde rechthoek 20">
            <a:extLst>
              <a:ext uri="{FF2B5EF4-FFF2-40B4-BE49-F238E27FC236}">
                <a16:creationId xmlns:a16="http://schemas.microsoft.com/office/drawing/2014/main" id="{D4A143B3-2E9C-0378-6419-29D2E171A9D6}"/>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9" name="Afgeronde rechthoek 20">
            <a:extLst>
              <a:ext uri="{FF2B5EF4-FFF2-40B4-BE49-F238E27FC236}">
                <a16:creationId xmlns:a16="http://schemas.microsoft.com/office/drawing/2014/main" id="{F6BF1797-E47D-1C86-D1B3-3376CE2F168E}"/>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47" name="Ovaal 46"/>
          <p:cNvSpPr/>
          <p:nvPr/>
        </p:nvSpPr>
        <p:spPr>
          <a:xfrm>
            <a:off x="192471" y="315204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756147"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0"/>
            <a:endCxn id="47" idx="4"/>
          </p:cNvCxnSpPr>
          <p:nvPr/>
        </p:nvCxnSpPr>
        <p:spPr>
          <a:xfrm flipV="1">
            <a:off x="299003" y="3368945"/>
            <a:ext cx="0" cy="90013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4251974" y="2253133"/>
            <a:ext cx="989834" cy="929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92471" y="426908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299003" y="2414072"/>
            <a:ext cx="5499" cy="737971"/>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I.A.Bepalen</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97970" y="219717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2969211" y="2255885"/>
            <a:ext cx="1069699" cy="654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4038910" y="215397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5241808"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6477345"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7725439"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a:off x="5454872" y="2253133"/>
            <a:ext cx="1022473"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6690409" y="2253133"/>
            <a:ext cx="1035030"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a:endCxn id="20" idx="6"/>
          </p:cNvCxnSpPr>
          <p:nvPr/>
        </p:nvCxnSpPr>
        <p:spPr>
          <a:xfrm flipH="1">
            <a:off x="411034" y="2255885"/>
            <a:ext cx="2345113" cy="4973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26694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7"/>
            <a:endCxn id="35" idx="3"/>
          </p:cNvCxnSpPr>
          <p:nvPr/>
        </p:nvCxnSpPr>
        <p:spPr>
          <a:xfrm flipV="1">
            <a:off x="379831" y="923239"/>
            <a:ext cx="918318" cy="130569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55286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40545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40545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Tree>
    <p:extLst>
      <p:ext uri="{BB962C8B-B14F-4D97-AF65-F5344CB8AC3E}">
        <p14:creationId xmlns:p14="http://schemas.microsoft.com/office/powerpoint/2010/main" val="374186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fgeronde rechthoek 20">
            <a:extLst>
              <a:ext uri="{FF2B5EF4-FFF2-40B4-BE49-F238E27FC236}">
                <a16:creationId xmlns:a16="http://schemas.microsoft.com/office/drawing/2014/main" id="{3CD1F8A9-408C-E0A7-99C5-9D3FE9839071}"/>
              </a:ext>
            </a:extLst>
          </p:cNvPr>
          <p:cNvSpPr/>
          <p:nvPr/>
        </p:nvSpPr>
        <p:spPr>
          <a:xfrm>
            <a:off x="3037676" y="17872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88" name="Afgeronde rechthoek 20">
            <a:extLst>
              <a:ext uri="{FF2B5EF4-FFF2-40B4-BE49-F238E27FC236}">
                <a16:creationId xmlns:a16="http://schemas.microsoft.com/office/drawing/2014/main" id="{DB7F5F1A-4FAC-5BFE-482C-A7C304D1E481}"/>
              </a:ext>
            </a:extLst>
          </p:cNvPr>
          <p:cNvSpPr/>
          <p:nvPr/>
        </p:nvSpPr>
        <p:spPr>
          <a:xfrm>
            <a:off x="3902572"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82" name="Afgeronde rechthoek 20">
            <a:extLst>
              <a:ext uri="{FF2B5EF4-FFF2-40B4-BE49-F238E27FC236}">
                <a16:creationId xmlns:a16="http://schemas.microsoft.com/office/drawing/2014/main" id="{41D7A40C-CBE4-8B7F-9DD9-416B3B0847B7}"/>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83" name="Afgeronde rechthoek 20">
            <a:extLst>
              <a:ext uri="{FF2B5EF4-FFF2-40B4-BE49-F238E27FC236}">
                <a16:creationId xmlns:a16="http://schemas.microsoft.com/office/drawing/2014/main" id="{EB7A23FB-52C1-7048-61EE-9A24489CBB00}"/>
              </a:ext>
            </a:extLst>
          </p:cNvPr>
          <p:cNvSpPr/>
          <p:nvPr/>
        </p:nvSpPr>
        <p:spPr>
          <a:xfrm>
            <a:off x="3440644"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84" name="Afgeronde rechthoek 20">
            <a:extLst>
              <a:ext uri="{FF2B5EF4-FFF2-40B4-BE49-F238E27FC236}">
                <a16:creationId xmlns:a16="http://schemas.microsoft.com/office/drawing/2014/main" id="{4F306772-8DF3-0C34-E95D-D972421424DF}"/>
              </a:ext>
            </a:extLst>
          </p:cNvPr>
          <p:cNvSpPr/>
          <p:nvPr/>
        </p:nvSpPr>
        <p:spPr>
          <a:xfrm>
            <a:off x="4310119"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89" name="Afgeronde rechthoek 20">
            <a:extLst>
              <a:ext uri="{FF2B5EF4-FFF2-40B4-BE49-F238E27FC236}">
                <a16:creationId xmlns:a16="http://schemas.microsoft.com/office/drawing/2014/main" id="{EFBE804E-A618-3D4A-2770-362596742025}"/>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90" name="Afgeronde rechthoek 20">
            <a:extLst>
              <a:ext uri="{FF2B5EF4-FFF2-40B4-BE49-F238E27FC236}">
                <a16:creationId xmlns:a16="http://schemas.microsoft.com/office/drawing/2014/main" id="{B69390BD-E370-AD58-57D7-BE39C2B41864}"/>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91" name="Afgeronde rechthoek 20">
            <a:extLst>
              <a:ext uri="{FF2B5EF4-FFF2-40B4-BE49-F238E27FC236}">
                <a16:creationId xmlns:a16="http://schemas.microsoft.com/office/drawing/2014/main" id="{B2697B1D-D328-4C3C-60FF-979CF122A7A5}"/>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7" name="Ovaal 46"/>
          <p:cNvSpPr/>
          <p:nvPr/>
        </p:nvSpPr>
        <p:spPr>
          <a:xfrm>
            <a:off x="1115761" y="2812061"/>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997231"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6"/>
          </p:cNvCxnSpPr>
          <p:nvPr/>
        </p:nvCxnSpPr>
        <p:spPr>
          <a:xfrm flipV="1">
            <a:off x="1328825" y="4161527"/>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3604400" y="2257729"/>
            <a:ext cx="189652"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115761" y="408581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1222293" y="2683085"/>
            <a:ext cx="0" cy="12897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40844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 Bepalen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115761" y="246618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3210295" y="2255885"/>
            <a:ext cx="181041"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339133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3794052" y="214927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414178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4510488"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flipV="1">
            <a:off x="4007116" y="2257729"/>
            <a:ext cx="134670"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4354850" y="2255885"/>
            <a:ext cx="155638"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p:cNvCxnSpPr>
          <p:nvPr/>
        </p:nvCxnSpPr>
        <p:spPr>
          <a:xfrm flipH="1">
            <a:off x="1505164" y="2255885"/>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11283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0"/>
            <a:endCxn id="35" idx="4"/>
          </p:cNvCxnSpPr>
          <p:nvPr/>
        </p:nvCxnSpPr>
        <p:spPr>
          <a:xfrm flipH="1" flipV="1">
            <a:off x="1219368" y="955004"/>
            <a:ext cx="2925" cy="151117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39875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25134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25134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34" name="Rechte verbindingslijn 33">
            <a:extLst>
              <a:ext uri="{FF2B5EF4-FFF2-40B4-BE49-F238E27FC236}">
                <a16:creationId xmlns:a16="http://schemas.microsoft.com/office/drawing/2014/main" id="{E6DC4840-D18A-F591-9422-AD66CEDD3EF3}"/>
              </a:ext>
            </a:extLst>
          </p:cNvPr>
          <p:cNvCxnSpPr>
            <a:cxnSpLocks/>
            <a:endCxn id="20" idx="7"/>
          </p:cNvCxnSpPr>
          <p:nvPr/>
        </p:nvCxnSpPr>
        <p:spPr>
          <a:xfrm flipH="1">
            <a:off x="1297622" y="226320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233E1029-2935-FC41-E1C6-6DAF93FDC2E6}"/>
              </a:ext>
            </a:extLst>
          </p:cNvPr>
          <p:cNvCxnSpPr>
            <a:cxnSpLocks/>
          </p:cNvCxnSpPr>
          <p:nvPr/>
        </p:nvCxnSpPr>
        <p:spPr>
          <a:xfrm flipH="1">
            <a:off x="5136600" y="3935706"/>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2880A63-DE2C-3D20-102E-FF29E5320A97}"/>
              </a:ext>
            </a:extLst>
          </p:cNvPr>
          <p:cNvCxnSpPr>
            <a:cxnSpLocks/>
          </p:cNvCxnSpPr>
          <p:nvPr/>
        </p:nvCxnSpPr>
        <p:spPr>
          <a:xfrm flipH="1" flipV="1">
            <a:off x="5136600" y="2233077"/>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ABE025F-636F-18E3-4022-FEB6D7B5B3F5}"/>
              </a:ext>
            </a:extLst>
          </p:cNvPr>
          <p:cNvCxnSpPr>
            <a:cxnSpLocks/>
            <a:endCxn id="30" idx="6"/>
          </p:cNvCxnSpPr>
          <p:nvPr/>
        </p:nvCxnSpPr>
        <p:spPr>
          <a:xfrm flipH="1" flipV="1">
            <a:off x="4723552" y="2255885"/>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56396421-9796-1042-14F7-A88503F03DD9}"/>
              </a:ext>
            </a:extLst>
          </p:cNvPr>
          <p:cNvCxnSpPr>
            <a:cxnSpLocks/>
          </p:cNvCxnSpPr>
          <p:nvPr/>
        </p:nvCxnSpPr>
        <p:spPr>
          <a:xfrm>
            <a:off x="5352431" y="2466183"/>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Stroomdiagram: Scheidingslijn 66">
            <a:extLst>
              <a:ext uri="{FF2B5EF4-FFF2-40B4-BE49-F238E27FC236}">
                <a16:creationId xmlns:a16="http://schemas.microsoft.com/office/drawing/2014/main" id="{1BBC556D-AC29-8F27-2D28-91FC910D07AA}"/>
              </a:ext>
            </a:extLst>
          </p:cNvPr>
          <p:cNvSpPr/>
          <p:nvPr/>
        </p:nvSpPr>
        <p:spPr>
          <a:xfrm rot="16200000">
            <a:off x="898856" y="2654111"/>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70" name="Stroomdiagram: Scheidingslijn 69">
            <a:extLst>
              <a:ext uri="{FF2B5EF4-FFF2-40B4-BE49-F238E27FC236}">
                <a16:creationId xmlns:a16="http://schemas.microsoft.com/office/drawing/2014/main" id="{D5D91FDC-B4D3-CF93-3F79-AC4A8334283F}"/>
              </a:ext>
            </a:extLst>
          </p:cNvPr>
          <p:cNvSpPr/>
          <p:nvPr/>
        </p:nvSpPr>
        <p:spPr>
          <a:xfrm>
            <a:off x="2997231" y="2151743"/>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215021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fgeronde rechthoek 20">
            <a:extLst>
              <a:ext uri="{FF2B5EF4-FFF2-40B4-BE49-F238E27FC236}">
                <a16:creationId xmlns:a16="http://schemas.microsoft.com/office/drawing/2014/main" id="{8828F47F-EFFE-D816-D474-B72AC1907ACE}"/>
              </a:ext>
            </a:extLst>
          </p:cNvPr>
          <p:cNvSpPr/>
          <p:nvPr/>
        </p:nvSpPr>
        <p:spPr>
          <a:xfrm>
            <a:off x="1585933" y="229776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580273" y="285772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Data besturen</a:t>
            </a:r>
          </a:p>
        </p:txBody>
      </p:sp>
      <p:sp>
        <p:nvSpPr>
          <p:cNvPr id="89" name="Afgeronde rechthoek 20">
            <a:extLst>
              <a:ext uri="{FF2B5EF4-FFF2-40B4-BE49-F238E27FC236}">
                <a16:creationId xmlns:a16="http://schemas.microsoft.com/office/drawing/2014/main" id="{4DFCC9B7-0409-A4E5-1E6C-8879846E5554}"/>
              </a:ext>
            </a:extLst>
          </p:cNvPr>
          <p:cNvSpPr/>
          <p:nvPr/>
        </p:nvSpPr>
        <p:spPr>
          <a:xfrm>
            <a:off x="2821809"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1" name="Afgeronde rechthoek 20">
            <a:extLst>
              <a:ext uri="{FF2B5EF4-FFF2-40B4-BE49-F238E27FC236}">
                <a16:creationId xmlns:a16="http://schemas.microsoft.com/office/drawing/2014/main" id="{98D37122-E571-B0E9-34CB-F3B6988CAE54}"/>
              </a:ext>
            </a:extLst>
          </p:cNvPr>
          <p:cNvSpPr/>
          <p:nvPr/>
        </p:nvSpPr>
        <p:spPr>
          <a:xfrm>
            <a:off x="4056127"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4056127" y="28505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E.4.</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4056127" y="34033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4056127" y="396333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5" name="Afgeronde rechthoek 20">
            <a:extLst>
              <a:ext uri="{FF2B5EF4-FFF2-40B4-BE49-F238E27FC236}">
                <a16:creationId xmlns:a16="http://schemas.microsoft.com/office/drawing/2014/main" id="{0F933E99-17D9-A80A-F75F-A647635779CA}"/>
              </a:ext>
            </a:extLst>
          </p:cNvPr>
          <p:cNvSpPr/>
          <p:nvPr/>
        </p:nvSpPr>
        <p:spPr>
          <a:xfrm>
            <a:off x="5281211" y="228395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5281211" y="283676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metinkoopleveranciers</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7" name="Afgeronde rechthoek 20">
            <a:extLst>
              <a:ext uri="{FF2B5EF4-FFF2-40B4-BE49-F238E27FC236}">
                <a16:creationId xmlns:a16="http://schemas.microsoft.com/office/drawing/2014/main" id="{651BAEF6-D848-461D-CB37-8ED8A71FA382}"/>
              </a:ext>
            </a:extLst>
          </p:cNvPr>
          <p:cNvSpPr/>
          <p:nvPr/>
        </p:nvSpPr>
        <p:spPr>
          <a:xfrm>
            <a:off x="6535491" y="227014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108" name="Afgeronde rechthoek 20">
            <a:extLst>
              <a:ext uri="{FF2B5EF4-FFF2-40B4-BE49-F238E27FC236}">
                <a16:creationId xmlns:a16="http://schemas.microsoft.com/office/drawing/2014/main" id="{C9B951C8-6290-126C-D8E5-258F30E5A01D}"/>
              </a:ext>
            </a:extLst>
          </p:cNvPr>
          <p:cNvSpPr/>
          <p:nvPr/>
        </p:nvSpPr>
        <p:spPr>
          <a:xfrm>
            <a:off x="7807130" y="225634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2" name="Afgeronde rechthoek 20">
            <a:extLst>
              <a:ext uri="{FF2B5EF4-FFF2-40B4-BE49-F238E27FC236}">
                <a16:creationId xmlns:a16="http://schemas.microsoft.com/office/drawing/2014/main" id="{67AE9001-C276-6202-C86F-EBADB82A353D}"/>
              </a:ext>
            </a:extLst>
          </p:cNvPr>
          <p:cNvSpPr/>
          <p:nvPr/>
        </p:nvSpPr>
        <p:spPr>
          <a:xfrm>
            <a:off x="2821808"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4056126"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5281210" y="2305085"/>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6535490" y="22912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7807129" y="227746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99" name="Afgeronde rechthoek 20">
            <a:extLst>
              <a:ext uri="{FF2B5EF4-FFF2-40B4-BE49-F238E27FC236}">
                <a16:creationId xmlns:a16="http://schemas.microsoft.com/office/drawing/2014/main" id="{C6C8CB3B-18C2-23F0-EBE5-3FC4EEB3484D}"/>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0" name="Afgeronde rechthoek 20">
            <a:extLst>
              <a:ext uri="{FF2B5EF4-FFF2-40B4-BE49-F238E27FC236}">
                <a16:creationId xmlns:a16="http://schemas.microsoft.com/office/drawing/2014/main" id="{BF269285-CE84-B773-4652-49DD658FE5C7}"/>
              </a:ext>
            </a:extLst>
          </p:cNvPr>
          <p:cNvSpPr/>
          <p:nvPr/>
        </p:nvSpPr>
        <p:spPr>
          <a:xfrm>
            <a:off x="322972" y="288837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1" name="Afgeronde rechthoek 20">
            <a:extLst>
              <a:ext uri="{FF2B5EF4-FFF2-40B4-BE49-F238E27FC236}">
                <a16:creationId xmlns:a16="http://schemas.microsoft.com/office/drawing/2014/main" id="{3468029D-C687-0CE6-1DAC-3DE4DC60EA6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96462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266946" y="360211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482511" y="214414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2482511" y="293514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4"/>
            <a:endCxn id="5" idx="0"/>
          </p:cNvCxnSpPr>
          <p:nvPr/>
        </p:nvCxnSpPr>
        <p:spPr>
          <a:xfrm>
            <a:off x="2589043" y="2361050"/>
            <a:ext cx="0" cy="57409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a:stCxn id="10" idx="4"/>
            <a:endCxn id="8" idx="0"/>
          </p:cNvCxnSpPr>
          <p:nvPr/>
        </p:nvCxnSpPr>
        <p:spPr>
          <a:xfrm flipH="1">
            <a:off x="2787586" y="2360521"/>
            <a:ext cx="3288" cy="172305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3966088"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sp>
        <p:nvSpPr>
          <p:cNvPr id="21" name="Ovaal 20">
            <a:extLst>
              <a:ext uri="{FF2B5EF4-FFF2-40B4-BE49-F238E27FC236}">
                <a16:creationId xmlns:a16="http://schemas.microsoft.com/office/drawing/2014/main" id="{9C42A616-833A-17F8-CCEF-0F96097C927E}"/>
              </a:ext>
            </a:extLst>
          </p:cNvPr>
          <p:cNvSpPr/>
          <p:nvPr/>
        </p:nvSpPr>
        <p:spPr>
          <a:xfrm>
            <a:off x="3964061" y="356728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3960474" y="414005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962501"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24" idx="4"/>
            <a:endCxn id="19" idx="0"/>
          </p:cNvCxnSpPr>
          <p:nvPr/>
        </p:nvCxnSpPr>
        <p:spPr>
          <a:xfrm>
            <a:off x="4069033" y="2355103"/>
            <a:ext cx="358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4"/>
            <a:endCxn id="21" idx="0"/>
          </p:cNvCxnSpPr>
          <p:nvPr/>
        </p:nvCxnSpPr>
        <p:spPr>
          <a:xfrm flipH="1">
            <a:off x="4070593" y="3256664"/>
            <a:ext cx="2027" cy="31062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4"/>
            <a:endCxn id="23" idx="0"/>
          </p:cNvCxnSpPr>
          <p:nvPr/>
        </p:nvCxnSpPr>
        <p:spPr>
          <a:xfrm flipH="1">
            <a:off x="4067006" y="3784186"/>
            <a:ext cx="3587" cy="35586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5197820"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5197073"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4"/>
            <a:endCxn id="39" idx="0"/>
          </p:cNvCxnSpPr>
          <p:nvPr/>
        </p:nvCxnSpPr>
        <p:spPr>
          <a:xfrm>
            <a:off x="5303605" y="2355103"/>
            <a:ext cx="74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6506294"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7762146" y="214133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6719358" y="2249784"/>
            <a:ext cx="1042788" cy="193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a:off x="5410137" y="2246652"/>
            <a:ext cx="1096157" cy="506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a:off x="4175565" y="2246652"/>
            <a:ext cx="1021508"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flipV="1">
            <a:off x="2897406" y="2246652"/>
            <a:ext cx="1065095" cy="54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H="1" flipV="1">
            <a:off x="2684342" y="2252070"/>
            <a:ext cx="11233" cy="52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7"/>
            <a:endCxn id="4" idx="2"/>
          </p:cNvCxnSpPr>
          <p:nvPr/>
        </p:nvCxnSpPr>
        <p:spPr>
          <a:xfrm flipV="1">
            <a:off x="1448807" y="2252599"/>
            <a:ext cx="1033704" cy="13812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stCxn id="2" idx="0"/>
            <a:endCxn id="52" idx="4"/>
          </p:cNvCxnSpPr>
          <p:nvPr/>
        </p:nvCxnSpPr>
        <p:spPr>
          <a:xfrm flipV="1">
            <a:off x="1373478" y="996392"/>
            <a:ext cx="609706" cy="26057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8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20">
            <a:extLst>
              <a:ext uri="{FF2B5EF4-FFF2-40B4-BE49-F238E27FC236}">
                <a16:creationId xmlns:a16="http://schemas.microsoft.com/office/drawing/2014/main" id="{A8C3186D-F1B6-C521-65EC-897CD9A61CFC}"/>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4305546" y="234318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3044608"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87" name="Afgeronde rechthoek 20">
            <a:extLst>
              <a:ext uri="{FF2B5EF4-FFF2-40B4-BE49-F238E27FC236}">
                <a16:creationId xmlns:a16="http://schemas.microsoft.com/office/drawing/2014/main" id="{8828F47F-EFFE-D816-D474-B72AC1907ACE}"/>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5617799"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6516052"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7414305"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3960474" y="11822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1"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136450" y="349875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148507" y="214375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1651084" y="214683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2"/>
            <a:endCxn id="5" idx="6"/>
          </p:cNvCxnSpPr>
          <p:nvPr/>
        </p:nvCxnSpPr>
        <p:spPr>
          <a:xfrm flipH="1">
            <a:off x="1864148" y="2252210"/>
            <a:ext cx="284359" cy="30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p:cNvCxnSpPr>
          <p:nvPr/>
        </p:nvCxnSpPr>
        <p:spPr>
          <a:xfrm>
            <a:off x="2523512" y="2478844"/>
            <a:ext cx="3768" cy="151811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5940667"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1" name="Ovaal 20">
            <a:extLst>
              <a:ext uri="{FF2B5EF4-FFF2-40B4-BE49-F238E27FC236}">
                <a16:creationId xmlns:a16="http://schemas.microsoft.com/office/drawing/2014/main" id="{9C42A616-833A-17F8-CCEF-0F96097C927E}"/>
              </a:ext>
            </a:extLst>
          </p:cNvPr>
          <p:cNvSpPr/>
          <p:nvPr/>
        </p:nvSpPr>
        <p:spPr>
          <a:xfrm>
            <a:off x="6823520"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770637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351196" y="214479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46" idx="6"/>
            <a:endCxn id="19" idx="2"/>
          </p:cNvCxnSpPr>
          <p:nvPr/>
        </p:nvCxnSpPr>
        <p:spPr>
          <a:xfrm>
            <a:off x="4828116" y="2243201"/>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6"/>
            <a:endCxn id="21" idx="2"/>
          </p:cNvCxnSpPr>
          <p:nvPr/>
        </p:nvCxnSpPr>
        <p:spPr>
          <a:xfrm>
            <a:off x="6153731"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6"/>
            <a:endCxn id="23" idx="2"/>
          </p:cNvCxnSpPr>
          <p:nvPr/>
        </p:nvCxnSpPr>
        <p:spPr>
          <a:xfrm>
            <a:off x="7036584"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3785225" y="125916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377829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0"/>
            <a:endCxn id="39" idx="4"/>
          </p:cNvCxnSpPr>
          <p:nvPr/>
        </p:nvCxnSpPr>
        <p:spPr>
          <a:xfrm flipV="1">
            <a:off x="3884825" y="1476063"/>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4209354" y="213942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4615052" y="213475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4422418" y="2243201"/>
            <a:ext cx="192634" cy="46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C.1.2 Producten en diensten ontwikkelen en beheren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C.3.3 </a:t>
            </a:r>
            <a:r>
              <a:rPr kumimoji="0" lang="nl-NL" sz="800" b="1" i="0" u="none" strike="noStrike" kern="0" cap="none" spc="0" normalizeH="0" baseline="0" noProof="0">
                <a:ln>
                  <a:noFill/>
                </a:ln>
                <a:solidFill>
                  <a:srgbClr val="000000">
                    <a:lumMod val="50000"/>
                  </a:srgbClr>
                </a:solidFill>
                <a:effectLst/>
                <a:uLnTx/>
                <a:uFillTx/>
                <a:latin typeface="Microsoft JhengHei Light"/>
                <a:ea typeface="+mn-ea"/>
                <a:cs typeface="+mn-cs"/>
              </a:rPr>
              <a:t>Energienetrichtlijnen en -patronen vaststellen</a:t>
            </a:r>
            <a:endParaRPr kumimoji="0" lang="nl-NL" sz="1350" b="0" i="0" u="none" strike="noStrike" kern="1200" cap="none" spc="0" normalizeH="0" baseline="0" noProof="0">
              <a:ln>
                <a:noFill/>
              </a:ln>
              <a:solidFill>
                <a:srgbClr val="000000"/>
              </a:solidFill>
              <a:effectLst/>
              <a:uLnTx/>
              <a:uFillTx/>
              <a:latin typeface="Arial"/>
              <a:ea typeface="+mn-ea"/>
              <a:cs typeface="+mn-cs"/>
            </a:endParaRPr>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flipV="1">
            <a:off x="3991357" y="2247880"/>
            <a:ext cx="217997" cy="383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flipV="1">
            <a:off x="3564260" y="2251717"/>
            <a:ext cx="214033" cy="152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a:off x="2897406" y="2252070"/>
            <a:ext cx="453790" cy="1174"/>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V="1">
            <a:off x="2361571" y="2252070"/>
            <a:ext cx="322771" cy="14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0"/>
          </p:cNvCxnSpPr>
          <p:nvPr/>
        </p:nvCxnSpPr>
        <p:spPr>
          <a:xfrm flipV="1">
            <a:off x="1242982" y="1458930"/>
            <a:ext cx="0" cy="203982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endCxn id="52" idx="3"/>
          </p:cNvCxnSpPr>
          <p:nvPr/>
        </p:nvCxnSpPr>
        <p:spPr>
          <a:xfrm flipV="1">
            <a:off x="1242982" y="964627"/>
            <a:ext cx="664873" cy="53026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405A25C2-B5D1-FBE1-A440-03CC46818BA1}"/>
              </a:ext>
            </a:extLst>
          </p:cNvPr>
          <p:cNvCxnSpPr>
            <a:cxnSpLocks/>
            <a:endCxn id="5" idx="3"/>
          </p:cNvCxnSpPr>
          <p:nvPr/>
        </p:nvCxnSpPr>
        <p:spPr>
          <a:xfrm flipV="1">
            <a:off x="1224563" y="2331972"/>
            <a:ext cx="457724" cy="33563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4335225C-34F1-85D8-B1CF-C212BEEE1BF1}"/>
              </a:ext>
            </a:extLst>
          </p:cNvPr>
          <p:cNvCxnSpPr>
            <a:cxnSpLocks/>
            <a:endCxn id="10" idx="3"/>
          </p:cNvCxnSpPr>
          <p:nvPr/>
        </p:nvCxnSpPr>
        <p:spPr>
          <a:xfrm flipV="1">
            <a:off x="2507672" y="2328756"/>
            <a:ext cx="207873" cy="1750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A0C93784-1C89-303A-4634-7CEAC52FAECD}"/>
              </a:ext>
            </a:extLst>
          </p:cNvPr>
          <p:cNvCxnSpPr>
            <a:cxnSpLocks/>
            <a:endCxn id="8" idx="1"/>
          </p:cNvCxnSpPr>
          <p:nvPr/>
        </p:nvCxnSpPr>
        <p:spPr>
          <a:xfrm>
            <a:off x="2520224" y="3952764"/>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11" name="Stroomdiagram: Scheidingslijn 110">
            <a:extLst>
              <a:ext uri="{FF2B5EF4-FFF2-40B4-BE49-F238E27FC236}">
                <a16:creationId xmlns:a16="http://schemas.microsoft.com/office/drawing/2014/main" id="{7E307841-6A3A-7D85-7CCF-B377BDC45392}"/>
              </a:ext>
            </a:extLst>
          </p:cNvPr>
          <p:cNvSpPr/>
          <p:nvPr/>
        </p:nvSpPr>
        <p:spPr>
          <a:xfrm>
            <a:off x="2653639" y="2132663"/>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112" name="Stroomdiagram: Scheidingslijn 111">
            <a:extLst>
              <a:ext uri="{FF2B5EF4-FFF2-40B4-BE49-F238E27FC236}">
                <a16:creationId xmlns:a16="http://schemas.microsoft.com/office/drawing/2014/main" id="{00BD8728-99CE-0EB9-C866-EA2EE65A1943}"/>
              </a:ext>
            </a:extLst>
          </p:cNvPr>
          <p:cNvSpPr/>
          <p:nvPr/>
        </p:nvSpPr>
        <p:spPr>
          <a:xfrm>
            <a:off x="1650443" y="2146596"/>
            <a:ext cx="765530"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94289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fgeronde rechthoek 20">
            <a:extLst>
              <a:ext uri="{FF2B5EF4-FFF2-40B4-BE49-F238E27FC236}">
                <a16:creationId xmlns:a16="http://schemas.microsoft.com/office/drawing/2014/main" id="{97136A5A-19EF-FE50-1F82-ADF5E9B34A7F}"/>
              </a:ext>
            </a:extLst>
          </p:cNvPr>
          <p:cNvSpPr/>
          <p:nvPr/>
        </p:nvSpPr>
        <p:spPr>
          <a:xfrm>
            <a:off x="281022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8" name="Afgeronde rechthoek 20">
            <a:extLst>
              <a:ext uri="{FF2B5EF4-FFF2-40B4-BE49-F238E27FC236}">
                <a16:creationId xmlns:a16="http://schemas.microsoft.com/office/drawing/2014/main" id="{2CC80110-6F36-D32D-B48C-41803CEE2A18}"/>
              </a:ext>
            </a:extLst>
          </p:cNvPr>
          <p:cNvSpPr/>
          <p:nvPr/>
        </p:nvSpPr>
        <p:spPr>
          <a:xfrm>
            <a:off x="408036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9" name="Afgeronde rechthoek 20">
            <a:extLst>
              <a:ext uri="{FF2B5EF4-FFF2-40B4-BE49-F238E27FC236}">
                <a16:creationId xmlns:a16="http://schemas.microsoft.com/office/drawing/2014/main" id="{D2134D18-F92F-1389-4C9B-8513BAF90559}"/>
              </a:ext>
            </a:extLst>
          </p:cNvPr>
          <p:cNvSpPr/>
          <p:nvPr/>
        </p:nvSpPr>
        <p:spPr>
          <a:xfrm>
            <a:off x="7791894" y="22689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42" name="Afgeronde rechthoek 20">
            <a:extLst>
              <a:ext uri="{FF2B5EF4-FFF2-40B4-BE49-F238E27FC236}">
                <a16:creationId xmlns:a16="http://schemas.microsoft.com/office/drawing/2014/main" id="{2A790859-C284-900C-98B7-8D8ED8068B67}"/>
              </a:ext>
            </a:extLst>
          </p:cNvPr>
          <p:cNvSpPr/>
          <p:nvPr/>
        </p:nvSpPr>
        <p:spPr>
          <a:xfrm>
            <a:off x="1698291" y="230759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43" name="Afgeronde rechthoek 20">
            <a:extLst>
              <a:ext uri="{FF2B5EF4-FFF2-40B4-BE49-F238E27FC236}">
                <a16:creationId xmlns:a16="http://schemas.microsoft.com/office/drawing/2014/main" id="{ABB8A33A-9D3F-B1F9-4FAB-611C998657A8}"/>
              </a:ext>
            </a:extLst>
          </p:cNvPr>
          <p:cNvSpPr/>
          <p:nvPr/>
        </p:nvSpPr>
        <p:spPr>
          <a:xfrm>
            <a:off x="1683417" y="29129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52" name="Afgeronde rechthoek 20">
            <a:extLst>
              <a:ext uri="{FF2B5EF4-FFF2-40B4-BE49-F238E27FC236}">
                <a16:creationId xmlns:a16="http://schemas.microsoft.com/office/drawing/2014/main" id="{D48A8CAD-8F3F-3E6E-5149-4CDD94A8BEEF}"/>
              </a:ext>
            </a:extLst>
          </p:cNvPr>
          <p:cNvSpPr/>
          <p:nvPr/>
        </p:nvSpPr>
        <p:spPr>
          <a:xfrm>
            <a:off x="470920" y="40345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 name="Ovaal 3">
            <a:extLst>
              <a:ext uri="{FF2B5EF4-FFF2-40B4-BE49-F238E27FC236}">
                <a16:creationId xmlns:a16="http://schemas.microsoft.com/office/drawing/2014/main" id="{EB12B6DF-9F38-497D-4EC1-302920D094CC}"/>
              </a:ext>
            </a:extLst>
          </p:cNvPr>
          <p:cNvSpPr/>
          <p:nvPr/>
        </p:nvSpPr>
        <p:spPr>
          <a:xfrm>
            <a:off x="1298920" y="75489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6" name="Tekstvak 5">
            <a:extLst>
              <a:ext uri="{FF2B5EF4-FFF2-40B4-BE49-F238E27FC236}">
                <a16:creationId xmlns:a16="http://schemas.microsoft.com/office/drawing/2014/main" id="{2677E49C-83AC-4A99-AE7C-A1DAC7FADDCB}"/>
              </a:ext>
            </a:extLst>
          </p:cNvPr>
          <p:cNvSpPr txBox="1"/>
          <p:nvPr/>
        </p:nvSpPr>
        <p:spPr>
          <a:xfrm>
            <a:off x="1660244" y="749954"/>
            <a:ext cx="2526654"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1" name="Ovaal 40">
            <a:extLst>
              <a:ext uri="{FF2B5EF4-FFF2-40B4-BE49-F238E27FC236}">
                <a16:creationId xmlns:a16="http://schemas.microsoft.com/office/drawing/2014/main" id="{10B589ED-3C9A-4C81-AEDD-5B138142E65D}"/>
              </a:ext>
            </a:extLst>
          </p:cNvPr>
          <p:cNvSpPr/>
          <p:nvPr/>
        </p:nvSpPr>
        <p:spPr>
          <a:xfrm>
            <a:off x="1469501" y="755657"/>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 name="Ovaal 1">
            <a:extLst>
              <a:ext uri="{FF2B5EF4-FFF2-40B4-BE49-F238E27FC236}">
                <a16:creationId xmlns:a16="http://schemas.microsoft.com/office/drawing/2014/main" id="{7CA5CC35-4303-CCC9-113E-23EF75F1131B}"/>
              </a:ext>
            </a:extLst>
          </p:cNvPr>
          <p:cNvSpPr/>
          <p:nvPr/>
        </p:nvSpPr>
        <p:spPr>
          <a:xfrm>
            <a:off x="1298920" y="411507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5" name="Ovaal 4">
            <a:extLst>
              <a:ext uri="{FF2B5EF4-FFF2-40B4-BE49-F238E27FC236}">
                <a16:creationId xmlns:a16="http://schemas.microsoft.com/office/drawing/2014/main" id="{5583BB5C-66EC-86E6-2515-6F5B99C0126C}"/>
              </a:ext>
            </a:extLst>
          </p:cNvPr>
          <p:cNvSpPr/>
          <p:nvPr/>
        </p:nvSpPr>
        <p:spPr>
          <a:xfrm>
            <a:off x="247872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7" name="Ovaal 6">
            <a:extLst>
              <a:ext uri="{FF2B5EF4-FFF2-40B4-BE49-F238E27FC236}">
                <a16:creationId xmlns:a16="http://schemas.microsoft.com/office/drawing/2014/main" id="{088D38C9-A912-AB30-279C-1FC924072641}"/>
              </a:ext>
            </a:extLst>
          </p:cNvPr>
          <p:cNvSpPr/>
          <p:nvPr/>
        </p:nvSpPr>
        <p:spPr>
          <a:xfrm>
            <a:off x="2478722" y="293796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66B8183C-83E0-97B8-ACF5-996F069A41FA}"/>
              </a:ext>
            </a:extLst>
          </p:cNvPr>
          <p:cNvCxnSpPr>
            <a:cxnSpLocks/>
            <a:stCxn id="7" idx="0"/>
            <a:endCxn id="5" idx="4"/>
          </p:cNvCxnSpPr>
          <p:nvPr/>
        </p:nvCxnSpPr>
        <p:spPr>
          <a:xfrm flipV="1">
            <a:off x="2585254" y="2389141"/>
            <a:ext cx="0" cy="54882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233E78A4-0486-48BB-3B3D-3D5A89657DFF}"/>
              </a:ext>
            </a:extLst>
          </p:cNvPr>
          <p:cNvSpPr/>
          <p:nvPr/>
        </p:nvSpPr>
        <p:spPr>
          <a:xfrm>
            <a:off x="275104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1" name="Ovaal 10">
            <a:extLst>
              <a:ext uri="{FF2B5EF4-FFF2-40B4-BE49-F238E27FC236}">
                <a16:creationId xmlns:a16="http://schemas.microsoft.com/office/drawing/2014/main" id="{EE7B6E89-7B81-EEB0-56FC-A03161BD1C61}"/>
              </a:ext>
            </a:extLst>
          </p:cNvPr>
          <p:cNvSpPr/>
          <p:nvPr/>
        </p:nvSpPr>
        <p:spPr>
          <a:xfrm>
            <a:off x="397383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2" name="Ovaal 11">
            <a:extLst>
              <a:ext uri="{FF2B5EF4-FFF2-40B4-BE49-F238E27FC236}">
                <a16:creationId xmlns:a16="http://schemas.microsoft.com/office/drawing/2014/main" id="{01EF393B-2F70-C706-30E7-D8EDCB660EAC}"/>
              </a:ext>
            </a:extLst>
          </p:cNvPr>
          <p:cNvSpPr/>
          <p:nvPr/>
        </p:nvSpPr>
        <p:spPr>
          <a:xfrm>
            <a:off x="769347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13" name="Rechte verbindingslijn 12">
            <a:extLst>
              <a:ext uri="{FF2B5EF4-FFF2-40B4-BE49-F238E27FC236}">
                <a16:creationId xmlns:a16="http://schemas.microsoft.com/office/drawing/2014/main" id="{B38097A5-5F39-CFD0-EC94-EDE2F6E813C9}"/>
              </a:ext>
            </a:extLst>
          </p:cNvPr>
          <p:cNvCxnSpPr>
            <a:cxnSpLocks/>
            <a:stCxn id="2" idx="0"/>
            <a:endCxn id="4" idx="4"/>
          </p:cNvCxnSpPr>
          <p:nvPr/>
        </p:nvCxnSpPr>
        <p:spPr>
          <a:xfrm flipV="1">
            <a:off x="1405452" y="971798"/>
            <a:ext cx="0" cy="314328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60DBEA4-1B25-3791-9F1C-BF5C89416922}"/>
              </a:ext>
            </a:extLst>
          </p:cNvPr>
          <p:cNvCxnSpPr>
            <a:cxnSpLocks/>
            <a:stCxn id="2" idx="0"/>
            <a:endCxn id="5" idx="3"/>
          </p:cNvCxnSpPr>
          <p:nvPr/>
        </p:nvCxnSpPr>
        <p:spPr>
          <a:xfrm flipV="1">
            <a:off x="1405452" y="2357376"/>
            <a:ext cx="1104473" cy="1757703"/>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AFEBBE78-0F33-405C-4633-2E8C4FCC3CF6}"/>
              </a:ext>
            </a:extLst>
          </p:cNvPr>
          <p:cNvCxnSpPr>
            <a:cxnSpLocks/>
            <a:stCxn id="10" idx="2"/>
            <a:endCxn id="5" idx="6"/>
          </p:cNvCxnSpPr>
          <p:nvPr/>
        </p:nvCxnSpPr>
        <p:spPr>
          <a:xfrm flipH="1">
            <a:off x="2691786" y="2280690"/>
            <a:ext cx="59258"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61FE0C34-5197-F746-0861-0C392B6410B8}"/>
              </a:ext>
            </a:extLst>
          </p:cNvPr>
          <p:cNvCxnSpPr>
            <a:cxnSpLocks/>
            <a:stCxn id="11" idx="2"/>
            <a:endCxn id="10" idx="6"/>
          </p:cNvCxnSpPr>
          <p:nvPr/>
        </p:nvCxnSpPr>
        <p:spPr>
          <a:xfrm flipH="1">
            <a:off x="2964108" y="2280690"/>
            <a:ext cx="1009726"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2A65BBE-E110-45B4-EB22-2100E01B31E1}"/>
              </a:ext>
            </a:extLst>
          </p:cNvPr>
          <p:cNvCxnSpPr>
            <a:cxnSpLocks/>
            <a:stCxn id="12" idx="2"/>
            <a:endCxn id="11" idx="6"/>
          </p:cNvCxnSpPr>
          <p:nvPr/>
        </p:nvCxnSpPr>
        <p:spPr>
          <a:xfrm flipH="1">
            <a:off x="4186898" y="2280690"/>
            <a:ext cx="3506574"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7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CA634CFD-EE70-E42A-AA39-F8D1E49AF15A}"/>
              </a:ext>
            </a:extLst>
          </p:cNvPr>
          <p:cNvSpPr/>
          <p:nvPr/>
        </p:nvSpPr>
        <p:spPr>
          <a:xfrm>
            <a:off x="1707804" y="2147074"/>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8" name="Ovaal 17">
            <a:extLst>
              <a:ext uri="{FF2B5EF4-FFF2-40B4-BE49-F238E27FC236}">
                <a16:creationId xmlns:a16="http://schemas.microsoft.com/office/drawing/2014/main" id="{B5548B08-DBA1-0653-7F5C-E3F1017E9B5F}"/>
              </a:ext>
            </a:extLst>
          </p:cNvPr>
          <p:cNvSpPr/>
          <p:nvPr/>
        </p:nvSpPr>
        <p:spPr>
          <a:xfrm>
            <a:off x="2102484" y="214361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9" name="Ovaal 18">
            <a:extLst>
              <a:ext uri="{FF2B5EF4-FFF2-40B4-BE49-F238E27FC236}">
                <a16:creationId xmlns:a16="http://schemas.microsoft.com/office/drawing/2014/main" id="{045EF4C0-5781-A5B9-D275-371F13F30C51}"/>
              </a:ext>
            </a:extLst>
          </p:cNvPr>
          <p:cNvSpPr/>
          <p:nvPr/>
        </p:nvSpPr>
        <p:spPr>
          <a:xfrm>
            <a:off x="2761482"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0" name="Ovaal 19">
            <a:extLst>
              <a:ext uri="{FF2B5EF4-FFF2-40B4-BE49-F238E27FC236}">
                <a16:creationId xmlns:a16="http://schemas.microsoft.com/office/drawing/2014/main" id="{F32677C1-A47B-8AE6-248E-1FF8D8260F64}"/>
              </a:ext>
            </a:extLst>
          </p:cNvPr>
          <p:cNvSpPr/>
          <p:nvPr/>
        </p:nvSpPr>
        <p:spPr>
          <a:xfrm>
            <a:off x="3632698"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1" name="Ovaal 20">
            <a:extLst>
              <a:ext uri="{FF2B5EF4-FFF2-40B4-BE49-F238E27FC236}">
                <a16:creationId xmlns:a16="http://schemas.microsoft.com/office/drawing/2014/main" id="{BC0AAC4B-1FC5-6E89-0F86-E45780042D80}"/>
              </a:ext>
            </a:extLst>
          </p:cNvPr>
          <p:cNvSpPr/>
          <p:nvPr/>
        </p:nvSpPr>
        <p:spPr>
          <a:xfrm>
            <a:off x="4217641"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 name="Afgeronde rechthoek 20">
            <a:extLst>
              <a:ext uri="{FF2B5EF4-FFF2-40B4-BE49-F238E27FC236}">
                <a16:creationId xmlns:a16="http://schemas.microsoft.com/office/drawing/2014/main" id="{43ECB03C-F0A8-717A-D7C8-AE4CE22F6892}"/>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 name="Afgeronde rechthoek 20">
            <a:extLst>
              <a:ext uri="{FF2B5EF4-FFF2-40B4-BE49-F238E27FC236}">
                <a16:creationId xmlns:a16="http://schemas.microsoft.com/office/drawing/2014/main" id="{01563BB1-DE6E-5E63-1628-263755130448}"/>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 name="Afgeronde rechthoek 20">
            <a:extLst>
              <a:ext uri="{FF2B5EF4-FFF2-40B4-BE49-F238E27FC236}">
                <a16:creationId xmlns:a16="http://schemas.microsoft.com/office/drawing/2014/main" id="{F8649568-D2C9-2560-423D-E53C0E0B6DD8}"/>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 name="Afgeronde rechthoek 20">
            <a:extLst>
              <a:ext uri="{FF2B5EF4-FFF2-40B4-BE49-F238E27FC236}">
                <a16:creationId xmlns:a16="http://schemas.microsoft.com/office/drawing/2014/main" id="{68F0C71E-1A67-9AA2-3E38-102167ACE6A3}"/>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6" name="Afgeronde rechthoek 20">
            <a:extLst>
              <a:ext uri="{FF2B5EF4-FFF2-40B4-BE49-F238E27FC236}">
                <a16:creationId xmlns:a16="http://schemas.microsoft.com/office/drawing/2014/main" id="{4FD8F3D9-B1D6-EA90-B241-301B3C77C542}"/>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37" name="Tekstvak 136">
            <a:extLst>
              <a:ext uri="{FF2B5EF4-FFF2-40B4-BE49-F238E27FC236}">
                <a16:creationId xmlns:a16="http://schemas.microsoft.com/office/drawing/2014/main" id="{90F484DB-5037-43FD-9FD6-2420CF6EC4B3}"/>
              </a:ext>
            </a:extLst>
          </p:cNvPr>
          <p:cNvSpPr txBox="1"/>
          <p:nvPr/>
        </p:nvSpPr>
        <p:spPr>
          <a:xfrm>
            <a:off x="2315548" y="763608"/>
            <a:ext cx="2541080"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sp>
        <p:nvSpPr>
          <p:cNvPr id="53" name="Ovaal 52">
            <a:extLst>
              <a:ext uri="{FF2B5EF4-FFF2-40B4-BE49-F238E27FC236}">
                <a16:creationId xmlns:a16="http://schemas.microsoft.com/office/drawing/2014/main" id="{506C3558-35DF-4693-A4C4-7D244681244A}"/>
              </a:ext>
            </a:extLst>
          </p:cNvPr>
          <p:cNvSpPr/>
          <p:nvPr/>
        </p:nvSpPr>
        <p:spPr>
          <a:xfrm>
            <a:off x="1889420" y="76317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39" name="Ovaal 138">
            <a:extLst>
              <a:ext uri="{FF2B5EF4-FFF2-40B4-BE49-F238E27FC236}">
                <a16:creationId xmlns:a16="http://schemas.microsoft.com/office/drawing/2014/main" id="{9F50BA6B-5D44-49DC-A3E1-CC0F4CDE2F89}"/>
              </a:ext>
            </a:extLst>
          </p:cNvPr>
          <p:cNvSpPr/>
          <p:nvPr/>
        </p:nvSpPr>
        <p:spPr>
          <a:xfrm>
            <a:off x="2102484" y="76661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7" name="Afgeronde rechthoek 20">
            <a:extLst>
              <a:ext uri="{FF2B5EF4-FFF2-40B4-BE49-F238E27FC236}">
                <a16:creationId xmlns:a16="http://schemas.microsoft.com/office/drawing/2014/main" id="{D26A5B82-657D-E818-B02D-518ACA3FAE2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8" name="Ovaal 7">
            <a:extLst>
              <a:ext uri="{FF2B5EF4-FFF2-40B4-BE49-F238E27FC236}">
                <a16:creationId xmlns:a16="http://schemas.microsoft.com/office/drawing/2014/main" id="{EE961B23-FFCC-DD18-84BC-3980099937E7}"/>
              </a:ext>
            </a:extLst>
          </p:cNvPr>
          <p:cNvSpPr/>
          <p:nvPr/>
        </p:nvSpPr>
        <p:spPr>
          <a:xfrm>
            <a:off x="1132167" y="408357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10" name="Rechte verbindingslijn 9">
            <a:extLst>
              <a:ext uri="{FF2B5EF4-FFF2-40B4-BE49-F238E27FC236}">
                <a16:creationId xmlns:a16="http://schemas.microsoft.com/office/drawing/2014/main" id="{F83E053F-20C7-BF23-2F23-9D50D33CE2EA}"/>
              </a:ext>
            </a:extLst>
          </p:cNvPr>
          <p:cNvCxnSpPr>
            <a:cxnSpLocks/>
          </p:cNvCxnSpPr>
          <p:nvPr/>
        </p:nvCxnSpPr>
        <p:spPr>
          <a:xfrm flipV="1">
            <a:off x="2361571" y="2252070"/>
            <a:ext cx="322771" cy="140"/>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95538D9-5363-C30D-78DF-B9C5115B7812}"/>
              </a:ext>
            </a:extLst>
          </p:cNvPr>
          <p:cNvCxnSpPr>
            <a:cxnSpLocks/>
            <a:stCxn id="8" idx="0"/>
          </p:cNvCxnSpPr>
          <p:nvPr/>
        </p:nvCxnSpPr>
        <p:spPr>
          <a:xfrm flipV="1">
            <a:off x="1238699" y="1458930"/>
            <a:ext cx="4283" cy="262464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2F2D00AA-2944-7329-1686-6344FAF3F9CB}"/>
              </a:ext>
            </a:extLst>
          </p:cNvPr>
          <p:cNvCxnSpPr>
            <a:cxnSpLocks/>
            <a:endCxn id="53" idx="3"/>
          </p:cNvCxnSpPr>
          <p:nvPr/>
        </p:nvCxnSpPr>
        <p:spPr>
          <a:xfrm flipV="1">
            <a:off x="1242982" y="948315"/>
            <a:ext cx="677641" cy="546575"/>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CCD968D-392F-2E21-3466-F2D96F52E708}"/>
              </a:ext>
            </a:extLst>
          </p:cNvPr>
          <p:cNvCxnSpPr>
            <a:cxnSpLocks/>
          </p:cNvCxnSpPr>
          <p:nvPr/>
        </p:nvCxnSpPr>
        <p:spPr>
          <a:xfrm flipV="1">
            <a:off x="1224563" y="2331972"/>
            <a:ext cx="457724" cy="33563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14" name="Stroomdiagram: Scheidingslijn 13">
            <a:extLst>
              <a:ext uri="{FF2B5EF4-FFF2-40B4-BE49-F238E27FC236}">
                <a16:creationId xmlns:a16="http://schemas.microsoft.com/office/drawing/2014/main" id="{C7403CBA-B6BE-8081-B772-F7D656388565}"/>
              </a:ext>
            </a:extLst>
          </p:cNvPr>
          <p:cNvSpPr/>
          <p:nvPr/>
        </p:nvSpPr>
        <p:spPr>
          <a:xfrm>
            <a:off x="2653639" y="2132663"/>
            <a:ext cx="2221719"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5" name="Stroomdiagram: Scheidingslijn 14">
            <a:extLst>
              <a:ext uri="{FF2B5EF4-FFF2-40B4-BE49-F238E27FC236}">
                <a16:creationId xmlns:a16="http://schemas.microsoft.com/office/drawing/2014/main" id="{F2230DD6-D516-CC61-91A5-392E5D68644C}"/>
              </a:ext>
            </a:extLst>
          </p:cNvPr>
          <p:cNvSpPr/>
          <p:nvPr/>
        </p:nvSpPr>
        <p:spPr>
          <a:xfrm>
            <a:off x="1650443" y="2146596"/>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Tree>
    <p:extLst>
      <p:ext uri="{BB962C8B-B14F-4D97-AF65-F5344CB8AC3E}">
        <p14:creationId xmlns:p14="http://schemas.microsoft.com/office/powerpoint/2010/main" val="415416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20">
            <a:extLst>
              <a:ext uri="{FF2B5EF4-FFF2-40B4-BE49-F238E27FC236}">
                <a16:creationId xmlns:a16="http://schemas.microsoft.com/office/drawing/2014/main" id="{48F6D022-3EDC-9F0F-F476-12AC7226B85C}"/>
              </a:ext>
            </a:extLst>
          </p:cNvPr>
          <p:cNvSpPr/>
          <p:nvPr/>
        </p:nvSpPr>
        <p:spPr>
          <a:xfrm>
            <a:off x="1582475" y="230521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37" name="Afgeronde rechthoek 20">
            <a:extLst>
              <a:ext uri="{FF2B5EF4-FFF2-40B4-BE49-F238E27FC236}">
                <a16:creationId xmlns:a16="http://schemas.microsoft.com/office/drawing/2014/main" id="{9597202D-9D40-DDC7-1657-247DB37BC787}"/>
              </a:ext>
            </a:extLst>
          </p:cNvPr>
          <p:cNvSpPr/>
          <p:nvPr/>
        </p:nvSpPr>
        <p:spPr>
          <a:xfrm>
            <a:off x="2818351"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Medewerkers behouden</a:t>
            </a:r>
          </a:p>
        </p:txBody>
      </p:sp>
      <p:sp>
        <p:nvSpPr>
          <p:cNvPr id="38" name="Afgeronde rechthoek 20">
            <a:extLst>
              <a:ext uri="{FF2B5EF4-FFF2-40B4-BE49-F238E27FC236}">
                <a16:creationId xmlns:a16="http://schemas.microsoft.com/office/drawing/2014/main" id="{A05B0218-A2F4-FDEB-C302-0239BDE88359}"/>
              </a:ext>
            </a:extLst>
          </p:cNvPr>
          <p:cNvSpPr/>
          <p:nvPr/>
        </p:nvSpPr>
        <p:spPr>
          <a:xfrm>
            <a:off x="2818351"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Medewerkers ontwikkelen</a:t>
            </a:r>
          </a:p>
        </p:txBody>
      </p:sp>
      <p:sp>
        <p:nvSpPr>
          <p:cNvPr id="39" name="Afgeronde rechthoek 20">
            <a:extLst>
              <a:ext uri="{FF2B5EF4-FFF2-40B4-BE49-F238E27FC236}">
                <a16:creationId xmlns:a16="http://schemas.microsoft.com/office/drawing/2014/main" id="{8C70204A-75BB-426C-43C6-D247618816BF}"/>
              </a:ext>
            </a:extLst>
          </p:cNvPr>
          <p:cNvSpPr/>
          <p:nvPr/>
        </p:nvSpPr>
        <p:spPr>
          <a:xfrm>
            <a:off x="4052669"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40" name="Afgeronde rechthoek 20">
            <a:extLst>
              <a:ext uri="{FF2B5EF4-FFF2-40B4-BE49-F238E27FC236}">
                <a16:creationId xmlns:a16="http://schemas.microsoft.com/office/drawing/2014/main" id="{C06CC3B6-73A4-24FD-22E2-31E783383CE0}"/>
              </a:ext>
            </a:extLst>
          </p:cNvPr>
          <p:cNvSpPr/>
          <p:nvPr/>
        </p:nvSpPr>
        <p:spPr>
          <a:xfrm>
            <a:off x="4052669"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41" name="Afgeronde rechthoek 20">
            <a:extLst>
              <a:ext uri="{FF2B5EF4-FFF2-40B4-BE49-F238E27FC236}">
                <a16:creationId xmlns:a16="http://schemas.microsoft.com/office/drawing/2014/main" id="{C9B0CA98-2B8F-95EF-6325-FA74B0D8A5AD}"/>
              </a:ext>
            </a:extLst>
          </p:cNvPr>
          <p:cNvSpPr/>
          <p:nvPr/>
        </p:nvSpPr>
        <p:spPr>
          <a:xfrm>
            <a:off x="5277753" y="28442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2" name="Afgeronde rechthoek 20">
            <a:extLst>
              <a:ext uri="{FF2B5EF4-FFF2-40B4-BE49-F238E27FC236}">
                <a16:creationId xmlns:a16="http://schemas.microsoft.com/office/drawing/2014/main" id="{BB983FE6-3FB2-9241-D3CC-64A4AFE37014}"/>
              </a:ext>
            </a:extLst>
          </p:cNvPr>
          <p:cNvSpPr/>
          <p:nvPr/>
        </p:nvSpPr>
        <p:spPr>
          <a:xfrm>
            <a:off x="6532033" y="283039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Faciliteiten beschikbaarstellen</a:t>
            </a:r>
          </a:p>
        </p:txBody>
      </p:sp>
      <p:sp>
        <p:nvSpPr>
          <p:cNvPr id="43" name="Afgeronde rechthoek 20">
            <a:extLst>
              <a:ext uri="{FF2B5EF4-FFF2-40B4-BE49-F238E27FC236}">
                <a16:creationId xmlns:a16="http://schemas.microsoft.com/office/drawing/2014/main" id="{7EEEE656-E249-04F2-C1EB-A497779EF058}"/>
              </a:ext>
            </a:extLst>
          </p:cNvPr>
          <p:cNvSpPr/>
          <p:nvPr/>
        </p:nvSpPr>
        <p:spPr>
          <a:xfrm>
            <a:off x="7803672" y="336939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011690B2-BBDA-3E9F-DEA2-D28CF887AA54}"/>
              </a:ext>
            </a:extLst>
          </p:cNvPr>
          <p:cNvSpPr/>
          <p:nvPr/>
        </p:nvSpPr>
        <p:spPr>
          <a:xfrm>
            <a:off x="2711819" y="353930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B6CCC6E6-7CF6-E004-185B-B54D813B3714}"/>
              </a:ext>
            </a:extLst>
          </p:cNvPr>
          <p:cNvSpPr/>
          <p:nvPr/>
        </p:nvSpPr>
        <p:spPr>
          <a:xfrm>
            <a:off x="2511597" y="246329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5" name="Ovaal 4">
            <a:extLst>
              <a:ext uri="{FF2B5EF4-FFF2-40B4-BE49-F238E27FC236}">
                <a16:creationId xmlns:a16="http://schemas.microsoft.com/office/drawing/2014/main" id="{EB36734B-DB74-3A83-B5A1-F3E60FC8B4CF}"/>
              </a:ext>
            </a:extLst>
          </p:cNvPr>
          <p:cNvSpPr/>
          <p:nvPr/>
        </p:nvSpPr>
        <p:spPr>
          <a:xfrm>
            <a:off x="3955154" y="354530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9FD8B5B9-FA09-2F7B-ADD3-293F0044E14C}"/>
              </a:ext>
            </a:extLst>
          </p:cNvPr>
          <p:cNvSpPr/>
          <p:nvPr/>
        </p:nvSpPr>
        <p:spPr>
          <a:xfrm>
            <a:off x="3955154" y="41538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7" name="Ovaal 6">
            <a:extLst>
              <a:ext uri="{FF2B5EF4-FFF2-40B4-BE49-F238E27FC236}">
                <a16:creationId xmlns:a16="http://schemas.microsoft.com/office/drawing/2014/main" id="{143982D2-8657-4723-AC2D-B6BE63453D8D}"/>
              </a:ext>
            </a:extLst>
          </p:cNvPr>
          <p:cNvSpPr/>
          <p:nvPr/>
        </p:nvSpPr>
        <p:spPr>
          <a:xfrm>
            <a:off x="7654545" y="3511648"/>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0EA7EC8D-AE70-7BF5-009B-E6584DBCDFC6}"/>
              </a:ext>
            </a:extLst>
          </p:cNvPr>
          <p:cNvSpPr/>
          <p:nvPr/>
        </p:nvSpPr>
        <p:spPr>
          <a:xfrm>
            <a:off x="6380549"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chemeClr val="tx1"/>
                </a:solidFill>
                <a:latin typeface="Arial"/>
              </a:rPr>
              <a:t>2</a:t>
            </a:r>
            <a:endParaRPr kumimoji="0" lang="nl-NL" sz="900" b="0" i="0" u="none" strike="noStrike" kern="1200" cap="none" spc="0" normalizeH="0" baseline="0" noProof="0">
              <a:ln>
                <a:noFill/>
              </a:ln>
              <a:solidFill>
                <a:schemeClr val="tx1"/>
              </a:solidFill>
              <a:effectLst/>
              <a:uLnTx/>
              <a:uFillTx/>
              <a:latin typeface="Arial"/>
              <a:ea typeface="+mn-ea"/>
              <a:cs typeface="+mn-cs"/>
            </a:endParaRPr>
          </a:p>
        </p:txBody>
      </p:sp>
      <p:sp>
        <p:nvSpPr>
          <p:cNvPr id="9" name="Ovaal 8">
            <a:extLst>
              <a:ext uri="{FF2B5EF4-FFF2-40B4-BE49-F238E27FC236}">
                <a16:creationId xmlns:a16="http://schemas.microsoft.com/office/drawing/2014/main" id="{E7020A7C-329F-FC76-E815-71CD50542648}"/>
              </a:ext>
            </a:extLst>
          </p:cNvPr>
          <p:cNvSpPr/>
          <p:nvPr/>
        </p:nvSpPr>
        <p:spPr>
          <a:xfrm>
            <a:off x="5156993"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10" name="Ovaal 9">
            <a:extLst>
              <a:ext uri="{FF2B5EF4-FFF2-40B4-BE49-F238E27FC236}">
                <a16:creationId xmlns:a16="http://schemas.microsoft.com/office/drawing/2014/main" id="{00AF0AA8-D20E-F4D2-DD68-059923093CD7}"/>
              </a:ext>
            </a:extLst>
          </p:cNvPr>
          <p:cNvSpPr/>
          <p:nvPr/>
        </p:nvSpPr>
        <p:spPr>
          <a:xfrm>
            <a:off x="2711819" y="409423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4FBEA629-A789-8E05-BB67-25D82174FD70}"/>
              </a:ext>
            </a:extLst>
          </p:cNvPr>
          <p:cNvCxnSpPr>
            <a:cxnSpLocks/>
            <a:stCxn id="2" idx="0"/>
            <a:endCxn id="4" idx="4"/>
          </p:cNvCxnSpPr>
          <p:nvPr/>
        </p:nvCxnSpPr>
        <p:spPr>
          <a:xfrm flipH="1" flipV="1">
            <a:off x="2618129" y="2680201"/>
            <a:ext cx="200222" cy="85910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AFAE341-296C-8F71-C335-6D55439A400C}"/>
              </a:ext>
            </a:extLst>
          </p:cNvPr>
          <p:cNvCxnSpPr>
            <a:cxnSpLocks/>
            <a:stCxn id="10" idx="0"/>
            <a:endCxn id="2" idx="4"/>
          </p:cNvCxnSpPr>
          <p:nvPr/>
        </p:nvCxnSpPr>
        <p:spPr>
          <a:xfrm flipV="1">
            <a:off x="2818351" y="3756203"/>
            <a:ext cx="0" cy="3380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3BB4711-E094-F423-F004-61DB986C9389}"/>
              </a:ext>
            </a:extLst>
          </p:cNvPr>
          <p:cNvCxnSpPr>
            <a:cxnSpLocks/>
            <a:stCxn id="5" idx="2"/>
            <a:endCxn id="2" idx="6"/>
          </p:cNvCxnSpPr>
          <p:nvPr/>
        </p:nvCxnSpPr>
        <p:spPr>
          <a:xfrm flipH="1" flipV="1">
            <a:off x="2924883" y="3647752"/>
            <a:ext cx="1030271" cy="6005"/>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06F163C-EA30-1B24-FE14-F08CCA781731}"/>
              </a:ext>
            </a:extLst>
          </p:cNvPr>
          <p:cNvCxnSpPr>
            <a:cxnSpLocks/>
            <a:stCxn id="5" idx="7"/>
            <a:endCxn id="9" idx="3"/>
          </p:cNvCxnSpPr>
          <p:nvPr/>
        </p:nvCxnSpPr>
        <p:spPr>
          <a:xfrm flipV="1">
            <a:off x="4137015" y="2933239"/>
            <a:ext cx="1051181" cy="643832"/>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B2A0DA7-4F45-5EF1-62A7-6968EAF2692F}"/>
              </a:ext>
            </a:extLst>
          </p:cNvPr>
          <p:cNvCxnSpPr>
            <a:cxnSpLocks/>
            <a:stCxn id="9" idx="6"/>
            <a:endCxn id="8" idx="2"/>
          </p:cNvCxnSpPr>
          <p:nvPr/>
        </p:nvCxnSpPr>
        <p:spPr>
          <a:xfrm>
            <a:off x="5370057" y="2856553"/>
            <a:ext cx="1010492"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BDE1786-F13C-DC10-95FE-D6A3AFC5D13E}"/>
              </a:ext>
            </a:extLst>
          </p:cNvPr>
          <p:cNvCxnSpPr>
            <a:cxnSpLocks/>
            <a:stCxn id="7" idx="1"/>
            <a:endCxn id="8" idx="5"/>
          </p:cNvCxnSpPr>
          <p:nvPr/>
        </p:nvCxnSpPr>
        <p:spPr>
          <a:xfrm flipH="1" flipV="1">
            <a:off x="6562410" y="2933239"/>
            <a:ext cx="1123338" cy="61017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04EBC55-760A-A34F-44E9-6504B7E2735C}"/>
              </a:ext>
            </a:extLst>
          </p:cNvPr>
          <p:cNvCxnSpPr>
            <a:cxnSpLocks/>
            <a:stCxn id="6" idx="0"/>
            <a:endCxn id="5" idx="4"/>
          </p:cNvCxnSpPr>
          <p:nvPr/>
        </p:nvCxnSpPr>
        <p:spPr>
          <a:xfrm flipV="1">
            <a:off x="4061686" y="3762208"/>
            <a:ext cx="0" cy="39159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4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C.3.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C.6.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0642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fgeronde rechthoek 20">
            <a:extLst>
              <a:ext uri="{FF2B5EF4-FFF2-40B4-BE49-F238E27FC236}">
                <a16:creationId xmlns:a16="http://schemas.microsoft.com/office/drawing/2014/main" id="{A156BE39-40B6-CBE3-E5B5-3CCB7B866CB5}"/>
              </a:ext>
            </a:extLst>
          </p:cNvPr>
          <p:cNvSpPr/>
          <p:nvPr/>
        </p:nvSpPr>
        <p:spPr>
          <a:xfrm>
            <a:off x="6516052"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97" name="Afgeronde rechthoek 20">
            <a:extLst>
              <a:ext uri="{FF2B5EF4-FFF2-40B4-BE49-F238E27FC236}">
                <a16:creationId xmlns:a16="http://schemas.microsoft.com/office/drawing/2014/main" id="{27E7D857-06E7-5EC0-F353-497246A0186C}"/>
              </a:ext>
            </a:extLst>
          </p:cNvPr>
          <p:cNvSpPr/>
          <p:nvPr/>
        </p:nvSpPr>
        <p:spPr>
          <a:xfrm>
            <a:off x="7414305"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90" name="Afgeronde rechthoek 20">
            <a:extLst>
              <a:ext uri="{FF2B5EF4-FFF2-40B4-BE49-F238E27FC236}">
                <a16:creationId xmlns:a16="http://schemas.microsoft.com/office/drawing/2014/main" id="{A2186E63-F3AC-2337-B6CF-9D95CDAAA0B8}"/>
              </a:ext>
            </a:extLst>
          </p:cNvPr>
          <p:cNvSpPr/>
          <p:nvPr/>
        </p:nvSpPr>
        <p:spPr>
          <a:xfrm>
            <a:off x="6531881" y="17315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8" name="Afgeronde rechthoek 20">
            <a:extLst>
              <a:ext uri="{FF2B5EF4-FFF2-40B4-BE49-F238E27FC236}">
                <a16:creationId xmlns:a16="http://schemas.microsoft.com/office/drawing/2014/main" id="{AF2A34C1-8B6C-A48E-2F73-B87ECD3372BF}"/>
              </a:ext>
            </a:extLst>
          </p:cNvPr>
          <p:cNvSpPr/>
          <p:nvPr/>
        </p:nvSpPr>
        <p:spPr>
          <a:xfrm>
            <a:off x="3960105" y="13412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9" name="Afgeronde rechthoek 20">
            <a:extLst>
              <a:ext uri="{FF2B5EF4-FFF2-40B4-BE49-F238E27FC236}">
                <a16:creationId xmlns:a16="http://schemas.microsoft.com/office/drawing/2014/main" id="{F46A3AFF-9F99-DFD6-5E36-68930B4D8E7B}"/>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1" name="Afgeronde rechthoek 20">
            <a:extLst>
              <a:ext uri="{FF2B5EF4-FFF2-40B4-BE49-F238E27FC236}">
                <a16:creationId xmlns:a16="http://schemas.microsoft.com/office/drawing/2014/main" id="{26128FC0-49F4-4AFA-5676-550B3F03CFCE}"/>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92" name="Afgeronde rechthoek 20">
            <a:extLst>
              <a:ext uri="{FF2B5EF4-FFF2-40B4-BE49-F238E27FC236}">
                <a16:creationId xmlns:a16="http://schemas.microsoft.com/office/drawing/2014/main" id="{2098C2D3-28FF-0773-3847-F5E3AC61CB7C}"/>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93" name="Afgeronde rechthoek 20">
            <a:extLst>
              <a:ext uri="{FF2B5EF4-FFF2-40B4-BE49-F238E27FC236}">
                <a16:creationId xmlns:a16="http://schemas.microsoft.com/office/drawing/2014/main" id="{9401402B-D4A0-5A14-4455-4DA7A24CC71A}"/>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9" name="Ovaal 98">
            <a:extLst>
              <a:ext uri="{FF2B5EF4-FFF2-40B4-BE49-F238E27FC236}">
                <a16:creationId xmlns:a16="http://schemas.microsoft.com/office/drawing/2014/main" id="{BBCAAE0D-89D2-AD1F-015F-2D2A9363B3F5}"/>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100" name="Ovaal 99">
            <a:extLst>
              <a:ext uri="{FF2B5EF4-FFF2-40B4-BE49-F238E27FC236}">
                <a16:creationId xmlns:a16="http://schemas.microsoft.com/office/drawing/2014/main" id="{4E92359E-FEF8-60FB-879D-CF53ADFD3D63}"/>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1" name="Ovaal 100">
            <a:extLst>
              <a:ext uri="{FF2B5EF4-FFF2-40B4-BE49-F238E27FC236}">
                <a16:creationId xmlns:a16="http://schemas.microsoft.com/office/drawing/2014/main" id="{B8B784BC-7CD3-C5B4-30DC-79F4CE90B529}"/>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2" name="Ovaal 101">
            <a:extLst>
              <a:ext uri="{FF2B5EF4-FFF2-40B4-BE49-F238E27FC236}">
                <a16:creationId xmlns:a16="http://schemas.microsoft.com/office/drawing/2014/main" id="{BB979AB6-9868-265D-CB93-4388DC96C33B}"/>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103" name="Ovaal 102">
            <a:extLst>
              <a:ext uri="{FF2B5EF4-FFF2-40B4-BE49-F238E27FC236}">
                <a16:creationId xmlns:a16="http://schemas.microsoft.com/office/drawing/2014/main" id="{C5BF4F66-572D-7787-FD61-BDBD233F4D61}"/>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4" name="Ovaal 103">
            <a:extLst>
              <a:ext uri="{FF2B5EF4-FFF2-40B4-BE49-F238E27FC236}">
                <a16:creationId xmlns:a16="http://schemas.microsoft.com/office/drawing/2014/main" id="{651DFF5E-650E-64E0-9146-44D8422335DA}"/>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5" name="Ovaal 104">
            <a:extLst>
              <a:ext uri="{FF2B5EF4-FFF2-40B4-BE49-F238E27FC236}">
                <a16:creationId xmlns:a16="http://schemas.microsoft.com/office/drawing/2014/main" id="{1F60F198-BB20-DD6C-D388-9EDE4987231B}"/>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6" name="Ovaal 105">
            <a:extLst>
              <a:ext uri="{FF2B5EF4-FFF2-40B4-BE49-F238E27FC236}">
                <a16:creationId xmlns:a16="http://schemas.microsoft.com/office/drawing/2014/main" id="{CCEBE7C3-3C8D-6093-8A8D-A1B94181021A}"/>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107" name="Rechte verbindingslijn 106">
            <a:extLst>
              <a:ext uri="{FF2B5EF4-FFF2-40B4-BE49-F238E27FC236}">
                <a16:creationId xmlns:a16="http://schemas.microsoft.com/office/drawing/2014/main" id="{BA722701-5229-4C80-95D8-6C2D5CDF3077}"/>
              </a:ext>
            </a:extLst>
          </p:cNvPr>
          <p:cNvCxnSpPr>
            <a:cxnSpLocks/>
            <a:endCxn id="100"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B7BF37A4-EFFD-C168-567B-C7425B641241}"/>
              </a:ext>
            </a:extLst>
          </p:cNvPr>
          <p:cNvCxnSpPr>
            <a:cxnSpLocks/>
            <a:stCxn id="106" idx="0"/>
            <a:endCxn id="99"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25AC4E8B-0881-F70F-77A3-6B96B0A8506D}"/>
              </a:ext>
            </a:extLst>
          </p:cNvPr>
          <p:cNvCxnSpPr>
            <a:cxnSpLocks/>
            <a:endCxn id="99"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BAFDAEBF-06BC-3D93-FDE2-D16B4DA690AF}"/>
              </a:ext>
            </a:extLst>
          </p:cNvPr>
          <p:cNvCxnSpPr>
            <a:cxnSpLocks/>
            <a:endCxn id="105"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3B0E3001-E129-BBD9-8DCC-C20597670F51}"/>
              </a:ext>
            </a:extLst>
          </p:cNvPr>
          <p:cNvCxnSpPr>
            <a:cxnSpLocks/>
            <a:endCxn id="104"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65A22871-2DB8-2C1E-A661-93AF2AC39324}"/>
              </a:ext>
            </a:extLst>
          </p:cNvPr>
          <p:cNvCxnSpPr>
            <a:cxnSpLocks/>
            <a:endCxn id="104"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05F787A7-82AE-DACC-C19D-6D865FF76E28}"/>
              </a:ext>
            </a:extLst>
          </p:cNvPr>
          <p:cNvCxnSpPr>
            <a:cxnSpLocks/>
            <a:stCxn id="102" idx="2"/>
            <a:endCxn id="101"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B612D2E8-72A5-0B28-C428-72D765DEE1A0}"/>
              </a:ext>
            </a:extLst>
          </p:cNvPr>
          <p:cNvCxnSpPr>
            <a:cxnSpLocks/>
            <a:stCxn id="101"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05B718D-3CF5-8823-24D4-217CEA1D454D}"/>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05AB3CCE-97F5-97C9-9773-84A099661E27}"/>
              </a:ext>
            </a:extLst>
          </p:cNvPr>
          <p:cNvCxnSpPr>
            <a:cxnSpLocks/>
            <a:stCxn id="103"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44E15626-0175-33A7-85F2-19EE4C83381D}"/>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23A10BD4-D843-C4F8-DBE5-3224683F89EC}"/>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40A508E-C7C7-33A0-DA87-7EDFB654770D}"/>
              </a:ext>
            </a:extLst>
          </p:cNvPr>
          <p:cNvCxnSpPr>
            <a:cxnSpLocks/>
            <a:stCxn id="105"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5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geronde rechthoek 20">
            <a:extLst>
              <a:ext uri="{FF2B5EF4-FFF2-40B4-BE49-F238E27FC236}">
                <a16:creationId xmlns:a16="http://schemas.microsoft.com/office/drawing/2014/main" id="{E8A55622-0D6B-C949-97FF-ACFACD254567}"/>
              </a:ext>
            </a:extLst>
          </p:cNvPr>
          <p:cNvSpPr/>
          <p:nvPr/>
        </p:nvSpPr>
        <p:spPr>
          <a:xfrm>
            <a:off x="1777254"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7" name="Afgeronde rechthoek 20">
            <a:extLst>
              <a:ext uri="{FF2B5EF4-FFF2-40B4-BE49-F238E27FC236}">
                <a16:creationId xmlns:a16="http://schemas.microsoft.com/office/drawing/2014/main" id="{6BA9827B-4503-4B63-E9BE-5696E16F7475}"/>
              </a:ext>
            </a:extLst>
          </p:cNvPr>
          <p:cNvSpPr/>
          <p:nvPr/>
        </p:nvSpPr>
        <p:spPr>
          <a:xfrm>
            <a:off x="4018431"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8" name="Afgeronde rechthoek 20">
            <a:extLst>
              <a:ext uri="{FF2B5EF4-FFF2-40B4-BE49-F238E27FC236}">
                <a16:creationId xmlns:a16="http://schemas.microsoft.com/office/drawing/2014/main" id="{93034658-B7C3-01D5-E91B-9ADFA40C32F7}"/>
              </a:ext>
            </a:extLst>
          </p:cNvPr>
          <p:cNvSpPr/>
          <p:nvPr/>
        </p:nvSpPr>
        <p:spPr>
          <a:xfrm>
            <a:off x="4018431" y="29624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29" name="Afgeronde rechthoek 20">
            <a:extLst>
              <a:ext uri="{FF2B5EF4-FFF2-40B4-BE49-F238E27FC236}">
                <a16:creationId xmlns:a16="http://schemas.microsoft.com/office/drawing/2014/main" id="{281AE1BC-2422-322F-3E7F-8994EFD54EDF}"/>
              </a:ext>
            </a:extLst>
          </p:cNvPr>
          <p:cNvSpPr/>
          <p:nvPr/>
        </p:nvSpPr>
        <p:spPr>
          <a:xfrm>
            <a:off x="4018431" y="351524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30" name="Afgeronde rechthoek 20">
            <a:extLst>
              <a:ext uri="{FF2B5EF4-FFF2-40B4-BE49-F238E27FC236}">
                <a16:creationId xmlns:a16="http://schemas.microsoft.com/office/drawing/2014/main" id="{2FAFAB9D-979E-02F7-9693-251F6812185B}"/>
              </a:ext>
            </a:extLst>
          </p:cNvPr>
          <p:cNvSpPr/>
          <p:nvPr/>
        </p:nvSpPr>
        <p:spPr>
          <a:xfrm>
            <a:off x="4018431" y="407520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31" name="Afgeronde rechthoek 20">
            <a:extLst>
              <a:ext uri="{FF2B5EF4-FFF2-40B4-BE49-F238E27FC236}">
                <a16:creationId xmlns:a16="http://schemas.microsoft.com/office/drawing/2014/main" id="{20E5DEF0-1800-431C-0877-479716E55F78}"/>
              </a:ext>
            </a:extLst>
          </p:cNvPr>
          <p:cNvSpPr/>
          <p:nvPr/>
        </p:nvSpPr>
        <p:spPr>
          <a:xfrm>
            <a:off x="7769434" y="34738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1099274"/>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rPr>
              <a:t>I.E. </a:t>
            </a:r>
            <a:r>
              <a:rPr lang="nl-NL" sz="1500">
                <a:solidFill>
                  <a:srgbClr val="48AED0"/>
                </a:solidFill>
                <a:latin typeface="Microsoft JhengHei Light"/>
                <a:ea typeface="Microsoft JhengHei Light"/>
                <a:cs typeface="Calibri Light"/>
              </a:rPr>
              <a:t>Leveren</a:t>
            </a:r>
            <a:r>
              <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rPr>
              <a:t> van </a:t>
            </a:r>
            <a:r>
              <a:rPr lang="nl-NL" sz="1500">
                <a:solidFill>
                  <a:srgbClr val="48AED0"/>
                </a:solidFill>
                <a:latin typeface="Microsoft JhengHei Light"/>
                <a:ea typeface="Microsoft JhengHei Light"/>
                <a:cs typeface="Calibri Light"/>
              </a:rPr>
              <a:t>informatie</a:t>
            </a:r>
            <a:endPar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D554660A-81A2-488B-1FED-66AFB5CC174F}"/>
              </a:ext>
            </a:extLst>
          </p:cNvPr>
          <p:cNvSpPr/>
          <p:nvPr/>
        </p:nvSpPr>
        <p:spPr>
          <a:xfrm>
            <a:off x="3955154"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FB3F65FF-AF80-6400-DC6E-85C2ABB99612}"/>
              </a:ext>
            </a:extLst>
          </p:cNvPr>
          <p:cNvSpPr/>
          <p:nvPr/>
        </p:nvSpPr>
        <p:spPr>
          <a:xfrm>
            <a:off x="3953411"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8CC7B85E-C92A-965F-49B3-EAB1E31A86C9}"/>
              </a:ext>
            </a:extLst>
          </p:cNvPr>
          <p:cNvSpPr/>
          <p:nvPr/>
        </p:nvSpPr>
        <p:spPr>
          <a:xfrm>
            <a:off x="3955154" y="3119042"/>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C56B4E41-F7B4-83B4-7F42-2E36B642B7D8}"/>
              </a:ext>
            </a:extLst>
          </p:cNvPr>
          <p:cNvSpPr/>
          <p:nvPr/>
        </p:nvSpPr>
        <p:spPr>
          <a:xfrm>
            <a:off x="3953411" y="4200251"/>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7" name="Ovaal 6">
            <a:extLst>
              <a:ext uri="{FF2B5EF4-FFF2-40B4-BE49-F238E27FC236}">
                <a16:creationId xmlns:a16="http://schemas.microsoft.com/office/drawing/2014/main" id="{F70D8734-70A4-C6AB-FEFC-2BF244302151}"/>
              </a:ext>
            </a:extLst>
          </p:cNvPr>
          <p:cNvSpPr/>
          <p:nvPr/>
        </p:nvSpPr>
        <p:spPr>
          <a:xfrm>
            <a:off x="2467083"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B1ACE72F-8A97-AE5D-BF27-BEF1AD3F857D}"/>
              </a:ext>
            </a:extLst>
          </p:cNvPr>
          <p:cNvSpPr/>
          <p:nvPr/>
        </p:nvSpPr>
        <p:spPr>
          <a:xfrm>
            <a:off x="7650396"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9" name="Rechte verbindingslijn 8">
            <a:extLst>
              <a:ext uri="{FF2B5EF4-FFF2-40B4-BE49-F238E27FC236}">
                <a16:creationId xmlns:a16="http://schemas.microsoft.com/office/drawing/2014/main" id="{19DB05B1-EC4D-1BE6-6C04-CFBB5BC1DCD0}"/>
              </a:ext>
            </a:extLst>
          </p:cNvPr>
          <p:cNvCxnSpPr>
            <a:cxnSpLocks/>
            <a:stCxn id="2" idx="4"/>
            <a:endCxn id="5" idx="0"/>
          </p:cNvCxnSpPr>
          <p:nvPr/>
        </p:nvCxnSpPr>
        <p:spPr>
          <a:xfrm>
            <a:off x="4061686" y="2518087"/>
            <a:ext cx="0" cy="60095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EE523B4-23FE-D1C8-F4A3-D6574F310CC9}"/>
              </a:ext>
            </a:extLst>
          </p:cNvPr>
          <p:cNvCxnSpPr>
            <a:cxnSpLocks/>
            <a:stCxn id="5" idx="4"/>
            <a:endCxn id="4" idx="0"/>
          </p:cNvCxnSpPr>
          <p:nvPr/>
        </p:nvCxnSpPr>
        <p:spPr>
          <a:xfrm flipH="1">
            <a:off x="4059943" y="3335944"/>
            <a:ext cx="1743" cy="31956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926D3D-134B-4002-FA03-9DCBE981FA6C}"/>
              </a:ext>
            </a:extLst>
          </p:cNvPr>
          <p:cNvCxnSpPr>
            <a:cxnSpLocks/>
            <a:stCxn id="4" idx="4"/>
            <a:endCxn id="6" idx="0"/>
          </p:cNvCxnSpPr>
          <p:nvPr/>
        </p:nvCxnSpPr>
        <p:spPr>
          <a:xfrm>
            <a:off x="4059943" y="3872407"/>
            <a:ext cx="0" cy="32784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B35C324-B0C3-9993-E595-A751017CEA7B}"/>
              </a:ext>
            </a:extLst>
          </p:cNvPr>
          <p:cNvCxnSpPr>
            <a:cxnSpLocks/>
            <a:stCxn id="2" idx="2"/>
            <a:endCxn id="7" idx="6"/>
          </p:cNvCxnSpPr>
          <p:nvPr/>
        </p:nvCxnSpPr>
        <p:spPr>
          <a:xfrm flipH="1">
            <a:off x="2680147" y="2409636"/>
            <a:ext cx="1275007"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F8B4265-2C3C-30CD-B7D2-76C1C38A2060}"/>
              </a:ext>
            </a:extLst>
          </p:cNvPr>
          <p:cNvCxnSpPr>
            <a:cxnSpLocks/>
            <a:stCxn id="8" idx="2"/>
            <a:endCxn id="4" idx="6"/>
          </p:cNvCxnSpPr>
          <p:nvPr/>
        </p:nvCxnSpPr>
        <p:spPr>
          <a:xfrm flipH="1">
            <a:off x="4166475" y="3763956"/>
            <a:ext cx="3483921"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7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I.E. Leveren van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0" name="Afgeronde rechthoek 20">
            <a:extLst>
              <a:ext uri="{FF2B5EF4-FFF2-40B4-BE49-F238E27FC236}">
                <a16:creationId xmlns:a16="http://schemas.microsoft.com/office/drawing/2014/main" id="{560A1D4A-829D-1D50-6100-E7C5E9437821}"/>
              </a:ext>
            </a:extLst>
          </p:cNvPr>
          <p:cNvSpPr/>
          <p:nvPr/>
        </p:nvSpPr>
        <p:spPr>
          <a:xfrm>
            <a:off x="6509902" y="171778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11" name="Afgeronde rechthoek 20">
            <a:extLst>
              <a:ext uri="{FF2B5EF4-FFF2-40B4-BE49-F238E27FC236}">
                <a16:creationId xmlns:a16="http://schemas.microsoft.com/office/drawing/2014/main" id="{814F22B0-B5B0-EFCC-128D-36324786A2E1}"/>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3" name="Afgeronde rechthoek 20">
            <a:extLst>
              <a:ext uri="{FF2B5EF4-FFF2-40B4-BE49-F238E27FC236}">
                <a16:creationId xmlns:a16="http://schemas.microsoft.com/office/drawing/2014/main" id="{6B172B68-382D-42C3-43A3-BBB73CCC0171}"/>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4" name="Afgeronde rechthoek 20">
            <a:extLst>
              <a:ext uri="{FF2B5EF4-FFF2-40B4-BE49-F238E27FC236}">
                <a16:creationId xmlns:a16="http://schemas.microsoft.com/office/drawing/2014/main" id="{B0DA17CC-95BB-81B1-08A3-F23144FE3878}"/>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6" name="Afgeronde rechthoek 20">
            <a:extLst>
              <a:ext uri="{FF2B5EF4-FFF2-40B4-BE49-F238E27FC236}">
                <a16:creationId xmlns:a16="http://schemas.microsoft.com/office/drawing/2014/main" id="{9F874510-BC34-05D2-6EF6-CF5A12FA6A3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7" name="Afgeronde rechthoek 20">
            <a:extLst>
              <a:ext uri="{FF2B5EF4-FFF2-40B4-BE49-F238E27FC236}">
                <a16:creationId xmlns:a16="http://schemas.microsoft.com/office/drawing/2014/main" id="{0C8C23A0-B0FF-C42E-CE49-0640A264797E}"/>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9" name="Ovaal 18">
            <a:extLst>
              <a:ext uri="{FF2B5EF4-FFF2-40B4-BE49-F238E27FC236}">
                <a16:creationId xmlns:a16="http://schemas.microsoft.com/office/drawing/2014/main" id="{F9C520AB-AC53-BBFE-5074-E5555F6D9CD8}"/>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0" name="Ovaal 19">
            <a:extLst>
              <a:ext uri="{FF2B5EF4-FFF2-40B4-BE49-F238E27FC236}">
                <a16:creationId xmlns:a16="http://schemas.microsoft.com/office/drawing/2014/main" id="{E41A70F3-D56B-8D11-D62E-448EB88DD3EA}"/>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1" name="Ovaal 20">
            <a:extLst>
              <a:ext uri="{FF2B5EF4-FFF2-40B4-BE49-F238E27FC236}">
                <a16:creationId xmlns:a16="http://schemas.microsoft.com/office/drawing/2014/main" id="{D04F47D2-5211-475C-DA57-A2CEDC8C9CB2}"/>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2" name="Ovaal 21">
            <a:extLst>
              <a:ext uri="{FF2B5EF4-FFF2-40B4-BE49-F238E27FC236}">
                <a16:creationId xmlns:a16="http://schemas.microsoft.com/office/drawing/2014/main" id="{8051A67A-9072-5DF0-6F93-142EDE204CD7}"/>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4" name="Ovaal 23">
            <a:extLst>
              <a:ext uri="{FF2B5EF4-FFF2-40B4-BE49-F238E27FC236}">
                <a16:creationId xmlns:a16="http://schemas.microsoft.com/office/drawing/2014/main" id="{F5253A24-3D18-404D-DA80-0A603D3B85FA}"/>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5" name="Ovaal 24">
            <a:extLst>
              <a:ext uri="{FF2B5EF4-FFF2-40B4-BE49-F238E27FC236}">
                <a16:creationId xmlns:a16="http://schemas.microsoft.com/office/drawing/2014/main" id="{9B0EF439-DF4C-DFD7-4528-C5F23257232D}"/>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32" name="Rechte verbindingslijn 31">
            <a:extLst>
              <a:ext uri="{FF2B5EF4-FFF2-40B4-BE49-F238E27FC236}">
                <a16:creationId xmlns:a16="http://schemas.microsoft.com/office/drawing/2014/main" id="{AF62A82D-E452-5FBD-A009-0D4C8F6CD5FE}"/>
              </a:ext>
            </a:extLst>
          </p:cNvPr>
          <p:cNvCxnSpPr>
            <a:cxnSpLocks/>
            <a:stCxn id="25" idx="2"/>
            <a:endCxn id="20"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8FE1A2AA-B564-D4B7-6622-D0A8A727ED0B}"/>
              </a:ext>
            </a:extLst>
          </p:cNvPr>
          <p:cNvCxnSpPr>
            <a:cxnSpLocks/>
            <a:stCxn id="20" idx="2"/>
            <a:endCxn id="21"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6DF0A477-68BC-B82F-FB1A-E36B26773266}"/>
              </a:ext>
            </a:extLst>
          </p:cNvPr>
          <p:cNvCxnSpPr>
            <a:cxnSpLocks/>
            <a:stCxn id="19" idx="2"/>
            <a:endCxn id="24"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E8246F44-8D21-7918-E24E-4B4F11069035}"/>
              </a:ext>
            </a:extLst>
          </p:cNvPr>
          <p:cNvCxnSpPr>
            <a:cxnSpLocks/>
            <a:endCxn id="19"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DE0AAFD-E3F0-C1BF-471F-871FD4FF7621}"/>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0D6D636-458B-E6C6-048C-36A1BE5C06A8}"/>
              </a:ext>
            </a:extLst>
          </p:cNvPr>
          <p:cNvCxnSpPr>
            <a:cxnSpLocks/>
            <a:stCxn id="21"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F632750-A4C3-CD02-47A2-2E18D25E31A8}"/>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287D8FE-75C8-C35D-82B1-AC98E3724620}"/>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1F93A05-ED6F-09F8-A1C1-6635D5CCA2D0}"/>
              </a:ext>
            </a:extLst>
          </p:cNvPr>
          <p:cNvCxnSpPr>
            <a:cxnSpLocks/>
            <a:endCxn id="22"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17531D3-D2B1-3861-B21A-2719D1F5F129}"/>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10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20">
            <a:extLst>
              <a:ext uri="{FF2B5EF4-FFF2-40B4-BE49-F238E27FC236}">
                <a16:creationId xmlns:a16="http://schemas.microsoft.com/office/drawing/2014/main" id="{E2184206-90EC-096F-EA21-4505A882C8C3}"/>
              </a:ext>
            </a:extLst>
          </p:cNvPr>
          <p:cNvSpPr/>
          <p:nvPr/>
        </p:nvSpPr>
        <p:spPr>
          <a:xfrm>
            <a:off x="1560000" y="230733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19" name="Afgeronde rechthoek 20">
            <a:extLst>
              <a:ext uri="{FF2B5EF4-FFF2-40B4-BE49-F238E27FC236}">
                <a16:creationId xmlns:a16="http://schemas.microsoft.com/office/drawing/2014/main" id="{FBA3F1A2-0D2A-48D8-AB2C-FD153F839121}"/>
              </a:ext>
            </a:extLst>
          </p:cNvPr>
          <p:cNvSpPr/>
          <p:nvPr/>
        </p:nvSpPr>
        <p:spPr>
          <a:xfrm>
            <a:off x="5255278" y="229352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Goederen- en dienstenstrategie en -plannen opstellen en besturen</a:t>
            </a:r>
          </a:p>
        </p:txBody>
      </p:sp>
      <p:sp>
        <p:nvSpPr>
          <p:cNvPr id="21" name="Afgeronde rechthoek 20">
            <a:extLst>
              <a:ext uri="{FF2B5EF4-FFF2-40B4-BE49-F238E27FC236}">
                <a16:creationId xmlns:a16="http://schemas.microsoft.com/office/drawing/2014/main" id="{048EAB32-83E0-E9BC-572A-11DE808BD75C}"/>
              </a:ext>
            </a:extLst>
          </p:cNvPr>
          <p:cNvSpPr/>
          <p:nvPr/>
        </p:nvSpPr>
        <p:spPr>
          <a:xfrm>
            <a:off x="5255278" y="284632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3" name="Afgeronde rechthoek 20">
            <a:extLst>
              <a:ext uri="{FF2B5EF4-FFF2-40B4-BE49-F238E27FC236}">
                <a16:creationId xmlns:a16="http://schemas.microsoft.com/office/drawing/2014/main" id="{77BCB7A4-F01A-88EF-28C1-87340157543B}"/>
              </a:ext>
            </a:extLst>
          </p:cNvPr>
          <p:cNvSpPr/>
          <p:nvPr/>
        </p:nvSpPr>
        <p:spPr>
          <a:xfrm>
            <a:off x="7781197" y="337151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23466"/>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483A8988-FF35-61A9-4F09-5C37F32C8D65}"/>
              </a:ext>
            </a:extLst>
          </p:cNvPr>
          <p:cNvSpPr/>
          <p:nvPr/>
        </p:nvSpPr>
        <p:spPr>
          <a:xfrm>
            <a:off x="5174354"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60A392C8-AEA0-C5ED-E916-4EED1201D629}"/>
              </a:ext>
            </a:extLst>
          </p:cNvPr>
          <p:cNvSpPr/>
          <p:nvPr/>
        </p:nvSpPr>
        <p:spPr>
          <a:xfrm>
            <a:off x="7637515" y="348985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7E3764DD-6DCB-4074-5DC2-2C213EB0C4C8}"/>
              </a:ext>
            </a:extLst>
          </p:cNvPr>
          <p:cNvSpPr/>
          <p:nvPr/>
        </p:nvSpPr>
        <p:spPr>
          <a:xfrm>
            <a:off x="5174354" y="2983234"/>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7" name="Ovaal 6">
            <a:extLst>
              <a:ext uri="{FF2B5EF4-FFF2-40B4-BE49-F238E27FC236}">
                <a16:creationId xmlns:a16="http://schemas.microsoft.com/office/drawing/2014/main" id="{93B1AC8F-41F4-C3B5-92B6-307A6261E54E}"/>
              </a:ext>
            </a:extLst>
          </p:cNvPr>
          <p:cNvSpPr/>
          <p:nvPr/>
        </p:nvSpPr>
        <p:spPr>
          <a:xfrm>
            <a:off x="2456336"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D7452390-E946-C6D4-EEB9-397CC148D096}"/>
              </a:ext>
            </a:extLst>
          </p:cNvPr>
          <p:cNvCxnSpPr>
            <a:cxnSpLocks/>
            <a:stCxn id="2" idx="2"/>
            <a:endCxn id="7" idx="6"/>
          </p:cNvCxnSpPr>
          <p:nvPr/>
        </p:nvCxnSpPr>
        <p:spPr>
          <a:xfrm flipH="1">
            <a:off x="2669400" y="2248176"/>
            <a:ext cx="2504954"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EA1E3F1-7182-BBCB-D939-7A403751F008}"/>
              </a:ext>
            </a:extLst>
          </p:cNvPr>
          <p:cNvCxnSpPr>
            <a:cxnSpLocks/>
            <a:stCxn id="2" idx="4"/>
            <a:endCxn id="5" idx="0"/>
          </p:cNvCxnSpPr>
          <p:nvPr/>
        </p:nvCxnSpPr>
        <p:spPr>
          <a:xfrm>
            <a:off x="5280886" y="2356627"/>
            <a:ext cx="0" cy="62660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1928952F-DD4B-1304-EBB8-F326E14E7407}"/>
              </a:ext>
            </a:extLst>
          </p:cNvPr>
          <p:cNvCxnSpPr>
            <a:cxnSpLocks/>
            <a:stCxn id="4" idx="2"/>
            <a:endCxn id="5" idx="5"/>
          </p:cNvCxnSpPr>
          <p:nvPr/>
        </p:nvCxnSpPr>
        <p:spPr>
          <a:xfrm flipH="1" flipV="1">
            <a:off x="5356215" y="3168371"/>
            <a:ext cx="2281300" cy="429933"/>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6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fgeronde rechthoek 20">
            <a:extLst>
              <a:ext uri="{FF2B5EF4-FFF2-40B4-BE49-F238E27FC236}">
                <a16:creationId xmlns:a16="http://schemas.microsoft.com/office/drawing/2014/main" id="{B0DC64B6-E8D9-4788-1C8C-C05FEEA433F7}"/>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32" name="Afgeronde rechthoek 20">
            <a:extLst>
              <a:ext uri="{FF2B5EF4-FFF2-40B4-BE49-F238E27FC236}">
                <a16:creationId xmlns:a16="http://schemas.microsoft.com/office/drawing/2014/main" id="{8D135045-8A28-C557-AE15-25D15937DB5B}"/>
              </a:ext>
            </a:extLst>
          </p:cNvPr>
          <p:cNvSpPr/>
          <p:nvPr/>
        </p:nvSpPr>
        <p:spPr>
          <a:xfrm>
            <a:off x="6313223"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33" name="Afgeronde rechthoek 20">
            <a:extLst>
              <a:ext uri="{FF2B5EF4-FFF2-40B4-BE49-F238E27FC236}">
                <a16:creationId xmlns:a16="http://schemas.microsoft.com/office/drawing/2014/main" id="{8D13FE36-1532-7B79-D0D7-C075091A2A80}"/>
              </a:ext>
            </a:extLst>
          </p:cNvPr>
          <p:cNvSpPr/>
          <p:nvPr/>
        </p:nvSpPr>
        <p:spPr>
          <a:xfrm>
            <a:off x="1880073"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4" name="Afgeronde rechthoek 20">
            <a:extLst>
              <a:ext uri="{FF2B5EF4-FFF2-40B4-BE49-F238E27FC236}">
                <a16:creationId xmlns:a16="http://schemas.microsoft.com/office/drawing/2014/main" id="{23243017-9817-0EAE-83C8-297AC12A1F48}"/>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5" name="Ovaal 34">
            <a:extLst>
              <a:ext uri="{FF2B5EF4-FFF2-40B4-BE49-F238E27FC236}">
                <a16:creationId xmlns:a16="http://schemas.microsoft.com/office/drawing/2014/main" id="{9F0BDB11-16C0-2B42-8908-C5E9611D6C40}"/>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6" name="Ovaal 35">
            <a:extLst>
              <a:ext uri="{FF2B5EF4-FFF2-40B4-BE49-F238E27FC236}">
                <a16:creationId xmlns:a16="http://schemas.microsoft.com/office/drawing/2014/main" id="{52C8720D-55E8-DFF0-1237-260CEAB5508E}"/>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7" name="Ovaal 36">
            <a:extLst>
              <a:ext uri="{FF2B5EF4-FFF2-40B4-BE49-F238E27FC236}">
                <a16:creationId xmlns:a16="http://schemas.microsoft.com/office/drawing/2014/main" id="{B994C9C3-B936-2CB8-D8E5-D537ACFA3F4B}"/>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8" name="Rechte verbindingslijn 37">
            <a:extLst>
              <a:ext uri="{FF2B5EF4-FFF2-40B4-BE49-F238E27FC236}">
                <a16:creationId xmlns:a16="http://schemas.microsoft.com/office/drawing/2014/main" id="{59C4E0F8-1621-3D7A-C4C5-5D3C70CB5ACC}"/>
              </a:ext>
            </a:extLst>
          </p:cNvPr>
          <p:cNvCxnSpPr>
            <a:cxnSpLocks/>
            <a:endCxn id="35"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9601C93-3176-DE81-5894-08FAB88CFEF4}"/>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93C7F1ED-50D0-09C5-8F7D-7A39F42BAB3D}"/>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0A259712-F118-331A-90DE-1C44E581FF76}"/>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73F5E24-D553-E38A-DA1A-22584AAC9DD3}"/>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B8691CF-91B1-47FD-26A2-EEBE72969692}"/>
              </a:ext>
            </a:extLst>
          </p:cNvPr>
          <p:cNvCxnSpPr>
            <a:cxnSpLocks/>
            <a:endCxn id="37"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C0FF8D5D-4456-0530-4700-28EBD9BFE98A}"/>
              </a:ext>
            </a:extLst>
          </p:cNvPr>
          <p:cNvCxnSpPr>
            <a:cxnSpLocks/>
            <a:stCxn id="36"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EE447339-58D3-7228-513C-546A8013C381}"/>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Ovaal 45">
            <a:extLst>
              <a:ext uri="{FF2B5EF4-FFF2-40B4-BE49-F238E27FC236}">
                <a16:creationId xmlns:a16="http://schemas.microsoft.com/office/drawing/2014/main" id="{CFC2D713-5FF3-0A50-A559-E4313F5854AA}"/>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47" name="Rechte verbindingslijn 46">
            <a:extLst>
              <a:ext uri="{FF2B5EF4-FFF2-40B4-BE49-F238E27FC236}">
                <a16:creationId xmlns:a16="http://schemas.microsoft.com/office/drawing/2014/main" id="{480E6A75-5BEC-F8C5-63B3-1BC054C798CB}"/>
              </a:ext>
            </a:extLst>
          </p:cNvPr>
          <p:cNvCxnSpPr>
            <a:cxnSpLocks/>
            <a:endCxn id="37"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500BAFD-D53D-D060-1AEC-3225764AC1F5}"/>
              </a:ext>
            </a:extLst>
          </p:cNvPr>
          <p:cNvCxnSpPr>
            <a:cxnSpLocks/>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82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fgeronde rechthoek 20">
            <a:extLst>
              <a:ext uri="{FF2B5EF4-FFF2-40B4-BE49-F238E27FC236}">
                <a16:creationId xmlns:a16="http://schemas.microsoft.com/office/drawing/2014/main" id="{0F965348-8307-DE62-D26C-330BE41C13D9}"/>
              </a:ext>
            </a:extLst>
          </p:cNvPr>
          <p:cNvSpPr/>
          <p:nvPr/>
        </p:nvSpPr>
        <p:spPr>
          <a:xfrm>
            <a:off x="1560000" y="229562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1" name="Afgeronde rechthoek 20">
            <a:extLst>
              <a:ext uri="{FF2B5EF4-FFF2-40B4-BE49-F238E27FC236}">
                <a16:creationId xmlns:a16="http://schemas.microsoft.com/office/drawing/2014/main" id="{65C55C67-9ABC-0EC3-CD2A-29C92ED6F820}"/>
              </a:ext>
            </a:extLst>
          </p:cNvPr>
          <p:cNvSpPr/>
          <p:nvPr/>
        </p:nvSpPr>
        <p:spPr>
          <a:xfrm>
            <a:off x="7781197" y="225419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Financiële strategie en -plannen opstellen, bewaken en rapporteren</a:t>
            </a:r>
          </a:p>
        </p:txBody>
      </p:sp>
      <p:sp>
        <p:nvSpPr>
          <p:cNvPr id="22" name="Afgeronde rechthoek 20">
            <a:extLst>
              <a:ext uri="{FF2B5EF4-FFF2-40B4-BE49-F238E27FC236}">
                <a16:creationId xmlns:a16="http://schemas.microsoft.com/office/drawing/2014/main" id="{6EC941FA-433A-B7E3-DAF8-368B1176F8F0}"/>
              </a:ext>
            </a:extLst>
          </p:cNvPr>
          <p:cNvSpPr/>
          <p:nvPr/>
        </p:nvSpPr>
        <p:spPr>
          <a:xfrm>
            <a:off x="7781197" y="280700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Vermogen en liquiditeiten beheren</a:t>
            </a:r>
          </a:p>
        </p:txBody>
      </p:sp>
      <p:sp>
        <p:nvSpPr>
          <p:cNvPr id="23" name="Afgeronde rechthoek 20">
            <a:extLst>
              <a:ext uri="{FF2B5EF4-FFF2-40B4-BE49-F238E27FC236}">
                <a16:creationId xmlns:a16="http://schemas.microsoft.com/office/drawing/2014/main" id="{D9BCDD41-156D-FC29-4AB7-05AA95376FB8}"/>
              </a:ext>
            </a:extLst>
          </p:cNvPr>
          <p:cNvSpPr/>
          <p:nvPr/>
        </p:nvSpPr>
        <p:spPr>
          <a:xfrm>
            <a:off x="7781197" y="33598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335BAE47-4C0A-31CB-B5A3-D28D890907FD}"/>
              </a:ext>
            </a:extLst>
          </p:cNvPr>
          <p:cNvSpPr/>
          <p:nvPr/>
        </p:nvSpPr>
        <p:spPr>
          <a:xfrm>
            <a:off x="7637515"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4" name="Ovaal 3">
            <a:extLst>
              <a:ext uri="{FF2B5EF4-FFF2-40B4-BE49-F238E27FC236}">
                <a16:creationId xmlns:a16="http://schemas.microsoft.com/office/drawing/2014/main" id="{C6D818A1-11DE-04F8-CE41-EA0893353149}"/>
              </a:ext>
            </a:extLst>
          </p:cNvPr>
          <p:cNvSpPr/>
          <p:nvPr/>
        </p:nvSpPr>
        <p:spPr>
          <a:xfrm>
            <a:off x="7637515" y="3489853"/>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5" name="Ovaal 4">
            <a:extLst>
              <a:ext uri="{FF2B5EF4-FFF2-40B4-BE49-F238E27FC236}">
                <a16:creationId xmlns:a16="http://schemas.microsoft.com/office/drawing/2014/main" id="{94A8627C-BD64-7A61-75EF-D89805A37B5C}"/>
              </a:ext>
            </a:extLst>
          </p:cNvPr>
          <p:cNvSpPr/>
          <p:nvPr/>
        </p:nvSpPr>
        <p:spPr>
          <a:xfrm>
            <a:off x="7637515" y="2905422"/>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6" name="Ovaal 5">
            <a:extLst>
              <a:ext uri="{FF2B5EF4-FFF2-40B4-BE49-F238E27FC236}">
                <a16:creationId xmlns:a16="http://schemas.microsoft.com/office/drawing/2014/main" id="{EDFD101C-B426-9E8D-92DB-7AEA0D17CA27}"/>
              </a:ext>
            </a:extLst>
          </p:cNvPr>
          <p:cNvSpPr/>
          <p:nvPr/>
        </p:nvSpPr>
        <p:spPr>
          <a:xfrm>
            <a:off x="2475793"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839C0FC7-4EB0-8645-5F55-1FE30381C082}"/>
              </a:ext>
            </a:extLst>
          </p:cNvPr>
          <p:cNvCxnSpPr>
            <a:cxnSpLocks/>
            <a:stCxn id="5" idx="0"/>
            <a:endCxn id="2" idx="4"/>
          </p:cNvCxnSpPr>
          <p:nvPr/>
        </p:nvCxnSpPr>
        <p:spPr>
          <a:xfrm flipV="1">
            <a:off x="7744047" y="2346529"/>
            <a:ext cx="0" cy="55889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208C38A-34E1-354D-9EAB-D5D0B7F62001}"/>
              </a:ext>
            </a:extLst>
          </p:cNvPr>
          <p:cNvCxnSpPr>
            <a:cxnSpLocks/>
            <a:stCxn id="4" idx="0"/>
            <a:endCxn id="5" idx="4"/>
          </p:cNvCxnSpPr>
          <p:nvPr/>
        </p:nvCxnSpPr>
        <p:spPr>
          <a:xfrm flipV="1">
            <a:off x="7744047" y="3122324"/>
            <a:ext cx="0" cy="367529"/>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7E2ED4A-FD60-653C-7488-2914BB4D6668}"/>
              </a:ext>
            </a:extLst>
          </p:cNvPr>
          <p:cNvCxnSpPr>
            <a:cxnSpLocks/>
            <a:stCxn id="6" idx="6"/>
            <a:endCxn id="2" idx="2"/>
          </p:cNvCxnSpPr>
          <p:nvPr/>
        </p:nvCxnSpPr>
        <p:spPr>
          <a:xfrm>
            <a:off x="2688857" y="2238078"/>
            <a:ext cx="4948658" cy="0"/>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80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 name="Afgeronde rechthoek 20">
            <a:extLst>
              <a:ext uri="{FF2B5EF4-FFF2-40B4-BE49-F238E27FC236}">
                <a16:creationId xmlns:a16="http://schemas.microsoft.com/office/drawing/2014/main" id="{8435745C-3379-46EA-9CFD-ABA370B27CDC}"/>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 name="Afgeronde rechthoek 20">
            <a:extLst>
              <a:ext uri="{FF2B5EF4-FFF2-40B4-BE49-F238E27FC236}">
                <a16:creationId xmlns:a16="http://schemas.microsoft.com/office/drawing/2014/main" id="{07BEFC6C-8602-61DE-1B24-0F1435EB8E89}"/>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AF311DC0-76A2-9C13-5003-FE795A11E758}"/>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2" name="Afgeronde rechthoek 20">
            <a:extLst>
              <a:ext uri="{FF2B5EF4-FFF2-40B4-BE49-F238E27FC236}">
                <a16:creationId xmlns:a16="http://schemas.microsoft.com/office/drawing/2014/main" id="{73362970-A80F-15F9-9E92-279D7A00BB4E}"/>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beheren</a:t>
            </a:r>
          </a:p>
        </p:txBody>
      </p:sp>
      <p:sp>
        <p:nvSpPr>
          <p:cNvPr id="14" name="Ovaal 13">
            <a:extLst>
              <a:ext uri="{FF2B5EF4-FFF2-40B4-BE49-F238E27FC236}">
                <a16:creationId xmlns:a16="http://schemas.microsoft.com/office/drawing/2014/main" id="{7D91CD35-A513-F84B-F57F-F4D57F87DEB7}"/>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15" name="Ovaal 14">
            <a:extLst>
              <a:ext uri="{FF2B5EF4-FFF2-40B4-BE49-F238E27FC236}">
                <a16:creationId xmlns:a16="http://schemas.microsoft.com/office/drawing/2014/main" id="{C9CC9785-4979-DCBE-4CD3-9A11D4FB7662}"/>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6" name="Ovaal 15">
            <a:extLst>
              <a:ext uri="{FF2B5EF4-FFF2-40B4-BE49-F238E27FC236}">
                <a16:creationId xmlns:a16="http://schemas.microsoft.com/office/drawing/2014/main" id="{CCC790C1-626D-6C48-1CFA-99335697AFC3}"/>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7" name="Ovaal 16">
            <a:extLst>
              <a:ext uri="{FF2B5EF4-FFF2-40B4-BE49-F238E27FC236}">
                <a16:creationId xmlns:a16="http://schemas.microsoft.com/office/drawing/2014/main" id="{EB71A7E2-1387-72D2-E6B7-9E64156D9FEE}"/>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18" name="Rechte verbindingslijn 17">
            <a:extLst>
              <a:ext uri="{FF2B5EF4-FFF2-40B4-BE49-F238E27FC236}">
                <a16:creationId xmlns:a16="http://schemas.microsoft.com/office/drawing/2014/main" id="{76917F37-4727-4427-93DD-5A065325F479}"/>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90C2224-B6C8-7B50-0D96-A55FFBF0B756}"/>
              </a:ext>
            </a:extLst>
          </p:cNvPr>
          <p:cNvCxnSpPr>
            <a:cxnSpLocks/>
            <a:stCxn id="14"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8A6E129-01A7-00D1-1A7E-56EAEA240710}"/>
              </a:ext>
            </a:extLst>
          </p:cNvPr>
          <p:cNvCxnSpPr>
            <a:cxnSpLocks/>
            <a:stCxn id="14" idx="5"/>
            <a:endCxn id="15"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944D6029-1255-3ADC-BFDD-F24E0786080E}"/>
              </a:ext>
            </a:extLst>
          </p:cNvPr>
          <p:cNvCxnSpPr>
            <a:cxnSpLocks/>
            <a:stCxn id="17" idx="0"/>
            <a:endCxn id="15"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4B82A4E-C0E6-0C70-D9FC-3DCE02040FC9}"/>
              </a:ext>
            </a:extLst>
          </p:cNvPr>
          <p:cNvCxnSpPr>
            <a:cxnSpLocks/>
            <a:stCxn id="16"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84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Enterprise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interne </a:t>
            </a:r>
            <a:r>
              <a:rPr lang="nl-NL" sz="2100" err="1">
                <a:solidFill>
                  <a:srgbClr val="821E7D"/>
                </a:solidFill>
                <a:latin typeface="Microsoft JhengHei Light"/>
                <a:cs typeface="Arial"/>
              </a:rPr>
              <a:t>waardestroom</a:t>
            </a:r>
            <a:r>
              <a:rPr lang="nl-NL" sz="2100">
                <a:solidFill>
                  <a:srgbClr val="821E7D"/>
                </a:solidFill>
                <a:latin typeface="Microsoft JhengHei Light"/>
                <a:cs typeface="Arial"/>
              </a:rPr>
              <a:t> </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Bepalen en bewaken strategie en plannen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Veranderen bedrijfsinrichting </a:t>
              </a:r>
              <a:endParaRPr lang="nl-NL" sz="650">
                <a:solidFill>
                  <a:srgbClr val="4D4D4D"/>
                </a:solidFill>
              </a:endParaRP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Bedrijfscontinuïteit en compliance borgen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houden van inzetbare medewerkers</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Leveren van informatie</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goederen en diensten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financiële assets en informatie</a:t>
              </a:r>
            </a:p>
          </p:txBody>
        </p:sp>
      </p:grpSp>
      <p:sp>
        <p:nvSpPr>
          <p:cNvPr id="54" name="Tijdelijke aanduiding voor tekst 2">
            <a:extLst>
              <a:ext uri="{FF2B5EF4-FFF2-40B4-BE49-F238E27FC236}">
                <a16:creationId xmlns:a16="http://schemas.microsoft.com/office/drawing/2014/main" id="{10043731-F7C6-99EA-B373-218BDAF3FAA2}"/>
              </a:ext>
            </a:extLst>
          </p:cNvPr>
          <p:cNvSpPr txBox="1">
            <a:spLocks/>
          </p:cNvSpPr>
          <p:nvPr/>
        </p:nvSpPr>
        <p:spPr>
          <a:xfrm>
            <a:off x="515095" y="43113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2910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Klant">
            <a:extLst>
              <a:ext uri="{FF2B5EF4-FFF2-40B4-BE49-F238E27FC236}">
                <a16:creationId xmlns:a16="http://schemas.microsoft.com/office/drawing/2014/main" id="{5105CC38-3865-48AB-AE9A-DB10B1B66F99}"/>
              </a:ext>
            </a:extLst>
          </p:cNvPr>
          <p:cNvSpPr/>
          <p:nvPr/>
        </p:nvSpPr>
        <p:spPr>
          <a:xfrm>
            <a:off x="522000" y="1087439"/>
            <a:ext cx="1665000" cy="719312"/>
          </a:xfrm>
          <a:prstGeom prst="rect">
            <a:avLst/>
          </a:prstGeom>
          <a:solidFill>
            <a:srgbClr val="7DB43C">
              <a:lumMod val="20000"/>
              <a:lumOff val="80000"/>
            </a:srgbClr>
          </a:solidFill>
          <a:ln w="3175" cap="flat" cmpd="sng" algn="ctr">
            <a:solidFill>
              <a:srgbClr val="5E872D"/>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a:ln>
                  <a:noFill/>
                </a:ln>
                <a:effectLst/>
                <a:uLnTx/>
                <a:uFillTx/>
                <a:latin typeface="Microsoft JhengHei Light"/>
                <a:ea typeface="+mn-ea"/>
                <a:cs typeface="+mn-cs"/>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solidFill>
                  <a:srgbClr val="821E7D"/>
                </a:solidFill>
                <a:latin typeface="Microsoft JhengHei Light"/>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 Niveau 1</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Energienet">
            <a:extLst>
              <a:ext uri="{FF2B5EF4-FFF2-40B4-BE49-F238E27FC236}">
                <a16:creationId xmlns:a16="http://schemas.microsoft.com/office/drawing/2014/main" id="{E991AFA2-9EE0-4B83-8CA8-08E4B0A24A18}"/>
              </a:ext>
            </a:extLst>
          </p:cNvPr>
          <p:cNvSpPr/>
          <p:nvPr/>
        </p:nvSpPr>
        <p:spPr>
          <a:xfrm>
            <a:off x="3222000" y="2437400"/>
            <a:ext cx="1666796" cy="71993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Energienet</a:t>
            </a:r>
          </a:p>
        </p:txBody>
      </p:sp>
      <p:sp>
        <p:nvSpPr>
          <p:cNvPr id="29" name="!!Energietransport">
            <a:extLst>
              <a:ext uri="{FF2B5EF4-FFF2-40B4-BE49-F238E27FC236}">
                <a16:creationId xmlns:a16="http://schemas.microsoft.com/office/drawing/2014/main" id="{8CCBC9E7-40B5-4EA9-94D1-77D8FA9D0839}"/>
              </a:ext>
            </a:extLst>
          </p:cNvPr>
          <p:cNvSpPr/>
          <p:nvPr/>
        </p:nvSpPr>
        <p:spPr>
          <a:xfrm>
            <a:off x="5922000" y="2437400"/>
            <a:ext cx="1664067" cy="719937"/>
          </a:xfrm>
          <a:prstGeom prst="rect">
            <a:avLst/>
          </a:prstGeom>
          <a:solidFill>
            <a:srgbClr val="BFEEFF"/>
          </a:solidFill>
          <a:ln w="3175" cap="flat" cmpd="sng" algn="ctr">
            <a:solidFill>
              <a:srgbClr val="008CBE"/>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Energietransport</a:t>
            </a:r>
          </a:p>
        </p:txBody>
      </p:sp>
      <p:sp>
        <p:nvSpPr>
          <p:cNvPr id="30" name="!!Meting">
            <a:extLst>
              <a:ext uri="{FF2B5EF4-FFF2-40B4-BE49-F238E27FC236}">
                <a16:creationId xmlns:a16="http://schemas.microsoft.com/office/drawing/2014/main" id="{D10C1A96-92CB-4412-9259-26F28F2CDC31}"/>
              </a:ext>
            </a:extLst>
          </p:cNvPr>
          <p:cNvSpPr/>
          <p:nvPr/>
        </p:nvSpPr>
        <p:spPr>
          <a:xfrm>
            <a:off x="3222000" y="3876750"/>
            <a:ext cx="4320000" cy="720587"/>
          </a:xfrm>
          <a:prstGeom prst="rect">
            <a:avLst/>
          </a:prstGeom>
          <a:solidFill>
            <a:srgbClr val="EDEBF9"/>
          </a:solidFill>
          <a:ln w="3175" cap="flat" cmpd="sng" algn="ctr">
            <a:solidFill>
              <a:srgbClr val="410F3F"/>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Meting</a:t>
            </a:r>
          </a:p>
        </p:txBody>
      </p:sp>
      <p:sp>
        <p:nvSpPr>
          <p:cNvPr id="31" name="!!Werk">
            <a:extLst>
              <a:ext uri="{FF2B5EF4-FFF2-40B4-BE49-F238E27FC236}">
                <a16:creationId xmlns:a16="http://schemas.microsoft.com/office/drawing/2014/main" id="{6A81781A-0D87-489F-8C1E-B875C57694C1}"/>
              </a:ext>
            </a:extLst>
          </p:cNvPr>
          <p:cNvSpPr/>
          <p:nvPr/>
        </p:nvSpPr>
        <p:spPr>
          <a:xfrm>
            <a:off x="522000" y="2437400"/>
            <a:ext cx="1665000" cy="719937"/>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Werk</a:t>
            </a:r>
          </a:p>
        </p:txBody>
      </p:sp>
      <p:sp>
        <p:nvSpPr>
          <p:cNvPr id="33" name="!!Energiemarkt">
            <a:extLst>
              <a:ext uri="{FF2B5EF4-FFF2-40B4-BE49-F238E27FC236}">
                <a16:creationId xmlns:a16="http://schemas.microsoft.com/office/drawing/2014/main" id="{15C6166A-00FA-4E83-B27C-FD960CFB8E38}"/>
              </a:ext>
            </a:extLst>
          </p:cNvPr>
          <p:cNvSpPr/>
          <p:nvPr/>
        </p:nvSpPr>
        <p:spPr>
          <a:xfrm>
            <a:off x="3177000" y="1088026"/>
            <a:ext cx="4410000" cy="719312"/>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Energiemarkt</a:t>
            </a:r>
          </a:p>
        </p:txBody>
      </p:sp>
      <p:cxnSp>
        <p:nvCxnSpPr>
          <p:cNvPr id="3" name="Rechte verbindingslijn 2">
            <a:extLst>
              <a:ext uri="{FF2B5EF4-FFF2-40B4-BE49-F238E27FC236}">
                <a16:creationId xmlns:a16="http://schemas.microsoft.com/office/drawing/2014/main" id="{FAE50FBB-EDC7-4A79-97DD-174516E950DB}"/>
              </a:ext>
            </a:extLst>
          </p:cNvPr>
          <p:cNvCxnSpPr>
            <a:cxnSpLocks/>
            <a:stCxn id="33" idx="1"/>
            <a:endCxn id="44" idx="3"/>
          </p:cNvCxnSpPr>
          <p:nvPr/>
        </p:nvCxnSpPr>
        <p:spPr>
          <a:xfrm flipH="1" flipV="1">
            <a:off x="2187000" y="1447095"/>
            <a:ext cx="990000" cy="587"/>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B6774CB-96AA-48D7-A2B9-EA74398A5C34}"/>
              </a:ext>
            </a:extLst>
          </p:cNvPr>
          <p:cNvCxnSpPr>
            <a:cxnSpLocks/>
            <a:stCxn id="28" idx="0"/>
          </p:cNvCxnSpPr>
          <p:nvPr/>
        </p:nvCxnSpPr>
        <p:spPr>
          <a:xfrm flipV="1">
            <a:off x="4055398" y="1806750"/>
            <a:ext cx="0" cy="6306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61A0BD9-726B-4B4E-B697-EDE97D6AF7BC}"/>
              </a:ext>
            </a:extLst>
          </p:cNvPr>
          <p:cNvCxnSpPr>
            <a:cxnSpLocks/>
            <a:stCxn id="29" idx="0"/>
          </p:cNvCxnSpPr>
          <p:nvPr/>
        </p:nvCxnSpPr>
        <p:spPr>
          <a:xfrm flipV="1">
            <a:off x="6754034" y="1806750"/>
            <a:ext cx="0" cy="63065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D6D67B5-90BF-4506-8530-8DC9EBE486DE}"/>
              </a:ext>
            </a:extLst>
          </p:cNvPr>
          <p:cNvCxnSpPr>
            <a:cxnSpLocks/>
            <a:stCxn id="28" idx="2"/>
          </p:cNvCxnSpPr>
          <p:nvPr/>
        </p:nvCxnSpPr>
        <p:spPr>
          <a:xfrm>
            <a:off x="4055398"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8F00798-3F49-4173-B1E9-28A0DEC881B7}"/>
              </a:ext>
            </a:extLst>
          </p:cNvPr>
          <p:cNvCxnSpPr>
            <a:cxnSpLocks/>
            <a:stCxn id="29" idx="2"/>
          </p:cNvCxnSpPr>
          <p:nvPr/>
        </p:nvCxnSpPr>
        <p:spPr>
          <a:xfrm>
            <a:off x="6754034"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0C8AF3A-12CA-4488-8439-E096E38CD9B2}"/>
              </a:ext>
            </a:extLst>
          </p:cNvPr>
          <p:cNvCxnSpPr>
            <a:cxnSpLocks/>
            <a:stCxn id="29" idx="1"/>
            <a:endCxn id="28" idx="3"/>
          </p:cNvCxnSpPr>
          <p:nvPr/>
        </p:nvCxnSpPr>
        <p:spPr>
          <a:xfrm flipH="1">
            <a:off x="4888796" y="2797369"/>
            <a:ext cx="1033204"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DCD54B9-7A0B-4ED9-81EF-E6BC44494835}"/>
              </a:ext>
            </a:extLst>
          </p:cNvPr>
          <p:cNvCxnSpPr>
            <a:cxnSpLocks/>
            <a:stCxn id="31" idx="3"/>
            <a:endCxn id="28" idx="1"/>
          </p:cNvCxnSpPr>
          <p:nvPr/>
        </p:nvCxnSpPr>
        <p:spPr>
          <a:xfrm>
            <a:off x="2187000" y="2797369"/>
            <a:ext cx="1035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E27280F8-073A-49E8-A00D-63391E2D2170}"/>
              </a:ext>
            </a:extLst>
          </p:cNvPr>
          <p:cNvSpPr txBox="1"/>
          <p:nvPr/>
        </p:nvSpPr>
        <p:spPr>
          <a:xfrm>
            <a:off x="2322000" y="2751750"/>
            <a:ext cx="129844"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aan</a:t>
            </a:r>
          </a:p>
        </p:txBody>
      </p:sp>
      <p:sp>
        <p:nvSpPr>
          <p:cNvPr id="49" name="Tekstvak 48">
            <a:extLst>
              <a:ext uri="{FF2B5EF4-FFF2-40B4-BE49-F238E27FC236}">
                <a16:creationId xmlns:a16="http://schemas.microsoft.com/office/drawing/2014/main" id="{709D22FA-E6AB-4B85-AA47-71345AEF393F}"/>
              </a:ext>
            </a:extLst>
          </p:cNvPr>
          <p:cNvSpPr txBox="1"/>
          <p:nvPr/>
        </p:nvSpPr>
        <p:spPr>
          <a:xfrm>
            <a:off x="5697000" y="2751750"/>
            <a:ext cx="99386" cy="92333"/>
          </a:xfrm>
          <a:prstGeom prst="rect">
            <a:avLst/>
          </a:prstGeom>
          <a:solidFill>
            <a:schemeClr val="bg1"/>
          </a:solidFill>
        </p:spPr>
        <p:txBody>
          <a:bodyPr wrap="non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via</a:t>
            </a:r>
          </a:p>
        </p:txBody>
      </p:sp>
      <p:sp>
        <p:nvSpPr>
          <p:cNvPr id="51" name="Tekstvak 50">
            <a:extLst>
              <a:ext uri="{FF2B5EF4-FFF2-40B4-BE49-F238E27FC236}">
                <a16:creationId xmlns:a16="http://schemas.microsoft.com/office/drawing/2014/main" id="{27D76F86-3902-4C75-B119-8AEFE7A0A19E}"/>
              </a:ext>
            </a:extLst>
          </p:cNvPr>
          <p:cNvSpPr txBox="1"/>
          <p:nvPr/>
        </p:nvSpPr>
        <p:spPr>
          <a:xfrm>
            <a:off x="5922000" y="2256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600">
                <a:latin typeface="Arial"/>
              </a:rPr>
              <a:t>v</a:t>
            </a:r>
            <a:r>
              <a:rPr kumimoji="0" lang="nl-NL" sz="600" b="0" i="0" u="none" strike="noStrike" kern="1200" cap="none" spc="0" normalizeH="0" baseline="0">
                <a:ln>
                  <a:noFill/>
                </a:ln>
                <a:effectLst/>
                <a:uLnTx/>
                <a:uFillTx/>
                <a:latin typeface="Arial"/>
                <a:ea typeface="+mn-ea"/>
                <a:cs typeface="+mn-cs"/>
              </a:rPr>
              <a:t>oor gebruik op</a:t>
            </a:r>
          </a:p>
        </p:txBody>
      </p:sp>
      <p:sp>
        <p:nvSpPr>
          <p:cNvPr id="53" name="Tekstvak 52">
            <a:extLst>
              <a:ext uri="{FF2B5EF4-FFF2-40B4-BE49-F238E27FC236}">
                <a16:creationId xmlns:a16="http://schemas.microsoft.com/office/drawing/2014/main" id="{24C727DD-8263-4F3D-97EC-979262C0371C}"/>
              </a:ext>
            </a:extLst>
          </p:cNvPr>
          <p:cNvSpPr txBox="1"/>
          <p:nvPr/>
        </p:nvSpPr>
        <p:spPr>
          <a:xfrm>
            <a:off x="3222000" y="2254419"/>
            <a:ext cx="1665000" cy="92332"/>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600" b="0" i="0" u="none" strike="noStrike" kern="1200" cap="none" spc="0" normalizeH="0" baseline="0">
                <a:ln>
                  <a:noFill/>
                </a:ln>
                <a:effectLst/>
                <a:uLnTx/>
                <a:uFillTx/>
                <a:latin typeface="Arial"/>
                <a:ea typeface="+mn-ea"/>
                <a:cs typeface="+mn-cs"/>
              </a:rPr>
              <a:t>voor gebruik op</a:t>
            </a:r>
          </a:p>
        </p:txBody>
      </p:sp>
      <p:sp>
        <p:nvSpPr>
          <p:cNvPr id="55" name="Tekstvak 54">
            <a:extLst>
              <a:ext uri="{FF2B5EF4-FFF2-40B4-BE49-F238E27FC236}">
                <a16:creationId xmlns:a16="http://schemas.microsoft.com/office/drawing/2014/main" id="{EFAA33D4-6765-46FF-8665-50FCA6E22B75}"/>
              </a:ext>
            </a:extLst>
          </p:cNvPr>
          <p:cNvSpPr txBox="1"/>
          <p:nvPr/>
        </p:nvSpPr>
        <p:spPr>
          <a:xfrm>
            <a:off x="2322000" y="1401750"/>
            <a:ext cx="327013"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vrager op</a:t>
            </a:r>
          </a:p>
        </p:txBody>
      </p:sp>
      <p:sp>
        <p:nvSpPr>
          <p:cNvPr id="57" name="Tekstvak 56">
            <a:extLst>
              <a:ext uri="{FF2B5EF4-FFF2-40B4-BE49-F238E27FC236}">
                <a16:creationId xmlns:a16="http://schemas.microsoft.com/office/drawing/2014/main" id="{EF250BD8-4843-4927-A759-C9CF57ADDD26}"/>
              </a:ext>
            </a:extLst>
          </p:cNvPr>
          <p:cNvSpPr txBox="1"/>
          <p:nvPr/>
        </p:nvSpPr>
        <p:spPr>
          <a:xfrm>
            <a:off x="3222000" y="3694419"/>
            <a:ext cx="1665000" cy="92331"/>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
        <p:nvSpPr>
          <p:cNvPr id="40" name="Tekstvak 39">
            <a:extLst>
              <a:ext uri="{FF2B5EF4-FFF2-40B4-BE49-F238E27FC236}">
                <a16:creationId xmlns:a16="http://schemas.microsoft.com/office/drawing/2014/main" id="{9C984B9C-8BA3-4235-8FA9-B058003020DE}"/>
              </a:ext>
            </a:extLst>
          </p:cNvPr>
          <p:cNvSpPr txBox="1"/>
          <p:nvPr/>
        </p:nvSpPr>
        <p:spPr>
          <a:xfrm>
            <a:off x="5922000" y="3651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Tree>
    <p:extLst>
      <p:ext uri="{BB962C8B-B14F-4D97-AF65-F5344CB8AC3E}">
        <p14:creationId xmlns:p14="http://schemas.microsoft.com/office/powerpoint/2010/main" val="1360801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12736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3625050"/>
            <a:ext cx="900000" cy="1282347"/>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Inkomstenverlies</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35670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5366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18965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87" name="Rechthoek 86">
            <a:extLst>
              <a:ext uri="{FF2B5EF4-FFF2-40B4-BE49-F238E27FC236}">
                <a16:creationId xmlns:a16="http://schemas.microsoft.com/office/drawing/2014/main" id="{A990E25C-0B74-4793-B659-F36C18D3D0C3}"/>
              </a:ext>
            </a:extLst>
          </p:cNvPr>
          <p:cNvSpPr/>
          <p:nvPr/>
        </p:nvSpPr>
        <p:spPr>
          <a:xfrm>
            <a:off x="612000" y="2365051"/>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54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272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175051"/>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Klantfactuur</a:t>
            </a:r>
          </a:p>
        </p:txBody>
      </p:sp>
      <p:sp>
        <p:nvSpPr>
          <p:cNvPr id="91" name="!!Klantfactuur">
            <a:extLst>
              <a:ext uri="{FF2B5EF4-FFF2-40B4-BE49-F238E27FC236}">
                <a16:creationId xmlns:a16="http://schemas.microsoft.com/office/drawing/2014/main" id="{284D2294-733A-4F4F-A7FF-71DEDB5D1C38}"/>
              </a:ext>
            </a:extLst>
          </p:cNvPr>
          <p:cNvSpPr/>
          <p:nvPr/>
        </p:nvSpPr>
        <p:spPr>
          <a:xfrm>
            <a:off x="657000" y="335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2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Energietransport</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813619"/>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8965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818721"/>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1998721"/>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18021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36021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640432"/>
            <a:ext cx="900000" cy="1269188"/>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282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Marktactiviteit</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00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Tarnsportprognose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18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3800" y="354606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3800" y="372606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3995268"/>
            <a:ext cx="900000" cy="58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err="1">
                <a:solidFill>
                  <a:schemeClr val="tx1"/>
                </a:solidFill>
              </a:rPr>
              <a:t>Netbeheerdataverstrekking</a:t>
            </a:r>
            <a:endParaRPr lang="nl-NL" sz="50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175268"/>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Netbeheerdataverstrekking</a:t>
            </a:r>
            <a:endParaRPr lang="nl-NL" sz="400">
              <a:solidFill>
                <a:schemeClr val="tx1"/>
              </a:solidFill>
            </a:endParaRP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Investeringsplan</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Functioneel ontwerp</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22565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117624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135912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8595" y="244490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26332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2891658"/>
            <a:ext cx="900000" cy="1255092"/>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07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25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43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361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379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236750"/>
            <a:ext cx="900000" cy="54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Netstrategie</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5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34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Storing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52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79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Transportanalyse</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Niet-beschikbaarheid</a:t>
            </a: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44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6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96750"/>
            <a:ext cx="900000" cy="1278301"/>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20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2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6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7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3275268"/>
            <a:ext cx="900000" cy="1086797"/>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345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 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63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81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99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Goederenbeweging</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417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Werkmiddel</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243490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0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Omgevingsanalyse</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Onderbreking</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5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Bedieningsplan</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07649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Klantervaring</a:t>
            </a:r>
          </a:p>
        </p:txBody>
      </p:sp>
      <p:sp>
        <p:nvSpPr>
          <p:cNvPr id="2" name="Rechthoek 1">
            <a:extLst>
              <a:ext uri="{FF2B5EF4-FFF2-40B4-BE49-F238E27FC236}">
                <a16:creationId xmlns:a16="http://schemas.microsoft.com/office/drawing/2014/main" id="{DF23E809-2F7D-0E59-2FDE-C4AC927979A4}"/>
              </a:ext>
            </a:extLst>
          </p:cNvPr>
          <p:cNvSpPr/>
          <p:nvPr/>
        </p:nvSpPr>
        <p:spPr>
          <a:xfrm>
            <a:off x="657000" y="290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Klantproduct</a:t>
            </a:r>
          </a:p>
        </p:txBody>
      </p:sp>
      <p:sp>
        <p:nvSpPr>
          <p:cNvPr id="3" name="Rechthoek 2">
            <a:extLst>
              <a:ext uri="{FF2B5EF4-FFF2-40B4-BE49-F238E27FC236}">
                <a16:creationId xmlns:a16="http://schemas.microsoft.com/office/drawing/2014/main" id="{A9C2B442-5A28-6790-DC8C-3D75B8C0CB8C}"/>
              </a:ext>
            </a:extLst>
          </p:cNvPr>
          <p:cNvSpPr/>
          <p:nvPr/>
        </p:nvSpPr>
        <p:spPr>
          <a:xfrm>
            <a:off x="657000" y="171660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Klantverzoek</a:t>
            </a:r>
          </a:p>
        </p:txBody>
      </p:sp>
      <p:sp>
        <p:nvSpPr>
          <p:cNvPr id="4" name="Rechthoek 3">
            <a:extLst>
              <a:ext uri="{FF2B5EF4-FFF2-40B4-BE49-F238E27FC236}">
                <a16:creationId xmlns:a16="http://schemas.microsoft.com/office/drawing/2014/main" id="{726F019C-F1CD-5AC5-30EC-3D1AFF7FDED9}"/>
              </a:ext>
            </a:extLst>
          </p:cNvPr>
          <p:cNvSpPr/>
          <p:nvPr/>
        </p:nvSpPr>
        <p:spPr>
          <a:xfrm>
            <a:off x="657000" y="380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Schadeverhaal</a:t>
            </a:r>
          </a:p>
        </p:txBody>
      </p:sp>
      <p:sp>
        <p:nvSpPr>
          <p:cNvPr id="5" name="Rechthoek 4">
            <a:extLst>
              <a:ext uri="{FF2B5EF4-FFF2-40B4-BE49-F238E27FC236}">
                <a16:creationId xmlns:a16="http://schemas.microsoft.com/office/drawing/2014/main" id="{40C9E62F-EE35-2039-9DA8-3FABD185184E}"/>
              </a:ext>
            </a:extLst>
          </p:cNvPr>
          <p:cNvSpPr/>
          <p:nvPr/>
        </p:nvSpPr>
        <p:spPr>
          <a:xfrm>
            <a:off x="657000" y="398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Storingscompensatie</a:t>
            </a:r>
          </a:p>
        </p:txBody>
      </p:sp>
      <p:sp>
        <p:nvSpPr>
          <p:cNvPr id="6" name="Rechthoek 5">
            <a:extLst>
              <a:ext uri="{FF2B5EF4-FFF2-40B4-BE49-F238E27FC236}">
                <a16:creationId xmlns:a16="http://schemas.microsoft.com/office/drawing/2014/main" id="{9BC81303-6582-AFFB-02CC-50FA294A5CD3}"/>
              </a:ext>
            </a:extLst>
          </p:cNvPr>
          <p:cNvSpPr/>
          <p:nvPr/>
        </p:nvSpPr>
        <p:spPr>
          <a:xfrm>
            <a:off x="657000" y="416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Schadevergoeding</a:t>
            </a:r>
          </a:p>
        </p:txBody>
      </p:sp>
      <p:sp>
        <p:nvSpPr>
          <p:cNvPr id="7" name="Rechthoek 6">
            <a:extLst>
              <a:ext uri="{FF2B5EF4-FFF2-40B4-BE49-F238E27FC236}">
                <a16:creationId xmlns:a16="http://schemas.microsoft.com/office/drawing/2014/main" id="{63086968-08A1-2710-1FE9-BBD9BA14AA8F}"/>
              </a:ext>
            </a:extLst>
          </p:cNvPr>
          <p:cNvSpPr/>
          <p:nvPr/>
        </p:nvSpPr>
        <p:spPr>
          <a:xfrm>
            <a:off x="657000" y="434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Contractloze</a:t>
            </a:r>
            <a:r>
              <a:rPr lang="nl-NL" sz="400">
                <a:solidFill>
                  <a:schemeClr val="tx1"/>
                </a:solidFill>
              </a:rPr>
              <a:t> situatie</a:t>
            </a:r>
          </a:p>
        </p:txBody>
      </p:sp>
      <p:sp>
        <p:nvSpPr>
          <p:cNvPr id="8" name="Rechthoek 7">
            <a:extLst>
              <a:ext uri="{FF2B5EF4-FFF2-40B4-BE49-F238E27FC236}">
                <a16:creationId xmlns:a16="http://schemas.microsoft.com/office/drawing/2014/main" id="{16FC7FD7-20BD-6561-AA64-1EC3ED4E9CA5}"/>
              </a:ext>
            </a:extLst>
          </p:cNvPr>
          <p:cNvSpPr/>
          <p:nvPr/>
        </p:nvSpPr>
        <p:spPr>
          <a:xfrm>
            <a:off x="657000" y="452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Energiediefstal</a:t>
            </a:r>
          </a:p>
        </p:txBody>
      </p:sp>
      <p:sp>
        <p:nvSpPr>
          <p:cNvPr id="19" name="Rechthoek 18">
            <a:extLst>
              <a:ext uri="{FF2B5EF4-FFF2-40B4-BE49-F238E27FC236}">
                <a16:creationId xmlns:a16="http://schemas.microsoft.com/office/drawing/2014/main" id="{A02DF881-44D1-76D5-805D-152148F22E32}"/>
              </a:ext>
            </a:extLst>
          </p:cNvPr>
          <p:cNvSpPr/>
          <p:nvPr/>
        </p:nvSpPr>
        <p:spPr>
          <a:xfrm>
            <a:off x="5472000" y="99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Werkportfolio</a:t>
            </a:r>
          </a:p>
        </p:txBody>
      </p:sp>
      <p:sp>
        <p:nvSpPr>
          <p:cNvPr id="20" name="Rechthoek 19">
            <a:extLst>
              <a:ext uri="{FF2B5EF4-FFF2-40B4-BE49-F238E27FC236}">
                <a16:creationId xmlns:a16="http://schemas.microsoft.com/office/drawing/2014/main" id="{5D571ECE-87DC-E370-1835-89B4B48EA00B}"/>
              </a:ext>
            </a:extLst>
          </p:cNvPr>
          <p:cNvSpPr/>
          <p:nvPr/>
        </p:nvSpPr>
        <p:spPr>
          <a:xfrm>
            <a:off x="5517000" y="11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Werkportfolio</a:t>
            </a:r>
          </a:p>
        </p:txBody>
      </p:sp>
      <p:sp>
        <p:nvSpPr>
          <p:cNvPr id="21" name="Rechthoek 20">
            <a:extLst>
              <a:ext uri="{FF2B5EF4-FFF2-40B4-BE49-F238E27FC236}">
                <a16:creationId xmlns:a16="http://schemas.microsoft.com/office/drawing/2014/main" id="{43FC0F37-0776-FCC9-7BD3-9AAAC98499E2}"/>
              </a:ext>
            </a:extLst>
          </p:cNvPr>
          <p:cNvSpPr/>
          <p:nvPr/>
        </p:nvSpPr>
        <p:spPr>
          <a:xfrm>
            <a:off x="3087000" y="44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Netstrategie</a:t>
            </a:r>
          </a:p>
        </p:txBody>
      </p:sp>
      <p:sp>
        <p:nvSpPr>
          <p:cNvPr id="10" name="Rechthoek 9">
            <a:extLst>
              <a:ext uri="{FF2B5EF4-FFF2-40B4-BE49-F238E27FC236}">
                <a16:creationId xmlns:a16="http://schemas.microsoft.com/office/drawing/2014/main" id="{74CD799C-0CCF-1B2B-BDC6-1065C4E02410}"/>
              </a:ext>
            </a:extLst>
          </p:cNvPr>
          <p:cNvSpPr/>
          <p:nvPr/>
        </p:nvSpPr>
        <p:spPr>
          <a:xfrm>
            <a:off x="657000" y="47092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Netverliescompensatie</a:t>
            </a:r>
          </a:p>
        </p:txBody>
      </p:sp>
      <p:sp>
        <p:nvSpPr>
          <p:cNvPr id="11" name="Rechthoek 10">
            <a:extLst>
              <a:ext uri="{FF2B5EF4-FFF2-40B4-BE49-F238E27FC236}">
                <a16:creationId xmlns:a16="http://schemas.microsoft.com/office/drawing/2014/main" id="{4372D78A-C57C-A2D7-04CD-445E05D47CAC}"/>
              </a:ext>
            </a:extLst>
          </p:cNvPr>
          <p:cNvSpPr/>
          <p:nvPr/>
        </p:nvSpPr>
        <p:spPr>
          <a:xfrm>
            <a:off x="1872000" y="20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Netcomponentconfiguratie</a:t>
            </a:r>
          </a:p>
        </p:txBody>
      </p:sp>
      <p:sp>
        <p:nvSpPr>
          <p:cNvPr id="12" name="Rechthoek 11">
            <a:extLst>
              <a:ext uri="{FF2B5EF4-FFF2-40B4-BE49-F238E27FC236}">
                <a16:creationId xmlns:a16="http://schemas.microsoft.com/office/drawing/2014/main" id="{111ADEAA-5D12-3BA3-336D-E08631C0D3B9}"/>
              </a:ext>
            </a:extLst>
          </p:cNvPr>
          <p:cNvSpPr/>
          <p:nvPr/>
        </p:nvSpPr>
        <p:spPr>
          <a:xfrm>
            <a:off x="3087000" y="396725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Storingsgrondoorzaak</a:t>
            </a:r>
          </a:p>
        </p:txBody>
      </p:sp>
      <p:sp>
        <p:nvSpPr>
          <p:cNvPr id="13" name="Rechthoek 12">
            <a:extLst>
              <a:ext uri="{FF2B5EF4-FFF2-40B4-BE49-F238E27FC236}">
                <a16:creationId xmlns:a16="http://schemas.microsoft.com/office/drawing/2014/main" id="{3E529C8F-0B14-8BFF-7BDD-412B4234C631}"/>
              </a:ext>
            </a:extLst>
          </p:cNvPr>
          <p:cNvSpPr/>
          <p:nvPr/>
        </p:nvSpPr>
        <p:spPr>
          <a:xfrm>
            <a:off x="5517000" y="298014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Netrevisie of bevinding</a:t>
            </a:r>
          </a:p>
        </p:txBody>
      </p:sp>
      <p:sp>
        <p:nvSpPr>
          <p:cNvPr id="14" name="Rechthoek 13">
            <a:extLst>
              <a:ext uri="{FF2B5EF4-FFF2-40B4-BE49-F238E27FC236}">
                <a16:creationId xmlns:a16="http://schemas.microsoft.com/office/drawing/2014/main" id="{D1B6066A-518A-27CA-8839-C16A15BCE783}"/>
              </a:ext>
            </a:extLst>
          </p:cNvPr>
          <p:cNvSpPr/>
          <p:nvPr/>
        </p:nvSpPr>
        <p:spPr>
          <a:xfrm>
            <a:off x="6732000" y="3364158"/>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Energietoerekening</a:t>
            </a:r>
          </a:p>
        </p:txBody>
      </p:sp>
      <p:sp>
        <p:nvSpPr>
          <p:cNvPr id="15" name="Rechthoek 14">
            <a:extLst>
              <a:ext uri="{FF2B5EF4-FFF2-40B4-BE49-F238E27FC236}">
                <a16:creationId xmlns:a16="http://schemas.microsoft.com/office/drawing/2014/main" id="{5415D7F3-F101-AAB6-7591-E6C145B54884}"/>
              </a:ext>
            </a:extLst>
          </p:cNvPr>
          <p:cNvSpPr/>
          <p:nvPr/>
        </p:nvSpPr>
        <p:spPr>
          <a:xfrm>
            <a:off x="6728476" y="4362113"/>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Tree>
    <p:extLst>
      <p:ext uri="{BB962C8B-B14F-4D97-AF65-F5344CB8AC3E}">
        <p14:creationId xmlns:p14="http://schemas.microsoft.com/office/powerpoint/2010/main" val="17833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in stand houden</a:t>
            </a: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a:t>
            </a:r>
            <a:r>
              <a:rPr lang="nl-NL" sz="750" b="1" err="1">
                <a:solidFill>
                  <a:schemeClr val="tx1">
                    <a:lumMod val="50000"/>
                  </a:schemeClr>
                </a:solidFill>
                <a:latin typeface="Microsoft JhengHei Light"/>
              </a:rPr>
              <a:t>Klantovereen</a:t>
            </a:r>
            <a:r>
              <a:rPr lang="nl-NL" sz="750" b="1">
                <a:solidFill>
                  <a:schemeClr val="tx1">
                    <a:lumMod val="50000"/>
                  </a:schemeClr>
                </a:solidFill>
                <a:latin typeface="Microsoft JhengHei Light"/>
              </a:rPr>
              <a:t>-komsten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netbeheerdata faciliteren</a:t>
            </a:r>
          </a:p>
          <a:p>
            <a:pPr algn="ctr" defTabSz="767871">
              <a:defRPr/>
            </a:pPr>
            <a:endParaRPr lang="nl-NL" sz="750" b="1" kern="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Niveau </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3</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Tekstvak 27">
            <a:extLst>
              <a:ext uri="{FF2B5EF4-FFF2-40B4-BE49-F238E27FC236}">
                <a16:creationId xmlns:a16="http://schemas.microsoft.com/office/drawing/2014/main" id="{324BC277-5E18-4CB3-BDB0-6DF6EDA624FA}"/>
              </a:ext>
            </a:extLst>
          </p:cNvPr>
          <p:cNvSpPr txBox="1"/>
          <p:nvPr/>
        </p:nvSpPr>
        <p:spPr>
          <a:xfrm>
            <a:off x="3267000" y="141750"/>
            <a:ext cx="4185000" cy="5539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nl-NL" sz="600"/>
              <a:t>Relaties zijn te lezen in natuurlijke taal door lidwoorden en een vervoeging van ‘(kan) zijn’ in te voegen. Bijvoorbeeld:</a:t>
            </a:r>
          </a:p>
          <a:p>
            <a:pPr marL="72000" indent="-72000">
              <a:buFont typeface="Arial" panose="020B0604020202020204" pitchFamily="34" charset="0"/>
              <a:buChar char="•"/>
            </a:pPr>
            <a:r>
              <a:rPr lang="nl-NL" sz="600"/>
              <a:t>Een klantverzoek is van een klant</a:t>
            </a:r>
          </a:p>
          <a:p>
            <a:pPr marL="72000" indent="-72000">
              <a:buFont typeface="Arial" panose="020B0604020202020204" pitchFamily="34" charset="0"/>
              <a:buChar char="•"/>
            </a:pPr>
            <a:r>
              <a:rPr lang="nl-NL" sz="600"/>
              <a:t>Een klantofferte is op basis van een klantverzoek</a:t>
            </a:r>
          </a:p>
          <a:p>
            <a:pPr marL="72000" indent="-72000">
              <a:buFont typeface="Arial" panose="020B0604020202020204" pitchFamily="34" charset="0"/>
              <a:buChar char="•"/>
            </a:pPr>
            <a:r>
              <a:rPr lang="nl-NL" sz="600"/>
              <a:t>Enzovoort</a:t>
            </a:r>
          </a:p>
          <a:p>
            <a:r>
              <a:rPr lang="nl-NL" sz="600"/>
              <a:t>Alleen de belangrijkste relaties zijn weergegeven.</a:t>
            </a:r>
          </a:p>
        </p:txBody>
      </p:sp>
      <p:pic>
        <p:nvPicPr>
          <p:cNvPr id="18" name="Afbeelding 17" descr="Afbeelding met tekst, schermopname, diagram, Parallel&#10;&#10;Door AI gegenereerde inhoud is mogelijk onjuist.">
            <a:extLst>
              <a:ext uri="{FF2B5EF4-FFF2-40B4-BE49-F238E27FC236}">
                <a16:creationId xmlns:a16="http://schemas.microsoft.com/office/drawing/2014/main" id="{1A4928CC-1DC0-DD95-C69F-C021AE8AF2BF}"/>
              </a:ext>
            </a:extLst>
          </p:cNvPr>
          <p:cNvPicPr>
            <a:picLocks noChangeAspect="1"/>
          </p:cNvPicPr>
          <p:nvPr/>
        </p:nvPicPr>
        <p:blipFill>
          <a:blip r:embed="rId3"/>
          <a:stretch>
            <a:fillRect/>
          </a:stretch>
        </p:blipFill>
        <p:spPr>
          <a:xfrm>
            <a:off x="0" y="827970"/>
            <a:ext cx="9144000" cy="3780950"/>
          </a:xfrm>
          <a:prstGeom prst="rect">
            <a:avLst/>
          </a:prstGeom>
        </p:spPr>
      </p:pic>
    </p:spTree>
    <p:extLst>
      <p:ext uri="{BB962C8B-B14F-4D97-AF65-F5344CB8AC3E}">
        <p14:creationId xmlns:p14="http://schemas.microsoft.com/office/powerpoint/2010/main" val="77241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2DB20990-1F2D-D36D-B2C1-52AF5A7C5CEF}"/>
              </a:ext>
            </a:extLst>
          </p:cNvPr>
          <p:cNvSpPr/>
          <p:nvPr/>
        </p:nvSpPr>
        <p:spPr>
          <a:xfrm>
            <a:off x="2952000" y="2152048"/>
            <a:ext cx="1935000" cy="1572630"/>
          </a:xfrm>
          <a:prstGeom prst="roundRect">
            <a:avLst>
              <a:gd name="adj" fmla="val 3442"/>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vert="vert270" lIns="0" tIns="0" rIns="0" bIns="0" rtlCol="0" anchor="t"/>
          <a:lstStyle/>
          <a:p>
            <a:pPr algn="ctr"/>
            <a:r>
              <a:rPr lang="nl-NL" sz="1050">
                <a:solidFill>
                  <a:schemeClr val="bg2"/>
                </a:solidFill>
              </a:rPr>
              <a:t>Dagelijkse dynamiek</a:t>
            </a:r>
          </a:p>
        </p:txBody>
      </p:sp>
      <p:sp>
        <p:nvSpPr>
          <p:cNvPr id="67" name="Boog 66">
            <a:extLst>
              <a:ext uri="{FF2B5EF4-FFF2-40B4-BE49-F238E27FC236}">
                <a16:creationId xmlns:a16="http://schemas.microsoft.com/office/drawing/2014/main" id="{341AA7A1-AF3D-3F66-1426-DD2691E7A50E}"/>
              </a:ext>
            </a:extLst>
          </p:cNvPr>
          <p:cNvSpPr/>
          <p:nvPr/>
        </p:nvSpPr>
        <p:spPr>
          <a:xfrm>
            <a:off x="2052000" y="3859678"/>
            <a:ext cx="810000" cy="630000"/>
          </a:xfrm>
          <a:prstGeom prst="arc">
            <a:avLst>
              <a:gd name="adj1" fmla="val 21272574"/>
              <a:gd name="adj2" fmla="val 10938779"/>
            </a:avLst>
          </a:prstGeom>
          <a:ln w="31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nl-NL" sz="500"/>
              <a:t>in de standaard bedieningssituatie verbonden met</a:t>
            </a:r>
          </a:p>
        </p:txBody>
      </p:sp>
      <p:cxnSp>
        <p:nvCxnSpPr>
          <p:cNvPr id="28" name="Rechte verbindingslijn 27">
            <a:extLst>
              <a:ext uri="{FF2B5EF4-FFF2-40B4-BE49-F238E27FC236}">
                <a16:creationId xmlns:a16="http://schemas.microsoft.com/office/drawing/2014/main" id="{D6E38A9A-09DD-E9B3-3A86-7DCFC3F29656}"/>
              </a:ext>
            </a:extLst>
          </p:cNvPr>
          <p:cNvCxnSpPr>
            <a:cxnSpLocks/>
            <a:endCxn id="3" idx="2"/>
          </p:cNvCxnSpPr>
          <p:nvPr/>
        </p:nvCxnSpPr>
        <p:spPr>
          <a:xfrm flipV="1">
            <a:off x="4094131" y="3544678"/>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congestiemanagement</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cxnSp>
        <p:nvCxnSpPr>
          <p:cNvPr id="251" name="Rechte verbindingslijn 250">
            <a:extLst>
              <a:ext uri="{FF2B5EF4-FFF2-40B4-BE49-F238E27FC236}">
                <a16:creationId xmlns:a16="http://schemas.microsoft.com/office/drawing/2014/main" id="{5DD096DF-C7E4-4C84-903B-CCB479F08786}"/>
              </a:ext>
            </a:extLst>
          </p:cNvPr>
          <p:cNvCxnSpPr>
            <a:cxnSpLocks/>
            <a:endCxn id="272" idx="0"/>
          </p:cNvCxnSpPr>
          <p:nvPr/>
        </p:nvCxnSpPr>
        <p:spPr>
          <a:xfrm>
            <a:off x="4476631" y="2284678"/>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60" name="Rechthoek 259">
            <a:extLst>
              <a:ext uri="{FF2B5EF4-FFF2-40B4-BE49-F238E27FC236}">
                <a16:creationId xmlns:a16="http://schemas.microsoft.com/office/drawing/2014/main" id="{08DC8B47-44EB-42DA-804C-41E8525A16AD}"/>
              </a:ext>
            </a:extLst>
          </p:cNvPr>
          <p:cNvSpPr/>
          <p:nvPr/>
        </p:nvSpPr>
        <p:spPr>
          <a:xfrm>
            <a:off x="3351631" y="2644678"/>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afregelbehoefte</a:t>
            </a:r>
          </a:p>
        </p:txBody>
      </p:sp>
      <p:cxnSp>
        <p:nvCxnSpPr>
          <p:cNvPr id="264" name="Rechte verbindingslijn 263">
            <a:extLst>
              <a:ext uri="{FF2B5EF4-FFF2-40B4-BE49-F238E27FC236}">
                <a16:creationId xmlns:a16="http://schemas.microsoft.com/office/drawing/2014/main" id="{1217693C-595E-424B-AAD5-E38E28D04384}"/>
              </a:ext>
            </a:extLst>
          </p:cNvPr>
          <p:cNvCxnSpPr>
            <a:cxnSpLocks/>
          </p:cNvCxnSpPr>
          <p:nvPr/>
        </p:nvCxnSpPr>
        <p:spPr>
          <a:xfrm flipV="1">
            <a:off x="3711631" y="2914678"/>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69" name="Rechthoek 268">
            <a:extLst>
              <a:ext uri="{FF2B5EF4-FFF2-40B4-BE49-F238E27FC236}">
                <a16:creationId xmlns:a16="http://schemas.microsoft.com/office/drawing/2014/main" id="{34266232-AAC5-496F-AAE4-CA95BC8EB193}"/>
              </a:ext>
            </a:extLst>
          </p:cNvPr>
          <p:cNvSpPr/>
          <p:nvPr/>
        </p:nvSpPr>
        <p:spPr>
          <a:xfrm>
            <a:off x="3351631" y="2014678"/>
            <a:ext cx="238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err="1">
                <a:solidFill>
                  <a:schemeClr val="tx1"/>
                </a:solidFill>
              </a:rPr>
              <a:t>Opregel</a:t>
            </a:r>
            <a:r>
              <a:rPr lang="nl-NL" sz="600">
                <a:solidFill>
                  <a:schemeClr val="tx1"/>
                </a:solidFill>
              </a:rPr>
              <a:t>- of afregelaanbod</a:t>
            </a:r>
          </a:p>
        </p:txBody>
      </p:sp>
      <p:sp>
        <p:nvSpPr>
          <p:cNvPr id="272" name="Rechthoek 271">
            <a:extLst>
              <a:ext uri="{FF2B5EF4-FFF2-40B4-BE49-F238E27FC236}">
                <a16:creationId xmlns:a16="http://schemas.microsoft.com/office/drawing/2014/main" id="{905F4498-E435-47C1-B475-1ECBA0A9C905}"/>
              </a:ext>
            </a:extLst>
          </p:cNvPr>
          <p:cNvSpPr/>
          <p:nvPr/>
        </p:nvSpPr>
        <p:spPr>
          <a:xfrm>
            <a:off x="4116631" y="2644678"/>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afregelactie</a:t>
            </a:r>
          </a:p>
        </p:txBody>
      </p:sp>
      <p:sp>
        <p:nvSpPr>
          <p:cNvPr id="280" name="!!3Klantovereenkomst">
            <a:extLst>
              <a:ext uri="{FF2B5EF4-FFF2-40B4-BE49-F238E27FC236}">
                <a16:creationId xmlns:a16="http://schemas.microsoft.com/office/drawing/2014/main" id="{A94D7D8F-DC83-4753-A3F6-5CE8B79B3036}"/>
              </a:ext>
            </a:extLst>
          </p:cNvPr>
          <p:cNvSpPr/>
          <p:nvPr/>
        </p:nvSpPr>
        <p:spPr>
          <a:xfrm>
            <a:off x="5016631" y="1384678"/>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Klantovereenkomst</a:t>
            </a:r>
          </a:p>
        </p:txBody>
      </p:sp>
      <p:sp>
        <p:nvSpPr>
          <p:cNvPr id="293" name="Rechthoek 292">
            <a:extLst>
              <a:ext uri="{FF2B5EF4-FFF2-40B4-BE49-F238E27FC236}">
                <a16:creationId xmlns:a16="http://schemas.microsoft.com/office/drawing/2014/main" id="{CC0DB012-FD99-4447-8257-02ACF53AD099}"/>
              </a:ext>
            </a:extLst>
          </p:cNvPr>
          <p:cNvSpPr/>
          <p:nvPr/>
        </p:nvSpPr>
        <p:spPr>
          <a:xfrm>
            <a:off x="567000" y="2014678"/>
            <a:ext cx="225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Congestiegebied</a:t>
            </a:r>
          </a:p>
        </p:txBody>
      </p:sp>
      <p:sp>
        <p:nvSpPr>
          <p:cNvPr id="300" name="Rechthoek 299">
            <a:extLst>
              <a:ext uri="{FF2B5EF4-FFF2-40B4-BE49-F238E27FC236}">
                <a16:creationId xmlns:a16="http://schemas.microsoft.com/office/drawing/2014/main" id="{5B919B13-EA3C-4AE8-9088-DD74D952B7FA}"/>
              </a:ext>
            </a:extLst>
          </p:cNvPr>
          <p:cNvSpPr/>
          <p:nvPr/>
        </p:nvSpPr>
        <p:spPr>
          <a:xfrm>
            <a:off x="5016631" y="2644678"/>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301" name="Rechthoek 300">
            <a:extLst>
              <a:ext uri="{FF2B5EF4-FFF2-40B4-BE49-F238E27FC236}">
                <a16:creationId xmlns:a16="http://schemas.microsoft.com/office/drawing/2014/main" id="{4FAC4ACF-B5C1-4169-8DEC-98B319D66D9D}"/>
              </a:ext>
            </a:extLst>
          </p:cNvPr>
          <p:cNvSpPr/>
          <p:nvPr/>
        </p:nvSpPr>
        <p:spPr>
          <a:xfrm>
            <a:off x="2097000" y="3274678"/>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Netberekening</a:t>
            </a:r>
          </a:p>
        </p:txBody>
      </p:sp>
      <p:sp>
        <p:nvSpPr>
          <p:cNvPr id="304" name="Rechthoek 303">
            <a:extLst>
              <a:ext uri="{FF2B5EF4-FFF2-40B4-BE49-F238E27FC236}">
                <a16:creationId xmlns:a16="http://schemas.microsoft.com/office/drawing/2014/main" id="{2D86F804-4A4A-4808-B816-0D2038F00C03}"/>
              </a:ext>
            </a:extLst>
          </p:cNvPr>
          <p:cNvSpPr/>
          <p:nvPr/>
        </p:nvSpPr>
        <p:spPr>
          <a:xfrm>
            <a:off x="567000" y="2644678"/>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Capaciteitsknelpunt</a:t>
            </a:r>
          </a:p>
        </p:txBody>
      </p:sp>
      <p:cxnSp>
        <p:nvCxnSpPr>
          <p:cNvPr id="305" name="Rechte verbindingslijn 304">
            <a:extLst>
              <a:ext uri="{FF2B5EF4-FFF2-40B4-BE49-F238E27FC236}">
                <a16:creationId xmlns:a16="http://schemas.microsoft.com/office/drawing/2014/main" id="{F4AFF009-DEF9-4BAE-9C19-BED97E8611EC}"/>
              </a:ext>
            </a:extLst>
          </p:cNvPr>
          <p:cNvCxnSpPr>
            <a:cxnSpLocks/>
            <a:stCxn id="301" idx="0"/>
          </p:cNvCxnSpPr>
          <p:nvPr/>
        </p:nvCxnSpPr>
        <p:spPr>
          <a:xfrm flipV="1">
            <a:off x="2457000" y="2914678"/>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1" name="Tekstvak 330">
            <a:extLst>
              <a:ext uri="{FF2B5EF4-FFF2-40B4-BE49-F238E27FC236}">
                <a16:creationId xmlns:a16="http://schemas.microsoft.com/office/drawing/2014/main" id="{A71DDE6B-53CE-46FE-82A2-31AE87B7FB24}"/>
              </a:ext>
            </a:extLst>
          </p:cNvPr>
          <p:cNvSpPr txBox="1"/>
          <p:nvPr/>
        </p:nvSpPr>
        <p:spPr>
          <a:xfrm>
            <a:off x="4116631" y="2329678"/>
            <a:ext cx="720000" cy="76944"/>
          </a:xfrm>
          <a:prstGeom prst="rect">
            <a:avLst/>
          </a:prstGeom>
          <a:solidFill>
            <a:schemeClr val="bg1">
              <a:lumMod val="95000"/>
            </a:schemeClr>
          </a:solidFill>
        </p:spPr>
        <p:txBody>
          <a:bodyPr wrap="square" lIns="0" tIns="0" rIns="0" bIns="0" rtlCol="0" anchor="ctr">
            <a:spAutoFit/>
          </a:bodyPr>
          <a:lstStyle/>
          <a:p>
            <a:pPr algn="ctr"/>
            <a:r>
              <a:rPr lang="nl-NL" sz="500"/>
              <a:t>ingezet door</a:t>
            </a:r>
          </a:p>
        </p:txBody>
      </p:sp>
      <p:cxnSp>
        <p:nvCxnSpPr>
          <p:cNvPr id="333" name="Rechte verbindingslijn 332">
            <a:extLst>
              <a:ext uri="{FF2B5EF4-FFF2-40B4-BE49-F238E27FC236}">
                <a16:creationId xmlns:a16="http://schemas.microsoft.com/office/drawing/2014/main" id="{DA319E48-15F8-4AEB-849E-AAEF8105727B}"/>
              </a:ext>
            </a:extLst>
          </p:cNvPr>
          <p:cNvCxnSpPr>
            <a:cxnSpLocks/>
            <a:stCxn id="280" idx="2"/>
          </p:cNvCxnSpPr>
          <p:nvPr/>
        </p:nvCxnSpPr>
        <p:spPr>
          <a:xfrm>
            <a:off x="5376631" y="1654678"/>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34" name="Tekstvak 333">
            <a:extLst>
              <a:ext uri="{FF2B5EF4-FFF2-40B4-BE49-F238E27FC236}">
                <a16:creationId xmlns:a16="http://schemas.microsoft.com/office/drawing/2014/main" id="{AC520BA9-C4C8-4837-A920-345808758C34}"/>
              </a:ext>
            </a:extLst>
          </p:cNvPr>
          <p:cNvSpPr txBox="1"/>
          <p:nvPr/>
        </p:nvSpPr>
        <p:spPr>
          <a:xfrm>
            <a:off x="5016631" y="1699678"/>
            <a:ext cx="720000" cy="76944"/>
          </a:xfrm>
          <a:prstGeom prst="rect">
            <a:avLst/>
          </a:prstGeom>
          <a:solidFill>
            <a:schemeClr val="bg1"/>
          </a:solidFill>
        </p:spPr>
        <p:txBody>
          <a:bodyPr wrap="square" lIns="0" tIns="0" rIns="0" bIns="0" rtlCol="0" anchor="ctr">
            <a:spAutoFit/>
          </a:bodyPr>
          <a:lstStyle/>
          <a:p>
            <a:pPr algn="ctr"/>
            <a:r>
              <a:rPr lang="nl-NL" sz="500"/>
              <a:t>afspraak over</a:t>
            </a:r>
          </a:p>
        </p:txBody>
      </p:sp>
      <p:cxnSp>
        <p:nvCxnSpPr>
          <p:cNvPr id="337" name="Rechte verbindingslijn 336">
            <a:extLst>
              <a:ext uri="{FF2B5EF4-FFF2-40B4-BE49-F238E27FC236}">
                <a16:creationId xmlns:a16="http://schemas.microsoft.com/office/drawing/2014/main" id="{795BBBA3-BF0D-4E4F-8080-B8EE09E8205B}"/>
              </a:ext>
            </a:extLst>
          </p:cNvPr>
          <p:cNvCxnSpPr>
            <a:cxnSpLocks/>
          </p:cNvCxnSpPr>
          <p:nvPr/>
        </p:nvCxnSpPr>
        <p:spPr>
          <a:xfrm flipV="1">
            <a:off x="5376631" y="2284678"/>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38" name="Tekstvak 337">
            <a:extLst>
              <a:ext uri="{FF2B5EF4-FFF2-40B4-BE49-F238E27FC236}">
                <a16:creationId xmlns:a16="http://schemas.microsoft.com/office/drawing/2014/main" id="{0D7318CD-1C2A-4312-9688-16FFEFF77764}"/>
              </a:ext>
            </a:extLst>
          </p:cNvPr>
          <p:cNvSpPr txBox="1"/>
          <p:nvPr/>
        </p:nvSpPr>
        <p:spPr>
          <a:xfrm>
            <a:off x="5241631" y="2333296"/>
            <a:ext cx="27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375" name="Tekstvak 374">
            <a:extLst>
              <a:ext uri="{FF2B5EF4-FFF2-40B4-BE49-F238E27FC236}">
                <a16:creationId xmlns:a16="http://schemas.microsoft.com/office/drawing/2014/main" id="{D995FCF9-8A69-4722-A4F4-9B74BE86E47A}"/>
              </a:ext>
            </a:extLst>
          </p:cNvPr>
          <p:cNvSpPr txBox="1"/>
          <p:nvPr/>
        </p:nvSpPr>
        <p:spPr>
          <a:xfrm>
            <a:off x="3351631" y="2959678"/>
            <a:ext cx="720000" cy="76944"/>
          </a:xfrm>
          <a:prstGeom prst="rect">
            <a:avLst/>
          </a:prstGeom>
          <a:solidFill>
            <a:schemeClr val="bg1">
              <a:lumMod val="95000"/>
            </a:schemeClr>
          </a:solidFill>
        </p:spPr>
        <p:txBody>
          <a:bodyPr wrap="square" lIns="0" tIns="0" rIns="0" bIns="0" rtlCol="0" anchor="ctr">
            <a:spAutoFit/>
          </a:bodyPr>
          <a:lstStyle/>
          <a:p>
            <a:pPr algn="ctr"/>
            <a:r>
              <a:rPr lang="nl-NL" sz="500" dirty="0"/>
              <a:t>gebaseerd op</a:t>
            </a:r>
          </a:p>
        </p:txBody>
      </p:sp>
      <p:cxnSp>
        <p:nvCxnSpPr>
          <p:cNvPr id="378" name="Rechte verbindingslijn 377">
            <a:extLst>
              <a:ext uri="{FF2B5EF4-FFF2-40B4-BE49-F238E27FC236}">
                <a16:creationId xmlns:a16="http://schemas.microsoft.com/office/drawing/2014/main" id="{7E302880-C38F-4B4D-A985-3B4736953DD4}"/>
              </a:ext>
            </a:extLst>
          </p:cNvPr>
          <p:cNvCxnSpPr>
            <a:cxnSpLocks/>
            <a:stCxn id="293" idx="2"/>
            <a:endCxn id="304" idx="0"/>
          </p:cNvCxnSpPr>
          <p:nvPr/>
        </p:nvCxnSpPr>
        <p:spPr>
          <a:xfrm>
            <a:off x="1692000" y="2284678"/>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85" name="Tekstvak 384">
            <a:extLst>
              <a:ext uri="{FF2B5EF4-FFF2-40B4-BE49-F238E27FC236}">
                <a16:creationId xmlns:a16="http://schemas.microsoft.com/office/drawing/2014/main" id="{9343590C-E3EA-4D11-9D01-5B4ABD90342F}"/>
              </a:ext>
            </a:extLst>
          </p:cNvPr>
          <p:cNvSpPr txBox="1"/>
          <p:nvPr/>
        </p:nvSpPr>
        <p:spPr>
          <a:xfrm>
            <a:off x="1152000" y="2339470"/>
            <a:ext cx="1080000" cy="76944"/>
          </a:xfrm>
          <a:prstGeom prst="rect">
            <a:avLst/>
          </a:prstGeom>
          <a:solidFill>
            <a:schemeClr val="bg1"/>
          </a:solidFill>
        </p:spPr>
        <p:txBody>
          <a:bodyPr wrap="square" lIns="0" tIns="0" rIns="0" bIns="0" rtlCol="0" anchor="ctr">
            <a:spAutoFit/>
          </a:bodyPr>
          <a:lstStyle/>
          <a:p>
            <a:pPr algn="ctr"/>
            <a:r>
              <a:rPr lang="nl-NL" sz="500"/>
              <a:t>gevolg van niet tijdige mitigatie van</a:t>
            </a:r>
          </a:p>
        </p:txBody>
      </p:sp>
      <p:cxnSp>
        <p:nvCxnSpPr>
          <p:cNvPr id="412" name="Rechte verbindingslijn 411">
            <a:extLst>
              <a:ext uri="{FF2B5EF4-FFF2-40B4-BE49-F238E27FC236}">
                <a16:creationId xmlns:a16="http://schemas.microsoft.com/office/drawing/2014/main" id="{E3A8103A-2550-4226-B657-0AFEB61C31B4}"/>
              </a:ext>
            </a:extLst>
          </p:cNvPr>
          <p:cNvCxnSpPr>
            <a:cxnSpLocks/>
          </p:cNvCxnSpPr>
          <p:nvPr/>
        </p:nvCxnSpPr>
        <p:spPr>
          <a:xfrm flipV="1">
            <a:off x="4476631" y="2914678"/>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graphicFrame>
        <p:nvGraphicFramePr>
          <p:cNvPr id="110" name="Tabel 110">
            <a:extLst>
              <a:ext uri="{FF2B5EF4-FFF2-40B4-BE49-F238E27FC236}">
                <a16:creationId xmlns:a16="http://schemas.microsoft.com/office/drawing/2014/main" id="{F3E8BBCE-4569-4C16-93EE-87A67D672574}"/>
              </a:ext>
            </a:extLst>
          </p:cNvPr>
          <p:cNvGraphicFramePr>
            <a:graphicFrameLocks noGrp="1"/>
          </p:cNvGraphicFramePr>
          <p:nvPr>
            <p:extLst>
              <p:ext uri="{D42A27DB-BD31-4B8C-83A1-F6EECF244321}">
                <p14:modId xmlns:p14="http://schemas.microsoft.com/office/powerpoint/2010/main" val="2533788328"/>
              </p:ext>
            </p:extLst>
          </p:nvPr>
        </p:nvGraphicFramePr>
        <p:xfrm>
          <a:off x="5967000" y="1364020"/>
          <a:ext cx="2925000" cy="2042160"/>
        </p:xfrm>
        <a:graphic>
          <a:graphicData uri="http://schemas.openxmlformats.org/drawingml/2006/table">
            <a:tbl>
              <a:tblPr firstRow="1">
                <a:tableStyleId>{F5AB1C69-6EDB-4FF4-983F-18BD219EF322}</a:tableStyleId>
              </a:tblPr>
              <a:tblGrid>
                <a:gridCol w="1080000">
                  <a:extLst>
                    <a:ext uri="{9D8B030D-6E8A-4147-A177-3AD203B41FA5}">
                      <a16:colId xmlns:a16="http://schemas.microsoft.com/office/drawing/2014/main" val="3115422101"/>
                    </a:ext>
                  </a:extLst>
                </a:gridCol>
                <a:gridCol w="1845000">
                  <a:extLst>
                    <a:ext uri="{9D8B030D-6E8A-4147-A177-3AD203B41FA5}">
                      <a16:colId xmlns:a16="http://schemas.microsoft.com/office/drawing/2014/main" val="452924276"/>
                    </a:ext>
                  </a:extLst>
                </a:gridCol>
              </a:tblGrid>
              <a:tr h="0">
                <a:tc>
                  <a:txBody>
                    <a:bodyPr/>
                    <a:lstStyle/>
                    <a:p>
                      <a:r>
                        <a:rPr lang="nl-NL" sz="700"/>
                        <a:t>Bedrijfsobject</a:t>
                      </a:r>
                    </a:p>
                  </a:txBody>
                  <a:tcPr/>
                </a:tc>
                <a:tc>
                  <a:txBody>
                    <a:bodyPr/>
                    <a:lstStyle/>
                    <a:p>
                      <a:r>
                        <a:rPr lang="nl-NL" sz="700"/>
                        <a:t>Verwante begrippen</a:t>
                      </a:r>
                    </a:p>
                  </a:txBody>
                  <a:tcPr/>
                </a:tc>
                <a:extLst>
                  <a:ext uri="{0D108BD9-81ED-4DB2-BD59-A6C34878D82A}">
                    <a16:rowId xmlns:a16="http://schemas.microsoft.com/office/drawing/2014/main" val="4267735626"/>
                  </a:ext>
                </a:extLst>
              </a:tr>
              <a:tr h="0">
                <a:tc>
                  <a:txBody>
                    <a:bodyPr/>
                    <a:lstStyle/>
                    <a:p>
                      <a:r>
                        <a:rPr lang="nl-NL" sz="700"/>
                        <a:t>Congestiegebied</a:t>
                      </a:r>
                    </a:p>
                  </a:txBody>
                  <a:tcPr/>
                </a:tc>
                <a:tc>
                  <a:txBody>
                    <a:bodyPr/>
                    <a:lstStyle/>
                    <a:p>
                      <a:r>
                        <a:rPr lang="nl-NL" sz="700"/>
                        <a:t>Geval van structurele congestie</a:t>
                      </a:r>
                    </a:p>
                  </a:txBody>
                  <a:tcPr/>
                </a:tc>
                <a:extLst>
                  <a:ext uri="{0D108BD9-81ED-4DB2-BD59-A6C34878D82A}">
                    <a16:rowId xmlns:a16="http://schemas.microsoft.com/office/drawing/2014/main" val="47864375"/>
                  </a:ext>
                </a:extLst>
              </a:tr>
              <a:tr h="140761">
                <a:tc>
                  <a:txBody>
                    <a:bodyPr/>
                    <a:lstStyle/>
                    <a:p>
                      <a:r>
                        <a:rPr lang="nl-NL" sz="700" dirty="0" err="1"/>
                        <a:t>Opregel</a:t>
                      </a:r>
                      <a:r>
                        <a:rPr lang="nl-NL" sz="700" dirty="0"/>
                        <a:t>- of afregelaanbod</a:t>
                      </a:r>
                    </a:p>
                  </a:txBody>
                  <a:tcPr/>
                </a:tc>
                <a:tc>
                  <a:txBody>
                    <a:bodyPr/>
                    <a:lstStyle/>
                    <a:p>
                      <a:r>
                        <a:rPr lang="nl-NL" sz="700" dirty="0"/>
                        <a:t>Regelbaar vermogen</a:t>
                      </a:r>
                    </a:p>
                    <a:p>
                      <a:r>
                        <a:rPr lang="nl-NL" sz="700" dirty="0"/>
                        <a:t>Capaciteitsbeperking</a:t>
                      </a:r>
                    </a:p>
                    <a:p>
                      <a:r>
                        <a:rPr lang="nl-NL" sz="700" dirty="0"/>
                        <a:t>Bieding </a:t>
                      </a:r>
                      <a:r>
                        <a:rPr lang="nl-NL" sz="700" dirty="0" err="1"/>
                        <a:t>redispatch</a:t>
                      </a:r>
                      <a:endParaRPr lang="nl-NL" sz="700" dirty="0"/>
                    </a:p>
                  </a:txBody>
                  <a:tcPr/>
                </a:tc>
                <a:extLst>
                  <a:ext uri="{0D108BD9-81ED-4DB2-BD59-A6C34878D82A}">
                    <a16:rowId xmlns:a16="http://schemas.microsoft.com/office/drawing/2014/main" val="2060086189"/>
                  </a:ext>
                </a:extLst>
              </a:tr>
              <a:tr h="177392">
                <a:tc>
                  <a:txBody>
                    <a:bodyPr/>
                    <a:lstStyle/>
                    <a:p>
                      <a:r>
                        <a:rPr lang="nl-NL" sz="700"/>
                        <a:t>Klantovereenkomst</a:t>
                      </a:r>
                    </a:p>
                  </a:txBody>
                  <a:tcPr/>
                </a:tc>
                <a:tc>
                  <a:txBody>
                    <a:bodyPr/>
                    <a:lstStyle/>
                    <a:p>
                      <a:r>
                        <a:rPr lang="nl-NL" sz="700"/>
                        <a:t>Capaciteitsbeperkingscontract (CBC)</a:t>
                      </a:r>
                    </a:p>
                    <a:p>
                      <a:r>
                        <a:rPr lang="nl-NL" sz="700"/>
                        <a:t>Vraagresponsovereenkomst</a:t>
                      </a:r>
                    </a:p>
                    <a:p>
                      <a:r>
                        <a:rPr lang="nl-NL" sz="700"/>
                        <a:t>Overeenkomst voor </a:t>
                      </a:r>
                      <a:r>
                        <a:rPr lang="nl-NL" sz="700" err="1"/>
                        <a:t>redispatchcapaciteit</a:t>
                      </a:r>
                      <a:endParaRPr lang="nl-NL" sz="700"/>
                    </a:p>
                  </a:txBody>
                  <a:tcPr/>
                </a:tc>
                <a:extLst>
                  <a:ext uri="{0D108BD9-81ED-4DB2-BD59-A6C34878D82A}">
                    <a16:rowId xmlns:a16="http://schemas.microsoft.com/office/drawing/2014/main" val="181984163"/>
                  </a:ext>
                </a:extLst>
              </a:tr>
              <a:tr h="131401">
                <a:tc>
                  <a:txBody>
                    <a:bodyPr/>
                    <a:lstStyle/>
                    <a:p>
                      <a:r>
                        <a:rPr lang="nl-NL" sz="700" dirty="0"/>
                        <a:t>Transportanalyse</a:t>
                      </a:r>
                    </a:p>
                  </a:txBody>
                  <a:tcPr/>
                </a:tc>
                <a:tc>
                  <a:txBody>
                    <a:bodyPr/>
                    <a:lstStyle/>
                    <a:p>
                      <a:r>
                        <a:rPr lang="nl-NL" sz="700" dirty="0"/>
                        <a:t>Loadflowberekening</a:t>
                      </a:r>
                    </a:p>
                    <a:p>
                      <a:r>
                        <a:rPr lang="nl-NL" sz="700" dirty="0"/>
                        <a:t>Netveiligheidsanalyse</a:t>
                      </a:r>
                    </a:p>
                    <a:p>
                      <a:r>
                        <a:rPr lang="nl-NL" sz="700" dirty="0"/>
                        <a:t>Transportprobleem</a:t>
                      </a:r>
                    </a:p>
                  </a:txBody>
                  <a:tcPr/>
                </a:tc>
                <a:extLst>
                  <a:ext uri="{0D108BD9-81ED-4DB2-BD59-A6C34878D82A}">
                    <a16:rowId xmlns:a16="http://schemas.microsoft.com/office/drawing/2014/main" val="93931348"/>
                  </a:ext>
                </a:extLst>
              </a:tr>
              <a:tr h="177392">
                <a:tc>
                  <a:txBody>
                    <a:bodyPr/>
                    <a:lstStyle/>
                    <a:p>
                      <a:r>
                        <a:rPr lang="nl-NL" sz="700"/>
                        <a:t>Installatie</a:t>
                      </a:r>
                    </a:p>
                  </a:txBody>
                  <a:tcPr/>
                </a:tc>
                <a:tc>
                  <a:txBody>
                    <a:bodyPr/>
                    <a:lstStyle/>
                    <a:p>
                      <a:r>
                        <a:rPr lang="nl-NL" sz="700" dirty="0"/>
                        <a:t>Elektriciteitsproductie-eenheid</a:t>
                      </a:r>
                    </a:p>
                    <a:p>
                      <a:r>
                        <a:rPr lang="nl-NL" sz="700" dirty="0" err="1"/>
                        <a:t>Elektriciteitsopslageenheid</a:t>
                      </a:r>
                      <a:endParaRPr lang="nl-NL" sz="700" dirty="0"/>
                    </a:p>
                    <a:p>
                      <a:r>
                        <a:rPr lang="nl-NL" sz="700" dirty="0" err="1"/>
                        <a:t>Vraagsturingleverende</a:t>
                      </a:r>
                      <a:r>
                        <a:rPr lang="nl-NL" sz="700" dirty="0"/>
                        <a:t> verbruikseenheid</a:t>
                      </a:r>
                    </a:p>
                  </a:txBody>
                  <a:tcPr/>
                </a:tc>
                <a:extLst>
                  <a:ext uri="{0D108BD9-81ED-4DB2-BD59-A6C34878D82A}">
                    <a16:rowId xmlns:a16="http://schemas.microsoft.com/office/drawing/2014/main" val="1889151469"/>
                  </a:ext>
                </a:extLst>
              </a:tr>
            </a:tbl>
          </a:graphicData>
        </a:graphic>
      </p:graphicFrame>
      <p:sp>
        <p:nvSpPr>
          <p:cNvPr id="3" name="Rechthoek 2">
            <a:extLst>
              <a:ext uri="{FF2B5EF4-FFF2-40B4-BE49-F238E27FC236}">
                <a16:creationId xmlns:a16="http://schemas.microsoft.com/office/drawing/2014/main" id="{25EE7156-E2F2-306E-0D55-0C1D8CA3EE77}"/>
              </a:ext>
            </a:extLst>
          </p:cNvPr>
          <p:cNvSpPr/>
          <p:nvPr/>
        </p:nvSpPr>
        <p:spPr>
          <a:xfrm>
            <a:off x="3351631" y="3274678"/>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dirty="0">
                <a:solidFill>
                  <a:schemeClr val="tx1"/>
                </a:solidFill>
              </a:rPr>
              <a:t>Transportanalyse</a:t>
            </a:r>
          </a:p>
        </p:txBody>
      </p:sp>
      <p:sp>
        <p:nvSpPr>
          <p:cNvPr id="4" name="Rechthoek 3">
            <a:extLst>
              <a:ext uri="{FF2B5EF4-FFF2-40B4-BE49-F238E27FC236}">
                <a16:creationId xmlns:a16="http://schemas.microsoft.com/office/drawing/2014/main" id="{94717271-03CD-16BC-54E5-4FC104602FE7}"/>
              </a:ext>
            </a:extLst>
          </p:cNvPr>
          <p:cNvSpPr/>
          <p:nvPr/>
        </p:nvSpPr>
        <p:spPr>
          <a:xfrm>
            <a:off x="1332000" y="3904678"/>
            <a:ext cx="436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Netfunctie</a:t>
            </a:r>
          </a:p>
        </p:txBody>
      </p:sp>
      <p:cxnSp>
        <p:nvCxnSpPr>
          <p:cNvPr id="11" name="Rechte verbindingslijn 10">
            <a:extLst>
              <a:ext uri="{FF2B5EF4-FFF2-40B4-BE49-F238E27FC236}">
                <a16:creationId xmlns:a16="http://schemas.microsoft.com/office/drawing/2014/main" id="{A35C4FE0-2A57-715C-9EDE-B84A3E215F25}"/>
              </a:ext>
            </a:extLst>
          </p:cNvPr>
          <p:cNvCxnSpPr>
            <a:cxnSpLocks/>
          </p:cNvCxnSpPr>
          <p:nvPr/>
        </p:nvCxnSpPr>
        <p:spPr>
          <a:xfrm>
            <a:off x="1692000" y="2914678"/>
            <a:ext cx="0" cy="99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228FF18F-3748-D11D-96FE-EFFA34757A74}"/>
              </a:ext>
            </a:extLst>
          </p:cNvPr>
          <p:cNvSpPr txBox="1"/>
          <p:nvPr/>
        </p:nvSpPr>
        <p:spPr>
          <a:xfrm>
            <a:off x="1332000" y="2959678"/>
            <a:ext cx="72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15" name="Tekstvak 14">
            <a:extLst>
              <a:ext uri="{FF2B5EF4-FFF2-40B4-BE49-F238E27FC236}">
                <a16:creationId xmlns:a16="http://schemas.microsoft.com/office/drawing/2014/main" id="{B6BD70E8-D480-3619-8F7E-8BE971047B42}"/>
              </a:ext>
            </a:extLst>
          </p:cNvPr>
          <p:cNvSpPr txBox="1"/>
          <p:nvPr/>
        </p:nvSpPr>
        <p:spPr>
          <a:xfrm>
            <a:off x="3734131" y="3589678"/>
            <a:ext cx="720000" cy="76944"/>
          </a:xfrm>
          <a:prstGeom prst="rect">
            <a:avLst/>
          </a:prstGeom>
          <a:solidFill>
            <a:schemeClr val="bg1">
              <a:lumMod val="95000"/>
            </a:schemeClr>
          </a:solidFill>
        </p:spPr>
        <p:txBody>
          <a:bodyPr wrap="square" lIns="0" tIns="0" rIns="0" bIns="0" rtlCol="0" anchor="ctr">
            <a:spAutoFit/>
          </a:bodyPr>
          <a:lstStyle/>
          <a:p>
            <a:pPr algn="ctr"/>
            <a:r>
              <a:rPr lang="nl-NL" sz="500" dirty="0"/>
              <a:t>op</a:t>
            </a:r>
          </a:p>
        </p:txBody>
      </p:sp>
      <p:cxnSp>
        <p:nvCxnSpPr>
          <p:cNvPr id="17" name="Rechte verbindingslijn 16">
            <a:extLst>
              <a:ext uri="{FF2B5EF4-FFF2-40B4-BE49-F238E27FC236}">
                <a16:creationId xmlns:a16="http://schemas.microsoft.com/office/drawing/2014/main" id="{2C62E3B9-E76F-2A7C-C37D-BE203597D58C}"/>
              </a:ext>
            </a:extLst>
          </p:cNvPr>
          <p:cNvCxnSpPr>
            <a:cxnSpLocks/>
            <a:stCxn id="300" idx="2"/>
          </p:cNvCxnSpPr>
          <p:nvPr/>
        </p:nvCxnSpPr>
        <p:spPr>
          <a:xfrm>
            <a:off x="5376631" y="2914678"/>
            <a:ext cx="0" cy="990000"/>
          </a:xfrm>
          <a:prstGeom prst="line">
            <a:avLst/>
          </a:prstGeom>
          <a:ln w="3175">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FA3162A0-537E-59DC-6BC2-D3750F1D49C1}"/>
              </a:ext>
            </a:extLst>
          </p:cNvPr>
          <p:cNvSpPr txBox="1"/>
          <p:nvPr/>
        </p:nvSpPr>
        <p:spPr>
          <a:xfrm>
            <a:off x="5112000" y="3769678"/>
            <a:ext cx="450000" cy="76944"/>
          </a:xfrm>
          <a:prstGeom prst="rect">
            <a:avLst/>
          </a:prstGeom>
          <a:solidFill>
            <a:schemeClr val="bg1"/>
          </a:solidFill>
        </p:spPr>
        <p:txBody>
          <a:bodyPr wrap="square" lIns="0" tIns="0" rIns="0" bIns="0" rtlCol="0" anchor="ctr">
            <a:spAutoFit/>
          </a:bodyPr>
          <a:lstStyle/>
          <a:p>
            <a:pPr algn="ctr"/>
            <a:r>
              <a:rPr lang="nl-NL" sz="500"/>
              <a:t>realisatie van</a:t>
            </a:r>
          </a:p>
        </p:txBody>
      </p:sp>
      <p:sp>
        <p:nvSpPr>
          <p:cNvPr id="25" name="Tekstvak 24">
            <a:extLst>
              <a:ext uri="{FF2B5EF4-FFF2-40B4-BE49-F238E27FC236}">
                <a16:creationId xmlns:a16="http://schemas.microsoft.com/office/drawing/2014/main" id="{934E67D2-387A-6ABC-BE43-75DBD038E035}"/>
              </a:ext>
            </a:extLst>
          </p:cNvPr>
          <p:cNvSpPr txBox="1"/>
          <p:nvPr/>
        </p:nvSpPr>
        <p:spPr>
          <a:xfrm>
            <a:off x="4116631" y="2959678"/>
            <a:ext cx="720000" cy="76944"/>
          </a:xfrm>
          <a:prstGeom prst="rect">
            <a:avLst/>
          </a:prstGeom>
          <a:solidFill>
            <a:schemeClr val="bg1">
              <a:lumMod val="95000"/>
            </a:schemeClr>
          </a:solidFill>
        </p:spPr>
        <p:txBody>
          <a:bodyPr wrap="square" lIns="0" tIns="0" rIns="0" bIns="0" rtlCol="0" anchor="ctr">
            <a:spAutoFit/>
          </a:bodyPr>
          <a:lstStyle/>
          <a:p>
            <a:pPr algn="ctr"/>
            <a:r>
              <a:rPr lang="nl-NL" sz="500" dirty="0"/>
              <a:t>gebaseerd op</a:t>
            </a:r>
          </a:p>
        </p:txBody>
      </p:sp>
      <p:sp>
        <p:nvSpPr>
          <p:cNvPr id="48" name="Tekstvak 47">
            <a:extLst>
              <a:ext uri="{FF2B5EF4-FFF2-40B4-BE49-F238E27FC236}">
                <a16:creationId xmlns:a16="http://schemas.microsoft.com/office/drawing/2014/main" id="{25E0C1C1-AA4F-C7E2-D6F0-81794DE10587}"/>
              </a:ext>
            </a:extLst>
          </p:cNvPr>
          <p:cNvSpPr txBox="1"/>
          <p:nvPr/>
        </p:nvSpPr>
        <p:spPr>
          <a:xfrm>
            <a:off x="2097000" y="2959678"/>
            <a:ext cx="720000" cy="76944"/>
          </a:xfrm>
          <a:prstGeom prst="rect">
            <a:avLst/>
          </a:prstGeom>
          <a:solidFill>
            <a:schemeClr val="bg1"/>
          </a:solidFill>
        </p:spPr>
        <p:txBody>
          <a:bodyPr wrap="square" lIns="0" tIns="0" rIns="0" bIns="0" rtlCol="0" anchor="ctr">
            <a:spAutoFit/>
          </a:bodyPr>
          <a:lstStyle/>
          <a:p>
            <a:pPr algn="ctr"/>
            <a:r>
              <a:rPr lang="nl-NL" sz="500"/>
              <a:t>geconstateerd in</a:t>
            </a:r>
          </a:p>
        </p:txBody>
      </p:sp>
      <p:cxnSp>
        <p:nvCxnSpPr>
          <p:cNvPr id="72" name="Rechte verbindingslijn 71">
            <a:extLst>
              <a:ext uri="{FF2B5EF4-FFF2-40B4-BE49-F238E27FC236}">
                <a16:creationId xmlns:a16="http://schemas.microsoft.com/office/drawing/2014/main" id="{1780D51E-B295-4790-9280-06EB35F923EC}"/>
              </a:ext>
            </a:extLst>
          </p:cNvPr>
          <p:cNvCxnSpPr>
            <a:cxnSpLocks/>
          </p:cNvCxnSpPr>
          <p:nvPr/>
        </p:nvCxnSpPr>
        <p:spPr>
          <a:xfrm flipV="1">
            <a:off x="2457000" y="3544678"/>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Tekstvak 76">
            <a:extLst>
              <a:ext uri="{FF2B5EF4-FFF2-40B4-BE49-F238E27FC236}">
                <a16:creationId xmlns:a16="http://schemas.microsoft.com/office/drawing/2014/main" id="{AEE9EFB7-AF1F-9A97-E71A-356BC2BB2672}"/>
              </a:ext>
            </a:extLst>
          </p:cNvPr>
          <p:cNvSpPr txBox="1"/>
          <p:nvPr/>
        </p:nvSpPr>
        <p:spPr>
          <a:xfrm>
            <a:off x="2097000" y="3589678"/>
            <a:ext cx="72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5" name="Rechthoek 440">
            <a:extLst>
              <a:ext uri="{FF2B5EF4-FFF2-40B4-BE49-F238E27FC236}">
                <a16:creationId xmlns:a16="http://schemas.microsoft.com/office/drawing/2014/main" id="{D577F293-99C3-C8B7-07B8-70EE9A9968B3}"/>
              </a:ext>
            </a:extLst>
          </p:cNvPr>
          <p:cNvSpPr/>
          <p:nvPr/>
        </p:nvSpPr>
        <p:spPr>
          <a:xfrm>
            <a:off x="567000" y="3904678"/>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err="1">
                <a:solidFill>
                  <a:schemeClr val="tx1"/>
                </a:solidFill>
              </a:rPr>
              <a:t>Netaanpassings</a:t>
            </a:r>
            <a:r>
              <a:rPr lang="nl-NL" sz="600">
                <a:solidFill>
                  <a:schemeClr val="tx1"/>
                </a:solidFill>
              </a:rPr>
              <a:t>-opdracht</a:t>
            </a:r>
          </a:p>
        </p:txBody>
      </p:sp>
      <p:sp>
        <p:nvSpPr>
          <p:cNvPr id="9" name="Rechthoek 8">
            <a:extLst>
              <a:ext uri="{FF2B5EF4-FFF2-40B4-BE49-F238E27FC236}">
                <a16:creationId xmlns:a16="http://schemas.microsoft.com/office/drawing/2014/main" id="{D5463BE5-FC6F-D4D6-6938-A720A220C0D5}"/>
              </a:ext>
            </a:extLst>
          </p:cNvPr>
          <p:cNvSpPr/>
          <p:nvPr/>
        </p:nvSpPr>
        <p:spPr>
          <a:xfrm>
            <a:off x="567000" y="3274678"/>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Functioneel ontwerp</a:t>
            </a:r>
          </a:p>
        </p:txBody>
      </p:sp>
      <p:cxnSp>
        <p:nvCxnSpPr>
          <p:cNvPr id="10" name="Rechte verbindingslijn 9">
            <a:extLst>
              <a:ext uri="{FF2B5EF4-FFF2-40B4-BE49-F238E27FC236}">
                <a16:creationId xmlns:a16="http://schemas.microsoft.com/office/drawing/2014/main" id="{849F8014-E316-2BFD-2800-585B66C72CF9}"/>
              </a:ext>
            </a:extLst>
          </p:cNvPr>
          <p:cNvCxnSpPr>
            <a:cxnSpLocks/>
            <a:endCxn id="9" idx="0"/>
          </p:cNvCxnSpPr>
          <p:nvPr/>
        </p:nvCxnSpPr>
        <p:spPr>
          <a:xfrm>
            <a:off x="927000" y="2914678"/>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4321F39D-0F49-4B0B-4740-DADE46C34948}"/>
              </a:ext>
            </a:extLst>
          </p:cNvPr>
          <p:cNvCxnSpPr>
            <a:cxnSpLocks/>
          </p:cNvCxnSpPr>
          <p:nvPr/>
        </p:nvCxnSpPr>
        <p:spPr>
          <a:xfrm flipV="1">
            <a:off x="927000" y="3544678"/>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CB99EE42-BE42-49DC-BC9E-B7A322530278}"/>
              </a:ext>
            </a:extLst>
          </p:cNvPr>
          <p:cNvSpPr txBox="1"/>
          <p:nvPr/>
        </p:nvSpPr>
        <p:spPr>
          <a:xfrm>
            <a:off x="567000" y="3769678"/>
            <a:ext cx="720000" cy="76944"/>
          </a:xfrm>
          <a:prstGeom prst="rect">
            <a:avLst/>
          </a:prstGeom>
          <a:solidFill>
            <a:schemeClr val="bg1"/>
          </a:solidFill>
        </p:spPr>
        <p:txBody>
          <a:bodyPr wrap="square" lIns="0" tIns="0" rIns="0" bIns="0" rtlCol="0" anchor="ctr">
            <a:spAutoFit/>
          </a:bodyPr>
          <a:lstStyle/>
          <a:p>
            <a:pPr algn="ctr"/>
            <a:r>
              <a:rPr lang="nl-NL" sz="500"/>
              <a:t>voor realisatie van</a:t>
            </a:r>
          </a:p>
        </p:txBody>
      </p:sp>
      <p:sp>
        <p:nvSpPr>
          <p:cNvPr id="24" name="Tekstvak 23">
            <a:extLst>
              <a:ext uri="{FF2B5EF4-FFF2-40B4-BE49-F238E27FC236}">
                <a16:creationId xmlns:a16="http://schemas.microsoft.com/office/drawing/2014/main" id="{4E595272-20CD-D8E0-AFD0-9B178E4669E1}"/>
              </a:ext>
            </a:extLst>
          </p:cNvPr>
          <p:cNvSpPr txBox="1"/>
          <p:nvPr/>
        </p:nvSpPr>
        <p:spPr>
          <a:xfrm>
            <a:off x="702000" y="3124066"/>
            <a:ext cx="455369" cy="76944"/>
          </a:xfrm>
          <a:prstGeom prst="rect">
            <a:avLst/>
          </a:prstGeom>
          <a:solidFill>
            <a:schemeClr val="bg1"/>
          </a:solidFill>
        </p:spPr>
        <p:txBody>
          <a:bodyPr wrap="square" lIns="0" tIns="0" rIns="0" bIns="0" rtlCol="0" anchor="ctr">
            <a:spAutoFit/>
          </a:bodyPr>
          <a:lstStyle/>
          <a:p>
            <a:pPr algn="ctr"/>
            <a:r>
              <a:rPr lang="nl-NL" sz="500"/>
              <a:t>oplossing voor</a:t>
            </a:r>
          </a:p>
        </p:txBody>
      </p:sp>
    </p:spTree>
    <p:extLst>
      <p:ext uri="{BB962C8B-B14F-4D97-AF65-F5344CB8AC3E}">
        <p14:creationId xmlns:p14="http://schemas.microsoft.com/office/powerpoint/2010/main" val="3099849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storing en onderbreking</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cxnSp>
        <p:nvCxnSpPr>
          <p:cNvPr id="412" name="Rechte verbindingslijn 411">
            <a:extLst>
              <a:ext uri="{FF2B5EF4-FFF2-40B4-BE49-F238E27FC236}">
                <a16:creationId xmlns:a16="http://schemas.microsoft.com/office/drawing/2014/main" id="{E3A8103A-2550-4226-B657-0AFEB61C31B4}"/>
              </a:ext>
            </a:extLst>
          </p:cNvPr>
          <p:cNvCxnSpPr>
            <a:cxnSpLocks/>
            <a:stCxn id="19" idx="1"/>
            <a:endCxn id="25" idx="3"/>
          </p:cNvCxnSpPr>
          <p:nvPr/>
        </p:nvCxnSpPr>
        <p:spPr>
          <a:xfrm flipH="1">
            <a:off x="4347000" y="189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AB8EFF48-C535-104E-C746-944B1E3DECFD}"/>
              </a:ext>
            </a:extLst>
          </p:cNvPr>
          <p:cNvSpPr/>
          <p:nvPr/>
        </p:nvSpPr>
        <p:spPr>
          <a:xfrm>
            <a:off x="567000" y="4281750"/>
            <a:ext cx="531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Werkopdracht</a:t>
            </a:r>
          </a:p>
        </p:txBody>
      </p:sp>
      <p:sp>
        <p:nvSpPr>
          <p:cNvPr id="10" name="Rechthoek 9">
            <a:extLst>
              <a:ext uri="{FF2B5EF4-FFF2-40B4-BE49-F238E27FC236}">
                <a16:creationId xmlns:a16="http://schemas.microsoft.com/office/drawing/2014/main" id="{909F1272-6CB9-FDC7-6CDE-39E23EDC8B10}"/>
              </a:ext>
            </a:extLst>
          </p:cNvPr>
          <p:cNvSpPr/>
          <p:nvPr/>
        </p:nvSpPr>
        <p:spPr>
          <a:xfrm>
            <a:off x="1332000" y="3651750"/>
            <a:ext cx="72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Werkplan</a:t>
            </a:r>
          </a:p>
        </p:txBody>
      </p:sp>
      <p:sp>
        <p:nvSpPr>
          <p:cNvPr id="11" name="Rechthoek 10">
            <a:extLst>
              <a:ext uri="{FF2B5EF4-FFF2-40B4-BE49-F238E27FC236}">
                <a16:creationId xmlns:a16="http://schemas.microsoft.com/office/drawing/2014/main" id="{F021E11D-9A06-867B-261D-A7C43EC4E746}"/>
              </a:ext>
            </a:extLst>
          </p:cNvPr>
          <p:cNvSpPr/>
          <p:nvPr/>
        </p:nvSpPr>
        <p:spPr>
          <a:xfrm>
            <a:off x="567000" y="3651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Bedieningsplan</a:t>
            </a:r>
          </a:p>
        </p:txBody>
      </p:sp>
      <p:sp>
        <p:nvSpPr>
          <p:cNvPr id="13" name="Rechthoek 12">
            <a:extLst>
              <a:ext uri="{FF2B5EF4-FFF2-40B4-BE49-F238E27FC236}">
                <a16:creationId xmlns:a16="http://schemas.microsoft.com/office/drawing/2014/main" id="{19AC05AD-55A2-E84C-86A6-466B85C489AD}"/>
              </a:ext>
            </a:extLst>
          </p:cNvPr>
          <p:cNvSpPr/>
          <p:nvPr/>
        </p:nvSpPr>
        <p:spPr>
          <a:xfrm>
            <a:off x="2862000" y="365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Schadeverhaal</a:t>
            </a:r>
          </a:p>
        </p:txBody>
      </p:sp>
      <p:sp>
        <p:nvSpPr>
          <p:cNvPr id="16" name="Rechthoek 15">
            <a:extLst>
              <a:ext uri="{FF2B5EF4-FFF2-40B4-BE49-F238E27FC236}">
                <a16:creationId xmlns:a16="http://schemas.microsoft.com/office/drawing/2014/main" id="{1654A941-48D9-98BE-CB73-4A96D5FCD9BD}"/>
              </a:ext>
            </a:extLst>
          </p:cNvPr>
          <p:cNvSpPr/>
          <p:nvPr/>
        </p:nvSpPr>
        <p:spPr>
          <a:xfrm>
            <a:off x="2097000" y="3021750"/>
            <a:ext cx="225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Storing</a:t>
            </a:r>
          </a:p>
        </p:txBody>
      </p:sp>
      <p:sp>
        <p:nvSpPr>
          <p:cNvPr id="18" name="Rechthoek 17">
            <a:extLst>
              <a:ext uri="{FF2B5EF4-FFF2-40B4-BE49-F238E27FC236}">
                <a16:creationId xmlns:a16="http://schemas.microsoft.com/office/drawing/2014/main" id="{10D3958E-532E-3390-B6CA-EBBC7BFD3EF9}"/>
              </a:ext>
            </a:extLst>
          </p:cNvPr>
          <p:cNvSpPr/>
          <p:nvPr/>
        </p:nvSpPr>
        <p:spPr>
          <a:xfrm>
            <a:off x="5157000" y="302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Netcomponent</a:t>
            </a:r>
          </a:p>
        </p:txBody>
      </p:sp>
      <p:sp>
        <p:nvSpPr>
          <p:cNvPr id="19" name="Rechthoek 18">
            <a:extLst>
              <a:ext uri="{FF2B5EF4-FFF2-40B4-BE49-F238E27FC236}">
                <a16:creationId xmlns:a16="http://schemas.microsoft.com/office/drawing/2014/main" id="{0BD2931E-2AD2-FECA-4D03-6522DA233580}"/>
              </a:ext>
            </a:extLst>
          </p:cNvPr>
          <p:cNvSpPr/>
          <p:nvPr/>
        </p:nvSpPr>
        <p:spPr>
          <a:xfrm>
            <a:off x="5157000" y="1761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20" name="Rechthoek 19">
            <a:extLst>
              <a:ext uri="{FF2B5EF4-FFF2-40B4-BE49-F238E27FC236}">
                <a16:creationId xmlns:a16="http://schemas.microsoft.com/office/drawing/2014/main" id="{83260C37-1FF7-0894-5EFE-FD2696219939}"/>
              </a:ext>
            </a:extLst>
          </p:cNvPr>
          <p:cNvSpPr/>
          <p:nvPr/>
        </p:nvSpPr>
        <p:spPr>
          <a:xfrm>
            <a:off x="5157000" y="239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Netfunctie</a:t>
            </a:r>
          </a:p>
        </p:txBody>
      </p:sp>
      <p:sp>
        <p:nvSpPr>
          <p:cNvPr id="21" name="Rechthoek 20">
            <a:extLst>
              <a:ext uri="{FF2B5EF4-FFF2-40B4-BE49-F238E27FC236}">
                <a16:creationId xmlns:a16="http://schemas.microsoft.com/office/drawing/2014/main" id="{EFCFC47A-1428-F0D2-8537-FE79A13E597E}"/>
              </a:ext>
            </a:extLst>
          </p:cNvPr>
          <p:cNvSpPr/>
          <p:nvPr/>
        </p:nvSpPr>
        <p:spPr>
          <a:xfrm>
            <a:off x="3627000" y="3651750"/>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Onderhouds- of inspectieopdracht</a:t>
            </a:r>
          </a:p>
        </p:txBody>
      </p:sp>
      <p:sp>
        <p:nvSpPr>
          <p:cNvPr id="22" name="Rechthoek 21">
            <a:extLst>
              <a:ext uri="{FF2B5EF4-FFF2-40B4-BE49-F238E27FC236}">
                <a16:creationId xmlns:a16="http://schemas.microsoft.com/office/drawing/2014/main" id="{0E73AD62-EE7B-25AB-065D-3B84F640F84B}"/>
              </a:ext>
            </a:extLst>
          </p:cNvPr>
          <p:cNvSpPr/>
          <p:nvPr/>
        </p:nvSpPr>
        <p:spPr>
          <a:xfrm>
            <a:off x="567000" y="3021750"/>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Bedieningshandeling</a:t>
            </a:r>
          </a:p>
        </p:txBody>
      </p:sp>
      <p:sp>
        <p:nvSpPr>
          <p:cNvPr id="24" name="Rechthoek 23">
            <a:extLst>
              <a:ext uri="{FF2B5EF4-FFF2-40B4-BE49-F238E27FC236}">
                <a16:creationId xmlns:a16="http://schemas.microsoft.com/office/drawing/2014/main" id="{1A7807A9-54D5-CEF0-03ED-8BC4316D6165}"/>
              </a:ext>
            </a:extLst>
          </p:cNvPr>
          <p:cNvSpPr/>
          <p:nvPr/>
        </p:nvSpPr>
        <p:spPr>
          <a:xfrm>
            <a:off x="567000" y="239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Niet-beschikbaarheid</a:t>
            </a:r>
          </a:p>
        </p:txBody>
      </p:sp>
      <p:sp>
        <p:nvSpPr>
          <p:cNvPr id="25" name="Rechthoek 24">
            <a:extLst>
              <a:ext uri="{FF2B5EF4-FFF2-40B4-BE49-F238E27FC236}">
                <a16:creationId xmlns:a16="http://schemas.microsoft.com/office/drawing/2014/main" id="{D6DA43C8-CB25-F312-27BA-CB90DECC36C7}"/>
              </a:ext>
            </a:extLst>
          </p:cNvPr>
          <p:cNvSpPr/>
          <p:nvPr/>
        </p:nvSpPr>
        <p:spPr>
          <a:xfrm>
            <a:off x="567000" y="176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Onderbreking</a:t>
            </a:r>
          </a:p>
        </p:txBody>
      </p:sp>
      <p:sp>
        <p:nvSpPr>
          <p:cNvPr id="26" name="Rechthoek 25">
            <a:extLst>
              <a:ext uri="{FF2B5EF4-FFF2-40B4-BE49-F238E27FC236}">
                <a16:creationId xmlns:a16="http://schemas.microsoft.com/office/drawing/2014/main" id="{CD2602E4-20B6-A4A5-6D25-7600ED162EAC}"/>
              </a:ext>
            </a:extLst>
          </p:cNvPr>
          <p:cNvSpPr/>
          <p:nvPr/>
        </p:nvSpPr>
        <p:spPr>
          <a:xfrm>
            <a:off x="56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Klantnotificatie</a:t>
            </a:r>
          </a:p>
        </p:txBody>
      </p:sp>
      <p:sp>
        <p:nvSpPr>
          <p:cNvPr id="27" name="Rechthoek 26">
            <a:extLst>
              <a:ext uri="{FF2B5EF4-FFF2-40B4-BE49-F238E27FC236}">
                <a16:creationId xmlns:a16="http://schemas.microsoft.com/office/drawing/2014/main" id="{E3511337-0754-20BF-F26E-68FF97F26FF4}"/>
              </a:ext>
            </a:extLst>
          </p:cNvPr>
          <p:cNvSpPr/>
          <p:nvPr/>
        </p:nvSpPr>
        <p:spPr>
          <a:xfrm>
            <a:off x="2862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Klantverzoek</a:t>
            </a:r>
          </a:p>
        </p:txBody>
      </p:sp>
      <p:sp>
        <p:nvSpPr>
          <p:cNvPr id="28" name="Rechthoek 27">
            <a:extLst>
              <a:ext uri="{FF2B5EF4-FFF2-40B4-BE49-F238E27FC236}">
                <a16:creationId xmlns:a16="http://schemas.microsoft.com/office/drawing/2014/main" id="{E4ECD2EE-B4F6-ECAC-5A30-C9EC0F80A044}"/>
              </a:ext>
            </a:extLst>
          </p:cNvPr>
          <p:cNvSpPr/>
          <p:nvPr/>
        </p:nvSpPr>
        <p:spPr>
          <a:xfrm>
            <a:off x="362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Storings-compensatie</a:t>
            </a:r>
          </a:p>
        </p:txBody>
      </p:sp>
      <p:cxnSp>
        <p:nvCxnSpPr>
          <p:cNvPr id="29" name="Rechte verbindingslijn 28">
            <a:extLst>
              <a:ext uri="{FF2B5EF4-FFF2-40B4-BE49-F238E27FC236}">
                <a16:creationId xmlns:a16="http://schemas.microsoft.com/office/drawing/2014/main" id="{F2C207F9-08C4-9D13-A13C-464A3DA1AD83}"/>
              </a:ext>
            </a:extLst>
          </p:cNvPr>
          <p:cNvCxnSpPr>
            <a:cxnSpLocks/>
            <a:stCxn id="28" idx="2"/>
          </p:cNvCxnSpPr>
          <p:nvPr/>
        </p:nvCxnSpPr>
        <p:spPr>
          <a:xfrm>
            <a:off x="398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DAFF220-3BC5-7F51-C2BB-008DAB13757A}"/>
              </a:ext>
            </a:extLst>
          </p:cNvPr>
          <p:cNvCxnSpPr>
            <a:cxnSpLocks/>
            <a:stCxn id="27" idx="2"/>
          </p:cNvCxnSpPr>
          <p:nvPr/>
        </p:nvCxnSpPr>
        <p:spPr>
          <a:xfrm>
            <a:off x="3222000" y="140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870B7E3E-E4E3-1E4E-2A4D-EFDDBD49A80B}"/>
              </a:ext>
            </a:extLst>
          </p:cNvPr>
          <p:cNvCxnSpPr>
            <a:cxnSpLocks/>
            <a:stCxn id="26" idx="2"/>
          </p:cNvCxnSpPr>
          <p:nvPr/>
        </p:nvCxnSpPr>
        <p:spPr>
          <a:xfrm>
            <a:off x="92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9B65BE0-31C4-0810-14B6-EED7C2E8FAD8}"/>
              </a:ext>
            </a:extLst>
          </p:cNvPr>
          <p:cNvCxnSpPr>
            <a:cxnSpLocks/>
            <a:stCxn id="20" idx="1"/>
            <a:endCxn id="24" idx="3"/>
          </p:cNvCxnSpPr>
          <p:nvPr/>
        </p:nvCxnSpPr>
        <p:spPr>
          <a:xfrm flipH="1">
            <a:off x="4347000" y="252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783F013-E4EE-84FB-9C29-4AAF6A9F5F63}"/>
              </a:ext>
            </a:extLst>
          </p:cNvPr>
          <p:cNvCxnSpPr>
            <a:cxnSpLocks/>
            <a:stCxn id="18" idx="1"/>
            <a:endCxn id="16" idx="3"/>
          </p:cNvCxnSpPr>
          <p:nvPr/>
        </p:nvCxnSpPr>
        <p:spPr>
          <a:xfrm flipH="1">
            <a:off x="4347000" y="315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C195482-F82A-30D0-E2EB-C758F41FDAFA}"/>
              </a:ext>
            </a:extLst>
          </p:cNvPr>
          <p:cNvCxnSpPr>
            <a:cxnSpLocks/>
            <a:endCxn id="11" idx="0"/>
          </p:cNvCxnSpPr>
          <p:nvPr/>
        </p:nvCxnSpPr>
        <p:spPr>
          <a:xfrm>
            <a:off x="927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3470EAD-5894-893B-8C3E-6F7EF3512884}"/>
              </a:ext>
            </a:extLst>
          </p:cNvPr>
          <p:cNvCxnSpPr>
            <a:cxnSpLocks/>
            <a:endCxn id="10" idx="0"/>
          </p:cNvCxnSpPr>
          <p:nvPr/>
        </p:nvCxnSpPr>
        <p:spPr>
          <a:xfrm>
            <a:off x="1692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24A19E6-AD51-298D-B691-61F6AC3720ED}"/>
              </a:ext>
            </a:extLst>
          </p:cNvPr>
          <p:cNvCxnSpPr>
            <a:cxnSpLocks/>
            <a:stCxn id="24" idx="0"/>
            <a:endCxn id="25" idx="2"/>
          </p:cNvCxnSpPr>
          <p:nvPr/>
        </p:nvCxnSpPr>
        <p:spPr>
          <a:xfrm flipV="1">
            <a:off x="2457000" y="203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F60834D7-F268-DB22-B3DC-D3BABDF8F76A}"/>
              </a:ext>
            </a:extLst>
          </p:cNvPr>
          <p:cNvCxnSpPr>
            <a:cxnSpLocks/>
            <a:stCxn id="16" idx="0"/>
          </p:cNvCxnSpPr>
          <p:nvPr/>
        </p:nvCxnSpPr>
        <p:spPr>
          <a:xfrm flipV="1">
            <a:off x="32220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267DA8F4-CDC5-55F5-0F69-CB6E1A0E1447}"/>
              </a:ext>
            </a:extLst>
          </p:cNvPr>
          <p:cNvCxnSpPr>
            <a:cxnSpLocks/>
            <a:stCxn id="22" idx="0"/>
          </p:cNvCxnSpPr>
          <p:nvPr/>
        </p:nvCxnSpPr>
        <p:spPr>
          <a:xfrm flipV="1">
            <a:off x="13095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82072ACB-8ECF-0505-493D-58283E1103E4}"/>
              </a:ext>
            </a:extLst>
          </p:cNvPr>
          <p:cNvCxnSpPr>
            <a:cxnSpLocks/>
            <a:stCxn id="18" idx="2"/>
          </p:cNvCxnSpPr>
          <p:nvPr/>
        </p:nvCxnSpPr>
        <p:spPr>
          <a:xfrm>
            <a:off x="551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2EA949A9-CBAD-EE2C-132D-B5FEBC477D61}"/>
              </a:ext>
            </a:extLst>
          </p:cNvPr>
          <p:cNvCxnSpPr>
            <a:cxnSpLocks/>
            <a:stCxn id="20" idx="2"/>
            <a:endCxn id="18" idx="0"/>
          </p:cNvCxnSpPr>
          <p:nvPr/>
        </p:nvCxnSpPr>
        <p:spPr>
          <a:xfrm>
            <a:off x="5517000" y="266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43DFC6BC-A0C1-D488-963F-BF6021D291D3}"/>
              </a:ext>
            </a:extLst>
          </p:cNvPr>
          <p:cNvCxnSpPr>
            <a:cxnSpLocks/>
            <a:stCxn id="19" idx="2"/>
            <a:endCxn id="20" idx="0"/>
          </p:cNvCxnSpPr>
          <p:nvPr/>
        </p:nvCxnSpPr>
        <p:spPr>
          <a:xfrm>
            <a:off x="5517000" y="203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A6118BF1-1EF3-FA01-B702-F095E8250ADB}"/>
              </a:ext>
            </a:extLst>
          </p:cNvPr>
          <p:cNvCxnSpPr>
            <a:cxnSpLocks/>
            <a:endCxn id="21" idx="2"/>
          </p:cNvCxnSpPr>
          <p:nvPr/>
        </p:nvCxnSpPr>
        <p:spPr>
          <a:xfrm flipV="1">
            <a:off x="475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106AA16-6495-88C6-C35A-A25F79DA2ED7}"/>
              </a:ext>
            </a:extLst>
          </p:cNvPr>
          <p:cNvCxnSpPr>
            <a:cxnSpLocks/>
            <a:endCxn id="10" idx="2"/>
          </p:cNvCxnSpPr>
          <p:nvPr/>
        </p:nvCxnSpPr>
        <p:spPr>
          <a:xfrm flipV="1">
            <a:off x="169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4D03BD42-4AFE-F549-6642-11752C4574A1}"/>
              </a:ext>
            </a:extLst>
          </p:cNvPr>
          <p:cNvCxnSpPr>
            <a:cxnSpLocks/>
            <a:endCxn id="11" idx="2"/>
          </p:cNvCxnSpPr>
          <p:nvPr/>
        </p:nvCxnSpPr>
        <p:spPr>
          <a:xfrm flipV="1">
            <a:off x="927000" y="392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D7322863-2C6D-0B0F-C135-11DC0C1D4BE1}"/>
              </a:ext>
            </a:extLst>
          </p:cNvPr>
          <p:cNvCxnSpPr>
            <a:cxnSpLocks/>
            <a:stCxn id="16" idx="2"/>
            <a:endCxn id="13" idx="0"/>
          </p:cNvCxnSpPr>
          <p:nvPr/>
        </p:nvCxnSpPr>
        <p:spPr>
          <a:xfrm>
            <a:off x="3222000" y="329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28FFC081-2A64-0427-9CEA-9DC80BA4A5DB}"/>
              </a:ext>
            </a:extLst>
          </p:cNvPr>
          <p:cNvCxnSpPr>
            <a:cxnSpLocks/>
          </p:cNvCxnSpPr>
          <p:nvPr/>
        </p:nvCxnSpPr>
        <p:spPr>
          <a:xfrm>
            <a:off x="398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82399B50-EE4B-2002-E5B2-86E09CE4570E}"/>
              </a:ext>
            </a:extLst>
          </p:cNvPr>
          <p:cNvCxnSpPr>
            <a:cxnSpLocks/>
          </p:cNvCxnSpPr>
          <p:nvPr/>
        </p:nvCxnSpPr>
        <p:spPr>
          <a:xfrm flipV="1">
            <a:off x="2457000" y="3291750"/>
            <a:ext cx="0" cy="99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94" name="Tekstvak 93">
            <a:extLst>
              <a:ext uri="{FF2B5EF4-FFF2-40B4-BE49-F238E27FC236}">
                <a16:creationId xmlns:a16="http://schemas.microsoft.com/office/drawing/2014/main" id="{C2568B5B-F375-2001-0343-1AC029030089}"/>
              </a:ext>
            </a:extLst>
          </p:cNvPr>
          <p:cNvSpPr txBox="1"/>
          <p:nvPr/>
        </p:nvSpPr>
        <p:spPr>
          <a:xfrm>
            <a:off x="2862000" y="2706750"/>
            <a:ext cx="720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95" name="Tekstvak 94">
            <a:extLst>
              <a:ext uri="{FF2B5EF4-FFF2-40B4-BE49-F238E27FC236}">
                <a16:creationId xmlns:a16="http://schemas.microsoft.com/office/drawing/2014/main" id="{2AD016E4-D728-F9B6-7A96-C3F76D1405DC}"/>
              </a:ext>
            </a:extLst>
          </p:cNvPr>
          <p:cNvSpPr txBox="1"/>
          <p:nvPr/>
        </p:nvSpPr>
        <p:spPr>
          <a:xfrm>
            <a:off x="2097000" y="2076750"/>
            <a:ext cx="720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96" name="Tekstvak 95">
            <a:extLst>
              <a:ext uri="{FF2B5EF4-FFF2-40B4-BE49-F238E27FC236}">
                <a16:creationId xmlns:a16="http://schemas.microsoft.com/office/drawing/2014/main" id="{F1CA0FC1-6488-DAB6-BAE0-B566D28D8401}"/>
              </a:ext>
            </a:extLst>
          </p:cNvPr>
          <p:cNvSpPr txBox="1"/>
          <p:nvPr/>
        </p:nvSpPr>
        <p:spPr>
          <a:xfrm>
            <a:off x="3627000" y="14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97" name="Tekstvak 96">
            <a:extLst>
              <a:ext uri="{FF2B5EF4-FFF2-40B4-BE49-F238E27FC236}">
                <a16:creationId xmlns:a16="http://schemas.microsoft.com/office/drawing/2014/main" id="{881FFF59-B236-B95C-4458-87D234EC9B16}"/>
              </a:ext>
            </a:extLst>
          </p:cNvPr>
          <p:cNvSpPr txBox="1"/>
          <p:nvPr/>
        </p:nvSpPr>
        <p:spPr>
          <a:xfrm>
            <a:off x="2862000" y="1446750"/>
            <a:ext cx="720000" cy="76944"/>
          </a:xfrm>
          <a:prstGeom prst="rect">
            <a:avLst/>
          </a:prstGeom>
          <a:solidFill>
            <a:schemeClr val="bg1"/>
          </a:solidFill>
        </p:spPr>
        <p:txBody>
          <a:bodyPr wrap="square" lIns="0" tIns="0" rIns="0" bIns="0" rtlCol="0" anchor="ctr">
            <a:spAutoFit/>
          </a:bodyPr>
          <a:lstStyle/>
          <a:p>
            <a:pPr algn="ctr"/>
            <a:r>
              <a:rPr lang="nl-NL" sz="500"/>
              <a:t>over</a:t>
            </a:r>
          </a:p>
        </p:txBody>
      </p:sp>
      <p:sp>
        <p:nvSpPr>
          <p:cNvPr id="98" name="Tekstvak 97">
            <a:extLst>
              <a:ext uri="{FF2B5EF4-FFF2-40B4-BE49-F238E27FC236}">
                <a16:creationId xmlns:a16="http://schemas.microsoft.com/office/drawing/2014/main" id="{5D580ABB-9AA3-646B-3382-672D3BCC291F}"/>
              </a:ext>
            </a:extLst>
          </p:cNvPr>
          <p:cNvSpPr txBox="1"/>
          <p:nvPr/>
        </p:nvSpPr>
        <p:spPr>
          <a:xfrm>
            <a:off x="567000" y="1446750"/>
            <a:ext cx="720000" cy="76944"/>
          </a:xfrm>
          <a:prstGeom prst="rect">
            <a:avLst/>
          </a:prstGeom>
          <a:solidFill>
            <a:schemeClr val="bg1"/>
          </a:solidFill>
        </p:spPr>
        <p:txBody>
          <a:bodyPr wrap="square" lIns="0" tIns="0" rIns="0" bIns="0" rtlCol="0" anchor="ctr">
            <a:spAutoFit/>
          </a:bodyPr>
          <a:lstStyle/>
          <a:p>
            <a:pPr algn="ctr"/>
            <a:r>
              <a:rPr lang="nl-NL" sz="500"/>
              <a:t>aankondiging van</a:t>
            </a:r>
          </a:p>
        </p:txBody>
      </p:sp>
      <p:sp>
        <p:nvSpPr>
          <p:cNvPr id="99" name="Tekstvak 98">
            <a:extLst>
              <a:ext uri="{FF2B5EF4-FFF2-40B4-BE49-F238E27FC236}">
                <a16:creationId xmlns:a16="http://schemas.microsoft.com/office/drawing/2014/main" id="{80931D4E-D001-9E9E-EA5D-D54FCD9C598B}"/>
              </a:ext>
            </a:extLst>
          </p:cNvPr>
          <p:cNvSpPr txBox="1"/>
          <p:nvPr/>
        </p:nvSpPr>
        <p:spPr>
          <a:xfrm>
            <a:off x="567000" y="2706750"/>
            <a:ext cx="1485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100" name="Tekstvak 99">
            <a:extLst>
              <a:ext uri="{FF2B5EF4-FFF2-40B4-BE49-F238E27FC236}">
                <a16:creationId xmlns:a16="http://schemas.microsoft.com/office/drawing/2014/main" id="{4E406BB1-79BA-615B-5EC5-1FF190A74440}"/>
              </a:ext>
            </a:extLst>
          </p:cNvPr>
          <p:cNvSpPr txBox="1"/>
          <p:nvPr/>
        </p:nvSpPr>
        <p:spPr>
          <a:xfrm>
            <a:off x="567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1" name="Tekstvak 100">
            <a:extLst>
              <a:ext uri="{FF2B5EF4-FFF2-40B4-BE49-F238E27FC236}">
                <a16:creationId xmlns:a16="http://schemas.microsoft.com/office/drawing/2014/main" id="{34109D0B-E98C-EA76-41CD-AD8EAC15EA35}"/>
              </a:ext>
            </a:extLst>
          </p:cNvPr>
          <p:cNvSpPr txBox="1"/>
          <p:nvPr/>
        </p:nvSpPr>
        <p:spPr>
          <a:xfrm>
            <a:off x="1332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2" name="Tekstvak 101">
            <a:extLst>
              <a:ext uri="{FF2B5EF4-FFF2-40B4-BE49-F238E27FC236}">
                <a16:creationId xmlns:a16="http://schemas.microsoft.com/office/drawing/2014/main" id="{29546B8E-13A7-BD7B-158B-805DDDEDEF73}"/>
              </a:ext>
            </a:extLst>
          </p:cNvPr>
          <p:cNvSpPr txBox="1"/>
          <p:nvPr/>
        </p:nvSpPr>
        <p:spPr>
          <a:xfrm>
            <a:off x="567000" y="3966750"/>
            <a:ext cx="720000" cy="76944"/>
          </a:xfrm>
          <a:prstGeom prst="rect">
            <a:avLst/>
          </a:prstGeom>
          <a:solidFill>
            <a:schemeClr val="bg1"/>
          </a:solidFill>
        </p:spPr>
        <p:txBody>
          <a:bodyPr wrap="square" lIns="0" tIns="0" rIns="0" bIns="0" rtlCol="0" anchor="ctr">
            <a:spAutoFit/>
          </a:bodyPr>
          <a:lstStyle/>
          <a:p>
            <a:pPr algn="ctr"/>
            <a:r>
              <a:rPr lang="nl-NL" sz="500"/>
              <a:t>voorbereiding van</a:t>
            </a:r>
          </a:p>
        </p:txBody>
      </p:sp>
      <p:sp>
        <p:nvSpPr>
          <p:cNvPr id="103" name="Tekstvak 102">
            <a:extLst>
              <a:ext uri="{FF2B5EF4-FFF2-40B4-BE49-F238E27FC236}">
                <a16:creationId xmlns:a16="http://schemas.microsoft.com/office/drawing/2014/main" id="{AC3A3E82-2582-1277-F06C-67F2825E3656}"/>
              </a:ext>
            </a:extLst>
          </p:cNvPr>
          <p:cNvSpPr txBox="1"/>
          <p:nvPr/>
        </p:nvSpPr>
        <p:spPr>
          <a:xfrm>
            <a:off x="1332000" y="3966750"/>
            <a:ext cx="720000" cy="76944"/>
          </a:xfrm>
          <a:prstGeom prst="rect">
            <a:avLst/>
          </a:prstGeom>
          <a:solidFill>
            <a:schemeClr val="bg1"/>
          </a:solidFill>
        </p:spPr>
        <p:txBody>
          <a:bodyPr wrap="square" lIns="0" tIns="0" rIns="0" bIns="0" rtlCol="0" anchor="ctr">
            <a:spAutoFit/>
          </a:bodyPr>
          <a:lstStyle/>
          <a:p>
            <a:pPr algn="ctr"/>
            <a:r>
              <a:rPr lang="nl-NL" sz="500"/>
              <a:t>voorbereiding van</a:t>
            </a:r>
          </a:p>
        </p:txBody>
      </p:sp>
      <p:sp>
        <p:nvSpPr>
          <p:cNvPr id="104" name="Tekstvak 103">
            <a:extLst>
              <a:ext uri="{FF2B5EF4-FFF2-40B4-BE49-F238E27FC236}">
                <a16:creationId xmlns:a16="http://schemas.microsoft.com/office/drawing/2014/main" id="{F7E923A5-45F7-667F-F751-B2B397E18502}"/>
              </a:ext>
            </a:extLst>
          </p:cNvPr>
          <p:cNvSpPr txBox="1"/>
          <p:nvPr/>
        </p:nvSpPr>
        <p:spPr>
          <a:xfrm>
            <a:off x="2862000" y="351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05" name="Tekstvak 104">
            <a:extLst>
              <a:ext uri="{FF2B5EF4-FFF2-40B4-BE49-F238E27FC236}">
                <a16:creationId xmlns:a16="http://schemas.microsoft.com/office/drawing/2014/main" id="{A36BFFA3-BEDD-AF79-8155-F18FAB2A70B0}"/>
              </a:ext>
            </a:extLst>
          </p:cNvPr>
          <p:cNvSpPr txBox="1"/>
          <p:nvPr/>
        </p:nvSpPr>
        <p:spPr>
          <a:xfrm>
            <a:off x="2097000" y="41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06" name="Tekstvak 105">
            <a:extLst>
              <a:ext uri="{FF2B5EF4-FFF2-40B4-BE49-F238E27FC236}">
                <a16:creationId xmlns:a16="http://schemas.microsoft.com/office/drawing/2014/main" id="{92ECEA72-DE66-A40E-952C-EA2BD9D45A0E}"/>
              </a:ext>
            </a:extLst>
          </p:cNvPr>
          <p:cNvSpPr txBox="1"/>
          <p:nvPr/>
        </p:nvSpPr>
        <p:spPr>
          <a:xfrm>
            <a:off x="3627000" y="3516750"/>
            <a:ext cx="720000" cy="76944"/>
          </a:xfrm>
          <a:prstGeom prst="rect">
            <a:avLst/>
          </a:prstGeom>
          <a:solidFill>
            <a:schemeClr val="bg1"/>
          </a:solidFill>
        </p:spPr>
        <p:txBody>
          <a:bodyPr wrap="square" lIns="0" tIns="0" rIns="0" bIns="0" rtlCol="0" anchor="ctr">
            <a:spAutoFit/>
          </a:bodyPr>
          <a:lstStyle/>
          <a:p>
            <a:pPr algn="ctr"/>
            <a:r>
              <a:rPr lang="nl-NL" sz="500"/>
              <a:t>definitief herstel na</a:t>
            </a:r>
          </a:p>
        </p:txBody>
      </p:sp>
      <p:sp>
        <p:nvSpPr>
          <p:cNvPr id="107" name="Tekstvak 106">
            <a:extLst>
              <a:ext uri="{FF2B5EF4-FFF2-40B4-BE49-F238E27FC236}">
                <a16:creationId xmlns:a16="http://schemas.microsoft.com/office/drawing/2014/main" id="{FB37DF36-7FAD-F73F-C986-ADE3125511FE}"/>
              </a:ext>
            </a:extLst>
          </p:cNvPr>
          <p:cNvSpPr txBox="1"/>
          <p:nvPr/>
        </p:nvSpPr>
        <p:spPr>
          <a:xfrm>
            <a:off x="5157000" y="3516750"/>
            <a:ext cx="720000" cy="76944"/>
          </a:xfrm>
          <a:prstGeom prst="rect">
            <a:avLst/>
          </a:prstGeom>
          <a:solidFill>
            <a:schemeClr val="bg1"/>
          </a:solidFill>
        </p:spPr>
        <p:txBody>
          <a:bodyPr wrap="square" lIns="0" tIns="0" rIns="0" bIns="0" rtlCol="0" anchor="ctr">
            <a:spAutoFit/>
          </a:bodyPr>
          <a:lstStyle/>
          <a:p>
            <a:pPr algn="ctr"/>
            <a:r>
              <a:rPr lang="nl-NL" sz="500"/>
              <a:t>voor</a:t>
            </a:r>
          </a:p>
        </p:txBody>
      </p:sp>
      <p:sp>
        <p:nvSpPr>
          <p:cNvPr id="108" name="Tekstvak 107">
            <a:extLst>
              <a:ext uri="{FF2B5EF4-FFF2-40B4-BE49-F238E27FC236}">
                <a16:creationId xmlns:a16="http://schemas.microsoft.com/office/drawing/2014/main" id="{B9878673-A489-671E-0DE5-99E8A2E9D12A}"/>
              </a:ext>
            </a:extLst>
          </p:cNvPr>
          <p:cNvSpPr txBox="1"/>
          <p:nvPr/>
        </p:nvSpPr>
        <p:spPr>
          <a:xfrm>
            <a:off x="5157000" y="2886750"/>
            <a:ext cx="720000" cy="76944"/>
          </a:xfrm>
          <a:prstGeom prst="rect">
            <a:avLst/>
          </a:prstGeom>
          <a:solidFill>
            <a:schemeClr val="bg1"/>
          </a:solidFill>
        </p:spPr>
        <p:txBody>
          <a:bodyPr wrap="square" lIns="0" tIns="0" rIns="0" bIns="0" rtlCol="0" anchor="ctr">
            <a:spAutoFit/>
          </a:bodyPr>
          <a:lstStyle/>
          <a:p>
            <a:pPr algn="ctr"/>
            <a:r>
              <a:rPr lang="nl-NL" sz="500"/>
              <a:t>ingezet op</a:t>
            </a:r>
          </a:p>
        </p:txBody>
      </p:sp>
      <p:sp>
        <p:nvSpPr>
          <p:cNvPr id="109" name="Tekstvak 108">
            <a:extLst>
              <a:ext uri="{FF2B5EF4-FFF2-40B4-BE49-F238E27FC236}">
                <a16:creationId xmlns:a16="http://schemas.microsoft.com/office/drawing/2014/main" id="{19C62763-086C-5070-1315-8A3D456A9D80}"/>
              </a:ext>
            </a:extLst>
          </p:cNvPr>
          <p:cNvSpPr txBox="1"/>
          <p:nvPr/>
        </p:nvSpPr>
        <p:spPr>
          <a:xfrm>
            <a:off x="5157000" y="2256750"/>
            <a:ext cx="720000" cy="76944"/>
          </a:xfrm>
          <a:prstGeom prst="rect">
            <a:avLst/>
          </a:prstGeom>
          <a:solidFill>
            <a:schemeClr val="bg1"/>
          </a:solidFill>
        </p:spPr>
        <p:txBody>
          <a:bodyPr wrap="square" lIns="0" tIns="0" rIns="0" bIns="0" rtlCol="0" anchor="ctr">
            <a:spAutoFit/>
          </a:bodyPr>
          <a:lstStyle/>
          <a:p>
            <a:pPr algn="ctr"/>
            <a:r>
              <a:rPr lang="nl-NL" sz="500"/>
              <a:t>realisatie van</a:t>
            </a:r>
          </a:p>
        </p:txBody>
      </p:sp>
      <p:sp>
        <p:nvSpPr>
          <p:cNvPr id="112" name="Tekstvak 111">
            <a:extLst>
              <a:ext uri="{FF2B5EF4-FFF2-40B4-BE49-F238E27FC236}">
                <a16:creationId xmlns:a16="http://schemas.microsoft.com/office/drawing/2014/main" id="{8211BC75-0EEE-A42E-3BC4-B06380B2E554}"/>
              </a:ext>
            </a:extLst>
          </p:cNvPr>
          <p:cNvSpPr txBox="1"/>
          <p:nvPr/>
        </p:nvSpPr>
        <p:spPr>
          <a:xfrm>
            <a:off x="4392000" y="41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13" name="Tekstvak 112">
            <a:extLst>
              <a:ext uri="{FF2B5EF4-FFF2-40B4-BE49-F238E27FC236}">
                <a16:creationId xmlns:a16="http://schemas.microsoft.com/office/drawing/2014/main" id="{BCEFE67A-623C-3012-C8F0-71E1D9586459}"/>
              </a:ext>
            </a:extLst>
          </p:cNvPr>
          <p:cNvSpPr txBox="1"/>
          <p:nvPr/>
        </p:nvSpPr>
        <p:spPr>
          <a:xfrm>
            <a:off x="4437000" y="1851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114" name="Tekstvak 113">
            <a:extLst>
              <a:ext uri="{FF2B5EF4-FFF2-40B4-BE49-F238E27FC236}">
                <a16:creationId xmlns:a16="http://schemas.microsoft.com/office/drawing/2014/main" id="{749890DA-D24E-9969-CB8E-ABC6A1755BCA}"/>
              </a:ext>
            </a:extLst>
          </p:cNvPr>
          <p:cNvSpPr txBox="1"/>
          <p:nvPr/>
        </p:nvSpPr>
        <p:spPr>
          <a:xfrm>
            <a:off x="4437000" y="2481750"/>
            <a:ext cx="102593" cy="76944"/>
          </a:xfrm>
          <a:prstGeom prst="rect">
            <a:avLst/>
          </a:prstGeom>
          <a:solidFill>
            <a:schemeClr val="bg1"/>
          </a:solidFill>
        </p:spPr>
        <p:txBody>
          <a:bodyPr wrap="none" lIns="0" tIns="0" rIns="0" bIns="0" rtlCol="0" anchor="ctr">
            <a:spAutoFit/>
          </a:bodyPr>
          <a:lstStyle/>
          <a:p>
            <a:pPr algn="ctr"/>
            <a:r>
              <a:rPr lang="nl-NL" sz="500"/>
              <a:t>van</a:t>
            </a:r>
          </a:p>
        </p:txBody>
      </p:sp>
      <p:sp>
        <p:nvSpPr>
          <p:cNvPr id="115" name="Tekstvak 114">
            <a:extLst>
              <a:ext uri="{FF2B5EF4-FFF2-40B4-BE49-F238E27FC236}">
                <a16:creationId xmlns:a16="http://schemas.microsoft.com/office/drawing/2014/main" id="{193ADCA4-C223-C2F1-D7C7-7CC76E7A9A76}"/>
              </a:ext>
            </a:extLst>
          </p:cNvPr>
          <p:cNvSpPr txBox="1"/>
          <p:nvPr/>
        </p:nvSpPr>
        <p:spPr>
          <a:xfrm>
            <a:off x="4437000" y="3111750"/>
            <a:ext cx="105799" cy="76944"/>
          </a:xfrm>
          <a:prstGeom prst="rect">
            <a:avLst/>
          </a:prstGeom>
          <a:solidFill>
            <a:schemeClr val="bg1"/>
          </a:solidFill>
        </p:spPr>
        <p:txBody>
          <a:bodyPr wrap="none" lIns="0" tIns="0" rIns="0" bIns="0" rtlCol="0" anchor="ctr">
            <a:spAutoFit/>
          </a:bodyPr>
          <a:lstStyle/>
          <a:p>
            <a:pPr algn="ctr"/>
            <a:r>
              <a:rPr lang="nl-NL" sz="500"/>
              <a:t>aan</a:t>
            </a:r>
          </a:p>
        </p:txBody>
      </p:sp>
      <p:graphicFrame>
        <p:nvGraphicFramePr>
          <p:cNvPr id="116" name="Tabel 110">
            <a:extLst>
              <a:ext uri="{FF2B5EF4-FFF2-40B4-BE49-F238E27FC236}">
                <a16:creationId xmlns:a16="http://schemas.microsoft.com/office/drawing/2014/main" id="{E7FC20BB-919A-9B77-1786-F613F4CF73F3}"/>
              </a:ext>
            </a:extLst>
          </p:cNvPr>
          <p:cNvGraphicFramePr>
            <a:graphicFrameLocks noGrp="1"/>
          </p:cNvGraphicFramePr>
          <p:nvPr>
            <p:extLst>
              <p:ext uri="{D42A27DB-BD31-4B8C-83A1-F6EECF244321}">
                <p14:modId xmlns:p14="http://schemas.microsoft.com/office/powerpoint/2010/main" val="1810096248"/>
              </p:ext>
            </p:extLst>
          </p:nvPr>
        </p:nvGraphicFramePr>
        <p:xfrm>
          <a:off x="6147000" y="1761750"/>
          <a:ext cx="2745000" cy="1356360"/>
        </p:xfrm>
        <a:graphic>
          <a:graphicData uri="http://schemas.openxmlformats.org/drawingml/2006/table">
            <a:tbl>
              <a:tblPr>
                <a:tableStyleId>{F5AB1C69-6EDB-4FF4-983F-18BD219EF322}</a:tableStyleId>
              </a:tblPr>
              <a:tblGrid>
                <a:gridCol w="2745000">
                  <a:extLst>
                    <a:ext uri="{9D8B030D-6E8A-4147-A177-3AD203B41FA5}">
                      <a16:colId xmlns:a16="http://schemas.microsoft.com/office/drawing/2014/main" val="452924276"/>
                    </a:ext>
                  </a:extLst>
                </a:gridCol>
              </a:tblGrid>
              <a:tr h="159825">
                <a:tc>
                  <a:txBody>
                    <a:bodyPr/>
                    <a:lstStyle/>
                    <a:p>
                      <a:r>
                        <a:rPr lang="nl-NL" sz="700"/>
                        <a:t>Een </a:t>
                      </a:r>
                      <a:r>
                        <a:rPr lang="nl-NL" sz="700" b="1"/>
                        <a:t>storing</a:t>
                      </a:r>
                      <a:r>
                        <a:rPr lang="nl-NL" sz="700"/>
                        <a:t> aan een </a:t>
                      </a:r>
                      <a:r>
                        <a:rPr lang="nl-NL" sz="700" b="1"/>
                        <a:t>netcomponent</a:t>
                      </a:r>
                      <a:r>
                        <a:rPr lang="nl-NL" sz="700"/>
                        <a:t> kan de oorzaak zijn van een onvoorziene </a:t>
                      </a:r>
                      <a:r>
                        <a:rPr lang="nl-NL" sz="700" b="1"/>
                        <a:t>niet-beschikbaarheid</a:t>
                      </a:r>
                      <a:r>
                        <a:rPr lang="nl-NL" sz="700"/>
                        <a:t> (ONB) van een </a:t>
                      </a:r>
                      <a:r>
                        <a:rPr lang="nl-NL" sz="700" b="1"/>
                        <a:t>netfunctie</a:t>
                      </a:r>
                      <a:r>
                        <a:rPr lang="nl-NL" sz="700"/>
                        <a:t>, die de oorzaak kan zijn van een onvoorziene </a:t>
                      </a:r>
                      <a:r>
                        <a:rPr lang="nl-NL" sz="700" b="1"/>
                        <a:t>onderbreking</a:t>
                      </a:r>
                      <a:r>
                        <a:rPr lang="nl-NL" sz="700"/>
                        <a:t> van de transportdienst op een </a:t>
                      </a:r>
                      <a:r>
                        <a:rPr lang="nl-NL" sz="700" b="1"/>
                        <a:t>aansluiting</a:t>
                      </a:r>
                      <a:r>
                        <a:rPr lang="nl-NL" sz="700"/>
                        <a:t>, die gemeld kan zijn in een </a:t>
                      </a:r>
                      <a:r>
                        <a:rPr lang="nl-NL" sz="700" b="1"/>
                        <a:t>klantverzoek</a:t>
                      </a:r>
                      <a:r>
                        <a:rPr lang="nl-NL" sz="700"/>
                        <a:t> en die aanleiding kan zijn voor de betaling van een </a:t>
                      </a:r>
                      <a:r>
                        <a:rPr lang="nl-NL" sz="700" b="1" err="1"/>
                        <a:t>storingsompensatie</a:t>
                      </a:r>
                      <a:r>
                        <a:rPr lang="nl-NL" sz="700"/>
                        <a:t>.</a:t>
                      </a:r>
                    </a:p>
                  </a:txBody>
                  <a:tcPr/>
                </a:tc>
                <a:extLst>
                  <a:ext uri="{0D108BD9-81ED-4DB2-BD59-A6C34878D82A}">
                    <a16:rowId xmlns:a16="http://schemas.microsoft.com/office/drawing/2014/main" val="4267735626"/>
                  </a:ext>
                </a:extLst>
              </a:tr>
              <a:tr h="159825">
                <a:tc>
                  <a:txBody>
                    <a:bodyPr/>
                    <a:lstStyle/>
                    <a:p>
                      <a:r>
                        <a:rPr lang="nl-NL" sz="700"/>
                        <a:t>Een </a:t>
                      </a:r>
                      <a:r>
                        <a:rPr lang="nl-NL" sz="700" b="1"/>
                        <a:t>bedieningshandeling</a:t>
                      </a:r>
                      <a:r>
                        <a:rPr lang="nl-NL" sz="700"/>
                        <a:t> kan het begin zijn van een voorziene </a:t>
                      </a:r>
                      <a:r>
                        <a:rPr lang="nl-NL" sz="700" b="1"/>
                        <a:t>niet-beschikbaarheid</a:t>
                      </a:r>
                      <a:r>
                        <a:rPr lang="nl-NL" sz="700"/>
                        <a:t> (VNB) van een </a:t>
                      </a:r>
                      <a:r>
                        <a:rPr lang="nl-NL" sz="700" b="1"/>
                        <a:t>netfunctie</a:t>
                      </a:r>
                      <a:r>
                        <a:rPr lang="nl-NL" sz="700"/>
                        <a:t>, die de oorzaak kan zijn van een voorziene </a:t>
                      </a:r>
                      <a:r>
                        <a:rPr lang="nl-NL" sz="700" b="1"/>
                        <a:t>onderbreking</a:t>
                      </a:r>
                      <a:r>
                        <a:rPr lang="nl-NL" sz="700"/>
                        <a:t> van de transportdienst op een </a:t>
                      </a:r>
                      <a:r>
                        <a:rPr lang="nl-NL" sz="700" b="1"/>
                        <a:t>aansluiting</a:t>
                      </a:r>
                      <a:r>
                        <a:rPr lang="nl-NL" sz="700"/>
                        <a:t>, die is aangekondigd in een </a:t>
                      </a:r>
                      <a:r>
                        <a:rPr lang="nl-NL" sz="700" b="1"/>
                        <a:t>klantnotificatie</a:t>
                      </a:r>
                      <a:r>
                        <a:rPr lang="nl-NL" sz="700"/>
                        <a:t>.</a:t>
                      </a:r>
                    </a:p>
                  </a:txBody>
                  <a:tcPr/>
                </a:tc>
                <a:extLst>
                  <a:ext uri="{0D108BD9-81ED-4DB2-BD59-A6C34878D82A}">
                    <a16:rowId xmlns:a16="http://schemas.microsoft.com/office/drawing/2014/main" val="4125656627"/>
                  </a:ext>
                </a:extLst>
              </a:tr>
            </a:tbl>
          </a:graphicData>
        </a:graphic>
      </p:graphicFrame>
    </p:spTree>
    <p:extLst>
      <p:ext uri="{BB962C8B-B14F-4D97-AF65-F5344CB8AC3E}">
        <p14:creationId xmlns:p14="http://schemas.microsoft.com/office/powerpoint/2010/main" val="473307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30">
            <a:extLst>
              <a:ext uri="{FF2B5EF4-FFF2-40B4-BE49-F238E27FC236}">
                <a16:creationId xmlns:a16="http://schemas.microsoft.com/office/drawing/2014/main" id="{7B9B0A46-E126-A5E7-54DB-A5323BF4F1C8}"/>
              </a:ext>
            </a:extLst>
          </p:cNvPr>
          <p:cNvSpPr/>
          <p:nvPr/>
        </p:nvSpPr>
        <p:spPr>
          <a:xfrm>
            <a:off x="2187000" y="1671750"/>
            <a:ext cx="2295000" cy="20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nl-NL" sz="700">
                <a:solidFill>
                  <a:schemeClr val="tx1"/>
                </a:solidFill>
              </a:rPr>
              <a:t>Aansluiting</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Conceptueel model</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 name="!!3Energieprogramma of prognose">
            <a:extLst>
              <a:ext uri="{FF2B5EF4-FFF2-40B4-BE49-F238E27FC236}">
                <a16:creationId xmlns:a16="http://schemas.microsoft.com/office/drawing/2014/main" id="{CEACC2D4-C9F3-60B8-FC9A-86460C5D2595}"/>
              </a:ext>
            </a:extLst>
          </p:cNvPr>
          <p:cNvSpPr/>
          <p:nvPr/>
        </p:nvSpPr>
        <p:spPr>
          <a:xfrm>
            <a:off x="2322000" y="2031750"/>
            <a:ext cx="2025000" cy="54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Aansluiting</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marktsegment</a:t>
            </a:r>
          </a:p>
          <a:p>
            <a:pPr marL="72000" indent="-72000">
              <a:buFont typeface="Arial" panose="020B0604020202020204" pitchFamily="34" charset="0"/>
              <a:buChar char="•"/>
            </a:pPr>
            <a:r>
              <a:rPr lang="nl-NL" sz="600">
                <a:solidFill>
                  <a:schemeClr val="tx1"/>
                </a:solidFill>
              </a:rPr>
              <a:t>gecontracteerde transportcapaciteit</a:t>
            </a:r>
          </a:p>
        </p:txBody>
      </p:sp>
      <p:sp>
        <p:nvSpPr>
          <p:cNvPr id="4" name="!!3Energieprogramma of prognose">
            <a:extLst>
              <a:ext uri="{FF2B5EF4-FFF2-40B4-BE49-F238E27FC236}">
                <a16:creationId xmlns:a16="http://schemas.microsoft.com/office/drawing/2014/main" id="{50D22853-2668-008C-5D20-3EC2529510E4}"/>
              </a:ext>
            </a:extLst>
          </p:cNvPr>
          <p:cNvSpPr/>
          <p:nvPr/>
        </p:nvSpPr>
        <p:spPr>
          <a:xfrm>
            <a:off x="232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Overdrachtspunt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gewenste aansluitcapaciteit</a:t>
            </a:r>
          </a:p>
        </p:txBody>
      </p:sp>
      <p:sp>
        <p:nvSpPr>
          <p:cNvPr id="5" name="!!3Energieprogramma of prognose">
            <a:extLst>
              <a:ext uri="{FF2B5EF4-FFF2-40B4-BE49-F238E27FC236}">
                <a16:creationId xmlns:a16="http://schemas.microsoft.com/office/drawing/2014/main" id="{938EDA66-172E-04BA-463A-1AF6A4A3966A}"/>
              </a:ext>
            </a:extLst>
          </p:cNvPr>
          <p:cNvSpPr/>
          <p:nvPr/>
        </p:nvSpPr>
        <p:spPr>
          <a:xfrm>
            <a:off x="340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Allocatiepunt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allocatiemethode</a:t>
            </a:r>
          </a:p>
        </p:txBody>
      </p:sp>
      <p:sp>
        <p:nvSpPr>
          <p:cNvPr id="9" name="Rechthoek 8">
            <a:extLst>
              <a:ext uri="{FF2B5EF4-FFF2-40B4-BE49-F238E27FC236}">
                <a16:creationId xmlns:a16="http://schemas.microsoft.com/office/drawing/2014/main" id="{64AEDF44-A32F-B74F-90B6-6FD3F4A3933B}"/>
              </a:ext>
            </a:extLst>
          </p:cNvPr>
          <p:cNvSpPr/>
          <p:nvPr/>
        </p:nvSpPr>
        <p:spPr>
          <a:xfrm>
            <a:off x="5112000" y="3336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Energie-uitwisseling</a:t>
            </a:r>
          </a:p>
        </p:txBody>
      </p:sp>
      <p:sp>
        <p:nvSpPr>
          <p:cNvPr id="10" name="Rechthoek 9">
            <a:extLst>
              <a:ext uri="{FF2B5EF4-FFF2-40B4-BE49-F238E27FC236}">
                <a16:creationId xmlns:a16="http://schemas.microsoft.com/office/drawing/2014/main" id="{BE245996-E727-FEC4-07BF-E0343A019BFA}"/>
              </a:ext>
            </a:extLst>
          </p:cNvPr>
          <p:cNvSpPr/>
          <p:nvPr/>
        </p:nvSpPr>
        <p:spPr>
          <a:xfrm>
            <a:off x="2187000" y="4236750"/>
            <a:ext cx="94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Netfunctie</a:t>
            </a:r>
          </a:p>
        </p:txBody>
      </p:sp>
      <p:cxnSp>
        <p:nvCxnSpPr>
          <p:cNvPr id="15" name="Rechte verbindingslijn 14">
            <a:extLst>
              <a:ext uri="{FF2B5EF4-FFF2-40B4-BE49-F238E27FC236}">
                <a16:creationId xmlns:a16="http://schemas.microsoft.com/office/drawing/2014/main" id="{21D77A5E-C515-C867-7647-330D2FFEACDA}"/>
              </a:ext>
            </a:extLst>
          </p:cNvPr>
          <p:cNvCxnSpPr>
            <a:cxnSpLocks/>
            <a:stCxn id="4" idx="0"/>
          </p:cNvCxnSpPr>
          <p:nvPr/>
        </p:nvCxnSpPr>
        <p:spPr>
          <a:xfrm flipV="1">
            <a:off x="279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20C02B6-D19C-D108-5435-DBB10CF13B06}"/>
              </a:ext>
            </a:extLst>
          </p:cNvPr>
          <p:cNvCxnSpPr>
            <a:cxnSpLocks/>
            <a:stCxn id="10" idx="0"/>
          </p:cNvCxnSpPr>
          <p:nvPr/>
        </p:nvCxnSpPr>
        <p:spPr>
          <a:xfrm flipV="1">
            <a:off x="2659500" y="3606750"/>
            <a:ext cx="0" cy="63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E8ABB465-1F54-8EAF-8F18-3621B63F9F9D}"/>
              </a:ext>
            </a:extLst>
          </p:cNvPr>
          <p:cNvSpPr txBox="1"/>
          <p:nvPr/>
        </p:nvSpPr>
        <p:spPr>
          <a:xfrm>
            <a:off x="3897000" y="2976750"/>
            <a:ext cx="492690" cy="149647"/>
          </a:xfrm>
          <a:prstGeom prst="rect">
            <a:avLst/>
          </a:prstGeom>
          <a:noFill/>
        </p:spPr>
        <p:txBody>
          <a:bodyPr wrap="square" lIns="36000" tIns="36000" rIns="36000" bIns="36000" rtlCol="0" anchor="ctr">
            <a:spAutoFit/>
          </a:bodyPr>
          <a:lstStyle/>
          <a:p>
            <a:r>
              <a:rPr lang="nl-NL" sz="500"/>
              <a:t>toegekend aan</a:t>
            </a:r>
          </a:p>
        </p:txBody>
      </p:sp>
      <p:sp>
        <p:nvSpPr>
          <p:cNvPr id="22" name="Tekstvak 21">
            <a:extLst>
              <a:ext uri="{FF2B5EF4-FFF2-40B4-BE49-F238E27FC236}">
                <a16:creationId xmlns:a16="http://schemas.microsoft.com/office/drawing/2014/main" id="{D8C78848-D7E5-D683-FCC4-27AF2122FB7D}"/>
              </a:ext>
            </a:extLst>
          </p:cNvPr>
          <p:cNvSpPr txBox="1"/>
          <p:nvPr/>
        </p:nvSpPr>
        <p:spPr>
          <a:xfrm>
            <a:off x="3717000" y="2571750"/>
            <a:ext cx="164075" cy="149647"/>
          </a:xfrm>
          <a:prstGeom prst="rect">
            <a:avLst/>
          </a:prstGeom>
          <a:noFill/>
        </p:spPr>
        <p:txBody>
          <a:bodyPr wrap="none" lIns="36000" tIns="36000" rIns="36000" bIns="36000" rtlCol="0" anchor="ctr">
            <a:spAutoFit/>
          </a:bodyPr>
          <a:lstStyle/>
          <a:p>
            <a:pPr algn="r"/>
            <a:r>
              <a:rPr lang="nl-NL" sz="500"/>
              <a:t>0-1</a:t>
            </a:r>
          </a:p>
        </p:txBody>
      </p:sp>
      <p:sp>
        <p:nvSpPr>
          <p:cNvPr id="23" name="Tekstvak 22">
            <a:extLst>
              <a:ext uri="{FF2B5EF4-FFF2-40B4-BE49-F238E27FC236}">
                <a16:creationId xmlns:a16="http://schemas.microsoft.com/office/drawing/2014/main" id="{58F8F4B7-24EE-9D60-0E3F-F7BDA78779F9}"/>
              </a:ext>
            </a:extLst>
          </p:cNvPr>
          <p:cNvSpPr txBox="1"/>
          <p:nvPr/>
        </p:nvSpPr>
        <p:spPr>
          <a:xfrm>
            <a:off x="3717000" y="2976750"/>
            <a:ext cx="164075" cy="149647"/>
          </a:xfrm>
          <a:prstGeom prst="rect">
            <a:avLst/>
          </a:prstGeom>
          <a:noFill/>
        </p:spPr>
        <p:txBody>
          <a:bodyPr wrap="none" lIns="36000" tIns="36000" rIns="36000" bIns="36000" rtlCol="0" anchor="ctr">
            <a:spAutoFit/>
          </a:bodyPr>
          <a:lstStyle/>
          <a:p>
            <a:pPr algn="r"/>
            <a:r>
              <a:rPr lang="nl-NL" sz="500"/>
              <a:t>0-n</a:t>
            </a:r>
          </a:p>
        </p:txBody>
      </p:sp>
      <p:sp>
        <p:nvSpPr>
          <p:cNvPr id="26" name="Tekstvak 25">
            <a:extLst>
              <a:ext uri="{FF2B5EF4-FFF2-40B4-BE49-F238E27FC236}">
                <a16:creationId xmlns:a16="http://schemas.microsoft.com/office/drawing/2014/main" id="{7D728B72-D7A6-E6E4-AD46-6D0A74FE7E9A}"/>
              </a:ext>
            </a:extLst>
          </p:cNvPr>
          <p:cNvSpPr txBox="1"/>
          <p:nvPr/>
        </p:nvSpPr>
        <p:spPr>
          <a:xfrm>
            <a:off x="2817000" y="2976750"/>
            <a:ext cx="313154" cy="149647"/>
          </a:xfrm>
          <a:prstGeom prst="rect">
            <a:avLst/>
          </a:prstGeom>
          <a:noFill/>
        </p:spPr>
        <p:txBody>
          <a:bodyPr wrap="none" lIns="36000" tIns="36000" rIns="36000" bIns="36000" rtlCol="0" anchor="ctr">
            <a:spAutoFit/>
          </a:bodyPr>
          <a:lstStyle/>
          <a:p>
            <a:r>
              <a:rPr lang="nl-NL" sz="500"/>
              <a:t>deel van</a:t>
            </a:r>
          </a:p>
        </p:txBody>
      </p:sp>
      <p:sp>
        <p:nvSpPr>
          <p:cNvPr id="27" name="Tekstvak 26">
            <a:extLst>
              <a:ext uri="{FF2B5EF4-FFF2-40B4-BE49-F238E27FC236}">
                <a16:creationId xmlns:a16="http://schemas.microsoft.com/office/drawing/2014/main" id="{EB30BFC0-B872-9111-1B7C-68760AAB3CD7}"/>
              </a:ext>
            </a:extLst>
          </p:cNvPr>
          <p:cNvSpPr txBox="1"/>
          <p:nvPr/>
        </p:nvSpPr>
        <p:spPr>
          <a:xfrm>
            <a:off x="2637000" y="2976750"/>
            <a:ext cx="164075" cy="149647"/>
          </a:xfrm>
          <a:prstGeom prst="rect">
            <a:avLst/>
          </a:prstGeom>
          <a:noFill/>
        </p:spPr>
        <p:txBody>
          <a:bodyPr wrap="none" lIns="36000" tIns="36000" rIns="36000" bIns="36000" rtlCol="0" anchor="ctr">
            <a:spAutoFit/>
          </a:bodyPr>
          <a:lstStyle/>
          <a:p>
            <a:pPr algn="r"/>
            <a:r>
              <a:rPr lang="nl-NL" sz="500"/>
              <a:t>1-n</a:t>
            </a:r>
          </a:p>
        </p:txBody>
      </p:sp>
      <p:sp>
        <p:nvSpPr>
          <p:cNvPr id="28" name="Tekstvak 27">
            <a:extLst>
              <a:ext uri="{FF2B5EF4-FFF2-40B4-BE49-F238E27FC236}">
                <a16:creationId xmlns:a16="http://schemas.microsoft.com/office/drawing/2014/main" id="{F48ACCC2-3456-6468-7775-07158508DCD1}"/>
              </a:ext>
            </a:extLst>
          </p:cNvPr>
          <p:cNvSpPr txBox="1"/>
          <p:nvPr/>
        </p:nvSpPr>
        <p:spPr>
          <a:xfrm>
            <a:off x="2682000" y="2571750"/>
            <a:ext cx="107969" cy="149647"/>
          </a:xfrm>
          <a:prstGeom prst="rect">
            <a:avLst/>
          </a:prstGeom>
          <a:noFill/>
        </p:spPr>
        <p:txBody>
          <a:bodyPr wrap="none" lIns="36000" tIns="36000" rIns="36000" bIns="36000" rtlCol="0" anchor="ctr">
            <a:spAutoFit/>
          </a:bodyPr>
          <a:lstStyle/>
          <a:p>
            <a:pPr algn="r"/>
            <a:r>
              <a:rPr lang="nl-NL" sz="500"/>
              <a:t>1</a:t>
            </a:r>
          </a:p>
        </p:txBody>
      </p:sp>
      <p:cxnSp>
        <p:nvCxnSpPr>
          <p:cNvPr id="32" name="Rechte verbindingslijn 31">
            <a:extLst>
              <a:ext uri="{FF2B5EF4-FFF2-40B4-BE49-F238E27FC236}">
                <a16:creationId xmlns:a16="http://schemas.microsoft.com/office/drawing/2014/main" id="{4AE37C95-9F4B-8617-11B2-C8BDDF817979}"/>
              </a:ext>
            </a:extLst>
          </p:cNvPr>
          <p:cNvCxnSpPr>
            <a:cxnSpLocks/>
            <a:stCxn id="5" idx="0"/>
          </p:cNvCxnSpPr>
          <p:nvPr/>
        </p:nvCxnSpPr>
        <p:spPr>
          <a:xfrm flipV="1">
            <a:off x="387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2" name="Tekstvak 51">
            <a:extLst>
              <a:ext uri="{FF2B5EF4-FFF2-40B4-BE49-F238E27FC236}">
                <a16:creationId xmlns:a16="http://schemas.microsoft.com/office/drawing/2014/main" id="{F5166819-AEC4-ED6C-2947-3C7A3F4CC472}"/>
              </a:ext>
            </a:extLst>
          </p:cNvPr>
          <p:cNvSpPr txBox="1"/>
          <p:nvPr/>
        </p:nvSpPr>
        <p:spPr>
          <a:xfrm>
            <a:off x="2322000" y="4101750"/>
            <a:ext cx="675000" cy="76944"/>
          </a:xfrm>
          <a:prstGeom prst="rect">
            <a:avLst/>
          </a:prstGeom>
          <a:solidFill>
            <a:schemeClr val="bg1"/>
          </a:solidFill>
        </p:spPr>
        <p:txBody>
          <a:bodyPr wrap="square" lIns="0" tIns="0" rIns="0" bIns="0" rtlCol="0" anchor="ctr">
            <a:spAutoFit/>
          </a:bodyPr>
          <a:lstStyle/>
          <a:p>
            <a:pPr algn="ctr"/>
            <a:r>
              <a:rPr lang="nl-NL" sz="500"/>
              <a:t>realisatie van</a:t>
            </a:r>
          </a:p>
        </p:txBody>
      </p:sp>
      <p:cxnSp>
        <p:nvCxnSpPr>
          <p:cNvPr id="53" name="Rechte verbindingslijn 52">
            <a:extLst>
              <a:ext uri="{FF2B5EF4-FFF2-40B4-BE49-F238E27FC236}">
                <a16:creationId xmlns:a16="http://schemas.microsoft.com/office/drawing/2014/main" id="{B125CC1A-1417-C2BF-56BD-C3337446FA5B}"/>
              </a:ext>
            </a:extLst>
          </p:cNvPr>
          <p:cNvCxnSpPr>
            <a:cxnSpLocks/>
            <a:endCxn id="9" idx="1"/>
          </p:cNvCxnSpPr>
          <p:nvPr/>
        </p:nvCxnSpPr>
        <p:spPr>
          <a:xfrm>
            <a:off x="4347000" y="3471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4F16D930-6FCB-2005-CA5B-2A27168AD0B9}"/>
              </a:ext>
            </a:extLst>
          </p:cNvPr>
          <p:cNvSpPr txBox="1"/>
          <p:nvPr/>
        </p:nvSpPr>
        <p:spPr>
          <a:xfrm>
            <a:off x="4977000" y="3426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68" name="!!3Klantovereenkomst">
            <a:extLst>
              <a:ext uri="{FF2B5EF4-FFF2-40B4-BE49-F238E27FC236}">
                <a16:creationId xmlns:a16="http://schemas.microsoft.com/office/drawing/2014/main" id="{39C0AA20-9E2D-C987-1F13-F71F93E60F65}"/>
              </a:ext>
            </a:extLst>
          </p:cNvPr>
          <p:cNvSpPr/>
          <p:nvPr/>
        </p:nvSpPr>
        <p:spPr>
          <a:xfrm>
            <a:off x="612000" y="2031750"/>
            <a:ext cx="945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Klantovereenkomst</a:t>
            </a:r>
          </a:p>
        </p:txBody>
      </p:sp>
      <p:cxnSp>
        <p:nvCxnSpPr>
          <p:cNvPr id="69" name="Rechte verbindingslijn 68">
            <a:extLst>
              <a:ext uri="{FF2B5EF4-FFF2-40B4-BE49-F238E27FC236}">
                <a16:creationId xmlns:a16="http://schemas.microsoft.com/office/drawing/2014/main" id="{49902E55-245F-5BC5-4586-E10B67015851}"/>
              </a:ext>
            </a:extLst>
          </p:cNvPr>
          <p:cNvCxnSpPr>
            <a:cxnSpLocks/>
            <a:endCxn id="68" idx="3"/>
          </p:cNvCxnSpPr>
          <p:nvPr/>
        </p:nvCxnSpPr>
        <p:spPr>
          <a:xfrm flipH="1">
            <a:off x="1557000" y="2166750"/>
            <a:ext cx="765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219DD08D-B121-0CDF-A104-A278A513776C}"/>
              </a:ext>
            </a:extLst>
          </p:cNvPr>
          <p:cNvSpPr txBox="1"/>
          <p:nvPr/>
        </p:nvSpPr>
        <p:spPr>
          <a:xfrm>
            <a:off x="1647000" y="2121750"/>
            <a:ext cx="384721" cy="76944"/>
          </a:xfrm>
          <a:prstGeom prst="rect">
            <a:avLst/>
          </a:prstGeom>
          <a:solidFill>
            <a:schemeClr val="bg1"/>
          </a:solidFill>
        </p:spPr>
        <p:txBody>
          <a:bodyPr wrap="none" lIns="0" tIns="0" rIns="0" bIns="0" rtlCol="0" anchor="ctr">
            <a:spAutoFit/>
          </a:bodyPr>
          <a:lstStyle/>
          <a:p>
            <a:pPr algn="ctr"/>
            <a:r>
              <a:rPr lang="nl-NL" sz="500"/>
              <a:t>afspraak over</a:t>
            </a:r>
          </a:p>
        </p:txBody>
      </p:sp>
      <p:graphicFrame>
        <p:nvGraphicFramePr>
          <p:cNvPr id="77" name="Tabel 110">
            <a:extLst>
              <a:ext uri="{FF2B5EF4-FFF2-40B4-BE49-F238E27FC236}">
                <a16:creationId xmlns:a16="http://schemas.microsoft.com/office/drawing/2014/main" id="{40790A7D-4F95-21C8-166C-8AAC4F3D9508}"/>
              </a:ext>
            </a:extLst>
          </p:cNvPr>
          <p:cNvGraphicFramePr>
            <a:graphicFrameLocks noGrp="1"/>
          </p:cNvGraphicFramePr>
          <p:nvPr>
            <p:extLst>
              <p:ext uri="{D42A27DB-BD31-4B8C-83A1-F6EECF244321}">
                <p14:modId xmlns:p14="http://schemas.microsoft.com/office/powerpoint/2010/main" val="2168177351"/>
              </p:ext>
            </p:extLst>
          </p:nvPr>
        </p:nvGraphicFramePr>
        <p:xfrm>
          <a:off x="5112000" y="1671750"/>
          <a:ext cx="3105000" cy="1264920"/>
        </p:xfrm>
        <a:graphic>
          <a:graphicData uri="http://schemas.openxmlformats.org/drawingml/2006/table">
            <a:tbl>
              <a:tblPr>
                <a:tableStyleId>{F5AB1C69-6EDB-4FF4-983F-18BD219EF322}</a:tableStyleId>
              </a:tblPr>
              <a:tblGrid>
                <a:gridCol w="3105000">
                  <a:extLst>
                    <a:ext uri="{9D8B030D-6E8A-4147-A177-3AD203B41FA5}">
                      <a16:colId xmlns:a16="http://schemas.microsoft.com/office/drawing/2014/main" val="452924276"/>
                    </a:ext>
                  </a:extLst>
                </a:gridCol>
              </a:tblGrid>
              <a:tr h="284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a:t>Bedrijfsobjecten kunnen worden ‘uitgeklapt’ naar een meer gedetailleerd conceptueel model. In de afbeelding hiernaast is ter illustratie het bedrijfsobject Aansluiting weergegeven. In het conceptuele model worden bij iedere entiteit de identificatie en belangrijkste eigenschappen vermeld. Op de relaties staan de hoeveelheden. Bijvoorbeeld 1-n overdrachtspunten zijn deel van 1 aansluiting. Een volledig conceptueel model bevat voor elke entiteit, eigenschap en relatie een definitie.</a:t>
                      </a:r>
                      <a:br>
                        <a:rPr lang="nl-NL" sz="700"/>
                      </a:br>
                      <a:br>
                        <a:rPr lang="nl-NL" sz="700"/>
                      </a:br>
                      <a:r>
                        <a:rPr lang="nl-NL" sz="700"/>
                        <a:t>Een dergelijk model zorgt voor een gemeenschappelijke kijk op de werkelijkheid tussen experts, zodat het kan dienen als referentie voor de inrichting van systemen zoals datawarehouses.</a:t>
                      </a:r>
                    </a:p>
                  </a:txBody>
                  <a:tcPr/>
                </a:tc>
                <a:extLst>
                  <a:ext uri="{0D108BD9-81ED-4DB2-BD59-A6C34878D82A}">
                    <a16:rowId xmlns:a16="http://schemas.microsoft.com/office/drawing/2014/main" val="4267735626"/>
                  </a:ext>
                </a:extLst>
              </a:tr>
            </a:tbl>
          </a:graphicData>
        </a:graphic>
      </p:graphicFrame>
    </p:spTree>
    <p:extLst>
      <p:ext uri="{BB962C8B-B14F-4D97-AF65-F5344CB8AC3E}">
        <p14:creationId xmlns:p14="http://schemas.microsoft.com/office/powerpoint/2010/main" val="1402927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12A2E-E2FA-E418-E479-E2CCB7CFBC64}"/>
              </a:ext>
            </a:extLst>
          </p:cNvPr>
          <p:cNvSpPr>
            <a:spLocks noGrp="1"/>
          </p:cNvSpPr>
          <p:nvPr>
            <p:ph type="ctrTitle"/>
          </p:nvPr>
        </p:nvSpPr>
        <p:spPr/>
        <p:txBody>
          <a:bodyPr/>
          <a:lstStyle/>
          <a:p>
            <a:r>
              <a:rPr lang="nl-NL">
                <a:cs typeface="Arial"/>
              </a:rPr>
              <a:t>Bijlagen</a:t>
            </a:r>
            <a:endParaRPr lang="nl-NL"/>
          </a:p>
        </p:txBody>
      </p:sp>
      <p:sp>
        <p:nvSpPr>
          <p:cNvPr id="3" name="Ondertitel 2">
            <a:extLst>
              <a:ext uri="{FF2B5EF4-FFF2-40B4-BE49-F238E27FC236}">
                <a16:creationId xmlns:a16="http://schemas.microsoft.com/office/drawing/2014/main" id="{9DD25459-CF17-37B6-FB84-B8361BB9B204}"/>
              </a:ext>
            </a:extLst>
          </p:cNvPr>
          <p:cNvSpPr>
            <a:spLocks noGrp="1"/>
          </p:cNvSpPr>
          <p:nvPr>
            <p:ph type="subTitle" idx="1"/>
          </p:nvPr>
        </p:nvSpPr>
        <p:spPr>
          <a:xfrm>
            <a:off x="4281196" y="3852000"/>
            <a:ext cx="3710804" cy="792000"/>
          </a:xfrm>
        </p:spPr>
        <p:txBody>
          <a:bodyPr/>
          <a:lstStyle/>
          <a:p>
            <a:r>
              <a:rPr lang="nl-NL">
                <a:cs typeface="Arial"/>
              </a:rPr>
              <a:t>A - </a:t>
            </a:r>
            <a:r>
              <a:rPr lang="nl-NL" err="1">
                <a:cs typeface="Arial"/>
              </a:rPr>
              <a:t>Rationales</a:t>
            </a:r>
            <a:endParaRPr lang="nl-NL">
              <a:cs typeface="Arial"/>
            </a:endParaRPr>
          </a:p>
          <a:p>
            <a:r>
              <a:rPr lang="nl-NL">
                <a:cs typeface="Arial"/>
              </a:rPr>
              <a:t>B - Release notes</a:t>
            </a:r>
          </a:p>
        </p:txBody>
      </p:sp>
    </p:spTree>
    <p:extLst>
      <p:ext uri="{BB962C8B-B14F-4D97-AF65-F5344CB8AC3E}">
        <p14:creationId xmlns:p14="http://schemas.microsoft.com/office/powerpoint/2010/main" val="159864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45300"/>
            <a:ext cx="7956000" cy="3096000"/>
          </a:xfrm>
        </p:spPr>
        <p:txBody>
          <a:bodyPr/>
          <a:lstStyle/>
          <a:p>
            <a:pPr marL="179705" indent="-179705"/>
            <a:r>
              <a:rPr lang="nl-NL" sz="1200">
                <a:cs typeface="Arial"/>
              </a:rPr>
              <a:t>Conventie: Het </a:t>
            </a:r>
            <a:r>
              <a:rPr lang="nl-NL" sz="1200" err="1">
                <a:cs typeface="Arial"/>
              </a:rPr>
              <a:t>capability</a:t>
            </a:r>
            <a:r>
              <a:rPr lang="nl-NL" sz="1200">
                <a:cs typeface="Arial"/>
              </a:rPr>
              <a:t> model is opgebouwd met de volgende vuistregels:  </a:t>
            </a:r>
          </a:p>
          <a:p>
            <a:pPr marL="359705" lvl="1" indent="-179705"/>
            <a:r>
              <a:rPr lang="nl-NL" sz="1000">
                <a:cs typeface="Arial"/>
              </a:rPr>
              <a:t>Uitwerking in 3 lagen met max. 7 objecten per laag. </a:t>
            </a:r>
          </a:p>
          <a:p>
            <a:pPr marL="359705" lvl="1" indent="-179705"/>
            <a:r>
              <a:rPr lang="nl-NL" sz="1000">
                <a:cs typeface="Arial"/>
              </a:rPr>
              <a:t>De formulering van de </a:t>
            </a:r>
            <a:r>
              <a:rPr lang="nl-NL" sz="1000" err="1">
                <a:cs typeface="Arial"/>
              </a:rPr>
              <a:t>capability</a:t>
            </a:r>
            <a:r>
              <a:rPr lang="nl-NL" sz="1000">
                <a:cs typeface="Arial"/>
              </a:rPr>
              <a:t> is: een netbeheerder kan“…….” met een zelfstandig naamwoord en een werkwoord.</a:t>
            </a:r>
          </a:p>
          <a:p>
            <a:pPr marL="359705" lvl="1" indent="-179705"/>
            <a:r>
              <a:rPr lang="nl-NL" sz="1000">
                <a:cs typeface="Arial"/>
              </a:rPr>
              <a:t>De formulering van de omschrijving van een </a:t>
            </a:r>
            <a:r>
              <a:rPr lang="nl-NL" sz="1000" err="1">
                <a:cs typeface="Arial"/>
              </a:rPr>
              <a:t>capability</a:t>
            </a:r>
            <a:r>
              <a:rPr lang="nl-NL" sz="1000">
                <a:cs typeface="Arial"/>
              </a:rPr>
              <a:t> is: “Het vermogen om … zodat …”</a:t>
            </a:r>
          </a:p>
          <a:p>
            <a:pPr marL="359705" lvl="1" indent="-179705"/>
            <a:r>
              <a:rPr lang="nl-NL" sz="1000">
                <a:cs typeface="Arial"/>
              </a:rPr>
              <a:t>Geen aparte registratie </a:t>
            </a:r>
            <a:r>
              <a:rPr lang="nl-NL" sz="1000" err="1">
                <a:cs typeface="Arial"/>
              </a:rPr>
              <a:t>capabilities</a:t>
            </a:r>
            <a:r>
              <a:rPr lang="nl-NL" sz="1000">
                <a:cs typeface="Arial"/>
              </a:rPr>
              <a:t>. Registreren is onderdeel van de </a:t>
            </a:r>
            <a:r>
              <a:rPr lang="nl-NL" sz="1000" err="1">
                <a:cs typeface="Arial"/>
              </a:rPr>
              <a:t>capability</a:t>
            </a:r>
            <a:r>
              <a:rPr lang="nl-NL" sz="1000">
                <a:cs typeface="Arial"/>
              </a:rPr>
              <a:t> die het object beheert. </a:t>
            </a:r>
          </a:p>
          <a:p>
            <a:pPr marL="179705" indent="-179705"/>
            <a:r>
              <a:rPr lang="nl-NL" sz="1200" err="1">
                <a:cs typeface="Arial"/>
              </a:rPr>
              <a:t>Granulariteit</a:t>
            </a:r>
            <a:r>
              <a:rPr lang="nl-NL" sz="1200">
                <a:cs typeface="Arial"/>
              </a:rPr>
              <a:t>: </a:t>
            </a:r>
            <a:r>
              <a:rPr lang="nl-NL" sz="1200"/>
              <a:t>Een </a:t>
            </a:r>
            <a:r>
              <a:rPr lang="nl-NL" sz="1200" err="1"/>
              <a:t>capability</a:t>
            </a:r>
            <a:r>
              <a:rPr lang="nl-NL" sz="1200"/>
              <a:t> op niveau 3, 2 en 1 wordt enkel gedefinieerd indien de </a:t>
            </a:r>
            <a:r>
              <a:rPr lang="nl-NL" sz="1200" err="1"/>
              <a:t>lifecycle</a:t>
            </a:r>
            <a:r>
              <a:rPr lang="nl-NL" sz="1200"/>
              <a:t> van de </a:t>
            </a:r>
            <a:r>
              <a:rPr lang="nl-NL" sz="1200" err="1"/>
              <a:t>capability</a:t>
            </a:r>
            <a:r>
              <a:rPr lang="nl-NL" sz="1200"/>
              <a:t> verschilt </a:t>
            </a:r>
            <a:r>
              <a:rPr lang="nl-NL" sz="1200">
                <a:cs typeface="Arial"/>
              </a:rPr>
              <a:t>(combinatie van business functie, business object, applicatiefunctie, kennis en kunde) </a:t>
            </a:r>
            <a:r>
              <a:rPr lang="nl-NL" sz="1200"/>
              <a:t>en er mogelijk een aparte eigenaar van zou zijn.</a:t>
            </a:r>
            <a:endParaRPr lang="nl-NL" sz="1200">
              <a:cs typeface="Arial"/>
            </a:endParaRPr>
          </a:p>
          <a:p>
            <a:pPr marL="179705" indent="-179705"/>
            <a:r>
              <a:rPr lang="nl-NL" sz="1200">
                <a:cs typeface="Arial"/>
              </a:rPr>
              <a:t>Niveaus: Drie niveaus om zowel strategische als tactische besluitvormingsprocessen te kunnen ondersteunen met het </a:t>
            </a:r>
            <a:r>
              <a:rPr lang="nl-NL" sz="1200" err="1">
                <a:cs typeface="Arial"/>
              </a:rPr>
              <a:t>capability</a:t>
            </a:r>
            <a:r>
              <a:rPr lang="nl-NL" sz="1200">
                <a:cs typeface="Arial"/>
              </a:rPr>
              <a:t> model.</a:t>
            </a:r>
          </a:p>
          <a:p>
            <a:r>
              <a:rPr lang="nl-NL" sz="1200"/>
              <a:t>NBility bevat twee </a:t>
            </a:r>
            <a:r>
              <a:rPr lang="nl-NL" sz="1200" err="1"/>
              <a:t>capability</a:t>
            </a:r>
            <a:r>
              <a:rPr lang="nl-NL" sz="1200"/>
              <a:t> domein groepen: Kern/</a:t>
            </a:r>
            <a:r>
              <a:rPr lang="nl-NL" sz="1200" err="1"/>
              <a:t>Core</a:t>
            </a:r>
            <a:r>
              <a:rPr lang="nl-NL" sz="1200"/>
              <a:t> </a:t>
            </a:r>
            <a:r>
              <a:rPr lang="nl-NL" sz="1200" err="1"/>
              <a:t>capabilities</a:t>
            </a:r>
            <a:r>
              <a:rPr lang="nl-NL" sz="1200"/>
              <a:t> (ID startend met ‘C’), Enterprise domeinen </a:t>
            </a:r>
            <a:r>
              <a:rPr lang="nl-NL" sz="1200" err="1"/>
              <a:t>capabilities</a:t>
            </a:r>
            <a:r>
              <a:rPr lang="nl-NL" sz="1200"/>
              <a:t> – De richtinggevende en ondersteunende </a:t>
            </a:r>
            <a:r>
              <a:rPr lang="nl-NL" sz="1200" err="1"/>
              <a:t>capabilities</a:t>
            </a:r>
            <a:r>
              <a:rPr lang="nl-NL" sz="1200"/>
              <a:t> (ID startend met een ‘E’)</a:t>
            </a:r>
            <a:endParaRPr lang="nl-NL" sz="1000"/>
          </a:p>
          <a:p>
            <a:pPr lvl="1"/>
            <a:r>
              <a:rPr lang="nl-NL" sz="1000"/>
              <a:t>De Enterprise </a:t>
            </a:r>
            <a:r>
              <a:rPr lang="nl-NL" sz="1000" err="1"/>
              <a:t>capability</a:t>
            </a:r>
            <a:r>
              <a:rPr lang="nl-NL" sz="1000"/>
              <a:t> domeingroep kent </a:t>
            </a:r>
            <a:r>
              <a:rPr lang="nl-NL" sz="1000" err="1"/>
              <a:t>capabilities</a:t>
            </a:r>
            <a:r>
              <a:rPr lang="nl-NL" sz="1000"/>
              <a:t> waar richting wordt bepaald voor andere </a:t>
            </a:r>
            <a:r>
              <a:rPr lang="nl-NL" sz="1000" err="1"/>
              <a:t>capabilities</a:t>
            </a:r>
            <a:r>
              <a:rPr lang="nl-NL" sz="1000"/>
              <a:t> en </a:t>
            </a:r>
            <a:r>
              <a:rPr lang="nl-NL" sz="1000" err="1"/>
              <a:t>capabilities</a:t>
            </a:r>
            <a:r>
              <a:rPr lang="nl-NL" sz="1000"/>
              <a:t> waarmee productiefactoren (productiemiddelen en medewerkers)  worden ontwikkeld en onderhouden.</a:t>
            </a:r>
          </a:p>
          <a:p>
            <a:pPr lvl="1"/>
            <a:r>
              <a:rPr lang="nl-NL" sz="1000">
                <a:cs typeface="Arial"/>
              </a:rPr>
              <a:t>Richtinggevende en ondersteunende </a:t>
            </a:r>
            <a:r>
              <a:rPr lang="nl-NL" sz="1000" err="1">
                <a:cs typeface="Arial"/>
              </a:rPr>
              <a:t>capabilities</a:t>
            </a:r>
            <a:r>
              <a:rPr lang="nl-NL" sz="1000">
                <a:cs typeface="Arial"/>
              </a:rPr>
              <a:t> zitten in één </a:t>
            </a:r>
            <a:r>
              <a:rPr lang="nl-NL" sz="1000" err="1">
                <a:cs typeface="Arial"/>
              </a:rPr>
              <a:t>enterprise</a:t>
            </a:r>
            <a:r>
              <a:rPr lang="nl-NL" sz="1000">
                <a:cs typeface="Arial"/>
              </a:rPr>
              <a:t> </a:t>
            </a:r>
            <a:r>
              <a:rPr lang="nl-NL" sz="1000" err="1">
                <a:cs typeface="Arial"/>
              </a:rPr>
              <a:t>capability</a:t>
            </a:r>
            <a:r>
              <a:rPr lang="nl-NL" sz="1000">
                <a:cs typeface="Arial"/>
              </a:rPr>
              <a:t> groep om een eenduidige domeinstructuur mogelijk te maken. Het uitsplitsen van richtinggevende en ondersteunende </a:t>
            </a:r>
            <a:r>
              <a:rPr lang="nl-NL" sz="1000" err="1">
                <a:cs typeface="Arial"/>
              </a:rPr>
              <a:t>capabilities</a:t>
            </a:r>
            <a:r>
              <a:rPr lang="nl-NL" sz="1000">
                <a:cs typeface="Arial"/>
              </a:rPr>
              <a:t> over twee groepen zou duplicatie van domeinen tot gevolg hebben.</a:t>
            </a:r>
            <a:endParaRPr lang="nl-NL" sz="1000"/>
          </a:p>
        </p:txBody>
      </p:sp>
      <p:sp>
        <p:nvSpPr>
          <p:cNvPr id="5" name="Rechthoek 4">
            <a:extLst>
              <a:ext uri="{FF2B5EF4-FFF2-40B4-BE49-F238E27FC236}">
                <a16:creationId xmlns:a16="http://schemas.microsoft.com/office/drawing/2014/main" id="{B4B45604-CBB7-B3BA-C9C4-AC5AE8EC82FA}"/>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424270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8A357-3AAE-7551-1867-1AB1BE03A3EA}"/>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4E264F1F-9E90-56D5-C06D-333F1BEFD22F}"/>
              </a:ext>
            </a:extLst>
          </p:cNvPr>
          <p:cNvSpPr>
            <a:spLocks noGrp="1"/>
          </p:cNvSpPr>
          <p:nvPr>
            <p:ph idx="1"/>
          </p:nvPr>
        </p:nvSpPr>
        <p:spPr/>
        <p:txBody>
          <a:bodyPr/>
          <a:lstStyle/>
          <a:p>
            <a:pPr marL="179705" indent="-179705"/>
            <a:r>
              <a:rPr lang="nl-NL" sz="1200"/>
              <a:t>NBility kent twee groepen </a:t>
            </a:r>
            <a:r>
              <a:rPr lang="nl-NL" sz="1200" err="1"/>
              <a:t>waardestromen</a:t>
            </a:r>
            <a:r>
              <a:rPr lang="nl-NL" sz="1200"/>
              <a:t>: Externe gerichte Primaire </a:t>
            </a:r>
            <a:r>
              <a:rPr lang="nl-NL" sz="1200" err="1"/>
              <a:t>waardestromen</a:t>
            </a:r>
            <a:r>
              <a:rPr lang="nl-NL" sz="1200"/>
              <a:t> (ID startend met ‘P’) en intern gerichte Richtinggevende en Ondersteunende </a:t>
            </a:r>
            <a:r>
              <a:rPr lang="nl-NL" sz="1200" err="1"/>
              <a:t>waardestromen</a:t>
            </a:r>
            <a:r>
              <a:rPr lang="nl-NL" sz="1200"/>
              <a:t> (ID startend met ‘I’).	</a:t>
            </a:r>
            <a:endParaRPr lang="nl-NL"/>
          </a:p>
          <a:p>
            <a:pPr marL="359410" lvl="1" indent="-179705"/>
            <a:r>
              <a:rPr lang="nl-NL" sz="1000" err="1"/>
              <a:t>Capabilities</a:t>
            </a:r>
            <a:r>
              <a:rPr lang="nl-NL" sz="1000"/>
              <a:t> (</a:t>
            </a:r>
            <a:r>
              <a:rPr lang="nl-NL" sz="1000" err="1"/>
              <a:t>core</a:t>
            </a:r>
            <a:r>
              <a:rPr lang="nl-NL" sz="1000"/>
              <a:t> en </a:t>
            </a:r>
            <a:r>
              <a:rPr lang="nl-NL" sz="1000" err="1"/>
              <a:t>enterprise</a:t>
            </a:r>
            <a:r>
              <a:rPr lang="nl-NL" sz="1000"/>
              <a:t>) leveren in samenhang waarde en vormen samen een primaire of interne </a:t>
            </a:r>
            <a:r>
              <a:rPr lang="nl-NL" sz="1000" err="1"/>
              <a:t>waardestroom</a:t>
            </a:r>
            <a:r>
              <a:rPr lang="nl-NL" sz="1000"/>
              <a:t>. </a:t>
            </a:r>
            <a:endParaRPr lang="nl-NL" sz="1000">
              <a:cs typeface="Arial"/>
            </a:endParaRPr>
          </a:p>
          <a:p>
            <a:pPr marL="359410" lvl="1" indent="-179705"/>
            <a:r>
              <a:rPr lang="nl-NL" sz="1000"/>
              <a:t>De primaire </a:t>
            </a:r>
            <a:r>
              <a:rPr lang="nl-NL" sz="1000" err="1"/>
              <a:t>waardestromen</a:t>
            </a:r>
            <a:r>
              <a:rPr lang="nl-NL" sz="1000"/>
              <a:t> van een netbeheerder realiseren waarde voor de klanten/maatschappij </a:t>
            </a:r>
            <a:endParaRPr lang="nl-NL" sz="1000">
              <a:cs typeface="Arial"/>
            </a:endParaRPr>
          </a:p>
          <a:p>
            <a:pPr marL="359410" lvl="1" indent="-179705"/>
            <a:r>
              <a:rPr lang="nl-NL" sz="1000"/>
              <a:t>De interne </a:t>
            </a:r>
            <a:r>
              <a:rPr lang="nl-NL" sz="1000" err="1"/>
              <a:t>waardestromen</a:t>
            </a:r>
            <a:r>
              <a:rPr lang="nl-NL" sz="1000"/>
              <a:t> geven richting aan de andere </a:t>
            </a:r>
            <a:r>
              <a:rPr lang="nl-NL" sz="1000" err="1"/>
              <a:t>capabilities</a:t>
            </a:r>
            <a:r>
              <a:rPr lang="nl-NL" sz="1000"/>
              <a:t>, veranderen de </a:t>
            </a:r>
            <a:r>
              <a:rPr lang="nl-NL" sz="1000" err="1"/>
              <a:t>capabilities</a:t>
            </a:r>
            <a:r>
              <a:rPr lang="nl-NL" sz="1000"/>
              <a:t>, borgen het bewust nemen van risico's in de </a:t>
            </a:r>
            <a:r>
              <a:rPr lang="nl-NL" sz="1000" err="1"/>
              <a:t>capabilities</a:t>
            </a:r>
            <a:r>
              <a:rPr lang="nl-NL" sz="1000"/>
              <a:t> en stellen productiefactoren beschikbaar aan andere </a:t>
            </a:r>
            <a:r>
              <a:rPr lang="nl-NL" sz="1000" err="1"/>
              <a:t>capabilities</a:t>
            </a:r>
            <a:r>
              <a:rPr lang="nl-NL" sz="1000"/>
              <a:t>.</a:t>
            </a:r>
          </a:p>
          <a:p>
            <a:pPr marL="179410" indent="-179705"/>
            <a:r>
              <a:rPr lang="nl-NL" sz="1200">
                <a:cs typeface="Arial"/>
              </a:rPr>
              <a:t>In </a:t>
            </a:r>
            <a:r>
              <a:rPr lang="nl-NL" sz="1200" err="1">
                <a:cs typeface="Arial"/>
              </a:rPr>
              <a:t>Core</a:t>
            </a:r>
            <a:r>
              <a:rPr lang="nl-NL" sz="1200">
                <a:cs typeface="Arial"/>
              </a:rPr>
              <a:t> </a:t>
            </a:r>
            <a:r>
              <a:rPr lang="nl-NL" sz="1200" err="1">
                <a:cs typeface="Arial"/>
              </a:rPr>
              <a:t>waardestromen</a:t>
            </a:r>
            <a:r>
              <a:rPr lang="nl-NL" sz="1200">
                <a:cs typeface="Arial"/>
              </a:rPr>
              <a:t> zijn geen </a:t>
            </a:r>
            <a:r>
              <a:rPr lang="nl-NL" sz="1200" err="1">
                <a:cs typeface="Arial"/>
              </a:rPr>
              <a:t>enterprise</a:t>
            </a:r>
            <a:r>
              <a:rPr lang="nl-NL" sz="1200">
                <a:cs typeface="Arial"/>
              </a:rPr>
              <a:t> domein </a:t>
            </a:r>
            <a:r>
              <a:rPr lang="nl-NL" sz="1200" err="1">
                <a:cs typeface="Arial"/>
              </a:rPr>
              <a:t>capabilities</a:t>
            </a:r>
            <a:r>
              <a:rPr lang="nl-NL" sz="1200">
                <a:cs typeface="Arial"/>
              </a:rPr>
              <a:t> gerelateerd omdat deze via een interne service zijn ontkoppeld. </a:t>
            </a:r>
          </a:p>
          <a:p>
            <a:pPr marL="179410" indent="-179705"/>
            <a:endParaRPr lang="nl-NL" sz="1400">
              <a:cs typeface="Arial"/>
            </a:endParaRPr>
          </a:p>
        </p:txBody>
      </p:sp>
      <p:sp>
        <p:nvSpPr>
          <p:cNvPr id="5" name="Rechthoek 4">
            <a:extLst>
              <a:ext uri="{FF2B5EF4-FFF2-40B4-BE49-F238E27FC236}">
                <a16:creationId xmlns:a16="http://schemas.microsoft.com/office/drawing/2014/main" id="{2AD2CE60-FF2E-924E-E88B-F44FA5994726}"/>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1654017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p:txBody>
          <a:bodyPr/>
          <a:lstStyle/>
          <a:p>
            <a:pPr marL="179705" indent="-179705"/>
            <a:r>
              <a:rPr lang="nl-NL" sz="1200">
                <a:ea typeface="+mn-lt"/>
                <a:cs typeface="+mn-lt"/>
              </a:rPr>
              <a:t>Business objecten en </a:t>
            </a:r>
            <a:r>
              <a:rPr lang="nl-NL" sz="1200" err="1">
                <a:ea typeface="+mn-lt"/>
                <a:cs typeface="+mn-lt"/>
              </a:rPr>
              <a:t>capabilities</a:t>
            </a:r>
            <a:r>
              <a:rPr lang="nl-NL" sz="1200">
                <a:ea typeface="+mn-lt"/>
                <a:cs typeface="+mn-lt"/>
              </a:rPr>
              <a:t> zijn onderdeel van de </a:t>
            </a:r>
            <a:r>
              <a:rPr lang="nl-NL" sz="1200" err="1">
                <a:ea typeface="+mn-lt"/>
                <a:cs typeface="+mn-lt"/>
              </a:rPr>
              <a:t>enterprise</a:t>
            </a:r>
            <a:r>
              <a:rPr lang="nl-NL" sz="1200">
                <a:ea typeface="+mn-lt"/>
                <a:cs typeface="+mn-lt"/>
              </a:rPr>
              <a:t> architectuur (E.1.3.1), de vertaling naar data (in dragers), processen en onderliggende digitale producten zijn onderdeel van de bedrijfsinrichting.</a:t>
            </a:r>
          </a:p>
          <a:p>
            <a:pPr marL="179705" indent="-179705"/>
            <a:r>
              <a:rPr lang="nl-NL" sz="1200">
                <a:ea typeface="+mn-lt"/>
                <a:cs typeface="+mn-lt"/>
              </a:rPr>
              <a:t>Processen ontwikkelen en implementeren </a:t>
            </a:r>
            <a:r>
              <a:rPr lang="nl-NL" sz="1200" err="1">
                <a:ea typeface="+mn-lt"/>
                <a:cs typeface="+mn-lt"/>
              </a:rPr>
              <a:t>tov</a:t>
            </a:r>
            <a:r>
              <a:rPr lang="nl-NL" sz="1200">
                <a:ea typeface="+mn-lt"/>
                <a:cs typeface="+mn-lt"/>
              </a:rPr>
              <a:t> proces uitvoering besturen (= orkestratie = PDCA = aansturen, monitoren, bijsturen).</a:t>
            </a:r>
          </a:p>
          <a:p>
            <a:pPr marL="179705" indent="-179705"/>
            <a:r>
              <a:rPr lang="nl-NL" sz="1200">
                <a:ea typeface="+mn-lt"/>
                <a:cs typeface="+mn-lt"/>
              </a:rPr>
              <a:t>Materieel: inkoop bij </a:t>
            </a:r>
            <a:r>
              <a:rPr lang="nl-NL" sz="1200" err="1">
                <a:ea typeface="+mn-lt"/>
                <a:cs typeface="+mn-lt"/>
              </a:rPr>
              <a:t>enterprise</a:t>
            </a:r>
            <a:r>
              <a:rPr lang="nl-NL" sz="1200">
                <a:ea typeface="+mn-lt"/>
                <a:cs typeface="+mn-lt"/>
              </a:rPr>
              <a:t> </a:t>
            </a:r>
            <a:r>
              <a:rPr lang="nl-NL" sz="1200" err="1">
                <a:ea typeface="+mn-lt"/>
                <a:cs typeface="+mn-lt"/>
              </a:rPr>
              <a:t>capability</a:t>
            </a:r>
            <a:r>
              <a:rPr lang="nl-NL" sz="1200">
                <a:ea typeface="+mn-lt"/>
                <a:cs typeface="+mn-lt"/>
              </a:rPr>
              <a:t> inkoop (E.5.2) en voorraadbeheer, beweging en onderhoud bij </a:t>
            </a:r>
            <a:r>
              <a:rPr lang="nl-NL" sz="1200" err="1">
                <a:ea typeface="+mn-lt"/>
                <a:cs typeface="+mn-lt"/>
              </a:rPr>
              <a:t>core</a:t>
            </a:r>
            <a:r>
              <a:rPr lang="nl-NL" sz="1200">
                <a:ea typeface="+mn-lt"/>
                <a:cs typeface="+mn-lt"/>
              </a:rPr>
              <a:t> </a:t>
            </a:r>
            <a:r>
              <a:rPr lang="nl-NL" sz="1200" err="1">
                <a:ea typeface="+mn-lt"/>
                <a:cs typeface="+mn-lt"/>
              </a:rPr>
              <a:t>capability</a:t>
            </a:r>
            <a:r>
              <a:rPr lang="nl-NL" sz="1200">
                <a:ea typeface="+mn-lt"/>
                <a:cs typeface="+mn-lt"/>
              </a:rPr>
              <a:t> werkzaamheden faciliteren (C.5.4).</a:t>
            </a:r>
          </a:p>
          <a:p>
            <a:pPr marL="179705" indent="-179705"/>
            <a:r>
              <a:rPr lang="nl-NL" sz="1200" err="1"/>
              <a:t>Hoofdcapability</a:t>
            </a:r>
            <a:r>
              <a:rPr lang="nl-NL" sz="1200"/>
              <a:t> E.1.2 'Met Stakeholders in overeenstemming komen' kent de (generieke) communicatie naar externe en interne stakeholders voor het beïnvloeden richting de strategische doelstellingen van de netbeheerder. De operationele (specifieke) communicatie vindt plaats in de </a:t>
            </a:r>
            <a:r>
              <a:rPr lang="nl-NL" sz="1200" err="1"/>
              <a:t>core</a:t>
            </a:r>
            <a:r>
              <a:rPr lang="nl-NL" sz="1200"/>
              <a:t> </a:t>
            </a:r>
            <a:r>
              <a:rPr lang="nl-NL" sz="1200" err="1"/>
              <a:t>capability</a:t>
            </a:r>
            <a:r>
              <a:rPr lang="nl-NL" sz="1200"/>
              <a:t> domeinen 'Klanten bedienen' en 'Energiemarkt faciliteren' en het </a:t>
            </a:r>
            <a:r>
              <a:rPr lang="nl-NL" sz="1200" err="1"/>
              <a:t>enterprise</a:t>
            </a:r>
            <a:r>
              <a:rPr lang="nl-NL" sz="1200"/>
              <a:t> domein 'Medewerkers werven en inzetbaar houden'.</a:t>
            </a:r>
            <a:endParaRPr lang="nl-NL">
              <a:cs typeface="Arial"/>
            </a:endParaRPr>
          </a:p>
          <a:p>
            <a:pPr marL="179705" indent="-179705"/>
            <a:r>
              <a:rPr lang="nl-NL" sz="1200"/>
              <a:t>De </a:t>
            </a:r>
            <a:r>
              <a:rPr lang="nl-NL" sz="1200" err="1"/>
              <a:t>capability</a:t>
            </a:r>
            <a:r>
              <a:rPr lang="nl-NL" sz="1200"/>
              <a:t> domeinen 'Digitale producten ontwikkelen en beheren' en ‘Gebouwen en -faciliteiten beheren bestaan naast 'Goederen en diensten verkrijgen' omdat deze domeinen een beheer component kennen.</a:t>
            </a:r>
            <a:endParaRPr lang="nl-NL" sz="1200">
              <a:cs typeface="Arial"/>
            </a:endParaRPr>
          </a:p>
          <a:p>
            <a:pPr marL="359410" lvl="1" indent="-179705"/>
            <a:r>
              <a:rPr lang="nl-NL" sz="1000"/>
              <a:t>Het </a:t>
            </a:r>
            <a:r>
              <a:rPr lang="nl-NL" sz="1000" err="1"/>
              <a:t>capability</a:t>
            </a:r>
            <a:r>
              <a:rPr lang="nl-NL" sz="1000"/>
              <a:t> domein 'Digitale producten ontwikkelen en beheren' is gebaseerd op het IT4IT model van de open </a:t>
            </a:r>
            <a:r>
              <a:rPr lang="nl-NL" sz="1000" err="1"/>
              <a:t>group</a:t>
            </a:r>
            <a:r>
              <a:rPr lang="nl-NL" sz="1000"/>
              <a:t>.	</a:t>
            </a:r>
            <a:endParaRPr lang="nl-NL" sz="1200">
              <a:cs typeface="Arial"/>
            </a:endParaRPr>
          </a:p>
          <a:p>
            <a:pPr marL="179705" indent="-179705"/>
            <a:r>
              <a:rPr lang="nl-NL" sz="1200"/>
              <a:t>Het hoofd </a:t>
            </a:r>
            <a:r>
              <a:rPr lang="nl-NL" sz="1200" err="1"/>
              <a:t>capability</a:t>
            </a:r>
            <a:r>
              <a:rPr lang="nl-NL" sz="1200"/>
              <a:t> data besturen richt zich op bedrijfsdata. Dit is gecombineerde data waarvan de delen door de </a:t>
            </a:r>
            <a:r>
              <a:rPr lang="nl-NL" sz="1200" err="1"/>
              <a:t>core</a:t>
            </a:r>
            <a:r>
              <a:rPr lang="nl-NL" sz="1200"/>
              <a:t> en </a:t>
            </a:r>
            <a:r>
              <a:rPr lang="nl-NL" sz="1200" err="1"/>
              <a:t>enterprise</a:t>
            </a:r>
            <a:r>
              <a:rPr lang="nl-NL" sz="1200"/>
              <a:t> </a:t>
            </a:r>
            <a:r>
              <a:rPr lang="nl-NL" sz="1200" err="1"/>
              <a:t>capabilities</a:t>
            </a:r>
            <a:r>
              <a:rPr lang="nl-NL" sz="1200"/>
              <a:t> worden gerealiseerd. 				</a:t>
            </a:r>
            <a:endParaRPr lang="nl-NL" sz="1200">
              <a:cs typeface="Arial"/>
            </a:endParaRPr>
          </a:p>
        </p:txBody>
      </p:sp>
      <p:sp>
        <p:nvSpPr>
          <p:cNvPr id="5" name="Rechthoek 4">
            <a:extLst>
              <a:ext uri="{FF2B5EF4-FFF2-40B4-BE49-F238E27FC236}">
                <a16:creationId xmlns:a16="http://schemas.microsoft.com/office/drawing/2014/main" id="{882C5ACE-1087-E75A-4639-49AE8F39325F}"/>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3036221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410" indent="-179705"/>
            <a:r>
              <a:rPr lang="nl-NL" sz="1200">
                <a:cs typeface="Arial"/>
              </a:rPr>
              <a:t>In Beschikbaar stellen van netbeheerdata zijn alle </a:t>
            </a:r>
            <a:r>
              <a:rPr lang="nl-NL" sz="1200" err="1">
                <a:cs typeface="Arial"/>
              </a:rPr>
              <a:t>capability</a:t>
            </a:r>
            <a:r>
              <a:rPr lang="nl-NL" sz="1200">
                <a:cs typeface="Arial"/>
              </a:rPr>
              <a:t> domeinen op niveau 1 gekoppeld om aan te geven dat alle bedrijfsobjecten uit alle </a:t>
            </a:r>
            <a:r>
              <a:rPr lang="nl-NL" sz="1200" err="1">
                <a:cs typeface="Arial"/>
              </a:rPr>
              <a:t>capabilities</a:t>
            </a:r>
            <a:r>
              <a:rPr lang="nl-NL" sz="1200">
                <a:cs typeface="Arial"/>
              </a:rPr>
              <a:t> in deze </a:t>
            </a:r>
            <a:r>
              <a:rPr lang="nl-NL" sz="1200" err="1">
                <a:cs typeface="Arial"/>
              </a:rPr>
              <a:t>capability</a:t>
            </a:r>
            <a:r>
              <a:rPr lang="nl-NL" sz="1200">
                <a:cs typeface="Arial"/>
              </a:rPr>
              <a:t> domeinen potentieel (bepaald door data eigenaar) in deze </a:t>
            </a:r>
            <a:r>
              <a:rPr lang="nl-NL" sz="1200" err="1">
                <a:cs typeface="Arial"/>
              </a:rPr>
              <a:t>waardestroom</a:t>
            </a:r>
            <a:r>
              <a:rPr lang="nl-NL" sz="1200">
                <a:cs typeface="Arial"/>
              </a:rPr>
              <a:t> aan klanten beschikbaar kan worden gesteld.</a:t>
            </a:r>
          </a:p>
        </p:txBody>
      </p:sp>
      <p:sp>
        <p:nvSpPr>
          <p:cNvPr id="5" name="Rechthoek 4">
            <a:extLst>
              <a:ext uri="{FF2B5EF4-FFF2-40B4-BE49-F238E27FC236}">
                <a16:creationId xmlns:a16="http://schemas.microsoft.com/office/drawing/2014/main" id="{B314C625-87BD-45F1-9772-962A5312A25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97454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a:xfrm>
            <a:off x="603769" y="558000"/>
            <a:ext cx="7522384" cy="724884"/>
          </a:xfrm>
        </p:spPr>
        <p:txBody>
          <a:bodyPr/>
          <a:lstStyle/>
          <a:p>
            <a:r>
              <a:rPr lang="nl-NL" err="1"/>
              <a:t>Rationales</a:t>
            </a:r>
            <a:r>
              <a:rPr lang="nl-NL"/>
              <a:t> achter </a:t>
            </a:r>
            <a:r>
              <a:rPr lang="nl-NL" err="1"/>
              <a:t>NBility</a:t>
            </a:r>
            <a:r>
              <a:rPr lang="nl-NL"/>
              <a:t> model - bedrijfsobjecten</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66750"/>
            <a:ext cx="7956000" cy="3096000"/>
          </a:xfrm>
        </p:spPr>
        <p:txBody>
          <a:bodyPr>
            <a:normAutofit/>
          </a:bodyPr>
          <a:lstStyle/>
          <a:p>
            <a:pPr marL="179705" indent="-179705"/>
            <a:r>
              <a:rPr lang="nl-NL" sz="1200"/>
              <a:t>Een bedrijfsobject is de abstractie van een verzameling dingen in de werkelijke wereld (materieel of immaterieel) die voor een organisatie belangrijk zijn.</a:t>
            </a:r>
            <a:endParaRPr lang="nl-NL">
              <a:cs typeface="Arial"/>
            </a:endParaRPr>
          </a:p>
          <a:p>
            <a:pPr marL="179410" indent="-179705"/>
            <a:r>
              <a:rPr lang="nl-NL" sz="1200"/>
              <a:t>Bedrijfsobjecten op abstractieniveau 3 zijn telbaar en kunnen in zowel enkelvoud als meervoud voorkomen.</a:t>
            </a:r>
            <a:endParaRPr lang="nl-NL" sz="1200">
              <a:cs typeface="Arial"/>
            </a:endParaRPr>
          </a:p>
          <a:p>
            <a:pPr marL="179410" indent="-179705"/>
            <a:r>
              <a:rPr lang="nl-NL" sz="1200"/>
              <a:t>Bedrijfsobjecten op hetzelfde abstractieniveau hebben een unieke naam.</a:t>
            </a:r>
            <a:endParaRPr lang="nl-NL" sz="1200">
              <a:cs typeface="Arial"/>
            </a:endParaRPr>
          </a:p>
          <a:p>
            <a:pPr marL="179410" indent="-179705"/>
            <a:r>
              <a:rPr lang="nl-NL" sz="1200"/>
              <a:t>Bedrijfsobjecten op hetzelfde abstractieniveau overlappen niet in betekenis.</a:t>
            </a:r>
          </a:p>
          <a:p>
            <a:pPr marL="179410" indent="-179705"/>
            <a:r>
              <a:rPr lang="nl-NL" sz="1200"/>
              <a:t>Begrippen en hun definities uit wet- en regelgeving en standaarden zijn leidend.</a:t>
            </a:r>
            <a:endParaRPr lang="nl-NL" sz="1200">
              <a:cs typeface="Arial"/>
            </a:endParaRPr>
          </a:p>
          <a:p>
            <a:pPr marL="179410" indent="-179705"/>
            <a:r>
              <a:rPr lang="nl-NL" sz="1200"/>
              <a:t>Bedrijfsobjecten kunnen worden begrepen vanuit het perspectief van de buitenstaander.</a:t>
            </a:r>
            <a:endParaRPr lang="nl-NL" sz="1200">
              <a:cs typeface="Arial"/>
            </a:endParaRPr>
          </a:p>
          <a:p>
            <a:pPr marL="179410" indent="-179705"/>
            <a:r>
              <a:rPr lang="nl-NL" sz="1200"/>
              <a:t>Indien bij een </a:t>
            </a:r>
            <a:r>
              <a:rPr lang="nl-NL" sz="1200" err="1"/>
              <a:t>capability</a:t>
            </a:r>
            <a:r>
              <a:rPr lang="nl-NL" sz="1200"/>
              <a:t> wordt verwezen naar een bedrijfsobject met </a:t>
            </a:r>
            <a:r>
              <a:rPr lang="nl-NL" sz="1200" i="1"/>
              <a:t>zie</a:t>
            </a:r>
            <a:r>
              <a:rPr lang="nl-NL" sz="1200"/>
              <a:t> dan bestuurt die </a:t>
            </a:r>
            <a:r>
              <a:rPr lang="nl-NL" sz="1200" err="1"/>
              <a:t>capability</a:t>
            </a:r>
            <a:r>
              <a:rPr lang="nl-NL" sz="1200"/>
              <a:t> bepaalde objecteigenschappen, subtypen en/of levensfasen van het object, maar zonder het bedrijfsobject beschikbaar te stellen. De </a:t>
            </a:r>
            <a:r>
              <a:rPr lang="nl-NL" sz="1200" err="1"/>
              <a:t>capability</a:t>
            </a:r>
            <a:r>
              <a:rPr lang="nl-NL" sz="1200"/>
              <a:t> waar het object bij staat zonder </a:t>
            </a:r>
            <a:r>
              <a:rPr lang="nl-NL" sz="1200" i="1"/>
              <a:t>zie</a:t>
            </a:r>
            <a:r>
              <a:rPr lang="nl-NL" sz="1200"/>
              <a:t> kan het bedrijfsobject wel beschikbaar stellen.</a:t>
            </a:r>
          </a:p>
          <a:p>
            <a:pPr marL="179410" indent="-179705"/>
            <a:r>
              <a:rPr lang="nl-NL" sz="1200">
                <a:cs typeface="Arial"/>
              </a:rPr>
              <a:t>Indien een bedrijfsobject wordt gespecialiseerd in subklassen (zelf ook bedrijfsobjecten), dan is de specialisatie volledig en disjunct. Dit wil zeggen dat elke instantie van het bedrijfsobject tot precies één subklasse behoort.</a:t>
            </a:r>
          </a:p>
          <a:p>
            <a:pPr marL="179410" indent="-179705"/>
            <a:r>
              <a:rPr lang="nl-NL" sz="1200">
                <a:cs typeface="Arial"/>
              </a:rPr>
              <a:t>Zoektermen zijn geen synoniemen of goedgekeurde aliassen maar slechts een hulpmiddel om mensen richting het gezochte bedrijfsobject te helpen. Daarbij is de algemene aanname dat de zoekfunctie ook een gedeeltelijke match teruggeeft zoals ‘klantvraag’ in reactie op ‘vraag’.</a:t>
            </a:r>
          </a:p>
        </p:txBody>
      </p:sp>
      <p:sp>
        <p:nvSpPr>
          <p:cNvPr id="5" name="Rechthoek 4">
            <a:extLst>
              <a:ext uri="{FF2B5EF4-FFF2-40B4-BE49-F238E27FC236}">
                <a16:creationId xmlns:a16="http://schemas.microsoft.com/office/drawing/2014/main" id="{875BC89F-59DA-2BCA-F2D4-808ACE5453A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58914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59734" y="1537682"/>
            <a:ext cx="2207273" cy="769054"/>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Klantovereenkomsten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64425" y="275867"/>
            <a:ext cx="2197890" cy="1230323"/>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57702" y="3041172"/>
            <a:ext cx="2211336" cy="1264655"/>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58005" y="2342884"/>
            <a:ext cx="2210730" cy="66214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3244817350"/>
              </p:ext>
            </p:extLst>
          </p:nvPr>
        </p:nvGraphicFramePr>
        <p:xfrm>
          <a:off x="10432288" y="3245705"/>
          <a:ext cx="2324215" cy="1005960"/>
        </p:xfrm>
        <a:graphic>
          <a:graphicData uri="http://schemas.openxmlformats.org/drawingml/2006/table">
            <a:tbl>
              <a:tblPr>
                <a:tableStyleId>{2D5ABB26-0587-4C30-8999-92F81FD0307C}</a:tableStyleId>
              </a:tblPr>
              <a:tblGrid>
                <a:gridCol w="232421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..6. Netverlies compenseren</a:t>
                      </a:r>
                    </a:p>
                  </a:txBody>
                  <a:tcPr marL="68580" marR="68580" marT="21600" marB="21600"/>
                </a:tc>
                <a:extLst>
                  <a:ext uri="{0D108BD9-81ED-4DB2-BD59-A6C34878D82A}">
                    <a16:rowId xmlns:a16="http://schemas.microsoft.com/office/drawing/2014/main" val="2414149828"/>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756602297"/>
              </p:ext>
            </p:extLst>
          </p:nvPr>
        </p:nvGraphicFramePr>
        <p:xfrm>
          <a:off x="10432289" y="2519857"/>
          <a:ext cx="2241518" cy="449640"/>
        </p:xfrm>
        <a:graphic>
          <a:graphicData uri="http://schemas.openxmlformats.org/drawingml/2006/table">
            <a:tbl>
              <a:tblPr>
                <a:tableStyleId>{2D5ABB26-0587-4C30-8999-92F81FD0307C}</a:tableStyleId>
              </a:tblPr>
              <a:tblGrid>
                <a:gridCol w="2241518">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3972509353"/>
              </p:ext>
            </p:extLst>
          </p:nvPr>
        </p:nvGraphicFramePr>
        <p:xfrm>
          <a:off x="10440829" y="1826641"/>
          <a:ext cx="2245083" cy="4496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Klantovereenkomsten afsluiten en beheren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85012694"/>
              </p:ext>
            </p:extLst>
          </p:nvPr>
        </p:nvGraphicFramePr>
        <p:xfrm>
          <a:off x="10442855"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3948069689"/>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3229258093"/>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bedienen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622474"/>
            <a:ext cx="2344823" cy="165697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30670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422226043"/>
              </p:ext>
            </p:extLst>
          </p:nvPr>
        </p:nvGraphicFramePr>
        <p:xfrm>
          <a:off x="14887299" y="2788379"/>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3998245627"/>
              </p:ext>
            </p:extLst>
          </p:nvPr>
        </p:nvGraphicFramePr>
        <p:xfrm>
          <a:off x="14887066" y="552622"/>
          <a:ext cx="2445559" cy="215728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en bewaken</a:t>
                      </a:r>
                    </a:p>
                  </a:txBody>
                  <a:tcPr marL="68580" marR="0" marT="21600" marB="21600"/>
                </a:tc>
                <a:extLst>
                  <a:ext uri="{0D108BD9-81ED-4DB2-BD59-A6C34878D82A}">
                    <a16:rowId xmlns:a16="http://schemas.microsoft.com/office/drawing/2014/main" val="1943951726"/>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..9. Netcomponent in levenscyclusbeheer opnemen</a:t>
                      </a:r>
                    </a:p>
                  </a:txBody>
                  <a:tcPr marL="68580" marR="0" marT="21600" marB="21600"/>
                </a:tc>
                <a:extLst>
                  <a:ext uri="{0D108BD9-81ED-4DB2-BD59-A6C34878D82A}">
                    <a16:rowId xmlns:a16="http://schemas.microsoft.com/office/drawing/2014/main" val="2109809640"/>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436479902"/>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9"/>
            <a:ext cx="2111244" cy="858308"/>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165438"/>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222253"/>
            <a:ext cx="2111244" cy="574987"/>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netbeheerdata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540410583"/>
              </p:ext>
            </p:extLst>
          </p:nvPr>
        </p:nvGraphicFramePr>
        <p:xfrm>
          <a:off x="19505071" y="3464438"/>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Netbeheerdata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Toestemmingen beheren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2091814700"/>
              </p:ext>
            </p:extLst>
          </p:nvPr>
        </p:nvGraphicFramePr>
        <p:xfrm>
          <a:off x="19508591" y="1403996"/>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1914395"/>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465667056"/>
              </p:ext>
            </p:extLst>
          </p:nvPr>
        </p:nvGraphicFramePr>
        <p:xfrm>
          <a:off x="19500113" y="2130779"/>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beheren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Marktverrekening faciliteren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216531348"/>
              </p:ext>
            </p:extLst>
          </p:nvPr>
        </p:nvGraphicFramePr>
        <p:xfrm>
          <a:off x="17294180" y="3738795"/>
          <a:ext cx="2137403" cy="856080"/>
        </p:xfrm>
        <a:graphic>
          <a:graphicData uri="http://schemas.openxmlformats.org/drawingml/2006/table">
            <a:tbl>
              <a:tblPr>
                <a:tableStyleId>{2D5ABB26-0587-4C30-8999-92F81FD0307C}</a:tableStyleId>
              </a:tblPr>
              <a:tblGrid>
                <a:gridCol w="2137403">
                  <a:extLst>
                    <a:ext uri="{9D8B030D-6E8A-4147-A177-3AD203B41FA5}">
                      <a16:colId xmlns:a16="http://schemas.microsoft.com/office/drawing/2014/main" val="3018278592"/>
                    </a:ext>
                  </a:extLst>
                </a:gridCol>
              </a:tblGrid>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3788817741"/>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Energiemarkten beheren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3037859928"/>
              </p:ext>
            </p:extLst>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endParaRPr lang="nl-NL"/>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479505947"/>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2739733969"/>
              </p:ext>
            </p:extLst>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00432">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74" name="Afbeelding 73">
            <a:extLst>
              <a:ext uri="{FF2B5EF4-FFF2-40B4-BE49-F238E27FC236}">
                <a16:creationId xmlns:a16="http://schemas.microsoft.com/office/drawing/2014/main" id="{42255F56-7567-FC21-4F6B-A6B327542036}"/>
              </a:ext>
            </a:extLst>
          </p:cNvPr>
          <p:cNvPicPr>
            <a:picLocks noChangeAspect="1"/>
          </p:cNvPicPr>
          <p:nvPr/>
        </p:nvPicPr>
        <p:blipFill>
          <a:blip r:embed="rId3"/>
          <a:stretch>
            <a:fillRect/>
          </a:stretch>
        </p:blipFill>
        <p:spPr>
          <a:xfrm>
            <a:off x="0" y="364751"/>
            <a:ext cx="9144000" cy="4724893"/>
          </a:xfrm>
          <a:prstGeom prst="rect">
            <a:avLst/>
          </a:prstGeom>
        </p:spPr>
      </p:pic>
    </p:spTree>
    <p:extLst>
      <p:ext uri="{BB962C8B-B14F-4D97-AF65-F5344CB8AC3E}">
        <p14:creationId xmlns:p14="http://schemas.microsoft.com/office/powerpoint/2010/main" val="25457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a:ea typeface="+mn-lt"/>
                <a:cs typeface="+mn-lt"/>
              </a:rPr>
              <a:t>Waardestroomstappen uitgewerkt</a:t>
            </a:r>
            <a:endParaRPr lang="nl-NL">
              <a:cs typeface="Arial"/>
            </a:endParaRPr>
          </a:p>
          <a:p>
            <a:pPr marL="358775" lvl="1" indent="-179070"/>
            <a:r>
              <a:rPr lang="nl-NL" sz="750">
                <a:ea typeface="+mn-lt"/>
                <a:cs typeface="+mn-lt"/>
              </a:rPr>
              <a:t>Waardestroomstappen uitgewerkt op beschouwingsniveaus 1, 2 en 3; Waardestroomstappen gerelateerd aan de primaire business </a:t>
            </a:r>
            <a:r>
              <a:rPr lang="nl-NL" sz="750" err="1">
                <a:ea typeface="+mn-lt"/>
                <a:cs typeface="+mn-lt"/>
              </a:rPr>
              <a:t>capability</a:t>
            </a:r>
            <a:r>
              <a:rPr lang="nl-NL" sz="750">
                <a:ea typeface="+mn-lt"/>
                <a:cs typeface="+mn-lt"/>
              </a:rPr>
              <a:t> op niveau 1, 2 en 3 die de </a:t>
            </a:r>
            <a:r>
              <a:rPr lang="nl-NL" sz="750" err="1">
                <a:ea typeface="+mn-lt"/>
                <a:cs typeface="+mn-lt"/>
              </a:rPr>
              <a:t>waardestroomstap</a:t>
            </a:r>
            <a:r>
              <a:rPr lang="nl-NL" sz="750">
                <a:ea typeface="+mn-lt"/>
                <a:cs typeface="+mn-lt"/>
              </a:rPr>
              <a:t> realiseert (hiervoor service relatie aangebracht).</a:t>
            </a:r>
          </a:p>
          <a:p>
            <a:pPr marL="539115" lvl="2" indent="-179070"/>
            <a:r>
              <a:rPr lang="nl-NL" sz="600">
                <a:ea typeface="+mn-lt"/>
                <a:cs typeface="+mn-lt"/>
              </a:rPr>
              <a:t>De associatierelaties tussen business </a:t>
            </a:r>
            <a:r>
              <a:rPr lang="nl-NL" sz="600" err="1">
                <a:ea typeface="+mn-lt"/>
                <a:cs typeface="+mn-lt"/>
              </a:rPr>
              <a:t>capabilities</a:t>
            </a:r>
            <a:r>
              <a:rPr lang="nl-NL" sz="600">
                <a:ea typeface="+mn-lt"/>
                <a:cs typeface="+mn-lt"/>
              </a:rPr>
              <a:t> en </a:t>
            </a:r>
            <a:r>
              <a:rPr lang="nl-NL" sz="600" err="1">
                <a:ea typeface="+mn-lt"/>
                <a:cs typeface="+mn-lt"/>
              </a:rPr>
              <a:t>waardestromen</a:t>
            </a:r>
            <a:r>
              <a:rPr lang="nl-NL" sz="600">
                <a:ea typeface="+mn-lt"/>
                <a:cs typeface="+mn-lt"/>
              </a:rPr>
              <a:t> voor alle relevante business </a:t>
            </a:r>
            <a:r>
              <a:rPr lang="nl-NL" sz="600" err="1">
                <a:ea typeface="+mn-lt"/>
                <a:cs typeface="+mn-lt"/>
              </a:rPr>
              <a:t>capabilities</a:t>
            </a:r>
            <a:r>
              <a:rPr lang="nl-NL" sz="600">
                <a:ea typeface="+mn-lt"/>
                <a:cs typeface="+mn-lt"/>
              </a:rPr>
              <a:t> is gehandhaafd en zal worden aangepast indien de relatie tussen ondersteunende en primaire </a:t>
            </a:r>
            <a:r>
              <a:rPr lang="nl-NL" sz="600" err="1">
                <a:ea typeface="+mn-lt"/>
                <a:cs typeface="+mn-lt"/>
              </a:rPr>
              <a:t>capabilities</a:t>
            </a:r>
            <a:r>
              <a:rPr lang="nl-NL" sz="600">
                <a:ea typeface="+mn-lt"/>
                <a:cs typeface="+mn-lt"/>
              </a:rPr>
              <a:t> wordt aangebracht (</a:t>
            </a:r>
            <a:r>
              <a:rPr lang="nl-NL" sz="600" err="1">
                <a:ea typeface="+mn-lt"/>
                <a:cs typeface="+mn-lt"/>
              </a:rPr>
              <a:t>backlog</a:t>
            </a:r>
            <a:r>
              <a:rPr lang="nl-NL" sz="600">
                <a:ea typeface="+mn-lt"/>
                <a:cs typeface="+mn-lt"/>
              </a:rPr>
              <a:t> item voor volgende versie van model).</a:t>
            </a:r>
          </a:p>
          <a:p>
            <a:pPr marL="179070" indent="-179070"/>
            <a:r>
              <a:rPr lang="nl-NL" sz="1200">
                <a:ea typeface="+mn-lt"/>
                <a:cs typeface="+mn-lt"/>
              </a:rPr>
              <a:t>Model aanpassingen doorgevoerd vanuit het gebruik:</a:t>
            </a:r>
          </a:p>
          <a:p>
            <a:pPr marL="359410" lvl="1" indent="-179070"/>
            <a:r>
              <a:rPr lang="nl-NL" sz="750">
                <a:ea typeface="+mn-lt"/>
                <a:cs typeface="+mn-lt"/>
              </a:rPr>
              <a:t>C.1.4.6 Netverlies compenseren - gedefinieerd (object – netverlies compensatie); en C.3.2.8 Technisch netverlies inkopen en minimaliseren - verwijderd </a:t>
            </a:r>
          </a:p>
          <a:p>
            <a:pPr marL="359410" lvl="1" indent="-179070"/>
            <a:r>
              <a:rPr lang="nl-NL" sz="750">
                <a:ea typeface="+mn-lt"/>
                <a:cs typeface="+mn-lt"/>
              </a:rPr>
              <a:t>C.3.1.9 Netcomponenten in levenscyclus beheer opnemen - afgesplitst van C.3.1.8 Opdracht voor uitvoeren van netaanpassing verstrekken, bewaken en administratief verwerken (andere vaardigheden en bedrijfsobject).</a:t>
            </a:r>
          </a:p>
          <a:p>
            <a:pPr marL="359410" lvl="1" indent="-179070"/>
            <a:r>
              <a:rPr lang="nl-NL" sz="750">
                <a:ea typeface="+mn-lt"/>
                <a:cs typeface="+mn-lt"/>
              </a:rPr>
              <a:t>C.6.1.3 Overeenkomsten voor marktdiensten afsluiten – verwijderd: wettelijke taken behoeven geen overeenkomst; overeenkomsten afsluiten zit in C.1.1.2.</a:t>
            </a:r>
          </a:p>
          <a:p>
            <a:pPr marL="359410" lvl="1" indent="-179070"/>
            <a:r>
              <a:rPr lang="nl-NL" sz="750">
                <a:ea typeface="+mn-lt"/>
                <a:cs typeface="+mn-lt"/>
              </a:rPr>
              <a:t>C.6.4.2 Open data beschikbaar maken - samengevoegd met 6.4.1 Netbeheerdata beschikbaar maken voor derden – onnodige splitsing, zelfde bedrijfsobject. </a:t>
            </a:r>
          </a:p>
          <a:p>
            <a:pPr marL="359410" lvl="1" indent="-179070"/>
            <a:r>
              <a:rPr lang="nl-NL" sz="750">
                <a:ea typeface="+mn-lt"/>
                <a:cs typeface="+mn-lt"/>
              </a:rPr>
              <a:t>Bedrijfsobjecten consistent gedefinieerd voor iedere </a:t>
            </a:r>
            <a:r>
              <a:rPr lang="nl-NL" sz="750" err="1">
                <a:ea typeface="+mn-lt"/>
                <a:cs typeface="+mn-lt"/>
              </a:rPr>
              <a:t>capability</a:t>
            </a:r>
            <a:endParaRPr lang="nl-NL" sz="750">
              <a:ea typeface="+mn-lt"/>
              <a:cs typeface="+mn-lt"/>
            </a:endParaRPr>
          </a:p>
          <a:p>
            <a:pPr lvl="2" indent="-179705" fontAlgn="base"/>
            <a:r>
              <a:rPr lang="nl-NL" sz="750">
                <a:ea typeface="+mn-lt"/>
                <a:cs typeface="+mn-lt"/>
              </a:rPr>
              <a:t>Klantaanvraag samengevoegd met Klantverzoek</a:t>
            </a:r>
          </a:p>
          <a:p>
            <a:pPr lvl="2" indent="-179705" fontAlgn="base"/>
            <a:r>
              <a:rPr lang="nl-NL" sz="750">
                <a:ea typeface="+mn-lt"/>
                <a:cs typeface="+mn-lt"/>
              </a:rPr>
              <a:t>Transportanalyse vervangt Transportberekening en Transportprobleem</a:t>
            </a:r>
          </a:p>
          <a:p>
            <a:pPr lvl="2" indent="-179705" fontAlgn="base"/>
            <a:r>
              <a:rPr lang="nl-NL" sz="750">
                <a:ea typeface="+mn-lt"/>
                <a:cs typeface="+mn-lt"/>
              </a:rPr>
              <a:t>Marktactiviteit vervangt Marktprocesverzoek</a:t>
            </a:r>
          </a:p>
          <a:p>
            <a:pPr lvl="2" indent="-179705" fontAlgn="base"/>
            <a:r>
              <a:rPr lang="nl-NL" sz="750">
                <a:ea typeface="+mn-lt"/>
                <a:cs typeface="+mn-lt"/>
              </a:rPr>
              <a:t>Transportprognose vervangt Energieprogramma of prognose</a:t>
            </a:r>
          </a:p>
          <a:p>
            <a:pPr lvl="2" indent="-179705" fontAlgn="base"/>
            <a:r>
              <a:rPr lang="nl-NL" sz="750">
                <a:ea typeface="+mn-lt"/>
                <a:cs typeface="+mn-lt"/>
              </a:rPr>
              <a:t>Wervingsactie vervangt Vacature</a:t>
            </a:r>
          </a:p>
          <a:p>
            <a:pPr lvl="2" indent="-179705" fontAlgn="base"/>
            <a:r>
              <a:rPr lang="nl-NL" sz="750">
                <a:ea typeface="+mn-lt"/>
                <a:cs typeface="+mn-lt"/>
              </a:rPr>
              <a:t>Nieuwe bedrijfsobjecten:</a:t>
            </a:r>
          </a:p>
          <a:p>
            <a:pPr marL="916940" lvl="3" indent="-213995" fontAlgn="base"/>
            <a:r>
              <a:rPr lang="nl-NL" sz="750">
                <a:ea typeface="+mn-lt"/>
                <a:cs typeface="+mn-lt"/>
              </a:rPr>
              <a:t>Netverliescompensatie</a:t>
            </a:r>
          </a:p>
          <a:p>
            <a:pPr marL="916940" lvl="3" indent="-213995" fontAlgn="base"/>
            <a:r>
              <a:rPr lang="nl-NL" sz="750">
                <a:ea typeface="+mn-lt"/>
                <a:cs typeface="+mn-lt"/>
              </a:rPr>
              <a:t>Storingsgrondoorzaak</a:t>
            </a:r>
          </a:p>
          <a:p>
            <a:pPr marL="916940" lvl="3" indent="-213995" fontAlgn="base"/>
            <a:r>
              <a:rPr lang="nl-NL" sz="750">
                <a:ea typeface="+mn-lt"/>
                <a:cs typeface="+mn-lt"/>
              </a:rPr>
              <a:t>Netrevisie</a:t>
            </a:r>
          </a:p>
          <a:p>
            <a:pPr marL="916940" lvl="3" indent="-213995" fontAlgn="base"/>
            <a:r>
              <a:rPr lang="nl-NL" sz="750">
                <a:ea typeface="+mn-lt"/>
                <a:cs typeface="+mn-lt"/>
              </a:rPr>
              <a:t>Energietoerekening</a:t>
            </a:r>
          </a:p>
          <a:p>
            <a:pPr marL="916940" lvl="3" indent="-213995" fontAlgn="base"/>
            <a:r>
              <a:rPr lang="nl-NL" sz="788" err="1">
                <a:ea typeface="+mn-lt"/>
                <a:cs typeface="+mn-lt"/>
              </a:rPr>
              <a:t>Netbeheerdataverstrekking</a:t>
            </a:r>
            <a:endParaRPr lang="nl-NL" sz="788">
              <a:ea typeface="+mn-lt"/>
              <a:cs typeface="+mn-lt"/>
            </a:endParaRPr>
          </a:p>
          <a:p>
            <a:pPr marL="916940" lvl="3" indent="-213995" fontAlgn="base"/>
            <a:r>
              <a:rPr lang="nl-NL" sz="788" err="1">
                <a:ea typeface="+mn-lt"/>
                <a:cs typeface="+mn-lt"/>
              </a:rPr>
              <a:t>Dataverstrekkingsprestatie</a:t>
            </a:r>
            <a:endParaRPr lang="nl-NL" sz="788">
              <a:ea typeface="+mn-lt"/>
              <a:cs typeface="+mn-lt"/>
            </a:endParaRPr>
          </a:p>
          <a:p>
            <a:pPr marL="916940" lvl="3" indent="-213995" fontAlgn="base"/>
            <a:r>
              <a:rPr lang="nl-NL" sz="750">
                <a:ea typeface="+mn-lt"/>
                <a:cs typeface="+mn-lt"/>
              </a:rPr>
              <a:t>Vitaliteitsprogramma</a:t>
            </a:r>
          </a:p>
          <a:p>
            <a:pPr marL="916940" lvl="3" indent="-213995" fontAlgn="base"/>
            <a:r>
              <a:rPr lang="nl-NL" sz="750">
                <a:ea typeface="+mn-lt"/>
                <a:cs typeface="+mn-lt"/>
              </a:rPr>
              <a:t>Financieel advies</a:t>
            </a:r>
          </a:p>
          <a:p>
            <a:pPr lvl="2" indent="-179705" fontAlgn="base"/>
            <a:r>
              <a:rPr lang="nl-NL" sz="750">
                <a:ea typeface="+mn-lt"/>
                <a:cs typeface="+mn-lt"/>
              </a:rPr>
              <a:t>Vervallen bedrijfsobjecten:</a:t>
            </a:r>
          </a:p>
          <a:p>
            <a:pPr marL="916940" lvl="3" indent="-213995" fontAlgn="base"/>
            <a:r>
              <a:rPr lang="nl-NL" sz="750">
                <a:ea typeface="+mn-lt"/>
                <a:cs typeface="+mn-lt"/>
              </a:rPr>
              <a:t>Primaire netcomponent</a:t>
            </a:r>
          </a:p>
          <a:p>
            <a:pPr marL="916940" lvl="3" indent="-213995" fontAlgn="base"/>
            <a:r>
              <a:rPr lang="nl-NL" sz="750">
                <a:ea typeface="+mn-lt"/>
                <a:cs typeface="+mn-lt"/>
              </a:rPr>
              <a:t>Secundaire netcomponent</a:t>
            </a:r>
          </a:p>
          <a:p>
            <a:pPr marL="916940" lvl="3" indent="-213995" fontAlgn="base"/>
            <a:r>
              <a:rPr lang="nl-NL" sz="750">
                <a:ea typeface="+mn-lt"/>
                <a:cs typeface="+mn-lt"/>
              </a:rPr>
              <a:t>Tertiaire netcomponent</a:t>
            </a:r>
          </a:p>
          <a:p>
            <a:pPr marL="916940" lvl="3" indent="-213995" fontAlgn="base"/>
            <a:r>
              <a:rPr lang="nl-NL" sz="750">
                <a:ea typeface="+mn-lt"/>
                <a:cs typeface="+mn-lt"/>
              </a:rPr>
              <a:t>Telecomcomponent</a:t>
            </a:r>
          </a:p>
          <a:p>
            <a:pPr marL="916940" lvl="3" indent="-213995" fontAlgn="base"/>
            <a:r>
              <a:rPr lang="nl-NL" sz="750">
                <a:ea typeface="+mn-lt"/>
                <a:cs typeface="+mn-lt"/>
              </a:rPr>
              <a:t>Marktovereenkomst</a:t>
            </a:r>
          </a:p>
          <a:p>
            <a:pPr marL="916940" lvl="3" indent="-213995" fontAlgn="base"/>
            <a:r>
              <a:rPr lang="nl-NL" sz="750">
                <a:ea typeface="+mn-lt"/>
                <a:cs typeface="+mn-lt"/>
              </a:rPr>
              <a:t>Aansluitlocatie</a:t>
            </a:r>
          </a:p>
          <a:p>
            <a:pPr marL="179070" lvl="1" indent="0">
              <a:buNone/>
            </a:pPr>
            <a:endParaRPr lang="nl-NL" sz="800">
              <a:ea typeface="+mn-lt"/>
              <a:cs typeface="+mn-lt"/>
            </a:endParaRPr>
          </a:p>
        </p:txBody>
      </p:sp>
      <p:sp>
        <p:nvSpPr>
          <p:cNvPr id="5" name="Rechthoek 4">
            <a:extLst>
              <a:ext uri="{FF2B5EF4-FFF2-40B4-BE49-F238E27FC236}">
                <a16:creationId xmlns:a16="http://schemas.microsoft.com/office/drawing/2014/main" id="{9AC024BC-D7B8-5FDA-D13D-65FF2510D8F3}"/>
              </a:ext>
            </a:extLst>
          </p:cNvPr>
          <p:cNvSpPr/>
          <p:nvPr/>
        </p:nvSpPr>
        <p:spPr>
          <a:xfrm>
            <a:off x="2443" y="-1"/>
            <a:ext cx="2513919"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a:ln>
                  <a:noFill/>
                </a:ln>
                <a:solidFill>
                  <a:srgbClr val="FFFFFF"/>
                </a:solidFill>
                <a:effectLst/>
                <a:uLnTx/>
                <a:uFillTx/>
                <a:latin typeface="Arial"/>
                <a:ea typeface="+mn-ea"/>
                <a:cs typeface="Arial"/>
              </a:rPr>
              <a:t>Bijlage B: Release </a:t>
            </a:r>
            <a:r>
              <a:rPr kumimoji="0" lang="nl-NL" sz="1350" b="0" i="0" u="none" strike="noStrike" kern="1200" cap="none" spc="0" normalizeH="0" baseline="0" noProof="0" err="1">
                <a:ln>
                  <a:noFill/>
                </a:ln>
                <a:solidFill>
                  <a:srgbClr val="FFFFFF"/>
                </a:solidFill>
                <a:effectLst/>
                <a:uLnTx/>
                <a:uFillTx/>
                <a:latin typeface="Arial"/>
                <a:ea typeface="+mn-ea"/>
                <a:cs typeface="Arial"/>
              </a:rPr>
              <a:t>notes</a:t>
            </a:r>
            <a:endParaRPr lang="nl-NL" sz="1350" b="0" i="0" u="none" strike="noStrike" kern="1200" cap="none" spc="0" normalizeH="0" baseline="0" noProof="0" err="1">
              <a:ln>
                <a:noFill/>
              </a:ln>
              <a:solidFill>
                <a:srgbClr val="FFFFFF"/>
              </a:solidFill>
              <a:effectLst/>
              <a:uLnTx/>
              <a:uFillTx/>
              <a:latin typeface="Arial"/>
              <a:cs typeface="Arial"/>
            </a:endParaRPr>
          </a:p>
        </p:txBody>
      </p:sp>
      <p:sp>
        <p:nvSpPr>
          <p:cNvPr id="8" name="Titel 1">
            <a:extLst>
              <a:ext uri="{FF2B5EF4-FFF2-40B4-BE49-F238E27FC236}">
                <a16:creationId xmlns:a16="http://schemas.microsoft.com/office/drawing/2014/main" id="{55F556F5-B125-5A48-6248-3C54CBA0CAC7}"/>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2.3 t.o.v. versie 2.2 (1/2)</a:t>
            </a:r>
          </a:p>
        </p:txBody>
      </p:sp>
    </p:spTree>
    <p:extLst>
      <p:ext uri="{BB962C8B-B14F-4D97-AF65-F5344CB8AC3E}">
        <p14:creationId xmlns:p14="http://schemas.microsoft.com/office/powerpoint/2010/main" val="2875813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4D31-CE7B-E143-3944-29E4B1D6259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BFC9D3-6CD1-6FEC-956E-6CA51C226515}"/>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a:ea typeface="+mn-lt"/>
                <a:cs typeface="+mn-lt"/>
              </a:rPr>
              <a:t>Tekstuele aanpassingen doorgevoerd vanuit het gebruik:</a:t>
            </a:r>
            <a:endParaRPr lang="en-US" sz="1200">
              <a:ea typeface="+mn-lt"/>
              <a:cs typeface="+mn-lt"/>
            </a:endParaRPr>
          </a:p>
          <a:p>
            <a:pPr marL="358775" lvl="1" indent="-179070"/>
            <a:r>
              <a:rPr lang="nl-NL" sz="750">
                <a:ea typeface="+mn-lt"/>
                <a:cs typeface="+mn-lt"/>
              </a:rPr>
              <a:t>Engelse vertaling voor </a:t>
            </a:r>
            <a:r>
              <a:rPr lang="nl-NL" sz="750" err="1">
                <a:ea typeface="+mn-lt"/>
                <a:cs typeface="+mn-lt"/>
              </a:rPr>
              <a:t>capabilities</a:t>
            </a:r>
            <a:r>
              <a:rPr lang="nl-NL" sz="750">
                <a:ea typeface="+mn-lt"/>
                <a:cs typeface="+mn-lt"/>
              </a:rPr>
              <a:t> en omschrijvingen opgenomen / verbeterd</a:t>
            </a:r>
          </a:p>
          <a:p>
            <a:pPr marL="358775" lvl="1" indent="-179070"/>
            <a:r>
              <a:rPr lang="nl-NL" sz="750">
                <a:ea typeface="+mn-lt"/>
                <a:cs typeface="+mn-lt"/>
              </a:rPr>
              <a:t>C.1.1.4 Relatie met klanten onderhouden – omschrijving verbeterd</a:t>
            </a:r>
          </a:p>
          <a:p>
            <a:pPr marL="358775" lvl="1" indent="-179070"/>
            <a:r>
              <a:rPr lang="nl-NL" sz="750">
                <a:ea typeface="+mn-lt"/>
                <a:cs typeface="+mn-lt"/>
              </a:rPr>
              <a:t>C1.2/C.1.1.2 Melding/vraag/verzoek van klanten behandelen - </a:t>
            </a:r>
            <a:r>
              <a:rPr lang="nl-NL" sz="750" err="1">
                <a:ea typeface="+mn-lt"/>
                <a:cs typeface="+mn-lt"/>
              </a:rPr>
              <a:t>capability</a:t>
            </a:r>
            <a:r>
              <a:rPr lang="nl-NL" sz="750">
                <a:ea typeface="+mn-lt"/>
                <a:cs typeface="+mn-lt"/>
              </a:rPr>
              <a:t> naam consistent gemaakt en vereenvoudigd en omschrijving hierop aangepast.</a:t>
            </a:r>
          </a:p>
          <a:p>
            <a:pPr marL="358775" lvl="1" indent="-179070"/>
            <a:r>
              <a:rPr lang="nl-NL" sz="750">
                <a:ea typeface="+mn-lt"/>
                <a:cs typeface="+mn-lt"/>
              </a:rPr>
              <a:t>C.1.3.3 Openstaande vorderingen innen – omschrijving verbeterd</a:t>
            </a:r>
          </a:p>
          <a:p>
            <a:pPr marL="358775" lvl="1" indent="-179070"/>
            <a:r>
              <a:rPr lang="nl-NL" sz="750">
                <a:ea typeface="+mn-lt"/>
                <a:cs typeface="+mn-lt"/>
              </a:rPr>
              <a:t>C.1.4.4 </a:t>
            </a:r>
            <a:r>
              <a:rPr lang="nl-NL" sz="750" err="1">
                <a:ea typeface="+mn-lt"/>
                <a:cs typeface="+mn-lt"/>
              </a:rPr>
              <a:t>Contractloze</a:t>
            </a:r>
            <a:r>
              <a:rPr lang="nl-NL" sz="750">
                <a:ea typeface="+mn-lt"/>
                <a:cs typeface="+mn-lt"/>
              </a:rPr>
              <a:t> aansluitingen bewaken/verminderen – omschrijving gecorrigeerd</a:t>
            </a:r>
          </a:p>
          <a:p>
            <a:pPr marL="358775" lvl="1" indent="-179070"/>
            <a:r>
              <a:rPr lang="nl-NL" sz="750">
                <a:ea typeface="+mn-lt"/>
                <a:cs typeface="+mn-lt"/>
              </a:rPr>
              <a:t>C.2.1.3 Energietransport besturen – omschrijving verbeterd</a:t>
            </a:r>
          </a:p>
          <a:p>
            <a:pPr marL="358775" lvl="1" indent="-179070"/>
            <a:r>
              <a:rPr lang="nl-NL" sz="750">
                <a:ea typeface="+mn-lt"/>
                <a:cs typeface="+mn-lt"/>
              </a:rPr>
              <a:t>C.2.1.4 Energienetten in/uit bedrijf nemen op afstand – </a:t>
            </a:r>
            <a:r>
              <a:rPr lang="nl-NL" sz="750" err="1">
                <a:ea typeface="+mn-lt"/>
                <a:cs typeface="+mn-lt"/>
              </a:rPr>
              <a:t>capability</a:t>
            </a:r>
            <a:r>
              <a:rPr lang="nl-NL" sz="750">
                <a:ea typeface="+mn-lt"/>
                <a:cs typeface="+mn-lt"/>
              </a:rPr>
              <a:t> naam vereenvoudigd en verbeterd in ‘Energienetten bedienen op afstand’</a:t>
            </a:r>
          </a:p>
          <a:p>
            <a:pPr marL="358775" lvl="1" indent="-179070"/>
            <a:r>
              <a:rPr lang="nl-NL" sz="750">
                <a:ea typeface="+mn-lt"/>
                <a:cs typeface="+mn-lt"/>
              </a:rPr>
              <a:t>C.2.3.1 </a:t>
            </a:r>
            <a:r>
              <a:rPr lang="nl-NL" sz="750" err="1">
                <a:ea typeface="+mn-lt"/>
                <a:cs typeface="+mn-lt"/>
              </a:rPr>
              <a:t>capability</a:t>
            </a:r>
            <a:r>
              <a:rPr lang="nl-NL" sz="750">
                <a:ea typeface="+mn-lt"/>
                <a:cs typeface="+mn-lt"/>
              </a:rPr>
              <a:t> naam consistent gemaakt en omschrijving hierop aangepast</a:t>
            </a:r>
          </a:p>
          <a:p>
            <a:pPr marL="358775" lvl="1" indent="-179070"/>
            <a:r>
              <a:rPr lang="nl-NL" sz="750">
                <a:ea typeface="+mn-lt"/>
                <a:cs typeface="+mn-lt"/>
              </a:rPr>
              <a:t>C.3.1.8 Opdracht voor uitvoeren van netaanpassing verstrekken, bewaken en administratief verwerken– omschrijving verbeterd</a:t>
            </a:r>
          </a:p>
          <a:p>
            <a:pPr marL="358775" lvl="1" indent="-179070"/>
            <a:r>
              <a:rPr lang="nl-NL" sz="750">
                <a:ea typeface="+mn-lt"/>
                <a:cs typeface="+mn-lt"/>
              </a:rPr>
              <a:t>C.4.1/C.4.2 </a:t>
            </a:r>
            <a:r>
              <a:rPr lang="nl-NL" sz="750" err="1">
                <a:ea typeface="+mn-lt"/>
                <a:cs typeface="+mn-lt"/>
              </a:rPr>
              <a:t>capabilitynamen</a:t>
            </a:r>
            <a:r>
              <a:rPr lang="nl-NL" sz="750">
                <a:ea typeface="+mn-lt"/>
                <a:cs typeface="+mn-lt"/>
              </a:rPr>
              <a:t> consistent gemaakt</a:t>
            </a:r>
          </a:p>
          <a:p>
            <a:pPr marL="358775" lvl="1" indent="-179070"/>
            <a:r>
              <a:rPr lang="nl-NL" sz="750">
                <a:ea typeface="+mn-lt"/>
                <a:cs typeface="+mn-lt"/>
              </a:rPr>
              <a:t>C.5.3.2 Uitvoering van werkzaamheden voorbereiden – omschrijving verbeterd</a:t>
            </a:r>
          </a:p>
          <a:p>
            <a:pPr marL="358775" lvl="1" indent="-179070"/>
            <a:r>
              <a:rPr lang="nl-NL" sz="750">
                <a:ea typeface="+mn-lt"/>
                <a:cs typeface="+mn-lt"/>
              </a:rPr>
              <a:t>C.6.1.1 Relatie met marktpartijen onderhouden – omschrijving verbeterd</a:t>
            </a:r>
          </a:p>
          <a:p>
            <a:pPr marL="358775" lvl="1" indent="-179070"/>
            <a:r>
              <a:rPr lang="nl-NL" sz="750">
                <a:ea typeface="+mn-lt"/>
                <a:cs typeface="+mn-lt"/>
              </a:rPr>
              <a:t>C.6.2.1 Aansluitingen/allocatiepunten beheren – omschrijving verbeterd</a:t>
            </a:r>
          </a:p>
          <a:p>
            <a:pPr marL="358775" lvl="1" indent="-179070"/>
            <a:r>
              <a:rPr lang="nl-NL" sz="750">
                <a:ea typeface="+mn-lt"/>
                <a:cs typeface="+mn-lt"/>
              </a:rPr>
              <a:t>C.6.3.1 Marktprocedures uitvoeren – omschrijving verbeterd</a:t>
            </a:r>
            <a:endParaRPr lang="en-US" sz="750">
              <a:ea typeface="+mn-lt"/>
              <a:cs typeface="+mn-lt"/>
            </a:endParaRPr>
          </a:p>
          <a:p>
            <a:pPr marL="358775" lvl="1" indent="-179070"/>
            <a:r>
              <a:rPr lang="nl-NL" sz="750">
                <a:ea typeface="+mn-lt"/>
                <a:cs typeface="+mn-lt"/>
              </a:rPr>
              <a:t>C.6.3.3 Energie-uitwisseling vaststellen – hernoemd naar ‘Energie-uitwisseling beheren’ en omschrijving hierop aangepast =&gt; om verwarring met C.6.3.4 te voorkomen.</a:t>
            </a:r>
          </a:p>
          <a:p>
            <a:pPr marL="358775" lvl="1" indent="-179070"/>
            <a:r>
              <a:rPr lang="nl-NL" sz="750">
                <a:ea typeface="+mn-lt"/>
                <a:cs typeface="+mn-lt"/>
              </a:rPr>
              <a:t>C.6.3.4 Energie-uitwisseling toewijzen aan marktpartijen – hernoemd naar ‘Marktverrekening faciliteren’ en omschrijving hierop aangepast =&gt; om verwarring met C.6.3.3 te voorkomen</a:t>
            </a:r>
          </a:p>
          <a:p>
            <a:pPr marL="358775" lvl="1" indent="-179070"/>
            <a:r>
              <a:rPr lang="nl-NL" sz="750">
                <a:ea typeface="+mn-lt"/>
                <a:cs typeface="+mn-lt"/>
              </a:rPr>
              <a:t>C.6.4/C.6.4.1 </a:t>
            </a:r>
            <a:r>
              <a:rPr lang="nl-NL" sz="750" err="1">
                <a:ea typeface="+mn-lt"/>
                <a:cs typeface="+mn-lt"/>
              </a:rPr>
              <a:t>capability</a:t>
            </a:r>
            <a:r>
              <a:rPr lang="nl-NL" sz="750">
                <a:ea typeface="+mn-lt"/>
                <a:cs typeface="+mn-lt"/>
              </a:rPr>
              <a:t> naam consistent gemaakt en omschrijving hierop aangepast.</a:t>
            </a:r>
          </a:p>
          <a:p>
            <a:pPr marL="358775" lvl="1" indent="-179070"/>
            <a:r>
              <a:rPr lang="nl-NL" sz="750">
                <a:ea typeface="+mn-lt"/>
                <a:cs typeface="+mn-lt"/>
              </a:rPr>
              <a:t>E.3.2.3 Medewerkers laten uittreden – omschrijving verbeterd</a:t>
            </a:r>
            <a:endParaRPr lang="nl-NL" sz="750">
              <a:cs typeface="Arial"/>
            </a:endParaRPr>
          </a:p>
          <a:p>
            <a:pPr marL="342900" indent="-179705"/>
            <a:r>
              <a:rPr lang="nl-NL" sz="750">
                <a:ea typeface="+mn-lt"/>
                <a:cs typeface="+mn-lt"/>
              </a:rPr>
              <a:t>E.4 Digitale producten ontwikkelen en beheren– omschrijving verbeterd</a:t>
            </a:r>
          </a:p>
          <a:p>
            <a:pPr lvl="1" indent="-179705"/>
            <a:r>
              <a:rPr lang="nl-NL" sz="750">
                <a:ea typeface="+mn-lt"/>
                <a:cs typeface="+mn-lt"/>
              </a:rPr>
              <a:t>E.5 Goederen en diensten verkrijgen– omschrijving verbeterd</a:t>
            </a:r>
            <a:endParaRPr lang="nl-NL" sz="750">
              <a:cs typeface="Arial"/>
            </a:endParaRPr>
          </a:p>
          <a:p>
            <a:pPr marL="358775" lvl="1" indent="-179070"/>
            <a:r>
              <a:rPr lang="nl-NL" sz="750">
                <a:ea typeface="+mn-lt"/>
                <a:cs typeface="+mn-lt"/>
              </a:rPr>
              <a:t>E.7.1.3 Financiële informatie verstrekken en adviseren – omschrijving verbeterd</a:t>
            </a:r>
          </a:p>
          <a:p>
            <a:pPr marL="358775" lvl="1" indent="-179070"/>
            <a:r>
              <a:rPr lang="nl-NL" sz="750">
                <a:ea typeface="+mn-lt"/>
                <a:cs typeface="+mn-lt"/>
              </a:rPr>
              <a:t>E.7.2.4 Betalingen verrichten – omschrijving verbeterd</a:t>
            </a:r>
          </a:p>
          <a:p>
            <a:pPr marL="358775" lvl="1" indent="-179070"/>
            <a:r>
              <a:rPr lang="nl-NL" sz="750">
                <a:ea typeface="+mn-lt"/>
                <a:cs typeface="+mn-lt"/>
              </a:rPr>
              <a:t>Bedrijfsobjecten met een verbeterde definitie:</a:t>
            </a:r>
          </a:p>
          <a:p>
            <a:pPr marL="538480" lvl="2" indent="-179070"/>
            <a:r>
              <a:rPr lang="nl-NL" sz="750">
                <a:ea typeface="+mn-lt"/>
                <a:cs typeface="+mn-lt"/>
              </a:rPr>
              <a:t>Klantnotificatie</a:t>
            </a:r>
          </a:p>
          <a:p>
            <a:pPr marL="538480" lvl="2" indent="-179070"/>
            <a:r>
              <a:rPr lang="nl-NL" sz="750">
                <a:ea typeface="+mn-lt"/>
                <a:cs typeface="+mn-lt"/>
              </a:rPr>
              <a:t>Klantverzoek</a:t>
            </a:r>
          </a:p>
          <a:p>
            <a:pPr marL="538480" lvl="2" indent="-179070"/>
            <a:r>
              <a:rPr lang="nl-NL" sz="750" err="1">
                <a:ea typeface="+mn-lt"/>
                <a:cs typeface="+mn-lt"/>
              </a:rPr>
              <a:t>Opregel</a:t>
            </a:r>
            <a:r>
              <a:rPr lang="nl-NL" sz="750">
                <a:ea typeface="+mn-lt"/>
                <a:cs typeface="+mn-lt"/>
              </a:rPr>
              <a:t>- of afregelactie</a:t>
            </a:r>
          </a:p>
          <a:p>
            <a:pPr marL="538480" lvl="2" indent="-179070"/>
            <a:r>
              <a:rPr lang="nl-NL" sz="750">
                <a:ea typeface="+mn-lt"/>
                <a:cs typeface="+mn-lt"/>
              </a:rPr>
              <a:t>Capaciteitsknelpunt</a:t>
            </a:r>
          </a:p>
          <a:p>
            <a:pPr marL="538480" lvl="2" indent="-179070"/>
            <a:r>
              <a:rPr lang="nl-NL" sz="750" err="1">
                <a:ea typeface="+mn-lt"/>
                <a:cs typeface="+mn-lt"/>
              </a:rPr>
              <a:t>Netaanpassingsopdracht</a:t>
            </a:r>
            <a:endParaRPr lang="nl-NL" sz="750">
              <a:ea typeface="+mn-lt"/>
              <a:cs typeface="+mn-lt"/>
            </a:endParaRPr>
          </a:p>
          <a:p>
            <a:pPr marL="538480" lvl="2" indent="-179070"/>
            <a:r>
              <a:rPr lang="nl-NL" sz="750">
                <a:ea typeface="+mn-lt"/>
                <a:cs typeface="+mn-lt"/>
              </a:rPr>
              <a:t>Congestiegebied</a:t>
            </a:r>
          </a:p>
          <a:p>
            <a:pPr marL="538480" lvl="2" indent="-179070"/>
            <a:r>
              <a:rPr lang="nl-NL" sz="750">
                <a:ea typeface="+mn-lt"/>
                <a:cs typeface="+mn-lt"/>
              </a:rPr>
              <a:t>VGMK-richtlijn</a:t>
            </a:r>
          </a:p>
          <a:p>
            <a:pPr marL="538480" lvl="2" indent="-179070"/>
            <a:r>
              <a:rPr lang="nl-NL" sz="750">
                <a:ea typeface="+mn-lt"/>
                <a:cs typeface="+mn-lt"/>
              </a:rPr>
              <a:t>VGMK-incident</a:t>
            </a:r>
          </a:p>
          <a:p>
            <a:pPr marL="538480" lvl="2" indent="-179070"/>
            <a:r>
              <a:rPr lang="nl-NL" sz="750">
                <a:ea typeface="+mn-lt"/>
                <a:cs typeface="+mn-lt"/>
              </a:rPr>
              <a:t>Archiefstuk</a:t>
            </a:r>
          </a:p>
        </p:txBody>
      </p:sp>
      <p:sp>
        <p:nvSpPr>
          <p:cNvPr id="5" name="Rechthoek 4">
            <a:extLst>
              <a:ext uri="{FF2B5EF4-FFF2-40B4-BE49-F238E27FC236}">
                <a16:creationId xmlns:a16="http://schemas.microsoft.com/office/drawing/2014/main" id="{CC316CA3-4B30-97EB-EF3F-4D7C8616EC8C}"/>
              </a:ext>
            </a:extLst>
          </p:cNvPr>
          <p:cNvSpPr/>
          <p:nvPr/>
        </p:nvSpPr>
        <p:spPr>
          <a:xfrm>
            <a:off x="2443" y="-1"/>
            <a:ext cx="2514546"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a:ln>
                  <a:noFill/>
                </a:ln>
                <a:solidFill>
                  <a:srgbClr val="FFFFFF"/>
                </a:solidFill>
                <a:effectLst/>
                <a:uLnTx/>
                <a:uFillTx/>
                <a:latin typeface="Arial"/>
                <a:ea typeface="+mn-ea"/>
                <a:cs typeface="Arial"/>
              </a:rPr>
              <a:t>Bijlage B: Release </a:t>
            </a:r>
            <a:r>
              <a:rPr kumimoji="0" lang="nl-NL" sz="1350" b="0" i="0" u="none" strike="noStrike" kern="1200" cap="none" spc="0" normalizeH="0" baseline="0" noProof="0" err="1">
                <a:ln>
                  <a:noFill/>
                </a:ln>
                <a:solidFill>
                  <a:srgbClr val="FFFFFF"/>
                </a:solidFill>
                <a:effectLst/>
                <a:uLnTx/>
                <a:uFillTx/>
                <a:latin typeface="Arial"/>
                <a:ea typeface="+mn-ea"/>
                <a:cs typeface="Arial"/>
              </a:rPr>
              <a:t>notes</a:t>
            </a:r>
            <a:endParaRPr lang="nl-NL" sz="1350" b="0" i="0" u="none" strike="noStrike" kern="1200" cap="none" spc="0" normalizeH="0" baseline="0" noProof="0" err="1">
              <a:ln>
                <a:noFill/>
              </a:ln>
              <a:solidFill>
                <a:srgbClr val="FFFFFF"/>
              </a:solidFill>
              <a:effectLst/>
              <a:uLnTx/>
              <a:uFillTx/>
              <a:latin typeface="Arial"/>
              <a:cs typeface="Arial"/>
            </a:endParaRPr>
          </a:p>
        </p:txBody>
      </p:sp>
      <p:sp>
        <p:nvSpPr>
          <p:cNvPr id="8" name="Titel 1">
            <a:extLst>
              <a:ext uri="{FF2B5EF4-FFF2-40B4-BE49-F238E27FC236}">
                <a16:creationId xmlns:a16="http://schemas.microsoft.com/office/drawing/2014/main" id="{EA89C92F-7136-31EE-1A34-29394CA50DF6}"/>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2.3 t.o.v. versie 2.2 (2/2)</a:t>
            </a:r>
          </a:p>
        </p:txBody>
      </p:sp>
    </p:spTree>
    <p:extLst>
      <p:ext uri="{BB962C8B-B14F-4D97-AF65-F5344CB8AC3E}">
        <p14:creationId xmlns:p14="http://schemas.microsoft.com/office/powerpoint/2010/main" val="2139268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2.2 t.o.v. versie 2.1</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7" y="591750"/>
            <a:ext cx="7802455" cy="4336691"/>
          </a:xfrm>
        </p:spPr>
        <p:txBody>
          <a:bodyPr/>
          <a:lstStyle/>
          <a:p>
            <a:pPr marL="179705" indent="-179705"/>
            <a:r>
              <a:rPr lang="nl-NL" sz="1200">
                <a:ea typeface="+mn-lt"/>
                <a:cs typeface="+mn-lt"/>
              </a:rPr>
              <a:t>Waardestromen beter onderbouwd en verder uitgewerkt</a:t>
            </a:r>
          </a:p>
          <a:p>
            <a:pPr marL="359410" lvl="1" indent="-179705"/>
            <a:r>
              <a:rPr lang="nl-NL" sz="800">
                <a:ea typeface="+mn-lt"/>
                <a:cs typeface="+mn-lt"/>
              </a:rPr>
              <a:t>Onderbouwing en toelichting toegevoegd bij de </a:t>
            </a:r>
            <a:r>
              <a:rPr lang="nl-NL" sz="800" err="1">
                <a:ea typeface="+mn-lt"/>
                <a:cs typeface="+mn-lt"/>
              </a:rPr>
              <a:t>waardestromen</a:t>
            </a:r>
            <a:endParaRPr lang="nl-NL" sz="800">
              <a:ea typeface="+mn-lt"/>
              <a:cs typeface="+mn-lt"/>
            </a:endParaRPr>
          </a:p>
          <a:p>
            <a:pPr marL="359410" lvl="1" indent="-179705"/>
            <a:r>
              <a:rPr lang="nl-NL" sz="800">
                <a:ea typeface="+mn-lt"/>
                <a:cs typeface="+mn-lt"/>
              </a:rPr>
              <a:t>Relatie tussen de N3 </a:t>
            </a:r>
            <a:r>
              <a:rPr lang="nl-NL" sz="800" err="1">
                <a:ea typeface="+mn-lt"/>
                <a:cs typeface="+mn-lt"/>
              </a:rPr>
              <a:t>capabilities</a:t>
            </a:r>
            <a:r>
              <a:rPr lang="nl-NL" sz="800">
                <a:ea typeface="+mn-lt"/>
                <a:cs typeface="+mn-lt"/>
              </a:rPr>
              <a:t> en de </a:t>
            </a:r>
            <a:r>
              <a:rPr lang="nl-NL" sz="800" err="1">
                <a:ea typeface="+mn-lt"/>
                <a:cs typeface="+mn-lt"/>
              </a:rPr>
              <a:t>waardestromen</a:t>
            </a:r>
            <a:r>
              <a:rPr lang="nl-NL" sz="800">
                <a:ea typeface="+mn-lt"/>
                <a:cs typeface="+mn-lt"/>
              </a:rPr>
              <a:t> aangebracht (verdieping van N2 relaties)</a:t>
            </a:r>
          </a:p>
          <a:p>
            <a:pPr marL="359410" lvl="1" indent="-179705">
              <a:buClr>
                <a:srgbClr val="005F87"/>
              </a:buClr>
            </a:pPr>
            <a:r>
              <a:rPr lang="nl-NL" sz="800" err="1">
                <a:ea typeface="+mn-lt"/>
                <a:cs typeface="+mn-lt"/>
              </a:rPr>
              <a:t>Capability</a:t>
            </a:r>
            <a:r>
              <a:rPr lang="nl-NL" sz="800">
                <a:ea typeface="+mn-lt"/>
                <a:cs typeface="+mn-lt"/>
              </a:rPr>
              <a:t> ‘Markdata beheren’ toegevoegd aan </a:t>
            </a:r>
            <a:r>
              <a:rPr lang="nl-NL" sz="800" err="1">
                <a:ea typeface="+mn-lt"/>
                <a:cs typeface="+mn-lt"/>
              </a:rPr>
              <a:t>waardestroom</a:t>
            </a:r>
            <a:r>
              <a:rPr lang="nl-NL" sz="800">
                <a:ea typeface="+mn-lt"/>
                <a:cs typeface="+mn-lt"/>
              </a:rPr>
              <a:t> P.D ‘</a:t>
            </a:r>
            <a:r>
              <a:rPr lang="nl-NL" sz="800" err="1">
                <a:ea typeface="+mn-lt"/>
                <a:cs typeface="+mn-lt"/>
              </a:rPr>
              <a:t>Instandhouden</a:t>
            </a:r>
            <a:r>
              <a:rPr lang="nl-NL" sz="800">
                <a:ea typeface="+mn-lt"/>
                <a:cs typeface="+mn-lt"/>
              </a:rPr>
              <a:t> van energienetten’ </a:t>
            </a:r>
            <a:r>
              <a:rPr lang="nl-NL" sz="800" err="1">
                <a:ea typeface="+mn-lt"/>
                <a:cs typeface="+mn-lt"/>
              </a:rPr>
              <a:t>tbv</a:t>
            </a:r>
            <a:r>
              <a:rPr lang="nl-NL" sz="800">
                <a:ea typeface="+mn-lt"/>
                <a:cs typeface="+mn-lt"/>
              </a:rPr>
              <a:t> wisselen meters voor een streekproef van de meter pool.</a:t>
            </a:r>
          </a:p>
          <a:p>
            <a:pPr marL="359410" lvl="1" indent="-179705">
              <a:buClr>
                <a:srgbClr val="005F87"/>
              </a:buClr>
            </a:pPr>
            <a:r>
              <a:rPr lang="nl-NL" sz="800" err="1">
                <a:ea typeface="+mn-lt"/>
                <a:cs typeface="+mn-lt"/>
              </a:rPr>
              <a:t>Capability</a:t>
            </a:r>
            <a:r>
              <a:rPr lang="nl-NL" sz="800">
                <a:ea typeface="+mn-lt"/>
                <a:cs typeface="+mn-lt"/>
              </a:rPr>
              <a:t> 'Delen van marktdata faciliteren' verwijderd bij de </a:t>
            </a:r>
            <a:r>
              <a:rPr lang="nl-NL" sz="800" err="1">
                <a:ea typeface="+mn-lt"/>
                <a:cs typeface="+mn-lt"/>
              </a:rPr>
              <a:t>waardestromen</a:t>
            </a:r>
            <a:r>
              <a:rPr lang="nl-NL" sz="800">
                <a:ea typeface="+mn-lt"/>
                <a:cs typeface="+mn-lt"/>
              </a:rPr>
              <a:t> P.E, P.F en P.G waar benodigde data gewoon via marktprocessen wordt gedeeld.</a:t>
            </a:r>
          </a:p>
          <a:p>
            <a:pPr marL="179705" indent="-179705"/>
            <a:r>
              <a:rPr lang="nl-NL" sz="1200">
                <a:ea typeface="+mn-lt"/>
                <a:cs typeface="+mn-lt"/>
              </a:rPr>
              <a:t>Modelaanpassingen in C4 en E6 (zie </a:t>
            </a:r>
            <a:r>
              <a:rPr lang="nl-NL" sz="1200" err="1">
                <a:ea typeface="+mn-lt"/>
                <a:cs typeface="+mn-lt"/>
              </a:rPr>
              <a:t>visuals</a:t>
            </a:r>
            <a:r>
              <a:rPr lang="nl-NL" sz="1200">
                <a:ea typeface="+mn-lt"/>
                <a:cs typeface="+mn-lt"/>
              </a:rPr>
              <a:t> volgende pagina)</a:t>
            </a:r>
          </a:p>
          <a:p>
            <a:pPr marL="359410" lvl="1" indent="-179705"/>
            <a:r>
              <a:rPr lang="nl-NL" sz="800">
                <a:ea typeface="+mn-lt"/>
                <a:cs typeface="+mn-lt"/>
              </a:rPr>
              <a:t>C4 modellering aangepast. Onderscheid tussen ‘ruwe’ meetdata en ‘geraffineerde’ meetdata in </a:t>
            </a:r>
            <a:r>
              <a:rPr lang="nl-NL" sz="800" err="1">
                <a:ea typeface="+mn-lt"/>
                <a:cs typeface="+mn-lt"/>
              </a:rPr>
              <a:t>capability</a:t>
            </a:r>
            <a:r>
              <a:rPr lang="nl-NL" sz="800">
                <a:ea typeface="+mn-lt"/>
                <a:cs typeface="+mn-lt"/>
              </a:rPr>
              <a:t> verdeling. Tevens implementatieonderscheid tussen direct en op afroep verwijderd.</a:t>
            </a:r>
            <a:endParaRPr lang="nl-NL" sz="1200">
              <a:ea typeface="+mn-lt"/>
              <a:cs typeface="+mn-lt"/>
            </a:endParaRPr>
          </a:p>
          <a:p>
            <a:pPr marL="359410" lvl="1" indent="-179705"/>
            <a:r>
              <a:rPr lang="nl-NL" sz="800">
                <a:ea typeface="+mn-lt"/>
                <a:cs typeface="+mn-lt"/>
              </a:rPr>
              <a:t>E.6.1+E.6.2 De </a:t>
            </a:r>
            <a:r>
              <a:rPr lang="nl-NL" sz="800" err="1">
                <a:ea typeface="+mn-lt"/>
                <a:cs typeface="+mn-lt"/>
              </a:rPr>
              <a:t>capabilities</a:t>
            </a:r>
            <a:r>
              <a:rPr lang="nl-NL" sz="800">
                <a:ea typeface="+mn-lt"/>
                <a:cs typeface="+mn-lt"/>
              </a:rPr>
              <a:t> ingedikt in lijn met de bedrijfsobjecten. </a:t>
            </a:r>
            <a:endParaRPr lang="en-US" sz="800">
              <a:ea typeface="+mn-lt"/>
              <a:cs typeface="+mn-lt"/>
            </a:endParaRPr>
          </a:p>
          <a:p>
            <a:pPr marL="179705" indent="-179705"/>
            <a:r>
              <a:rPr lang="nl-NL" sz="1200">
                <a:ea typeface="+mn-lt"/>
                <a:cs typeface="+mn-lt"/>
              </a:rPr>
              <a:t>Tekstuele aanpassingen doorgevoerd:</a:t>
            </a:r>
            <a:endParaRPr lang="en-US" sz="1200">
              <a:ea typeface="+mn-lt"/>
              <a:cs typeface="+mn-lt"/>
            </a:endParaRPr>
          </a:p>
          <a:p>
            <a:pPr marL="359410" lvl="1" indent="-179705"/>
            <a:r>
              <a:rPr lang="nl-NL" sz="800">
                <a:ea typeface="+mn-lt"/>
                <a:cs typeface="+mn-lt"/>
              </a:rPr>
              <a:t>Interne </a:t>
            </a:r>
            <a:r>
              <a:rPr lang="nl-NL" sz="800" err="1">
                <a:ea typeface="+mn-lt"/>
                <a:cs typeface="+mn-lt"/>
              </a:rPr>
              <a:t>waardestroom</a:t>
            </a:r>
            <a:r>
              <a:rPr lang="nl-NL" sz="800">
                <a:ea typeface="+mn-lt"/>
                <a:cs typeface="+mn-lt"/>
              </a:rPr>
              <a:t> I.E ‘Realiseren informatievoorziening’ aangepast in ‘Leveren van informatie’ om verwarring met de interne </a:t>
            </a:r>
            <a:r>
              <a:rPr lang="nl-NL" sz="800" err="1">
                <a:ea typeface="+mn-lt"/>
                <a:cs typeface="+mn-lt"/>
              </a:rPr>
              <a:t>waardestroom</a:t>
            </a:r>
            <a:r>
              <a:rPr lang="nl-NL" sz="800">
                <a:ea typeface="+mn-lt"/>
                <a:cs typeface="+mn-lt"/>
              </a:rPr>
              <a:t> I.B ‘Veranderen bedrijfsinrichting’ te voorkomen</a:t>
            </a:r>
          </a:p>
          <a:p>
            <a:pPr marL="179705" lvl="1" indent="0">
              <a:buNone/>
            </a:pPr>
            <a:r>
              <a:rPr lang="nl-NL" sz="800" err="1">
                <a:ea typeface="+mn-lt"/>
                <a:cs typeface="+mn-lt"/>
              </a:rPr>
              <a:t>Core</a:t>
            </a:r>
            <a:r>
              <a:rPr lang="nl-NL" sz="800">
                <a:ea typeface="+mn-lt"/>
                <a:cs typeface="+mn-lt"/>
              </a:rPr>
              <a:t> </a:t>
            </a:r>
            <a:r>
              <a:rPr lang="nl-NL" sz="800" err="1">
                <a:ea typeface="+mn-lt"/>
                <a:cs typeface="+mn-lt"/>
              </a:rPr>
              <a:t>capabilities</a:t>
            </a:r>
            <a:endParaRPr lang="nl-NL" sz="800">
              <a:ea typeface="+mn-lt"/>
              <a:cs typeface="+mn-lt"/>
            </a:endParaRPr>
          </a:p>
          <a:p>
            <a:pPr marL="359410" lvl="1" indent="-179705"/>
            <a:r>
              <a:rPr lang="nl-NL" sz="800">
                <a:ea typeface="+mn-lt"/>
                <a:cs typeface="+mn-lt"/>
              </a:rPr>
              <a:t>C.1.4.5 De term ‘fraude’ vervangen door ‘energiediefstal’ + in omschrijvingen C1.4.5 en C.1.4.1</a:t>
            </a:r>
          </a:p>
          <a:p>
            <a:pPr marL="359410" lvl="1" indent="-179705"/>
            <a:r>
              <a:rPr lang="nl-NL" sz="800">
                <a:ea typeface="+mn-lt"/>
                <a:cs typeface="+mn-lt"/>
              </a:rPr>
              <a:t>C.3.1.7. Beheren toegevoegd aan omschrijving</a:t>
            </a:r>
          </a:p>
          <a:p>
            <a:pPr marL="359410" lvl="1" indent="-179705"/>
            <a:r>
              <a:rPr lang="nl-NL" sz="800">
                <a:ea typeface="+mn-lt"/>
                <a:cs typeface="+mn-lt"/>
              </a:rPr>
              <a:t>C.6.2.1 De omschrijving aangepast: ‘inclusief de meetinrichting’ verwijderd aangezien dat een assetgegeven is.</a:t>
            </a:r>
          </a:p>
          <a:p>
            <a:pPr marL="359410" lvl="1" indent="-179705"/>
            <a:r>
              <a:rPr lang="nl-NL" sz="800">
                <a:ea typeface="+mn-lt"/>
                <a:cs typeface="+mn-lt"/>
              </a:rPr>
              <a:t>C.6.4.1 In de naam van de </a:t>
            </a:r>
            <a:r>
              <a:rPr lang="nl-NL" sz="800" err="1">
                <a:ea typeface="+mn-lt"/>
                <a:cs typeface="+mn-lt"/>
              </a:rPr>
              <a:t>capability</a:t>
            </a:r>
            <a:r>
              <a:rPr lang="nl-NL" sz="800">
                <a:ea typeface="+mn-lt"/>
                <a:cs typeface="+mn-lt"/>
              </a:rPr>
              <a:t> 'partijen' vervangen door 'derden’ + omschrijving</a:t>
            </a:r>
          </a:p>
          <a:p>
            <a:pPr marL="359410" lvl="1" indent="-179705"/>
            <a:r>
              <a:rPr lang="nl-NL" sz="800">
                <a:ea typeface="+mn-lt"/>
                <a:cs typeface="+mn-lt"/>
              </a:rPr>
              <a:t>C.6.4.2 In de naam van de </a:t>
            </a:r>
            <a:r>
              <a:rPr lang="nl-NL" sz="800" err="1">
                <a:ea typeface="+mn-lt"/>
                <a:cs typeface="+mn-lt"/>
              </a:rPr>
              <a:t>capability</a:t>
            </a:r>
            <a:r>
              <a:rPr lang="nl-NL" sz="800">
                <a:ea typeface="+mn-lt"/>
                <a:cs typeface="+mn-lt"/>
              </a:rPr>
              <a:t> 'voor derden' weghalen (open data is voor iedereen) + omschrijving</a:t>
            </a:r>
          </a:p>
          <a:p>
            <a:pPr marL="359410" lvl="1" indent="-179705"/>
            <a:r>
              <a:rPr lang="nl-NL" sz="800">
                <a:ea typeface="+mn-lt"/>
                <a:cs typeface="+mn-lt"/>
              </a:rPr>
              <a:t>De term ‘contracten’ vervangen door overeenkomsten conform business object in naam en omschrijving: C.1.2, </a:t>
            </a:r>
            <a:r>
              <a:rPr lang="nl-NL" sz="800" err="1">
                <a:ea typeface="+mn-lt"/>
                <a:cs typeface="+mn-lt"/>
              </a:rPr>
              <a:t>Subdomein</a:t>
            </a:r>
            <a:r>
              <a:rPr lang="nl-NL" sz="800">
                <a:ea typeface="+mn-lt"/>
                <a:cs typeface="+mn-lt"/>
              </a:rPr>
              <a:t> definitie Klantovereenkomst; C.1.2.2; omschrijving c.1.3.1; C.6.1.3</a:t>
            </a:r>
          </a:p>
          <a:p>
            <a:pPr marL="179705" lvl="1" indent="0">
              <a:buNone/>
            </a:pPr>
            <a:r>
              <a:rPr lang="nl-NL" sz="800">
                <a:ea typeface="+mn-lt"/>
                <a:cs typeface="+mn-lt"/>
              </a:rPr>
              <a:t>Enterprise </a:t>
            </a:r>
            <a:r>
              <a:rPr lang="nl-NL" sz="800" err="1">
                <a:ea typeface="+mn-lt"/>
                <a:cs typeface="+mn-lt"/>
              </a:rPr>
              <a:t>capabilities</a:t>
            </a:r>
            <a:r>
              <a:rPr lang="nl-NL" sz="800">
                <a:ea typeface="+mn-lt"/>
                <a:cs typeface="+mn-lt"/>
              </a:rPr>
              <a:t>:</a:t>
            </a:r>
          </a:p>
          <a:p>
            <a:pPr marL="359410" lvl="1" indent="-179705"/>
            <a:r>
              <a:rPr lang="nl-NL" sz="800">
                <a:ea typeface="+mn-lt"/>
                <a:cs typeface="+mn-lt"/>
              </a:rPr>
              <a:t>De term ‘contracten’ vervangen door overeenkomsten conform business object in naam en omschrijving: E.5.2; E.5.2.2; E.5.2.3</a:t>
            </a:r>
          </a:p>
          <a:p>
            <a:pPr marL="359410" lvl="1" indent="-179705"/>
            <a:r>
              <a:rPr lang="nl-NL" sz="800">
                <a:ea typeface="+mn-lt"/>
                <a:cs typeface="+mn-lt"/>
              </a:rPr>
              <a:t>E.1.3.3. Naam veranderd naar Veranderinitiatieven besturen in lijn met het business object</a:t>
            </a:r>
          </a:p>
          <a:p>
            <a:pPr marL="359410" lvl="1" indent="-179705"/>
            <a:r>
              <a:rPr lang="nl-NL" sz="800">
                <a:ea typeface="+mn-lt"/>
                <a:cs typeface="+mn-lt"/>
              </a:rPr>
              <a:t>E.1.2.4 Omschrijving aangepast om verwarring te voorkomen</a:t>
            </a:r>
          </a:p>
          <a:p>
            <a:pPr marL="359410" lvl="1" indent="-179705"/>
            <a:r>
              <a:rPr lang="nl-NL" sz="800">
                <a:ea typeface="+mn-lt"/>
                <a:cs typeface="+mn-lt"/>
              </a:rPr>
              <a:t>E3.3.1 </a:t>
            </a:r>
            <a:r>
              <a:rPr lang="nl-NL" sz="800" err="1">
                <a:ea typeface="+mn-lt"/>
                <a:cs typeface="+mn-lt"/>
              </a:rPr>
              <a:t>Medewerkerrelatie</a:t>
            </a:r>
            <a:r>
              <a:rPr lang="nl-NL" sz="800">
                <a:ea typeface="+mn-lt"/>
                <a:cs typeface="+mn-lt"/>
              </a:rPr>
              <a:t> onderhouden vervangen door Relatie met medewerkers onderhouden vanwege consistentie van formuleringen.</a:t>
            </a:r>
          </a:p>
          <a:p>
            <a:pPr marL="359410" lvl="1" indent="-179705"/>
            <a:r>
              <a:rPr lang="nl-NL" sz="800">
                <a:ea typeface="+mn-lt"/>
                <a:cs typeface="+mn-lt"/>
              </a:rPr>
              <a:t>E.3.3.5 Medewerkerstijd beperken tot medewerkersverlof (rest zit bij </a:t>
            </a:r>
            <a:r>
              <a:rPr lang="nl-NL" sz="800" err="1">
                <a:ea typeface="+mn-lt"/>
                <a:cs typeface="+mn-lt"/>
              </a:rPr>
              <a:t>medewerkersinzet</a:t>
            </a:r>
            <a:r>
              <a:rPr lang="nl-NL" sz="800">
                <a:ea typeface="+mn-lt"/>
                <a:cs typeface="+mn-lt"/>
              </a:rPr>
              <a:t> op taken) + omschrijving</a:t>
            </a:r>
          </a:p>
          <a:p>
            <a:pPr marL="359410" lvl="1" indent="-179705"/>
            <a:r>
              <a:rPr lang="nl-NL" sz="800">
                <a:ea typeface="+mn-lt"/>
                <a:cs typeface="+mn-lt"/>
              </a:rPr>
              <a:t>E.3.4.3 De term ‘duurzaam inzetbaar’ vervangen door ‘gezond en vitaal’ + omschrijving</a:t>
            </a:r>
          </a:p>
          <a:p>
            <a:pPr marL="359410" lvl="1" indent="-179705"/>
            <a:r>
              <a:rPr lang="nl-NL" sz="800">
                <a:ea typeface="+mn-lt"/>
                <a:cs typeface="+mn-lt"/>
              </a:rPr>
              <a:t>E.5.2.1 /E.5.2/E.5.2.3 Titel nu verwarrend, leverancier/overeenkomst gewijzigd naar inkoopleverancier/ inkoopovereenkomst </a:t>
            </a:r>
          </a:p>
          <a:p>
            <a:pPr marL="359410" lvl="1" indent="-179705"/>
            <a:r>
              <a:rPr lang="nl-NL" sz="800">
                <a:ea typeface="+mn-lt"/>
                <a:cs typeface="+mn-lt"/>
              </a:rPr>
              <a:t>E.6 (alle </a:t>
            </a:r>
            <a:r>
              <a:rPr lang="nl-NL" sz="800" err="1">
                <a:ea typeface="+mn-lt"/>
                <a:cs typeface="+mn-lt"/>
              </a:rPr>
              <a:t>niveau's</a:t>
            </a:r>
            <a:r>
              <a:rPr lang="nl-NL" sz="800">
                <a:ea typeface="+mn-lt"/>
                <a:cs typeface="+mn-lt"/>
              </a:rPr>
              <a:t>) De term ‘gebouw’ vervangen door ‘bedrijfsgebouw’ om verwarring met stationsgebouwen te voorkomen.</a:t>
            </a:r>
          </a:p>
          <a:p>
            <a:pPr marL="359410" lvl="1" indent="-179705"/>
            <a:r>
              <a:rPr lang="nl-NL" sz="800">
                <a:ea typeface="+mn-lt"/>
                <a:cs typeface="+mn-lt"/>
              </a:rPr>
              <a:t>E.7.3+E.7.3.1 De term ‘transactie’ vervangen door ‘gebeurtenis’ omdat transactie een te eng begrip is)</a:t>
            </a:r>
          </a:p>
          <a:p>
            <a:pPr marL="359410" lvl="1" indent="-179705"/>
            <a:r>
              <a:rPr lang="nl-NL" sz="800">
                <a:ea typeface="+mn-lt"/>
                <a:cs typeface="+mn-lt"/>
              </a:rPr>
              <a:t>E.7.3.3 Beheermaatregel vervangen door Beheersmaatregel omdat dit beter de lading dekt.</a:t>
            </a:r>
          </a:p>
          <a:p>
            <a:pPr marL="179705" lvl="1" indent="-179705">
              <a:buClr>
                <a:srgbClr val="005F87"/>
              </a:buClr>
            </a:pPr>
            <a:r>
              <a:rPr lang="nl-NL" sz="1200">
                <a:cs typeface="Arial"/>
              </a:rPr>
              <a:t>Aanpassingen in Business objecten en omschrijvingen (zie kolom L in de </a:t>
            </a:r>
            <a:r>
              <a:rPr lang="nl-NL" sz="1200" err="1">
                <a:cs typeface="Arial"/>
              </a:rPr>
              <a:t>excel</a:t>
            </a:r>
            <a:r>
              <a:rPr lang="nl-NL" sz="1200">
                <a:cs typeface="Arial"/>
              </a:rPr>
              <a:t>)</a:t>
            </a:r>
          </a:p>
          <a:p>
            <a:pPr marL="0" indent="0">
              <a:buNone/>
            </a:pPr>
            <a:endParaRPr lang="nl-NL" sz="1200">
              <a:cs typeface="Arial"/>
            </a:endParaRPr>
          </a:p>
        </p:txBody>
      </p:sp>
      <p:sp>
        <p:nvSpPr>
          <p:cNvPr id="5" name="Rechthoek 4">
            <a:extLst>
              <a:ext uri="{FF2B5EF4-FFF2-40B4-BE49-F238E27FC236}">
                <a16:creationId xmlns:a16="http://schemas.microsoft.com/office/drawing/2014/main" id="{9AC024BC-D7B8-5FDA-D13D-65FF2510D8F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4020432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41A312F-A1C1-B388-B8FF-A06F33706112}"/>
              </a:ext>
            </a:extLst>
          </p:cNvPr>
          <p:cNvPicPr>
            <a:picLocks noChangeAspect="1"/>
          </p:cNvPicPr>
          <p:nvPr/>
        </p:nvPicPr>
        <p:blipFill>
          <a:blip r:embed="rId2"/>
          <a:stretch>
            <a:fillRect/>
          </a:stretch>
        </p:blipFill>
        <p:spPr>
          <a:xfrm>
            <a:off x="314889" y="1337828"/>
            <a:ext cx="3245491" cy="3015921"/>
          </a:xfrm>
          <a:prstGeom prst="rect">
            <a:avLst/>
          </a:prstGeom>
        </p:spPr>
      </p:pic>
      <p:sp>
        <p:nvSpPr>
          <p:cNvPr id="19" name="Afgeronde rechthoek 71">
            <a:extLst>
              <a:ext uri="{FF2B5EF4-FFF2-40B4-BE49-F238E27FC236}">
                <a16:creationId xmlns:a16="http://schemas.microsoft.com/office/drawing/2014/main" id="{60334A45-849D-6578-15A3-5955B474DCA0}"/>
              </a:ext>
            </a:extLst>
          </p:cNvPr>
          <p:cNvSpPr/>
          <p:nvPr/>
        </p:nvSpPr>
        <p:spPr>
          <a:xfrm>
            <a:off x="4024401" y="1594909"/>
            <a:ext cx="4949790" cy="2392322"/>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 name="Titel 1">
            <a:extLst>
              <a:ext uri="{FF2B5EF4-FFF2-40B4-BE49-F238E27FC236}">
                <a16:creationId xmlns:a16="http://schemas.microsoft.com/office/drawing/2014/main" id="{C0E224B0-E50F-ED56-A511-05D775362891}"/>
              </a:ext>
            </a:extLst>
          </p:cNvPr>
          <p:cNvSpPr>
            <a:spLocks noGrp="1"/>
          </p:cNvSpPr>
          <p:nvPr>
            <p:ph type="title"/>
          </p:nvPr>
        </p:nvSpPr>
        <p:spPr/>
        <p:txBody>
          <a:bodyPr/>
          <a:lstStyle/>
          <a:p>
            <a:r>
              <a:rPr lang="nl-NL">
                <a:cs typeface="Arial"/>
              </a:rPr>
              <a:t>Model aanpassingen in C4 en E6</a:t>
            </a:r>
            <a:endParaRPr lang="nl-NL"/>
          </a:p>
        </p:txBody>
      </p:sp>
      <p:sp>
        <p:nvSpPr>
          <p:cNvPr id="4" name="Afgeronde rechthoek 20">
            <a:extLst>
              <a:ext uri="{FF2B5EF4-FFF2-40B4-BE49-F238E27FC236}">
                <a16:creationId xmlns:a16="http://schemas.microsoft.com/office/drawing/2014/main" id="{0178C64A-8CCE-0621-EB46-F1EB049C0E60}"/>
              </a:ext>
            </a:extLst>
          </p:cNvPr>
          <p:cNvSpPr/>
          <p:nvPr/>
        </p:nvSpPr>
        <p:spPr>
          <a:xfrm>
            <a:off x="4099331" y="2077782"/>
            <a:ext cx="2133627" cy="69065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5" name="Afgeronde rechthoek 20">
            <a:extLst>
              <a:ext uri="{FF2B5EF4-FFF2-40B4-BE49-F238E27FC236}">
                <a16:creationId xmlns:a16="http://schemas.microsoft.com/office/drawing/2014/main" id="{4E4DD346-AE54-659C-053D-973B3D698BB7}"/>
              </a:ext>
            </a:extLst>
          </p:cNvPr>
          <p:cNvSpPr/>
          <p:nvPr/>
        </p:nvSpPr>
        <p:spPr>
          <a:xfrm>
            <a:off x="4099331" y="2817979"/>
            <a:ext cx="2133627" cy="1014748"/>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6" name="Tabel 3">
            <a:extLst>
              <a:ext uri="{FF2B5EF4-FFF2-40B4-BE49-F238E27FC236}">
                <a16:creationId xmlns:a16="http://schemas.microsoft.com/office/drawing/2014/main" id="{3FCC57E0-AAC7-7B0E-7E04-581560C988E8}"/>
              </a:ext>
            </a:extLst>
          </p:cNvPr>
          <p:cNvGraphicFramePr>
            <a:graphicFrameLocks noGrp="1"/>
          </p:cNvGraphicFramePr>
          <p:nvPr>
            <p:extLst>
              <p:ext uri="{D42A27DB-BD31-4B8C-83A1-F6EECF244321}">
                <p14:modId xmlns:p14="http://schemas.microsoft.com/office/powerpoint/2010/main" val="472446526"/>
              </p:ext>
            </p:extLst>
          </p:nvPr>
        </p:nvGraphicFramePr>
        <p:xfrm>
          <a:off x="4066878" y="2216187"/>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 name="Tabel 3">
            <a:extLst>
              <a:ext uri="{FF2B5EF4-FFF2-40B4-BE49-F238E27FC236}">
                <a16:creationId xmlns:a16="http://schemas.microsoft.com/office/drawing/2014/main" id="{9681CE4F-9958-41BB-92BE-5EE22124B5A2}"/>
              </a:ext>
            </a:extLst>
          </p:cNvPr>
          <p:cNvGraphicFramePr>
            <a:graphicFrameLocks noGrp="1"/>
          </p:cNvGraphicFramePr>
          <p:nvPr>
            <p:extLst>
              <p:ext uri="{D42A27DB-BD31-4B8C-83A1-F6EECF244321}">
                <p14:modId xmlns:p14="http://schemas.microsoft.com/office/powerpoint/2010/main" val="1168867873"/>
              </p:ext>
            </p:extLst>
          </p:nvPr>
        </p:nvGraphicFramePr>
        <p:xfrm>
          <a:off x="4071394" y="2938131"/>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sp>
        <p:nvSpPr>
          <p:cNvPr id="8" name="Afgeronde rechthoek 20">
            <a:extLst>
              <a:ext uri="{FF2B5EF4-FFF2-40B4-BE49-F238E27FC236}">
                <a16:creationId xmlns:a16="http://schemas.microsoft.com/office/drawing/2014/main" id="{E2D0538A-500F-F401-835E-7565F279BFF9}"/>
              </a:ext>
            </a:extLst>
          </p:cNvPr>
          <p:cNvSpPr/>
          <p:nvPr/>
        </p:nvSpPr>
        <p:spPr>
          <a:xfrm>
            <a:off x="6539438" y="2077781"/>
            <a:ext cx="2344425" cy="68128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9" name="Afgeronde rechthoek 20">
            <a:extLst>
              <a:ext uri="{FF2B5EF4-FFF2-40B4-BE49-F238E27FC236}">
                <a16:creationId xmlns:a16="http://schemas.microsoft.com/office/drawing/2014/main" id="{E92F8B99-0645-DC16-7A15-D4D0CC051D5A}"/>
              </a:ext>
            </a:extLst>
          </p:cNvPr>
          <p:cNvSpPr/>
          <p:nvPr/>
        </p:nvSpPr>
        <p:spPr>
          <a:xfrm>
            <a:off x="6539438" y="2794558"/>
            <a:ext cx="2344425" cy="1024116"/>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10" name="Tabel 3">
            <a:extLst>
              <a:ext uri="{FF2B5EF4-FFF2-40B4-BE49-F238E27FC236}">
                <a16:creationId xmlns:a16="http://schemas.microsoft.com/office/drawing/2014/main" id="{0702CF74-4116-6A81-BF07-CE6BB499FC7C}"/>
              </a:ext>
            </a:extLst>
          </p:cNvPr>
          <p:cNvGraphicFramePr>
            <a:graphicFrameLocks noGrp="1"/>
          </p:cNvGraphicFramePr>
          <p:nvPr>
            <p:extLst>
              <p:ext uri="{D42A27DB-BD31-4B8C-83A1-F6EECF244321}">
                <p14:modId xmlns:p14="http://schemas.microsoft.com/office/powerpoint/2010/main" val="40001785"/>
              </p:ext>
            </p:extLst>
          </p:nvPr>
        </p:nvGraphicFramePr>
        <p:xfrm>
          <a:off x="6535091" y="2202134"/>
          <a:ext cx="2484616" cy="556320"/>
        </p:xfrm>
        <a:graphic>
          <a:graphicData uri="http://schemas.openxmlformats.org/drawingml/2006/table">
            <a:tbl>
              <a:tblPr>
                <a:tableStyleId>{2D5ABB26-0587-4C30-8999-92F81FD0307C}</a:tableStyleId>
              </a:tblPr>
              <a:tblGrid>
                <a:gridCol w="2484616">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11" name="Tabel 3">
            <a:extLst>
              <a:ext uri="{FF2B5EF4-FFF2-40B4-BE49-F238E27FC236}">
                <a16:creationId xmlns:a16="http://schemas.microsoft.com/office/drawing/2014/main" id="{A440768B-E562-FA4F-2247-2DF2F0F7E13A}"/>
              </a:ext>
            </a:extLst>
          </p:cNvPr>
          <p:cNvGraphicFramePr>
            <a:graphicFrameLocks noGrp="1"/>
          </p:cNvGraphicFramePr>
          <p:nvPr>
            <p:extLst>
              <p:ext uri="{D42A27DB-BD31-4B8C-83A1-F6EECF244321}">
                <p14:modId xmlns:p14="http://schemas.microsoft.com/office/powerpoint/2010/main" val="1164047081"/>
              </p:ext>
            </p:extLst>
          </p:nvPr>
        </p:nvGraphicFramePr>
        <p:xfrm>
          <a:off x="6539607" y="2924078"/>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47042081"/>
                  </a:ext>
                </a:extLst>
              </a:tr>
            </a:tbl>
          </a:graphicData>
        </a:graphic>
      </p:graphicFrame>
      <p:cxnSp>
        <p:nvCxnSpPr>
          <p:cNvPr id="13" name="Rechte verbindingslijn met pijl 12">
            <a:extLst>
              <a:ext uri="{FF2B5EF4-FFF2-40B4-BE49-F238E27FC236}">
                <a16:creationId xmlns:a16="http://schemas.microsoft.com/office/drawing/2014/main" id="{81FCBBF0-231E-B916-BA62-4FBAF5687914}"/>
              </a:ext>
            </a:extLst>
          </p:cNvPr>
          <p:cNvCxnSpPr/>
          <p:nvPr/>
        </p:nvCxnSpPr>
        <p:spPr>
          <a:xfrm flipV="1">
            <a:off x="5526443" y="2708447"/>
            <a:ext cx="1032898" cy="27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240D5C8-244C-BFB0-B00E-4449F0BCC923}"/>
              </a:ext>
            </a:extLst>
          </p:cNvPr>
          <p:cNvCxnSpPr>
            <a:cxnSpLocks/>
          </p:cNvCxnSpPr>
          <p:nvPr/>
        </p:nvCxnSpPr>
        <p:spPr>
          <a:xfrm flipV="1">
            <a:off x="6426443" y="3015921"/>
            <a:ext cx="146951" cy="39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raccolade 16">
            <a:extLst>
              <a:ext uri="{FF2B5EF4-FFF2-40B4-BE49-F238E27FC236}">
                <a16:creationId xmlns:a16="http://schemas.microsoft.com/office/drawing/2014/main" id="{E5E37950-ACE6-916B-3E79-A8CC25C125B2}"/>
              </a:ext>
            </a:extLst>
          </p:cNvPr>
          <p:cNvSpPr/>
          <p:nvPr/>
        </p:nvSpPr>
        <p:spPr>
          <a:xfrm>
            <a:off x="6246443" y="3033337"/>
            <a:ext cx="180000" cy="764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Rechthoek 11">
            <a:extLst>
              <a:ext uri="{FF2B5EF4-FFF2-40B4-BE49-F238E27FC236}">
                <a16:creationId xmlns:a16="http://schemas.microsoft.com/office/drawing/2014/main" id="{51815745-5622-1746-4FAA-78D4F56B28D1}"/>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cxnSp>
        <p:nvCxnSpPr>
          <p:cNvPr id="15" name="Rechte verbindingslijn met pijl 14">
            <a:extLst>
              <a:ext uri="{FF2B5EF4-FFF2-40B4-BE49-F238E27FC236}">
                <a16:creationId xmlns:a16="http://schemas.microsoft.com/office/drawing/2014/main" id="{57D1886E-E0E8-28B3-2139-B9B4FF7B59F1}"/>
              </a:ext>
            </a:extLst>
          </p:cNvPr>
          <p:cNvCxnSpPr>
            <a:cxnSpLocks/>
          </p:cNvCxnSpPr>
          <p:nvPr/>
        </p:nvCxnSpPr>
        <p:spPr>
          <a:xfrm>
            <a:off x="1821062" y="2800439"/>
            <a:ext cx="217808"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40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
        <p:nvSpPr>
          <p:cNvPr id="5" name="Rechthoek 4">
            <a:extLst>
              <a:ext uri="{FF2B5EF4-FFF2-40B4-BE49-F238E27FC236}">
                <a16:creationId xmlns:a16="http://schemas.microsoft.com/office/drawing/2014/main" id="{F69D5AF2-460A-547E-D746-B51161487FF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196500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
        <p:nvSpPr>
          <p:cNvPr id="4" name="Rechthoek 3">
            <a:extLst>
              <a:ext uri="{FF2B5EF4-FFF2-40B4-BE49-F238E27FC236}">
                <a16:creationId xmlns:a16="http://schemas.microsoft.com/office/drawing/2014/main" id="{0DC14885-7DC6-6113-44C0-9A1B26B3CD8D}"/>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37848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7</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Overeenkomsten met inkoopleveranciers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Bedrijfsgebouwen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Gebeurtenissen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9875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8</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a:t>
            </a:r>
            <a:r>
              <a:rPr lang="nl-NL" sz="750" b="1" err="1">
                <a:solidFill>
                  <a:schemeClr val="tx1">
                    <a:lumMod val="50000"/>
                  </a:schemeClr>
                </a:solidFill>
                <a:latin typeface="Microsoft JhengHei Light"/>
              </a:rPr>
              <a:t>Digitaalproductstrategie</a:t>
            </a:r>
            <a:r>
              <a:rPr lang="nl-NL" sz="750" b="1">
                <a:solidFill>
                  <a:schemeClr val="tx1">
                    <a:lumMod val="50000"/>
                  </a:schemeClr>
                </a:solidFill>
                <a:latin typeface="Microsoft JhengHei Light"/>
              </a:rPr>
              <a:t>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Overeenkomsten met inkoopleveranciers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Gebeurtenissen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extLst>
              <p:ext uri="{D42A27DB-BD31-4B8C-83A1-F6EECF244321}">
                <p14:modId xmlns:p14="http://schemas.microsoft.com/office/powerpoint/2010/main" val="1026005630"/>
              </p:ext>
            </p:extLst>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1396322461"/>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extLst>
              <p:ext uri="{D42A27DB-BD31-4B8C-83A1-F6EECF244321}">
                <p14:modId xmlns:p14="http://schemas.microsoft.com/office/powerpoint/2010/main" val="2746133046"/>
              </p:ext>
            </p:extLst>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extLst>
              <p:ext uri="{D42A27DB-BD31-4B8C-83A1-F6EECF244321}">
                <p14:modId xmlns:p14="http://schemas.microsoft.com/office/powerpoint/2010/main" val="4112769643"/>
              </p:ext>
            </p:extLst>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289996783"/>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extLst>
              <p:ext uri="{D42A27DB-BD31-4B8C-83A1-F6EECF244321}">
                <p14:modId xmlns:p14="http://schemas.microsoft.com/office/powerpoint/2010/main" val="1635691780"/>
              </p:ext>
            </p:extLst>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Digitaalproductstrategie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extLst>
              <p:ext uri="{D42A27DB-BD31-4B8C-83A1-F6EECF244321}">
                <p14:modId xmlns:p14="http://schemas.microsoft.com/office/powerpoint/2010/main" val="2134643080"/>
              </p:ext>
            </p:extLst>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extLst>
              <p:ext uri="{D42A27DB-BD31-4B8C-83A1-F6EECF244321}">
                <p14:modId xmlns:p14="http://schemas.microsoft.com/office/powerpoint/2010/main" val="2510922327"/>
              </p:ext>
            </p:extLst>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Interacteren over digitale producten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extLst>
              <p:ext uri="{D42A27DB-BD31-4B8C-83A1-F6EECF244321}">
                <p14:modId xmlns:p14="http://schemas.microsoft.com/office/powerpoint/2010/main" val="4181768076"/>
              </p:ext>
            </p:extLst>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 prestatieafspraken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extLst>
              <p:ext uri="{D42A27DB-BD31-4B8C-83A1-F6EECF244321}">
                <p14:modId xmlns:p14="http://schemas.microsoft.com/office/powerpoint/2010/main" val="3348558270"/>
              </p:ext>
            </p:extLst>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3058418932"/>
              </p:ext>
            </p:extLst>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inkoopovereenkomsten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2970812427"/>
              </p:ext>
            </p:extLst>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1841678239"/>
              </p:ext>
            </p:extLst>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extLst>
              <p:ext uri="{D42A27DB-BD31-4B8C-83A1-F6EECF244321}">
                <p14:modId xmlns:p14="http://schemas.microsoft.com/office/powerpoint/2010/main" val="3650082365"/>
              </p:ext>
            </p:extLst>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extLst>
              <p:ext uri="{D42A27DB-BD31-4B8C-83A1-F6EECF244321}">
                <p14:modId xmlns:p14="http://schemas.microsoft.com/office/powerpoint/2010/main" val="2177337993"/>
              </p:ext>
            </p:extLst>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2106182238"/>
              </p:ext>
            </p:extLst>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extLst>
              <p:ext uri="{D42A27DB-BD31-4B8C-83A1-F6EECF244321}">
                <p14:modId xmlns:p14="http://schemas.microsoft.com/office/powerpoint/2010/main" val="3972127555"/>
              </p:ext>
            </p:extLst>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extLst>
              <p:ext uri="{D42A27DB-BD31-4B8C-83A1-F6EECF244321}">
                <p14:modId xmlns:p14="http://schemas.microsoft.com/office/powerpoint/2010/main" val="558796149"/>
              </p:ext>
            </p:extLst>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extLst>
              <p:ext uri="{D42A27DB-BD31-4B8C-83A1-F6EECF244321}">
                <p14:modId xmlns:p14="http://schemas.microsoft.com/office/powerpoint/2010/main" val="2559000396"/>
              </p:ext>
            </p:extLst>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extLst>
              <p:ext uri="{D42A27DB-BD31-4B8C-83A1-F6EECF244321}">
                <p14:modId xmlns:p14="http://schemas.microsoft.com/office/powerpoint/2010/main" val="82608995"/>
              </p:ext>
            </p:extLst>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1327089074"/>
              </p:ext>
            </p:extLst>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94" name="Afbeelding 93">
            <a:extLst>
              <a:ext uri="{FF2B5EF4-FFF2-40B4-BE49-F238E27FC236}">
                <a16:creationId xmlns:a16="http://schemas.microsoft.com/office/drawing/2014/main" id="{3664025F-B9E3-C07E-8ED6-2972100A40C1}"/>
              </a:ext>
            </a:extLst>
          </p:cNvPr>
          <p:cNvPicPr>
            <a:picLocks noChangeAspect="1"/>
          </p:cNvPicPr>
          <p:nvPr/>
        </p:nvPicPr>
        <p:blipFill>
          <a:blip r:embed="rId2"/>
          <a:stretch>
            <a:fillRect/>
          </a:stretch>
        </p:blipFill>
        <p:spPr>
          <a:xfrm>
            <a:off x="399390" y="840375"/>
            <a:ext cx="7422592" cy="4207276"/>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05B2E5B2-7994-1A9C-7482-04D4CFE2FD8E}"/>
              </a:ext>
            </a:extLst>
          </p:cNvPr>
          <p:cNvPicPr>
            <a:picLocks noChangeAspect="1"/>
          </p:cNvPicPr>
          <p:nvPr/>
        </p:nvPicPr>
        <p:blipFill>
          <a:blip r:embed="rId2"/>
          <a:stretch>
            <a:fillRect/>
          </a:stretch>
        </p:blipFill>
        <p:spPr>
          <a:xfrm>
            <a:off x="5035407" y="787058"/>
            <a:ext cx="3729671" cy="1668337"/>
          </a:xfrm>
          <a:prstGeom prst="rect">
            <a:avLst/>
          </a:prstGeom>
        </p:spPr>
      </p:pic>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9</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3001" y="1082176"/>
            <a:ext cx="4405840"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450"/>
              </a:spcBef>
              <a:spcAft>
                <a:spcPts val="450"/>
              </a:spcAft>
              <a:buClr>
                <a:srgbClr val="4D4D4D"/>
              </a:buClr>
              <a:buNone/>
              <a:defRPr/>
            </a:pPr>
            <a:r>
              <a:rPr lang="nl-NL" sz="1100">
                <a:solidFill>
                  <a:srgbClr val="4D4D4D"/>
                </a:solidFill>
                <a:latin typeface="Arial"/>
                <a:cs typeface="Arial"/>
              </a:rPr>
              <a:t>Binnen infrastructuur bedrijven, wat de netbeheerders zijn, wordt onderscheid gemaakt tussen de </a:t>
            </a:r>
            <a:r>
              <a:rPr lang="nl-NL" sz="1100" b="1">
                <a:solidFill>
                  <a:srgbClr val="4D4D4D"/>
                </a:solidFill>
                <a:latin typeface="Arial"/>
                <a:cs typeface="Arial"/>
              </a:rPr>
              <a:t>infrastructuur</a:t>
            </a:r>
            <a:r>
              <a:rPr lang="nl-NL" sz="1100">
                <a:solidFill>
                  <a:srgbClr val="4D4D4D"/>
                </a:solidFill>
                <a:latin typeface="Arial"/>
                <a:cs typeface="Arial"/>
              </a:rPr>
              <a:t> (voor netbeheerders de energienetten) en de met de infrastructuur geleverde </a:t>
            </a:r>
            <a:r>
              <a:rPr lang="nl-NL" sz="1100" b="1">
                <a:solidFill>
                  <a:srgbClr val="4D4D4D"/>
                </a:solidFill>
                <a:latin typeface="Arial"/>
                <a:cs typeface="Arial"/>
              </a:rPr>
              <a:t>diensten</a:t>
            </a:r>
            <a:r>
              <a:rPr lang="nl-NL" sz="1100">
                <a:solidFill>
                  <a:srgbClr val="4D4D4D"/>
                </a:solidFill>
                <a:latin typeface="Arial"/>
                <a:cs typeface="Arial"/>
              </a:rPr>
              <a:t> (voor netbeheerders het energietransport). De </a:t>
            </a:r>
            <a:r>
              <a:rPr lang="nl-NL" sz="1100" err="1">
                <a:solidFill>
                  <a:srgbClr val="4D4D4D"/>
                </a:solidFill>
                <a:latin typeface="Arial"/>
                <a:cs typeface="Arial"/>
              </a:rPr>
              <a:t>capabilities</a:t>
            </a:r>
            <a:r>
              <a:rPr lang="nl-NL" sz="1100">
                <a:solidFill>
                  <a:srgbClr val="4D4D4D"/>
                </a:solidFill>
                <a:latin typeface="Arial"/>
                <a:cs typeface="Arial"/>
              </a:rPr>
              <a:t> zijn hier ook aan te relateren (zie overzicht hiernaast).</a:t>
            </a:r>
          </a:p>
          <a:p>
            <a:pPr marL="0" indent="0" defTabSz="539354">
              <a:spcBef>
                <a:spcPts val="450"/>
              </a:spcBef>
              <a:spcAft>
                <a:spcPts val="450"/>
              </a:spcAft>
              <a:buClr>
                <a:srgbClr val="4D4D4D"/>
              </a:buClr>
              <a:buNone/>
              <a:defRPr/>
            </a:pPr>
            <a:r>
              <a:rPr lang="nl-NL" sz="1100">
                <a:solidFill>
                  <a:srgbClr val="4D4D4D"/>
                </a:solidFill>
                <a:latin typeface="Arial"/>
                <a:cs typeface="Arial"/>
              </a:rPr>
              <a:t>Zowel over de infrastructuur als over de diensten wordt </a:t>
            </a:r>
            <a:r>
              <a:rPr lang="nl-NL" sz="1100" b="1">
                <a:solidFill>
                  <a:srgbClr val="4D4D4D"/>
                </a:solidFill>
                <a:latin typeface="Arial"/>
                <a:cs typeface="Arial"/>
              </a:rPr>
              <a:t>data</a:t>
            </a:r>
            <a:r>
              <a:rPr lang="nl-NL" sz="1100">
                <a:solidFill>
                  <a:srgbClr val="4D4D4D"/>
                </a:solidFill>
                <a:latin typeface="Arial"/>
                <a:cs typeface="Arial"/>
              </a:rPr>
              <a:t> opgeslagen die meerwaarde heeft voor derden.</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Vanuit dit onderscheid komen we tot de volgende drie </a:t>
            </a:r>
            <a:r>
              <a:rPr lang="nl-NL" sz="1100" err="1">
                <a:solidFill>
                  <a:srgbClr val="4D4D4D"/>
                </a:solidFill>
                <a:latin typeface="Arial"/>
                <a:cs typeface="Arial"/>
              </a:rPr>
              <a:t>waardegroepen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Op de volgende sheet staan de bijbehorende </a:t>
            </a:r>
            <a:r>
              <a:rPr lang="nl-NL" sz="1100" err="1">
                <a:solidFill>
                  <a:srgbClr val="4D4D4D"/>
                </a:solidFill>
                <a:latin typeface="Arial"/>
                <a:cs typeface="Arial"/>
              </a:rPr>
              <a:t>waardestromen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975">
              <a:solidFill>
                <a:srgbClr val="4D4D4D"/>
              </a:solidFil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(1/3)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drietal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waardegroepen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als basis voor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aphicFrame>
        <p:nvGraphicFramePr>
          <p:cNvPr id="4" name="Tabel 7">
            <a:extLst>
              <a:ext uri="{FF2B5EF4-FFF2-40B4-BE49-F238E27FC236}">
                <a16:creationId xmlns:a16="http://schemas.microsoft.com/office/drawing/2014/main" id="{66877E33-266F-E503-57BF-8365A65DAA6C}"/>
              </a:ext>
            </a:extLst>
          </p:cNvPr>
          <p:cNvGraphicFramePr>
            <a:graphicFrameLocks noGrp="1"/>
          </p:cNvGraphicFramePr>
          <p:nvPr>
            <p:extLst>
              <p:ext uri="{D42A27DB-BD31-4B8C-83A1-F6EECF244321}">
                <p14:modId xmlns:p14="http://schemas.microsoft.com/office/powerpoint/2010/main" val="2736027799"/>
              </p:ext>
            </p:extLst>
          </p:nvPr>
        </p:nvGraphicFramePr>
        <p:xfrm>
          <a:off x="813308" y="2840174"/>
          <a:ext cx="7508890" cy="1484020"/>
        </p:xfrm>
        <a:graphic>
          <a:graphicData uri="http://schemas.openxmlformats.org/drawingml/2006/table">
            <a:tbl>
              <a:tblPr firstRow="1" bandRow="1">
                <a:tableStyleId>{5C22544A-7EE6-4342-B048-85BDC9FD1C3A}</a:tableStyleId>
              </a:tblPr>
              <a:tblGrid>
                <a:gridCol w="2216181">
                  <a:extLst>
                    <a:ext uri="{9D8B030D-6E8A-4147-A177-3AD203B41FA5}">
                      <a16:colId xmlns:a16="http://schemas.microsoft.com/office/drawing/2014/main" val="3027207389"/>
                    </a:ext>
                  </a:extLst>
                </a:gridCol>
                <a:gridCol w="5292709">
                  <a:extLst>
                    <a:ext uri="{9D8B030D-6E8A-4147-A177-3AD203B41FA5}">
                      <a16:colId xmlns:a16="http://schemas.microsoft.com/office/drawing/2014/main" val="3026702026"/>
                    </a:ext>
                  </a:extLst>
                </a:gridCol>
              </a:tblGrid>
              <a:tr h="269570">
                <a:tc>
                  <a:txBody>
                    <a:bodyPr/>
                    <a:lstStyle/>
                    <a:p>
                      <a:r>
                        <a:rPr lang="nl-NL" sz="1000"/>
                        <a:t>Waardegroep</a:t>
                      </a:r>
                    </a:p>
                  </a:txBody>
                  <a:tcPr/>
                </a:tc>
                <a:tc>
                  <a:txBody>
                    <a:bodyPr/>
                    <a:lstStyle/>
                    <a:p>
                      <a:r>
                        <a:rPr lang="nl-NL" sz="1000"/>
                        <a:t>Omschrijving</a:t>
                      </a:r>
                    </a:p>
                  </a:txBody>
                  <a:tcPr/>
                </a:tc>
                <a:extLst>
                  <a:ext uri="{0D108BD9-81ED-4DB2-BD59-A6C34878D82A}">
                    <a16:rowId xmlns:a16="http://schemas.microsoft.com/office/drawing/2014/main" val="1502774908"/>
                  </a:ext>
                </a:extLst>
              </a:tr>
              <a:tr h="288033">
                <a:tc>
                  <a:txBody>
                    <a:bodyPr/>
                    <a:lstStyle/>
                    <a:p>
                      <a:r>
                        <a:rPr lang="nl-NL" sz="1000" kern="1200" err="1">
                          <a:solidFill>
                            <a:schemeClr val="dk1"/>
                          </a:solidFill>
                          <a:effectLst/>
                          <a:latin typeface="+mn-lt"/>
                          <a:ea typeface="+mn-ea"/>
                          <a:cs typeface="+mn-cs"/>
                        </a:rPr>
                        <a:t>Transportgereed</a:t>
                      </a:r>
                      <a:r>
                        <a:rPr lang="nl-NL" sz="1000" kern="1200">
                          <a:solidFill>
                            <a:schemeClr val="dk1"/>
                          </a:solidFill>
                          <a:effectLst/>
                          <a:latin typeface="+mn-lt"/>
                          <a:ea typeface="+mn-ea"/>
                          <a:cs typeface="+mn-cs"/>
                        </a:rPr>
                        <a:t> </a:t>
                      </a:r>
                      <a:r>
                        <a:rPr lang="nl-NL" sz="1000" b="1" kern="1200">
                          <a:solidFill>
                            <a:schemeClr val="dk1"/>
                          </a:solidFill>
                          <a:effectLst/>
                          <a:latin typeface="+mn-lt"/>
                          <a:ea typeface="+mn-ea"/>
                          <a:cs typeface="+mn-cs"/>
                        </a:rPr>
                        <a:t>energienet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Een energienet met voldoende capaciteit en functionaliteit, een passende ligging en aangesloten (en gecontracteerde) afnemers om energie te kunnen transporteren.</a:t>
                      </a:r>
                      <a:endParaRPr lang="nl-NL" sz="1000"/>
                    </a:p>
                  </a:txBody>
                  <a:tcPr/>
                </a:tc>
                <a:extLst>
                  <a:ext uri="{0D108BD9-81ED-4DB2-BD59-A6C34878D82A}">
                    <a16:rowId xmlns:a16="http://schemas.microsoft.com/office/drawing/2014/main" val="721920321"/>
                  </a:ext>
                </a:extLst>
              </a:tr>
              <a:tr h="269570">
                <a:tc>
                  <a:txBody>
                    <a:bodyPr/>
                    <a:lstStyle/>
                    <a:p>
                      <a:r>
                        <a:rPr lang="nl-NL" sz="1000" b="1" kern="1200">
                          <a:solidFill>
                            <a:schemeClr val="dk1"/>
                          </a:solidFill>
                          <a:effectLst/>
                          <a:latin typeface="+mn-lt"/>
                          <a:ea typeface="+mn-ea"/>
                          <a:cs typeface="+mn-cs"/>
                        </a:rPr>
                        <a:t>Energietransport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De gewenste hoeveelheid energie op gewenste plaats en tijd.</a:t>
                      </a:r>
                    </a:p>
                  </a:txBody>
                  <a:tcPr/>
                </a:tc>
                <a:extLst>
                  <a:ext uri="{0D108BD9-81ED-4DB2-BD59-A6C34878D82A}">
                    <a16:rowId xmlns:a16="http://schemas.microsoft.com/office/drawing/2014/main" val="1081513168"/>
                  </a:ext>
                </a:extLst>
              </a:tr>
              <a:tr h="398815">
                <a:tc>
                  <a:txBody>
                    <a:bodyPr/>
                    <a:lstStyle/>
                    <a:p>
                      <a:r>
                        <a:rPr lang="nl-NL" sz="1000" b="1" kern="1200">
                          <a:solidFill>
                            <a:schemeClr val="dk1"/>
                          </a:solidFill>
                          <a:effectLst/>
                          <a:latin typeface="+mn-lt"/>
                          <a:ea typeface="+mn-ea"/>
                          <a:cs typeface="+mn-cs"/>
                        </a:rPr>
                        <a:t>Data </a:t>
                      </a:r>
                      <a:r>
                        <a:rPr lang="nl-NL" sz="1000" kern="1200">
                          <a:solidFill>
                            <a:schemeClr val="dk1"/>
                          </a:solidFill>
                          <a:effectLst/>
                          <a:latin typeface="+mn-lt"/>
                          <a:ea typeface="+mn-ea"/>
                          <a:cs typeface="+mn-cs"/>
                        </a:rPr>
                        <a:t>over energienet en -transport </a:t>
                      </a:r>
                      <a:endParaRPr lang="nl-NL" sz="1000"/>
                    </a:p>
                  </a:txBody>
                  <a:tcPr/>
                </a:tc>
                <a:tc>
                  <a:txBody>
                    <a:bodyPr/>
                    <a:lstStyle/>
                    <a:p>
                      <a:r>
                        <a:rPr lang="nl-NL" sz="1000" kern="1200">
                          <a:solidFill>
                            <a:schemeClr val="dk1"/>
                          </a:solidFill>
                          <a:effectLst/>
                          <a:latin typeface="+mn-lt"/>
                          <a:ea typeface="+mn-ea"/>
                          <a:cs typeface="+mn-cs"/>
                        </a:rPr>
                        <a:t>Beschikbare (open) data over het energienet en het – transport ten behoeve van afnemers die deze data in kunnen zetten bij vraagstukken en dienstverlening in het kader van de energietransitie.  </a:t>
                      </a:r>
                    </a:p>
                  </a:txBody>
                  <a:tcPr/>
                </a:tc>
                <a:extLst>
                  <a:ext uri="{0D108BD9-81ED-4DB2-BD59-A6C34878D82A}">
                    <a16:rowId xmlns:a16="http://schemas.microsoft.com/office/drawing/2014/main" val="3039226497"/>
                  </a:ext>
                </a:extLst>
              </a:tr>
            </a:tbl>
          </a:graphicData>
        </a:graphic>
      </p:graphicFrame>
      <p:sp>
        <p:nvSpPr>
          <p:cNvPr id="2" name="Tekstvak 1">
            <a:extLst>
              <a:ext uri="{FF2B5EF4-FFF2-40B4-BE49-F238E27FC236}">
                <a16:creationId xmlns:a16="http://schemas.microsoft.com/office/drawing/2014/main" id="{AE513FF6-A764-91FF-7DFB-1281EEF8BE21}"/>
              </a:ext>
            </a:extLst>
          </p:cNvPr>
          <p:cNvSpPr txBox="1"/>
          <p:nvPr/>
        </p:nvSpPr>
        <p:spPr>
          <a:xfrm>
            <a:off x="5330526" y="2428875"/>
            <a:ext cx="313669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800" i="1">
                <a:cs typeface="Arial"/>
              </a:rPr>
              <a:t>Onderscheid tussen infrastructuur en dienst (energietransport)</a:t>
            </a:r>
          </a:p>
        </p:txBody>
      </p:sp>
    </p:spTree>
    <p:extLst>
      <p:ext uri="{BB962C8B-B14F-4D97-AF65-F5344CB8AC3E}">
        <p14:creationId xmlns:p14="http://schemas.microsoft.com/office/powerpoint/2010/main" val="2752903251"/>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E6DB72C25854290EC97E16B43B069" ma:contentTypeVersion="19" ma:contentTypeDescription="Een nieuw document maken." ma:contentTypeScope="" ma:versionID="407f0082c491bdf27b6b82cfb097d02d">
  <xsd:schema xmlns:xsd="http://www.w3.org/2001/XMLSchema" xmlns:xs="http://www.w3.org/2001/XMLSchema" xmlns:p="http://schemas.microsoft.com/office/2006/metadata/properties" xmlns:ns2="eaffc9ab-06c9-4fd1-be9e-10cf9aff85e0" xmlns:ns3="65263b26-36e8-4400-b55e-2cfd2deca88d" targetNamespace="http://schemas.microsoft.com/office/2006/metadata/properties" ma:root="true" ma:fieldsID="3972007141dfbe43f086b5f56fcc7726" ns2:_="" ns3:_="">
    <xsd:import namespace="eaffc9ab-06c9-4fd1-be9e-10cf9aff85e0"/>
    <xsd:import namespace="65263b26-36e8-4400-b55e-2cfd2deca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fc9ab-06c9-4fd1-be9e-10cf9aff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263b26-36e8-4400-b55e-2cfd2deca88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6e3d180-c15d-4650-9aa4-82e6927e514c}" ma:internalName="TaxCatchAll" ma:showField="CatchAllData" ma:web="65263b26-36e8-4400-b55e-2cfd2deca8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ffc9ab-06c9-4fd1-be9e-10cf9aff85e0">
      <Terms xmlns="http://schemas.microsoft.com/office/infopath/2007/PartnerControls"/>
    </lcf76f155ced4ddcb4097134ff3c332f>
    <TaxCatchAll xmlns="65263b26-36e8-4400-b55e-2cfd2deca8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55335-1A47-4E12-81C6-43F9A00D08C5}"/>
</file>

<file path=customXml/itemProps2.xml><?xml version="1.0" encoding="utf-8"?>
<ds:datastoreItem xmlns:ds="http://schemas.openxmlformats.org/officeDocument/2006/customXml" ds:itemID="{0E9CF2DC-C042-47B3-94B2-4023DE1776F9}">
  <ds:schemaRefs>
    <ds:schemaRef ds:uri="http://schemas.microsoft.com/office/2006/documentManagement/types"/>
    <ds:schemaRef ds:uri="http://purl.org/dc/terms/"/>
    <ds:schemaRef ds:uri="http://purl.org/dc/elements/1.1/"/>
    <ds:schemaRef ds:uri="http://schemas.openxmlformats.org/package/2006/metadata/core-properties"/>
    <ds:schemaRef ds:uri="245c1edb-bc94-4549-a776-6d3dc7e5fd9a"/>
    <ds:schemaRef ds:uri="http://purl.org/dc/dcmitype/"/>
    <ds:schemaRef ds:uri="http://www.w3.org/XML/1998/namespace"/>
    <ds:schemaRef ds:uri="http://schemas.microsoft.com/office/infopath/2007/PartnerControls"/>
    <ds:schemaRef ds:uri="f94ee42d-796a-4c74-b5ca-30f32e5db0e3"/>
    <ds:schemaRef ds:uri="http://schemas.microsoft.com/office/2006/metadata/properties"/>
  </ds:schemaRefs>
</ds:datastoreItem>
</file>

<file path=customXml/itemProps3.xml><?xml version="1.0" encoding="utf-8"?>
<ds:datastoreItem xmlns:ds="http://schemas.openxmlformats.org/officeDocument/2006/customXml" ds:itemID="{F2F05715-3188-49DE-A4F2-72E95916F987}">
  <ds:schemaRefs>
    <ds:schemaRef ds:uri="http://schemas.microsoft.com/sharepoint/v3/contenttype/forms"/>
  </ds:schemaRefs>
</ds:datastoreItem>
</file>

<file path=docMetadata/LabelInfo.xml><?xml version="1.0" encoding="utf-8"?>
<clbl:labelList xmlns:clbl="http://schemas.microsoft.com/office/2020/mipLabelMetadata">
  <clbl:label id="{ad89fa4f-e4a0-4ddb-9d18-f7eeec649ffc}" enabled="0" method="" siteId="{ad89fa4f-e4a0-4ddb-9d18-f7eeec649ffc}" removed="1"/>
</clbl:labelList>
</file>

<file path=docProps/app.xml><?xml version="1.0" encoding="utf-8"?>
<Properties xmlns="http://schemas.openxmlformats.org/officeDocument/2006/extended-properties" xmlns:vt="http://schemas.openxmlformats.org/officeDocument/2006/docPropsVTypes">
  <Template/>
  <TotalTime>0</TotalTime>
  <Words>9663</Words>
  <Application>Microsoft Office PowerPoint</Application>
  <PresentationFormat>Diavoorstelling (16:9)</PresentationFormat>
  <Paragraphs>1787</Paragraphs>
  <Slides>65</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65</vt:i4>
      </vt:variant>
    </vt:vector>
  </HeadingPairs>
  <TitlesOfParts>
    <vt:vector size="72" baseType="lpstr">
      <vt:lpstr>Microsoft JhengHei Light</vt:lpstr>
      <vt:lpstr>Arial</vt:lpstr>
      <vt:lpstr>Calibri</vt:lpstr>
      <vt:lpstr>Calibri Light</vt:lpstr>
      <vt:lpstr>Segoe UI</vt:lpstr>
      <vt:lpstr>Wingdings</vt:lpstr>
      <vt:lpstr>Office-thema</vt:lpstr>
      <vt:lpstr>Release 2.3 – Het NBility model</vt:lpstr>
      <vt:lpstr>PowerPoint-presentatie</vt:lpstr>
      <vt:lpstr>PowerPoint-presentatie</vt:lpstr>
      <vt:lpstr>PowerPoint-presentatie</vt:lpstr>
      <vt:lpstr>PowerPoint-presentatie</vt:lpstr>
      <vt:lpstr>PowerPoint-presentatie</vt:lpstr>
      <vt:lpstr>PowerPoint-presentatie</vt:lpstr>
      <vt:lpstr>PowerPoint-presentatie</vt:lpstr>
      <vt:lpstr>Externe (primaire) waardestromen (1/3)</vt:lpstr>
      <vt:lpstr>PowerPoint-presentatie</vt:lpstr>
      <vt:lpstr>Externe (primaire) waardestromen (3/3)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Bijlagen</vt:lpstr>
      <vt:lpstr>Rationales achter NBility model - generiek</vt:lpstr>
      <vt:lpstr>Rationales achter NBility model - generiek</vt:lpstr>
      <vt:lpstr>Rationales achter NBility model - specifiek</vt:lpstr>
      <vt:lpstr>Rationales achter NBility model - specifiek</vt:lpstr>
      <vt:lpstr>Rationales achter NBility model - bedrijfsobjecten</vt:lpstr>
      <vt:lpstr>Release notes versie 2.3 t.o.v. versie 2.2 (1/2)</vt:lpstr>
      <vt:lpstr>Release notes versie 2.3 t.o.v. versie 2.2 (2/2)</vt:lpstr>
      <vt:lpstr>Release notes versie 2.2 t.o.v. versie 2.1</vt:lpstr>
      <vt:lpstr>Model aanpassingen in C4 en E6</vt:lpstr>
      <vt:lpstr>Release notes versie 2.1 t.o.v. versie 2.0</vt:lpstr>
      <vt:lpstr>Release notes versie 2.0 t.o.v. versie 1.0</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Severin, S (Sefanja)</cp:lastModifiedBy>
  <cp:revision>1</cp:revision>
  <dcterms:created xsi:type="dcterms:W3CDTF">2017-04-18T07:59:26Z</dcterms:created>
  <dcterms:modified xsi:type="dcterms:W3CDTF">2025-05-02T11:14:53Z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0x0101007ADE6DB72C25854290EC97E16B43B069</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