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2"/>
  </p:notesMasterIdLst>
  <p:sldIdLst>
    <p:sldId id="285" r:id="rId5"/>
    <p:sldId id="6809" r:id="rId6"/>
    <p:sldId id="514" r:id="rId7"/>
    <p:sldId id="633" r:id="rId8"/>
    <p:sldId id="6861" r:id="rId9"/>
    <p:sldId id="6860" r:id="rId10"/>
    <p:sldId id="6857" r:id="rId11"/>
    <p:sldId id="6862" r:id="rId12"/>
    <p:sldId id="6903" r:id="rId13"/>
    <p:sldId id="6902" r:id="rId14"/>
    <p:sldId id="6904" r:id="rId15"/>
    <p:sldId id="6905" r:id="rId16"/>
    <p:sldId id="6913" r:id="rId17"/>
    <p:sldId id="6842" r:id="rId18"/>
    <p:sldId id="6914" r:id="rId19"/>
    <p:sldId id="6841" r:id="rId20"/>
    <p:sldId id="6915" r:id="rId21"/>
    <p:sldId id="6844" r:id="rId22"/>
    <p:sldId id="6916" r:id="rId23"/>
    <p:sldId id="6845" r:id="rId24"/>
    <p:sldId id="6917" r:id="rId25"/>
    <p:sldId id="6918" r:id="rId26"/>
    <p:sldId id="6919" r:id="rId27"/>
    <p:sldId id="6920" r:id="rId28"/>
    <p:sldId id="6921" r:id="rId29"/>
    <p:sldId id="6848" r:id="rId30"/>
    <p:sldId id="6922" r:id="rId31"/>
    <p:sldId id="6923" r:id="rId32"/>
    <p:sldId id="6924" r:id="rId33"/>
    <p:sldId id="6850" r:id="rId34"/>
    <p:sldId id="6925" r:id="rId35"/>
    <p:sldId id="6906" r:id="rId36"/>
    <p:sldId id="6869" r:id="rId37"/>
    <p:sldId id="6870" r:id="rId38"/>
    <p:sldId id="6871" r:id="rId39"/>
    <p:sldId id="6873" r:id="rId40"/>
    <p:sldId id="6874" r:id="rId41"/>
    <p:sldId id="6847" r:id="rId42"/>
    <p:sldId id="6877" r:id="rId43"/>
    <p:sldId id="6880" r:id="rId44"/>
    <p:sldId id="6876" r:id="rId45"/>
    <p:sldId id="6881" r:id="rId46"/>
    <p:sldId id="6875" r:id="rId47"/>
    <p:sldId id="6882" r:id="rId48"/>
    <p:sldId id="6878" r:id="rId49"/>
    <p:sldId id="6883" r:id="rId50"/>
    <p:sldId id="6846" r:id="rId51"/>
    <p:sldId id="6830" r:id="rId52"/>
    <p:sldId id="6908" r:id="rId53"/>
    <p:sldId id="6907" r:id="rId54"/>
    <p:sldId id="6927" r:id="rId55"/>
    <p:sldId id="6928" r:id="rId56"/>
    <p:sldId id="6929" r:id="rId57"/>
    <p:sldId id="6895" r:id="rId58"/>
    <p:sldId id="6886" r:id="rId59"/>
    <p:sldId id="6892" r:id="rId60"/>
    <p:sldId id="6891" r:id="rId61"/>
    <p:sldId id="6890" r:id="rId62"/>
    <p:sldId id="6889" r:id="rId63"/>
    <p:sldId id="6888" r:id="rId64"/>
    <p:sldId id="6911" r:id="rId65"/>
    <p:sldId id="6926" r:id="rId66"/>
    <p:sldId id="6912" r:id="rId67"/>
    <p:sldId id="6887" r:id="rId68"/>
    <p:sldId id="6901" r:id="rId69"/>
    <p:sldId id="6898" r:id="rId70"/>
    <p:sldId id="6849" r:id="rId71"/>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B34333-4960-07C2-0E41-767D3CC9935E}" name="Knaap, AJ van der (Ton)" initials="KAvd(" userId="S::Ton.vanderKnaap@stedin.net::6eda09ce-6d8f-4650-ae8e-76b65519316c" providerId="AD"/>
  <p188:author id="{2C51615E-0AED-A0E3-E1FE-9684A4E99F20}" name="Smarius, John" initials="SJ" userId="S::John.Smarius@enexis.nl::c30baacd-31b9-4ea6-b79e-1b4cd3c35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9EAEA"/>
    <a:srgbClr val="008CBE"/>
    <a:srgbClr val="F2B800"/>
    <a:srgbClr val="735C3F"/>
    <a:srgbClr val="996633"/>
    <a:srgbClr val="FFFFCC"/>
    <a:srgbClr val="FF9900"/>
    <a:srgbClr val="D9D9D9"/>
    <a:srgbClr val="005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FBE88-A773-943F-D67A-4F858AFBF182}" v="7" dt="2026-04-09T06:26:29.42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41" d="100"/>
          <a:sy n="141" d="100"/>
        </p:scale>
        <p:origin x="92" y="5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x de Wolff" userId="S::lex.de.wolff_alliander.com#ext#@edsn.onmicrosoft.com::842c0f73-aa79-47ef-93a1-14263045c94a" providerId="AD" clId="Web-{22DFBE88-A773-943F-D67A-4F858AFBF182}"/>
    <pc:docChg chg="modSld">
      <pc:chgData name="Lex de Wolff" userId="S::lex.de.wolff_alliander.com#ext#@edsn.onmicrosoft.com::842c0f73-aa79-47ef-93a1-14263045c94a" providerId="AD" clId="Web-{22DFBE88-A773-943F-D67A-4F858AFBF182}" dt="2026-04-09T06:26:29.422" v="6" actId="20577"/>
      <pc:docMkLst>
        <pc:docMk/>
      </pc:docMkLst>
      <pc:sldChg chg="modSp">
        <pc:chgData name="Lex de Wolff" userId="S::lex.de.wolff_alliander.com#ext#@edsn.onmicrosoft.com::842c0f73-aa79-47ef-93a1-14263045c94a" providerId="AD" clId="Web-{22DFBE88-A773-943F-D67A-4F858AFBF182}" dt="2026-04-09T06:26:05.561" v="3" actId="20577"/>
        <pc:sldMkLst>
          <pc:docMk/>
          <pc:sldMk cId="820850131" sldId="285"/>
        </pc:sldMkLst>
        <pc:spChg chg="mod">
          <ac:chgData name="Lex de Wolff" userId="S::lex.de.wolff_alliander.com#ext#@edsn.onmicrosoft.com::842c0f73-aa79-47ef-93a1-14263045c94a" providerId="AD" clId="Web-{22DFBE88-A773-943F-D67A-4F858AFBF182}" dt="2026-04-09T06:25:56.701" v="0" actId="20577"/>
          <ac:spMkLst>
            <pc:docMk/>
            <pc:sldMk cId="820850131" sldId="285"/>
            <ac:spMk id="2" creationId="{00000000-0000-0000-0000-000000000000}"/>
          </ac:spMkLst>
        </pc:spChg>
        <pc:spChg chg="mod">
          <ac:chgData name="Lex de Wolff" userId="S::lex.de.wolff_alliander.com#ext#@edsn.onmicrosoft.com::842c0f73-aa79-47ef-93a1-14263045c94a" providerId="AD" clId="Web-{22DFBE88-A773-943F-D67A-4F858AFBF182}" dt="2026-04-09T06:26:05.561" v="3" actId="20577"/>
          <ac:spMkLst>
            <pc:docMk/>
            <pc:sldMk cId="820850131" sldId="285"/>
            <ac:spMk id="5" creationId="{00000000-0000-0000-0000-000000000000}"/>
          </ac:spMkLst>
        </pc:spChg>
      </pc:sldChg>
      <pc:sldChg chg="modSp">
        <pc:chgData name="Lex de Wolff" userId="S::lex.de.wolff_alliander.com#ext#@edsn.onmicrosoft.com::842c0f73-aa79-47ef-93a1-14263045c94a" providerId="AD" clId="Web-{22DFBE88-A773-943F-D67A-4F858AFBF182}" dt="2026-04-09T06:26:29.422" v="6" actId="20577"/>
        <pc:sldMkLst>
          <pc:docMk/>
          <pc:sldMk cId="3114503020" sldId="6809"/>
        </pc:sldMkLst>
        <pc:spChg chg="mod">
          <ac:chgData name="Lex de Wolff" userId="S::lex.de.wolff_alliander.com#ext#@edsn.onmicrosoft.com::842c0f73-aa79-47ef-93a1-14263045c94a" providerId="AD" clId="Web-{22DFBE88-A773-943F-D67A-4F858AFBF182}" dt="2026-04-09T06:26:29.422" v="6" actId="20577"/>
          <ac:spMkLst>
            <pc:docMk/>
            <pc:sldMk cId="3114503020" sldId="6809"/>
            <ac:spMk id="6" creationId="{C113AC2B-AF31-48D7-8C57-4A714F53A4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EE028-570E-44B7-A4F2-7C264FA8C274}" type="datetimeFigureOut">
              <a:rPr lang="nl-NL" smtClean="0"/>
              <a:t>11-6-2026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2EE1F-9EEA-4FC9-BBDB-16B9D81E38B0}" type="slidenum">
              <a:rPr lang="nl-NL" smtClean="0"/>
              <a:t>‹nr.›</a:t>
            </a:fld>
            <a:endParaRPr lang="nl-NL"/>
          </a:p>
        </p:txBody>
      </p:sp>
    </p:spTree>
    <p:extLst>
      <p:ext uri="{BB962C8B-B14F-4D97-AF65-F5344CB8AC3E}">
        <p14:creationId xmlns:p14="http://schemas.microsoft.com/office/powerpoint/2010/main" val="109917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4A0F87-6A89-4F16-9D9A-A7B4B5B0CA74}" type="slidenum">
              <a:rPr lang="nl-NL" smtClean="0"/>
              <a:t>3</a:t>
            </a:fld>
            <a:endParaRPr lang="nl-NL"/>
          </a:p>
        </p:txBody>
      </p:sp>
    </p:spTree>
    <p:extLst>
      <p:ext uri="{BB962C8B-B14F-4D97-AF65-F5344CB8AC3E}">
        <p14:creationId xmlns:p14="http://schemas.microsoft.com/office/powerpoint/2010/main" val="39744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a:effectLst/>
                <a:latin typeface="Segoe UI" panose="020B0502040204020203" pitchFamily="34" charset="0"/>
              </a:rPr>
              <a:t>Hier spelen ook de 'gele faciliterende' </a:t>
            </a:r>
            <a:r>
              <a:rPr lang="nl-NL" sz="1800" err="1">
                <a:effectLst/>
                <a:latin typeface="Segoe UI" panose="020B0502040204020203" pitchFamily="34" charset="0"/>
              </a:rPr>
              <a:t>capabilities</a:t>
            </a:r>
            <a:r>
              <a:rPr lang="nl-NL" sz="1800">
                <a:effectLst/>
                <a:latin typeface="Segoe UI" panose="020B0502040204020203" pitchFamily="34" charset="0"/>
              </a:rPr>
              <a:t> een rol (o.a. </a:t>
            </a:r>
            <a:r>
              <a:rPr lang="nl-NL" sz="1800" err="1">
                <a:effectLst/>
                <a:latin typeface="Segoe UI" panose="020B0502040204020203" pitchFamily="34" charset="0"/>
              </a:rPr>
              <a:t>voorraadmgt</a:t>
            </a:r>
            <a:r>
              <a:rPr lang="nl-NL" sz="1800">
                <a:effectLst/>
                <a:latin typeface="Segoe UI" panose="020B0502040204020203" pitchFamily="34" charset="0"/>
              </a:rPr>
              <a:t> en fysieke distributie). Wellicht onderdeel maken van deze </a:t>
            </a:r>
            <a:r>
              <a:rPr lang="nl-NL" sz="1800" err="1">
                <a:effectLst/>
                <a:latin typeface="Segoe UI" panose="020B0502040204020203" pitchFamily="34" charset="0"/>
              </a:rPr>
              <a:t>waardestroom</a:t>
            </a:r>
            <a:r>
              <a:rPr lang="nl-NL" sz="1800">
                <a:effectLst/>
                <a:latin typeface="Segoe UI" panose="020B0502040204020203" pitchFamily="34" charset="0"/>
              </a:rPr>
              <a:t>. </a:t>
            </a:r>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44</a:t>
            </a:fld>
            <a:endParaRPr lang="nl-NL"/>
          </a:p>
        </p:txBody>
      </p:sp>
    </p:spTree>
    <p:extLst>
      <p:ext uri="{BB962C8B-B14F-4D97-AF65-F5344CB8AC3E}">
        <p14:creationId xmlns:p14="http://schemas.microsoft.com/office/powerpoint/2010/main" val="3062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50</a:t>
            </a:fld>
            <a:endParaRPr lang="nl-NL"/>
          </a:p>
        </p:txBody>
      </p:sp>
    </p:spTree>
    <p:extLst>
      <p:ext uri="{BB962C8B-B14F-4D97-AF65-F5344CB8AC3E}">
        <p14:creationId xmlns:p14="http://schemas.microsoft.com/office/powerpoint/2010/main" val="359587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6547B-0F54-6885-5C29-CCCD7445241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832EED0-7982-BCFF-45C9-D8B6054A50E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A937C50-465A-209B-855D-DCB248BC501C}"/>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CE855CFD-0319-764B-7C67-E6795C8F8455}"/>
              </a:ext>
            </a:extLst>
          </p:cNvPr>
          <p:cNvSpPr>
            <a:spLocks noGrp="1"/>
          </p:cNvSpPr>
          <p:nvPr>
            <p:ph type="sldNum" sz="quarter" idx="5"/>
          </p:nvPr>
        </p:nvSpPr>
        <p:spPr/>
        <p:txBody>
          <a:bodyPr/>
          <a:lstStyle/>
          <a:p>
            <a:fld id="{DF72EE1F-9EEA-4FC9-BBDB-16B9D81E38B0}" type="slidenum">
              <a:rPr lang="nl-NL" smtClean="0"/>
              <a:t>53</a:t>
            </a:fld>
            <a:endParaRPr lang="nl-NL"/>
          </a:p>
        </p:txBody>
      </p:sp>
    </p:spTree>
    <p:extLst>
      <p:ext uri="{BB962C8B-B14F-4D97-AF65-F5344CB8AC3E}">
        <p14:creationId xmlns:p14="http://schemas.microsoft.com/office/powerpoint/2010/main" val="188983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5</a:t>
            </a:fld>
            <a:endParaRPr lang="nl-NL"/>
          </a:p>
        </p:txBody>
      </p:sp>
    </p:spTree>
    <p:extLst>
      <p:ext uri="{BB962C8B-B14F-4D97-AF65-F5344CB8AC3E}">
        <p14:creationId xmlns:p14="http://schemas.microsoft.com/office/powerpoint/2010/main" val="288709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6</a:t>
            </a:fld>
            <a:endParaRPr lang="nl-NL"/>
          </a:p>
        </p:txBody>
      </p:sp>
    </p:spTree>
    <p:extLst>
      <p:ext uri="{BB962C8B-B14F-4D97-AF65-F5344CB8AC3E}">
        <p14:creationId xmlns:p14="http://schemas.microsoft.com/office/powerpoint/2010/main" val="9457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7</a:t>
            </a:fld>
            <a:endParaRPr lang="nl-NL"/>
          </a:p>
        </p:txBody>
      </p:sp>
    </p:spTree>
    <p:extLst>
      <p:ext uri="{BB962C8B-B14F-4D97-AF65-F5344CB8AC3E}">
        <p14:creationId xmlns:p14="http://schemas.microsoft.com/office/powerpoint/2010/main" val="383258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10</a:t>
            </a:fld>
            <a:endParaRPr lang="nl-NL"/>
          </a:p>
        </p:txBody>
      </p:sp>
    </p:spTree>
    <p:extLst>
      <p:ext uri="{BB962C8B-B14F-4D97-AF65-F5344CB8AC3E}">
        <p14:creationId xmlns:p14="http://schemas.microsoft.com/office/powerpoint/2010/main" val="147162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12</a:t>
            </a:fld>
            <a:endParaRPr lang="nl-NL"/>
          </a:p>
        </p:txBody>
      </p:sp>
    </p:spTree>
    <p:extLst>
      <p:ext uri="{BB962C8B-B14F-4D97-AF65-F5344CB8AC3E}">
        <p14:creationId xmlns:p14="http://schemas.microsoft.com/office/powerpoint/2010/main" val="301438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F72EE1F-9EEA-4FC9-BBDB-16B9D81E38B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15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Waardestromen</a:t>
            </a:r>
          </a:p>
        </p:txBody>
      </p:sp>
      <p:sp>
        <p:nvSpPr>
          <p:cNvPr id="4" name="Tijdelijke aanduiding voor dianummer 3"/>
          <p:cNvSpPr>
            <a:spLocks noGrp="1"/>
          </p:cNvSpPr>
          <p:nvPr>
            <p:ph type="sldNum" sz="quarter" idx="5"/>
          </p:nvPr>
        </p:nvSpPr>
        <p:spPr/>
        <p:txBody>
          <a:bodyPr/>
          <a:lstStyle/>
          <a:p>
            <a:fld id="{F44A0F87-6A89-4F16-9D9A-A7B4B5B0CA74}" type="slidenum">
              <a:rPr lang="nl-NL" smtClean="0"/>
              <a:t>32</a:t>
            </a:fld>
            <a:endParaRPr lang="nl-NL"/>
          </a:p>
        </p:txBody>
      </p:sp>
    </p:spTree>
    <p:extLst>
      <p:ext uri="{BB962C8B-B14F-4D97-AF65-F5344CB8AC3E}">
        <p14:creationId xmlns:p14="http://schemas.microsoft.com/office/powerpoint/2010/main" val="30117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72EE1F-9EEA-4FC9-BBDB-16B9D81E38B0}" type="slidenum">
              <a:rPr lang="nl-NL" smtClean="0"/>
              <a:t>38</a:t>
            </a:fld>
            <a:endParaRPr lang="nl-NL"/>
          </a:p>
        </p:txBody>
      </p:sp>
    </p:spTree>
    <p:extLst>
      <p:ext uri="{BB962C8B-B14F-4D97-AF65-F5344CB8AC3E}">
        <p14:creationId xmlns:p14="http://schemas.microsoft.com/office/powerpoint/2010/main" val="422550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accent2"/>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11-6-2026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11-6-2026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214C5878-C4A0-D640-BF8A-1DB3DCA32ACA}"/>
              </a:ext>
            </a:extLst>
          </p:cNvPr>
          <p:cNvSpPr>
            <a:spLocks noGrp="1"/>
          </p:cNvSpPr>
          <p:nvPr>
            <p:ph type="pic" idx="13"/>
          </p:nvPr>
        </p:nvSpPr>
        <p:spPr>
          <a:xfrm>
            <a:off x="4698000" y="1369219"/>
            <a:ext cx="3852000" cy="3096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7205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CFD2F0-EF60-464C-B7D7-A0E44E0B8B58}" type="datetimeFigureOut">
              <a:rPr lang="nl-NL" smtClean="0"/>
              <a:t>11-6-2026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B031CF3D-86D1-2D4F-98DE-B9C6AAB1A49E}"/>
              </a:ext>
            </a:extLst>
          </p:cNvPr>
          <p:cNvSpPr>
            <a:spLocks noGrp="1"/>
          </p:cNvSpPr>
          <p:nvPr>
            <p:ph type="pic" idx="13" hasCustomPrompt="1"/>
          </p:nvPr>
        </p:nvSpPr>
        <p:spPr>
          <a:xfrm>
            <a:off x="593999"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Picture Placeholder 2">
            <a:extLst>
              <a:ext uri="{FF2B5EF4-FFF2-40B4-BE49-F238E27FC236}">
                <a16:creationId xmlns:a16="http://schemas.microsoft.com/office/drawing/2014/main" id="{35E4186E-A141-4548-BB56-623E6D1F9E8A}"/>
              </a:ext>
            </a:extLst>
          </p:cNvPr>
          <p:cNvSpPr>
            <a:spLocks noGrp="1"/>
          </p:cNvSpPr>
          <p:nvPr>
            <p:ph type="pic" idx="14" hasCustomPrompt="1"/>
          </p:nvPr>
        </p:nvSpPr>
        <p:spPr>
          <a:xfrm>
            <a:off x="4698000"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276612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94000" y="594000"/>
            <a:ext cx="7956000" cy="39564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11-6-2026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856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51435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Tree>
    <p:extLst>
      <p:ext uri="{BB962C8B-B14F-4D97-AF65-F5344CB8AC3E}">
        <p14:creationId xmlns:p14="http://schemas.microsoft.com/office/powerpoint/2010/main" val="18843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Date Placeholder 2"/>
          <p:cNvSpPr>
            <a:spLocks noGrp="1"/>
          </p:cNvSpPr>
          <p:nvPr>
            <p:ph type="dt" sz="half" idx="10"/>
          </p:nvPr>
        </p:nvSpPr>
        <p:spPr/>
        <p:txBody>
          <a:bodyPr/>
          <a:lstStyle/>
          <a:p>
            <a:fld id="{35CFD2F0-EF60-464C-B7D7-A0E44E0B8B58}" type="datetimeFigureOut">
              <a:rPr lang="nl-NL" smtClean="0"/>
              <a:t>11-6-2026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11-6-2026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eldia (foto 2)">
    <p:bg>
      <p:bgPr>
        <a:solidFill>
          <a:schemeClr val="bg2"/>
        </a:solidFill>
        <a:effectLst/>
      </p:bgPr>
    </p:bg>
    <p:spTree>
      <p:nvGrpSpPr>
        <p:cNvPr id="1" name=""/>
        <p:cNvGrpSpPr/>
        <p:nvPr/>
      </p:nvGrpSpPr>
      <p:grpSpPr>
        <a:xfrm>
          <a:off x="0" y="0"/>
          <a:ext cx="0" cy="0"/>
          <a:chOff x="0" y="0"/>
          <a:chExt cx="0" cy="0"/>
        </a:xfrm>
      </p:grpSpPr>
      <p:grpSp>
        <p:nvGrpSpPr>
          <p:cNvPr id="14" name="Groep 13">
            <a:extLst>
              <a:ext uri="{FF2B5EF4-FFF2-40B4-BE49-F238E27FC236}">
                <a16:creationId xmlns:a16="http://schemas.microsoft.com/office/drawing/2014/main" id="{900B9051-01C7-465F-907B-6DDF40A66391}"/>
              </a:ext>
            </a:extLst>
          </p:cNvPr>
          <p:cNvGrpSpPr/>
          <p:nvPr userDrawn="1"/>
        </p:nvGrpSpPr>
        <p:grpSpPr>
          <a:xfrm>
            <a:off x="1" y="0"/>
            <a:ext cx="9144000" cy="5143500"/>
            <a:chOff x="1155700" y="139700"/>
            <a:chExt cx="9880600" cy="6578600"/>
          </a:xfrm>
        </p:grpSpPr>
        <p:pic>
          <p:nvPicPr>
            <p:cNvPr id="12" name="Afbeelding 11" descr="Afbeelding met voorzijde, man, vrouw, vasthouden&#10;&#10;Automatisch gegenereerde beschrijving">
              <a:extLst>
                <a:ext uri="{FF2B5EF4-FFF2-40B4-BE49-F238E27FC236}">
                  <a16:creationId xmlns:a16="http://schemas.microsoft.com/office/drawing/2014/main" id="{92FBC7B7-D3D7-4763-B413-BD3A04659AA9}"/>
                </a:ext>
              </a:extLst>
            </p:cNvPr>
            <p:cNvPicPr>
              <a:picLocks noChangeAspect="1"/>
            </p:cNvPicPr>
            <p:nvPr userDrawn="1"/>
          </p:nvPicPr>
          <p:blipFill>
            <a:blip r:embed="rId2"/>
            <a:stretch>
              <a:fillRect/>
            </a:stretch>
          </p:blipFill>
          <p:spPr>
            <a:xfrm>
              <a:off x="1155700" y="139700"/>
              <a:ext cx="9880600" cy="6578600"/>
            </a:xfrm>
            <a:prstGeom prst="rect">
              <a:avLst/>
            </a:prstGeom>
          </p:spPr>
        </p:pic>
        <p:sp>
          <p:nvSpPr>
            <p:cNvPr id="13" name="Rechthoek 12">
              <a:extLst>
                <a:ext uri="{FF2B5EF4-FFF2-40B4-BE49-F238E27FC236}">
                  <a16:creationId xmlns:a16="http://schemas.microsoft.com/office/drawing/2014/main" id="{713B3D84-868E-4834-A44A-04962C588358}"/>
                </a:ext>
              </a:extLst>
            </p:cNvPr>
            <p:cNvSpPr/>
            <p:nvPr userDrawn="1"/>
          </p:nvSpPr>
          <p:spPr>
            <a:xfrm flipH="1">
              <a:off x="7473141" y="139700"/>
              <a:ext cx="3563157" cy="3695386"/>
            </a:xfrm>
            <a:prstGeom prst="rect">
              <a:avLst/>
            </a:prstGeom>
            <a:gradFill flip="none" rotWithShape="1">
              <a:gsLst>
                <a:gs pos="0">
                  <a:srgbClr val="093D4F"/>
                </a:gs>
                <a:gs pos="100000">
                  <a:srgbClr val="03151D"/>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sp>
        <p:nvSpPr>
          <p:cNvPr id="3" name="Ondertitel 2"/>
          <p:cNvSpPr>
            <a:spLocks noGrp="1"/>
          </p:cNvSpPr>
          <p:nvPr>
            <p:ph type="subTitle" idx="1" hasCustomPrompt="1"/>
          </p:nvPr>
        </p:nvSpPr>
        <p:spPr>
          <a:xfrm>
            <a:off x="514350" y="3181071"/>
            <a:ext cx="3743327" cy="497747"/>
          </a:xfrm>
        </p:spPr>
        <p:txBody>
          <a:bodyPr/>
          <a:lstStyle>
            <a:lvl1pPr marL="0" indent="0" algn="l">
              <a:buNone/>
              <a:defRPr sz="1350" cap="none"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err="1"/>
              <a:t>Subtitel</a:t>
            </a:r>
            <a:endParaRPr lang="en-GB"/>
          </a:p>
        </p:txBody>
      </p:sp>
      <p:sp>
        <p:nvSpPr>
          <p:cNvPr id="5" name="Tijdelijke aanduiding voor tekst 4"/>
          <p:cNvSpPr>
            <a:spLocks noGrp="1"/>
          </p:cNvSpPr>
          <p:nvPr>
            <p:ph type="body" sz="quarter" idx="10" hasCustomPrompt="1"/>
          </p:nvPr>
        </p:nvSpPr>
        <p:spPr>
          <a:xfrm>
            <a:off x="514350" y="3807724"/>
            <a:ext cx="1685926" cy="420848"/>
          </a:xfrm>
        </p:spPr>
        <p:txBody>
          <a:bodyPr>
            <a:normAutofit/>
          </a:bodyPr>
          <a:lstStyle>
            <a:lvl1pPr marL="0" indent="0">
              <a:buNone/>
              <a:defRPr sz="1200" b="1" cap="all" baseline="0">
                <a:solidFill>
                  <a:schemeClr val="bg1"/>
                </a:solidFill>
              </a:defRPr>
            </a:lvl1pPr>
          </a:lstStyle>
          <a:p>
            <a:pPr lvl="0"/>
            <a:r>
              <a:rPr lang="nl-NL"/>
              <a:t>Naam</a:t>
            </a:r>
          </a:p>
        </p:txBody>
      </p:sp>
      <p:sp>
        <p:nvSpPr>
          <p:cNvPr id="9" name="Tijdelijke aanduiding voor tekst 4"/>
          <p:cNvSpPr>
            <a:spLocks noGrp="1"/>
          </p:cNvSpPr>
          <p:nvPr>
            <p:ph type="body" sz="quarter" idx="11" hasCustomPrompt="1"/>
          </p:nvPr>
        </p:nvSpPr>
        <p:spPr>
          <a:xfrm>
            <a:off x="2571751" y="3807724"/>
            <a:ext cx="1466066" cy="420848"/>
          </a:xfrm>
        </p:spPr>
        <p:txBody>
          <a:bodyPr>
            <a:normAutofit/>
          </a:bodyPr>
          <a:lstStyle>
            <a:lvl1pPr marL="0" indent="0">
              <a:buNone/>
              <a:defRPr sz="1200" b="1" cap="all" baseline="0">
                <a:solidFill>
                  <a:schemeClr val="bg1"/>
                </a:solidFill>
              </a:defRPr>
            </a:lvl1pPr>
          </a:lstStyle>
          <a:p>
            <a:pPr lvl="0"/>
            <a:r>
              <a:rPr lang="nl-NL"/>
              <a:t>Datum</a:t>
            </a:r>
          </a:p>
        </p:txBody>
      </p:sp>
      <p:sp>
        <p:nvSpPr>
          <p:cNvPr id="6" name="Tijdelijke aanduiding voor tekst 5"/>
          <p:cNvSpPr>
            <a:spLocks noGrp="1"/>
          </p:cNvSpPr>
          <p:nvPr>
            <p:ph type="body" sz="quarter" idx="12" hasCustomPrompt="1"/>
          </p:nvPr>
        </p:nvSpPr>
        <p:spPr>
          <a:xfrm>
            <a:off x="2200276" y="3807659"/>
            <a:ext cx="371475" cy="421481"/>
          </a:xfrm>
        </p:spPr>
        <p:txBody>
          <a:bodyPr>
            <a:normAutofit/>
          </a:bodyPr>
          <a:lstStyle>
            <a:lvl1pPr marL="0" indent="0" algn="ctr">
              <a:buNone/>
              <a:defRPr sz="1200">
                <a:solidFill>
                  <a:schemeClr val="bg1"/>
                </a:solidFill>
              </a:defRPr>
            </a:lvl1pPr>
          </a:lstStyle>
          <a:p>
            <a:pPr lvl="0"/>
            <a:r>
              <a:rPr lang="en-GB"/>
              <a:t>◼</a:t>
            </a:r>
          </a:p>
        </p:txBody>
      </p:sp>
      <p:sp>
        <p:nvSpPr>
          <p:cNvPr id="2" name="Titel 1"/>
          <p:cNvSpPr>
            <a:spLocks noGrp="1"/>
          </p:cNvSpPr>
          <p:nvPr>
            <p:ph type="ctrTitle" hasCustomPrompt="1"/>
          </p:nvPr>
        </p:nvSpPr>
        <p:spPr>
          <a:xfrm>
            <a:off x="514350" y="1321315"/>
            <a:ext cx="4571069" cy="1790700"/>
          </a:xfrm>
        </p:spPr>
        <p:txBody>
          <a:bodyPr anchor="b">
            <a:noAutofit/>
          </a:bodyPr>
          <a:lstStyle>
            <a:lvl1pPr algn="l">
              <a:defRPr sz="3300" b="0" cap="none" baseline="0">
                <a:solidFill>
                  <a:schemeClr val="bg1"/>
                </a:solidFill>
              </a:defRPr>
            </a:lvl1pPr>
          </a:lstStyle>
          <a:p>
            <a:r>
              <a:rPr lang="en-GB" err="1"/>
              <a:t>Titel</a:t>
            </a:r>
            <a:endParaRPr lang="en-GB"/>
          </a:p>
        </p:txBody>
      </p:sp>
      <p:grpSp>
        <p:nvGrpSpPr>
          <p:cNvPr id="69" name="Groep 68">
            <a:extLst>
              <a:ext uri="{FF2B5EF4-FFF2-40B4-BE49-F238E27FC236}">
                <a16:creationId xmlns:a16="http://schemas.microsoft.com/office/drawing/2014/main" id="{4E16D7E8-40FA-4269-9739-5F263742FD84}"/>
              </a:ext>
            </a:extLst>
          </p:cNvPr>
          <p:cNvGrpSpPr/>
          <p:nvPr userDrawn="1"/>
        </p:nvGrpSpPr>
        <p:grpSpPr>
          <a:xfrm>
            <a:off x="1382123" y="163036"/>
            <a:ext cx="4570784" cy="2889964"/>
            <a:chOff x="1693298" y="217381"/>
            <a:chExt cx="6094378" cy="3853285"/>
          </a:xfrm>
        </p:grpSpPr>
        <p:sp>
          <p:nvSpPr>
            <p:cNvPr id="4" name="Rechthoek 3">
              <a:extLst>
                <a:ext uri="{FF2B5EF4-FFF2-40B4-BE49-F238E27FC236}">
                  <a16:creationId xmlns:a16="http://schemas.microsoft.com/office/drawing/2014/main" id="{46030D68-FA8F-404E-9906-41B0A7661A2D}"/>
                </a:ext>
              </a:extLst>
            </p:cNvPr>
            <p:cNvSpPr/>
            <p:nvPr userDrawn="1"/>
          </p:nvSpPr>
          <p:spPr>
            <a:xfrm>
              <a:off x="2319251" y="593201"/>
              <a:ext cx="4490111" cy="2387600"/>
            </a:xfrm>
            <a:prstGeom prst="rect">
              <a:avLst/>
            </a:prstGeom>
            <a:gradFill>
              <a:gsLst>
                <a:gs pos="39000">
                  <a:srgbClr val="08303F"/>
                </a:gs>
                <a:gs pos="0">
                  <a:srgbClr val="06222F"/>
                </a:gs>
                <a:gs pos="100000">
                  <a:srgbClr val="093D4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32" name="Group 5">
              <a:extLst>
                <a:ext uri="{FF2B5EF4-FFF2-40B4-BE49-F238E27FC236}">
                  <a16:creationId xmlns:a16="http://schemas.microsoft.com/office/drawing/2014/main" id="{50741612-AAAB-44EA-A1D9-40912D2564D7}"/>
                </a:ext>
              </a:extLst>
            </p:cNvPr>
            <p:cNvGrpSpPr/>
            <p:nvPr userDrawn="1"/>
          </p:nvGrpSpPr>
          <p:grpSpPr>
            <a:xfrm>
              <a:off x="1708226" y="217381"/>
              <a:ext cx="5984209" cy="3853285"/>
              <a:chOff x="3561557" y="2936567"/>
              <a:chExt cx="5068888" cy="3263902"/>
            </a:xfrm>
          </p:grpSpPr>
          <p:sp>
            <p:nvSpPr>
              <p:cNvPr id="33" name="Freeform 69">
                <a:extLst>
                  <a:ext uri="{FF2B5EF4-FFF2-40B4-BE49-F238E27FC236}">
                    <a16:creationId xmlns:a16="http://schemas.microsoft.com/office/drawing/2014/main" id="{9C62E3B2-27DA-497B-A3D2-86DCB1ADD09C}"/>
                  </a:ext>
                </a:extLst>
              </p:cNvPr>
              <p:cNvSpPr>
                <a:spLocks/>
              </p:cNvSpPr>
              <p:nvPr/>
            </p:nvSpPr>
            <p:spPr bwMode="auto">
              <a:xfrm rot="5400000">
                <a:off x="3843338" y="4286737"/>
                <a:ext cx="1481138" cy="565150"/>
              </a:xfrm>
              <a:custGeom>
                <a:avLst/>
                <a:gdLst>
                  <a:gd name="T0" fmla="*/ 465 w 933"/>
                  <a:gd name="T1" fmla="*/ 356 h 356"/>
                  <a:gd name="T2" fmla="*/ 0 w 933"/>
                  <a:gd name="T3" fmla="*/ 178 h 356"/>
                  <a:gd name="T4" fmla="*/ 465 w 933"/>
                  <a:gd name="T5" fmla="*/ 0 h 356"/>
                  <a:gd name="T6" fmla="*/ 933 w 933"/>
                  <a:gd name="T7" fmla="*/ 178 h 356"/>
                  <a:gd name="T8" fmla="*/ 465 w 933"/>
                  <a:gd name="T9" fmla="*/ 356 h 356"/>
                </a:gdLst>
                <a:ahLst/>
                <a:cxnLst>
                  <a:cxn ang="0">
                    <a:pos x="T0" y="T1"/>
                  </a:cxn>
                  <a:cxn ang="0">
                    <a:pos x="T2" y="T3"/>
                  </a:cxn>
                  <a:cxn ang="0">
                    <a:pos x="T4" y="T5"/>
                  </a:cxn>
                  <a:cxn ang="0">
                    <a:pos x="T6" y="T7"/>
                  </a:cxn>
                  <a:cxn ang="0">
                    <a:pos x="T8" y="T9"/>
                  </a:cxn>
                </a:cxnLst>
                <a:rect l="0" t="0" r="r" b="b"/>
                <a:pathLst>
                  <a:path w="933" h="356">
                    <a:moveTo>
                      <a:pt x="465" y="356"/>
                    </a:moveTo>
                    <a:lnTo>
                      <a:pt x="0" y="178"/>
                    </a:lnTo>
                    <a:lnTo>
                      <a:pt x="465" y="0"/>
                    </a:lnTo>
                    <a:lnTo>
                      <a:pt x="933" y="178"/>
                    </a:lnTo>
                    <a:lnTo>
                      <a:pt x="465" y="356"/>
                    </a:lnTo>
                    <a:close/>
                  </a:path>
                </a:pathLst>
              </a:custGeom>
              <a:solidFill>
                <a:srgbClr val="814E7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4" name="Freeform 70">
                <a:extLst>
                  <a:ext uri="{FF2B5EF4-FFF2-40B4-BE49-F238E27FC236}">
                    <a16:creationId xmlns:a16="http://schemas.microsoft.com/office/drawing/2014/main" id="{97B5521D-CB8A-4E26-BDBC-57B62DE7C78A}"/>
                  </a:ext>
                </a:extLst>
              </p:cNvPr>
              <p:cNvSpPr>
                <a:spLocks/>
              </p:cNvSpPr>
              <p:nvPr/>
            </p:nvSpPr>
            <p:spPr bwMode="auto">
              <a:xfrm rot="5400000">
                <a:off x="3703638" y="3686662"/>
                <a:ext cx="738188" cy="1022350"/>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5" name="Freeform 71">
                <a:extLst>
                  <a:ext uri="{FF2B5EF4-FFF2-40B4-BE49-F238E27FC236}">
                    <a16:creationId xmlns:a16="http://schemas.microsoft.com/office/drawing/2014/main" id="{7889254E-8BE3-435B-BD4C-BB2A68EEE366}"/>
                  </a:ext>
                </a:extLst>
              </p:cNvPr>
              <p:cNvSpPr>
                <a:spLocks/>
              </p:cNvSpPr>
              <p:nvPr/>
            </p:nvSpPr>
            <p:spPr bwMode="auto">
              <a:xfrm rot="5400000">
                <a:off x="3701257" y="4427231"/>
                <a:ext cx="742950" cy="1022350"/>
              </a:xfrm>
              <a:custGeom>
                <a:avLst/>
                <a:gdLst>
                  <a:gd name="T0" fmla="*/ 0 w 468"/>
                  <a:gd name="T1" fmla="*/ 178 h 644"/>
                  <a:gd name="T2" fmla="*/ 468 w 468"/>
                  <a:gd name="T3" fmla="*/ 0 h 644"/>
                  <a:gd name="T4" fmla="*/ 468 w 468"/>
                  <a:gd name="T5" fmla="*/ 364 h 644"/>
                  <a:gd name="T6" fmla="*/ 0 w 468"/>
                  <a:gd name="T7" fmla="*/ 644 h 644"/>
                  <a:gd name="T8" fmla="*/ 0 w 468"/>
                  <a:gd name="T9" fmla="*/ 178 h 644"/>
                </a:gdLst>
                <a:ahLst/>
                <a:cxnLst>
                  <a:cxn ang="0">
                    <a:pos x="T0" y="T1"/>
                  </a:cxn>
                  <a:cxn ang="0">
                    <a:pos x="T2" y="T3"/>
                  </a:cxn>
                  <a:cxn ang="0">
                    <a:pos x="T4" y="T5"/>
                  </a:cxn>
                  <a:cxn ang="0">
                    <a:pos x="T6" y="T7"/>
                  </a:cxn>
                  <a:cxn ang="0">
                    <a:pos x="T8" y="T9"/>
                  </a:cxn>
                </a:cxnLst>
                <a:rect l="0" t="0" r="r" b="b"/>
                <a:pathLst>
                  <a:path w="468" h="644">
                    <a:moveTo>
                      <a:pt x="0" y="178"/>
                    </a:moveTo>
                    <a:lnTo>
                      <a:pt x="468" y="0"/>
                    </a:lnTo>
                    <a:lnTo>
                      <a:pt x="468" y="364"/>
                    </a:lnTo>
                    <a:lnTo>
                      <a:pt x="0" y="644"/>
                    </a:lnTo>
                    <a:lnTo>
                      <a:pt x="0" y="178"/>
                    </a:lnTo>
                    <a:close/>
                  </a:path>
                </a:pathLst>
              </a:custGeom>
              <a:solidFill>
                <a:srgbClr val="814E7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6" name="Freeform 72">
                <a:extLst>
                  <a:ext uri="{FF2B5EF4-FFF2-40B4-BE49-F238E27FC236}">
                    <a16:creationId xmlns:a16="http://schemas.microsoft.com/office/drawing/2014/main" id="{A74AE439-462D-4128-B01B-386D18B8E456}"/>
                  </a:ext>
                </a:extLst>
              </p:cNvPr>
              <p:cNvSpPr>
                <a:spLocks/>
              </p:cNvSpPr>
              <p:nvPr/>
            </p:nvSpPr>
            <p:spPr bwMode="auto">
              <a:xfrm rot="5400000">
                <a:off x="4348957" y="4390718"/>
                <a:ext cx="2371725" cy="355600"/>
              </a:xfrm>
              <a:custGeom>
                <a:avLst/>
                <a:gdLst>
                  <a:gd name="T0" fmla="*/ 746 w 1494"/>
                  <a:gd name="T1" fmla="*/ 224 h 224"/>
                  <a:gd name="T2" fmla="*/ 0 w 1494"/>
                  <a:gd name="T3" fmla="*/ 112 h 224"/>
                  <a:gd name="T4" fmla="*/ 746 w 1494"/>
                  <a:gd name="T5" fmla="*/ 0 h 224"/>
                  <a:gd name="T6" fmla="*/ 1494 w 1494"/>
                  <a:gd name="T7" fmla="*/ 112 h 224"/>
                  <a:gd name="T8" fmla="*/ 746 w 1494"/>
                  <a:gd name="T9" fmla="*/ 224 h 224"/>
                </a:gdLst>
                <a:ahLst/>
                <a:cxnLst>
                  <a:cxn ang="0">
                    <a:pos x="T0" y="T1"/>
                  </a:cxn>
                  <a:cxn ang="0">
                    <a:pos x="T2" y="T3"/>
                  </a:cxn>
                  <a:cxn ang="0">
                    <a:pos x="T4" y="T5"/>
                  </a:cxn>
                  <a:cxn ang="0">
                    <a:pos x="T6" y="T7"/>
                  </a:cxn>
                  <a:cxn ang="0">
                    <a:pos x="T8" y="T9"/>
                  </a:cxn>
                </a:cxnLst>
                <a:rect l="0" t="0" r="r" b="b"/>
                <a:pathLst>
                  <a:path w="1494" h="224">
                    <a:moveTo>
                      <a:pt x="746" y="224"/>
                    </a:moveTo>
                    <a:lnTo>
                      <a:pt x="0" y="112"/>
                    </a:lnTo>
                    <a:lnTo>
                      <a:pt x="746" y="0"/>
                    </a:lnTo>
                    <a:lnTo>
                      <a:pt x="1494" y="112"/>
                    </a:lnTo>
                    <a:lnTo>
                      <a:pt x="746" y="224"/>
                    </a:lnTo>
                    <a:close/>
                  </a:path>
                </a:pathLst>
              </a:custGeom>
              <a:solidFill>
                <a:srgbClr val="0095CD">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7" name="Freeform 73">
                <a:extLst>
                  <a:ext uri="{FF2B5EF4-FFF2-40B4-BE49-F238E27FC236}">
                    <a16:creationId xmlns:a16="http://schemas.microsoft.com/office/drawing/2014/main" id="{C0858374-F341-41AB-ACC7-87052C17E6C7}"/>
                  </a:ext>
                </a:extLst>
              </p:cNvPr>
              <p:cNvSpPr>
                <a:spLocks/>
              </p:cNvSpPr>
              <p:nvPr/>
            </p:nvSpPr>
            <p:spPr bwMode="auto">
              <a:xfrm rot="5400000">
                <a:off x="4452145" y="3484256"/>
                <a:ext cx="1184275" cy="981075"/>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8" name="Freeform 74">
                <a:extLst>
                  <a:ext uri="{FF2B5EF4-FFF2-40B4-BE49-F238E27FC236}">
                    <a16:creationId xmlns:a16="http://schemas.microsoft.com/office/drawing/2014/main" id="{14595E04-F72A-48B7-82CF-D2898E534EA0}"/>
                  </a:ext>
                </a:extLst>
              </p:cNvPr>
              <p:cNvSpPr>
                <a:spLocks/>
              </p:cNvSpPr>
              <p:nvPr/>
            </p:nvSpPr>
            <p:spPr bwMode="auto">
              <a:xfrm rot="5400000">
                <a:off x="4450557" y="4670118"/>
                <a:ext cx="1187450" cy="981075"/>
              </a:xfrm>
              <a:custGeom>
                <a:avLst/>
                <a:gdLst>
                  <a:gd name="T0" fmla="*/ 0 w 748"/>
                  <a:gd name="T1" fmla="*/ 112 h 618"/>
                  <a:gd name="T2" fmla="*/ 748 w 748"/>
                  <a:gd name="T3" fmla="*/ 0 h 618"/>
                  <a:gd name="T4" fmla="*/ 748 w 748"/>
                  <a:gd name="T5" fmla="*/ 394 h 618"/>
                  <a:gd name="T6" fmla="*/ 0 w 748"/>
                  <a:gd name="T7" fmla="*/ 618 h 618"/>
                  <a:gd name="T8" fmla="*/ 0 w 748"/>
                  <a:gd name="T9" fmla="*/ 112 h 618"/>
                </a:gdLst>
                <a:ahLst/>
                <a:cxnLst>
                  <a:cxn ang="0">
                    <a:pos x="T0" y="T1"/>
                  </a:cxn>
                  <a:cxn ang="0">
                    <a:pos x="T2" y="T3"/>
                  </a:cxn>
                  <a:cxn ang="0">
                    <a:pos x="T4" y="T5"/>
                  </a:cxn>
                  <a:cxn ang="0">
                    <a:pos x="T6" y="T7"/>
                  </a:cxn>
                  <a:cxn ang="0">
                    <a:pos x="T8" y="T9"/>
                  </a:cxn>
                </a:cxnLst>
                <a:rect l="0" t="0" r="r" b="b"/>
                <a:pathLst>
                  <a:path w="748" h="618">
                    <a:moveTo>
                      <a:pt x="0" y="112"/>
                    </a:moveTo>
                    <a:lnTo>
                      <a:pt x="748" y="0"/>
                    </a:lnTo>
                    <a:lnTo>
                      <a:pt x="748" y="394"/>
                    </a:lnTo>
                    <a:lnTo>
                      <a:pt x="0" y="618"/>
                    </a:lnTo>
                    <a:lnTo>
                      <a:pt x="0" y="112"/>
                    </a:lnTo>
                    <a:close/>
                  </a:path>
                </a:pathLst>
              </a:custGeom>
              <a:solidFill>
                <a:srgbClr val="0095CD"/>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39" name="Freeform 75">
                <a:extLst>
                  <a:ext uri="{FF2B5EF4-FFF2-40B4-BE49-F238E27FC236}">
                    <a16:creationId xmlns:a16="http://schemas.microsoft.com/office/drawing/2014/main" id="{7C9476D6-F0AD-46CE-B783-FCDF9B76FC2B}"/>
                  </a:ext>
                </a:extLst>
              </p:cNvPr>
              <p:cNvSpPr>
                <a:spLocks/>
              </p:cNvSpPr>
              <p:nvPr/>
            </p:nvSpPr>
            <p:spPr bwMode="auto">
              <a:xfrm rot="5400000">
                <a:off x="6866731" y="4287530"/>
                <a:ext cx="1481138" cy="563563"/>
              </a:xfrm>
              <a:custGeom>
                <a:avLst/>
                <a:gdLst>
                  <a:gd name="T0" fmla="*/ 465 w 933"/>
                  <a:gd name="T1" fmla="*/ 0 h 355"/>
                  <a:gd name="T2" fmla="*/ 0 w 933"/>
                  <a:gd name="T3" fmla="*/ 177 h 355"/>
                  <a:gd name="T4" fmla="*/ 465 w 933"/>
                  <a:gd name="T5" fmla="*/ 355 h 355"/>
                  <a:gd name="T6" fmla="*/ 933 w 933"/>
                  <a:gd name="T7" fmla="*/ 177 h 355"/>
                  <a:gd name="T8" fmla="*/ 465 w 933"/>
                  <a:gd name="T9" fmla="*/ 0 h 355"/>
                </a:gdLst>
                <a:ahLst/>
                <a:cxnLst>
                  <a:cxn ang="0">
                    <a:pos x="T0" y="T1"/>
                  </a:cxn>
                  <a:cxn ang="0">
                    <a:pos x="T2" y="T3"/>
                  </a:cxn>
                  <a:cxn ang="0">
                    <a:pos x="T4" y="T5"/>
                  </a:cxn>
                  <a:cxn ang="0">
                    <a:pos x="T6" y="T7"/>
                  </a:cxn>
                  <a:cxn ang="0">
                    <a:pos x="T8" y="T9"/>
                  </a:cxn>
                </a:cxnLst>
                <a:rect l="0" t="0" r="r" b="b"/>
                <a:pathLst>
                  <a:path w="933" h="355">
                    <a:moveTo>
                      <a:pt x="465" y="0"/>
                    </a:moveTo>
                    <a:lnTo>
                      <a:pt x="0" y="177"/>
                    </a:lnTo>
                    <a:lnTo>
                      <a:pt x="465" y="355"/>
                    </a:lnTo>
                    <a:lnTo>
                      <a:pt x="933" y="177"/>
                    </a:lnTo>
                    <a:lnTo>
                      <a:pt x="465" y="0"/>
                    </a:lnTo>
                    <a:close/>
                  </a:path>
                </a:pathLst>
              </a:custGeom>
              <a:solidFill>
                <a:srgbClr val="324D5E">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0" name="Freeform 76">
                <a:extLst>
                  <a:ext uri="{FF2B5EF4-FFF2-40B4-BE49-F238E27FC236}">
                    <a16:creationId xmlns:a16="http://schemas.microsoft.com/office/drawing/2014/main" id="{EA602964-D516-4270-81E9-4296E083CC4C}"/>
                  </a:ext>
                </a:extLst>
              </p:cNvPr>
              <p:cNvSpPr>
                <a:spLocks/>
              </p:cNvSpPr>
              <p:nvPr/>
            </p:nvSpPr>
            <p:spPr bwMode="auto">
              <a:xfrm rot="5400000">
                <a:off x="7750176" y="3686662"/>
                <a:ext cx="738188" cy="1022350"/>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1" name="Freeform 77">
                <a:extLst>
                  <a:ext uri="{FF2B5EF4-FFF2-40B4-BE49-F238E27FC236}">
                    <a16:creationId xmlns:a16="http://schemas.microsoft.com/office/drawing/2014/main" id="{5FF843E6-63F7-4921-9690-50EE1224F166}"/>
                  </a:ext>
                </a:extLst>
              </p:cNvPr>
              <p:cNvSpPr>
                <a:spLocks/>
              </p:cNvSpPr>
              <p:nvPr/>
            </p:nvSpPr>
            <p:spPr bwMode="auto">
              <a:xfrm rot="5400000">
                <a:off x="7747795" y="4427231"/>
                <a:ext cx="742950" cy="1022350"/>
              </a:xfrm>
              <a:custGeom>
                <a:avLst/>
                <a:gdLst>
                  <a:gd name="T0" fmla="*/ 0 w 468"/>
                  <a:gd name="T1" fmla="*/ 467 h 644"/>
                  <a:gd name="T2" fmla="*/ 468 w 468"/>
                  <a:gd name="T3" fmla="*/ 644 h 644"/>
                  <a:gd name="T4" fmla="*/ 468 w 468"/>
                  <a:gd name="T5" fmla="*/ 280 h 644"/>
                  <a:gd name="T6" fmla="*/ 0 w 468"/>
                  <a:gd name="T7" fmla="*/ 0 h 644"/>
                  <a:gd name="T8" fmla="*/ 0 w 468"/>
                  <a:gd name="T9" fmla="*/ 467 h 644"/>
                </a:gdLst>
                <a:ahLst/>
                <a:cxnLst>
                  <a:cxn ang="0">
                    <a:pos x="T0" y="T1"/>
                  </a:cxn>
                  <a:cxn ang="0">
                    <a:pos x="T2" y="T3"/>
                  </a:cxn>
                  <a:cxn ang="0">
                    <a:pos x="T4" y="T5"/>
                  </a:cxn>
                  <a:cxn ang="0">
                    <a:pos x="T6" y="T7"/>
                  </a:cxn>
                  <a:cxn ang="0">
                    <a:pos x="T8" y="T9"/>
                  </a:cxn>
                </a:cxnLst>
                <a:rect l="0" t="0" r="r" b="b"/>
                <a:pathLst>
                  <a:path w="468" h="644">
                    <a:moveTo>
                      <a:pt x="0" y="467"/>
                    </a:moveTo>
                    <a:lnTo>
                      <a:pt x="468" y="644"/>
                    </a:lnTo>
                    <a:lnTo>
                      <a:pt x="468" y="280"/>
                    </a:lnTo>
                    <a:lnTo>
                      <a:pt x="0" y="0"/>
                    </a:lnTo>
                    <a:lnTo>
                      <a:pt x="0" y="467"/>
                    </a:lnTo>
                    <a:close/>
                  </a:path>
                </a:pathLst>
              </a:custGeom>
              <a:solidFill>
                <a:srgbClr val="324D5E"/>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2" name="Freeform 78">
                <a:extLst>
                  <a:ext uri="{FF2B5EF4-FFF2-40B4-BE49-F238E27FC236}">
                    <a16:creationId xmlns:a16="http://schemas.microsoft.com/office/drawing/2014/main" id="{38DCDD9C-15D3-4AD3-A083-B585BCB13B95}"/>
                  </a:ext>
                </a:extLst>
              </p:cNvPr>
              <p:cNvSpPr>
                <a:spLocks/>
              </p:cNvSpPr>
              <p:nvPr/>
            </p:nvSpPr>
            <p:spPr bwMode="auto">
              <a:xfrm rot="5400000">
                <a:off x="5469732" y="4390718"/>
                <a:ext cx="2371725" cy="355600"/>
              </a:xfrm>
              <a:custGeom>
                <a:avLst/>
                <a:gdLst>
                  <a:gd name="T0" fmla="*/ 746 w 1494"/>
                  <a:gd name="T1" fmla="*/ 0 h 224"/>
                  <a:gd name="T2" fmla="*/ 0 w 1494"/>
                  <a:gd name="T3" fmla="*/ 111 h 224"/>
                  <a:gd name="T4" fmla="*/ 746 w 1494"/>
                  <a:gd name="T5" fmla="*/ 224 h 224"/>
                  <a:gd name="T6" fmla="*/ 1494 w 1494"/>
                  <a:gd name="T7" fmla="*/ 111 h 224"/>
                  <a:gd name="T8" fmla="*/ 746 w 1494"/>
                  <a:gd name="T9" fmla="*/ 0 h 224"/>
                </a:gdLst>
                <a:ahLst/>
                <a:cxnLst>
                  <a:cxn ang="0">
                    <a:pos x="T0" y="T1"/>
                  </a:cxn>
                  <a:cxn ang="0">
                    <a:pos x="T2" y="T3"/>
                  </a:cxn>
                  <a:cxn ang="0">
                    <a:pos x="T4" y="T5"/>
                  </a:cxn>
                  <a:cxn ang="0">
                    <a:pos x="T6" y="T7"/>
                  </a:cxn>
                  <a:cxn ang="0">
                    <a:pos x="T8" y="T9"/>
                  </a:cxn>
                </a:cxnLst>
                <a:rect l="0" t="0" r="r" b="b"/>
                <a:pathLst>
                  <a:path w="1494" h="224">
                    <a:moveTo>
                      <a:pt x="746" y="0"/>
                    </a:moveTo>
                    <a:lnTo>
                      <a:pt x="0" y="111"/>
                    </a:lnTo>
                    <a:lnTo>
                      <a:pt x="746" y="224"/>
                    </a:lnTo>
                    <a:lnTo>
                      <a:pt x="1494" y="111"/>
                    </a:lnTo>
                    <a:lnTo>
                      <a:pt x="746" y="0"/>
                    </a:lnTo>
                    <a:close/>
                  </a:path>
                </a:pathLst>
              </a:custGeom>
              <a:solidFill>
                <a:srgbClr val="7BB21B">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3" name="Freeform 79">
                <a:extLst>
                  <a:ext uri="{FF2B5EF4-FFF2-40B4-BE49-F238E27FC236}">
                    <a16:creationId xmlns:a16="http://schemas.microsoft.com/office/drawing/2014/main" id="{B4ED4559-9342-4D1C-9D39-DD4CDB75FDE3}"/>
                  </a:ext>
                </a:extLst>
              </p:cNvPr>
              <p:cNvSpPr>
                <a:spLocks/>
              </p:cNvSpPr>
              <p:nvPr/>
            </p:nvSpPr>
            <p:spPr bwMode="auto">
              <a:xfrm rot="5400000">
                <a:off x="6554788" y="3485049"/>
                <a:ext cx="1184275" cy="979488"/>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4" name="Freeform 80">
                <a:extLst>
                  <a:ext uri="{FF2B5EF4-FFF2-40B4-BE49-F238E27FC236}">
                    <a16:creationId xmlns:a16="http://schemas.microsoft.com/office/drawing/2014/main" id="{8DC819C6-1CC9-4193-9CB3-F7EDDA87C614}"/>
                  </a:ext>
                </a:extLst>
              </p:cNvPr>
              <p:cNvSpPr>
                <a:spLocks/>
              </p:cNvSpPr>
              <p:nvPr/>
            </p:nvSpPr>
            <p:spPr bwMode="auto">
              <a:xfrm rot="5400000">
                <a:off x="6553201" y="4670912"/>
                <a:ext cx="1187450" cy="979488"/>
              </a:xfrm>
              <a:custGeom>
                <a:avLst/>
                <a:gdLst>
                  <a:gd name="T0" fmla="*/ 0 w 748"/>
                  <a:gd name="T1" fmla="*/ 506 h 617"/>
                  <a:gd name="T2" fmla="*/ 748 w 748"/>
                  <a:gd name="T3" fmla="*/ 617 h 617"/>
                  <a:gd name="T4" fmla="*/ 748 w 748"/>
                  <a:gd name="T5" fmla="*/ 224 h 617"/>
                  <a:gd name="T6" fmla="*/ 0 w 748"/>
                  <a:gd name="T7" fmla="*/ 0 h 617"/>
                  <a:gd name="T8" fmla="*/ 0 w 748"/>
                  <a:gd name="T9" fmla="*/ 506 h 617"/>
                </a:gdLst>
                <a:ahLst/>
                <a:cxnLst>
                  <a:cxn ang="0">
                    <a:pos x="T0" y="T1"/>
                  </a:cxn>
                  <a:cxn ang="0">
                    <a:pos x="T2" y="T3"/>
                  </a:cxn>
                  <a:cxn ang="0">
                    <a:pos x="T4" y="T5"/>
                  </a:cxn>
                  <a:cxn ang="0">
                    <a:pos x="T6" y="T7"/>
                  </a:cxn>
                  <a:cxn ang="0">
                    <a:pos x="T8" y="T9"/>
                  </a:cxn>
                </a:cxnLst>
                <a:rect l="0" t="0" r="r" b="b"/>
                <a:pathLst>
                  <a:path w="748" h="617">
                    <a:moveTo>
                      <a:pt x="0" y="506"/>
                    </a:moveTo>
                    <a:lnTo>
                      <a:pt x="748" y="617"/>
                    </a:lnTo>
                    <a:lnTo>
                      <a:pt x="748" y="224"/>
                    </a:lnTo>
                    <a:lnTo>
                      <a:pt x="0" y="0"/>
                    </a:lnTo>
                    <a:lnTo>
                      <a:pt x="0" y="506"/>
                    </a:lnTo>
                    <a:close/>
                  </a:path>
                </a:pathLst>
              </a:custGeom>
              <a:solidFill>
                <a:srgbClr val="7BB21B">
                  <a:lumMod val="75000"/>
                </a:srgbClr>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5" name="Freeform 81">
                <a:extLst>
                  <a:ext uri="{FF2B5EF4-FFF2-40B4-BE49-F238E27FC236}">
                    <a16:creationId xmlns:a16="http://schemas.microsoft.com/office/drawing/2014/main" id="{039CC178-63CF-4D91-BE15-CF46D45B6019}"/>
                  </a:ext>
                </a:extLst>
              </p:cNvPr>
              <p:cNvSpPr>
                <a:spLocks/>
              </p:cNvSpPr>
              <p:nvPr/>
            </p:nvSpPr>
            <p:spPr bwMode="auto">
              <a:xfrm rot="5400000">
                <a:off x="5274469" y="3242955"/>
                <a:ext cx="1630363" cy="1017588"/>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6" name="Freeform 82">
                <a:extLst>
                  <a:ext uri="{FF2B5EF4-FFF2-40B4-BE49-F238E27FC236}">
                    <a16:creationId xmlns:a16="http://schemas.microsoft.com/office/drawing/2014/main" id="{7815F9D1-5FC9-4F16-88DE-AA136E8D65DD}"/>
                  </a:ext>
                </a:extLst>
              </p:cNvPr>
              <p:cNvSpPr>
                <a:spLocks/>
              </p:cNvSpPr>
              <p:nvPr/>
            </p:nvSpPr>
            <p:spPr bwMode="auto">
              <a:xfrm rot="5400000">
                <a:off x="5272882" y="4874906"/>
                <a:ext cx="1633538" cy="1017588"/>
              </a:xfrm>
              <a:custGeom>
                <a:avLst/>
                <a:gdLst>
                  <a:gd name="T0" fmla="*/ 0 w 1029"/>
                  <a:gd name="T1" fmla="*/ 641 h 641"/>
                  <a:gd name="T2" fmla="*/ 1029 w 1029"/>
                  <a:gd name="T3" fmla="*/ 532 h 641"/>
                  <a:gd name="T4" fmla="*/ 1029 w 1029"/>
                  <a:gd name="T5" fmla="*/ 111 h 641"/>
                  <a:gd name="T6" fmla="*/ 0 w 1029"/>
                  <a:gd name="T7" fmla="*/ 0 h 641"/>
                  <a:gd name="T8" fmla="*/ 0 w 1029"/>
                  <a:gd name="T9" fmla="*/ 641 h 641"/>
                </a:gdLst>
                <a:ahLst/>
                <a:cxnLst>
                  <a:cxn ang="0">
                    <a:pos x="T0" y="T1"/>
                  </a:cxn>
                  <a:cxn ang="0">
                    <a:pos x="T2" y="T3"/>
                  </a:cxn>
                  <a:cxn ang="0">
                    <a:pos x="T4" y="T5"/>
                  </a:cxn>
                  <a:cxn ang="0">
                    <a:pos x="T6" y="T7"/>
                  </a:cxn>
                  <a:cxn ang="0">
                    <a:pos x="T8" y="T9"/>
                  </a:cxn>
                </a:cxnLst>
                <a:rect l="0" t="0" r="r" b="b"/>
                <a:pathLst>
                  <a:path w="1029" h="641">
                    <a:moveTo>
                      <a:pt x="0" y="641"/>
                    </a:moveTo>
                    <a:lnTo>
                      <a:pt x="1029" y="532"/>
                    </a:lnTo>
                    <a:lnTo>
                      <a:pt x="1029" y="111"/>
                    </a:lnTo>
                    <a:lnTo>
                      <a:pt x="0" y="0"/>
                    </a:lnTo>
                    <a:lnTo>
                      <a:pt x="0" y="641"/>
                    </a:lnTo>
                    <a:close/>
                  </a:path>
                </a:pathLst>
              </a:custGeom>
              <a:solidFill>
                <a:srgbClr val="FFC000"/>
              </a:solidFill>
              <a:ln>
                <a:noFill/>
              </a:ln>
              <a:effectLst>
                <a:glow rad="228600">
                  <a:schemeClr val="accent6">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7" name="Freeform 83">
                <a:extLst>
                  <a:ext uri="{FF2B5EF4-FFF2-40B4-BE49-F238E27FC236}">
                    <a16:creationId xmlns:a16="http://schemas.microsoft.com/office/drawing/2014/main" id="{71942EE0-1FF8-4C20-B8F4-244BDE02341E}"/>
                  </a:ext>
                </a:extLst>
              </p:cNvPr>
              <p:cNvSpPr>
                <a:spLocks/>
              </p:cNvSpPr>
              <p:nvPr/>
            </p:nvSpPr>
            <p:spPr bwMode="auto">
              <a:xfrm rot="5400000">
                <a:off x="8252620" y="4197043"/>
                <a:ext cx="12700" cy="742950"/>
              </a:xfrm>
              <a:custGeom>
                <a:avLst/>
                <a:gdLst>
                  <a:gd name="T0" fmla="*/ 8 w 8"/>
                  <a:gd name="T1" fmla="*/ 468 h 468"/>
                  <a:gd name="T2" fmla="*/ 0 w 8"/>
                  <a:gd name="T3" fmla="*/ 468 h 468"/>
                  <a:gd name="T4" fmla="*/ 0 w 8"/>
                  <a:gd name="T5" fmla="*/ 2 h 468"/>
                  <a:gd name="T6" fmla="*/ 3 w 8"/>
                  <a:gd name="T7" fmla="*/ 0 h 468"/>
                  <a:gd name="T8" fmla="*/ 8 w 8"/>
                  <a:gd name="T9" fmla="*/ 2 h 468"/>
                  <a:gd name="T10" fmla="*/ 8 w 8"/>
                  <a:gd name="T11" fmla="*/ 468 h 468"/>
                </a:gdLst>
                <a:ahLst/>
                <a:cxnLst>
                  <a:cxn ang="0">
                    <a:pos x="T0" y="T1"/>
                  </a:cxn>
                  <a:cxn ang="0">
                    <a:pos x="T2" y="T3"/>
                  </a:cxn>
                  <a:cxn ang="0">
                    <a:pos x="T4" y="T5"/>
                  </a:cxn>
                  <a:cxn ang="0">
                    <a:pos x="T6" y="T7"/>
                  </a:cxn>
                  <a:cxn ang="0">
                    <a:pos x="T8" y="T9"/>
                  </a:cxn>
                  <a:cxn ang="0">
                    <a:pos x="T10" y="T11"/>
                  </a:cxn>
                </a:cxnLst>
                <a:rect l="0" t="0" r="r" b="b"/>
                <a:pathLst>
                  <a:path w="8" h="468">
                    <a:moveTo>
                      <a:pt x="8" y="468"/>
                    </a:moveTo>
                    <a:lnTo>
                      <a:pt x="0" y="468"/>
                    </a:lnTo>
                    <a:lnTo>
                      <a:pt x="0" y="2"/>
                    </a:lnTo>
                    <a:lnTo>
                      <a:pt x="3" y="0"/>
                    </a:lnTo>
                    <a:lnTo>
                      <a:pt x="8" y="2"/>
                    </a:lnTo>
                    <a:lnTo>
                      <a:pt x="8" y="468"/>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8" name="Freeform 84">
                <a:extLst>
                  <a:ext uri="{FF2B5EF4-FFF2-40B4-BE49-F238E27FC236}">
                    <a16:creationId xmlns:a16="http://schemas.microsoft.com/office/drawing/2014/main" id="{27470BA1-D7D2-4D7C-8059-40DF046FD715}"/>
                  </a:ext>
                </a:extLst>
              </p:cNvPr>
              <p:cNvSpPr>
                <a:spLocks/>
              </p:cNvSpPr>
              <p:nvPr/>
            </p:nvSpPr>
            <p:spPr bwMode="auto">
              <a:xfrm rot="5400000">
                <a:off x="7228682" y="4166880"/>
                <a:ext cx="12700" cy="803275"/>
              </a:xfrm>
              <a:custGeom>
                <a:avLst/>
                <a:gdLst>
                  <a:gd name="T0" fmla="*/ 8 w 8"/>
                  <a:gd name="T1" fmla="*/ 506 h 506"/>
                  <a:gd name="T2" fmla="*/ 0 w 8"/>
                  <a:gd name="T3" fmla="*/ 506 h 506"/>
                  <a:gd name="T4" fmla="*/ 0 w 8"/>
                  <a:gd name="T5" fmla="*/ 1 h 506"/>
                  <a:gd name="T6" fmla="*/ 3 w 8"/>
                  <a:gd name="T7" fmla="*/ 0 h 506"/>
                  <a:gd name="T8" fmla="*/ 8 w 8"/>
                  <a:gd name="T9" fmla="*/ 1 h 506"/>
                  <a:gd name="T10" fmla="*/ 8 w 8"/>
                  <a:gd name="T11" fmla="*/ 506 h 506"/>
                </a:gdLst>
                <a:ahLst/>
                <a:cxnLst>
                  <a:cxn ang="0">
                    <a:pos x="T0" y="T1"/>
                  </a:cxn>
                  <a:cxn ang="0">
                    <a:pos x="T2" y="T3"/>
                  </a:cxn>
                  <a:cxn ang="0">
                    <a:pos x="T4" y="T5"/>
                  </a:cxn>
                  <a:cxn ang="0">
                    <a:pos x="T6" y="T7"/>
                  </a:cxn>
                  <a:cxn ang="0">
                    <a:pos x="T8" y="T9"/>
                  </a:cxn>
                  <a:cxn ang="0">
                    <a:pos x="T10" y="T11"/>
                  </a:cxn>
                </a:cxnLst>
                <a:rect l="0" t="0" r="r" b="b"/>
                <a:pathLst>
                  <a:path w="8" h="506">
                    <a:moveTo>
                      <a:pt x="8" y="506"/>
                    </a:moveTo>
                    <a:lnTo>
                      <a:pt x="0" y="506"/>
                    </a:lnTo>
                    <a:lnTo>
                      <a:pt x="0" y="1"/>
                    </a:lnTo>
                    <a:lnTo>
                      <a:pt x="3" y="0"/>
                    </a:lnTo>
                    <a:lnTo>
                      <a:pt x="8" y="1"/>
                    </a:lnTo>
                    <a:lnTo>
                      <a:pt x="8" y="506"/>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49" name="Freeform 85">
                <a:extLst>
                  <a:ext uri="{FF2B5EF4-FFF2-40B4-BE49-F238E27FC236}">
                    <a16:creationId xmlns:a16="http://schemas.microsoft.com/office/drawing/2014/main" id="{511EA597-E492-4F13-9873-2FEAF736DA27}"/>
                  </a:ext>
                </a:extLst>
              </p:cNvPr>
              <p:cNvSpPr>
                <a:spLocks/>
              </p:cNvSpPr>
              <p:nvPr/>
            </p:nvSpPr>
            <p:spPr bwMode="auto">
              <a:xfrm rot="5400000">
                <a:off x="3926682" y="4197043"/>
                <a:ext cx="12700" cy="742950"/>
              </a:xfrm>
              <a:custGeom>
                <a:avLst/>
                <a:gdLst>
                  <a:gd name="T0" fmla="*/ 8 w 8"/>
                  <a:gd name="T1" fmla="*/ 0 h 468"/>
                  <a:gd name="T2" fmla="*/ 0 w 8"/>
                  <a:gd name="T3" fmla="*/ 0 h 468"/>
                  <a:gd name="T4" fmla="*/ 0 w 8"/>
                  <a:gd name="T5" fmla="*/ 467 h 468"/>
                  <a:gd name="T6" fmla="*/ 3 w 8"/>
                  <a:gd name="T7" fmla="*/ 468 h 468"/>
                  <a:gd name="T8" fmla="*/ 8 w 8"/>
                  <a:gd name="T9" fmla="*/ 467 h 468"/>
                  <a:gd name="T10" fmla="*/ 8 w 8"/>
                  <a:gd name="T11" fmla="*/ 0 h 468"/>
                </a:gdLst>
                <a:ahLst/>
                <a:cxnLst>
                  <a:cxn ang="0">
                    <a:pos x="T0" y="T1"/>
                  </a:cxn>
                  <a:cxn ang="0">
                    <a:pos x="T2" y="T3"/>
                  </a:cxn>
                  <a:cxn ang="0">
                    <a:pos x="T4" y="T5"/>
                  </a:cxn>
                  <a:cxn ang="0">
                    <a:pos x="T6" y="T7"/>
                  </a:cxn>
                  <a:cxn ang="0">
                    <a:pos x="T8" y="T9"/>
                  </a:cxn>
                  <a:cxn ang="0">
                    <a:pos x="T10" y="T11"/>
                  </a:cxn>
                </a:cxnLst>
                <a:rect l="0" t="0" r="r" b="b"/>
                <a:pathLst>
                  <a:path w="8" h="468">
                    <a:moveTo>
                      <a:pt x="8" y="0"/>
                    </a:moveTo>
                    <a:lnTo>
                      <a:pt x="0" y="0"/>
                    </a:lnTo>
                    <a:lnTo>
                      <a:pt x="0" y="467"/>
                    </a:lnTo>
                    <a:lnTo>
                      <a:pt x="3" y="468"/>
                    </a:lnTo>
                    <a:lnTo>
                      <a:pt x="8" y="467"/>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0" name="Freeform 86">
                <a:extLst>
                  <a:ext uri="{FF2B5EF4-FFF2-40B4-BE49-F238E27FC236}">
                    <a16:creationId xmlns:a16="http://schemas.microsoft.com/office/drawing/2014/main" id="{03A3361A-1EA4-466C-BE2F-8BB28CDEBBE8}"/>
                  </a:ext>
                </a:extLst>
              </p:cNvPr>
              <p:cNvSpPr>
                <a:spLocks/>
              </p:cNvSpPr>
              <p:nvPr/>
            </p:nvSpPr>
            <p:spPr bwMode="auto">
              <a:xfrm rot="5400000">
                <a:off x="4949032" y="4166880"/>
                <a:ext cx="12700" cy="803275"/>
              </a:xfrm>
              <a:custGeom>
                <a:avLst/>
                <a:gdLst>
                  <a:gd name="T0" fmla="*/ 8 w 8"/>
                  <a:gd name="T1" fmla="*/ 0 h 506"/>
                  <a:gd name="T2" fmla="*/ 0 w 8"/>
                  <a:gd name="T3" fmla="*/ 0 h 506"/>
                  <a:gd name="T4" fmla="*/ 0 w 8"/>
                  <a:gd name="T5" fmla="*/ 504 h 506"/>
                  <a:gd name="T6" fmla="*/ 3 w 8"/>
                  <a:gd name="T7" fmla="*/ 506 h 506"/>
                  <a:gd name="T8" fmla="*/ 8 w 8"/>
                  <a:gd name="T9" fmla="*/ 504 h 506"/>
                  <a:gd name="T10" fmla="*/ 8 w 8"/>
                  <a:gd name="T11" fmla="*/ 0 h 506"/>
                </a:gdLst>
                <a:ahLst/>
                <a:cxnLst>
                  <a:cxn ang="0">
                    <a:pos x="T0" y="T1"/>
                  </a:cxn>
                  <a:cxn ang="0">
                    <a:pos x="T2" y="T3"/>
                  </a:cxn>
                  <a:cxn ang="0">
                    <a:pos x="T4" y="T5"/>
                  </a:cxn>
                  <a:cxn ang="0">
                    <a:pos x="T6" y="T7"/>
                  </a:cxn>
                  <a:cxn ang="0">
                    <a:pos x="T8" y="T9"/>
                  </a:cxn>
                  <a:cxn ang="0">
                    <a:pos x="T10" y="T11"/>
                  </a:cxn>
                </a:cxnLst>
                <a:rect l="0" t="0" r="r" b="b"/>
                <a:pathLst>
                  <a:path w="8" h="506">
                    <a:moveTo>
                      <a:pt x="8" y="0"/>
                    </a:moveTo>
                    <a:lnTo>
                      <a:pt x="0" y="0"/>
                    </a:lnTo>
                    <a:lnTo>
                      <a:pt x="0" y="504"/>
                    </a:lnTo>
                    <a:lnTo>
                      <a:pt x="3" y="506"/>
                    </a:lnTo>
                    <a:lnTo>
                      <a:pt x="8" y="504"/>
                    </a:lnTo>
                    <a:lnTo>
                      <a:pt x="8"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1" name="Freeform 87">
                <a:extLst>
                  <a:ext uri="{FF2B5EF4-FFF2-40B4-BE49-F238E27FC236}">
                    <a16:creationId xmlns:a16="http://schemas.microsoft.com/office/drawing/2014/main" id="{EF9573FD-D200-4203-92C3-69BA72A6B5C9}"/>
                  </a:ext>
                </a:extLst>
              </p:cNvPr>
              <p:cNvSpPr>
                <a:spLocks/>
              </p:cNvSpPr>
              <p:nvPr/>
            </p:nvSpPr>
            <p:spPr bwMode="auto">
              <a:xfrm rot="5400000">
                <a:off x="6083301" y="4059724"/>
                <a:ext cx="12700" cy="1017588"/>
              </a:xfrm>
              <a:custGeom>
                <a:avLst/>
                <a:gdLst>
                  <a:gd name="T0" fmla="*/ 8 w 8"/>
                  <a:gd name="T1" fmla="*/ 640 h 641"/>
                  <a:gd name="T2" fmla="*/ 3 w 8"/>
                  <a:gd name="T3" fmla="*/ 641 h 641"/>
                  <a:gd name="T4" fmla="*/ 0 w 8"/>
                  <a:gd name="T5" fmla="*/ 640 h 641"/>
                  <a:gd name="T6" fmla="*/ 0 w 8"/>
                  <a:gd name="T7" fmla="*/ 0 h 641"/>
                  <a:gd name="T8" fmla="*/ 3 w 8"/>
                  <a:gd name="T9" fmla="*/ 0 h 641"/>
                  <a:gd name="T10" fmla="*/ 8 w 8"/>
                  <a:gd name="T11" fmla="*/ 0 h 641"/>
                  <a:gd name="T12" fmla="*/ 8 w 8"/>
                  <a:gd name="T13" fmla="*/ 640 h 641"/>
                </a:gdLst>
                <a:ahLst/>
                <a:cxnLst>
                  <a:cxn ang="0">
                    <a:pos x="T0" y="T1"/>
                  </a:cxn>
                  <a:cxn ang="0">
                    <a:pos x="T2" y="T3"/>
                  </a:cxn>
                  <a:cxn ang="0">
                    <a:pos x="T4" y="T5"/>
                  </a:cxn>
                  <a:cxn ang="0">
                    <a:pos x="T6" y="T7"/>
                  </a:cxn>
                  <a:cxn ang="0">
                    <a:pos x="T8" y="T9"/>
                  </a:cxn>
                  <a:cxn ang="0">
                    <a:pos x="T10" y="T11"/>
                  </a:cxn>
                  <a:cxn ang="0">
                    <a:pos x="T12" y="T13"/>
                  </a:cxn>
                </a:cxnLst>
                <a:rect l="0" t="0" r="r" b="b"/>
                <a:pathLst>
                  <a:path w="8" h="641">
                    <a:moveTo>
                      <a:pt x="8" y="640"/>
                    </a:moveTo>
                    <a:lnTo>
                      <a:pt x="3" y="641"/>
                    </a:lnTo>
                    <a:lnTo>
                      <a:pt x="0" y="640"/>
                    </a:lnTo>
                    <a:lnTo>
                      <a:pt x="0" y="0"/>
                    </a:lnTo>
                    <a:lnTo>
                      <a:pt x="3" y="0"/>
                    </a:lnTo>
                    <a:lnTo>
                      <a:pt x="8" y="0"/>
                    </a:lnTo>
                    <a:lnTo>
                      <a:pt x="8" y="64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2" name="Freeform 88">
                <a:extLst>
                  <a:ext uri="{FF2B5EF4-FFF2-40B4-BE49-F238E27FC236}">
                    <a16:creationId xmlns:a16="http://schemas.microsoft.com/office/drawing/2014/main" id="{4CE7EDE0-73D9-4496-8A97-68EDE921C4CB}"/>
                  </a:ext>
                </a:extLst>
              </p:cNvPr>
              <p:cNvSpPr>
                <a:spLocks/>
              </p:cNvSpPr>
              <p:nvPr/>
            </p:nvSpPr>
            <p:spPr bwMode="auto">
              <a:xfrm rot="5400000">
                <a:off x="7663657" y="4343093"/>
                <a:ext cx="1481138" cy="452438"/>
              </a:xfrm>
              <a:custGeom>
                <a:avLst/>
                <a:gdLst>
                  <a:gd name="T0" fmla="*/ 465 w 933"/>
                  <a:gd name="T1" fmla="*/ 0 h 285"/>
                  <a:gd name="T2" fmla="*/ 0 w 933"/>
                  <a:gd name="T3" fmla="*/ 280 h 285"/>
                  <a:gd name="T4" fmla="*/ 0 w 933"/>
                  <a:gd name="T5" fmla="*/ 285 h 285"/>
                  <a:gd name="T6" fmla="*/ 465 w 933"/>
                  <a:gd name="T7" fmla="*/ 10 h 285"/>
                  <a:gd name="T8" fmla="*/ 933 w 933"/>
                  <a:gd name="T9" fmla="*/ 285 h 285"/>
                  <a:gd name="T10" fmla="*/ 933 w 933"/>
                  <a:gd name="T11" fmla="*/ 280 h 285"/>
                  <a:gd name="T12" fmla="*/ 465 w 933"/>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0"/>
                    </a:moveTo>
                    <a:lnTo>
                      <a:pt x="0" y="280"/>
                    </a:lnTo>
                    <a:lnTo>
                      <a:pt x="0" y="285"/>
                    </a:lnTo>
                    <a:lnTo>
                      <a:pt x="465" y="10"/>
                    </a:lnTo>
                    <a:lnTo>
                      <a:pt x="933" y="285"/>
                    </a:lnTo>
                    <a:lnTo>
                      <a:pt x="933" y="280"/>
                    </a:lnTo>
                    <a:lnTo>
                      <a:pt x="465"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3" name="Freeform 89">
                <a:extLst>
                  <a:ext uri="{FF2B5EF4-FFF2-40B4-BE49-F238E27FC236}">
                    <a16:creationId xmlns:a16="http://schemas.microsoft.com/office/drawing/2014/main" id="{1C58EB0E-F6CC-4946-9276-56A60063A97F}"/>
                  </a:ext>
                </a:extLst>
              </p:cNvPr>
              <p:cNvSpPr>
                <a:spLocks/>
              </p:cNvSpPr>
              <p:nvPr/>
            </p:nvSpPr>
            <p:spPr bwMode="auto">
              <a:xfrm rot="5400000">
                <a:off x="7012781" y="4424055"/>
                <a:ext cx="1481138" cy="290513"/>
              </a:xfrm>
              <a:custGeom>
                <a:avLst/>
                <a:gdLst>
                  <a:gd name="T0" fmla="*/ 0 w 933"/>
                  <a:gd name="T1" fmla="*/ 183 h 183"/>
                  <a:gd name="T2" fmla="*/ 462 w 933"/>
                  <a:gd name="T3" fmla="*/ 7 h 183"/>
                  <a:gd name="T4" fmla="*/ 470 w 933"/>
                  <a:gd name="T5" fmla="*/ 7 h 183"/>
                  <a:gd name="T6" fmla="*/ 933 w 933"/>
                  <a:gd name="T7" fmla="*/ 183 h 183"/>
                  <a:gd name="T8" fmla="*/ 933 w 933"/>
                  <a:gd name="T9" fmla="*/ 178 h 183"/>
                  <a:gd name="T10" fmla="*/ 470 w 933"/>
                  <a:gd name="T11" fmla="*/ 0 h 183"/>
                  <a:gd name="T12" fmla="*/ 462 w 933"/>
                  <a:gd name="T13" fmla="*/ 0 h 183"/>
                  <a:gd name="T14" fmla="*/ 0 w 933"/>
                  <a:gd name="T15" fmla="*/ 178 h 183"/>
                  <a:gd name="T16" fmla="*/ 0 w 933"/>
                  <a:gd name="T17"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183"/>
                    </a:moveTo>
                    <a:lnTo>
                      <a:pt x="462" y="7"/>
                    </a:lnTo>
                    <a:lnTo>
                      <a:pt x="470" y="7"/>
                    </a:lnTo>
                    <a:lnTo>
                      <a:pt x="933" y="183"/>
                    </a:lnTo>
                    <a:lnTo>
                      <a:pt x="933" y="178"/>
                    </a:lnTo>
                    <a:lnTo>
                      <a:pt x="470" y="0"/>
                    </a:lnTo>
                    <a:lnTo>
                      <a:pt x="462" y="0"/>
                    </a:lnTo>
                    <a:lnTo>
                      <a:pt x="0" y="178"/>
                    </a:lnTo>
                    <a:lnTo>
                      <a:pt x="0" y="18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4" name="Freeform 90">
                <a:extLst>
                  <a:ext uri="{FF2B5EF4-FFF2-40B4-BE49-F238E27FC236}">
                    <a16:creationId xmlns:a16="http://schemas.microsoft.com/office/drawing/2014/main" id="{D8C253AB-5059-4441-B29F-88207AE189C4}"/>
                  </a:ext>
                </a:extLst>
              </p:cNvPr>
              <p:cNvSpPr>
                <a:spLocks/>
              </p:cNvSpPr>
              <p:nvPr/>
            </p:nvSpPr>
            <p:spPr bwMode="auto">
              <a:xfrm rot="5400000">
                <a:off x="6266657" y="4384368"/>
                <a:ext cx="2371725" cy="368300"/>
              </a:xfrm>
              <a:custGeom>
                <a:avLst/>
                <a:gdLst>
                  <a:gd name="T0" fmla="*/ 746 w 1494"/>
                  <a:gd name="T1" fmla="*/ 0 h 232"/>
                  <a:gd name="T2" fmla="*/ 0 w 1494"/>
                  <a:gd name="T3" fmla="*/ 224 h 232"/>
                  <a:gd name="T4" fmla="*/ 0 w 1494"/>
                  <a:gd name="T5" fmla="*/ 232 h 232"/>
                  <a:gd name="T6" fmla="*/ 746 w 1494"/>
                  <a:gd name="T7" fmla="*/ 10 h 232"/>
                  <a:gd name="T8" fmla="*/ 1494 w 1494"/>
                  <a:gd name="T9" fmla="*/ 232 h 232"/>
                  <a:gd name="T10" fmla="*/ 1494 w 1494"/>
                  <a:gd name="T11" fmla="*/ 224 h 232"/>
                  <a:gd name="T12" fmla="*/ 746 w 1494"/>
                  <a:gd name="T13" fmla="*/ 0 h 232"/>
                </a:gdLst>
                <a:ahLst/>
                <a:cxnLst>
                  <a:cxn ang="0">
                    <a:pos x="T0" y="T1"/>
                  </a:cxn>
                  <a:cxn ang="0">
                    <a:pos x="T2" y="T3"/>
                  </a:cxn>
                  <a:cxn ang="0">
                    <a:pos x="T4" y="T5"/>
                  </a:cxn>
                  <a:cxn ang="0">
                    <a:pos x="T6" y="T7"/>
                  </a:cxn>
                  <a:cxn ang="0">
                    <a:pos x="T8" y="T9"/>
                  </a:cxn>
                  <a:cxn ang="0">
                    <a:pos x="T10" y="T11"/>
                  </a:cxn>
                  <a:cxn ang="0">
                    <a:pos x="T12" y="T13"/>
                  </a:cxn>
                </a:cxnLst>
                <a:rect l="0" t="0" r="r" b="b"/>
                <a:pathLst>
                  <a:path w="1494" h="232">
                    <a:moveTo>
                      <a:pt x="746" y="0"/>
                    </a:moveTo>
                    <a:lnTo>
                      <a:pt x="0" y="224"/>
                    </a:lnTo>
                    <a:lnTo>
                      <a:pt x="0" y="232"/>
                    </a:lnTo>
                    <a:lnTo>
                      <a:pt x="746" y="10"/>
                    </a:lnTo>
                    <a:lnTo>
                      <a:pt x="1494" y="232"/>
                    </a:lnTo>
                    <a:lnTo>
                      <a:pt x="1494" y="224"/>
                    </a:lnTo>
                    <a:lnTo>
                      <a:pt x="746"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5" name="Freeform 91">
                <a:extLst>
                  <a:ext uri="{FF2B5EF4-FFF2-40B4-BE49-F238E27FC236}">
                    <a16:creationId xmlns:a16="http://schemas.microsoft.com/office/drawing/2014/main" id="{BDE82499-04A0-4186-983E-B9004D1A7C7D}"/>
                  </a:ext>
                </a:extLst>
              </p:cNvPr>
              <p:cNvSpPr>
                <a:spLocks/>
              </p:cNvSpPr>
              <p:nvPr/>
            </p:nvSpPr>
            <p:spPr bwMode="auto">
              <a:xfrm rot="5400000">
                <a:off x="5568157" y="4471681"/>
                <a:ext cx="2371725" cy="193675"/>
              </a:xfrm>
              <a:custGeom>
                <a:avLst/>
                <a:gdLst>
                  <a:gd name="T0" fmla="*/ 743 w 1494"/>
                  <a:gd name="T1" fmla="*/ 0 h 122"/>
                  <a:gd name="T2" fmla="*/ 0 w 1494"/>
                  <a:gd name="T3" fmla="*/ 113 h 122"/>
                  <a:gd name="T4" fmla="*/ 0 w 1494"/>
                  <a:gd name="T5" fmla="*/ 122 h 122"/>
                  <a:gd name="T6" fmla="*/ 743 w 1494"/>
                  <a:gd name="T7" fmla="*/ 11 h 122"/>
                  <a:gd name="T8" fmla="*/ 751 w 1494"/>
                  <a:gd name="T9" fmla="*/ 11 h 122"/>
                  <a:gd name="T10" fmla="*/ 1494 w 1494"/>
                  <a:gd name="T11" fmla="*/ 122 h 122"/>
                  <a:gd name="T12" fmla="*/ 1494 w 1494"/>
                  <a:gd name="T13" fmla="*/ 113 h 122"/>
                  <a:gd name="T14" fmla="*/ 751 w 1494"/>
                  <a:gd name="T15" fmla="*/ 0 h 122"/>
                  <a:gd name="T16" fmla="*/ 743 w 1494"/>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0"/>
                    </a:moveTo>
                    <a:lnTo>
                      <a:pt x="0" y="113"/>
                    </a:lnTo>
                    <a:lnTo>
                      <a:pt x="0" y="122"/>
                    </a:lnTo>
                    <a:lnTo>
                      <a:pt x="743" y="11"/>
                    </a:lnTo>
                    <a:lnTo>
                      <a:pt x="751" y="11"/>
                    </a:lnTo>
                    <a:lnTo>
                      <a:pt x="1494" y="122"/>
                    </a:lnTo>
                    <a:lnTo>
                      <a:pt x="1494" y="113"/>
                    </a:lnTo>
                    <a:lnTo>
                      <a:pt x="751" y="0"/>
                    </a:lnTo>
                    <a:lnTo>
                      <a:pt x="743"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6" name="Freeform 92">
                <a:extLst>
                  <a:ext uri="{FF2B5EF4-FFF2-40B4-BE49-F238E27FC236}">
                    <a16:creationId xmlns:a16="http://schemas.microsoft.com/office/drawing/2014/main" id="{D125E9C9-0320-430E-AA87-41FD0F99ECD5}"/>
                  </a:ext>
                </a:extLst>
              </p:cNvPr>
              <p:cNvSpPr>
                <a:spLocks/>
              </p:cNvSpPr>
              <p:nvPr/>
            </p:nvSpPr>
            <p:spPr bwMode="auto">
              <a:xfrm rot="5400000">
                <a:off x="3047207" y="4343093"/>
                <a:ext cx="1481138" cy="452438"/>
              </a:xfrm>
              <a:custGeom>
                <a:avLst/>
                <a:gdLst>
                  <a:gd name="T0" fmla="*/ 465 w 933"/>
                  <a:gd name="T1" fmla="*/ 285 h 285"/>
                  <a:gd name="T2" fmla="*/ 0 w 933"/>
                  <a:gd name="T3" fmla="*/ 5 h 285"/>
                  <a:gd name="T4" fmla="*/ 0 w 933"/>
                  <a:gd name="T5" fmla="*/ 0 h 285"/>
                  <a:gd name="T6" fmla="*/ 465 w 933"/>
                  <a:gd name="T7" fmla="*/ 275 h 285"/>
                  <a:gd name="T8" fmla="*/ 933 w 933"/>
                  <a:gd name="T9" fmla="*/ 0 h 285"/>
                  <a:gd name="T10" fmla="*/ 933 w 933"/>
                  <a:gd name="T11" fmla="*/ 5 h 285"/>
                  <a:gd name="T12" fmla="*/ 465 w 933"/>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933" h="285">
                    <a:moveTo>
                      <a:pt x="465" y="285"/>
                    </a:moveTo>
                    <a:lnTo>
                      <a:pt x="0" y="5"/>
                    </a:lnTo>
                    <a:lnTo>
                      <a:pt x="0" y="0"/>
                    </a:lnTo>
                    <a:lnTo>
                      <a:pt x="465" y="275"/>
                    </a:lnTo>
                    <a:lnTo>
                      <a:pt x="933" y="0"/>
                    </a:lnTo>
                    <a:lnTo>
                      <a:pt x="933" y="5"/>
                    </a:lnTo>
                    <a:lnTo>
                      <a:pt x="465" y="285"/>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7" name="Freeform 93">
                <a:extLst>
                  <a:ext uri="{FF2B5EF4-FFF2-40B4-BE49-F238E27FC236}">
                    <a16:creationId xmlns:a16="http://schemas.microsoft.com/office/drawing/2014/main" id="{E57F0EFD-5085-41BE-AED1-DD17717F35A8}"/>
                  </a:ext>
                </a:extLst>
              </p:cNvPr>
              <p:cNvSpPr>
                <a:spLocks/>
              </p:cNvSpPr>
              <p:nvPr/>
            </p:nvSpPr>
            <p:spPr bwMode="auto">
              <a:xfrm rot="5400000">
                <a:off x="3698081" y="4424055"/>
                <a:ext cx="1481138" cy="290513"/>
              </a:xfrm>
              <a:custGeom>
                <a:avLst/>
                <a:gdLst>
                  <a:gd name="T0" fmla="*/ 0 w 933"/>
                  <a:gd name="T1" fmla="*/ 0 h 183"/>
                  <a:gd name="T2" fmla="*/ 462 w 933"/>
                  <a:gd name="T3" fmla="*/ 176 h 183"/>
                  <a:gd name="T4" fmla="*/ 470 w 933"/>
                  <a:gd name="T5" fmla="*/ 176 h 183"/>
                  <a:gd name="T6" fmla="*/ 933 w 933"/>
                  <a:gd name="T7" fmla="*/ 0 h 183"/>
                  <a:gd name="T8" fmla="*/ 933 w 933"/>
                  <a:gd name="T9" fmla="*/ 5 h 183"/>
                  <a:gd name="T10" fmla="*/ 470 w 933"/>
                  <a:gd name="T11" fmla="*/ 183 h 183"/>
                  <a:gd name="T12" fmla="*/ 462 w 933"/>
                  <a:gd name="T13" fmla="*/ 183 h 183"/>
                  <a:gd name="T14" fmla="*/ 0 w 933"/>
                  <a:gd name="T15" fmla="*/ 5 h 183"/>
                  <a:gd name="T16" fmla="*/ 0 w 933"/>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3" h="183">
                    <a:moveTo>
                      <a:pt x="0" y="0"/>
                    </a:moveTo>
                    <a:lnTo>
                      <a:pt x="462" y="176"/>
                    </a:lnTo>
                    <a:lnTo>
                      <a:pt x="470" y="176"/>
                    </a:lnTo>
                    <a:lnTo>
                      <a:pt x="933" y="0"/>
                    </a:lnTo>
                    <a:lnTo>
                      <a:pt x="933" y="5"/>
                    </a:lnTo>
                    <a:lnTo>
                      <a:pt x="470" y="183"/>
                    </a:lnTo>
                    <a:lnTo>
                      <a:pt x="462" y="183"/>
                    </a:lnTo>
                    <a:lnTo>
                      <a:pt x="0" y="5"/>
                    </a:lnTo>
                    <a:lnTo>
                      <a:pt x="0"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8" name="Freeform 94">
                <a:extLst>
                  <a:ext uri="{FF2B5EF4-FFF2-40B4-BE49-F238E27FC236}">
                    <a16:creationId xmlns:a16="http://schemas.microsoft.com/office/drawing/2014/main" id="{6AA7E624-2759-42D8-9D3D-87481E79001B}"/>
                  </a:ext>
                </a:extLst>
              </p:cNvPr>
              <p:cNvSpPr>
                <a:spLocks/>
              </p:cNvSpPr>
              <p:nvPr/>
            </p:nvSpPr>
            <p:spPr bwMode="auto">
              <a:xfrm rot="5400000">
                <a:off x="3552825" y="4383574"/>
                <a:ext cx="2371725" cy="369888"/>
              </a:xfrm>
              <a:custGeom>
                <a:avLst/>
                <a:gdLst>
                  <a:gd name="T0" fmla="*/ 746 w 1494"/>
                  <a:gd name="T1" fmla="*/ 233 h 233"/>
                  <a:gd name="T2" fmla="*/ 0 w 1494"/>
                  <a:gd name="T3" fmla="*/ 9 h 233"/>
                  <a:gd name="T4" fmla="*/ 0 w 1494"/>
                  <a:gd name="T5" fmla="*/ 0 h 233"/>
                  <a:gd name="T6" fmla="*/ 746 w 1494"/>
                  <a:gd name="T7" fmla="*/ 222 h 233"/>
                  <a:gd name="T8" fmla="*/ 1494 w 1494"/>
                  <a:gd name="T9" fmla="*/ 0 h 233"/>
                  <a:gd name="T10" fmla="*/ 1494 w 1494"/>
                  <a:gd name="T11" fmla="*/ 9 h 233"/>
                  <a:gd name="T12" fmla="*/ 746 w 1494"/>
                  <a:gd name="T13" fmla="*/ 233 h 233"/>
                </a:gdLst>
                <a:ahLst/>
                <a:cxnLst>
                  <a:cxn ang="0">
                    <a:pos x="T0" y="T1"/>
                  </a:cxn>
                  <a:cxn ang="0">
                    <a:pos x="T2" y="T3"/>
                  </a:cxn>
                  <a:cxn ang="0">
                    <a:pos x="T4" y="T5"/>
                  </a:cxn>
                  <a:cxn ang="0">
                    <a:pos x="T6" y="T7"/>
                  </a:cxn>
                  <a:cxn ang="0">
                    <a:pos x="T8" y="T9"/>
                  </a:cxn>
                  <a:cxn ang="0">
                    <a:pos x="T10" y="T11"/>
                  </a:cxn>
                  <a:cxn ang="0">
                    <a:pos x="T12" y="T13"/>
                  </a:cxn>
                </a:cxnLst>
                <a:rect l="0" t="0" r="r" b="b"/>
                <a:pathLst>
                  <a:path w="1494" h="233">
                    <a:moveTo>
                      <a:pt x="746" y="233"/>
                    </a:moveTo>
                    <a:lnTo>
                      <a:pt x="0" y="9"/>
                    </a:lnTo>
                    <a:lnTo>
                      <a:pt x="0" y="0"/>
                    </a:lnTo>
                    <a:lnTo>
                      <a:pt x="746" y="222"/>
                    </a:lnTo>
                    <a:lnTo>
                      <a:pt x="1494" y="0"/>
                    </a:lnTo>
                    <a:lnTo>
                      <a:pt x="1494" y="9"/>
                    </a:lnTo>
                    <a:lnTo>
                      <a:pt x="746" y="233"/>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59" name="Freeform 95">
                <a:extLst>
                  <a:ext uri="{FF2B5EF4-FFF2-40B4-BE49-F238E27FC236}">
                    <a16:creationId xmlns:a16="http://schemas.microsoft.com/office/drawing/2014/main" id="{A531F82A-C462-4718-B0FA-8693821693D9}"/>
                  </a:ext>
                </a:extLst>
              </p:cNvPr>
              <p:cNvSpPr>
                <a:spLocks/>
              </p:cNvSpPr>
              <p:nvPr/>
            </p:nvSpPr>
            <p:spPr bwMode="auto">
              <a:xfrm rot="5400000">
                <a:off x="4252120" y="4471681"/>
                <a:ext cx="2371725" cy="193675"/>
              </a:xfrm>
              <a:custGeom>
                <a:avLst/>
                <a:gdLst>
                  <a:gd name="T0" fmla="*/ 743 w 1494"/>
                  <a:gd name="T1" fmla="*/ 122 h 122"/>
                  <a:gd name="T2" fmla="*/ 0 w 1494"/>
                  <a:gd name="T3" fmla="*/ 9 h 122"/>
                  <a:gd name="T4" fmla="*/ 0 w 1494"/>
                  <a:gd name="T5" fmla="*/ 0 h 122"/>
                  <a:gd name="T6" fmla="*/ 743 w 1494"/>
                  <a:gd name="T7" fmla="*/ 112 h 122"/>
                  <a:gd name="T8" fmla="*/ 751 w 1494"/>
                  <a:gd name="T9" fmla="*/ 112 h 122"/>
                  <a:gd name="T10" fmla="*/ 1494 w 1494"/>
                  <a:gd name="T11" fmla="*/ 0 h 122"/>
                  <a:gd name="T12" fmla="*/ 1494 w 1494"/>
                  <a:gd name="T13" fmla="*/ 9 h 122"/>
                  <a:gd name="T14" fmla="*/ 751 w 1494"/>
                  <a:gd name="T15" fmla="*/ 122 h 122"/>
                  <a:gd name="T16" fmla="*/ 743 w 1494"/>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4" h="122">
                    <a:moveTo>
                      <a:pt x="743" y="122"/>
                    </a:moveTo>
                    <a:lnTo>
                      <a:pt x="0" y="9"/>
                    </a:lnTo>
                    <a:lnTo>
                      <a:pt x="0" y="0"/>
                    </a:lnTo>
                    <a:lnTo>
                      <a:pt x="743" y="112"/>
                    </a:lnTo>
                    <a:lnTo>
                      <a:pt x="751" y="112"/>
                    </a:lnTo>
                    <a:lnTo>
                      <a:pt x="1494" y="0"/>
                    </a:lnTo>
                    <a:lnTo>
                      <a:pt x="1494" y="9"/>
                    </a:lnTo>
                    <a:lnTo>
                      <a:pt x="751" y="122"/>
                    </a:lnTo>
                    <a:lnTo>
                      <a:pt x="743" y="122"/>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0" name="Freeform 96">
                <a:extLst>
                  <a:ext uri="{FF2B5EF4-FFF2-40B4-BE49-F238E27FC236}">
                    <a16:creationId xmlns:a16="http://schemas.microsoft.com/office/drawing/2014/main" id="{4548DF1D-7661-4B64-BAFB-6141C5BFB591}"/>
                  </a:ext>
                </a:extLst>
              </p:cNvPr>
              <p:cNvSpPr>
                <a:spLocks/>
              </p:cNvSpPr>
              <p:nvPr/>
            </p:nvSpPr>
            <p:spPr bwMode="auto">
              <a:xfrm rot="5400000">
                <a:off x="4868863" y="4470886"/>
                <a:ext cx="3263900" cy="195263"/>
              </a:xfrm>
              <a:custGeom>
                <a:avLst/>
                <a:gdLst>
                  <a:gd name="T0" fmla="*/ 1027 w 2056"/>
                  <a:gd name="T1" fmla="*/ 0 h 123"/>
                  <a:gd name="T2" fmla="*/ 0 w 2056"/>
                  <a:gd name="T3" fmla="*/ 111 h 123"/>
                  <a:gd name="T4" fmla="*/ 0 w 2056"/>
                  <a:gd name="T5" fmla="*/ 123 h 123"/>
                  <a:gd name="T6" fmla="*/ 1027 w 2056"/>
                  <a:gd name="T7" fmla="*/ 14 h 123"/>
                  <a:gd name="T8" fmla="*/ 2056 w 2056"/>
                  <a:gd name="T9" fmla="*/ 123 h 123"/>
                  <a:gd name="T10" fmla="*/ 2056 w 2056"/>
                  <a:gd name="T11" fmla="*/ 111 h 123"/>
                  <a:gd name="T12" fmla="*/ 1027 w 2056"/>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056" h="123">
                    <a:moveTo>
                      <a:pt x="1027" y="0"/>
                    </a:moveTo>
                    <a:lnTo>
                      <a:pt x="0" y="111"/>
                    </a:lnTo>
                    <a:lnTo>
                      <a:pt x="0" y="123"/>
                    </a:lnTo>
                    <a:lnTo>
                      <a:pt x="1027" y="14"/>
                    </a:lnTo>
                    <a:lnTo>
                      <a:pt x="2056" y="123"/>
                    </a:lnTo>
                    <a:lnTo>
                      <a:pt x="2056" y="111"/>
                    </a:lnTo>
                    <a:lnTo>
                      <a:pt x="1027" y="0"/>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1" name="Freeform 97">
                <a:extLst>
                  <a:ext uri="{FF2B5EF4-FFF2-40B4-BE49-F238E27FC236}">
                    <a16:creationId xmlns:a16="http://schemas.microsoft.com/office/drawing/2014/main" id="{8D2F87E2-E1B1-49E5-96F8-9F09CE61645B}"/>
                  </a:ext>
                </a:extLst>
              </p:cNvPr>
              <p:cNvSpPr>
                <a:spLocks/>
              </p:cNvSpPr>
              <p:nvPr/>
            </p:nvSpPr>
            <p:spPr bwMode="auto">
              <a:xfrm rot="5400000">
                <a:off x="4043363" y="4474061"/>
                <a:ext cx="3263900" cy="188913"/>
              </a:xfrm>
              <a:custGeom>
                <a:avLst/>
                <a:gdLst>
                  <a:gd name="T0" fmla="*/ 1027 w 2056"/>
                  <a:gd name="T1" fmla="*/ 119 h 119"/>
                  <a:gd name="T2" fmla="*/ 0 w 2056"/>
                  <a:gd name="T3" fmla="*/ 10 h 119"/>
                  <a:gd name="T4" fmla="*/ 0 w 2056"/>
                  <a:gd name="T5" fmla="*/ 0 h 119"/>
                  <a:gd name="T6" fmla="*/ 1027 w 2056"/>
                  <a:gd name="T7" fmla="*/ 104 h 119"/>
                  <a:gd name="T8" fmla="*/ 2056 w 2056"/>
                  <a:gd name="T9" fmla="*/ 0 h 119"/>
                  <a:gd name="T10" fmla="*/ 2056 w 2056"/>
                  <a:gd name="T11" fmla="*/ 10 h 119"/>
                  <a:gd name="T12" fmla="*/ 1027 w 2056"/>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2056" h="119">
                    <a:moveTo>
                      <a:pt x="1027" y="119"/>
                    </a:moveTo>
                    <a:lnTo>
                      <a:pt x="0" y="10"/>
                    </a:lnTo>
                    <a:lnTo>
                      <a:pt x="0" y="0"/>
                    </a:lnTo>
                    <a:lnTo>
                      <a:pt x="1027" y="104"/>
                    </a:lnTo>
                    <a:lnTo>
                      <a:pt x="2056" y="0"/>
                    </a:lnTo>
                    <a:lnTo>
                      <a:pt x="2056" y="10"/>
                    </a:lnTo>
                    <a:lnTo>
                      <a:pt x="1027" y="119"/>
                    </a:lnTo>
                    <a:close/>
                  </a:path>
                </a:pathLst>
              </a:custGeom>
              <a:solidFill>
                <a:sysClr val="window" lastClr="FFFFFF">
                  <a:alpha val="25000"/>
                </a:sysClr>
              </a:solid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grpSp>
        <p:sp>
          <p:nvSpPr>
            <p:cNvPr id="62" name="Freeform 70">
              <a:extLst>
                <a:ext uri="{FF2B5EF4-FFF2-40B4-BE49-F238E27FC236}">
                  <a16:creationId xmlns:a16="http://schemas.microsoft.com/office/drawing/2014/main" id="{85B130BA-5AA8-4766-B60D-2C2463E814EB}"/>
                </a:ext>
              </a:extLst>
            </p:cNvPr>
            <p:cNvSpPr>
              <a:spLocks/>
            </p:cNvSpPr>
            <p:nvPr userDrawn="1"/>
          </p:nvSpPr>
          <p:spPr bwMode="auto">
            <a:xfrm rot="5400000">
              <a:off x="1861035" y="1112295"/>
              <a:ext cx="871487" cy="1206962"/>
            </a:xfrm>
            <a:custGeom>
              <a:avLst/>
              <a:gdLst>
                <a:gd name="T0" fmla="*/ 465 w 465"/>
                <a:gd name="T1" fmla="*/ 178 h 644"/>
                <a:gd name="T2" fmla="*/ 0 w 465"/>
                <a:gd name="T3" fmla="*/ 0 h 644"/>
                <a:gd name="T4" fmla="*/ 0 w 465"/>
                <a:gd name="T5" fmla="*/ 364 h 644"/>
                <a:gd name="T6" fmla="*/ 465 w 465"/>
                <a:gd name="T7" fmla="*/ 644 h 644"/>
                <a:gd name="T8" fmla="*/ 465 w 465"/>
                <a:gd name="T9" fmla="*/ 178 h 644"/>
              </a:gdLst>
              <a:ahLst/>
              <a:cxnLst>
                <a:cxn ang="0">
                  <a:pos x="T0" y="T1"/>
                </a:cxn>
                <a:cxn ang="0">
                  <a:pos x="T2" y="T3"/>
                </a:cxn>
                <a:cxn ang="0">
                  <a:pos x="T4" y="T5"/>
                </a:cxn>
                <a:cxn ang="0">
                  <a:pos x="T6" y="T7"/>
                </a:cxn>
                <a:cxn ang="0">
                  <a:pos x="T8" y="T9"/>
                </a:cxn>
              </a:cxnLst>
              <a:rect l="0" t="0" r="r" b="b"/>
              <a:pathLst>
                <a:path w="465" h="644">
                  <a:moveTo>
                    <a:pt x="465" y="178"/>
                  </a:moveTo>
                  <a:lnTo>
                    <a:pt x="0" y="0"/>
                  </a:lnTo>
                  <a:lnTo>
                    <a:pt x="0" y="364"/>
                  </a:lnTo>
                  <a:lnTo>
                    <a:pt x="465" y="644"/>
                  </a:lnTo>
                  <a:lnTo>
                    <a:pt x="465" y="178"/>
                  </a:lnTo>
                  <a:close/>
                </a:path>
              </a:pathLst>
            </a:custGeom>
            <a:solidFill>
              <a:srgbClr val="BA8EB8"/>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3" name="Freeform 73">
              <a:extLst>
                <a:ext uri="{FF2B5EF4-FFF2-40B4-BE49-F238E27FC236}">
                  <a16:creationId xmlns:a16="http://schemas.microsoft.com/office/drawing/2014/main" id="{FC6ED39D-96FC-4B19-92C0-E03AE83ED18C}"/>
                </a:ext>
              </a:extLst>
            </p:cNvPr>
            <p:cNvSpPr>
              <a:spLocks/>
            </p:cNvSpPr>
            <p:nvPr userDrawn="1"/>
          </p:nvSpPr>
          <p:spPr bwMode="auto">
            <a:xfrm rot="5400000">
              <a:off x="2748386" y="863211"/>
              <a:ext cx="1398127" cy="1158234"/>
            </a:xfrm>
            <a:custGeom>
              <a:avLst/>
              <a:gdLst>
                <a:gd name="T0" fmla="*/ 746 w 746"/>
                <a:gd name="T1" fmla="*/ 112 h 618"/>
                <a:gd name="T2" fmla="*/ 0 w 746"/>
                <a:gd name="T3" fmla="*/ 0 h 618"/>
                <a:gd name="T4" fmla="*/ 0 w 746"/>
                <a:gd name="T5" fmla="*/ 394 h 618"/>
                <a:gd name="T6" fmla="*/ 746 w 746"/>
                <a:gd name="T7" fmla="*/ 618 h 618"/>
                <a:gd name="T8" fmla="*/ 746 w 746"/>
                <a:gd name="T9" fmla="*/ 112 h 618"/>
              </a:gdLst>
              <a:ahLst/>
              <a:cxnLst>
                <a:cxn ang="0">
                  <a:pos x="T0" y="T1"/>
                </a:cxn>
                <a:cxn ang="0">
                  <a:pos x="T2" y="T3"/>
                </a:cxn>
                <a:cxn ang="0">
                  <a:pos x="T4" y="T5"/>
                </a:cxn>
                <a:cxn ang="0">
                  <a:pos x="T6" y="T7"/>
                </a:cxn>
                <a:cxn ang="0">
                  <a:pos x="T8" y="T9"/>
                </a:cxn>
              </a:cxnLst>
              <a:rect l="0" t="0" r="r" b="b"/>
              <a:pathLst>
                <a:path w="746" h="618">
                  <a:moveTo>
                    <a:pt x="746" y="112"/>
                  </a:moveTo>
                  <a:lnTo>
                    <a:pt x="0" y="0"/>
                  </a:lnTo>
                  <a:lnTo>
                    <a:pt x="0" y="394"/>
                  </a:lnTo>
                  <a:lnTo>
                    <a:pt x="746" y="618"/>
                  </a:lnTo>
                  <a:lnTo>
                    <a:pt x="746" y="112"/>
                  </a:lnTo>
                  <a:close/>
                </a:path>
              </a:pathLst>
            </a:custGeom>
            <a:solidFill>
              <a:srgbClr val="0095CD">
                <a:lumMod val="60000"/>
                <a:lumOff val="4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4" name="Freeform 81">
              <a:extLst>
                <a:ext uri="{FF2B5EF4-FFF2-40B4-BE49-F238E27FC236}">
                  <a16:creationId xmlns:a16="http://schemas.microsoft.com/office/drawing/2014/main" id="{726E1EF4-700B-482F-A264-8D2D60B79355}"/>
                </a:ext>
              </a:extLst>
            </p:cNvPr>
            <p:cNvSpPr>
              <a:spLocks/>
            </p:cNvSpPr>
            <p:nvPr userDrawn="1"/>
          </p:nvSpPr>
          <p:spPr bwMode="auto">
            <a:xfrm rot="5400000">
              <a:off x="3732321" y="591449"/>
              <a:ext cx="1924768" cy="1201340"/>
            </a:xfrm>
            <a:custGeom>
              <a:avLst/>
              <a:gdLst>
                <a:gd name="T0" fmla="*/ 1027 w 1027"/>
                <a:gd name="T1" fmla="*/ 641 h 641"/>
                <a:gd name="T2" fmla="*/ 0 w 1027"/>
                <a:gd name="T3" fmla="*/ 532 h 641"/>
                <a:gd name="T4" fmla="*/ 0 w 1027"/>
                <a:gd name="T5" fmla="*/ 111 h 641"/>
                <a:gd name="T6" fmla="*/ 1027 w 1027"/>
                <a:gd name="T7" fmla="*/ 0 h 641"/>
                <a:gd name="T8" fmla="*/ 1027 w 1027"/>
                <a:gd name="T9" fmla="*/ 641 h 641"/>
              </a:gdLst>
              <a:ahLst/>
              <a:cxnLst>
                <a:cxn ang="0">
                  <a:pos x="T0" y="T1"/>
                </a:cxn>
                <a:cxn ang="0">
                  <a:pos x="T2" y="T3"/>
                </a:cxn>
                <a:cxn ang="0">
                  <a:pos x="T4" y="T5"/>
                </a:cxn>
                <a:cxn ang="0">
                  <a:pos x="T6" y="T7"/>
                </a:cxn>
                <a:cxn ang="0">
                  <a:pos x="T8" y="T9"/>
                </a:cxn>
              </a:cxnLst>
              <a:rect l="0" t="0" r="r" b="b"/>
              <a:pathLst>
                <a:path w="1027" h="641">
                  <a:moveTo>
                    <a:pt x="1027" y="641"/>
                  </a:moveTo>
                  <a:lnTo>
                    <a:pt x="0" y="532"/>
                  </a:lnTo>
                  <a:lnTo>
                    <a:pt x="0" y="111"/>
                  </a:lnTo>
                  <a:lnTo>
                    <a:pt x="1027" y="0"/>
                  </a:lnTo>
                  <a:lnTo>
                    <a:pt x="1027" y="641"/>
                  </a:lnTo>
                  <a:close/>
                </a:path>
              </a:pathLst>
            </a:custGeom>
            <a:solidFill>
              <a:srgbClr val="F3D400"/>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5" name="Freeform 79">
              <a:extLst>
                <a:ext uri="{FF2B5EF4-FFF2-40B4-BE49-F238E27FC236}">
                  <a16:creationId xmlns:a16="http://schemas.microsoft.com/office/drawing/2014/main" id="{579EF211-40CD-455D-AF9F-20E6A9E9E290}"/>
                </a:ext>
              </a:extLst>
            </p:cNvPr>
            <p:cNvSpPr>
              <a:spLocks/>
            </p:cNvSpPr>
            <p:nvPr userDrawn="1"/>
          </p:nvSpPr>
          <p:spPr bwMode="auto">
            <a:xfrm rot="5400000">
              <a:off x="5249506" y="864906"/>
              <a:ext cx="1398127" cy="1156360"/>
            </a:xfrm>
            <a:custGeom>
              <a:avLst/>
              <a:gdLst>
                <a:gd name="T0" fmla="*/ 746 w 746"/>
                <a:gd name="T1" fmla="*/ 506 h 617"/>
                <a:gd name="T2" fmla="*/ 0 w 746"/>
                <a:gd name="T3" fmla="*/ 617 h 617"/>
                <a:gd name="T4" fmla="*/ 0 w 746"/>
                <a:gd name="T5" fmla="*/ 224 h 617"/>
                <a:gd name="T6" fmla="*/ 746 w 746"/>
                <a:gd name="T7" fmla="*/ 0 h 617"/>
                <a:gd name="T8" fmla="*/ 746 w 746"/>
                <a:gd name="T9" fmla="*/ 506 h 617"/>
              </a:gdLst>
              <a:ahLst/>
              <a:cxnLst>
                <a:cxn ang="0">
                  <a:pos x="T0" y="T1"/>
                </a:cxn>
                <a:cxn ang="0">
                  <a:pos x="T2" y="T3"/>
                </a:cxn>
                <a:cxn ang="0">
                  <a:pos x="T4" y="T5"/>
                </a:cxn>
                <a:cxn ang="0">
                  <a:pos x="T6" y="T7"/>
                </a:cxn>
                <a:cxn ang="0">
                  <a:pos x="T8" y="T9"/>
                </a:cxn>
              </a:cxnLst>
              <a:rect l="0" t="0" r="r" b="b"/>
              <a:pathLst>
                <a:path w="746" h="617">
                  <a:moveTo>
                    <a:pt x="746" y="506"/>
                  </a:moveTo>
                  <a:lnTo>
                    <a:pt x="0" y="617"/>
                  </a:lnTo>
                  <a:lnTo>
                    <a:pt x="0" y="224"/>
                  </a:lnTo>
                  <a:lnTo>
                    <a:pt x="746" y="0"/>
                  </a:lnTo>
                  <a:lnTo>
                    <a:pt x="746" y="506"/>
                  </a:lnTo>
                  <a:close/>
                </a:path>
              </a:pathLst>
            </a:custGeom>
            <a:solidFill>
              <a:srgbClr val="7BB21B"/>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6" name="Freeform 76">
              <a:extLst>
                <a:ext uri="{FF2B5EF4-FFF2-40B4-BE49-F238E27FC236}">
                  <a16:creationId xmlns:a16="http://schemas.microsoft.com/office/drawing/2014/main" id="{CEDC7661-8527-4326-9787-0A316E4C45F2}"/>
                </a:ext>
              </a:extLst>
            </p:cNvPr>
            <p:cNvSpPr>
              <a:spLocks/>
            </p:cNvSpPr>
            <p:nvPr userDrawn="1"/>
          </p:nvSpPr>
          <p:spPr bwMode="auto">
            <a:xfrm rot="5400000">
              <a:off x="6653210" y="1112295"/>
              <a:ext cx="871487" cy="1206962"/>
            </a:xfrm>
            <a:custGeom>
              <a:avLst/>
              <a:gdLst>
                <a:gd name="T0" fmla="*/ 465 w 465"/>
                <a:gd name="T1" fmla="*/ 467 h 644"/>
                <a:gd name="T2" fmla="*/ 0 w 465"/>
                <a:gd name="T3" fmla="*/ 644 h 644"/>
                <a:gd name="T4" fmla="*/ 0 w 465"/>
                <a:gd name="T5" fmla="*/ 280 h 644"/>
                <a:gd name="T6" fmla="*/ 465 w 465"/>
                <a:gd name="T7" fmla="*/ 0 h 644"/>
                <a:gd name="T8" fmla="*/ 465 w 465"/>
                <a:gd name="T9" fmla="*/ 467 h 644"/>
              </a:gdLst>
              <a:ahLst/>
              <a:cxnLst>
                <a:cxn ang="0">
                  <a:pos x="T0" y="T1"/>
                </a:cxn>
                <a:cxn ang="0">
                  <a:pos x="T2" y="T3"/>
                </a:cxn>
                <a:cxn ang="0">
                  <a:pos x="T4" y="T5"/>
                </a:cxn>
                <a:cxn ang="0">
                  <a:pos x="T6" y="T7"/>
                </a:cxn>
                <a:cxn ang="0">
                  <a:pos x="T8" y="T9"/>
                </a:cxn>
              </a:cxnLst>
              <a:rect l="0" t="0" r="r" b="b"/>
              <a:pathLst>
                <a:path w="465" h="644">
                  <a:moveTo>
                    <a:pt x="465" y="467"/>
                  </a:moveTo>
                  <a:lnTo>
                    <a:pt x="0" y="644"/>
                  </a:lnTo>
                  <a:lnTo>
                    <a:pt x="0" y="280"/>
                  </a:lnTo>
                  <a:lnTo>
                    <a:pt x="465" y="0"/>
                  </a:lnTo>
                  <a:lnTo>
                    <a:pt x="465" y="467"/>
                  </a:lnTo>
                  <a:close/>
                </a:path>
              </a:pathLst>
            </a:custGeom>
            <a:solidFill>
              <a:srgbClr val="324D5E">
                <a:lumMod val="40000"/>
                <a:lumOff val="60000"/>
              </a:srgbClr>
            </a:solidFill>
            <a:ln>
              <a:noFill/>
            </a:ln>
            <a:effectLst/>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id-ID" sz="1350" b="0" i="0" u="none" strike="noStrike" kern="0" cap="none" spc="0" normalizeH="0" baseline="0" noProof="0">
                <a:ln>
                  <a:noFill/>
                </a:ln>
                <a:solidFill>
                  <a:srgbClr val="273339"/>
                </a:solidFill>
                <a:effectLst/>
                <a:uLnTx/>
                <a:uFillTx/>
                <a:latin typeface="Calibri" panose="020F0502020204030204"/>
              </a:endParaRPr>
            </a:p>
          </p:txBody>
        </p:sp>
        <p:sp>
          <p:nvSpPr>
            <p:cNvPr id="67" name="Tekstvak 66">
              <a:extLst>
                <a:ext uri="{FF2B5EF4-FFF2-40B4-BE49-F238E27FC236}">
                  <a16:creationId xmlns:a16="http://schemas.microsoft.com/office/drawing/2014/main" id="{F910B5F2-C7BD-49EB-86AC-98B45EACEBA0}"/>
                </a:ext>
              </a:extLst>
            </p:cNvPr>
            <p:cNvSpPr txBox="1"/>
            <p:nvPr userDrawn="1"/>
          </p:nvSpPr>
          <p:spPr>
            <a:xfrm>
              <a:off x="2824045" y="1374292"/>
              <a:ext cx="4963631" cy="1477328"/>
            </a:xfrm>
            <a:prstGeom prst="rect">
              <a:avLst/>
            </a:prstGeom>
            <a:noFill/>
          </p:spPr>
          <p:txBody>
            <a:bodyPr wrap="square" rtlCol="0" anchor="ctr">
              <a:spAutoFit/>
            </a:bodyPr>
            <a:lstStyle/>
            <a:p>
              <a:pPr marL="0" indent="0">
                <a:spcAft>
                  <a:spcPts val="450"/>
                </a:spcAft>
                <a:buClr>
                  <a:schemeClr val="tx2"/>
                </a:buClr>
                <a:buFont typeface="Wingdings" charset="2"/>
                <a:buNone/>
              </a:pPr>
              <a:r>
                <a:rPr lang="nl-NL" sz="6600" b="1" err="1">
                  <a:solidFill>
                    <a:schemeClr val="bg1"/>
                  </a:solidFill>
                </a:rPr>
                <a:t>NBility</a:t>
              </a:r>
              <a:endParaRPr lang="nl-NL" sz="6600" b="1">
                <a:solidFill>
                  <a:schemeClr val="bg1"/>
                </a:solidFill>
              </a:endParaRPr>
            </a:p>
          </p:txBody>
        </p:sp>
      </p:grpSp>
    </p:spTree>
    <p:extLst>
      <p:ext uri="{BB962C8B-B14F-4D97-AF65-F5344CB8AC3E}">
        <p14:creationId xmlns:p14="http://schemas.microsoft.com/office/powerpoint/2010/main" val="36337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en-GB"/>
          </a:p>
        </p:txBody>
      </p:sp>
      <p:sp>
        <p:nvSpPr>
          <p:cNvPr id="4" name="Tijdelijke aanduiding voor datum 3"/>
          <p:cNvSpPr>
            <a:spLocks noGrp="1"/>
          </p:cNvSpPr>
          <p:nvPr>
            <p:ph type="dt" sz="half" idx="10"/>
          </p:nvPr>
        </p:nvSpPr>
        <p:spPr/>
        <p:txBody>
          <a:bodyPr/>
          <a:lstStyle/>
          <a:p>
            <a:endParaRPr lang="en-GB"/>
          </a:p>
        </p:txBody>
      </p:sp>
      <p:sp>
        <p:nvSpPr>
          <p:cNvPr id="5" name="Tijdelijke aanduiding voor voettekst 4"/>
          <p:cNvSpPr>
            <a:spLocks noGrp="1"/>
          </p:cNvSpPr>
          <p:nvPr>
            <p:ph type="ftr" sz="quarter" idx="11"/>
          </p:nvPr>
        </p:nvSpPr>
        <p:spPr/>
        <p:txBody>
          <a:bodyPr/>
          <a:lstStyle/>
          <a:p>
            <a:endParaRPr lang="en-GB"/>
          </a:p>
        </p:txBody>
      </p:sp>
      <p:sp>
        <p:nvSpPr>
          <p:cNvPr id="7" name="Tijdelijke aanduiding voor inhoud 6"/>
          <p:cNvSpPr>
            <a:spLocks noGrp="1"/>
          </p:cNvSpPr>
          <p:nvPr>
            <p:ph sz="quarter" idx="14"/>
          </p:nvPr>
        </p:nvSpPr>
        <p:spPr>
          <a:xfrm>
            <a:off x="512999" y="1172766"/>
            <a:ext cx="8109507" cy="34671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96989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11-6-2026</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53731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11-6-2026</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834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11-6-2026</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5413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35CFD2F0-EF60-464C-B7D7-A0E44E0B8B58}" type="datetimeFigureOut">
              <a:rPr lang="nl-NL" smtClean="0"/>
              <a:pPr/>
              <a:t>11-6-2026</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35551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0DD9C65-D00A-B64C-AC76-B68FCA7D8F8A}"/>
              </a:ext>
            </a:extLst>
          </p:cNvPr>
          <p:cNvSpPr>
            <a:spLocks noGrp="1"/>
          </p:cNvSpPr>
          <p:nvPr>
            <p:ph type="pic" idx="13" hasCustomPrompt="1"/>
          </p:nvPr>
        </p:nvSpPr>
        <p:spPr>
          <a:xfrm>
            <a:off x="594000" y="594000"/>
            <a:ext cx="7956000" cy="30996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1"/>
          <p:cNvSpPr>
            <a:spLocks noGrp="1"/>
          </p:cNvSpPr>
          <p:nvPr>
            <p:ph type="ctrTitle" hasCustomPrompt="1"/>
          </p:nvPr>
        </p:nvSpPr>
        <p:spPr>
          <a:xfrm>
            <a:off x="1152000" y="2160000"/>
            <a:ext cx="6840000" cy="792000"/>
          </a:xfrm>
        </p:spPr>
        <p:txBody>
          <a:bodyPr anchor="b" anchorCtr="0"/>
          <a:lstStyle>
            <a:lvl1pPr algn="l">
              <a:defRPr sz="5000" b="1">
                <a:solidFill>
                  <a:schemeClr val="bg1"/>
                </a:solidFill>
              </a:defRPr>
            </a:lvl1pPr>
          </a:lstStyle>
          <a:p>
            <a:r>
              <a:rPr lang="nl-NL"/>
              <a:t>Titel bewerken</a:t>
            </a:r>
            <a:endParaRPr lang="en-US"/>
          </a:p>
        </p:txBody>
      </p:sp>
      <p:sp>
        <p:nvSpPr>
          <p:cNvPr id="3" name="Subtitle 2"/>
          <p:cNvSpPr>
            <a:spLocks noGrp="1"/>
          </p:cNvSpPr>
          <p:nvPr>
            <p:ph type="subTitle" idx="1" hasCustomPrompt="1"/>
          </p:nvPr>
        </p:nvSpPr>
        <p:spPr>
          <a:xfrm>
            <a:off x="1152000" y="3096000"/>
            <a:ext cx="6840000" cy="43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subtitel te bewerken</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11-6-2026</a:t>
            </a:fld>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8031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met opsomm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5CFD2F0-EF60-464C-B7D7-A0E44E0B8B58}" type="datetimeFigureOut">
              <a:rPr lang="nl-NL" smtClean="0"/>
              <a:t>11-6-2026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732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35CFD2F0-EF60-464C-B7D7-A0E44E0B8B58}" type="datetimeFigureOut">
              <a:rPr lang="nl-NL" smtClean="0"/>
              <a:t>11-6-2026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a:t>Titel bewerken</a:t>
            </a:r>
            <a:endParaRPr lang="en-US"/>
          </a:p>
        </p:txBody>
      </p:sp>
      <p:sp>
        <p:nvSpPr>
          <p:cNvPr id="3" name="Content Placeholder 2"/>
          <p:cNvSpPr>
            <a:spLocks noGrp="1"/>
          </p:cNvSpPr>
          <p:nvPr>
            <p:ph sz="half" idx="1"/>
          </p:nvPr>
        </p:nvSpPr>
        <p:spPr>
          <a:xfrm>
            <a:off x="594000" y="1369219"/>
            <a:ext cx="38880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62000" y="1369219"/>
            <a:ext cx="3886200" cy="3096000"/>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35CFD2F0-EF60-464C-B7D7-A0E44E0B8B58}" type="datetimeFigureOut">
              <a:rPr lang="nl-NL" smtClean="0"/>
              <a:t>11-6-2026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00" y="558000"/>
            <a:ext cx="7200000" cy="720000"/>
          </a:xfrm>
          <a:prstGeom prst="rect">
            <a:avLst/>
          </a:prstGeom>
        </p:spPr>
        <p:txBody>
          <a:bodyPr vert="horz" lIns="0" tIns="0" rIns="0" bIns="0" rtlCol="0" anchor="t" anchorCtr="0">
            <a:noAutofit/>
          </a:bodyPr>
          <a:lstStyle/>
          <a:p>
            <a:r>
              <a:rPr lang="nl-NL"/>
              <a:t>Titel bewerken</a:t>
            </a:r>
            <a:endParaRPr lang="en-US"/>
          </a:p>
        </p:txBody>
      </p:sp>
      <p:sp>
        <p:nvSpPr>
          <p:cNvPr id="3" name="Text Placeholder 2"/>
          <p:cNvSpPr>
            <a:spLocks noGrp="1"/>
          </p:cNvSpPr>
          <p:nvPr>
            <p:ph type="body" idx="1"/>
          </p:nvPr>
        </p:nvSpPr>
        <p:spPr>
          <a:xfrm>
            <a:off x="612000" y="1512000"/>
            <a:ext cx="7956000" cy="3096000"/>
          </a:xfrm>
          <a:prstGeom prst="rect">
            <a:avLst/>
          </a:prstGeom>
        </p:spPr>
        <p:txBody>
          <a:bodyPr vert="horz"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012418" y="4752000"/>
            <a:ext cx="1260000" cy="216000"/>
          </a:xfrm>
          <a:prstGeom prst="rect">
            <a:avLst/>
          </a:prstGeom>
        </p:spPr>
        <p:txBody>
          <a:bodyPr vert="horz" lIns="0" tIns="0" rIns="0" bIns="0" rtlCol="0" anchor="t" anchorCtr="0">
            <a:noAutofit/>
          </a:bodyPr>
          <a:lstStyle>
            <a:lvl1pPr algn="l">
              <a:defRPr sz="1000" i="1">
                <a:solidFill>
                  <a:schemeClr val="tx1"/>
                </a:solidFill>
              </a:defRPr>
            </a:lvl1pPr>
          </a:lstStyle>
          <a:p>
            <a:fld id="{35CFD2F0-EF60-464C-B7D7-A0E44E0B8B58}" type="datetimeFigureOut">
              <a:rPr lang="nl-NL" smtClean="0"/>
              <a:pPr/>
              <a:t>11-6-2026</a:t>
            </a:fld>
            <a:endParaRPr lang="nl-NL"/>
          </a:p>
        </p:txBody>
      </p:sp>
      <p:sp>
        <p:nvSpPr>
          <p:cNvPr id="5" name="Footer Placeholder 4"/>
          <p:cNvSpPr>
            <a:spLocks noGrp="1"/>
          </p:cNvSpPr>
          <p:nvPr>
            <p:ph type="ftr" sz="quarter" idx="3"/>
          </p:nvPr>
        </p:nvSpPr>
        <p:spPr>
          <a:xfrm>
            <a:off x="594000" y="4752000"/>
            <a:ext cx="432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nl-NL"/>
          </a:p>
        </p:txBody>
      </p:sp>
      <p:sp>
        <p:nvSpPr>
          <p:cNvPr id="6" name="Slide Number Placeholder 5"/>
          <p:cNvSpPr>
            <a:spLocks noGrp="1"/>
          </p:cNvSpPr>
          <p:nvPr>
            <p:ph type="sldNum" sz="quarter" idx="4"/>
          </p:nvPr>
        </p:nvSpPr>
        <p:spPr>
          <a:xfrm>
            <a:off x="595564" y="4752000"/>
            <a:ext cx="360000" cy="216000"/>
          </a:xfrm>
          <a:prstGeom prst="rect">
            <a:avLst/>
          </a:prstGeom>
        </p:spPr>
        <p:txBody>
          <a:bodyPr vert="horz" lIns="0" tIns="0" rIns="0" bIns="0" rtlCol="0" anchor="t" anchorCtr="0">
            <a:noAutofit/>
          </a:bodyPr>
          <a:lstStyle>
            <a:lvl1pPr algn="r">
              <a:defRPr sz="1000" b="0">
                <a:solidFill>
                  <a:schemeClr val="tx1"/>
                </a:solidFill>
              </a:defRPr>
            </a:lvl1pPr>
          </a:lstStyle>
          <a:p>
            <a:fld id="{14F1411D-0280-154F-AEAC-4C20B7AA46B2}" type="slidenum">
              <a:rPr lang="nl-NL" smtClean="0"/>
              <a:pPr/>
              <a:t>‹nr.›</a:t>
            </a:fld>
            <a:endParaRPr lang="nl-NL"/>
          </a:p>
        </p:txBody>
      </p:sp>
      <p:pic>
        <p:nvPicPr>
          <p:cNvPr id="7" name="Afbeelding 6">
            <a:extLst>
              <a:ext uri="{FF2B5EF4-FFF2-40B4-BE49-F238E27FC236}">
                <a16:creationId xmlns:a16="http://schemas.microsoft.com/office/drawing/2014/main" id="{C120F54A-F17F-45BC-A063-15C2DA2CF2A4}"/>
              </a:ext>
            </a:extLst>
          </p:cNvPr>
          <p:cNvPicPr>
            <a:picLocks noChangeAspect="1"/>
          </p:cNvPicPr>
          <p:nvPr userDrawn="1"/>
        </p:nvPicPr>
        <p:blipFill>
          <a:blip r:embed="rId20"/>
          <a:stretch>
            <a:fillRect/>
          </a:stretch>
        </p:blipFill>
        <p:spPr>
          <a:xfrm>
            <a:off x="8272418" y="4596980"/>
            <a:ext cx="863018" cy="546520"/>
          </a:xfrm>
          <a:prstGeom prst="rect">
            <a:avLst/>
          </a:prstGeom>
        </p:spPr>
      </p:pic>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 id="2147483684" r:id="rId6"/>
    <p:sldLayoutId id="2147483686" r:id="rId7"/>
    <p:sldLayoutId id="2147483674" r:id="rId8"/>
    <p:sldLayoutId id="2147483676" r:id="rId9"/>
    <p:sldLayoutId id="2147483691" r:id="rId10"/>
    <p:sldLayoutId id="2147483685" r:id="rId11"/>
    <p:sldLayoutId id="2147483683" r:id="rId12"/>
    <p:sldLayoutId id="2147483681" r:id="rId13"/>
    <p:sldLayoutId id="2147483678" r:id="rId14"/>
    <p:sldLayoutId id="2147483679" r:id="rId15"/>
    <p:sldLayoutId id="2147483692" r:id="rId16"/>
    <p:sldLayoutId id="2147483693" r:id="rId17"/>
  </p:sldLayoutIdLst>
  <p:txStyles>
    <p:titleStyle>
      <a:lvl1pPr algn="l" defTabSz="685800" rtl="0" eaLnBrk="1" latinLnBrk="0" hangingPunct="1">
        <a:lnSpc>
          <a:spcPct val="95000"/>
        </a:lnSpc>
        <a:spcBef>
          <a:spcPct val="0"/>
        </a:spcBef>
        <a:buNone/>
        <a:defRPr sz="2500" b="1" kern="1200">
          <a:solidFill>
            <a:schemeClr val="accent3"/>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18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2" Type="http://schemas.openxmlformats.org/officeDocument/2006/relationships/hyperlink" Target="https://modellen.netbeheernederland.nl/stelsel/" TargetMode="Externa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14350" y="1495495"/>
            <a:ext cx="6435090" cy="1790700"/>
          </a:xfrm>
        </p:spPr>
        <p:txBody>
          <a:bodyPr/>
          <a:lstStyle/>
          <a:p>
            <a:r>
              <a:rPr lang="nl-NL"/>
              <a:t>Release 2.4 – Het </a:t>
            </a:r>
            <a:r>
              <a:rPr lang="nl-NL" err="1"/>
              <a:t>NBility</a:t>
            </a:r>
            <a:r>
              <a:rPr lang="nl-NL"/>
              <a:t> model</a:t>
            </a:r>
          </a:p>
        </p:txBody>
      </p:sp>
      <p:sp>
        <p:nvSpPr>
          <p:cNvPr id="3" name="Ondertitel 2"/>
          <p:cNvSpPr>
            <a:spLocks noGrp="1"/>
          </p:cNvSpPr>
          <p:nvPr>
            <p:ph type="subTitle" idx="1"/>
          </p:nvPr>
        </p:nvSpPr>
        <p:spPr>
          <a:xfrm>
            <a:off x="514350" y="3355251"/>
            <a:ext cx="5454650" cy="497747"/>
          </a:xfrm>
        </p:spPr>
        <p:txBody>
          <a:bodyPr/>
          <a:lstStyle/>
          <a:p>
            <a:r>
              <a:rPr lang="nl-NL"/>
              <a:t>Netbeheer Business </a:t>
            </a:r>
            <a:r>
              <a:rPr lang="nl-NL" err="1"/>
              <a:t>Capability</a:t>
            </a:r>
            <a:r>
              <a:rPr lang="nl-NL"/>
              <a:t> Model</a:t>
            </a:r>
          </a:p>
        </p:txBody>
      </p:sp>
      <p:sp>
        <p:nvSpPr>
          <p:cNvPr id="5" name="Tijdelijke aanduiding voor tekst 4"/>
          <p:cNvSpPr>
            <a:spLocks noGrp="1"/>
          </p:cNvSpPr>
          <p:nvPr>
            <p:ph type="body" sz="quarter" idx="11"/>
          </p:nvPr>
        </p:nvSpPr>
        <p:spPr>
          <a:xfrm>
            <a:off x="514349" y="3850586"/>
            <a:ext cx="1636265" cy="420848"/>
          </a:xfrm>
        </p:spPr>
        <p:txBody>
          <a:bodyPr>
            <a:normAutofit/>
          </a:bodyPr>
          <a:lstStyle/>
          <a:p>
            <a:r>
              <a:rPr lang="nl-NL"/>
              <a:t>MEi 2026</a:t>
            </a:r>
          </a:p>
        </p:txBody>
      </p:sp>
      <p:pic>
        <p:nvPicPr>
          <p:cNvPr id="7" name="Afbeelding 6"/>
          <p:cNvPicPr>
            <a:picLocks noChangeAspect="1"/>
          </p:cNvPicPr>
          <p:nvPr/>
        </p:nvPicPr>
        <p:blipFill>
          <a:blip r:embed="rId2"/>
          <a:stretch>
            <a:fillRect/>
          </a:stretch>
        </p:blipFill>
        <p:spPr>
          <a:xfrm>
            <a:off x="7620583" y="4376661"/>
            <a:ext cx="1323023" cy="632927"/>
          </a:xfrm>
          <a:prstGeom prst="rect">
            <a:avLst/>
          </a:prstGeom>
        </p:spPr>
      </p:pic>
    </p:spTree>
    <p:extLst>
      <p:ext uri="{BB962C8B-B14F-4D97-AF65-F5344CB8AC3E}">
        <p14:creationId xmlns:p14="http://schemas.microsoft.com/office/powerpoint/2010/main" val="82085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jfhoek 27">
            <a:extLst>
              <a:ext uri="{FF2B5EF4-FFF2-40B4-BE49-F238E27FC236}">
                <a16:creationId xmlns:a16="http://schemas.microsoft.com/office/drawing/2014/main" id="{008F2BDE-A641-AB86-A90E-CD802A881CF7}"/>
              </a:ext>
            </a:extLst>
          </p:cNvPr>
          <p:cNvSpPr/>
          <p:nvPr/>
        </p:nvSpPr>
        <p:spPr>
          <a:xfrm>
            <a:off x="469802" y="4309068"/>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10</a:t>
            </a:fld>
            <a:endParaRPr lang="en-GB" sz="750" b="0">
              <a:solidFill>
                <a:srgbClr val="625D62">
                  <a:tint val="75000"/>
                </a:srgbClr>
              </a:solidFill>
              <a:latin typeface="Arial"/>
            </a:endParaRPr>
          </a:p>
        </p:txBody>
      </p:sp>
      <p:sp>
        <p:nvSpPr>
          <p:cNvPr id="23" name="Vijfhoek 22"/>
          <p:cNvSpPr/>
          <p:nvPr/>
        </p:nvSpPr>
        <p:spPr>
          <a:xfrm>
            <a:off x="451754" y="1781950"/>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4" name="Vijfhoek 23"/>
          <p:cNvSpPr/>
          <p:nvPr/>
        </p:nvSpPr>
        <p:spPr>
          <a:xfrm>
            <a:off x="458973" y="2068359"/>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5" name="Vijfhoek 24"/>
          <p:cNvSpPr/>
          <p:nvPr/>
        </p:nvSpPr>
        <p:spPr>
          <a:xfrm>
            <a:off x="457770" y="2354769"/>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6" name="Vijfhoek 25"/>
          <p:cNvSpPr/>
          <p:nvPr/>
        </p:nvSpPr>
        <p:spPr>
          <a:xfrm>
            <a:off x="464990" y="2631810"/>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7" name="Vijfhoek 26"/>
          <p:cNvSpPr/>
          <p:nvPr/>
        </p:nvSpPr>
        <p:spPr>
          <a:xfrm>
            <a:off x="463787" y="3181944"/>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8" name="Vijfhoek 27"/>
          <p:cNvSpPr/>
          <p:nvPr/>
        </p:nvSpPr>
        <p:spPr>
          <a:xfrm>
            <a:off x="471005" y="3460372"/>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29" name="Vijfhoek 28"/>
          <p:cNvSpPr/>
          <p:nvPr/>
        </p:nvSpPr>
        <p:spPr>
          <a:xfrm>
            <a:off x="469802" y="3747735"/>
            <a:ext cx="8500599" cy="216000"/>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0" name="Vijfhoek 29"/>
          <p:cNvSpPr/>
          <p:nvPr/>
        </p:nvSpPr>
        <p:spPr>
          <a:xfrm>
            <a:off x="452957" y="1500225"/>
            <a:ext cx="8500599" cy="216000"/>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algn="ctr">
              <a:defRPr/>
            </a:pPr>
            <a:endParaRPr lang="nl-NL" kern="0">
              <a:solidFill>
                <a:prstClr val="white"/>
              </a:solidFill>
              <a:latin typeface="Calibri Light"/>
            </a:endParaRPr>
          </a:p>
        </p:txBody>
      </p:sp>
      <p:sp>
        <p:nvSpPr>
          <p:cNvPr id="31" name="Tijdelijke aanduiding voor verticale tekst 1"/>
          <p:cNvSpPr txBox="1">
            <a:spLocks/>
          </p:cNvSpPr>
          <p:nvPr/>
        </p:nvSpPr>
        <p:spPr>
          <a:xfrm>
            <a:off x="4284288" y="974808"/>
            <a:ext cx="3231299"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a:solidFill>
                  <a:srgbClr val="4D4D4D"/>
                </a:solidFill>
                <a:latin typeface="Arial"/>
                <a:cs typeface="Arial"/>
              </a:rPr>
              <a:t>Productgroep</a:t>
            </a:r>
            <a:endParaRPr lang="nl-NL" sz="1000" b="1">
              <a:solidFill>
                <a:srgbClr val="4D4D4D"/>
              </a:solidFill>
            </a:endParaRP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Aansluiting</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Reconstructie energienet</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Toekomstbestendig energienet</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Betrouwbaar energienet</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Betrouwbaar energienet</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Transportcapaciteit</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Energietransport</a:t>
            </a: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err="1">
                <a:solidFill>
                  <a:srgbClr val="4D4D4D"/>
                </a:solidFill>
                <a:latin typeface="Arial"/>
                <a:cs typeface="Arial"/>
              </a:rPr>
              <a:t>Energietoegewijzing</a:t>
            </a:r>
            <a:endParaRPr lang="nl-NL" sz="1000">
              <a:solidFill>
                <a:srgbClr val="4D4D4D"/>
              </a:solidFill>
              <a:latin typeface="Arial"/>
              <a:cs typeface="Arial"/>
            </a:endParaRP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Netbeheer dataproduct </a:t>
            </a:r>
          </a:p>
        </p:txBody>
      </p:sp>
      <p:sp>
        <p:nvSpPr>
          <p:cNvPr id="32" name="Tijdelijke aanduiding voor verticale tekst 1"/>
          <p:cNvSpPr txBox="1">
            <a:spLocks/>
          </p:cNvSpPr>
          <p:nvPr/>
        </p:nvSpPr>
        <p:spPr>
          <a:xfrm>
            <a:off x="754843" y="974808"/>
            <a:ext cx="3245198" cy="3428160"/>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a:solidFill>
                  <a:srgbClr val="4D4D4D"/>
                </a:solidFill>
              </a:rPr>
              <a:t>Waardestroom</a:t>
            </a:r>
          </a:p>
          <a:p>
            <a:pPr marL="0" indent="0" defTabSz="539354">
              <a:lnSpc>
                <a:spcPct val="100000"/>
              </a:lnSpc>
              <a:spcBef>
                <a:spcPts val="800"/>
              </a:spcBef>
              <a:spcAft>
                <a:spcPts val="200"/>
              </a:spcAft>
              <a:buClr>
                <a:srgbClr val="4D4D4D"/>
              </a:buClr>
              <a:buNone/>
              <a:defRPr/>
            </a:pPr>
            <a:endParaRPr lang="nl-NL" sz="1000" b="1">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Aanleggen en wijzigen van aansluitingen</a:t>
            </a:r>
          </a:p>
          <a:p>
            <a:pPr marL="0" indent="0" defTabSz="539354">
              <a:lnSpc>
                <a:spcPct val="100000"/>
              </a:lnSpc>
              <a:spcBef>
                <a:spcPts val="800"/>
              </a:spcBef>
              <a:spcAft>
                <a:spcPts val="200"/>
              </a:spcAft>
              <a:buClr>
                <a:srgbClr val="4D4D4D"/>
              </a:buClr>
              <a:buNone/>
              <a:defRPr/>
            </a:pPr>
            <a:r>
              <a:rPr lang="nl-NL" sz="1000">
                <a:solidFill>
                  <a:srgbClr val="4D4D4D"/>
                </a:solidFill>
              </a:rPr>
              <a:t>Reconstrueren van energienetten</a:t>
            </a:r>
          </a:p>
          <a:p>
            <a:pPr marL="0" indent="0" defTabSz="539354">
              <a:lnSpc>
                <a:spcPct val="100000"/>
              </a:lnSpc>
              <a:spcBef>
                <a:spcPts val="800"/>
              </a:spcBef>
              <a:spcAft>
                <a:spcPts val="200"/>
              </a:spcAft>
              <a:buClr>
                <a:srgbClr val="4D4D4D"/>
              </a:buClr>
              <a:buNone/>
              <a:defRPr/>
            </a:pPr>
            <a:r>
              <a:rPr lang="nl-NL" sz="1000" err="1">
                <a:solidFill>
                  <a:srgbClr val="4D4D4D"/>
                </a:solidFill>
              </a:rPr>
              <a:t>Netgedreven</a:t>
            </a:r>
            <a:r>
              <a:rPr lang="nl-NL" sz="1000">
                <a:solidFill>
                  <a:srgbClr val="4D4D4D"/>
                </a:solidFill>
              </a:rPr>
              <a:t> aanpassen van energienetten</a:t>
            </a:r>
          </a:p>
          <a:p>
            <a:pPr marL="0" indent="0" defTabSz="539354">
              <a:lnSpc>
                <a:spcPct val="100000"/>
              </a:lnSpc>
              <a:spcBef>
                <a:spcPts val="800"/>
              </a:spcBef>
              <a:spcAft>
                <a:spcPts val="200"/>
              </a:spcAft>
              <a:buClr>
                <a:srgbClr val="4D4D4D"/>
              </a:buClr>
              <a:buNone/>
              <a:defRPr/>
            </a:pPr>
            <a:r>
              <a:rPr lang="nl-NL" sz="1000" err="1">
                <a:solidFill>
                  <a:srgbClr val="4D4D4D"/>
                </a:solidFill>
              </a:rPr>
              <a:t>Instandhouden</a:t>
            </a:r>
            <a:r>
              <a:rPr lang="nl-NL" sz="1000">
                <a:solidFill>
                  <a:srgbClr val="4D4D4D"/>
                </a:solidFill>
              </a:rPr>
              <a:t> van energienetten (onderhoud)</a:t>
            </a:r>
          </a:p>
          <a:p>
            <a:pPr marL="0" indent="0" defTabSz="539354">
              <a:lnSpc>
                <a:spcPct val="100000"/>
              </a:lnSpc>
              <a:spcBef>
                <a:spcPts val="800"/>
              </a:spcBef>
              <a:spcAft>
                <a:spcPts val="200"/>
              </a:spcAft>
              <a:buClr>
                <a:srgbClr val="4D4D4D"/>
              </a:buClr>
              <a:buNone/>
              <a:defRPr/>
            </a:pPr>
            <a:r>
              <a:rPr lang="nl-NL" sz="1000" err="1">
                <a:solidFill>
                  <a:srgbClr val="4D4D4D"/>
                </a:solidFill>
              </a:rPr>
              <a:t>Instandhouden</a:t>
            </a:r>
            <a:r>
              <a:rPr lang="nl-NL" sz="1000">
                <a:solidFill>
                  <a:srgbClr val="4D4D4D"/>
                </a:solidFill>
              </a:rPr>
              <a:t> van energienetten (storingsherstel)</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Afstemmen gewenste en beschikbare transportcapaciteit</a:t>
            </a: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Transporteren van energie</a:t>
            </a:r>
          </a:p>
          <a:p>
            <a:pPr marL="0" indent="0" defTabSz="539354">
              <a:lnSpc>
                <a:spcPct val="100000"/>
              </a:lnSpc>
              <a:spcBef>
                <a:spcPts val="800"/>
              </a:spcBef>
              <a:spcAft>
                <a:spcPts val="200"/>
              </a:spcAft>
              <a:buClr>
                <a:srgbClr val="4D4D4D"/>
              </a:buClr>
              <a:buNone/>
              <a:defRPr/>
            </a:pPr>
            <a:r>
              <a:rPr lang="nl-NL" sz="1000">
                <a:solidFill>
                  <a:srgbClr val="4D4D4D"/>
                </a:solidFill>
              </a:rPr>
              <a:t>Toewijzen van energie-uitwisseling</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rPr>
              <a:t>Beschikbaar stellen van netbeheerdata</a:t>
            </a:r>
          </a:p>
        </p:txBody>
      </p:sp>
      <p:sp>
        <p:nvSpPr>
          <p:cNvPr id="33" name="Tijdelijke aanduiding voor verticale tekst 1"/>
          <p:cNvSpPr txBox="1">
            <a:spLocks/>
          </p:cNvSpPr>
          <p:nvPr/>
        </p:nvSpPr>
        <p:spPr>
          <a:xfrm>
            <a:off x="6536531" y="974808"/>
            <a:ext cx="2508748" cy="3423514"/>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800"/>
              </a:spcBef>
              <a:spcAft>
                <a:spcPts val="200"/>
              </a:spcAft>
              <a:buClr>
                <a:srgbClr val="4D4D4D"/>
              </a:buClr>
              <a:buNone/>
              <a:defRPr/>
            </a:pPr>
            <a:r>
              <a:rPr lang="nl-NL" sz="1000" b="1">
                <a:solidFill>
                  <a:srgbClr val="4D4D4D"/>
                </a:solidFill>
                <a:latin typeface="Arial"/>
                <a:cs typeface="Arial"/>
              </a:rPr>
              <a:t>Belanghebbende</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Klant</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Netgebruiker</a:t>
            </a: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Beheerder infrastructuur/ondergrond</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Netwerkeigenaar (namens maatschappij)</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Netwerkeigenaar (namens maatschappij)</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Netgebruiker</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Maatschappij</a:t>
            </a:r>
          </a:p>
          <a:p>
            <a:pPr marL="0" indent="0" defTabSz="539354">
              <a:lnSpc>
                <a:spcPct val="100000"/>
              </a:lnSpc>
              <a:spcBef>
                <a:spcPts val="800"/>
              </a:spcBef>
              <a:spcAft>
                <a:spcPts val="200"/>
              </a:spcAft>
              <a:buNone/>
              <a:defRPr/>
            </a:pPr>
            <a:r>
              <a:rPr lang="nl-NL" sz="1000">
                <a:solidFill>
                  <a:srgbClr val="4D4D4D"/>
                </a:solidFill>
                <a:latin typeface="Arial"/>
                <a:cs typeface="Arial"/>
              </a:rPr>
              <a:t>Netgebruiker</a:t>
            </a: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Netgebruiker</a:t>
            </a: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Marktpartij</a:t>
            </a:r>
          </a:p>
          <a:p>
            <a:pPr marL="0" indent="0" defTabSz="539354">
              <a:lnSpc>
                <a:spcPct val="100000"/>
              </a:lnSpc>
              <a:spcBef>
                <a:spcPts val="800"/>
              </a:spcBef>
              <a:spcAft>
                <a:spcPts val="200"/>
              </a:spcAft>
              <a:buClr>
                <a:srgbClr val="4D4D4D"/>
              </a:buClr>
              <a:buNone/>
              <a:defRPr/>
            </a:pPr>
            <a:endParaRPr lang="nl-NL" sz="1000">
              <a:solidFill>
                <a:srgbClr val="4D4D4D"/>
              </a:solidFill>
            </a:endParaRPr>
          </a:p>
          <a:p>
            <a:pPr marL="0" indent="0" defTabSz="539354">
              <a:lnSpc>
                <a:spcPct val="100000"/>
              </a:lnSpc>
              <a:spcBef>
                <a:spcPts val="800"/>
              </a:spcBef>
              <a:spcAft>
                <a:spcPts val="200"/>
              </a:spcAft>
              <a:buClr>
                <a:srgbClr val="4D4D4D"/>
              </a:buClr>
              <a:buNone/>
              <a:defRPr/>
            </a:pPr>
            <a:r>
              <a:rPr lang="nl-NL" sz="1000">
                <a:solidFill>
                  <a:srgbClr val="4D4D4D"/>
                </a:solidFill>
                <a:latin typeface="Arial"/>
                <a:cs typeface="Arial"/>
              </a:rPr>
              <a:t>Data-afnemer</a:t>
            </a:r>
          </a:p>
        </p:txBody>
      </p:sp>
      <p:sp>
        <p:nvSpPr>
          <p:cNvPr id="34" name="Afgeronde rechthoek 33"/>
          <p:cNvSpPr/>
          <p:nvPr/>
        </p:nvSpPr>
        <p:spPr>
          <a:xfrm>
            <a:off x="111360" y="1514905"/>
            <a:ext cx="288000" cy="181579"/>
          </a:xfrm>
          <a:prstGeom prst="roundRect">
            <a:avLst/>
          </a:prstGeom>
          <a:solidFill>
            <a:srgbClr val="FFD100"/>
          </a:solidFill>
          <a:ln w="12700" cap="flat" cmpd="sng" algn="ctr">
            <a:noFill/>
            <a:prstDash val="solid"/>
            <a:miter lim="800000"/>
          </a:ln>
          <a:effectLst/>
        </p:spPr>
        <p:txBody>
          <a:bodyPr lIns="0" rIns="0" rtlCol="0" anchor="ctr"/>
          <a:lstStyle/>
          <a:p>
            <a:pPr algn="ctr">
              <a:defRPr/>
            </a:pPr>
            <a:r>
              <a:rPr lang="nl-NL" sz="975" kern="0" dirty="0">
                <a:latin typeface="Calibri Light"/>
              </a:rPr>
              <a:t>C.A.</a:t>
            </a:r>
          </a:p>
        </p:txBody>
      </p:sp>
      <p:sp>
        <p:nvSpPr>
          <p:cNvPr id="35" name="Afgeronde rechthoek 34"/>
          <p:cNvSpPr/>
          <p:nvPr/>
        </p:nvSpPr>
        <p:spPr>
          <a:xfrm>
            <a:off x="109589" y="2082791"/>
            <a:ext cx="288000" cy="181579"/>
          </a:xfrm>
          <a:prstGeom prst="roundRect">
            <a:avLst/>
          </a:prstGeom>
          <a:solidFill>
            <a:srgbClr val="A50021"/>
          </a:solidFill>
          <a:ln w="12700" cap="flat" cmpd="sng" algn="ctr">
            <a:noFill/>
            <a:prstDash val="solid"/>
            <a:miter lim="800000"/>
          </a:ln>
          <a:effectLst/>
        </p:spPr>
        <p:txBody>
          <a:bodyPr lIns="0" rIns="0" rtlCol="0" anchor="ctr"/>
          <a:lstStyle/>
          <a:p>
            <a:pPr algn="ctr">
              <a:defRPr/>
            </a:pPr>
            <a:r>
              <a:rPr lang="nl-NL" sz="975" kern="0" dirty="0">
                <a:solidFill>
                  <a:prstClr val="white"/>
                </a:solidFill>
                <a:latin typeface="Calibri Light"/>
              </a:rPr>
              <a:t>C.C.</a:t>
            </a:r>
          </a:p>
        </p:txBody>
      </p:sp>
      <p:sp>
        <p:nvSpPr>
          <p:cNvPr id="36" name="Afgeronde rechthoek 35"/>
          <p:cNvSpPr/>
          <p:nvPr/>
        </p:nvSpPr>
        <p:spPr>
          <a:xfrm>
            <a:off x="114326" y="2373691"/>
            <a:ext cx="288000"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dirty="0">
                <a:solidFill>
                  <a:prstClr val="white"/>
                </a:solidFill>
                <a:latin typeface="Calibri Light"/>
              </a:rPr>
              <a:t>C.D1.</a:t>
            </a:r>
          </a:p>
        </p:txBody>
      </p:sp>
      <p:sp>
        <p:nvSpPr>
          <p:cNvPr id="37" name="Afgeronde rechthoek 36"/>
          <p:cNvSpPr/>
          <p:nvPr/>
        </p:nvSpPr>
        <p:spPr>
          <a:xfrm>
            <a:off x="109589" y="1805385"/>
            <a:ext cx="288000" cy="181579"/>
          </a:xfrm>
          <a:prstGeom prst="roundRect">
            <a:avLst/>
          </a:prstGeom>
          <a:solidFill>
            <a:srgbClr val="FF9900"/>
          </a:solidFill>
          <a:ln w="12700" cap="flat" cmpd="sng" algn="ctr">
            <a:noFill/>
            <a:prstDash val="solid"/>
            <a:miter lim="800000"/>
          </a:ln>
          <a:effectLst/>
        </p:spPr>
        <p:txBody>
          <a:bodyPr lIns="0" rIns="0" rtlCol="0" anchor="ctr"/>
          <a:lstStyle/>
          <a:p>
            <a:pPr algn="ctr">
              <a:defRPr/>
            </a:pPr>
            <a:r>
              <a:rPr lang="nl-NL" sz="975" kern="0" dirty="0">
                <a:solidFill>
                  <a:prstClr val="white"/>
                </a:solidFill>
                <a:latin typeface="Calibri Light"/>
              </a:rPr>
              <a:t>C.B.</a:t>
            </a:r>
          </a:p>
        </p:txBody>
      </p:sp>
      <p:sp>
        <p:nvSpPr>
          <p:cNvPr id="38" name="Afgeronde rechthoek 37"/>
          <p:cNvSpPr/>
          <p:nvPr/>
        </p:nvSpPr>
        <p:spPr>
          <a:xfrm>
            <a:off x="114326" y="3202796"/>
            <a:ext cx="288000" cy="181579"/>
          </a:xfrm>
          <a:prstGeom prst="roundRect">
            <a:avLst/>
          </a:prstGeom>
          <a:solidFill>
            <a:srgbClr val="3399FF"/>
          </a:solidFill>
          <a:ln w="12700" cap="flat" cmpd="sng" algn="ctr">
            <a:solidFill>
              <a:srgbClr val="3399FF"/>
            </a:solidFill>
            <a:prstDash val="solid"/>
            <a:miter lim="800000"/>
          </a:ln>
          <a:effectLst/>
        </p:spPr>
        <p:txBody>
          <a:bodyPr lIns="0" rIns="0" rtlCol="0" anchor="ctr"/>
          <a:lstStyle/>
          <a:p>
            <a:pPr algn="ctr">
              <a:defRPr/>
            </a:pPr>
            <a:r>
              <a:rPr lang="nl-NL" sz="975" kern="0" dirty="0">
                <a:solidFill>
                  <a:prstClr val="white"/>
                </a:solidFill>
                <a:latin typeface="Calibri Light"/>
              </a:rPr>
              <a:t>C.E.</a:t>
            </a:r>
          </a:p>
        </p:txBody>
      </p:sp>
      <p:sp>
        <p:nvSpPr>
          <p:cNvPr id="39" name="Afgeronde rechthoek 38"/>
          <p:cNvSpPr/>
          <p:nvPr/>
        </p:nvSpPr>
        <p:spPr>
          <a:xfrm>
            <a:off x="114326" y="3477582"/>
            <a:ext cx="288000" cy="181579"/>
          </a:xfrm>
          <a:prstGeom prst="roundRect">
            <a:avLst/>
          </a:prstGeom>
          <a:solidFill>
            <a:schemeClr val="accent2"/>
          </a:solidFill>
          <a:ln w="12700" cap="flat" cmpd="sng" algn="ctr">
            <a:noFill/>
            <a:prstDash val="solid"/>
            <a:miter lim="800000"/>
          </a:ln>
          <a:effectLst/>
        </p:spPr>
        <p:txBody>
          <a:bodyPr lIns="0" rIns="0" rtlCol="0" anchor="ctr"/>
          <a:lstStyle/>
          <a:p>
            <a:pPr algn="ctr">
              <a:defRPr/>
            </a:pPr>
            <a:r>
              <a:rPr lang="nl-NL" sz="975" kern="0" dirty="0">
                <a:solidFill>
                  <a:prstClr val="white"/>
                </a:solidFill>
                <a:latin typeface="Calibri Light"/>
              </a:rPr>
              <a:t>C.F.</a:t>
            </a:r>
          </a:p>
        </p:txBody>
      </p:sp>
      <p:sp>
        <p:nvSpPr>
          <p:cNvPr id="40" name="Afgeronde rechthoek 39"/>
          <p:cNvSpPr/>
          <p:nvPr/>
        </p:nvSpPr>
        <p:spPr>
          <a:xfrm>
            <a:off x="114326" y="3759674"/>
            <a:ext cx="288000" cy="181579"/>
          </a:xfrm>
          <a:prstGeom prst="roundRect">
            <a:avLst/>
          </a:prstGeom>
          <a:solidFill>
            <a:srgbClr val="B2CF39"/>
          </a:solidFill>
          <a:ln w="12700" cap="flat" cmpd="sng" algn="ctr">
            <a:noFill/>
            <a:prstDash val="solid"/>
            <a:miter lim="800000"/>
          </a:ln>
          <a:effectLst/>
        </p:spPr>
        <p:txBody>
          <a:bodyPr lIns="0" rIns="0" rtlCol="0" anchor="ctr"/>
          <a:lstStyle/>
          <a:p>
            <a:pPr algn="ctr">
              <a:defRPr/>
            </a:pPr>
            <a:r>
              <a:rPr lang="nl-NL" sz="975" kern="0" dirty="0">
                <a:solidFill>
                  <a:prstClr val="white"/>
                </a:solidFill>
                <a:latin typeface="Calibri Light"/>
              </a:rPr>
              <a:t>C.G.</a:t>
            </a:r>
          </a:p>
        </p:txBody>
      </p:sp>
      <p:sp>
        <p:nvSpPr>
          <p:cNvPr id="41" name="Afgeronde rechthoek 40"/>
          <p:cNvSpPr/>
          <p:nvPr/>
        </p:nvSpPr>
        <p:spPr>
          <a:xfrm>
            <a:off x="114326" y="4322935"/>
            <a:ext cx="288000" cy="181579"/>
          </a:xfrm>
          <a:prstGeom prst="roundRect">
            <a:avLst/>
          </a:prstGeom>
          <a:solidFill>
            <a:srgbClr val="00B050"/>
          </a:solidFill>
          <a:ln w="12700" cap="flat" cmpd="sng" algn="ctr">
            <a:noFill/>
            <a:prstDash val="solid"/>
            <a:miter lim="800000"/>
          </a:ln>
          <a:effectLst/>
        </p:spPr>
        <p:txBody>
          <a:bodyPr lIns="0" rIns="0" rtlCol="0" anchor="ctr"/>
          <a:lstStyle/>
          <a:p>
            <a:pPr algn="ctr">
              <a:defRPr/>
            </a:pPr>
            <a:r>
              <a:rPr lang="nl-NL" sz="975" kern="0" dirty="0">
                <a:solidFill>
                  <a:prstClr val="white"/>
                </a:solidFill>
                <a:latin typeface="Calibri Light"/>
              </a:rPr>
              <a:t>C.H.</a:t>
            </a: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dirty="0">
                <a:solidFill>
                  <a:srgbClr val="821E7D"/>
                </a:solidFill>
                <a:latin typeface="Microsoft JhengHei Light"/>
              </a:rPr>
              <a:t>Externe (primaire/code) </a:t>
            </a:r>
            <a:r>
              <a:rPr lang="nl-NL" sz="2100" dirty="0" err="1">
                <a:solidFill>
                  <a:srgbClr val="821E7D"/>
                </a:solidFill>
                <a:latin typeface="Microsoft JhengHei Light"/>
              </a:rPr>
              <a:t>waardestromen</a:t>
            </a:r>
            <a:r>
              <a:rPr lang="nl-NL" sz="2100" dirty="0">
                <a:solidFill>
                  <a:srgbClr val="821E7D"/>
                </a:solidFill>
                <a:latin typeface="Microsoft JhengHei Light"/>
              </a:rPr>
              <a:t> (2/3)</a:t>
            </a: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Productgroepen en Belanghebbenden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2" name="Afgeronde rechthoek 35">
            <a:extLst>
              <a:ext uri="{FF2B5EF4-FFF2-40B4-BE49-F238E27FC236}">
                <a16:creationId xmlns:a16="http://schemas.microsoft.com/office/drawing/2014/main" id="{74F80F28-89E1-902A-828F-9A213E2CE7B3}"/>
              </a:ext>
            </a:extLst>
          </p:cNvPr>
          <p:cNvSpPr/>
          <p:nvPr/>
        </p:nvSpPr>
        <p:spPr>
          <a:xfrm>
            <a:off x="109589" y="2647449"/>
            <a:ext cx="288000" cy="181579"/>
          </a:xfrm>
          <a:prstGeom prst="roundRect">
            <a:avLst/>
          </a:prstGeom>
          <a:solidFill>
            <a:srgbClr val="FF0000"/>
          </a:solidFill>
          <a:ln w="12700" cap="flat" cmpd="sng" algn="ctr">
            <a:noFill/>
            <a:prstDash val="solid"/>
            <a:miter lim="800000"/>
          </a:ln>
          <a:effectLst/>
        </p:spPr>
        <p:txBody>
          <a:bodyPr lIns="0" rIns="0" rtlCol="0" anchor="ctr"/>
          <a:lstStyle/>
          <a:p>
            <a:pPr algn="ctr">
              <a:defRPr/>
            </a:pPr>
            <a:r>
              <a:rPr lang="nl-NL" sz="975" kern="0" dirty="0">
                <a:solidFill>
                  <a:prstClr val="white"/>
                </a:solidFill>
                <a:latin typeface="Calibri Light"/>
              </a:rPr>
              <a:t>C.D2.</a:t>
            </a:r>
          </a:p>
        </p:txBody>
      </p:sp>
      <p:sp>
        <p:nvSpPr>
          <p:cNvPr id="4" name="Tekstvak 3">
            <a:extLst>
              <a:ext uri="{FF2B5EF4-FFF2-40B4-BE49-F238E27FC236}">
                <a16:creationId xmlns:a16="http://schemas.microsoft.com/office/drawing/2014/main" id="{DD3CFB62-82C7-D0A7-9C6E-0CC463AEE966}"/>
              </a:ext>
            </a:extLst>
          </p:cNvPr>
          <p:cNvSpPr txBox="1"/>
          <p:nvPr/>
        </p:nvSpPr>
        <p:spPr>
          <a:xfrm>
            <a:off x="91626" y="1248270"/>
            <a:ext cx="8856000" cy="159462"/>
          </a:xfrm>
          <a:prstGeom prst="rect">
            <a:avLst/>
          </a:prstGeom>
          <a:solidFill>
            <a:schemeClr val="bg1">
              <a:lumMod val="95000"/>
            </a:schemeClr>
          </a:solidFill>
        </p:spPr>
        <p:txBody>
          <a:bodyPr wrap="square" lIns="36000" tIns="18000" rIns="36000" bIns="18000" rtlCol="0">
            <a:spAutoFit/>
          </a:bodyPr>
          <a:lstStyle/>
          <a:p>
            <a:r>
              <a:rPr lang="nl-NL" sz="800" i="1"/>
              <a:t>Transportgereed energienet</a:t>
            </a:r>
          </a:p>
        </p:txBody>
      </p:sp>
      <p:sp>
        <p:nvSpPr>
          <p:cNvPr id="5" name="Tekstvak 4">
            <a:extLst>
              <a:ext uri="{FF2B5EF4-FFF2-40B4-BE49-F238E27FC236}">
                <a16:creationId xmlns:a16="http://schemas.microsoft.com/office/drawing/2014/main" id="{7F6A9EAF-AF4B-E781-C6A9-816720B76D57}"/>
              </a:ext>
            </a:extLst>
          </p:cNvPr>
          <p:cNvSpPr txBox="1"/>
          <p:nvPr/>
        </p:nvSpPr>
        <p:spPr>
          <a:xfrm>
            <a:off x="91626" y="2935146"/>
            <a:ext cx="8856000" cy="159462"/>
          </a:xfrm>
          <a:prstGeom prst="rect">
            <a:avLst/>
          </a:prstGeom>
          <a:solidFill>
            <a:schemeClr val="bg1">
              <a:lumMod val="95000"/>
            </a:schemeClr>
          </a:solidFill>
        </p:spPr>
        <p:txBody>
          <a:bodyPr wrap="square" lIns="36000" tIns="18000" rIns="36000" bIns="18000" rtlCol="0">
            <a:spAutoFit/>
          </a:bodyPr>
          <a:lstStyle/>
          <a:p>
            <a:r>
              <a:rPr lang="nl-NL" sz="800" i="1"/>
              <a:t>Energietransport</a:t>
            </a:r>
          </a:p>
        </p:txBody>
      </p:sp>
      <p:sp>
        <p:nvSpPr>
          <p:cNvPr id="7" name="Tekstvak 6">
            <a:extLst>
              <a:ext uri="{FF2B5EF4-FFF2-40B4-BE49-F238E27FC236}">
                <a16:creationId xmlns:a16="http://schemas.microsoft.com/office/drawing/2014/main" id="{C4D43B68-40B7-389C-18AA-97EB497F9EB9}"/>
              </a:ext>
            </a:extLst>
          </p:cNvPr>
          <p:cNvSpPr txBox="1"/>
          <p:nvPr/>
        </p:nvSpPr>
        <p:spPr>
          <a:xfrm>
            <a:off x="109589" y="4056508"/>
            <a:ext cx="8856000" cy="159462"/>
          </a:xfrm>
          <a:prstGeom prst="rect">
            <a:avLst/>
          </a:prstGeom>
          <a:solidFill>
            <a:schemeClr val="bg1">
              <a:lumMod val="95000"/>
            </a:schemeClr>
          </a:solidFill>
        </p:spPr>
        <p:txBody>
          <a:bodyPr wrap="square" lIns="36000" tIns="18000" rIns="36000" bIns="18000" rtlCol="0">
            <a:spAutoFit/>
          </a:bodyPr>
          <a:lstStyle/>
          <a:p>
            <a:r>
              <a:rPr lang="nl-NL" sz="800" i="1"/>
              <a:t>Data over energienet en -transport</a:t>
            </a:r>
          </a:p>
        </p:txBody>
      </p:sp>
    </p:spTree>
    <p:extLst>
      <p:ext uri="{BB962C8B-B14F-4D97-AF65-F5344CB8AC3E}">
        <p14:creationId xmlns:p14="http://schemas.microsoft.com/office/powerpoint/2010/main" val="178008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hthoek 50">
            <a:extLst>
              <a:ext uri="{FF2B5EF4-FFF2-40B4-BE49-F238E27FC236}">
                <a16:creationId xmlns:a16="http://schemas.microsoft.com/office/drawing/2014/main" id="{79D78043-F986-C756-D94F-F075381673B7}"/>
              </a:ext>
            </a:extLst>
          </p:cNvPr>
          <p:cNvSpPr/>
          <p:nvPr/>
        </p:nvSpPr>
        <p:spPr>
          <a:xfrm>
            <a:off x="6611507" y="815295"/>
            <a:ext cx="1224000" cy="42628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2" name="Rechthoek 51">
            <a:extLst>
              <a:ext uri="{FF2B5EF4-FFF2-40B4-BE49-F238E27FC236}">
                <a16:creationId xmlns:a16="http://schemas.microsoft.com/office/drawing/2014/main" id="{300D3D0B-B78E-7B7B-43DC-8F216C9155C5}"/>
              </a:ext>
            </a:extLst>
          </p:cNvPr>
          <p:cNvSpPr/>
          <p:nvPr/>
        </p:nvSpPr>
        <p:spPr>
          <a:xfrm>
            <a:off x="7836201" y="815295"/>
            <a:ext cx="1224000" cy="42628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57A9C1B4-C99E-944F-B71C-EF43C52E1D68}"/>
              </a:ext>
            </a:extLst>
          </p:cNvPr>
          <p:cNvSpPr/>
          <p:nvPr/>
        </p:nvSpPr>
        <p:spPr>
          <a:xfrm>
            <a:off x="5393534" y="815295"/>
            <a:ext cx="1224000" cy="426287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11</a:t>
            </a:fld>
            <a:endParaRPr lang="en-GB" sz="750" b="0">
              <a:solidFill>
                <a:srgbClr val="625D62">
                  <a:tint val="75000"/>
                </a:srgbClr>
              </a:solidFill>
              <a:latin typeface="Arial"/>
            </a:endParaRPr>
          </a:p>
        </p:txBody>
      </p:sp>
      <p:sp>
        <p:nvSpPr>
          <p:cNvPr id="5" name="Tijdelijke aanduiding voor verticale tekst 1"/>
          <p:cNvSpPr txBox="1">
            <a:spLocks/>
          </p:cNvSpPr>
          <p:nvPr/>
        </p:nvSpPr>
        <p:spPr>
          <a:xfrm>
            <a:off x="512828" y="1010688"/>
            <a:ext cx="4729302"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spcBef>
                <a:spcPts val="200"/>
              </a:spcBef>
              <a:spcAft>
                <a:spcPts val="200"/>
              </a:spcAft>
              <a:buClr>
                <a:srgbClr val="4D4D4D"/>
              </a:buClr>
              <a:buNone/>
              <a:defRPr/>
            </a:pPr>
            <a:r>
              <a:rPr lang="nl-NL" sz="950" b="1" i="1" err="1">
                <a:solidFill>
                  <a:srgbClr val="4D4D4D"/>
                </a:solidFill>
                <a:latin typeface="Arial"/>
                <a:cs typeface="Arial"/>
              </a:rPr>
              <a:t>Transportgereed</a:t>
            </a:r>
            <a:r>
              <a:rPr lang="nl-NL" sz="950" b="1" i="1">
                <a:solidFill>
                  <a:srgbClr val="4D4D4D"/>
                </a:solidFill>
                <a:latin typeface="Arial"/>
                <a:cs typeface="Arial"/>
              </a:rPr>
              <a:t> energienet</a:t>
            </a:r>
            <a:endParaRPr lang="nl-NL" sz="975" b="1" i="1">
              <a:solidFill>
                <a:srgbClr val="4D4D4D"/>
              </a:solidFill>
            </a:endParaRP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err="1">
                <a:solidFill>
                  <a:srgbClr val="4D4D4D"/>
                </a:solidFill>
                <a:latin typeface="Arial"/>
                <a:cs typeface="Arial"/>
              </a:rPr>
              <a:t>Netgedreven</a:t>
            </a:r>
            <a:r>
              <a:rPr lang="nl-NL" sz="950" b="1">
                <a:solidFill>
                  <a:srgbClr val="4D4D4D"/>
                </a:solidFill>
                <a:latin typeface="Arial"/>
                <a:cs typeface="Arial"/>
              </a:rPr>
              <a:t> aanpassen van energienetten</a:t>
            </a:r>
            <a:r>
              <a:rPr lang="nl-NL" sz="950">
                <a:solidFill>
                  <a:srgbClr val="4D4D4D"/>
                </a:solidFill>
                <a:latin typeface="Arial"/>
                <a:cs typeface="Arial"/>
              </a:rPr>
              <a:t>’ leidt tot Toekomstbestendige energienetten voor zowel klanten als markpartijen waarmee transportfunctionaliteit en transportcapaciteit wordt gerealiseerd voor het transporteren van energie en aansluitcapaciteit voor </a:t>
            </a:r>
            <a:r>
              <a:rPr lang="nl-NL" sz="950" b="1">
                <a:solidFill>
                  <a:srgbClr val="4D4D4D"/>
                </a:solidFill>
                <a:latin typeface="Arial"/>
                <a:cs typeface="Arial"/>
              </a:rPr>
              <a:t>‘Aanleggen en wijzigen van aansluitingen’.</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Reconstrueren van energienetten</a:t>
            </a:r>
            <a:r>
              <a:rPr lang="nl-NL" sz="950">
                <a:solidFill>
                  <a:srgbClr val="4D4D4D"/>
                </a:solidFill>
                <a:latin typeface="Arial"/>
                <a:cs typeface="Arial"/>
              </a:rPr>
              <a:t>’ leidt tot reconstructie van energienetten voor overheden en grootzakelijke klanten opdat de ligging van de energienetten past in de omgeving en het transporteren van energie voortgang kan vinden.</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err="1">
                <a:solidFill>
                  <a:srgbClr val="4D4D4D"/>
                </a:solidFill>
                <a:latin typeface="Arial"/>
                <a:cs typeface="Arial"/>
              </a:rPr>
              <a:t>Instandhouden</a:t>
            </a:r>
            <a:r>
              <a:rPr lang="nl-NL" sz="950" b="1">
                <a:solidFill>
                  <a:srgbClr val="4D4D4D"/>
                </a:solidFill>
                <a:latin typeface="Arial"/>
                <a:cs typeface="Arial"/>
              </a:rPr>
              <a:t> van energienetten</a:t>
            </a:r>
            <a:r>
              <a:rPr lang="nl-NL" sz="950">
                <a:solidFill>
                  <a:srgbClr val="4D4D4D"/>
                </a:solidFill>
                <a:latin typeface="Arial"/>
                <a:cs typeface="Arial"/>
              </a:rPr>
              <a:t>’ omvat het preventief onderhouden van de energienetten en het oplossen van storingen (</a:t>
            </a:r>
            <a:r>
              <a:rPr lang="nl-NL" sz="950" err="1">
                <a:solidFill>
                  <a:srgbClr val="4D4D4D"/>
                </a:solidFill>
                <a:latin typeface="Arial"/>
                <a:cs typeface="Arial"/>
              </a:rPr>
              <a:t>alarmgedreven</a:t>
            </a:r>
            <a:r>
              <a:rPr lang="nl-NL" sz="950">
                <a:solidFill>
                  <a:srgbClr val="4D4D4D"/>
                </a:solidFill>
                <a:latin typeface="Arial"/>
                <a:cs typeface="Arial"/>
              </a:rPr>
              <a:t> en </a:t>
            </a:r>
            <a:r>
              <a:rPr lang="nl-NL" sz="950" err="1">
                <a:solidFill>
                  <a:srgbClr val="4D4D4D"/>
                </a:solidFill>
                <a:latin typeface="Arial"/>
                <a:cs typeface="Arial"/>
              </a:rPr>
              <a:t>klantgedreven</a:t>
            </a:r>
            <a:r>
              <a:rPr lang="nl-NL" sz="950">
                <a:solidFill>
                  <a:srgbClr val="4D4D4D"/>
                </a:solidFill>
                <a:latin typeface="Arial"/>
                <a:cs typeface="Arial"/>
              </a:rPr>
              <a:t>) en leidt tot betrouwbare netten waarmee de afgesproken kwaliteit wordt geborgd/hersteld voor het transporteren van energie. </a:t>
            </a:r>
          </a:p>
          <a:p>
            <a:pPr marL="0" indent="0" defTabSz="539354">
              <a:spcBef>
                <a:spcPts val="200"/>
              </a:spcBef>
              <a:spcAft>
                <a:spcPts val="200"/>
              </a:spcAft>
              <a:buClr>
                <a:srgbClr val="4D4D4D"/>
              </a:buClr>
              <a:buNone/>
              <a:defRPr/>
            </a:pPr>
            <a:r>
              <a:rPr lang="nl-NL" sz="950" b="1" i="1">
                <a:solidFill>
                  <a:srgbClr val="4D4D4D"/>
                </a:solidFill>
                <a:latin typeface="Arial"/>
                <a:cs typeface="Arial"/>
              </a:rPr>
              <a:t>Energietransport</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Afstemmen gewenste en beschikbare transportcapaciteit</a:t>
            </a:r>
            <a:r>
              <a:rPr lang="nl-NL" sz="950">
                <a:solidFill>
                  <a:srgbClr val="4D4D4D"/>
                </a:solidFill>
                <a:latin typeface="Arial"/>
                <a:cs typeface="Arial"/>
              </a:rPr>
              <a:t>’ betreft het managen van de met de ‘</a:t>
            </a:r>
            <a:r>
              <a:rPr lang="nl-NL" sz="950" err="1">
                <a:solidFill>
                  <a:srgbClr val="4D4D4D"/>
                </a:solidFill>
                <a:latin typeface="Arial"/>
                <a:cs typeface="Arial"/>
              </a:rPr>
              <a:t>Netgedreven</a:t>
            </a:r>
            <a:r>
              <a:rPr lang="nl-NL" sz="950">
                <a:solidFill>
                  <a:srgbClr val="4D4D4D"/>
                </a:solidFill>
                <a:latin typeface="Arial"/>
                <a:cs typeface="Arial"/>
              </a:rPr>
              <a:t> aanpassen energienetten’ beschikbaar gemaakte energienetcapaciteit en via </a:t>
            </a:r>
            <a:r>
              <a:rPr lang="nl-NL" sz="950" err="1">
                <a:solidFill>
                  <a:srgbClr val="4D4D4D"/>
                </a:solidFill>
                <a:latin typeface="Arial"/>
                <a:cs typeface="Arial"/>
              </a:rPr>
              <a:t>flex</a:t>
            </a:r>
            <a:r>
              <a:rPr lang="nl-NL" sz="950">
                <a:solidFill>
                  <a:srgbClr val="4D4D4D"/>
                </a:solidFill>
                <a:latin typeface="Arial"/>
                <a:cs typeface="Arial"/>
              </a:rPr>
              <a:t> afspraken verkregen </a:t>
            </a:r>
            <a:r>
              <a:rPr lang="nl-NL" sz="950" err="1">
                <a:solidFill>
                  <a:srgbClr val="4D4D4D"/>
                </a:solidFill>
                <a:latin typeface="Arial"/>
                <a:cs typeface="Arial"/>
              </a:rPr>
              <a:t>flex</a:t>
            </a:r>
            <a:r>
              <a:rPr lang="nl-NL" sz="950">
                <a:solidFill>
                  <a:srgbClr val="4D4D4D"/>
                </a:solidFill>
                <a:latin typeface="Arial"/>
                <a:cs typeface="Arial"/>
              </a:rPr>
              <a:t> capaciteit en leidt tot ‘Transportcapaciteit’ voor het transporteren van energie.</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a:solidFill>
                  <a:srgbClr val="4D4D4D"/>
                </a:solidFill>
                <a:latin typeface="Arial"/>
                <a:cs typeface="Arial"/>
              </a:rPr>
              <a:t>Transporteren van energie</a:t>
            </a:r>
            <a:r>
              <a:rPr lang="nl-NL" sz="950">
                <a:solidFill>
                  <a:srgbClr val="4D4D4D"/>
                </a:solidFill>
                <a:latin typeface="Arial"/>
                <a:cs typeface="Arial"/>
              </a:rPr>
              <a:t>’ leidt tot energie voor de klanten waarna ‘</a:t>
            </a:r>
            <a:r>
              <a:rPr lang="nl-NL" sz="950" b="1">
                <a:solidFill>
                  <a:srgbClr val="4D4D4D"/>
                </a:solidFill>
                <a:latin typeface="Arial"/>
                <a:cs typeface="Arial"/>
              </a:rPr>
              <a:t>Toewijzen van energie-uitwisseling</a:t>
            </a:r>
            <a:r>
              <a:rPr lang="nl-NL" sz="950">
                <a:solidFill>
                  <a:srgbClr val="4D4D4D"/>
                </a:solidFill>
                <a:latin typeface="Arial"/>
                <a:cs typeface="Arial"/>
              </a:rPr>
              <a:t>’ (alloceren en reconciliëren) zorgt voor de basis voor de financiële verrekening.</a:t>
            </a:r>
          </a:p>
          <a:p>
            <a:pPr marL="0" indent="0" defTabSz="539354">
              <a:spcBef>
                <a:spcPts val="200"/>
              </a:spcBef>
              <a:spcAft>
                <a:spcPts val="200"/>
              </a:spcAft>
              <a:buClr>
                <a:srgbClr val="4D4D4D"/>
              </a:buClr>
              <a:buNone/>
              <a:defRPr/>
            </a:pPr>
            <a:r>
              <a:rPr lang="nl-NL" sz="950" b="1" i="1">
                <a:solidFill>
                  <a:srgbClr val="4D4D4D"/>
                </a:solidFill>
                <a:latin typeface="Arial"/>
                <a:cs typeface="Arial"/>
              </a:rPr>
              <a:t>Data</a:t>
            </a:r>
          </a:p>
          <a:p>
            <a:pPr marL="178435" indent="-178435" defTabSz="539354">
              <a:spcBef>
                <a:spcPts val="200"/>
              </a:spcBef>
              <a:spcAft>
                <a:spcPts val="200"/>
              </a:spcAft>
              <a:buClr>
                <a:srgbClr val="4D4D4D"/>
              </a:buClr>
              <a:defRPr/>
            </a:pPr>
            <a:r>
              <a:rPr lang="nl-NL" sz="950">
                <a:solidFill>
                  <a:srgbClr val="4D4D4D"/>
                </a:solidFill>
                <a:latin typeface="Arial"/>
                <a:cs typeface="Arial"/>
              </a:rPr>
              <a:t>Value stream ‘</a:t>
            </a:r>
            <a:r>
              <a:rPr lang="nl-NL" sz="950" b="1" err="1">
                <a:solidFill>
                  <a:srgbClr val="4D4D4D"/>
                </a:solidFill>
                <a:latin typeface="Arial"/>
                <a:cs typeface="Arial"/>
              </a:rPr>
              <a:t>Beschikbaarstellen</a:t>
            </a:r>
            <a:r>
              <a:rPr lang="nl-NL" sz="950" b="1">
                <a:solidFill>
                  <a:srgbClr val="4D4D4D"/>
                </a:solidFill>
                <a:latin typeface="Arial"/>
                <a:cs typeface="Arial"/>
              </a:rPr>
              <a:t> van netbeheerdata</a:t>
            </a:r>
            <a:r>
              <a:rPr lang="nl-NL" sz="950">
                <a:solidFill>
                  <a:srgbClr val="4D4D4D"/>
                </a:solidFill>
                <a:latin typeface="Arial"/>
                <a:cs typeface="Arial"/>
              </a:rPr>
              <a:t>’ betreft het realiseren van netbeheer dataproducten voor de maatschappij en marktpartijen uit data die bij de andere </a:t>
            </a:r>
            <a:r>
              <a:rPr lang="nl-NL" sz="950" err="1">
                <a:solidFill>
                  <a:srgbClr val="4D4D4D"/>
                </a:solidFill>
                <a:latin typeface="Arial"/>
                <a:cs typeface="Arial"/>
              </a:rPr>
              <a:t>value</a:t>
            </a:r>
            <a:r>
              <a:rPr lang="nl-NL" sz="950">
                <a:solidFill>
                  <a:srgbClr val="4D4D4D"/>
                </a:solidFill>
                <a:latin typeface="Arial"/>
                <a:cs typeface="Arial"/>
              </a:rPr>
              <a:t> streams is ontstaan opdat de energietransitie maximaal wordt ondersteund. </a:t>
            </a:r>
            <a:endParaRPr lang="nl-NL" sz="950">
              <a:solidFill>
                <a:srgbClr val="4D4D4D"/>
              </a:solidFill>
            </a:endParaRPr>
          </a:p>
          <a:p>
            <a:pPr marL="178435" indent="-178435" defTabSz="539354">
              <a:spcBef>
                <a:spcPts val="450"/>
              </a:spcBef>
              <a:spcAft>
                <a:spcPts val="450"/>
              </a:spcAft>
              <a:buClr>
                <a:srgbClr val="4D4D4D"/>
              </a:buClr>
              <a:defRPr/>
            </a:pPr>
            <a:endParaRPr lang="nl-NL" sz="975">
              <a:solidFill>
                <a:srgbClr val="4D4D4D"/>
              </a:solidFill>
            </a:endParaRPr>
          </a:p>
          <a:p>
            <a:pPr marL="178435" indent="-178435" defTabSz="539354">
              <a:spcBef>
                <a:spcPts val="450"/>
              </a:spcBef>
              <a:spcAft>
                <a:spcPts val="450"/>
              </a:spcAft>
              <a:buClr>
                <a:srgbClr val="4D4D4D"/>
              </a:buClr>
              <a:defRPr/>
            </a:pPr>
            <a:endParaRPr lang="nl-NL" sz="975">
              <a:solidFill>
                <a:srgbClr val="4D4D4D"/>
              </a:solidFill>
            </a:endParaRPr>
          </a:p>
        </p:txBody>
      </p:sp>
      <p:pic>
        <p:nvPicPr>
          <p:cNvPr id="6" name="Afbeelding 5"/>
          <p:cNvPicPr>
            <a:picLocks noChangeAspect="1"/>
          </p:cNvPicPr>
          <p:nvPr/>
        </p:nvPicPr>
        <p:blipFill>
          <a:blip r:embed="rId2"/>
          <a:stretch>
            <a:fillRect/>
          </a:stretch>
        </p:blipFill>
        <p:spPr>
          <a:xfrm>
            <a:off x="5693328" y="2922576"/>
            <a:ext cx="3133376" cy="695303"/>
          </a:xfrm>
          <a:prstGeom prst="rect">
            <a:avLst/>
          </a:prstGeom>
          <a:noFill/>
        </p:spPr>
      </p:pic>
      <p:grpSp>
        <p:nvGrpSpPr>
          <p:cNvPr id="36" name="Groep 35">
            <a:extLst>
              <a:ext uri="{FF2B5EF4-FFF2-40B4-BE49-F238E27FC236}">
                <a16:creationId xmlns:a16="http://schemas.microsoft.com/office/drawing/2014/main" id="{0C183FF3-A277-C796-854B-E47E57F0769E}"/>
              </a:ext>
            </a:extLst>
          </p:cNvPr>
          <p:cNvGrpSpPr/>
          <p:nvPr/>
        </p:nvGrpSpPr>
        <p:grpSpPr>
          <a:xfrm>
            <a:off x="5736871" y="932732"/>
            <a:ext cx="537327" cy="560493"/>
            <a:chOff x="5528419" y="570693"/>
            <a:chExt cx="537327" cy="560493"/>
          </a:xfrm>
        </p:grpSpPr>
        <p:grpSp>
          <p:nvGrpSpPr>
            <p:cNvPr id="9" name="Group 17">
              <a:extLst>
                <a:ext uri="{FF2B5EF4-FFF2-40B4-BE49-F238E27FC236}">
                  <a16:creationId xmlns:a16="http://schemas.microsoft.com/office/drawing/2014/main" id="{8096BAB2-B692-49BD-8C23-7BA55C82E0F8}"/>
                </a:ext>
              </a:extLst>
            </p:cNvPr>
            <p:cNvGrpSpPr>
              <a:grpSpLocks noChangeAspect="1"/>
            </p:cNvGrpSpPr>
            <p:nvPr/>
          </p:nvGrpSpPr>
          <p:grpSpPr>
            <a:xfrm>
              <a:off x="5605560" y="570693"/>
              <a:ext cx="377485" cy="324000"/>
              <a:chOff x="416496" y="1911318"/>
              <a:chExt cx="721764" cy="571845"/>
            </a:xfrm>
          </p:grpSpPr>
          <p:sp>
            <p:nvSpPr>
              <p:cNvPr id="10"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1"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2"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3"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4"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15"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16" name="Tekstvak 15"/>
            <p:cNvSpPr txBox="1"/>
            <p:nvPr/>
          </p:nvSpPr>
          <p:spPr>
            <a:xfrm>
              <a:off x="5528419" y="900354"/>
              <a:ext cx="537327" cy="230832"/>
            </a:xfrm>
            <a:prstGeom prst="rect">
              <a:avLst/>
            </a:prstGeom>
            <a:noFill/>
          </p:spPr>
          <p:txBody>
            <a:bodyPr wrap="none" rtlCol="0">
              <a:spAutoFit/>
            </a:bodyPr>
            <a:lstStyle/>
            <a:p>
              <a:pPr>
                <a:defRPr/>
              </a:pPr>
              <a:r>
                <a:rPr lang="nl-NL" sz="900">
                  <a:solidFill>
                    <a:prstClr val="black"/>
                  </a:solidFill>
                  <a:latin typeface="Calibri Light"/>
                </a:rPr>
                <a:t>Klanten</a:t>
              </a:r>
            </a:p>
          </p:txBody>
        </p:sp>
      </p:grpSp>
      <p:sp>
        <p:nvSpPr>
          <p:cNvPr id="17" name="Tekstvak 16"/>
          <p:cNvSpPr txBox="1"/>
          <p:nvPr/>
        </p:nvSpPr>
        <p:spPr>
          <a:xfrm>
            <a:off x="6787585" y="3518788"/>
            <a:ext cx="893193" cy="246221"/>
          </a:xfrm>
          <a:prstGeom prst="rect">
            <a:avLst/>
          </a:prstGeom>
          <a:noFill/>
        </p:spPr>
        <p:txBody>
          <a:bodyPr wrap="square" rtlCol="0">
            <a:spAutoFit/>
          </a:bodyPr>
          <a:lstStyle/>
          <a:p>
            <a:pPr algn="ctr">
              <a:defRPr/>
            </a:pPr>
            <a:r>
              <a:rPr lang="nl-NL" sz="1000" b="1" i="1">
                <a:solidFill>
                  <a:prstClr val="black"/>
                </a:solidFill>
                <a:latin typeface="Calibri Light"/>
              </a:rPr>
              <a:t>Energienetten</a:t>
            </a:r>
          </a:p>
        </p:txBody>
      </p:sp>
      <p:grpSp>
        <p:nvGrpSpPr>
          <p:cNvPr id="38" name="Groep 37">
            <a:extLst>
              <a:ext uri="{FF2B5EF4-FFF2-40B4-BE49-F238E27FC236}">
                <a16:creationId xmlns:a16="http://schemas.microsoft.com/office/drawing/2014/main" id="{D6F209C7-4222-2B6D-8711-1479F8FEB121}"/>
              </a:ext>
            </a:extLst>
          </p:cNvPr>
          <p:cNvGrpSpPr/>
          <p:nvPr/>
        </p:nvGrpSpPr>
        <p:grpSpPr>
          <a:xfrm>
            <a:off x="8041174" y="931871"/>
            <a:ext cx="829073" cy="562214"/>
            <a:chOff x="7644065" y="596053"/>
            <a:chExt cx="829073" cy="562214"/>
          </a:xfrm>
        </p:grpSpPr>
        <p:grpSp>
          <p:nvGrpSpPr>
            <p:cNvPr id="18" name="Group 17">
              <a:extLst>
                <a:ext uri="{FF2B5EF4-FFF2-40B4-BE49-F238E27FC236}">
                  <a16:creationId xmlns:a16="http://schemas.microsoft.com/office/drawing/2014/main" id="{8096BAB2-B692-49BD-8C23-7BA55C82E0F8}"/>
                </a:ext>
              </a:extLst>
            </p:cNvPr>
            <p:cNvGrpSpPr>
              <a:grpSpLocks noChangeAspect="1"/>
            </p:cNvGrpSpPr>
            <p:nvPr/>
          </p:nvGrpSpPr>
          <p:grpSpPr>
            <a:xfrm>
              <a:off x="7869297" y="596053"/>
              <a:ext cx="377485" cy="324000"/>
              <a:chOff x="416496" y="1911318"/>
              <a:chExt cx="721764" cy="571845"/>
            </a:xfrm>
          </p:grpSpPr>
          <p:sp>
            <p:nvSpPr>
              <p:cNvPr id="19" name="Oval 57">
                <a:extLst>
                  <a:ext uri="{FF2B5EF4-FFF2-40B4-BE49-F238E27FC236}">
                    <a16:creationId xmlns:a16="http://schemas.microsoft.com/office/drawing/2014/main" id="{26C480FA-B406-4205-B3CD-5AFDC901CDB1}"/>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0" name="Flowchart: Delay 41">
                <a:extLst>
                  <a:ext uri="{FF2B5EF4-FFF2-40B4-BE49-F238E27FC236}">
                    <a16:creationId xmlns:a16="http://schemas.microsoft.com/office/drawing/2014/main" id="{8F118617-B090-4A9A-81A2-06631B4F475A}"/>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1" name="Oval 59">
                <a:extLst>
                  <a:ext uri="{FF2B5EF4-FFF2-40B4-BE49-F238E27FC236}">
                    <a16:creationId xmlns:a16="http://schemas.microsoft.com/office/drawing/2014/main" id="{C198FF09-20F0-46B1-9120-467D075106C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2" name="Oval 60">
                <a:extLst>
                  <a:ext uri="{FF2B5EF4-FFF2-40B4-BE49-F238E27FC236}">
                    <a16:creationId xmlns:a16="http://schemas.microsoft.com/office/drawing/2014/main" id="{54134BF3-086E-474B-9AD7-DCC2BED5E183}"/>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3" name="Flowchart: Delay 41">
                <a:extLst>
                  <a:ext uri="{FF2B5EF4-FFF2-40B4-BE49-F238E27FC236}">
                    <a16:creationId xmlns:a16="http://schemas.microsoft.com/office/drawing/2014/main" id="{B85C68BC-8327-49AA-9AA3-D75C8A1B3CC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24" name="Flowchart: Delay 41">
                <a:extLst>
                  <a:ext uri="{FF2B5EF4-FFF2-40B4-BE49-F238E27FC236}">
                    <a16:creationId xmlns:a16="http://schemas.microsoft.com/office/drawing/2014/main" id="{8B4C8317-178C-49A6-AE36-0D70B6B8E212}"/>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25" name="Tekstvak 24"/>
            <p:cNvSpPr txBox="1"/>
            <p:nvPr/>
          </p:nvSpPr>
          <p:spPr>
            <a:xfrm>
              <a:off x="7644065" y="927435"/>
              <a:ext cx="829073" cy="230832"/>
            </a:xfrm>
            <a:prstGeom prst="rect">
              <a:avLst/>
            </a:prstGeom>
            <a:noFill/>
          </p:spPr>
          <p:txBody>
            <a:bodyPr wrap="none" rtlCol="0">
              <a:spAutoFit/>
            </a:bodyPr>
            <a:lstStyle/>
            <a:p>
              <a:pPr>
                <a:defRPr/>
              </a:pPr>
              <a:r>
                <a:rPr lang="nl-NL" sz="900">
                  <a:solidFill>
                    <a:prstClr val="black"/>
                  </a:solidFill>
                  <a:latin typeface="Calibri Light"/>
                </a:rPr>
                <a:t>Marktpartijen</a:t>
              </a:r>
            </a:p>
          </p:txBody>
        </p:sp>
      </p:grpSp>
      <p:sp>
        <p:nvSpPr>
          <p:cNvPr id="26" name="Punthaak 25"/>
          <p:cNvSpPr/>
          <p:nvPr/>
        </p:nvSpPr>
        <p:spPr>
          <a:xfrm>
            <a:off x="5438921" y="3778574"/>
            <a:ext cx="1188000" cy="581610"/>
          </a:xfrm>
          <a:prstGeom prst="chevron">
            <a:avLst>
              <a:gd name="adj" fmla="val 27179"/>
            </a:avLst>
          </a:prstGeom>
          <a:solidFill>
            <a:srgbClr val="FFD100"/>
          </a:solidFill>
          <a:ln w="12700" cap="flat" cmpd="sng" algn="ctr">
            <a:noFill/>
            <a:prstDash val="solid"/>
            <a:miter lim="800000"/>
          </a:ln>
          <a:effectLst/>
        </p:spPr>
        <p:txBody>
          <a:bodyPr lIns="0" rIns="0" rtlCol="0" anchor="ctr"/>
          <a:lstStyle/>
          <a:p>
            <a:pPr algn="ctr">
              <a:defRPr/>
            </a:pPr>
            <a:r>
              <a:rPr lang="nl-NL" sz="900" b="1" kern="0">
                <a:solidFill>
                  <a:schemeClr val="bg1"/>
                </a:solidFill>
                <a:latin typeface="Calibri Light"/>
              </a:rPr>
              <a:t>Aanleggen en wijzigen van aansluitingen</a:t>
            </a:r>
          </a:p>
        </p:txBody>
      </p:sp>
      <p:sp>
        <p:nvSpPr>
          <p:cNvPr id="27" name="Punthaak 26"/>
          <p:cNvSpPr/>
          <p:nvPr/>
        </p:nvSpPr>
        <p:spPr>
          <a:xfrm>
            <a:off x="5429486" y="4413455"/>
            <a:ext cx="1188000" cy="581610"/>
          </a:xfrm>
          <a:prstGeom prst="chevron">
            <a:avLst>
              <a:gd name="adj" fmla="val 27179"/>
            </a:avLst>
          </a:prstGeom>
          <a:solidFill>
            <a:srgbClr val="FF9900"/>
          </a:solidFill>
          <a:ln w="12700" cap="flat" cmpd="sng" algn="ctr">
            <a:noFill/>
            <a:prstDash val="solid"/>
            <a:miter lim="800000"/>
          </a:ln>
          <a:effectLst/>
        </p:spPr>
        <p:txBody>
          <a:bodyPr wrap="none" lIns="54000" rIns="0" rtlCol="0" anchor="ctr"/>
          <a:lstStyle/>
          <a:p>
            <a:pPr algn="ctr">
              <a:defRPr/>
            </a:pPr>
            <a:r>
              <a:rPr lang="nl-NL" sz="900" b="1" kern="0">
                <a:solidFill>
                  <a:prstClr val="white"/>
                </a:solidFill>
                <a:latin typeface="Calibri Light"/>
              </a:rPr>
              <a:t>Reconstrueren</a:t>
            </a: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energienetten</a:t>
            </a:r>
          </a:p>
        </p:txBody>
      </p:sp>
      <p:sp>
        <p:nvSpPr>
          <p:cNvPr id="28" name="Punthaak 27"/>
          <p:cNvSpPr/>
          <p:nvPr/>
        </p:nvSpPr>
        <p:spPr>
          <a:xfrm>
            <a:off x="5438921" y="2173916"/>
            <a:ext cx="1188000" cy="581610"/>
          </a:xfrm>
          <a:prstGeom prst="chevron">
            <a:avLst>
              <a:gd name="adj" fmla="val 27179"/>
            </a:avLst>
          </a:prstGeom>
          <a:solidFill>
            <a:schemeClr val="accent2"/>
          </a:solidFill>
          <a:ln w="12700" cap="flat" cmpd="sng" algn="ctr">
            <a:noFill/>
            <a:prstDash val="solid"/>
            <a:miter lim="800000"/>
          </a:ln>
          <a:effectLst/>
        </p:spPr>
        <p:txBody>
          <a:bodyPr wrap="none" lIns="0" rIns="0" rtlCol="0" anchor="ctr"/>
          <a:lstStyle/>
          <a:p>
            <a:pPr algn="ctr">
              <a:defRPr/>
            </a:pPr>
            <a:r>
              <a:rPr lang="nl-NL" sz="900" b="1" kern="0">
                <a:solidFill>
                  <a:prstClr val="white"/>
                </a:solidFill>
                <a:latin typeface="Calibri Light"/>
              </a:rPr>
              <a:t>Transporteren</a:t>
            </a: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a:t>
            </a:r>
          </a:p>
        </p:txBody>
      </p:sp>
      <p:sp>
        <p:nvSpPr>
          <p:cNvPr id="29" name="Punthaak 28"/>
          <p:cNvSpPr/>
          <p:nvPr/>
        </p:nvSpPr>
        <p:spPr>
          <a:xfrm>
            <a:off x="6657738" y="2175246"/>
            <a:ext cx="1188000" cy="568946"/>
          </a:xfrm>
          <a:prstGeom prst="chevron">
            <a:avLst>
              <a:gd name="adj" fmla="val 27179"/>
            </a:avLst>
          </a:prstGeom>
          <a:solidFill>
            <a:srgbClr val="3399FF"/>
          </a:solidFill>
          <a:ln w="12700" cap="flat" cmpd="sng" algn="ctr">
            <a:noFill/>
            <a:prstDash val="solid"/>
            <a:miter lim="800000"/>
          </a:ln>
          <a:effectLst/>
        </p:spPr>
        <p:txBody>
          <a:bodyPr lIns="0" rIns="0" rtlCol="0" anchor="ctr"/>
          <a:lstStyle/>
          <a:p>
            <a:pPr algn="ctr">
              <a:defRPr/>
            </a:pPr>
            <a:r>
              <a:rPr lang="nl-NL" sz="900" b="1" kern="0">
                <a:solidFill>
                  <a:prstClr val="white"/>
                </a:solidFill>
                <a:latin typeface="Calibri Light"/>
              </a:rPr>
              <a:t>Afstemmen gewenste en beschikbare transportcapaciteit</a:t>
            </a:r>
          </a:p>
        </p:txBody>
      </p:sp>
      <p:sp>
        <p:nvSpPr>
          <p:cNvPr id="30" name="Punthaak 29"/>
          <p:cNvSpPr/>
          <p:nvPr/>
        </p:nvSpPr>
        <p:spPr>
          <a:xfrm>
            <a:off x="6502159" y="4413455"/>
            <a:ext cx="1188000" cy="581610"/>
          </a:xfrm>
          <a:prstGeom prst="chevron">
            <a:avLst>
              <a:gd name="adj" fmla="val 27179"/>
            </a:avLst>
          </a:prstGeom>
          <a:solidFill>
            <a:srgbClr val="FF0000"/>
          </a:solidFill>
          <a:ln w="12700" cap="flat" cmpd="sng" algn="ctr">
            <a:noFill/>
            <a:prstDash val="solid"/>
            <a:miter lim="800000"/>
          </a:ln>
          <a:effectLst/>
        </p:spPr>
        <p:txBody>
          <a:bodyPr wrap="none" lIns="54000" rIns="0" rtlCol="0" anchor="ctr"/>
          <a:lstStyle/>
          <a:p>
            <a:pPr algn="ctr">
              <a:defRPr/>
            </a:pPr>
            <a:r>
              <a:rPr lang="nl-NL" sz="900" b="1" kern="0" err="1">
                <a:solidFill>
                  <a:prstClr val="white"/>
                </a:solidFill>
                <a:latin typeface="Calibri Light"/>
              </a:rPr>
              <a:t>Instandhouden</a:t>
            </a:r>
            <a:endParaRPr lang="nl-NL" sz="900" b="1" kern="0">
              <a:solidFill>
                <a:prstClr val="white"/>
              </a:solidFill>
              <a:latin typeface="Calibri Light"/>
            </a:endParaRPr>
          </a:p>
          <a:p>
            <a:pPr algn="ctr">
              <a:defRPr/>
            </a:pPr>
            <a:r>
              <a:rPr lang="nl-NL" sz="900" b="1" kern="0">
                <a:solidFill>
                  <a:prstClr val="white"/>
                </a:solidFill>
                <a:latin typeface="Calibri Light"/>
              </a:rPr>
              <a:t>van</a:t>
            </a:r>
          </a:p>
          <a:p>
            <a:pPr algn="ctr">
              <a:defRPr/>
            </a:pPr>
            <a:r>
              <a:rPr lang="nl-NL" sz="900" b="1" kern="0">
                <a:solidFill>
                  <a:prstClr val="white"/>
                </a:solidFill>
                <a:latin typeface="Calibri Light"/>
              </a:rPr>
              <a:t>energienetten</a:t>
            </a:r>
          </a:p>
        </p:txBody>
      </p:sp>
      <p:sp>
        <p:nvSpPr>
          <p:cNvPr id="31" name="Punthaak 30"/>
          <p:cNvSpPr/>
          <p:nvPr/>
        </p:nvSpPr>
        <p:spPr>
          <a:xfrm>
            <a:off x="6710898" y="3778680"/>
            <a:ext cx="1188000" cy="581610"/>
          </a:xfrm>
          <a:prstGeom prst="chevron">
            <a:avLst>
              <a:gd name="adj" fmla="val 27179"/>
            </a:avLst>
          </a:prstGeom>
          <a:solidFill>
            <a:srgbClr val="C00000"/>
          </a:solidFill>
          <a:ln w="12700" cap="flat" cmpd="sng" algn="ctr">
            <a:noFill/>
            <a:prstDash val="solid"/>
            <a:miter lim="800000"/>
          </a:ln>
          <a:effectLst/>
        </p:spPr>
        <p:txBody>
          <a:bodyPr wrap="none" lIns="0" rIns="0" rtlCol="0" anchor="ctr"/>
          <a:lstStyle/>
          <a:p>
            <a:pPr algn="ctr">
              <a:defRPr/>
            </a:pPr>
            <a:r>
              <a:rPr lang="nl-NL" sz="900" b="1" kern="0" err="1">
                <a:solidFill>
                  <a:prstClr val="white"/>
                </a:solidFill>
                <a:latin typeface="Calibri Light"/>
              </a:rPr>
              <a:t>Netgedreven</a:t>
            </a:r>
            <a:r>
              <a:rPr lang="nl-NL" sz="900" b="1" kern="0">
                <a:solidFill>
                  <a:prstClr val="white"/>
                </a:solidFill>
                <a:latin typeface="Calibri Light"/>
              </a:rPr>
              <a:t> </a:t>
            </a:r>
          </a:p>
          <a:p>
            <a:pPr algn="ctr">
              <a:defRPr/>
            </a:pPr>
            <a:r>
              <a:rPr lang="nl-NL" sz="900" b="1" kern="0">
                <a:solidFill>
                  <a:prstClr val="white"/>
                </a:solidFill>
                <a:latin typeface="Calibri Light"/>
              </a:rPr>
              <a:t>  aanpassen van</a:t>
            </a:r>
          </a:p>
          <a:p>
            <a:pPr algn="ctr">
              <a:defRPr/>
            </a:pPr>
            <a:r>
              <a:rPr lang="nl-NL" sz="900" b="1" kern="0">
                <a:solidFill>
                  <a:prstClr val="white"/>
                </a:solidFill>
                <a:latin typeface="Calibri Light"/>
              </a:rPr>
              <a:t>energienetten</a:t>
            </a:r>
          </a:p>
        </p:txBody>
      </p:sp>
      <p:sp>
        <p:nvSpPr>
          <p:cNvPr id="32" name="Punthaak 31"/>
          <p:cNvSpPr/>
          <p:nvPr/>
        </p:nvSpPr>
        <p:spPr>
          <a:xfrm>
            <a:off x="7839705" y="2161599"/>
            <a:ext cx="1188000" cy="581610"/>
          </a:xfrm>
          <a:prstGeom prst="chevron">
            <a:avLst>
              <a:gd name="adj" fmla="val 27179"/>
            </a:avLst>
          </a:prstGeom>
          <a:solidFill>
            <a:srgbClr val="B2CF39"/>
          </a:solidFill>
        </p:spPr>
        <p:txBody>
          <a:bodyPr wrap="none" lIns="54000" tIns="27000" rIns="0" bIns="27000" rtlCol="0" anchor="ctr">
            <a:noAutofit/>
          </a:bodyPr>
          <a:lstStyle/>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Toewijzen van</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energie-</a:t>
            </a:r>
            <a:br>
              <a:rPr lang="nl-NL" sz="900" b="1">
                <a:solidFill>
                  <a:prstClr val="white"/>
                </a:solidFill>
                <a:latin typeface="Calibri Light"/>
                <a:ea typeface="ＭＳ Ｐゴシック" pitchFamily="64" charset="-128"/>
                <a:cs typeface="Arial" panose="020B0604020202020204" pitchFamily="34" charset="0"/>
              </a:rPr>
            </a:br>
            <a:r>
              <a:rPr lang="nl-NL" sz="900" b="1">
                <a:solidFill>
                  <a:prstClr val="white"/>
                </a:solidFill>
                <a:latin typeface="Calibri Light"/>
                <a:ea typeface="ＭＳ Ｐゴシック" pitchFamily="64" charset="-128"/>
                <a:cs typeface="Arial" panose="020B0604020202020204" pitchFamily="34" charset="0"/>
              </a:rPr>
              <a:t>uitwisseling</a:t>
            </a:r>
          </a:p>
        </p:txBody>
      </p:sp>
      <p:sp>
        <p:nvSpPr>
          <p:cNvPr id="33" name="Punthaak 32"/>
          <p:cNvSpPr/>
          <p:nvPr/>
        </p:nvSpPr>
        <p:spPr>
          <a:xfrm>
            <a:off x="7218245" y="1531262"/>
            <a:ext cx="1188000" cy="581610"/>
          </a:xfrm>
          <a:prstGeom prst="chevron">
            <a:avLst>
              <a:gd name="adj" fmla="val 27179"/>
            </a:avLst>
          </a:prstGeom>
          <a:solidFill>
            <a:srgbClr val="00B050"/>
          </a:solidFill>
        </p:spPr>
        <p:txBody>
          <a:bodyPr wrap="none" lIns="0" tIns="27000" rIns="0" bIns="27000" rtlCol="0" anchor="ctr">
            <a:noAutofit/>
          </a:bodyPr>
          <a:lstStyle/>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Beschikbaar</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 stellen van</a:t>
            </a:r>
          </a:p>
          <a:p>
            <a:pPr algn="ctr" eaLnBrk="0" fontAlgn="base" hangingPunct="0">
              <a:lnSpc>
                <a:spcPct val="80000"/>
              </a:lnSpc>
              <a:spcBef>
                <a:spcPct val="0"/>
              </a:spcBef>
              <a:spcAft>
                <a:spcPct val="0"/>
              </a:spcAft>
              <a:defRPr/>
            </a:pPr>
            <a:r>
              <a:rPr lang="nl-NL" sz="900" b="1">
                <a:solidFill>
                  <a:prstClr val="white"/>
                </a:solidFill>
                <a:latin typeface="Calibri Light"/>
                <a:ea typeface="ＭＳ Ｐゴシック" pitchFamily="64" charset="-128"/>
                <a:cs typeface="Arial" panose="020B0604020202020204" pitchFamily="34" charset="0"/>
              </a:rPr>
              <a:t>netbeheerdata</a:t>
            </a:r>
          </a:p>
        </p:txBody>
      </p:sp>
      <p:grpSp>
        <p:nvGrpSpPr>
          <p:cNvPr id="37" name="Groep 36">
            <a:extLst>
              <a:ext uri="{FF2B5EF4-FFF2-40B4-BE49-F238E27FC236}">
                <a16:creationId xmlns:a16="http://schemas.microsoft.com/office/drawing/2014/main" id="{F5AA1BB1-1AA7-72B1-25B6-AADCEE372919}"/>
              </a:ext>
            </a:extLst>
          </p:cNvPr>
          <p:cNvGrpSpPr/>
          <p:nvPr/>
        </p:nvGrpSpPr>
        <p:grpSpPr>
          <a:xfrm>
            <a:off x="6825779" y="932769"/>
            <a:ext cx="809837" cy="560418"/>
            <a:chOff x="6310091" y="257040"/>
            <a:chExt cx="809837" cy="560418"/>
          </a:xfrm>
        </p:grpSpPr>
        <p:grpSp>
          <p:nvGrpSpPr>
            <p:cNvPr id="41" name="Group 17">
              <a:extLst>
                <a:ext uri="{FF2B5EF4-FFF2-40B4-BE49-F238E27FC236}">
                  <a16:creationId xmlns:a16="http://schemas.microsoft.com/office/drawing/2014/main" id="{4313D612-6BD9-41D6-B957-CCC03E37150F}"/>
                </a:ext>
              </a:extLst>
            </p:cNvPr>
            <p:cNvGrpSpPr>
              <a:grpSpLocks noChangeAspect="1"/>
            </p:cNvGrpSpPr>
            <p:nvPr/>
          </p:nvGrpSpPr>
          <p:grpSpPr>
            <a:xfrm>
              <a:off x="6529647" y="257040"/>
              <a:ext cx="377485" cy="324000"/>
              <a:chOff x="416496" y="1911318"/>
              <a:chExt cx="721764" cy="571845"/>
            </a:xfrm>
          </p:grpSpPr>
          <p:sp>
            <p:nvSpPr>
              <p:cNvPr id="42" name="Oval 57">
                <a:extLst>
                  <a:ext uri="{FF2B5EF4-FFF2-40B4-BE49-F238E27FC236}">
                    <a16:creationId xmlns:a16="http://schemas.microsoft.com/office/drawing/2014/main" id="{7EBA2555-D8BF-4C97-A29C-7410FD671E5F}"/>
                  </a:ext>
                </a:extLst>
              </p:cNvPr>
              <p:cNvSpPr/>
              <p:nvPr/>
            </p:nvSpPr>
            <p:spPr>
              <a:xfrm>
                <a:off x="914190"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3" name="Flowchart: Delay 41">
                <a:extLst>
                  <a:ext uri="{FF2B5EF4-FFF2-40B4-BE49-F238E27FC236}">
                    <a16:creationId xmlns:a16="http://schemas.microsoft.com/office/drawing/2014/main" id="{3AC0E422-8DB1-4685-9E7B-49293240187B}"/>
                  </a:ext>
                </a:extLst>
              </p:cNvPr>
              <p:cNvSpPr/>
              <p:nvPr/>
            </p:nvSpPr>
            <p:spPr>
              <a:xfrm rot="16200000">
                <a:off x="666896" y="2210017"/>
                <a:ext cx="223114" cy="323177"/>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08" h="178592">
                    <a:moveTo>
                      <a:pt x="2382" y="0"/>
                    </a:moveTo>
                    <a:lnTo>
                      <a:pt x="68095" y="11906"/>
                    </a:lnTo>
                    <a:cubicBezTo>
                      <a:pt x="104387" y="11906"/>
                      <a:pt x="133808" y="47088"/>
                      <a:pt x="133808" y="90487"/>
                    </a:cubicBezTo>
                    <a:cubicBezTo>
                      <a:pt x="133808" y="133886"/>
                      <a:pt x="104387" y="169068"/>
                      <a:pt x="68095" y="169068"/>
                    </a:cubicBezTo>
                    <a:lnTo>
                      <a:pt x="0" y="178592"/>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4" name="Oval 59">
                <a:extLst>
                  <a:ext uri="{FF2B5EF4-FFF2-40B4-BE49-F238E27FC236}">
                    <a16:creationId xmlns:a16="http://schemas.microsoft.com/office/drawing/2014/main" id="{D897D095-30D6-49F3-8CBD-4BCDEF39CEE6}"/>
                  </a:ext>
                </a:extLst>
              </p:cNvPr>
              <p:cNvSpPr/>
              <p:nvPr/>
            </p:nvSpPr>
            <p:spPr>
              <a:xfrm>
                <a:off x="496214" y="1911318"/>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5" name="Oval 60">
                <a:extLst>
                  <a:ext uri="{FF2B5EF4-FFF2-40B4-BE49-F238E27FC236}">
                    <a16:creationId xmlns:a16="http://schemas.microsoft.com/office/drawing/2014/main" id="{45A7B7D8-E1C3-4D54-9CDD-06057F325C78}"/>
                  </a:ext>
                </a:extLst>
              </p:cNvPr>
              <p:cNvSpPr/>
              <p:nvPr/>
            </p:nvSpPr>
            <p:spPr>
              <a:xfrm>
                <a:off x="705203" y="2049510"/>
                <a:ext cx="146507" cy="157679"/>
              </a:xfrm>
              <a:prstGeom prst="ellipse">
                <a:avLst/>
              </a:pr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6" name="Flowchart: Delay 41">
                <a:extLst>
                  <a:ext uri="{FF2B5EF4-FFF2-40B4-BE49-F238E27FC236}">
                    <a16:creationId xmlns:a16="http://schemas.microsoft.com/office/drawing/2014/main" id="{79B1E621-48B7-4495-9A10-797471045F63}"/>
                  </a:ext>
                </a:extLst>
              </p:cNvPr>
              <p:cNvSpPr/>
              <p:nvPr/>
            </p:nvSpPr>
            <p:spPr>
              <a:xfrm rot="16200000">
                <a:off x="946987"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sp>
            <p:nvSpPr>
              <p:cNvPr id="47" name="Flowchart: Delay 41">
                <a:extLst>
                  <a:ext uri="{FF2B5EF4-FFF2-40B4-BE49-F238E27FC236}">
                    <a16:creationId xmlns:a16="http://schemas.microsoft.com/office/drawing/2014/main" id="{A5713EE8-0A96-455F-BC19-0A5B27DC855E}"/>
                  </a:ext>
                </a:extLst>
              </p:cNvPr>
              <p:cNvSpPr/>
              <p:nvPr/>
            </p:nvSpPr>
            <p:spPr>
              <a:xfrm rot="5400000" flipH="1">
                <a:off x="384656" y="2160188"/>
                <a:ext cx="223114" cy="159433"/>
              </a:xfrm>
              <a:custGeom>
                <a:avLst/>
                <a:gdLst>
                  <a:gd name="connsiteX0" fmla="*/ 0 w 131426"/>
                  <a:gd name="connsiteY0" fmla="*/ 0 h 157161"/>
                  <a:gd name="connsiteX1" fmla="*/ 65713 w 131426"/>
                  <a:gd name="connsiteY1" fmla="*/ 0 h 157161"/>
                  <a:gd name="connsiteX2" fmla="*/ 131426 w 131426"/>
                  <a:gd name="connsiteY2" fmla="*/ 78581 h 157161"/>
                  <a:gd name="connsiteX3" fmla="*/ 65713 w 131426"/>
                  <a:gd name="connsiteY3" fmla="*/ 157162 h 157161"/>
                  <a:gd name="connsiteX4" fmla="*/ 0 w 131426"/>
                  <a:gd name="connsiteY4" fmla="*/ 157161 h 157161"/>
                  <a:gd name="connsiteX5" fmla="*/ 0 w 131426"/>
                  <a:gd name="connsiteY5" fmla="*/ 0 h 157161"/>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5" fmla="*/ 91440 w 131426"/>
                  <a:gd name="connsiteY5" fmla="*/ 91440 h 157162"/>
                  <a:gd name="connsiteX0" fmla="*/ 0 w 131426"/>
                  <a:gd name="connsiteY0" fmla="*/ 0 h 157162"/>
                  <a:gd name="connsiteX1" fmla="*/ 65713 w 131426"/>
                  <a:gd name="connsiteY1" fmla="*/ 0 h 157162"/>
                  <a:gd name="connsiteX2" fmla="*/ 131426 w 131426"/>
                  <a:gd name="connsiteY2" fmla="*/ 78581 h 157162"/>
                  <a:gd name="connsiteX3" fmla="*/ 65713 w 131426"/>
                  <a:gd name="connsiteY3" fmla="*/ 157162 h 157162"/>
                  <a:gd name="connsiteX4" fmla="*/ 0 w 131426"/>
                  <a:gd name="connsiteY4" fmla="*/ 157161 h 157162"/>
                  <a:gd name="connsiteX0" fmla="*/ 2382 w 133808"/>
                  <a:gd name="connsiteY0" fmla="*/ 0 h 166686"/>
                  <a:gd name="connsiteX1" fmla="*/ 68095 w 133808"/>
                  <a:gd name="connsiteY1" fmla="*/ 0 h 166686"/>
                  <a:gd name="connsiteX2" fmla="*/ 133808 w 133808"/>
                  <a:gd name="connsiteY2" fmla="*/ 78581 h 166686"/>
                  <a:gd name="connsiteX3" fmla="*/ 68095 w 133808"/>
                  <a:gd name="connsiteY3" fmla="*/ 157162 h 166686"/>
                  <a:gd name="connsiteX4" fmla="*/ 0 w 133808"/>
                  <a:gd name="connsiteY4" fmla="*/ 166686 h 166686"/>
                  <a:gd name="connsiteX0" fmla="*/ 2382 w 133808"/>
                  <a:gd name="connsiteY0" fmla="*/ 0 h 178592"/>
                  <a:gd name="connsiteX1" fmla="*/ 68095 w 133808"/>
                  <a:gd name="connsiteY1" fmla="*/ 11906 h 178592"/>
                  <a:gd name="connsiteX2" fmla="*/ 133808 w 133808"/>
                  <a:gd name="connsiteY2" fmla="*/ 90487 h 178592"/>
                  <a:gd name="connsiteX3" fmla="*/ 68095 w 133808"/>
                  <a:gd name="connsiteY3" fmla="*/ 169068 h 178592"/>
                  <a:gd name="connsiteX4" fmla="*/ 0 w 133808"/>
                  <a:gd name="connsiteY4" fmla="*/ 178592 h 178592"/>
                  <a:gd name="connsiteX0" fmla="*/ 68095 w 133808"/>
                  <a:gd name="connsiteY0" fmla="*/ 0 h 166686"/>
                  <a:gd name="connsiteX1" fmla="*/ 133808 w 133808"/>
                  <a:gd name="connsiteY1" fmla="*/ 78581 h 166686"/>
                  <a:gd name="connsiteX2" fmla="*/ 68095 w 133808"/>
                  <a:gd name="connsiteY2" fmla="*/ 157162 h 166686"/>
                  <a:gd name="connsiteX3" fmla="*/ 0 w 133808"/>
                  <a:gd name="connsiteY3" fmla="*/ 166686 h 166686"/>
                  <a:gd name="connsiteX0" fmla="*/ 133808 w 133808"/>
                  <a:gd name="connsiteY0" fmla="*/ 0 h 88105"/>
                  <a:gd name="connsiteX1" fmla="*/ 68095 w 133808"/>
                  <a:gd name="connsiteY1" fmla="*/ 78581 h 88105"/>
                  <a:gd name="connsiteX2" fmla="*/ 0 w 133808"/>
                  <a:gd name="connsiteY2" fmla="*/ 88105 h 88105"/>
                </a:gdLst>
                <a:ahLst/>
                <a:cxnLst>
                  <a:cxn ang="0">
                    <a:pos x="connsiteX0" y="connsiteY0"/>
                  </a:cxn>
                  <a:cxn ang="0">
                    <a:pos x="connsiteX1" y="connsiteY1"/>
                  </a:cxn>
                  <a:cxn ang="0">
                    <a:pos x="connsiteX2" y="connsiteY2"/>
                  </a:cxn>
                </a:cxnLst>
                <a:rect l="l" t="t" r="r" b="b"/>
                <a:pathLst>
                  <a:path w="133808" h="88105">
                    <a:moveTo>
                      <a:pt x="133808" y="0"/>
                    </a:moveTo>
                    <a:cubicBezTo>
                      <a:pt x="133808" y="43399"/>
                      <a:pt x="104387" y="78581"/>
                      <a:pt x="68095" y="78581"/>
                    </a:cubicBezTo>
                    <a:lnTo>
                      <a:pt x="0" y="88105"/>
                    </a:lnTo>
                  </a:path>
                </a:pathLst>
              </a:custGeom>
              <a:noFill/>
              <a:ln w="25400" cap="flat" cmpd="sng" algn="ctr">
                <a:solidFill>
                  <a:sysClr val="window" lastClr="FFFFFF">
                    <a:lumMod val="50000"/>
                  </a:sysClr>
                </a:solidFill>
                <a:prstDash val="solid"/>
              </a:ln>
              <a:effectLst/>
            </p:spPr>
            <p:txBody>
              <a:bodyPr rtlCol="0" anchor="ctr"/>
              <a:lstStyle/>
              <a:p>
                <a:pPr algn="ctr">
                  <a:defRPr/>
                </a:pPr>
                <a:endParaRPr lang="en-US" sz="1200" kern="0">
                  <a:solidFill>
                    <a:srgbClr val="FFFFFF"/>
                  </a:solidFill>
                  <a:latin typeface="Calibri"/>
                </a:endParaRPr>
              </a:p>
            </p:txBody>
          </p:sp>
        </p:grpSp>
        <p:sp>
          <p:nvSpPr>
            <p:cNvPr id="48" name="Tekstvak 47">
              <a:extLst>
                <a:ext uri="{FF2B5EF4-FFF2-40B4-BE49-F238E27FC236}">
                  <a16:creationId xmlns:a16="http://schemas.microsoft.com/office/drawing/2014/main" id="{7A5ADDE0-0830-4409-B034-C85476D6A1AB}"/>
                </a:ext>
              </a:extLst>
            </p:cNvPr>
            <p:cNvSpPr txBox="1"/>
            <p:nvPr/>
          </p:nvSpPr>
          <p:spPr>
            <a:xfrm>
              <a:off x="6310091" y="586626"/>
              <a:ext cx="809837" cy="230832"/>
            </a:xfrm>
            <a:prstGeom prst="rect">
              <a:avLst/>
            </a:prstGeom>
            <a:noFill/>
          </p:spPr>
          <p:txBody>
            <a:bodyPr wrap="none" rtlCol="0">
              <a:spAutoFit/>
            </a:bodyPr>
            <a:lstStyle/>
            <a:p>
              <a:pPr>
                <a:defRPr/>
              </a:pPr>
              <a:r>
                <a:rPr lang="nl-NL" sz="900">
                  <a:solidFill>
                    <a:prstClr val="black"/>
                  </a:solidFill>
                  <a:latin typeface="Calibri Light"/>
                </a:rPr>
                <a:t>Maatschappij</a:t>
              </a:r>
            </a:p>
          </p:txBody>
        </p:sp>
      </p:grp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dirty="0">
                <a:solidFill>
                  <a:srgbClr val="821E7D"/>
                </a:solidFill>
                <a:latin typeface="Microsoft JhengHei Light"/>
              </a:rPr>
              <a:t>Externe (primaire/</a:t>
            </a:r>
            <a:r>
              <a:rPr lang="nl-NL" sz="2100" b="0" dirty="0" err="1">
                <a:solidFill>
                  <a:srgbClr val="821E7D"/>
                </a:solidFill>
                <a:latin typeface="Microsoft JhengHei Light"/>
              </a:rPr>
              <a:t>core</a:t>
            </a:r>
            <a:r>
              <a:rPr lang="nl-NL" sz="2100" b="0" dirty="0">
                <a:solidFill>
                  <a:srgbClr val="821E7D"/>
                </a:solidFill>
                <a:latin typeface="Microsoft JhengHei Light"/>
              </a:rPr>
              <a:t>) </a:t>
            </a:r>
            <a:r>
              <a:rPr lang="nl-NL" sz="2100" b="0" dirty="0" err="1">
                <a:solidFill>
                  <a:srgbClr val="821E7D"/>
                </a:solidFill>
                <a:latin typeface="Microsoft JhengHei Light"/>
              </a:rPr>
              <a:t>waardestromen</a:t>
            </a:r>
            <a:r>
              <a:rPr lang="nl-NL" sz="2100" b="0" dirty="0">
                <a:solidFill>
                  <a:srgbClr val="821E7D"/>
                </a:solidFill>
                <a:latin typeface="Microsoft JhengHei Light"/>
              </a:rPr>
              <a:t> (3/3)</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samenhang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8" name="Tekstvak 7">
            <a:extLst>
              <a:ext uri="{FF2B5EF4-FFF2-40B4-BE49-F238E27FC236}">
                <a16:creationId xmlns:a16="http://schemas.microsoft.com/office/drawing/2014/main" id="{4B38E001-9AAE-6EBF-FAA4-0F7CE3DF68AC}"/>
              </a:ext>
            </a:extLst>
          </p:cNvPr>
          <p:cNvSpPr txBox="1"/>
          <p:nvPr/>
        </p:nvSpPr>
        <p:spPr>
          <a:xfrm>
            <a:off x="6520684" y="2734039"/>
            <a:ext cx="1426994" cy="246221"/>
          </a:xfrm>
          <a:prstGeom prst="rect">
            <a:avLst/>
          </a:prstGeom>
          <a:noFill/>
        </p:spPr>
        <p:txBody>
          <a:bodyPr wrap="square" rtlCol="0">
            <a:spAutoFit/>
          </a:bodyPr>
          <a:lstStyle/>
          <a:p>
            <a:pPr algn="ctr">
              <a:defRPr/>
            </a:pPr>
            <a:r>
              <a:rPr lang="nl-NL" sz="1000" b="1" i="1">
                <a:solidFill>
                  <a:prstClr val="black"/>
                </a:solidFill>
                <a:latin typeface="Calibri Light"/>
              </a:rPr>
              <a:t>Energietransport &amp; Data</a:t>
            </a:r>
          </a:p>
        </p:txBody>
      </p:sp>
      <p:cxnSp>
        <p:nvCxnSpPr>
          <p:cNvPr id="35" name="Rechte verbindingslijn 34">
            <a:extLst>
              <a:ext uri="{FF2B5EF4-FFF2-40B4-BE49-F238E27FC236}">
                <a16:creationId xmlns:a16="http://schemas.microsoft.com/office/drawing/2014/main" id="{196FB517-C4C2-F1EA-BEA1-D924B0619AFC}"/>
              </a:ext>
            </a:extLst>
          </p:cNvPr>
          <p:cNvCxnSpPr>
            <a:cxnSpLocks/>
          </p:cNvCxnSpPr>
          <p:nvPr/>
        </p:nvCxnSpPr>
        <p:spPr>
          <a:xfrm>
            <a:off x="5416802" y="3359491"/>
            <a:ext cx="365090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Rechthoek 54">
            <a:extLst>
              <a:ext uri="{FF2B5EF4-FFF2-40B4-BE49-F238E27FC236}">
                <a16:creationId xmlns:a16="http://schemas.microsoft.com/office/drawing/2014/main" id="{C2E73A4E-EF80-1419-FA01-A8398B12DE8C}"/>
              </a:ext>
            </a:extLst>
          </p:cNvPr>
          <p:cNvSpPr/>
          <p:nvPr/>
        </p:nvSpPr>
        <p:spPr>
          <a:xfrm>
            <a:off x="5757464" y="3069370"/>
            <a:ext cx="200964" cy="4571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6531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12</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dirty="0">
                <a:solidFill>
                  <a:srgbClr val="821E7D"/>
                </a:solidFill>
                <a:latin typeface="Microsoft JhengHei Light"/>
              </a:rPr>
              <a:t>Interne (secundaire/</a:t>
            </a:r>
            <a:r>
              <a:rPr lang="nl-NL" sz="2100" dirty="0" err="1">
                <a:solidFill>
                  <a:srgbClr val="821E7D"/>
                </a:solidFill>
                <a:latin typeface="Microsoft JhengHei Light"/>
              </a:rPr>
              <a:t>enterprise</a:t>
            </a:r>
            <a:r>
              <a:rPr lang="nl-NL" sz="2100" dirty="0">
                <a:solidFill>
                  <a:srgbClr val="821E7D"/>
                </a:solidFill>
                <a:latin typeface="Microsoft JhengHei Light"/>
              </a:rPr>
              <a:t>) </a:t>
            </a:r>
            <a:r>
              <a:rPr lang="nl-NL" sz="2100" dirty="0" err="1">
                <a:solidFill>
                  <a:srgbClr val="821E7D"/>
                </a:solidFill>
                <a:latin typeface="Microsoft JhengHei Light"/>
              </a:rPr>
              <a:t>waardestromen</a:t>
            </a:r>
            <a:endParaRPr lang="nl-NL" sz="2100" dirty="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4" name="Vijfhoek 22">
            <a:extLst>
              <a:ext uri="{FF2B5EF4-FFF2-40B4-BE49-F238E27FC236}">
                <a16:creationId xmlns:a16="http://schemas.microsoft.com/office/drawing/2014/main" id="{EC99E6EC-39C5-1F24-5896-1180413C21EC}"/>
              </a:ext>
            </a:extLst>
          </p:cNvPr>
          <p:cNvSpPr/>
          <p:nvPr/>
        </p:nvSpPr>
        <p:spPr>
          <a:xfrm>
            <a:off x="451754" y="1848889"/>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5" name="Vijfhoek 23">
            <a:extLst>
              <a:ext uri="{FF2B5EF4-FFF2-40B4-BE49-F238E27FC236}">
                <a16:creationId xmlns:a16="http://schemas.microsoft.com/office/drawing/2014/main" id="{405654F3-2D7D-1CA2-34B1-05A5380CFFCD}"/>
              </a:ext>
            </a:extLst>
          </p:cNvPr>
          <p:cNvSpPr/>
          <p:nvPr/>
        </p:nvSpPr>
        <p:spPr>
          <a:xfrm>
            <a:off x="451754" y="2230373"/>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6" name="Vijfhoek 24">
            <a:extLst>
              <a:ext uri="{FF2B5EF4-FFF2-40B4-BE49-F238E27FC236}">
                <a16:creationId xmlns:a16="http://schemas.microsoft.com/office/drawing/2014/main" id="{AA0EBAD4-A2B2-6C03-DC5D-983F860A0C07}"/>
              </a:ext>
            </a:extLst>
          </p:cNvPr>
          <p:cNvSpPr/>
          <p:nvPr/>
        </p:nvSpPr>
        <p:spPr>
          <a:xfrm>
            <a:off x="451754" y="2611856"/>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7" name="Vijfhoek 25">
            <a:extLst>
              <a:ext uri="{FF2B5EF4-FFF2-40B4-BE49-F238E27FC236}">
                <a16:creationId xmlns:a16="http://schemas.microsoft.com/office/drawing/2014/main" id="{BC281ACA-6A24-EF66-1A97-ADFB2975ACFD}"/>
              </a:ext>
            </a:extLst>
          </p:cNvPr>
          <p:cNvSpPr/>
          <p:nvPr/>
        </p:nvSpPr>
        <p:spPr>
          <a:xfrm>
            <a:off x="451754" y="2993340"/>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ijfhoek 26">
            <a:extLst>
              <a:ext uri="{FF2B5EF4-FFF2-40B4-BE49-F238E27FC236}">
                <a16:creationId xmlns:a16="http://schemas.microsoft.com/office/drawing/2014/main" id="{938E6847-358F-833E-DEFC-78A56BB4EE91}"/>
              </a:ext>
            </a:extLst>
          </p:cNvPr>
          <p:cNvSpPr/>
          <p:nvPr/>
        </p:nvSpPr>
        <p:spPr>
          <a:xfrm>
            <a:off x="451754" y="3374823"/>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9" name="Vijfhoek 27">
            <a:extLst>
              <a:ext uri="{FF2B5EF4-FFF2-40B4-BE49-F238E27FC236}">
                <a16:creationId xmlns:a16="http://schemas.microsoft.com/office/drawing/2014/main" id="{84741132-3EC3-4269-8342-537897F4480E}"/>
              </a:ext>
            </a:extLst>
          </p:cNvPr>
          <p:cNvSpPr/>
          <p:nvPr/>
        </p:nvSpPr>
        <p:spPr>
          <a:xfrm>
            <a:off x="451754" y="375630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0" name="Vijfhoek 29">
            <a:extLst>
              <a:ext uri="{FF2B5EF4-FFF2-40B4-BE49-F238E27FC236}">
                <a16:creationId xmlns:a16="http://schemas.microsoft.com/office/drawing/2014/main" id="{FDEB9793-93A3-20C8-29F2-7EB468C9F1C6}"/>
              </a:ext>
            </a:extLst>
          </p:cNvPr>
          <p:cNvSpPr/>
          <p:nvPr/>
        </p:nvSpPr>
        <p:spPr>
          <a:xfrm>
            <a:off x="451754" y="146740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Tijdelijke aanduiding voor verticale tekst 1">
            <a:extLst>
              <a:ext uri="{FF2B5EF4-FFF2-40B4-BE49-F238E27FC236}">
                <a16:creationId xmlns:a16="http://schemas.microsoft.com/office/drawing/2014/main" id="{74C1EF53-1CB4-BFEC-3C13-BEDD02C0528C}"/>
              </a:ext>
            </a:extLst>
          </p:cNvPr>
          <p:cNvSpPr txBox="1">
            <a:spLocks/>
          </p:cNvSpPr>
          <p:nvPr/>
        </p:nvSpPr>
        <p:spPr>
          <a:xfrm>
            <a:off x="4786093" y="1034560"/>
            <a:ext cx="4311673"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endParaRPr lang="nl-NL">
              <a:ea typeface="+mn-ea"/>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Bedrijfsrichting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Bedrijfsinrichting</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Compliant organisatie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Inzetbare medewerkers (incl. fysieke en digitale werkplek)</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Uitgevoerd proces en/of beschikbare data</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goederen en diensten</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financiële assets en informatie</a:t>
            </a:r>
            <a:endParaRPr lang="nl-NL" sz="1200" b="0" i="0" u="none" strike="noStrike" kern="1200" cap="none" spc="0" normalizeH="0" baseline="0" noProof="0">
              <a:ln>
                <a:noFill/>
              </a:ln>
              <a:solidFill>
                <a:srgbClr val="4D4D4D"/>
              </a:solidFill>
              <a:effectLst/>
              <a:uLnTx/>
              <a:uFillTx/>
            </a:endParaRPr>
          </a:p>
        </p:txBody>
      </p:sp>
      <p:sp>
        <p:nvSpPr>
          <p:cNvPr id="12" name="Tijdelijke aanduiding voor verticale tekst 1">
            <a:extLst>
              <a:ext uri="{FF2B5EF4-FFF2-40B4-BE49-F238E27FC236}">
                <a16:creationId xmlns:a16="http://schemas.microsoft.com/office/drawing/2014/main" id="{AD89C286-C3FA-A8B6-E309-249490EB593A}"/>
              </a:ext>
            </a:extLst>
          </p:cNvPr>
          <p:cNvSpPr txBox="1">
            <a:spLocks/>
          </p:cNvSpPr>
          <p:nvPr/>
        </p:nvSpPr>
        <p:spPr>
          <a:xfrm>
            <a:off x="496053" y="1034560"/>
            <a:ext cx="6739246"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Waardestroom</a:t>
            </a:r>
            <a:endParaRPr lang="nl-NL" dirty="0"/>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Bepalen en bewaken strategie en plannen</a:t>
            </a:r>
            <a:endParaRPr lang="nl-NL" sz="1200" b="0" i="0" u="none" strike="noStrike" kern="1200" cap="none" spc="0" normalizeH="0" baseline="0" noProof="0" dirty="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Veranderen bedrijfsinrichting </a:t>
            </a:r>
            <a:endParaRPr lang="nl-NL" sz="1200" b="0" i="0" u="none" strike="noStrike" kern="1200" cap="none" spc="0" normalizeH="0" baseline="0" noProof="0" dirty="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Borgen bedrijfscontinuïteit en compliance</a:t>
            </a:r>
            <a:endParaRPr lang="nl-NL" sz="1200" b="0" i="0" u="none" strike="noStrike" kern="1200" cap="none" spc="0" normalizeH="0" baseline="0" noProof="0" dirty="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Beschikbaar maken en houden van inzetbare medewerkers</a:t>
            </a:r>
            <a:endParaRPr lang="nl-NL" sz="1200" b="0" i="0" u="none" strike="noStrike" kern="1200" cap="none" spc="0" normalizeH="0" baseline="0" noProof="0" dirty="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Leveren van informatie</a:t>
            </a:r>
            <a:endParaRPr lang="nl-NL" sz="1200" b="0" i="0" u="none" strike="noStrike" kern="1200" cap="none" spc="0" normalizeH="0" baseline="0" noProof="0" dirty="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Beschikbaar maken en stellen goederen en diensten</a:t>
            </a:r>
            <a:endParaRPr lang="nl-NL" sz="1200" b="0" i="0" u="none" strike="noStrike" kern="1200" cap="none" spc="0" normalizeH="0" baseline="0" noProof="0" dirty="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Beschikbaar maken en stellen financiële assets en informatie</a:t>
            </a:r>
            <a:endParaRPr lang="nl-NL" sz="1200" b="0" i="0" u="none" strike="noStrike" kern="1200" cap="none" spc="0" normalizeH="0" baseline="0" noProof="0" dirty="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endParaRPr lang="nl-NL" sz="1200" b="0" i="0" u="none" strike="noStrike" kern="1200" cap="none" spc="0" normalizeH="0" baseline="0" noProof="0" dirty="0">
              <a:ln>
                <a:noFill/>
              </a:ln>
              <a:solidFill>
                <a:srgbClr val="4D4D4D"/>
              </a:solidFill>
              <a:effectLst/>
              <a:uLnTx/>
              <a:uFillTx/>
            </a:endParaRPr>
          </a:p>
        </p:txBody>
      </p:sp>
      <p:sp>
        <p:nvSpPr>
          <p:cNvPr id="13" name="Afgeronde rechthoek 33">
            <a:extLst>
              <a:ext uri="{FF2B5EF4-FFF2-40B4-BE49-F238E27FC236}">
                <a16:creationId xmlns:a16="http://schemas.microsoft.com/office/drawing/2014/main" id="{676F7E33-61C4-6A44-08E7-DC0251832B5E}"/>
              </a:ext>
            </a:extLst>
          </p:cNvPr>
          <p:cNvSpPr/>
          <p:nvPr/>
        </p:nvSpPr>
        <p:spPr>
          <a:xfrm>
            <a:off x="163316" y="151004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E.A.</a:t>
            </a:r>
          </a:p>
        </p:txBody>
      </p:sp>
      <p:sp>
        <p:nvSpPr>
          <p:cNvPr id="14" name="Afgeronde rechthoek 34">
            <a:extLst>
              <a:ext uri="{FF2B5EF4-FFF2-40B4-BE49-F238E27FC236}">
                <a16:creationId xmlns:a16="http://schemas.microsoft.com/office/drawing/2014/main" id="{3462A1E9-AEB7-C5F1-4736-D0C752AA3EC5}"/>
              </a:ext>
            </a:extLst>
          </p:cNvPr>
          <p:cNvSpPr/>
          <p:nvPr/>
        </p:nvSpPr>
        <p:spPr>
          <a:xfrm>
            <a:off x="163316" y="2274575"/>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E.C.</a:t>
            </a:r>
          </a:p>
        </p:txBody>
      </p:sp>
      <p:sp>
        <p:nvSpPr>
          <p:cNvPr id="15" name="Afgeronde rechthoek 35">
            <a:extLst>
              <a:ext uri="{FF2B5EF4-FFF2-40B4-BE49-F238E27FC236}">
                <a16:creationId xmlns:a16="http://schemas.microsoft.com/office/drawing/2014/main" id="{4D8B072F-AC3D-C3FF-62A6-854E5747E063}"/>
              </a:ext>
            </a:extLst>
          </p:cNvPr>
          <p:cNvSpPr/>
          <p:nvPr/>
        </p:nvSpPr>
        <p:spPr>
          <a:xfrm>
            <a:off x="163316" y="2656840"/>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E.D.</a:t>
            </a:r>
          </a:p>
        </p:txBody>
      </p:sp>
      <p:sp>
        <p:nvSpPr>
          <p:cNvPr id="16" name="Afgeronde rechthoek 36">
            <a:extLst>
              <a:ext uri="{FF2B5EF4-FFF2-40B4-BE49-F238E27FC236}">
                <a16:creationId xmlns:a16="http://schemas.microsoft.com/office/drawing/2014/main" id="{8ED15563-A5B0-366A-45B8-F8170DA7B394}"/>
              </a:ext>
            </a:extLst>
          </p:cNvPr>
          <p:cNvSpPr/>
          <p:nvPr/>
        </p:nvSpPr>
        <p:spPr>
          <a:xfrm>
            <a:off x="163316" y="1892311"/>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E.B.</a:t>
            </a:r>
          </a:p>
        </p:txBody>
      </p:sp>
      <p:sp>
        <p:nvSpPr>
          <p:cNvPr id="17" name="Afgeronde rechthoek 37">
            <a:extLst>
              <a:ext uri="{FF2B5EF4-FFF2-40B4-BE49-F238E27FC236}">
                <a16:creationId xmlns:a16="http://schemas.microsoft.com/office/drawing/2014/main" id="{6C6FB460-B7ED-9A2B-63BF-CCCC590B87DF}"/>
              </a:ext>
            </a:extLst>
          </p:cNvPr>
          <p:cNvSpPr/>
          <p:nvPr/>
        </p:nvSpPr>
        <p:spPr>
          <a:xfrm>
            <a:off x="163316" y="3034420"/>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E.E.</a:t>
            </a:r>
          </a:p>
        </p:txBody>
      </p:sp>
      <p:sp>
        <p:nvSpPr>
          <p:cNvPr id="18" name="Afgeronde rechthoek 38">
            <a:extLst>
              <a:ext uri="{FF2B5EF4-FFF2-40B4-BE49-F238E27FC236}">
                <a16:creationId xmlns:a16="http://schemas.microsoft.com/office/drawing/2014/main" id="{284CA4D5-2BBC-BB93-551B-E48A4727AA41}"/>
              </a:ext>
            </a:extLst>
          </p:cNvPr>
          <p:cNvSpPr/>
          <p:nvPr/>
        </p:nvSpPr>
        <p:spPr>
          <a:xfrm>
            <a:off x="163316" y="3416684"/>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E.F.</a:t>
            </a:r>
          </a:p>
        </p:txBody>
      </p:sp>
      <p:sp>
        <p:nvSpPr>
          <p:cNvPr id="19" name="Afgeronde rechthoek 39">
            <a:extLst>
              <a:ext uri="{FF2B5EF4-FFF2-40B4-BE49-F238E27FC236}">
                <a16:creationId xmlns:a16="http://schemas.microsoft.com/office/drawing/2014/main" id="{A64E8BEA-CD91-D4CC-B4EB-DF674455D594}"/>
              </a:ext>
            </a:extLst>
          </p:cNvPr>
          <p:cNvSpPr/>
          <p:nvPr/>
        </p:nvSpPr>
        <p:spPr>
          <a:xfrm>
            <a:off x="163316" y="3798948"/>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E.G.</a:t>
            </a:r>
          </a:p>
        </p:txBody>
      </p:sp>
    </p:spTree>
    <p:extLst>
      <p:ext uri="{BB962C8B-B14F-4D97-AF65-F5344CB8AC3E}">
        <p14:creationId xmlns:p14="http://schemas.microsoft.com/office/powerpoint/2010/main" val="54278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AF0B6C6-F3D5-D3E9-80B7-FC58AD1EFBFD}"/>
              </a:ext>
            </a:extLst>
          </p:cNvPr>
          <p:cNvPicPr>
            <a:picLocks noChangeAspect="1"/>
          </p:cNvPicPr>
          <p:nvPr/>
        </p:nvPicPr>
        <p:blipFill>
          <a:blip r:embed="rId2"/>
          <a:stretch>
            <a:fillRect/>
          </a:stretch>
        </p:blipFill>
        <p:spPr>
          <a:xfrm>
            <a:off x="336967" y="842688"/>
            <a:ext cx="7962066" cy="4170025"/>
          </a:xfrm>
          <a:prstGeom prst="rect">
            <a:avLst/>
          </a:prstGeom>
        </p:spPr>
      </p:pic>
      <p:sp>
        <p:nvSpPr>
          <p:cNvPr id="202" name="Rechthoek 201">
            <a:extLst>
              <a:ext uri="{FF2B5EF4-FFF2-40B4-BE49-F238E27FC236}">
                <a16:creationId xmlns:a16="http://schemas.microsoft.com/office/drawing/2014/main" id="{73174BE8-A507-C395-B798-E645860017D7}"/>
              </a:ext>
            </a:extLst>
          </p:cNvPr>
          <p:cNvSpPr/>
          <p:nvPr/>
        </p:nvSpPr>
        <p:spPr>
          <a:xfrm>
            <a:off x="307188" y="789039"/>
            <a:ext cx="8018277" cy="4299155"/>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167" name="Groep 166">
            <a:extLst>
              <a:ext uri="{FF2B5EF4-FFF2-40B4-BE49-F238E27FC236}">
                <a16:creationId xmlns:a16="http://schemas.microsoft.com/office/drawing/2014/main" id="{51907315-1585-18F7-33E8-76A8AE7033ED}"/>
              </a:ext>
            </a:extLst>
          </p:cNvPr>
          <p:cNvGrpSpPr/>
          <p:nvPr/>
        </p:nvGrpSpPr>
        <p:grpSpPr>
          <a:xfrm>
            <a:off x="7139557" y="2954118"/>
            <a:ext cx="622598" cy="473070"/>
            <a:chOff x="6226813" y="2001701"/>
            <a:chExt cx="830131" cy="630760"/>
          </a:xfrm>
        </p:grpSpPr>
        <p:grpSp>
          <p:nvGrpSpPr>
            <p:cNvPr id="168" name="Groep 167">
              <a:extLst>
                <a:ext uri="{FF2B5EF4-FFF2-40B4-BE49-F238E27FC236}">
                  <a16:creationId xmlns:a16="http://schemas.microsoft.com/office/drawing/2014/main" id="{2DECD763-9612-F42B-2112-00F04517550A}"/>
                </a:ext>
              </a:extLst>
            </p:cNvPr>
            <p:cNvGrpSpPr/>
            <p:nvPr/>
          </p:nvGrpSpPr>
          <p:grpSpPr>
            <a:xfrm>
              <a:off x="6285298" y="2001701"/>
              <a:ext cx="702589" cy="479040"/>
              <a:chOff x="6285298" y="2001701"/>
              <a:chExt cx="702589" cy="479040"/>
            </a:xfrm>
          </p:grpSpPr>
          <p:sp>
            <p:nvSpPr>
              <p:cNvPr id="170" name="Rechthoek: afgeronde hoeken 169">
                <a:extLst>
                  <a:ext uri="{FF2B5EF4-FFF2-40B4-BE49-F238E27FC236}">
                    <a16:creationId xmlns:a16="http://schemas.microsoft.com/office/drawing/2014/main" id="{7D46B921-EE6D-DD03-A893-983F24A7B66C}"/>
                  </a:ext>
                </a:extLst>
              </p:cNvPr>
              <p:cNvSpPr/>
              <p:nvPr/>
            </p:nvSpPr>
            <p:spPr>
              <a:xfrm>
                <a:off x="6285298" y="2001701"/>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71" name="Tekstvak 170">
                <a:extLst>
                  <a:ext uri="{FF2B5EF4-FFF2-40B4-BE49-F238E27FC236}">
                    <a16:creationId xmlns:a16="http://schemas.microsoft.com/office/drawing/2014/main" id="{B3EEA734-5591-52CC-AE8D-7DDA16395D5E}"/>
                  </a:ext>
                </a:extLst>
              </p:cNvPr>
              <p:cNvSpPr txBox="1"/>
              <p:nvPr/>
            </p:nvSpPr>
            <p:spPr>
              <a:xfrm>
                <a:off x="6329159" y="2008966"/>
                <a:ext cx="658728" cy="276999"/>
              </a:xfrm>
              <a:prstGeom prst="rect">
                <a:avLst/>
              </a:prstGeom>
              <a:noFill/>
            </p:spPr>
            <p:txBody>
              <a:bodyPr wrap="none" rtlCol="0">
                <a:spAutoFit/>
              </a:bodyPr>
              <a:lstStyle/>
              <a:p>
                <a:r>
                  <a:rPr lang="nl-NL" sz="750" dirty="0"/>
                  <a:t>C.6.2.2</a:t>
                </a:r>
              </a:p>
            </p:txBody>
          </p:sp>
        </p:grpSp>
        <p:sp>
          <p:nvSpPr>
            <p:cNvPr id="169" name="Tekstvak 168">
              <a:extLst>
                <a:ext uri="{FF2B5EF4-FFF2-40B4-BE49-F238E27FC236}">
                  <a16:creationId xmlns:a16="http://schemas.microsoft.com/office/drawing/2014/main" id="{D0AED383-4F41-A2E2-92E7-BD8E676CD023}"/>
                </a:ext>
              </a:extLst>
            </p:cNvPr>
            <p:cNvSpPr txBox="1"/>
            <p:nvPr/>
          </p:nvSpPr>
          <p:spPr>
            <a:xfrm>
              <a:off x="6226813" y="2140018"/>
              <a:ext cx="830131"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Installaties achter aansluitingen beheren</a:t>
              </a:r>
              <a:endParaRPr lang="nl-NL" sz="450" dirty="0"/>
            </a:p>
          </p:txBody>
        </p:sp>
      </p:grpSp>
      <p:sp>
        <p:nvSpPr>
          <p:cNvPr id="68" name="Titel 1">
            <a:extLst>
              <a:ext uri="{FF2B5EF4-FFF2-40B4-BE49-F238E27FC236}">
                <a16:creationId xmlns:a16="http://schemas.microsoft.com/office/drawing/2014/main" id="{78163013-6223-42CB-9823-85D0C79030B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lang="nl-NL" sz="2100" dirty="0">
              <a:solidFill>
                <a:srgbClr val="821E7D"/>
              </a:solidFill>
              <a:latin typeface="Microsoft JhengHei Light"/>
            </a:endParaRPr>
          </a:p>
        </p:txBody>
      </p:sp>
      <p:sp>
        <p:nvSpPr>
          <p:cNvPr id="69" name="Tijdelijke aanduiding voor tekst 2">
            <a:extLst>
              <a:ext uri="{FF2B5EF4-FFF2-40B4-BE49-F238E27FC236}">
                <a16:creationId xmlns:a16="http://schemas.microsoft.com/office/drawing/2014/main" id="{BAA492CB-E02B-4D33-BF82-C1CF7D1ADCEE}"/>
              </a:ext>
            </a:extLst>
          </p:cNvPr>
          <p:cNvSpPr txBox="1">
            <a:spLocks/>
          </p:cNvSpPr>
          <p:nvPr/>
        </p:nvSpPr>
        <p:spPr>
          <a:xfrm>
            <a:off x="551225" y="43352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C.A. Aanleggen en wijzigen van aansluitingen</a:t>
            </a:r>
          </a:p>
          <a:p>
            <a:pPr defTabSz="914378">
              <a:buClr>
                <a:srgbClr val="002D41"/>
              </a:buClr>
            </a:pPr>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grpSp>
        <p:nvGrpSpPr>
          <p:cNvPr id="98" name="Groep 97">
            <a:extLst>
              <a:ext uri="{FF2B5EF4-FFF2-40B4-BE49-F238E27FC236}">
                <a16:creationId xmlns:a16="http://schemas.microsoft.com/office/drawing/2014/main" id="{4B3ED37D-8E95-1B2A-DC0B-56B671940B06}"/>
              </a:ext>
            </a:extLst>
          </p:cNvPr>
          <p:cNvGrpSpPr/>
          <p:nvPr/>
        </p:nvGrpSpPr>
        <p:grpSpPr>
          <a:xfrm>
            <a:off x="7160508" y="2532194"/>
            <a:ext cx="580697" cy="413034"/>
            <a:chOff x="5281152" y="1860817"/>
            <a:chExt cx="774263" cy="550711"/>
          </a:xfrm>
        </p:grpSpPr>
        <p:sp>
          <p:nvSpPr>
            <p:cNvPr id="99" name="Rechthoek: afgeronde hoeken 98">
              <a:extLst>
                <a:ext uri="{FF2B5EF4-FFF2-40B4-BE49-F238E27FC236}">
                  <a16:creationId xmlns:a16="http://schemas.microsoft.com/office/drawing/2014/main" id="{8A32B991-304F-1658-E6FD-A3787D0CED4A}"/>
                </a:ext>
              </a:extLst>
            </p:cNvPr>
            <p:cNvSpPr/>
            <p:nvPr/>
          </p:nvSpPr>
          <p:spPr>
            <a:xfrm>
              <a:off x="5308100" y="189334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100" name="Tekstvak 99">
              <a:extLst>
                <a:ext uri="{FF2B5EF4-FFF2-40B4-BE49-F238E27FC236}">
                  <a16:creationId xmlns:a16="http://schemas.microsoft.com/office/drawing/2014/main" id="{E540FD3E-33BD-752E-4F34-6B57EB13DCDE}"/>
                </a:ext>
              </a:extLst>
            </p:cNvPr>
            <p:cNvSpPr txBox="1"/>
            <p:nvPr/>
          </p:nvSpPr>
          <p:spPr>
            <a:xfrm>
              <a:off x="5366301" y="1860817"/>
              <a:ext cx="650179" cy="276998"/>
            </a:xfrm>
            <a:prstGeom prst="rect">
              <a:avLst/>
            </a:prstGeom>
            <a:noFill/>
          </p:spPr>
          <p:txBody>
            <a:bodyPr wrap="none" rtlCol="0">
              <a:spAutoFit/>
            </a:bodyPr>
            <a:lstStyle/>
            <a:p>
              <a:pPr>
                <a:defRPr/>
              </a:pPr>
              <a:r>
                <a:rPr lang="nl-NL" sz="750" kern="0" dirty="0">
                  <a:solidFill>
                    <a:prstClr val="black"/>
                  </a:solidFill>
                  <a:latin typeface="Aptos" panose="02110004020202020204"/>
                </a:rPr>
                <a:t>C.6.2.1</a:t>
              </a:r>
            </a:p>
          </p:txBody>
        </p:sp>
        <p:sp>
          <p:nvSpPr>
            <p:cNvPr id="102" name="Tekstvak 101">
              <a:extLst>
                <a:ext uri="{FF2B5EF4-FFF2-40B4-BE49-F238E27FC236}">
                  <a16:creationId xmlns:a16="http://schemas.microsoft.com/office/drawing/2014/main" id="{3EB9CD89-78B9-C22E-9CA7-0A77B7BE290E}"/>
                </a:ext>
              </a:extLst>
            </p:cNvPr>
            <p:cNvSpPr txBox="1"/>
            <p:nvPr/>
          </p:nvSpPr>
          <p:spPr>
            <a:xfrm>
              <a:off x="5281152" y="2011419"/>
              <a:ext cx="774263" cy="400109"/>
            </a:xfrm>
            <a:prstGeom prst="rect">
              <a:avLst/>
            </a:prstGeom>
            <a:noFill/>
          </p:spPr>
          <p:txBody>
            <a:bodyPr wrap="square">
              <a:spAutoFit/>
            </a:bodyPr>
            <a:lstStyle/>
            <a:p>
              <a:pPr algn="ctr">
                <a:defRPr/>
              </a:pPr>
              <a:r>
                <a:rPr lang="nl-NL" sz="450" kern="0" dirty="0">
                  <a:solidFill>
                    <a:srgbClr val="333333"/>
                  </a:solidFill>
                  <a:latin typeface="Open Sans" panose="020B0606030504020204" pitchFamily="34" charset="0"/>
                </a:rPr>
                <a:t>Aansluitingen/ allocatiepunten beheren</a:t>
              </a:r>
              <a:endParaRPr lang="nl-NL" sz="450" kern="0" dirty="0">
                <a:solidFill>
                  <a:prstClr val="black"/>
                </a:solidFill>
                <a:latin typeface="Aptos" panose="02110004020202020204"/>
              </a:endParaRPr>
            </a:p>
          </p:txBody>
        </p:sp>
      </p:grpSp>
      <p:cxnSp>
        <p:nvCxnSpPr>
          <p:cNvPr id="103" name="Rechte verbindingslijn 102">
            <a:extLst>
              <a:ext uri="{FF2B5EF4-FFF2-40B4-BE49-F238E27FC236}">
                <a16:creationId xmlns:a16="http://schemas.microsoft.com/office/drawing/2014/main" id="{EE0D218B-4D1E-E018-59B2-E235E3AA9704}"/>
              </a:ext>
            </a:extLst>
          </p:cNvPr>
          <p:cNvCxnSpPr>
            <a:cxnSpLocks/>
            <a:stCxn id="160" idx="4"/>
            <a:endCxn id="158" idx="0"/>
          </p:cNvCxnSpPr>
          <p:nvPr/>
        </p:nvCxnSpPr>
        <p:spPr>
          <a:xfrm>
            <a:off x="968033" y="2204779"/>
            <a:ext cx="437" cy="844254"/>
          </a:xfrm>
          <a:prstGeom prst="line">
            <a:avLst/>
          </a:prstGeom>
          <a:noFill/>
          <a:ln w="38100" cap="flat" cmpd="sng" algn="ctr">
            <a:solidFill>
              <a:srgbClr val="FFC000"/>
            </a:solidFill>
            <a:prstDash val="solid"/>
            <a:miter lim="800000"/>
          </a:ln>
          <a:effectLst/>
        </p:spPr>
      </p:cxnSp>
      <p:cxnSp>
        <p:nvCxnSpPr>
          <p:cNvPr id="107" name="Rechte verbindingslijn 106">
            <a:extLst>
              <a:ext uri="{FF2B5EF4-FFF2-40B4-BE49-F238E27FC236}">
                <a16:creationId xmlns:a16="http://schemas.microsoft.com/office/drawing/2014/main" id="{78107AFC-DAD6-96E5-C02D-0B339811E7B6}"/>
              </a:ext>
            </a:extLst>
          </p:cNvPr>
          <p:cNvCxnSpPr>
            <a:cxnSpLocks/>
            <a:stCxn id="158" idx="6"/>
            <a:endCxn id="174" idx="2"/>
          </p:cNvCxnSpPr>
          <p:nvPr/>
        </p:nvCxnSpPr>
        <p:spPr>
          <a:xfrm flipV="1">
            <a:off x="1024729" y="2817196"/>
            <a:ext cx="6099731" cy="284303"/>
          </a:xfrm>
          <a:prstGeom prst="line">
            <a:avLst/>
          </a:prstGeom>
          <a:noFill/>
          <a:ln w="38100" cap="flat" cmpd="sng" algn="ctr">
            <a:solidFill>
              <a:srgbClr val="FFC000"/>
            </a:solidFill>
            <a:prstDash val="solid"/>
            <a:miter lim="800000"/>
          </a:ln>
          <a:effectLst/>
        </p:spPr>
      </p:cxnSp>
      <p:cxnSp>
        <p:nvCxnSpPr>
          <p:cNvPr id="108" name="Rechte verbindingslijn 107">
            <a:extLst>
              <a:ext uri="{FF2B5EF4-FFF2-40B4-BE49-F238E27FC236}">
                <a16:creationId xmlns:a16="http://schemas.microsoft.com/office/drawing/2014/main" id="{C0A24DB2-DEEB-CE65-7CE3-87EDC1656DB8}"/>
              </a:ext>
            </a:extLst>
          </p:cNvPr>
          <p:cNvCxnSpPr>
            <a:cxnSpLocks/>
            <a:stCxn id="174" idx="4"/>
            <a:endCxn id="118" idx="0"/>
          </p:cNvCxnSpPr>
          <p:nvPr/>
        </p:nvCxnSpPr>
        <p:spPr>
          <a:xfrm flipH="1">
            <a:off x="7178264" y="2869661"/>
            <a:ext cx="2455" cy="206086"/>
          </a:xfrm>
          <a:prstGeom prst="line">
            <a:avLst/>
          </a:prstGeom>
          <a:noFill/>
          <a:ln w="38100" cap="flat" cmpd="sng" algn="ctr">
            <a:solidFill>
              <a:srgbClr val="FFC000"/>
            </a:solidFill>
            <a:prstDash val="solid"/>
            <a:miter lim="800000"/>
          </a:ln>
          <a:effectLst/>
        </p:spPr>
      </p:cxnSp>
      <p:cxnSp>
        <p:nvCxnSpPr>
          <p:cNvPr id="109" name="Rechte verbindingslijn 108">
            <a:extLst>
              <a:ext uri="{FF2B5EF4-FFF2-40B4-BE49-F238E27FC236}">
                <a16:creationId xmlns:a16="http://schemas.microsoft.com/office/drawing/2014/main" id="{B3C46263-D044-A7B1-F914-B018DBE9A82D}"/>
              </a:ext>
            </a:extLst>
          </p:cNvPr>
          <p:cNvCxnSpPr>
            <a:cxnSpLocks/>
            <a:stCxn id="118" idx="2"/>
            <a:endCxn id="162" idx="6"/>
          </p:cNvCxnSpPr>
          <p:nvPr/>
        </p:nvCxnSpPr>
        <p:spPr>
          <a:xfrm flipH="1" flipV="1">
            <a:off x="4123503" y="2351129"/>
            <a:ext cx="2998502" cy="777083"/>
          </a:xfrm>
          <a:prstGeom prst="line">
            <a:avLst/>
          </a:prstGeom>
          <a:noFill/>
          <a:ln w="38100" cap="flat" cmpd="sng" algn="ctr">
            <a:solidFill>
              <a:srgbClr val="FFC000"/>
            </a:solidFill>
            <a:prstDash val="solid"/>
            <a:miter lim="800000"/>
          </a:ln>
          <a:effectLst/>
        </p:spPr>
      </p:cxnSp>
      <p:cxnSp>
        <p:nvCxnSpPr>
          <p:cNvPr id="110" name="Rechte verbindingslijn 109">
            <a:extLst>
              <a:ext uri="{FF2B5EF4-FFF2-40B4-BE49-F238E27FC236}">
                <a16:creationId xmlns:a16="http://schemas.microsoft.com/office/drawing/2014/main" id="{4FE05DAE-8DDA-8E03-258F-234A7ABDCA25}"/>
              </a:ext>
            </a:extLst>
          </p:cNvPr>
          <p:cNvCxnSpPr>
            <a:cxnSpLocks/>
            <a:stCxn id="162" idx="6"/>
            <a:endCxn id="163" idx="2"/>
          </p:cNvCxnSpPr>
          <p:nvPr/>
        </p:nvCxnSpPr>
        <p:spPr>
          <a:xfrm>
            <a:off x="4123503" y="2351129"/>
            <a:ext cx="1742375" cy="161843"/>
          </a:xfrm>
          <a:prstGeom prst="line">
            <a:avLst/>
          </a:prstGeom>
          <a:noFill/>
          <a:ln w="38100" cap="flat" cmpd="sng" algn="ctr">
            <a:solidFill>
              <a:srgbClr val="FFC000"/>
            </a:solidFill>
            <a:prstDash val="solid"/>
            <a:miter lim="800000"/>
          </a:ln>
          <a:effectLst/>
        </p:spPr>
      </p:cxnSp>
      <p:cxnSp>
        <p:nvCxnSpPr>
          <p:cNvPr id="111" name="Rechte verbindingslijn 110">
            <a:extLst>
              <a:ext uri="{FF2B5EF4-FFF2-40B4-BE49-F238E27FC236}">
                <a16:creationId xmlns:a16="http://schemas.microsoft.com/office/drawing/2014/main" id="{E5D25884-9A1C-9689-9B9B-4E8863BF937C}"/>
              </a:ext>
            </a:extLst>
          </p:cNvPr>
          <p:cNvCxnSpPr>
            <a:cxnSpLocks/>
            <a:stCxn id="165" idx="6"/>
            <a:endCxn id="164" idx="2"/>
          </p:cNvCxnSpPr>
          <p:nvPr/>
        </p:nvCxnSpPr>
        <p:spPr>
          <a:xfrm>
            <a:off x="4129755" y="2798118"/>
            <a:ext cx="1731892" cy="532447"/>
          </a:xfrm>
          <a:prstGeom prst="line">
            <a:avLst/>
          </a:prstGeom>
          <a:noFill/>
          <a:ln w="38100" cap="flat" cmpd="sng" algn="ctr">
            <a:solidFill>
              <a:srgbClr val="FFC000"/>
            </a:solidFill>
            <a:prstDash val="solid"/>
            <a:miter lim="800000"/>
          </a:ln>
          <a:effectLst/>
        </p:spPr>
      </p:cxnSp>
      <p:cxnSp>
        <p:nvCxnSpPr>
          <p:cNvPr id="113" name="Rechte verbindingslijn 112">
            <a:extLst>
              <a:ext uri="{FF2B5EF4-FFF2-40B4-BE49-F238E27FC236}">
                <a16:creationId xmlns:a16="http://schemas.microsoft.com/office/drawing/2014/main" id="{F04E1954-1BC4-0214-1A0F-60AB01178F32}"/>
              </a:ext>
            </a:extLst>
          </p:cNvPr>
          <p:cNvCxnSpPr>
            <a:cxnSpLocks/>
            <a:stCxn id="160" idx="5"/>
            <a:endCxn id="161" idx="0"/>
          </p:cNvCxnSpPr>
          <p:nvPr/>
        </p:nvCxnSpPr>
        <p:spPr>
          <a:xfrm>
            <a:off x="1007813" y="2189412"/>
            <a:ext cx="572858" cy="1233385"/>
          </a:xfrm>
          <a:prstGeom prst="line">
            <a:avLst/>
          </a:prstGeom>
          <a:noFill/>
          <a:ln w="38100" cap="flat" cmpd="sng" algn="ctr">
            <a:solidFill>
              <a:srgbClr val="FFC000"/>
            </a:solidFill>
            <a:prstDash val="solid"/>
            <a:miter lim="800000"/>
          </a:ln>
          <a:effectLst/>
        </p:spPr>
      </p:cxnSp>
      <p:sp>
        <p:nvSpPr>
          <p:cNvPr id="118" name="Ovaal 117">
            <a:extLst>
              <a:ext uri="{FF2B5EF4-FFF2-40B4-BE49-F238E27FC236}">
                <a16:creationId xmlns:a16="http://schemas.microsoft.com/office/drawing/2014/main" id="{5D16F128-8CE5-ED9B-1CAF-2408F369BC0A}"/>
              </a:ext>
            </a:extLst>
          </p:cNvPr>
          <p:cNvSpPr/>
          <p:nvPr/>
        </p:nvSpPr>
        <p:spPr>
          <a:xfrm>
            <a:off x="7122005" y="3075747"/>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5</a:t>
            </a:r>
          </a:p>
        </p:txBody>
      </p:sp>
      <p:grpSp>
        <p:nvGrpSpPr>
          <p:cNvPr id="119" name="Groep 118">
            <a:extLst>
              <a:ext uri="{FF2B5EF4-FFF2-40B4-BE49-F238E27FC236}">
                <a16:creationId xmlns:a16="http://schemas.microsoft.com/office/drawing/2014/main" id="{68781A19-EE55-8E94-5835-D315723FD10E}"/>
              </a:ext>
            </a:extLst>
          </p:cNvPr>
          <p:cNvGrpSpPr/>
          <p:nvPr/>
        </p:nvGrpSpPr>
        <p:grpSpPr>
          <a:xfrm>
            <a:off x="360973" y="2519979"/>
            <a:ext cx="580697" cy="421882"/>
            <a:chOff x="2565924" y="2446856"/>
            <a:chExt cx="774263" cy="562509"/>
          </a:xfrm>
        </p:grpSpPr>
        <p:sp>
          <p:nvSpPr>
            <p:cNvPr id="120" name="Rechthoek: afgeronde hoeken 119">
              <a:extLst>
                <a:ext uri="{FF2B5EF4-FFF2-40B4-BE49-F238E27FC236}">
                  <a16:creationId xmlns:a16="http://schemas.microsoft.com/office/drawing/2014/main" id="{38AF11A9-85D7-29FD-7DE7-E8338F78DB8F}"/>
                </a:ext>
              </a:extLst>
            </p:cNvPr>
            <p:cNvSpPr/>
            <p:nvPr/>
          </p:nvSpPr>
          <p:spPr>
            <a:xfrm>
              <a:off x="2588304" y="244685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21" name="Tekstvak 120">
              <a:extLst>
                <a:ext uri="{FF2B5EF4-FFF2-40B4-BE49-F238E27FC236}">
                  <a16:creationId xmlns:a16="http://schemas.microsoft.com/office/drawing/2014/main" id="{973350E7-EAAE-5D31-85CC-A58EA394908F}"/>
                </a:ext>
              </a:extLst>
            </p:cNvPr>
            <p:cNvSpPr txBox="1"/>
            <p:nvPr/>
          </p:nvSpPr>
          <p:spPr>
            <a:xfrm>
              <a:off x="2655740" y="2446856"/>
              <a:ext cx="650179" cy="276999"/>
            </a:xfrm>
            <a:prstGeom prst="rect">
              <a:avLst/>
            </a:prstGeom>
            <a:noFill/>
          </p:spPr>
          <p:txBody>
            <a:bodyPr wrap="none" rtlCol="0">
              <a:spAutoFit/>
            </a:bodyPr>
            <a:lstStyle/>
            <a:p>
              <a:r>
                <a:rPr lang="nl-NL" sz="750" dirty="0">
                  <a:solidFill>
                    <a:prstClr val="black"/>
                  </a:solidFill>
                  <a:latin typeface="Aptos" panose="02110004020202020204"/>
                </a:rPr>
                <a:t>C.1.2.1</a:t>
              </a:r>
            </a:p>
          </p:txBody>
        </p:sp>
        <p:sp>
          <p:nvSpPr>
            <p:cNvPr id="122" name="Tekstvak 121">
              <a:extLst>
                <a:ext uri="{FF2B5EF4-FFF2-40B4-BE49-F238E27FC236}">
                  <a16:creationId xmlns:a16="http://schemas.microsoft.com/office/drawing/2014/main" id="{2CA48EA1-8014-2CF9-E361-690F6EF51173}"/>
                </a:ext>
              </a:extLst>
            </p:cNvPr>
            <p:cNvSpPr txBox="1"/>
            <p:nvPr/>
          </p:nvSpPr>
          <p:spPr>
            <a:xfrm>
              <a:off x="2565924" y="260925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Producten aan klanten offreren</a:t>
              </a:r>
              <a:endParaRPr lang="nl-NL" sz="450" dirty="0">
                <a:solidFill>
                  <a:prstClr val="black"/>
                </a:solidFill>
                <a:latin typeface="Aptos" panose="02110004020202020204"/>
              </a:endParaRPr>
            </a:p>
          </p:txBody>
        </p:sp>
      </p:grpSp>
      <p:grpSp>
        <p:nvGrpSpPr>
          <p:cNvPr id="123" name="Groep 122">
            <a:extLst>
              <a:ext uri="{FF2B5EF4-FFF2-40B4-BE49-F238E27FC236}">
                <a16:creationId xmlns:a16="http://schemas.microsoft.com/office/drawing/2014/main" id="{18ECE2A2-3045-9F04-2034-EB3ADE260ACF}"/>
              </a:ext>
            </a:extLst>
          </p:cNvPr>
          <p:cNvGrpSpPr/>
          <p:nvPr/>
        </p:nvGrpSpPr>
        <p:grpSpPr>
          <a:xfrm>
            <a:off x="989786" y="3439489"/>
            <a:ext cx="647144" cy="393734"/>
            <a:chOff x="4004846" y="1084014"/>
            <a:chExt cx="862859" cy="524979"/>
          </a:xfrm>
        </p:grpSpPr>
        <p:sp>
          <p:nvSpPr>
            <p:cNvPr id="124" name="Rechthoek: afgeronde hoeken 123">
              <a:extLst>
                <a:ext uri="{FF2B5EF4-FFF2-40B4-BE49-F238E27FC236}">
                  <a16:creationId xmlns:a16="http://schemas.microsoft.com/office/drawing/2014/main" id="{56672914-D300-14F6-F442-9BF195A68F4A}"/>
                </a:ext>
              </a:extLst>
            </p:cNvPr>
            <p:cNvSpPr/>
            <p:nvPr/>
          </p:nvSpPr>
          <p:spPr>
            <a:xfrm>
              <a:off x="4062762" y="10840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25" name="Tekstvak 124">
              <a:extLst>
                <a:ext uri="{FF2B5EF4-FFF2-40B4-BE49-F238E27FC236}">
                  <a16:creationId xmlns:a16="http://schemas.microsoft.com/office/drawing/2014/main" id="{BA1A34F6-CFEC-F1DA-3533-0DD8E0737DC2}"/>
                </a:ext>
              </a:extLst>
            </p:cNvPr>
            <p:cNvSpPr txBox="1"/>
            <p:nvPr/>
          </p:nvSpPr>
          <p:spPr>
            <a:xfrm>
              <a:off x="4134442" y="1096089"/>
              <a:ext cx="650179" cy="276999"/>
            </a:xfrm>
            <a:prstGeom prst="rect">
              <a:avLst/>
            </a:prstGeom>
            <a:noFill/>
          </p:spPr>
          <p:txBody>
            <a:bodyPr wrap="none" rtlCol="0">
              <a:spAutoFit/>
            </a:bodyPr>
            <a:lstStyle/>
            <a:p>
              <a:r>
                <a:rPr lang="nl-NL" sz="750" dirty="0">
                  <a:solidFill>
                    <a:prstClr val="black"/>
                  </a:solidFill>
                  <a:latin typeface="Aptos" panose="02110004020202020204"/>
                </a:rPr>
                <a:t>C.1.3.3</a:t>
              </a:r>
            </a:p>
          </p:txBody>
        </p:sp>
        <p:sp>
          <p:nvSpPr>
            <p:cNvPr id="126" name="Tekstvak 125">
              <a:extLst>
                <a:ext uri="{FF2B5EF4-FFF2-40B4-BE49-F238E27FC236}">
                  <a16:creationId xmlns:a16="http://schemas.microsoft.com/office/drawing/2014/main" id="{967B532A-0C91-38C1-2377-31D62BF3DB09}"/>
                </a:ext>
              </a:extLst>
            </p:cNvPr>
            <p:cNvSpPr txBox="1"/>
            <p:nvPr/>
          </p:nvSpPr>
          <p:spPr>
            <a:xfrm>
              <a:off x="4004846" y="1208883"/>
              <a:ext cx="862859"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Openstaande vorderingen innen</a:t>
              </a:r>
              <a:endParaRPr lang="nl-NL" sz="450" dirty="0">
                <a:solidFill>
                  <a:prstClr val="black"/>
                </a:solidFill>
                <a:latin typeface="Aptos" panose="02110004020202020204"/>
              </a:endParaRPr>
            </a:p>
          </p:txBody>
        </p:sp>
      </p:grpSp>
      <p:grpSp>
        <p:nvGrpSpPr>
          <p:cNvPr id="129" name="Groep 128">
            <a:extLst>
              <a:ext uri="{FF2B5EF4-FFF2-40B4-BE49-F238E27FC236}">
                <a16:creationId xmlns:a16="http://schemas.microsoft.com/office/drawing/2014/main" id="{4DB90431-5C1D-3FA2-7A59-D1D73976CD77}"/>
              </a:ext>
            </a:extLst>
          </p:cNvPr>
          <p:cNvGrpSpPr/>
          <p:nvPr/>
        </p:nvGrpSpPr>
        <p:grpSpPr>
          <a:xfrm>
            <a:off x="5846844" y="3145730"/>
            <a:ext cx="627588" cy="359280"/>
            <a:chOff x="8998573" y="2945724"/>
            <a:chExt cx="836784" cy="479040"/>
          </a:xfrm>
        </p:grpSpPr>
        <p:sp>
          <p:nvSpPr>
            <p:cNvPr id="131" name="Rechthoek: afgeronde hoeken 130">
              <a:extLst>
                <a:ext uri="{FF2B5EF4-FFF2-40B4-BE49-F238E27FC236}">
                  <a16:creationId xmlns:a16="http://schemas.microsoft.com/office/drawing/2014/main" id="{F41F379E-2837-8FF7-DC45-F6EE8C1BD8A7}"/>
                </a:ext>
              </a:extLst>
            </p:cNvPr>
            <p:cNvSpPr/>
            <p:nvPr/>
          </p:nvSpPr>
          <p:spPr>
            <a:xfrm>
              <a:off x="9097691" y="2945724"/>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32" name="Tekstvak 131">
              <a:extLst>
                <a:ext uri="{FF2B5EF4-FFF2-40B4-BE49-F238E27FC236}">
                  <a16:creationId xmlns:a16="http://schemas.microsoft.com/office/drawing/2014/main" id="{9F9940DD-5619-7D32-ED97-7A1240D0186D}"/>
                </a:ext>
              </a:extLst>
            </p:cNvPr>
            <p:cNvSpPr txBox="1"/>
            <p:nvPr/>
          </p:nvSpPr>
          <p:spPr>
            <a:xfrm>
              <a:off x="9128725" y="2976137"/>
              <a:ext cx="650179" cy="276999"/>
            </a:xfrm>
            <a:prstGeom prst="rect">
              <a:avLst/>
            </a:prstGeom>
            <a:noFill/>
          </p:spPr>
          <p:txBody>
            <a:bodyPr wrap="none" rtlCol="0">
              <a:spAutoFit/>
            </a:bodyPr>
            <a:lstStyle/>
            <a:p>
              <a:r>
                <a:rPr lang="nl-NL" sz="750" dirty="0">
                  <a:solidFill>
                    <a:prstClr val="black"/>
                  </a:solidFill>
                  <a:latin typeface="Aptos" panose="02110004020202020204"/>
                </a:rPr>
                <a:t>C.5.3.5</a:t>
              </a:r>
            </a:p>
          </p:txBody>
        </p:sp>
        <p:sp>
          <p:nvSpPr>
            <p:cNvPr id="133" name="Tekstvak 132">
              <a:extLst>
                <a:ext uri="{FF2B5EF4-FFF2-40B4-BE49-F238E27FC236}">
                  <a16:creationId xmlns:a16="http://schemas.microsoft.com/office/drawing/2014/main" id="{4E39E4BB-03B0-87E3-5C32-4D5DE7C4261A}"/>
                </a:ext>
              </a:extLst>
            </p:cNvPr>
            <p:cNvSpPr txBox="1"/>
            <p:nvPr/>
          </p:nvSpPr>
          <p:spPr>
            <a:xfrm>
              <a:off x="8998573" y="3114715"/>
              <a:ext cx="836784"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Werkzaamheden uitvoeren</a:t>
              </a:r>
              <a:endParaRPr lang="nl-NL" sz="450" dirty="0">
                <a:solidFill>
                  <a:prstClr val="black"/>
                </a:solidFill>
                <a:latin typeface="Aptos" panose="02110004020202020204"/>
              </a:endParaRPr>
            </a:p>
          </p:txBody>
        </p:sp>
      </p:grpSp>
      <p:grpSp>
        <p:nvGrpSpPr>
          <p:cNvPr id="134" name="Groep 133">
            <a:extLst>
              <a:ext uri="{FF2B5EF4-FFF2-40B4-BE49-F238E27FC236}">
                <a16:creationId xmlns:a16="http://schemas.microsoft.com/office/drawing/2014/main" id="{8FAA253E-D16B-536D-3B8C-BD0CFFA203D9}"/>
              </a:ext>
            </a:extLst>
          </p:cNvPr>
          <p:cNvGrpSpPr/>
          <p:nvPr/>
        </p:nvGrpSpPr>
        <p:grpSpPr>
          <a:xfrm>
            <a:off x="2073605" y="2490713"/>
            <a:ext cx="650132" cy="487143"/>
            <a:chOff x="10448224" y="1233579"/>
            <a:chExt cx="866843" cy="649524"/>
          </a:xfrm>
        </p:grpSpPr>
        <p:sp>
          <p:nvSpPr>
            <p:cNvPr id="135" name="Rechthoek: afgeronde hoeken 134">
              <a:extLst>
                <a:ext uri="{FF2B5EF4-FFF2-40B4-BE49-F238E27FC236}">
                  <a16:creationId xmlns:a16="http://schemas.microsoft.com/office/drawing/2014/main" id="{A90E4A11-389A-9103-17D6-58F8371CCD0C}"/>
                </a:ext>
              </a:extLst>
            </p:cNvPr>
            <p:cNvSpPr/>
            <p:nvPr/>
          </p:nvSpPr>
          <p:spPr>
            <a:xfrm>
              <a:off x="10524124" y="1233579"/>
              <a:ext cx="790943" cy="649524"/>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36" name="Tekstvak 135">
              <a:extLst>
                <a:ext uri="{FF2B5EF4-FFF2-40B4-BE49-F238E27FC236}">
                  <a16:creationId xmlns:a16="http://schemas.microsoft.com/office/drawing/2014/main" id="{DC1049EB-C26B-1688-9E8E-6B684E592EB7}"/>
                </a:ext>
              </a:extLst>
            </p:cNvPr>
            <p:cNvSpPr txBox="1"/>
            <p:nvPr/>
          </p:nvSpPr>
          <p:spPr>
            <a:xfrm>
              <a:off x="10580816" y="1242950"/>
              <a:ext cx="650179" cy="276999"/>
            </a:xfrm>
            <a:prstGeom prst="rect">
              <a:avLst/>
            </a:prstGeom>
            <a:noFill/>
          </p:spPr>
          <p:txBody>
            <a:bodyPr wrap="none" rtlCol="0">
              <a:spAutoFit/>
            </a:bodyPr>
            <a:lstStyle/>
            <a:p>
              <a:r>
                <a:rPr lang="nl-NL" sz="750" dirty="0">
                  <a:solidFill>
                    <a:prstClr val="black"/>
                  </a:solidFill>
                  <a:latin typeface="Aptos" panose="02110004020202020204"/>
                </a:rPr>
                <a:t>C.2.1.5</a:t>
              </a:r>
            </a:p>
          </p:txBody>
        </p:sp>
        <p:sp>
          <p:nvSpPr>
            <p:cNvPr id="137" name="Tekstvak 136">
              <a:extLst>
                <a:ext uri="{FF2B5EF4-FFF2-40B4-BE49-F238E27FC236}">
                  <a16:creationId xmlns:a16="http://schemas.microsoft.com/office/drawing/2014/main" id="{63E63A83-7E3C-8389-75AE-C2D45956375D}"/>
                </a:ext>
              </a:extLst>
            </p:cNvPr>
            <p:cNvSpPr txBox="1"/>
            <p:nvPr/>
          </p:nvSpPr>
          <p:spPr>
            <a:xfrm>
              <a:off x="10448224" y="1389322"/>
              <a:ext cx="856878"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opnemen in de besturing van energietransport</a:t>
              </a:r>
              <a:endParaRPr lang="nl-NL" sz="450" dirty="0">
                <a:solidFill>
                  <a:prstClr val="black"/>
                </a:solidFill>
                <a:latin typeface="Aptos" panose="02110004020202020204"/>
              </a:endParaRPr>
            </a:p>
          </p:txBody>
        </p:sp>
      </p:grpSp>
      <p:grpSp>
        <p:nvGrpSpPr>
          <p:cNvPr id="138" name="Groep 137">
            <a:extLst>
              <a:ext uri="{FF2B5EF4-FFF2-40B4-BE49-F238E27FC236}">
                <a16:creationId xmlns:a16="http://schemas.microsoft.com/office/drawing/2014/main" id="{EF31932A-D17F-40F0-59A2-18D3B82F7269}"/>
              </a:ext>
            </a:extLst>
          </p:cNvPr>
          <p:cNvGrpSpPr/>
          <p:nvPr/>
        </p:nvGrpSpPr>
        <p:grpSpPr>
          <a:xfrm>
            <a:off x="3463769" y="2448262"/>
            <a:ext cx="678744" cy="403556"/>
            <a:chOff x="10461793" y="2791183"/>
            <a:chExt cx="904992" cy="538075"/>
          </a:xfrm>
        </p:grpSpPr>
        <p:sp>
          <p:nvSpPr>
            <p:cNvPr id="139" name="Rechthoek: afgeronde hoeken 138">
              <a:extLst>
                <a:ext uri="{FF2B5EF4-FFF2-40B4-BE49-F238E27FC236}">
                  <a16:creationId xmlns:a16="http://schemas.microsoft.com/office/drawing/2014/main" id="{7BF9E39C-0266-D055-2C93-1982B6AF100C}"/>
                </a:ext>
              </a:extLst>
            </p:cNvPr>
            <p:cNvSpPr/>
            <p:nvPr/>
          </p:nvSpPr>
          <p:spPr>
            <a:xfrm>
              <a:off x="10525051" y="2814111"/>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40" name="Tekstvak 139">
              <a:extLst>
                <a:ext uri="{FF2B5EF4-FFF2-40B4-BE49-F238E27FC236}">
                  <a16:creationId xmlns:a16="http://schemas.microsoft.com/office/drawing/2014/main" id="{DE5185DF-B56A-E781-20B7-85C7824BE968}"/>
                </a:ext>
              </a:extLst>
            </p:cNvPr>
            <p:cNvSpPr txBox="1"/>
            <p:nvPr/>
          </p:nvSpPr>
          <p:spPr>
            <a:xfrm>
              <a:off x="10591954" y="2791183"/>
              <a:ext cx="650179" cy="276999"/>
            </a:xfrm>
            <a:prstGeom prst="rect">
              <a:avLst/>
            </a:prstGeom>
            <a:noFill/>
          </p:spPr>
          <p:txBody>
            <a:bodyPr wrap="none" rtlCol="0">
              <a:spAutoFit/>
            </a:bodyPr>
            <a:lstStyle/>
            <a:p>
              <a:r>
                <a:rPr lang="nl-NL" sz="750" dirty="0">
                  <a:solidFill>
                    <a:prstClr val="black"/>
                  </a:solidFill>
                  <a:latin typeface="Aptos" panose="02110004020202020204"/>
                </a:rPr>
                <a:t>C.3.1.9</a:t>
              </a:r>
            </a:p>
          </p:txBody>
        </p:sp>
        <p:sp>
          <p:nvSpPr>
            <p:cNvPr id="141" name="Tekstvak 140">
              <a:extLst>
                <a:ext uri="{FF2B5EF4-FFF2-40B4-BE49-F238E27FC236}">
                  <a16:creationId xmlns:a16="http://schemas.microsoft.com/office/drawing/2014/main" id="{D0274527-194B-8705-6F36-EEBA45585311}"/>
                </a:ext>
              </a:extLst>
            </p:cNvPr>
            <p:cNvSpPr txBox="1"/>
            <p:nvPr/>
          </p:nvSpPr>
          <p:spPr>
            <a:xfrm>
              <a:off x="10461793" y="2929148"/>
              <a:ext cx="904992"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Netcomponent in levenscyclusbeheer opnemen</a:t>
              </a:r>
              <a:endParaRPr lang="nl-NL" sz="450" dirty="0">
                <a:solidFill>
                  <a:prstClr val="black"/>
                </a:solidFill>
                <a:latin typeface="Aptos" panose="02110004020202020204"/>
              </a:endParaRPr>
            </a:p>
          </p:txBody>
        </p:sp>
      </p:grpSp>
      <p:grpSp>
        <p:nvGrpSpPr>
          <p:cNvPr id="142" name="Groep 141">
            <a:extLst>
              <a:ext uri="{FF2B5EF4-FFF2-40B4-BE49-F238E27FC236}">
                <a16:creationId xmlns:a16="http://schemas.microsoft.com/office/drawing/2014/main" id="{B5D797B9-FDA9-B4A4-6CB5-2D3C64F411F5}"/>
              </a:ext>
            </a:extLst>
          </p:cNvPr>
          <p:cNvGrpSpPr/>
          <p:nvPr/>
        </p:nvGrpSpPr>
        <p:grpSpPr>
          <a:xfrm>
            <a:off x="5876415" y="2415197"/>
            <a:ext cx="580697" cy="395850"/>
            <a:chOff x="8067606" y="2896169"/>
            <a:chExt cx="774263" cy="527800"/>
          </a:xfrm>
        </p:grpSpPr>
        <p:sp>
          <p:nvSpPr>
            <p:cNvPr id="143" name="Rechthoek: afgeronde hoeken 142">
              <a:extLst>
                <a:ext uri="{FF2B5EF4-FFF2-40B4-BE49-F238E27FC236}">
                  <a16:creationId xmlns:a16="http://schemas.microsoft.com/office/drawing/2014/main" id="{6CD0F0BE-2FA2-98EE-4BD9-C13D0D4A145D}"/>
                </a:ext>
              </a:extLst>
            </p:cNvPr>
            <p:cNvSpPr/>
            <p:nvPr/>
          </p:nvSpPr>
          <p:spPr>
            <a:xfrm>
              <a:off x="8113384" y="2933342"/>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44" name="Tekstvak 143">
              <a:extLst>
                <a:ext uri="{FF2B5EF4-FFF2-40B4-BE49-F238E27FC236}">
                  <a16:creationId xmlns:a16="http://schemas.microsoft.com/office/drawing/2014/main" id="{60C018C9-F284-CED5-255C-A0AA40880F0D}"/>
                </a:ext>
              </a:extLst>
            </p:cNvPr>
            <p:cNvSpPr txBox="1"/>
            <p:nvPr/>
          </p:nvSpPr>
          <p:spPr>
            <a:xfrm>
              <a:off x="8151458" y="2896169"/>
              <a:ext cx="650179" cy="276998"/>
            </a:xfrm>
            <a:prstGeom prst="rect">
              <a:avLst/>
            </a:prstGeom>
            <a:noFill/>
          </p:spPr>
          <p:txBody>
            <a:bodyPr wrap="none" rtlCol="0">
              <a:spAutoFit/>
            </a:bodyPr>
            <a:lstStyle/>
            <a:p>
              <a:r>
                <a:rPr lang="nl-NL" sz="750" dirty="0">
                  <a:solidFill>
                    <a:prstClr val="black"/>
                  </a:solidFill>
                  <a:latin typeface="Aptos" panose="02110004020202020204"/>
                </a:rPr>
                <a:t>C.5.2.2</a:t>
              </a:r>
            </a:p>
          </p:txBody>
        </p:sp>
        <p:sp>
          <p:nvSpPr>
            <p:cNvPr id="145" name="Tekstvak 144">
              <a:extLst>
                <a:ext uri="{FF2B5EF4-FFF2-40B4-BE49-F238E27FC236}">
                  <a16:creationId xmlns:a16="http://schemas.microsoft.com/office/drawing/2014/main" id="{8A81FD7B-C5AC-9FFF-C4D9-4000C57F8C01}"/>
                </a:ext>
              </a:extLst>
            </p:cNvPr>
            <p:cNvSpPr txBox="1"/>
            <p:nvPr/>
          </p:nvSpPr>
          <p:spPr>
            <a:xfrm>
              <a:off x="8067606" y="3023860"/>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Opdrachten geven aan uitvoering</a:t>
              </a:r>
              <a:endParaRPr lang="nl-NL" sz="450" dirty="0">
                <a:solidFill>
                  <a:prstClr val="black"/>
                </a:solidFill>
                <a:latin typeface="Aptos" panose="02110004020202020204"/>
              </a:endParaRPr>
            </a:p>
          </p:txBody>
        </p:sp>
      </p:grpSp>
      <p:grpSp>
        <p:nvGrpSpPr>
          <p:cNvPr id="146" name="Groep 145">
            <a:extLst>
              <a:ext uri="{FF2B5EF4-FFF2-40B4-BE49-F238E27FC236}">
                <a16:creationId xmlns:a16="http://schemas.microsoft.com/office/drawing/2014/main" id="{F03BFBBB-EC0B-9889-BA8C-D1715136D1ED}"/>
              </a:ext>
            </a:extLst>
          </p:cNvPr>
          <p:cNvGrpSpPr/>
          <p:nvPr/>
        </p:nvGrpSpPr>
        <p:grpSpPr>
          <a:xfrm>
            <a:off x="3501801" y="1933787"/>
            <a:ext cx="580697" cy="492890"/>
            <a:chOff x="7090248" y="2780284"/>
            <a:chExt cx="774263" cy="657186"/>
          </a:xfrm>
        </p:grpSpPr>
        <p:sp>
          <p:nvSpPr>
            <p:cNvPr id="147" name="Rechthoek: afgeronde hoeken 146">
              <a:extLst>
                <a:ext uri="{FF2B5EF4-FFF2-40B4-BE49-F238E27FC236}">
                  <a16:creationId xmlns:a16="http://schemas.microsoft.com/office/drawing/2014/main" id="{1D92978F-288F-86A1-6A55-656B48FB96F2}"/>
                </a:ext>
              </a:extLst>
            </p:cNvPr>
            <p:cNvSpPr/>
            <p:nvPr/>
          </p:nvSpPr>
          <p:spPr>
            <a:xfrm>
              <a:off x="7110587" y="2780284"/>
              <a:ext cx="733586" cy="613222"/>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48" name="Tekstvak 147">
              <a:extLst>
                <a:ext uri="{FF2B5EF4-FFF2-40B4-BE49-F238E27FC236}">
                  <a16:creationId xmlns:a16="http://schemas.microsoft.com/office/drawing/2014/main" id="{6BCA42DC-2D6C-54B5-B279-49B7B3744C87}"/>
                </a:ext>
              </a:extLst>
            </p:cNvPr>
            <p:cNvSpPr txBox="1"/>
            <p:nvPr/>
          </p:nvSpPr>
          <p:spPr>
            <a:xfrm>
              <a:off x="7182267" y="2794635"/>
              <a:ext cx="650179" cy="276998"/>
            </a:xfrm>
            <a:prstGeom prst="rect">
              <a:avLst/>
            </a:prstGeom>
            <a:noFill/>
          </p:spPr>
          <p:txBody>
            <a:bodyPr wrap="none" rtlCol="0">
              <a:spAutoFit/>
            </a:bodyPr>
            <a:lstStyle/>
            <a:p>
              <a:r>
                <a:rPr lang="nl-NL" sz="750" dirty="0">
                  <a:solidFill>
                    <a:prstClr val="black"/>
                  </a:solidFill>
                  <a:latin typeface="Aptos" panose="02110004020202020204"/>
                </a:rPr>
                <a:t>C.3.1.8</a:t>
              </a:r>
            </a:p>
          </p:txBody>
        </p:sp>
        <p:sp>
          <p:nvSpPr>
            <p:cNvPr id="149" name="Tekstvak 148">
              <a:extLst>
                <a:ext uri="{FF2B5EF4-FFF2-40B4-BE49-F238E27FC236}">
                  <a16:creationId xmlns:a16="http://schemas.microsoft.com/office/drawing/2014/main" id="{908F956E-EE3D-8971-5A52-1DDB2D7F20F5}"/>
                </a:ext>
              </a:extLst>
            </p:cNvPr>
            <p:cNvSpPr txBox="1"/>
            <p:nvPr/>
          </p:nvSpPr>
          <p:spPr>
            <a:xfrm>
              <a:off x="7090248" y="2945028"/>
              <a:ext cx="774263" cy="492442"/>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 voor netaanpassing verstrekken en bewaken</a:t>
              </a:r>
              <a:endParaRPr lang="nl-NL" sz="450" dirty="0">
                <a:solidFill>
                  <a:prstClr val="black"/>
                </a:solidFill>
                <a:latin typeface="Aptos" panose="02110004020202020204"/>
              </a:endParaRPr>
            </a:p>
          </p:txBody>
        </p:sp>
      </p:grpSp>
      <p:grpSp>
        <p:nvGrpSpPr>
          <p:cNvPr id="150" name="Groep 149">
            <a:extLst>
              <a:ext uri="{FF2B5EF4-FFF2-40B4-BE49-F238E27FC236}">
                <a16:creationId xmlns:a16="http://schemas.microsoft.com/office/drawing/2014/main" id="{43ABD9D7-4EBD-D94E-ADC5-442F552156A0}"/>
              </a:ext>
            </a:extLst>
          </p:cNvPr>
          <p:cNvGrpSpPr/>
          <p:nvPr/>
        </p:nvGrpSpPr>
        <p:grpSpPr>
          <a:xfrm>
            <a:off x="314562" y="1956943"/>
            <a:ext cx="673519" cy="484994"/>
            <a:chOff x="1585656" y="1003429"/>
            <a:chExt cx="898025" cy="646658"/>
          </a:xfrm>
        </p:grpSpPr>
        <p:sp>
          <p:nvSpPr>
            <p:cNvPr id="151" name="Rechthoek: afgeronde hoeken 150">
              <a:extLst>
                <a:ext uri="{FF2B5EF4-FFF2-40B4-BE49-F238E27FC236}">
                  <a16:creationId xmlns:a16="http://schemas.microsoft.com/office/drawing/2014/main" id="{46F66334-B95A-9D77-DAC3-8AB4569B3BD8}"/>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52" name="Tekstvak 151">
              <a:extLst>
                <a:ext uri="{FF2B5EF4-FFF2-40B4-BE49-F238E27FC236}">
                  <a16:creationId xmlns:a16="http://schemas.microsoft.com/office/drawing/2014/main" id="{00977F03-0D75-BEF7-24F8-683F36D28E70}"/>
                </a:ext>
              </a:extLst>
            </p:cNvPr>
            <p:cNvSpPr txBox="1"/>
            <p:nvPr/>
          </p:nvSpPr>
          <p:spPr>
            <a:xfrm>
              <a:off x="1585656" y="1157644"/>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153" name="Tekstvak 152">
              <a:extLst>
                <a:ext uri="{FF2B5EF4-FFF2-40B4-BE49-F238E27FC236}">
                  <a16:creationId xmlns:a16="http://schemas.microsoft.com/office/drawing/2014/main" id="{F25B945E-91CA-C271-3F35-F2B77FD5AFE0}"/>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grpSp>
        <p:nvGrpSpPr>
          <p:cNvPr id="154" name="Groep 153">
            <a:extLst>
              <a:ext uri="{FF2B5EF4-FFF2-40B4-BE49-F238E27FC236}">
                <a16:creationId xmlns:a16="http://schemas.microsoft.com/office/drawing/2014/main" id="{464E95A9-4D06-AF9B-6AF4-E1C5C5615A80}"/>
              </a:ext>
            </a:extLst>
          </p:cNvPr>
          <p:cNvGrpSpPr/>
          <p:nvPr/>
        </p:nvGrpSpPr>
        <p:grpSpPr>
          <a:xfrm>
            <a:off x="348433" y="2908935"/>
            <a:ext cx="631047" cy="464536"/>
            <a:chOff x="3642064" y="3363221"/>
            <a:chExt cx="841396" cy="619382"/>
          </a:xfrm>
        </p:grpSpPr>
        <p:sp>
          <p:nvSpPr>
            <p:cNvPr id="155" name="Rechthoek: afgeronde hoeken 154">
              <a:extLst>
                <a:ext uri="{FF2B5EF4-FFF2-40B4-BE49-F238E27FC236}">
                  <a16:creationId xmlns:a16="http://schemas.microsoft.com/office/drawing/2014/main" id="{810BD2D8-ACC7-7917-09A7-93578A1C7DA7}"/>
                </a:ext>
              </a:extLst>
            </p:cNvPr>
            <p:cNvSpPr/>
            <p:nvPr/>
          </p:nvSpPr>
          <p:spPr>
            <a:xfrm>
              <a:off x="3683597" y="3380453"/>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56" name="Tekstvak 155">
              <a:extLst>
                <a:ext uri="{FF2B5EF4-FFF2-40B4-BE49-F238E27FC236}">
                  <a16:creationId xmlns:a16="http://schemas.microsoft.com/office/drawing/2014/main" id="{1671D6A7-3B22-5E58-39D9-7AE744857F6C}"/>
                </a:ext>
              </a:extLst>
            </p:cNvPr>
            <p:cNvSpPr txBox="1"/>
            <p:nvPr/>
          </p:nvSpPr>
          <p:spPr>
            <a:xfrm>
              <a:off x="3642064" y="3490160"/>
              <a:ext cx="841396" cy="492443"/>
            </a:xfrm>
            <a:prstGeom prst="rect">
              <a:avLst/>
            </a:prstGeom>
            <a:noFill/>
          </p:spPr>
          <p:txBody>
            <a:bodyPr wrap="square">
              <a:spAutoFit/>
            </a:bodyPr>
            <a:lstStyle/>
            <a:p>
              <a:pPr algn="ctr"/>
              <a:r>
                <a:rPr lang="nl-NL" sz="450" dirty="0" err="1">
                  <a:solidFill>
                    <a:srgbClr val="333333"/>
                  </a:solidFill>
                  <a:latin typeface="Open Sans" panose="020B0606030504020204" pitchFamily="34" charset="0"/>
                </a:rPr>
                <a:t>Klantovereen</a:t>
              </a:r>
              <a:r>
                <a:rPr lang="nl-NL" sz="450" dirty="0">
                  <a:solidFill>
                    <a:srgbClr val="333333"/>
                  </a:solidFill>
                  <a:latin typeface="Open Sans" panose="020B0606030504020204" pitchFamily="34" charset="0"/>
                </a:rPr>
                <a:t>-komsten afsluiten en beheren</a:t>
              </a:r>
              <a:endParaRPr lang="nl-NL" sz="450" dirty="0">
                <a:solidFill>
                  <a:prstClr val="black"/>
                </a:solidFill>
                <a:latin typeface="Aptos" panose="02110004020202020204"/>
              </a:endParaRPr>
            </a:p>
          </p:txBody>
        </p:sp>
        <p:sp>
          <p:nvSpPr>
            <p:cNvPr id="157" name="Tekstvak 156">
              <a:extLst>
                <a:ext uri="{FF2B5EF4-FFF2-40B4-BE49-F238E27FC236}">
                  <a16:creationId xmlns:a16="http://schemas.microsoft.com/office/drawing/2014/main" id="{D218B625-9EF7-6A63-E0BA-3FD165228380}"/>
                </a:ext>
              </a:extLst>
            </p:cNvPr>
            <p:cNvSpPr txBox="1"/>
            <p:nvPr/>
          </p:nvSpPr>
          <p:spPr>
            <a:xfrm>
              <a:off x="3735123" y="3363221"/>
              <a:ext cx="650179" cy="276999"/>
            </a:xfrm>
            <a:prstGeom prst="rect">
              <a:avLst/>
            </a:prstGeom>
            <a:noFill/>
          </p:spPr>
          <p:txBody>
            <a:bodyPr wrap="none" rtlCol="0">
              <a:spAutoFit/>
            </a:bodyPr>
            <a:lstStyle/>
            <a:p>
              <a:r>
                <a:rPr lang="nl-NL" sz="750" dirty="0">
                  <a:solidFill>
                    <a:prstClr val="black"/>
                  </a:solidFill>
                  <a:latin typeface="Aptos" panose="02110004020202020204"/>
                </a:rPr>
                <a:t>C.1.2.2</a:t>
              </a:r>
            </a:p>
          </p:txBody>
        </p:sp>
      </p:grpSp>
      <p:sp>
        <p:nvSpPr>
          <p:cNvPr id="158" name="Ovaal 157">
            <a:extLst>
              <a:ext uri="{FF2B5EF4-FFF2-40B4-BE49-F238E27FC236}">
                <a16:creationId xmlns:a16="http://schemas.microsoft.com/office/drawing/2014/main" id="{1557D187-43DC-9457-C577-49E934AD3C78}"/>
              </a:ext>
            </a:extLst>
          </p:cNvPr>
          <p:cNvSpPr/>
          <p:nvPr/>
        </p:nvSpPr>
        <p:spPr>
          <a:xfrm>
            <a:off x="912211" y="3049033"/>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3</a:t>
            </a:r>
          </a:p>
        </p:txBody>
      </p:sp>
      <p:sp>
        <p:nvSpPr>
          <p:cNvPr id="159" name="Ovaal 158">
            <a:extLst>
              <a:ext uri="{FF2B5EF4-FFF2-40B4-BE49-F238E27FC236}">
                <a16:creationId xmlns:a16="http://schemas.microsoft.com/office/drawing/2014/main" id="{F759FE3C-730E-9EDC-0265-C898671033E7}"/>
              </a:ext>
            </a:extLst>
          </p:cNvPr>
          <p:cNvSpPr/>
          <p:nvPr/>
        </p:nvSpPr>
        <p:spPr>
          <a:xfrm>
            <a:off x="911774" y="2640722"/>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2</a:t>
            </a:r>
          </a:p>
        </p:txBody>
      </p:sp>
      <p:sp>
        <p:nvSpPr>
          <p:cNvPr id="160" name="Ovaal 159">
            <a:extLst>
              <a:ext uri="{FF2B5EF4-FFF2-40B4-BE49-F238E27FC236}">
                <a16:creationId xmlns:a16="http://schemas.microsoft.com/office/drawing/2014/main" id="{56722B96-5257-D681-8769-B8A10B10C56B}"/>
              </a:ext>
            </a:extLst>
          </p:cNvPr>
          <p:cNvSpPr/>
          <p:nvPr/>
        </p:nvSpPr>
        <p:spPr>
          <a:xfrm>
            <a:off x="911774" y="2099849"/>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1</a:t>
            </a:r>
          </a:p>
        </p:txBody>
      </p:sp>
      <p:sp>
        <p:nvSpPr>
          <p:cNvPr id="161" name="Ovaal 160">
            <a:extLst>
              <a:ext uri="{FF2B5EF4-FFF2-40B4-BE49-F238E27FC236}">
                <a16:creationId xmlns:a16="http://schemas.microsoft.com/office/drawing/2014/main" id="{3127AEE4-1325-B773-EB36-077840090ED8}"/>
              </a:ext>
            </a:extLst>
          </p:cNvPr>
          <p:cNvSpPr/>
          <p:nvPr/>
        </p:nvSpPr>
        <p:spPr>
          <a:xfrm>
            <a:off x="1524412" y="3422797"/>
            <a:ext cx="112518" cy="104930"/>
          </a:xfrm>
          <a:prstGeom prst="ellipse">
            <a:avLst/>
          </a:prstGeom>
          <a:solidFill>
            <a:sysClr val="window" lastClr="FFFFFF"/>
          </a:solidFill>
          <a:ln w="19050" cap="flat" cmpd="sng" algn="ctr">
            <a:solidFill>
              <a:srgbClr val="FFC000"/>
            </a:solidFill>
            <a:prstDash val="solid"/>
            <a:miter lim="800000"/>
          </a:ln>
          <a:effectLst/>
        </p:spPr>
        <p:txBody>
          <a:bodyPr lIns="0" rIns="0" rtlCol="0" anchor="ctr"/>
          <a:lstStyle/>
          <a:p>
            <a:pPr algn="ctr">
              <a:defRPr/>
            </a:pPr>
            <a:r>
              <a:rPr lang="nl-NL" sz="525" kern="0" dirty="0">
                <a:latin typeface="Aptos" panose="02110004020202020204"/>
              </a:rPr>
              <a:t>12</a:t>
            </a:r>
          </a:p>
        </p:txBody>
      </p:sp>
      <p:sp>
        <p:nvSpPr>
          <p:cNvPr id="162" name="Ovaal 161">
            <a:extLst>
              <a:ext uri="{FF2B5EF4-FFF2-40B4-BE49-F238E27FC236}">
                <a16:creationId xmlns:a16="http://schemas.microsoft.com/office/drawing/2014/main" id="{DCD026CC-8244-625A-51D3-D8803DA04892}"/>
              </a:ext>
            </a:extLst>
          </p:cNvPr>
          <p:cNvSpPr/>
          <p:nvPr/>
        </p:nvSpPr>
        <p:spPr>
          <a:xfrm>
            <a:off x="4010985" y="2298664"/>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6</a:t>
            </a:r>
          </a:p>
        </p:txBody>
      </p:sp>
      <p:sp>
        <p:nvSpPr>
          <p:cNvPr id="163" name="Ovaal 162">
            <a:extLst>
              <a:ext uri="{FF2B5EF4-FFF2-40B4-BE49-F238E27FC236}">
                <a16:creationId xmlns:a16="http://schemas.microsoft.com/office/drawing/2014/main" id="{C90E1E64-B065-4D3B-0C93-5EA22CF28937}"/>
              </a:ext>
            </a:extLst>
          </p:cNvPr>
          <p:cNvSpPr/>
          <p:nvPr/>
        </p:nvSpPr>
        <p:spPr>
          <a:xfrm>
            <a:off x="5865878" y="2460507"/>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7</a:t>
            </a:r>
          </a:p>
        </p:txBody>
      </p:sp>
      <p:sp>
        <p:nvSpPr>
          <p:cNvPr id="164" name="Ovaal 163">
            <a:extLst>
              <a:ext uri="{FF2B5EF4-FFF2-40B4-BE49-F238E27FC236}">
                <a16:creationId xmlns:a16="http://schemas.microsoft.com/office/drawing/2014/main" id="{C0E29EBF-A0BB-F9A4-F013-7421B45EC911}"/>
              </a:ext>
            </a:extLst>
          </p:cNvPr>
          <p:cNvSpPr/>
          <p:nvPr/>
        </p:nvSpPr>
        <p:spPr>
          <a:xfrm>
            <a:off x="5861646" y="3278099"/>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8</a:t>
            </a:r>
          </a:p>
        </p:txBody>
      </p:sp>
      <p:sp>
        <p:nvSpPr>
          <p:cNvPr id="165" name="Ovaal 164">
            <a:extLst>
              <a:ext uri="{FF2B5EF4-FFF2-40B4-BE49-F238E27FC236}">
                <a16:creationId xmlns:a16="http://schemas.microsoft.com/office/drawing/2014/main" id="{C52909F3-3780-B91B-E4AA-1F20ACBDBCDE}"/>
              </a:ext>
            </a:extLst>
          </p:cNvPr>
          <p:cNvSpPr/>
          <p:nvPr/>
        </p:nvSpPr>
        <p:spPr>
          <a:xfrm>
            <a:off x="4017236" y="2745652"/>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9</a:t>
            </a:r>
          </a:p>
        </p:txBody>
      </p:sp>
      <p:sp>
        <p:nvSpPr>
          <p:cNvPr id="166" name="Ovaal 165">
            <a:extLst>
              <a:ext uri="{FF2B5EF4-FFF2-40B4-BE49-F238E27FC236}">
                <a16:creationId xmlns:a16="http://schemas.microsoft.com/office/drawing/2014/main" id="{F92FDF2F-E9EE-BD1D-2C8A-C3749A4FE971}"/>
              </a:ext>
            </a:extLst>
          </p:cNvPr>
          <p:cNvSpPr/>
          <p:nvPr/>
        </p:nvSpPr>
        <p:spPr>
          <a:xfrm>
            <a:off x="2673819" y="2744597"/>
            <a:ext cx="112518" cy="104930"/>
          </a:xfrm>
          <a:prstGeom prst="ellipse">
            <a:avLst/>
          </a:prstGeom>
          <a:solidFill>
            <a:sysClr val="window" lastClr="FFFFFF"/>
          </a:solidFill>
          <a:ln w="19050" cap="flat" cmpd="sng" algn="ctr">
            <a:solidFill>
              <a:srgbClr val="FFC000"/>
            </a:solidFill>
            <a:prstDash val="solid"/>
            <a:miter lim="800000"/>
          </a:ln>
          <a:effectLst/>
        </p:spPr>
        <p:txBody>
          <a:bodyPr lIns="0" rIns="0" rtlCol="0" anchor="ctr"/>
          <a:lstStyle/>
          <a:p>
            <a:pPr algn="ctr">
              <a:defRPr/>
            </a:pPr>
            <a:r>
              <a:rPr lang="nl-NL" sz="525" kern="0" dirty="0">
                <a:latin typeface="Aptos" panose="02110004020202020204"/>
              </a:rPr>
              <a:t>10</a:t>
            </a:r>
          </a:p>
        </p:txBody>
      </p:sp>
      <p:sp>
        <p:nvSpPr>
          <p:cNvPr id="174" name="Ovaal 173">
            <a:extLst>
              <a:ext uri="{FF2B5EF4-FFF2-40B4-BE49-F238E27FC236}">
                <a16:creationId xmlns:a16="http://schemas.microsoft.com/office/drawing/2014/main" id="{80156E93-1B29-498B-CA33-28DB796C5386}"/>
              </a:ext>
            </a:extLst>
          </p:cNvPr>
          <p:cNvSpPr/>
          <p:nvPr/>
        </p:nvSpPr>
        <p:spPr>
          <a:xfrm>
            <a:off x="7124459" y="2764731"/>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r>
              <a:rPr lang="nl-NL" sz="600" kern="0" dirty="0">
                <a:latin typeface="Aptos" panose="02110004020202020204"/>
              </a:rPr>
              <a:t>4</a:t>
            </a:r>
          </a:p>
        </p:txBody>
      </p:sp>
      <p:sp>
        <p:nvSpPr>
          <p:cNvPr id="175" name="Ovaal 174">
            <a:extLst>
              <a:ext uri="{FF2B5EF4-FFF2-40B4-BE49-F238E27FC236}">
                <a16:creationId xmlns:a16="http://schemas.microsoft.com/office/drawing/2014/main" id="{37D517E9-ABC6-9D39-A9A3-42366DD83AF6}"/>
              </a:ext>
            </a:extLst>
          </p:cNvPr>
          <p:cNvSpPr/>
          <p:nvPr/>
        </p:nvSpPr>
        <p:spPr>
          <a:xfrm>
            <a:off x="7138754" y="2513679"/>
            <a:ext cx="112518" cy="104930"/>
          </a:xfrm>
          <a:prstGeom prst="ellipse">
            <a:avLst/>
          </a:prstGeom>
          <a:solidFill>
            <a:sysClr val="window" lastClr="FFFFFF"/>
          </a:solidFill>
          <a:ln w="19050" cap="flat" cmpd="sng" algn="ctr">
            <a:solidFill>
              <a:srgbClr val="FFC000"/>
            </a:solidFill>
            <a:prstDash val="solid"/>
            <a:miter lim="800000"/>
          </a:ln>
          <a:effectLst/>
        </p:spPr>
        <p:txBody>
          <a:bodyPr lIns="0" rIns="0" rtlCol="0" anchor="ctr"/>
          <a:lstStyle/>
          <a:p>
            <a:pPr algn="ctr">
              <a:defRPr/>
            </a:pPr>
            <a:r>
              <a:rPr lang="nl-NL" sz="525" kern="0" dirty="0">
                <a:latin typeface="Aptos" panose="02110004020202020204"/>
              </a:rPr>
              <a:t>11</a:t>
            </a:r>
          </a:p>
        </p:txBody>
      </p:sp>
      <p:cxnSp>
        <p:nvCxnSpPr>
          <p:cNvPr id="185" name="Rechte verbindingslijn 184">
            <a:extLst>
              <a:ext uri="{FF2B5EF4-FFF2-40B4-BE49-F238E27FC236}">
                <a16:creationId xmlns:a16="http://schemas.microsoft.com/office/drawing/2014/main" id="{9759BEF2-CA1B-449C-8973-9CE052A33132}"/>
              </a:ext>
            </a:extLst>
          </p:cNvPr>
          <p:cNvCxnSpPr>
            <a:cxnSpLocks/>
            <a:stCxn id="164" idx="0"/>
            <a:endCxn id="163" idx="4"/>
          </p:cNvCxnSpPr>
          <p:nvPr/>
        </p:nvCxnSpPr>
        <p:spPr>
          <a:xfrm flipV="1">
            <a:off x="5917905" y="2565437"/>
            <a:ext cx="4232" cy="712662"/>
          </a:xfrm>
          <a:prstGeom prst="line">
            <a:avLst/>
          </a:prstGeom>
          <a:noFill/>
          <a:ln w="38100" cap="flat" cmpd="sng" algn="ctr">
            <a:solidFill>
              <a:srgbClr val="FFC000"/>
            </a:solidFill>
            <a:prstDash val="solid"/>
            <a:miter lim="800000"/>
          </a:ln>
          <a:effectLst/>
        </p:spPr>
      </p:cxnSp>
      <p:cxnSp>
        <p:nvCxnSpPr>
          <p:cNvPr id="116" name="Rechte verbindingslijn 115">
            <a:extLst>
              <a:ext uri="{FF2B5EF4-FFF2-40B4-BE49-F238E27FC236}">
                <a16:creationId xmlns:a16="http://schemas.microsoft.com/office/drawing/2014/main" id="{F1298402-88F0-6DC6-E07E-414A27906BB8}"/>
              </a:ext>
            </a:extLst>
          </p:cNvPr>
          <p:cNvCxnSpPr>
            <a:cxnSpLocks/>
            <a:stCxn id="165" idx="2"/>
            <a:endCxn id="166" idx="6"/>
          </p:cNvCxnSpPr>
          <p:nvPr/>
        </p:nvCxnSpPr>
        <p:spPr>
          <a:xfrm flipH="1" flipV="1">
            <a:off x="2786338" y="2797063"/>
            <a:ext cx="1230899" cy="1055"/>
          </a:xfrm>
          <a:prstGeom prst="line">
            <a:avLst/>
          </a:prstGeom>
          <a:noFill/>
          <a:ln w="38100" cap="flat" cmpd="sng" algn="ctr">
            <a:solidFill>
              <a:srgbClr val="FFC000"/>
            </a:solidFill>
            <a:prstDash val="solid"/>
            <a:miter lim="800000"/>
          </a:ln>
          <a:effectLst/>
        </p:spPr>
      </p:cxnSp>
      <p:cxnSp>
        <p:nvCxnSpPr>
          <p:cNvPr id="114" name="Rechte verbindingslijn 113">
            <a:extLst>
              <a:ext uri="{FF2B5EF4-FFF2-40B4-BE49-F238E27FC236}">
                <a16:creationId xmlns:a16="http://schemas.microsoft.com/office/drawing/2014/main" id="{F121F700-019F-4D67-1479-0939149B4ADB}"/>
              </a:ext>
            </a:extLst>
          </p:cNvPr>
          <p:cNvCxnSpPr>
            <a:cxnSpLocks/>
            <a:stCxn id="166" idx="0"/>
            <a:endCxn id="175" idx="2"/>
          </p:cNvCxnSpPr>
          <p:nvPr/>
        </p:nvCxnSpPr>
        <p:spPr>
          <a:xfrm flipV="1">
            <a:off x="2730079" y="2566144"/>
            <a:ext cx="4408676" cy="178453"/>
          </a:xfrm>
          <a:prstGeom prst="line">
            <a:avLst/>
          </a:prstGeom>
          <a:noFill/>
          <a:ln w="38100" cap="flat" cmpd="sng" algn="ctr">
            <a:solidFill>
              <a:srgbClr val="FFC000"/>
            </a:solidFill>
            <a:prstDash val="solid"/>
            <a:miter lim="800000"/>
          </a:ln>
          <a:effectLst/>
        </p:spPr>
      </p:cxnSp>
      <p:cxnSp>
        <p:nvCxnSpPr>
          <p:cNvPr id="115" name="Rechte verbindingslijn 114">
            <a:extLst>
              <a:ext uri="{FF2B5EF4-FFF2-40B4-BE49-F238E27FC236}">
                <a16:creationId xmlns:a16="http://schemas.microsoft.com/office/drawing/2014/main" id="{0A6541E6-F056-4A32-0483-E052171ECA45}"/>
              </a:ext>
            </a:extLst>
          </p:cNvPr>
          <p:cNvCxnSpPr>
            <a:cxnSpLocks/>
            <a:stCxn id="161" idx="6"/>
            <a:endCxn id="175" idx="3"/>
          </p:cNvCxnSpPr>
          <p:nvPr/>
        </p:nvCxnSpPr>
        <p:spPr>
          <a:xfrm flipV="1">
            <a:off x="1636930" y="2603242"/>
            <a:ext cx="5518303" cy="872021"/>
          </a:xfrm>
          <a:prstGeom prst="line">
            <a:avLst/>
          </a:prstGeom>
          <a:noFill/>
          <a:ln w="38100" cap="flat" cmpd="sng" algn="ctr">
            <a:solidFill>
              <a:srgbClr val="FFC000"/>
            </a:solidFill>
            <a:prstDash val="solid"/>
            <a:miter lim="800000"/>
          </a:ln>
          <a:effectLst/>
        </p:spPr>
      </p:cxnSp>
    </p:spTree>
    <p:extLst>
      <p:ext uri="{BB962C8B-B14F-4D97-AF65-F5344CB8AC3E}">
        <p14:creationId xmlns:p14="http://schemas.microsoft.com/office/powerpoint/2010/main" val="3954420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C5DCC-8323-0FA2-341A-3AB270DCDB12}"/>
            </a:ext>
          </a:extLst>
        </p:cNvPr>
        <p:cNvGrpSpPr/>
        <p:nvPr/>
      </p:nvGrpSpPr>
      <p:grpSpPr>
        <a:xfrm>
          <a:off x="0" y="0"/>
          <a:ext cx="0" cy="0"/>
          <a:chOff x="0" y="0"/>
          <a:chExt cx="0" cy="0"/>
        </a:xfrm>
      </p:grpSpPr>
      <p:sp>
        <p:nvSpPr>
          <p:cNvPr id="68" name="Titel 1">
            <a:extLst>
              <a:ext uri="{FF2B5EF4-FFF2-40B4-BE49-F238E27FC236}">
                <a16:creationId xmlns:a16="http://schemas.microsoft.com/office/drawing/2014/main" id="{C6C6E486-7265-A664-C5CF-BB56D71C51B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lang="nl-NL" sz="2100" dirty="0">
              <a:solidFill>
                <a:srgbClr val="821E7D"/>
              </a:solidFill>
              <a:latin typeface="Microsoft JhengHei Light"/>
            </a:endParaRPr>
          </a:p>
        </p:txBody>
      </p:sp>
      <p:sp>
        <p:nvSpPr>
          <p:cNvPr id="69" name="Tijdelijke aanduiding voor tekst 2">
            <a:extLst>
              <a:ext uri="{FF2B5EF4-FFF2-40B4-BE49-F238E27FC236}">
                <a16:creationId xmlns:a16="http://schemas.microsoft.com/office/drawing/2014/main" id="{205F22F0-559A-23C7-2D18-5E26FE84D82A}"/>
              </a:ext>
            </a:extLst>
          </p:cNvPr>
          <p:cNvSpPr txBox="1">
            <a:spLocks/>
          </p:cNvSpPr>
          <p:nvPr/>
        </p:nvSpPr>
        <p:spPr>
          <a:xfrm>
            <a:off x="551225" y="43352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C.A. Aanleggen en wijzigen van aansluitingen</a:t>
            </a:r>
          </a:p>
          <a:p>
            <a:pPr defTabSz="914378">
              <a:buClr>
                <a:srgbClr val="002D41"/>
              </a:buClr>
            </a:pPr>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grpSp>
        <p:nvGrpSpPr>
          <p:cNvPr id="3" name="Groep 2">
            <a:extLst>
              <a:ext uri="{FF2B5EF4-FFF2-40B4-BE49-F238E27FC236}">
                <a16:creationId xmlns:a16="http://schemas.microsoft.com/office/drawing/2014/main" id="{9F2448CC-BE61-67C2-B226-D821A2806CAE}"/>
              </a:ext>
            </a:extLst>
          </p:cNvPr>
          <p:cNvGrpSpPr/>
          <p:nvPr/>
        </p:nvGrpSpPr>
        <p:grpSpPr>
          <a:xfrm>
            <a:off x="4670110" y="1501276"/>
            <a:ext cx="622598" cy="473070"/>
            <a:chOff x="6226813" y="2001701"/>
            <a:chExt cx="830131" cy="630760"/>
          </a:xfrm>
        </p:grpSpPr>
        <p:grpSp>
          <p:nvGrpSpPr>
            <p:cNvPr id="4" name="Groep 3">
              <a:extLst>
                <a:ext uri="{FF2B5EF4-FFF2-40B4-BE49-F238E27FC236}">
                  <a16:creationId xmlns:a16="http://schemas.microsoft.com/office/drawing/2014/main" id="{E0D391E3-D4FF-D5B0-3AF6-F98D8BA24BDE}"/>
                </a:ext>
              </a:extLst>
            </p:cNvPr>
            <p:cNvGrpSpPr/>
            <p:nvPr/>
          </p:nvGrpSpPr>
          <p:grpSpPr>
            <a:xfrm>
              <a:off x="6285298" y="2001701"/>
              <a:ext cx="696823" cy="479040"/>
              <a:chOff x="6285298" y="2001701"/>
              <a:chExt cx="696823" cy="479040"/>
            </a:xfrm>
          </p:grpSpPr>
          <p:sp>
            <p:nvSpPr>
              <p:cNvPr id="6" name="Rechthoek: afgeronde hoeken 5">
                <a:extLst>
                  <a:ext uri="{FF2B5EF4-FFF2-40B4-BE49-F238E27FC236}">
                    <a16:creationId xmlns:a16="http://schemas.microsoft.com/office/drawing/2014/main" id="{05F79BE6-DF80-98C6-65CC-C5B445D10732}"/>
                  </a:ext>
                </a:extLst>
              </p:cNvPr>
              <p:cNvSpPr/>
              <p:nvPr/>
            </p:nvSpPr>
            <p:spPr>
              <a:xfrm>
                <a:off x="6285298" y="2001701"/>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7" name="Tekstvak 6">
                <a:extLst>
                  <a:ext uri="{FF2B5EF4-FFF2-40B4-BE49-F238E27FC236}">
                    <a16:creationId xmlns:a16="http://schemas.microsoft.com/office/drawing/2014/main" id="{F1477828-D885-B3BD-C76F-28B76F1A3F8F}"/>
                  </a:ext>
                </a:extLst>
              </p:cNvPr>
              <p:cNvSpPr txBox="1"/>
              <p:nvPr/>
            </p:nvSpPr>
            <p:spPr>
              <a:xfrm>
                <a:off x="6329159" y="2008966"/>
                <a:ext cx="650179" cy="276999"/>
              </a:xfrm>
              <a:prstGeom prst="rect">
                <a:avLst/>
              </a:prstGeom>
              <a:noFill/>
            </p:spPr>
            <p:txBody>
              <a:bodyPr wrap="none" rtlCol="0">
                <a:spAutoFit/>
              </a:bodyPr>
              <a:lstStyle/>
              <a:p>
                <a:r>
                  <a:rPr lang="nl-NL" sz="750" dirty="0">
                    <a:solidFill>
                      <a:prstClr val="black"/>
                    </a:solidFill>
                    <a:latin typeface="Aptos" panose="02110004020202020204"/>
                  </a:rPr>
                  <a:t>C.6.2.2</a:t>
                </a:r>
              </a:p>
            </p:txBody>
          </p:sp>
        </p:grpSp>
        <p:sp>
          <p:nvSpPr>
            <p:cNvPr id="5" name="Tekstvak 4">
              <a:extLst>
                <a:ext uri="{FF2B5EF4-FFF2-40B4-BE49-F238E27FC236}">
                  <a16:creationId xmlns:a16="http://schemas.microsoft.com/office/drawing/2014/main" id="{45F0D3E1-2B0C-9ED4-39BA-4B5B6337461C}"/>
                </a:ext>
              </a:extLst>
            </p:cNvPr>
            <p:cNvSpPr txBox="1"/>
            <p:nvPr/>
          </p:nvSpPr>
          <p:spPr>
            <a:xfrm>
              <a:off x="6226813" y="2140018"/>
              <a:ext cx="830131"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Installaties achter aansluitingen beheren</a:t>
              </a:r>
              <a:endParaRPr lang="nl-NL" sz="450" dirty="0">
                <a:solidFill>
                  <a:prstClr val="black"/>
                </a:solidFill>
                <a:latin typeface="Aptos" panose="02110004020202020204"/>
              </a:endParaRPr>
            </a:p>
          </p:txBody>
        </p:sp>
      </p:grpSp>
      <p:grpSp>
        <p:nvGrpSpPr>
          <p:cNvPr id="8" name="Groep 7">
            <a:extLst>
              <a:ext uri="{FF2B5EF4-FFF2-40B4-BE49-F238E27FC236}">
                <a16:creationId xmlns:a16="http://schemas.microsoft.com/office/drawing/2014/main" id="{35557520-91C8-D09F-1C49-CDBF08C93764}"/>
              </a:ext>
            </a:extLst>
          </p:cNvPr>
          <p:cNvGrpSpPr/>
          <p:nvPr/>
        </p:nvGrpSpPr>
        <p:grpSpPr>
          <a:xfrm>
            <a:off x="3960865" y="1395614"/>
            <a:ext cx="580697" cy="413034"/>
            <a:chOff x="5281152" y="1860817"/>
            <a:chExt cx="774263" cy="550711"/>
          </a:xfrm>
        </p:grpSpPr>
        <p:sp>
          <p:nvSpPr>
            <p:cNvPr id="9" name="Rechthoek: afgeronde hoeken 8">
              <a:extLst>
                <a:ext uri="{FF2B5EF4-FFF2-40B4-BE49-F238E27FC236}">
                  <a16:creationId xmlns:a16="http://schemas.microsoft.com/office/drawing/2014/main" id="{8B21D5B5-CFBC-F641-CE43-423A1AB76E71}"/>
                </a:ext>
              </a:extLst>
            </p:cNvPr>
            <p:cNvSpPr/>
            <p:nvPr/>
          </p:nvSpPr>
          <p:spPr>
            <a:xfrm>
              <a:off x="5308100" y="189334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0" name="Tekstvak 9">
              <a:extLst>
                <a:ext uri="{FF2B5EF4-FFF2-40B4-BE49-F238E27FC236}">
                  <a16:creationId xmlns:a16="http://schemas.microsoft.com/office/drawing/2014/main" id="{77EDCADC-C6CA-865F-B0FD-CC467D2DFCC7}"/>
                </a:ext>
              </a:extLst>
            </p:cNvPr>
            <p:cNvSpPr txBox="1"/>
            <p:nvPr/>
          </p:nvSpPr>
          <p:spPr>
            <a:xfrm>
              <a:off x="5366301" y="1860817"/>
              <a:ext cx="650179" cy="276998"/>
            </a:xfrm>
            <a:prstGeom prst="rect">
              <a:avLst/>
            </a:prstGeom>
            <a:noFill/>
          </p:spPr>
          <p:txBody>
            <a:bodyPr wrap="none" rtlCol="0">
              <a:spAutoFit/>
            </a:bodyPr>
            <a:lstStyle/>
            <a:p>
              <a:r>
                <a:rPr lang="nl-NL" sz="750" dirty="0">
                  <a:solidFill>
                    <a:prstClr val="black"/>
                  </a:solidFill>
                  <a:latin typeface="Aptos" panose="02110004020202020204"/>
                </a:rPr>
                <a:t>C.6.2.1</a:t>
              </a:r>
            </a:p>
          </p:txBody>
        </p:sp>
        <p:sp>
          <p:nvSpPr>
            <p:cNvPr id="11" name="Tekstvak 10">
              <a:extLst>
                <a:ext uri="{FF2B5EF4-FFF2-40B4-BE49-F238E27FC236}">
                  <a16:creationId xmlns:a16="http://schemas.microsoft.com/office/drawing/2014/main" id="{FA24C90A-9B8C-38D5-3E08-C433C021F4E3}"/>
                </a:ext>
              </a:extLst>
            </p:cNvPr>
            <p:cNvSpPr txBox="1"/>
            <p:nvPr/>
          </p:nvSpPr>
          <p:spPr>
            <a:xfrm>
              <a:off x="5281152" y="2011419"/>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Aansluitingen/ allocatiepunten beheren</a:t>
              </a:r>
              <a:endParaRPr lang="nl-NL" sz="450" dirty="0">
                <a:solidFill>
                  <a:prstClr val="black"/>
                </a:solidFill>
                <a:latin typeface="Aptos" panose="02110004020202020204"/>
              </a:endParaRPr>
            </a:p>
          </p:txBody>
        </p:sp>
      </p:grpSp>
      <p:cxnSp>
        <p:nvCxnSpPr>
          <p:cNvPr id="12" name="Rechte verbindingslijn 11">
            <a:extLst>
              <a:ext uri="{FF2B5EF4-FFF2-40B4-BE49-F238E27FC236}">
                <a16:creationId xmlns:a16="http://schemas.microsoft.com/office/drawing/2014/main" id="{B523B1B0-6FD7-AB8A-6B08-038C60A1167A}"/>
              </a:ext>
            </a:extLst>
          </p:cNvPr>
          <p:cNvCxnSpPr/>
          <p:nvPr/>
        </p:nvCxnSpPr>
        <p:spPr>
          <a:xfrm>
            <a:off x="1872969" y="1216723"/>
            <a:ext cx="1539000" cy="1381597"/>
          </a:xfrm>
          <a:prstGeom prst="line">
            <a:avLst/>
          </a:prstGeom>
          <a:noFill/>
          <a:ln w="38100" cap="flat" cmpd="sng" algn="ctr">
            <a:solidFill>
              <a:srgbClr val="FFC000"/>
            </a:solidFill>
            <a:prstDash val="solid"/>
            <a:miter lim="800000"/>
          </a:ln>
          <a:effectLst/>
        </p:spPr>
      </p:cxnSp>
      <p:cxnSp>
        <p:nvCxnSpPr>
          <p:cNvPr id="13" name="Rechte verbindingslijn 12">
            <a:extLst>
              <a:ext uri="{FF2B5EF4-FFF2-40B4-BE49-F238E27FC236}">
                <a16:creationId xmlns:a16="http://schemas.microsoft.com/office/drawing/2014/main" id="{04614A25-F94C-C1FA-5C66-ED1D827A0D70}"/>
              </a:ext>
            </a:extLst>
          </p:cNvPr>
          <p:cNvCxnSpPr>
            <a:cxnSpLocks/>
          </p:cNvCxnSpPr>
          <p:nvPr/>
        </p:nvCxnSpPr>
        <p:spPr>
          <a:xfrm flipV="1">
            <a:off x="3404011" y="1852337"/>
            <a:ext cx="661571" cy="721680"/>
          </a:xfrm>
          <a:prstGeom prst="line">
            <a:avLst/>
          </a:prstGeom>
          <a:noFill/>
          <a:ln w="38100" cap="flat" cmpd="sng" algn="ctr">
            <a:solidFill>
              <a:srgbClr val="FFC000"/>
            </a:solidFill>
            <a:prstDash val="solid"/>
            <a:miter lim="800000"/>
          </a:ln>
          <a:effectLst/>
        </p:spPr>
      </p:cxnSp>
      <p:cxnSp>
        <p:nvCxnSpPr>
          <p:cNvPr id="14" name="Rechte verbindingslijn 13">
            <a:extLst>
              <a:ext uri="{FF2B5EF4-FFF2-40B4-BE49-F238E27FC236}">
                <a16:creationId xmlns:a16="http://schemas.microsoft.com/office/drawing/2014/main" id="{3FF3EFE5-DDF8-35DE-12F2-5E58240B4D5A}"/>
              </a:ext>
            </a:extLst>
          </p:cNvPr>
          <p:cNvCxnSpPr>
            <a:cxnSpLocks/>
          </p:cNvCxnSpPr>
          <p:nvPr/>
        </p:nvCxnSpPr>
        <p:spPr>
          <a:xfrm>
            <a:off x="4058929" y="1852337"/>
            <a:ext cx="761519" cy="0"/>
          </a:xfrm>
          <a:prstGeom prst="line">
            <a:avLst/>
          </a:prstGeom>
          <a:noFill/>
          <a:ln w="38100" cap="flat" cmpd="sng" algn="ctr">
            <a:solidFill>
              <a:srgbClr val="FFC000"/>
            </a:solidFill>
            <a:prstDash val="solid"/>
            <a:miter lim="800000"/>
          </a:ln>
          <a:effectLst/>
        </p:spPr>
      </p:cxnSp>
      <p:cxnSp>
        <p:nvCxnSpPr>
          <p:cNvPr id="15" name="Rechte verbindingslijn 14">
            <a:extLst>
              <a:ext uri="{FF2B5EF4-FFF2-40B4-BE49-F238E27FC236}">
                <a16:creationId xmlns:a16="http://schemas.microsoft.com/office/drawing/2014/main" id="{4797B4C1-E40E-44C4-0C67-65B9F4D894B5}"/>
              </a:ext>
            </a:extLst>
          </p:cNvPr>
          <p:cNvCxnSpPr>
            <a:cxnSpLocks/>
          </p:cNvCxnSpPr>
          <p:nvPr/>
        </p:nvCxnSpPr>
        <p:spPr>
          <a:xfrm>
            <a:off x="4820447" y="1861156"/>
            <a:ext cx="627588" cy="710594"/>
          </a:xfrm>
          <a:prstGeom prst="line">
            <a:avLst/>
          </a:prstGeom>
          <a:noFill/>
          <a:ln w="38100" cap="flat" cmpd="sng" algn="ctr">
            <a:solidFill>
              <a:srgbClr val="FFC000"/>
            </a:solidFill>
            <a:prstDash val="solid"/>
            <a:miter lim="800000"/>
          </a:ln>
          <a:effectLst/>
        </p:spPr>
      </p:cxnSp>
      <p:cxnSp>
        <p:nvCxnSpPr>
          <p:cNvPr id="16" name="Rechte verbindingslijn 15">
            <a:extLst>
              <a:ext uri="{FF2B5EF4-FFF2-40B4-BE49-F238E27FC236}">
                <a16:creationId xmlns:a16="http://schemas.microsoft.com/office/drawing/2014/main" id="{D5E4FA1E-6881-B428-9DFB-0859547BB8F1}"/>
              </a:ext>
            </a:extLst>
          </p:cNvPr>
          <p:cNvCxnSpPr>
            <a:cxnSpLocks/>
          </p:cNvCxnSpPr>
          <p:nvPr/>
        </p:nvCxnSpPr>
        <p:spPr>
          <a:xfrm flipV="1">
            <a:off x="5429153" y="2564068"/>
            <a:ext cx="1863000" cy="6654"/>
          </a:xfrm>
          <a:prstGeom prst="line">
            <a:avLst/>
          </a:prstGeom>
          <a:noFill/>
          <a:ln w="38100" cap="flat" cmpd="sng" algn="ctr">
            <a:solidFill>
              <a:srgbClr val="FFC000"/>
            </a:solidFill>
            <a:prstDash val="solid"/>
            <a:miter lim="800000"/>
          </a:ln>
          <a:effectLst/>
        </p:spPr>
      </p:cxnSp>
      <p:cxnSp>
        <p:nvCxnSpPr>
          <p:cNvPr id="17" name="Rechte verbindingslijn 16">
            <a:extLst>
              <a:ext uri="{FF2B5EF4-FFF2-40B4-BE49-F238E27FC236}">
                <a16:creationId xmlns:a16="http://schemas.microsoft.com/office/drawing/2014/main" id="{47C782E4-C3F4-2F55-DB7E-2F1500F90C33}"/>
              </a:ext>
            </a:extLst>
          </p:cNvPr>
          <p:cNvCxnSpPr>
            <a:cxnSpLocks/>
          </p:cNvCxnSpPr>
          <p:nvPr/>
        </p:nvCxnSpPr>
        <p:spPr>
          <a:xfrm flipV="1">
            <a:off x="7292153" y="2110584"/>
            <a:ext cx="395377" cy="445732"/>
          </a:xfrm>
          <a:prstGeom prst="line">
            <a:avLst/>
          </a:prstGeom>
          <a:noFill/>
          <a:ln w="38100" cap="flat" cmpd="sng" algn="ctr">
            <a:solidFill>
              <a:srgbClr val="FFC000"/>
            </a:solidFill>
            <a:prstDash val="solid"/>
            <a:miter lim="800000"/>
          </a:ln>
          <a:effectLst/>
        </p:spPr>
      </p:cxnSp>
      <p:cxnSp>
        <p:nvCxnSpPr>
          <p:cNvPr id="18" name="Rechte verbindingslijn 17">
            <a:extLst>
              <a:ext uri="{FF2B5EF4-FFF2-40B4-BE49-F238E27FC236}">
                <a16:creationId xmlns:a16="http://schemas.microsoft.com/office/drawing/2014/main" id="{C6390C3A-AFA9-9CFC-4FF4-739537A60F44}"/>
              </a:ext>
            </a:extLst>
          </p:cNvPr>
          <p:cNvCxnSpPr>
            <a:cxnSpLocks/>
          </p:cNvCxnSpPr>
          <p:nvPr/>
        </p:nvCxnSpPr>
        <p:spPr>
          <a:xfrm flipV="1">
            <a:off x="4356205" y="1216723"/>
            <a:ext cx="529067" cy="591914"/>
          </a:xfrm>
          <a:prstGeom prst="line">
            <a:avLst/>
          </a:prstGeom>
          <a:noFill/>
          <a:ln w="38100" cap="flat" cmpd="sng" algn="ctr">
            <a:solidFill>
              <a:srgbClr val="FFC000"/>
            </a:solidFill>
            <a:prstDash val="solid"/>
            <a:miter lim="800000"/>
          </a:ln>
          <a:effectLst/>
        </p:spPr>
      </p:cxnSp>
      <p:cxnSp>
        <p:nvCxnSpPr>
          <p:cNvPr id="19" name="Rechte verbindingslijn 18">
            <a:extLst>
              <a:ext uri="{FF2B5EF4-FFF2-40B4-BE49-F238E27FC236}">
                <a16:creationId xmlns:a16="http://schemas.microsoft.com/office/drawing/2014/main" id="{FFF8A9A6-6F45-FB4C-4768-8BBC5BF21C49}"/>
              </a:ext>
            </a:extLst>
          </p:cNvPr>
          <p:cNvCxnSpPr>
            <a:cxnSpLocks/>
          </p:cNvCxnSpPr>
          <p:nvPr/>
        </p:nvCxnSpPr>
        <p:spPr>
          <a:xfrm>
            <a:off x="1881939" y="1216723"/>
            <a:ext cx="1722788" cy="0"/>
          </a:xfrm>
          <a:prstGeom prst="line">
            <a:avLst/>
          </a:prstGeom>
          <a:noFill/>
          <a:ln w="38100" cap="flat" cmpd="sng" algn="ctr">
            <a:solidFill>
              <a:srgbClr val="FFC000"/>
            </a:solidFill>
            <a:prstDash val="solid"/>
            <a:miter lim="800000"/>
          </a:ln>
          <a:effectLst/>
        </p:spPr>
      </p:cxnSp>
      <p:cxnSp>
        <p:nvCxnSpPr>
          <p:cNvPr id="20" name="Rechte verbindingslijn 19">
            <a:extLst>
              <a:ext uri="{FF2B5EF4-FFF2-40B4-BE49-F238E27FC236}">
                <a16:creationId xmlns:a16="http://schemas.microsoft.com/office/drawing/2014/main" id="{A9193D40-3F59-0197-5C1C-D64F9070AE20}"/>
              </a:ext>
            </a:extLst>
          </p:cNvPr>
          <p:cNvCxnSpPr>
            <a:cxnSpLocks/>
          </p:cNvCxnSpPr>
          <p:nvPr/>
        </p:nvCxnSpPr>
        <p:spPr>
          <a:xfrm>
            <a:off x="4880396" y="1216723"/>
            <a:ext cx="2807134" cy="0"/>
          </a:xfrm>
          <a:prstGeom prst="line">
            <a:avLst/>
          </a:prstGeom>
          <a:noFill/>
          <a:ln w="38100" cap="flat" cmpd="sng" algn="ctr">
            <a:solidFill>
              <a:srgbClr val="FFC000"/>
            </a:solidFill>
            <a:prstDash val="solid"/>
            <a:miter lim="800000"/>
          </a:ln>
          <a:effectLst/>
        </p:spPr>
      </p:cxnSp>
      <p:cxnSp>
        <p:nvCxnSpPr>
          <p:cNvPr id="21" name="Rechte verbindingslijn 20">
            <a:extLst>
              <a:ext uri="{FF2B5EF4-FFF2-40B4-BE49-F238E27FC236}">
                <a16:creationId xmlns:a16="http://schemas.microsoft.com/office/drawing/2014/main" id="{8D33E65F-B4BB-067B-3F31-2495B576CD50}"/>
              </a:ext>
            </a:extLst>
          </p:cNvPr>
          <p:cNvCxnSpPr>
            <a:cxnSpLocks/>
          </p:cNvCxnSpPr>
          <p:nvPr/>
        </p:nvCxnSpPr>
        <p:spPr>
          <a:xfrm>
            <a:off x="3602687" y="1222216"/>
            <a:ext cx="560761" cy="584823"/>
          </a:xfrm>
          <a:prstGeom prst="line">
            <a:avLst/>
          </a:prstGeom>
          <a:noFill/>
          <a:ln w="38100" cap="flat" cmpd="sng" algn="ctr">
            <a:solidFill>
              <a:srgbClr val="FFC000"/>
            </a:solidFill>
            <a:prstDash val="solid"/>
            <a:miter lim="800000"/>
          </a:ln>
          <a:effectLst/>
        </p:spPr>
      </p:cxnSp>
      <p:cxnSp>
        <p:nvCxnSpPr>
          <p:cNvPr id="22" name="Rechte verbindingslijn 21">
            <a:extLst>
              <a:ext uri="{FF2B5EF4-FFF2-40B4-BE49-F238E27FC236}">
                <a16:creationId xmlns:a16="http://schemas.microsoft.com/office/drawing/2014/main" id="{5D3BA34A-CA8A-562C-BC63-C29789F3B757}"/>
              </a:ext>
            </a:extLst>
          </p:cNvPr>
          <p:cNvCxnSpPr>
            <a:cxnSpLocks/>
          </p:cNvCxnSpPr>
          <p:nvPr/>
        </p:nvCxnSpPr>
        <p:spPr>
          <a:xfrm flipV="1">
            <a:off x="7687529" y="1216723"/>
            <a:ext cx="0" cy="887907"/>
          </a:xfrm>
          <a:prstGeom prst="line">
            <a:avLst/>
          </a:prstGeom>
          <a:noFill/>
          <a:ln w="38100" cap="flat" cmpd="sng" algn="ctr">
            <a:solidFill>
              <a:srgbClr val="FFC000"/>
            </a:solidFill>
            <a:prstDash val="solid"/>
            <a:miter lim="800000"/>
          </a:ln>
          <a:effectLst/>
        </p:spPr>
      </p:cxnSp>
      <p:sp>
        <p:nvSpPr>
          <p:cNvPr id="23" name="Ovaal 22">
            <a:extLst>
              <a:ext uri="{FF2B5EF4-FFF2-40B4-BE49-F238E27FC236}">
                <a16:creationId xmlns:a16="http://schemas.microsoft.com/office/drawing/2014/main" id="{FB00AAB5-C08E-87B1-3E26-28DDBF351CFC}"/>
              </a:ext>
            </a:extLst>
          </p:cNvPr>
          <p:cNvSpPr/>
          <p:nvPr/>
        </p:nvSpPr>
        <p:spPr>
          <a:xfrm>
            <a:off x="4746359" y="1802591"/>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grpSp>
        <p:nvGrpSpPr>
          <p:cNvPr id="36" name="Groep 35">
            <a:extLst>
              <a:ext uri="{FF2B5EF4-FFF2-40B4-BE49-F238E27FC236}">
                <a16:creationId xmlns:a16="http://schemas.microsoft.com/office/drawing/2014/main" id="{A316FC35-E7B6-4D13-28FF-CA411A22282D}"/>
              </a:ext>
            </a:extLst>
          </p:cNvPr>
          <p:cNvGrpSpPr/>
          <p:nvPr/>
        </p:nvGrpSpPr>
        <p:grpSpPr>
          <a:xfrm>
            <a:off x="1924444" y="1835143"/>
            <a:ext cx="580697" cy="421882"/>
            <a:chOff x="2565924" y="2446856"/>
            <a:chExt cx="774263" cy="562509"/>
          </a:xfrm>
        </p:grpSpPr>
        <p:sp>
          <p:nvSpPr>
            <p:cNvPr id="37" name="Rechthoek: afgeronde hoeken 36">
              <a:extLst>
                <a:ext uri="{FF2B5EF4-FFF2-40B4-BE49-F238E27FC236}">
                  <a16:creationId xmlns:a16="http://schemas.microsoft.com/office/drawing/2014/main" id="{87636D19-7849-7381-1CD5-6F9CB788099F}"/>
                </a:ext>
              </a:extLst>
            </p:cNvPr>
            <p:cNvSpPr/>
            <p:nvPr/>
          </p:nvSpPr>
          <p:spPr>
            <a:xfrm>
              <a:off x="2588304" y="244685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38" name="Tekstvak 37">
              <a:extLst>
                <a:ext uri="{FF2B5EF4-FFF2-40B4-BE49-F238E27FC236}">
                  <a16:creationId xmlns:a16="http://schemas.microsoft.com/office/drawing/2014/main" id="{5931F49E-CF49-221F-D5D8-284144060CDF}"/>
                </a:ext>
              </a:extLst>
            </p:cNvPr>
            <p:cNvSpPr txBox="1"/>
            <p:nvPr/>
          </p:nvSpPr>
          <p:spPr>
            <a:xfrm>
              <a:off x="2655740" y="2446856"/>
              <a:ext cx="650179" cy="276999"/>
            </a:xfrm>
            <a:prstGeom prst="rect">
              <a:avLst/>
            </a:prstGeom>
            <a:noFill/>
          </p:spPr>
          <p:txBody>
            <a:bodyPr wrap="none" rtlCol="0">
              <a:spAutoFit/>
            </a:bodyPr>
            <a:lstStyle/>
            <a:p>
              <a:r>
                <a:rPr lang="nl-NL" sz="750" dirty="0">
                  <a:solidFill>
                    <a:prstClr val="black"/>
                  </a:solidFill>
                  <a:latin typeface="Aptos" panose="02110004020202020204"/>
                </a:rPr>
                <a:t>C.1.2.1</a:t>
              </a:r>
            </a:p>
          </p:txBody>
        </p:sp>
        <p:sp>
          <p:nvSpPr>
            <p:cNvPr id="39" name="Tekstvak 38">
              <a:extLst>
                <a:ext uri="{FF2B5EF4-FFF2-40B4-BE49-F238E27FC236}">
                  <a16:creationId xmlns:a16="http://schemas.microsoft.com/office/drawing/2014/main" id="{D9837A01-0237-571D-0331-3A16309C496E}"/>
                </a:ext>
              </a:extLst>
            </p:cNvPr>
            <p:cNvSpPr txBox="1"/>
            <p:nvPr/>
          </p:nvSpPr>
          <p:spPr>
            <a:xfrm>
              <a:off x="2565924" y="260925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Producten aan klanten offreren</a:t>
              </a:r>
              <a:endParaRPr lang="nl-NL" sz="450" dirty="0">
                <a:solidFill>
                  <a:prstClr val="black"/>
                </a:solidFill>
                <a:latin typeface="Aptos" panose="02110004020202020204"/>
              </a:endParaRPr>
            </a:p>
          </p:txBody>
        </p:sp>
      </p:grpSp>
      <p:grpSp>
        <p:nvGrpSpPr>
          <p:cNvPr id="40" name="Groep 39">
            <a:extLst>
              <a:ext uri="{FF2B5EF4-FFF2-40B4-BE49-F238E27FC236}">
                <a16:creationId xmlns:a16="http://schemas.microsoft.com/office/drawing/2014/main" id="{13CE38B7-9181-DF71-C562-C73B50C2FF02}"/>
              </a:ext>
            </a:extLst>
          </p:cNvPr>
          <p:cNvGrpSpPr/>
          <p:nvPr/>
        </p:nvGrpSpPr>
        <p:grpSpPr>
          <a:xfrm>
            <a:off x="3003635" y="813011"/>
            <a:ext cx="647144" cy="393734"/>
            <a:chOff x="4004846" y="1084014"/>
            <a:chExt cx="862859" cy="524979"/>
          </a:xfrm>
        </p:grpSpPr>
        <p:sp>
          <p:nvSpPr>
            <p:cNvPr id="41" name="Rechthoek: afgeronde hoeken 40">
              <a:extLst>
                <a:ext uri="{FF2B5EF4-FFF2-40B4-BE49-F238E27FC236}">
                  <a16:creationId xmlns:a16="http://schemas.microsoft.com/office/drawing/2014/main" id="{5344BDC8-DFC1-E026-98A5-1BB2E5049E04}"/>
                </a:ext>
              </a:extLst>
            </p:cNvPr>
            <p:cNvSpPr/>
            <p:nvPr/>
          </p:nvSpPr>
          <p:spPr>
            <a:xfrm>
              <a:off x="4062762" y="10840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42" name="Tekstvak 41">
              <a:extLst>
                <a:ext uri="{FF2B5EF4-FFF2-40B4-BE49-F238E27FC236}">
                  <a16:creationId xmlns:a16="http://schemas.microsoft.com/office/drawing/2014/main" id="{C1E84EEE-9285-3C67-B51A-05B82F24AAD5}"/>
                </a:ext>
              </a:extLst>
            </p:cNvPr>
            <p:cNvSpPr txBox="1"/>
            <p:nvPr/>
          </p:nvSpPr>
          <p:spPr>
            <a:xfrm>
              <a:off x="4134442" y="1096089"/>
              <a:ext cx="650179" cy="276999"/>
            </a:xfrm>
            <a:prstGeom prst="rect">
              <a:avLst/>
            </a:prstGeom>
            <a:noFill/>
          </p:spPr>
          <p:txBody>
            <a:bodyPr wrap="none" rtlCol="0">
              <a:spAutoFit/>
            </a:bodyPr>
            <a:lstStyle/>
            <a:p>
              <a:r>
                <a:rPr lang="nl-NL" sz="750" dirty="0">
                  <a:solidFill>
                    <a:prstClr val="black"/>
                  </a:solidFill>
                  <a:latin typeface="Aptos" panose="02110004020202020204"/>
                </a:rPr>
                <a:t>C.1.3.3</a:t>
              </a:r>
            </a:p>
          </p:txBody>
        </p:sp>
        <p:sp>
          <p:nvSpPr>
            <p:cNvPr id="43" name="Tekstvak 42">
              <a:extLst>
                <a:ext uri="{FF2B5EF4-FFF2-40B4-BE49-F238E27FC236}">
                  <a16:creationId xmlns:a16="http://schemas.microsoft.com/office/drawing/2014/main" id="{0931ACCF-A905-E555-FBE2-86911396635A}"/>
                </a:ext>
              </a:extLst>
            </p:cNvPr>
            <p:cNvSpPr txBox="1"/>
            <p:nvPr/>
          </p:nvSpPr>
          <p:spPr>
            <a:xfrm>
              <a:off x="4004846" y="1208883"/>
              <a:ext cx="862859"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Openstaande vorderingen innen</a:t>
              </a:r>
              <a:endParaRPr lang="nl-NL" sz="450" dirty="0">
                <a:solidFill>
                  <a:prstClr val="black"/>
                </a:solidFill>
                <a:latin typeface="Aptos" panose="02110004020202020204"/>
              </a:endParaRPr>
            </a:p>
          </p:txBody>
        </p:sp>
      </p:grpSp>
      <p:grpSp>
        <p:nvGrpSpPr>
          <p:cNvPr id="44" name="Groep 43">
            <a:extLst>
              <a:ext uri="{FF2B5EF4-FFF2-40B4-BE49-F238E27FC236}">
                <a16:creationId xmlns:a16="http://schemas.microsoft.com/office/drawing/2014/main" id="{F9BA2ED7-CAD8-D1A9-76CF-F1B548C86F96}"/>
              </a:ext>
            </a:extLst>
          </p:cNvPr>
          <p:cNvGrpSpPr/>
          <p:nvPr/>
        </p:nvGrpSpPr>
        <p:grpSpPr>
          <a:xfrm>
            <a:off x="6748930" y="2209293"/>
            <a:ext cx="627588" cy="359280"/>
            <a:chOff x="8998573" y="2945724"/>
            <a:chExt cx="836784" cy="479040"/>
          </a:xfrm>
        </p:grpSpPr>
        <p:sp>
          <p:nvSpPr>
            <p:cNvPr id="45" name="Rechthoek: afgeronde hoeken 44">
              <a:extLst>
                <a:ext uri="{FF2B5EF4-FFF2-40B4-BE49-F238E27FC236}">
                  <a16:creationId xmlns:a16="http://schemas.microsoft.com/office/drawing/2014/main" id="{4165ACF3-0F05-8CE3-E069-0178D26D1884}"/>
                </a:ext>
              </a:extLst>
            </p:cNvPr>
            <p:cNvSpPr/>
            <p:nvPr/>
          </p:nvSpPr>
          <p:spPr>
            <a:xfrm>
              <a:off x="9097691" y="2945724"/>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6" name="Tekstvak 45">
              <a:extLst>
                <a:ext uri="{FF2B5EF4-FFF2-40B4-BE49-F238E27FC236}">
                  <a16:creationId xmlns:a16="http://schemas.microsoft.com/office/drawing/2014/main" id="{F92E0D59-181C-757E-2E93-A88C866AB6F0}"/>
                </a:ext>
              </a:extLst>
            </p:cNvPr>
            <p:cNvSpPr txBox="1"/>
            <p:nvPr/>
          </p:nvSpPr>
          <p:spPr>
            <a:xfrm>
              <a:off x="9128725" y="2976137"/>
              <a:ext cx="650179" cy="276999"/>
            </a:xfrm>
            <a:prstGeom prst="rect">
              <a:avLst/>
            </a:prstGeom>
            <a:noFill/>
          </p:spPr>
          <p:txBody>
            <a:bodyPr wrap="none" rtlCol="0">
              <a:spAutoFit/>
            </a:bodyPr>
            <a:lstStyle/>
            <a:p>
              <a:r>
                <a:rPr lang="nl-NL" sz="750" dirty="0">
                  <a:solidFill>
                    <a:prstClr val="black"/>
                  </a:solidFill>
                  <a:latin typeface="Aptos" panose="02110004020202020204"/>
                </a:rPr>
                <a:t>C.5.3.5</a:t>
              </a:r>
            </a:p>
          </p:txBody>
        </p:sp>
        <p:sp>
          <p:nvSpPr>
            <p:cNvPr id="47" name="Tekstvak 46">
              <a:extLst>
                <a:ext uri="{FF2B5EF4-FFF2-40B4-BE49-F238E27FC236}">
                  <a16:creationId xmlns:a16="http://schemas.microsoft.com/office/drawing/2014/main" id="{2A513E27-ED78-2C0A-2D7A-996292A82CFD}"/>
                </a:ext>
              </a:extLst>
            </p:cNvPr>
            <p:cNvSpPr txBox="1"/>
            <p:nvPr/>
          </p:nvSpPr>
          <p:spPr>
            <a:xfrm>
              <a:off x="8998573" y="3114715"/>
              <a:ext cx="836784"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Werkzaamheden uitvoeren</a:t>
              </a:r>
              <a:endParaRPr lang="nl-NL" sz="450" dirty="0">
                <a:solidFill>
                  <a:prstClr val="black"/>
                </a:solidFill>
                <a:latin typeface="Aptos" panose="02110004020202020204"/>
              </a:endParaRPr>
            </a:p>
          </p:txBody>
        </p:sp>
      </p:grpSp>
      <p:grpSp>
        <p:nvGrpSpPr>
          <p:cNvPr id="48" name="Groep 47">
            <a:extLst>
              <a:ext uri="{FF2B5EF4-FFF2-40B4-BE49-F238E27FC236}">
                <a16:creationId xmlns:a16="http://schemas.microsoft.com/office/drawing/2014/main" id="{A8889325-61CA-0341-085C-C902B64A969D}"/>
              </a:ext>
            </a:extLst>
          </p:cNvPr>
          <p:cNvGrpSpPr/>
          <p:nvPr/>
        </p:nvGrpSpPr>
        <p:grpSpPr>
          <a:xfrm>
            <a:off x="7673926" y="844566"/>
            <a:ext cx="650132" cy="487143"/>
            <a:chOff x="10448224" y="1233579"/>
            <a:chExt cx="866843" cy="649524"/>
          </a:xfrm>
        </p:grpSpPr>
        <p:sp>
          <p:nvSpPr>
            <p:cNvPr id="49" name="Rechthoek: afgeronde hoeken 48">
              <a:extLst>
                <a:ext uri="{FF2B5EF4-FFF2-40B4-BE49-F238E27FC236}">
                  <a16:creationId xmlns:a16="http://schemas.microsoft.com/office/drawing/2014/main" id="{6E9B44D0-05F6-AA6B-49B4-0F87471D1570}"/>
                </a:ext>
              </a:extLst>
            </p:cNvPr>
            <p:cNvSpPr/>
            <p:nvPr/>
          </p:nvSpPr>
          <p:spPr>
            <a:xfrm>
              <a:off x="10524124" y="1233579"/>
              <a:ext cx="790943" cy="649524"/>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0" name="Tekstvak 49">
              <a:extLst>
                <a:ext uri="{FF2B5EF4-FFF2-40B4-BE49-F238E27FC236}">
                  <a16:creationId xmlns:a16="http://schemas.microsoft.com/office/drawing/2014/main" id="{DFF62A9D-0CC6-A5DD-B1FF-B073813D8F45}"/>
                </a:ext>
              </a:extLst>
            </p:cNvPr>
            <p:cNvSpPr txBox="1"/>
            <p:nvPr/>
          </p:nvSpPr>
          <p:spPr>
            <a:xfrm>
              <a:off x="10580816" y="1242950"/>
              <a:ext cx="650179" cy="276999"/>
            </a:xfrm>
            <a:prstGeom prst="rect">
              <a:avLst/>
            </a:prstGeom>
            <a:noFill/>
          </p:spPr>
          <p:txBody>
            <a:bodyPr wrap="none" rtlCol="0">
              <a:spAutoFit/>
            </a:bodyPr>
            <a:lstStyle/>
            <a:p>
              <a:r>
                <a:rPr lang="nl-NL" sz="750" dirty="0">
                  <a:solidFill>
                    <a:prstClr val="black"/>
                  </a:solidFill>
                  <a:latin typeface="Aptos" panose="02110004020202020204"/>
                </a:rPr>
                <a:t>C.2.1.5</a:t>
              </a:r>
            </a:p>
          </p:txBody>
        </p:sp>
        <p:sp>
          <p:nvSpPr>
            <p:cNvPr id="51" name="Tekstvak 50">
              <a:extLst>
                <a:ext uri="{FF2B5EF4-FFF2-40B4-BE49-F238E27FC236}">
                  <a16:creationId xmlns:a16="http://schemas.microsoft.com/office/drawing/2014/main" id="{E4236C1A-BE0D-DA5B-D416-17F1F33D2E7F}"/>
                </a:ext>
              </a:extLst>
            </p:cNvPr>
            <p:cNvSpPr txBox="1"/>
            <p:nvPr/>
          </p:nvSpPr>
          <p:spPr>
            <a:xfrm>
              <a:off x="10448224" y="1389322"/>
              <a:ext cx="856878"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opnemen in de besturing van energietransport</a:t>
              </a:r>
              <a:endParaRPr lang="nl-NL" sz="450" dirty="0">
                <a:solidFill>
                  <a:prstClr val="black"/>
                </a:solidFill>
                <a:latin typeface="Aptos" panose="02110004020202020204"/>
              </a:endParaRPr>
            </a:p>
          </p:txBody>
        </p:sp>
      </p:grpSp>
      <p:grpSp>
        <p:nvGrpSpPr>
          <p:cNvPr id="52" name="Groep 51">
            <a:extLst>
              <a:ext uri="{FF2B5EF4-FFF2-40B4-BE49-F238E27FC236}">
                <a16:creationId xmlns:a16="http://schemas.microsoft.com/office/drawing/2014/main" id="{483AF815-5717-7278-3997-A468D6AD75B3}"/>
              </a:ext>
            </a:extLst>
          </p:cNvPr>
          <p:cNvGrpSpPr/>
          <p:nvPr/>
        </p:nvGrpSpPr>
        <p:grpSpPr>
          <a:xfrm>
            <a:off x="7677306" y="2085214"/>
            <a:ext cx="678744" cy="403556"/>
            <a:chOff x="10461793" y="2791183"/>
            <a:chExt cx="904992" cy="538075"/>
          </a:xfrm>
        </p:grpSpPr>
        <p:sp>
          <p:nvSpPr>
            <p:cNvPr id="53" name="Rechthoek: afgeronde hoeken 52">
              <a:extLst>
                <a:ext uri="{FF2B5EF4-FFF2-40B4-BE49-F238E27FC236}">
                  <a16:creationId xmlns:a16="http://schemas.microsoft.com/office/drawing/2014/main" id="{BBCEB1FF-66C1-4BE3-86C8-AE9FD8A43B31}"/>
                </a:ext>
              </a:extLst>
            </p:cNvPr>
            <p:cNvSpPr/>
            <p:nvPr/>
          </p:nvSpPr>
          <p:spPr>
            <a:xfrm>
              <a:off x="10525051" y="2814111"/>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4" name="Tekstvak 53">
              <a:extLst>
                <a:ext uri="{FF2B5EF4-FFF2-40B4-BE49-F238E27FC236}">
                  <a16:creationId xmlns:a16="http://schemas.microsoft.com/office/drawing/2014/main" id="{5373E850-8636-89D4-1367-14BB949FCE30}"/>
                </a:ext>
              </a:extLst>
            </p:cNvPr>
            <p:cNvSpPr txBox="1"/>
            <p:nvPr/>
          </p:nvSpPr>
          <p:spPr>
            <a:xfrm>
              <a:off x="10591954" y="2791183"/>
              <a:ext cx="650179" cy="276999"/>
            </a:xfrm>
            <a:prstGeom prst="rect">
              <a:avLst/>
            </a:prstGeom>
            <a:noFill/>
          </p:spPr>
          <p:txBody>
            <a:bodyPr wrap="none" rtlCol="0">
              <a:spAutoFit/>
            </a:bodyPr>
            <a:lstStyle/>
            <a:p>
              <a:r>
                <a:rPr lang="nl-NL" sz="750" dirty="0">
                  <a:solidFill>
                    <a:prstClr val="black"/>
                  </a:solidFill>
                  <a:latin typeface="Aptos" panose="02110004020202020204"/>
                </a:rPr>
                <a:t>C.3.1.9</a:t>
              </a:r>
            </a:p>
          </p:txBody>
        </p:sp>
        <p:sp>
          <p:nvSpPr>
            <p:cNvPr id="55" name="Tekstvak 54">
              <a:extLst>
                <a:ext uri="{FF2B5EF4-FFF2-40B4-BE49-F238E27FC236}">
                  <a16:creationId xmlns:a16="http://schemas.microsoft.com/office/drawing/2014/main" id="{7886EADA-9FBB-1863-ECE4-4431BB5031DA}"/>
                </a:ext>
              </a:extLst>
            </p:cNvPr>
            <p:cNvSpPr txBox="1"/>
            <p:nvPr/>
          </p:nvSpPr>
          <p:spPr>
            <a:xfrm>
              <a:off x="10461793" y="2929148"/>
              <a:ext cx="904992"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Netcomponent in levenscyclusbeheer opnemen</a:t>
              </a:r>
              <a:endParaRPr lang="nl-NL" sz="450" dirty="0">
                <a:solidFill>
                  <a:prstClr val="black"/>
                </a:solidFill>
                <a:latin typeface="Aptos" panose="02110004020202020204"/>
              </a:endParaRPr>
            </a:p>
          </p:txBody>
        </p:sp>
      </p:grpSp>
      <p:grpSp>
        <p:nvGrpSpPr>
          <p:cNvPr id="56" name="Groep 55">
            <a:extLst>
              <a:ext uri="{FF2B5EF4-FFF2-40B4-BE49-F238E27FC236}">
                <a16:creationId xmlns:a16="http://schemas.microsoft.com/office/drawing/2014/main" id="{5B358F94-1DF3-79F2-4FC3-EA498F60C060}"/>
              </a:ext>
            </a:extLst>
          </p:cNvPr>
          <p:cNvGrpSpPr/>
          <p:nvPr/>
        </p:nvGrpSpPr>
        <p:grpSpPr>
          <a:xfrm>
            <a:off x="6050705" y="2172126"/>
            <a:ext cx="580697" cy="395850"/>
            <a:chOff x="8067606" y="2896169"/>
            <a:chExt cx="774263" cy="527800"/>
          </a:xfrm>
        </p:grpSpPr>
        <p:sp>
          <p:nvSpPr>
            <p:cNvPr id="57" name="Rechthoek: afgeronde hoeken 56">
              <a:extLst>
                <a:ext uri="{FF2B5EF4-FFF2-40B4-BE49-F238E27FC236}">
                  <a16:creationId xmlns:a16="http://schemas.microsoft.com/office/drawing/2014/main" id="{EA9CEB8D-AEA6-B0F3-925B-80FD3F8D76CE}"/>
                </a:ext>
              </a:extLst>
            </p:cNvPr>
            <p:cNvSpPr/>
            <p:nvPr/>
          </p:nvSpPr>
          <p:spPr>
            <a:xfrm>
              <a:off x="8113384" y="2933342"/>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8" name="Tekstvak 57">
              <a:extLst>
                <a:ext uri="{FF2B5EF4-FFF2-40B4-BE49-F238E27FC236}">
                  <a16:creationId xmlns:a16="http://schemas.microsoft.com/office/drawing/2014/main" id="{0E9C6312-1F9A-48AA-B497-440641F80CE1}"/>
                </a:ext>
              </a:extLst>
            </p:cNvPr>
            <p:cNvSpPr txBox="1"/>
            <p:nvPr/>
          </p:nvSpPr>
          <p:spPr>
            <a:xfrm>
              <a:off x="8151458" y="2896169"/>
              <a:ext cx="650179" cy="276998"/>
            </a:xfrm>
            <a:prstGeom prst="rect">
              <a:avLst/>
            </a:prstGeom>
            <a:noFill/>
          </p:spPr>
          <p:txBody>
            <a:bodyPr wrap="none" rtlCol="0">
              <a:spAutoFit/>
            </a:bodyPr>
            <a:lstStyle/>
            <a:p>
              <a:r>
                <a:rPr lang="nl-NL" sz="750" dirty="0">
                  <a:solidFill>
                    <a:prstClr val="black"/>
                  </a:solidFill>
                  <a:latin typeface="Aptos" panose="02110004020202020204"/>
                </a:rPr>
                <a:t>C.5.2.2</a:t>
              </a:r>
            </a:p>
          </p:txBody>
        </p:sp>
        <p:sp>
          <p:nvSpPr>
            <p:cNvPr id="59" name="Tekstvak 58">
              <a:extLst>
                <a:ext uri="{FF2B5EF4-FFF2-40B4-BE49-F238E27FC236}">
                  <a16:creationId xmlns:a16="http://schemas.microsoft.com/office/drawing/2014/main" id="{70C0AA36-12AC-194C-612B-5EA3853D58B3}"/>
                </a:ext>
              </a:extLst>
            </p:cNvPr>
            <p:cNvSpPr txBox="1"/>
            <p:nvPr/>
          </p:nvSpPr>
          <p:spPr>
            <a:xfrm>
              <a:off x="8067606" y="3023860"/>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Opdrachten geven aan uitvoering</a:t>
              </a:r>
              <a:endParaRPr lang="nl-NL" sz="450" dirty="0">
                <a:solidFill>
                  <a:prstClr val="black"/>
                </a:solidFill>
                <a:latin typeface="Aptos" panose="02110004020202020204"/>
              </a:endParaRPr>
            </a:p>
          </p:txBody>
        </p:sp>
      </p:grpSp>
      <p:grpSp>
        <p:nvGrpSpPr>
          <p:cNvPr id="60" name="Groep 59">
            <a:extLst>
              <a:ext uri="{FF2B5EF4-FFF2-40B4-BE49-F238E27FC236}">
                <a16:creationId xmlns:a16="http://schemas.microsoft.com/office/drawing/2014/main" id="{958B5F74-4471-5FFF-B213-E531E10FF545}"/>
              </a:ext>
            </a:extLst>
          </p:cNvPr>
          <p:cNvGrpSpPr/>
          <p:nvPr/>
        </p:nvGrpSpPr>
        <p:grpSpPr>
          <a:xfrm>
            <a:off x="5317687" y="2085213"/>
            <a:ext cx="580697" cy="492890"/>
            <a:chOff x="7090248" y="2780284"/>
            <a:chExt cx="774263" cy="657186"/>
          </a:xfrm>
        </p:grpSpPr>
        <p:sp>
          <p:nvSpPr>
            <p:cNvPr id="61" name="Rechthoek: afgeronde hoeken 60">
              <a:extLst>
                <a:ext uri="{FF2B5EF4-FFF2-40B4-BE49-F238E27FC236}">
                  <a16:creationId xmlns:a16="http://schemas.microsoft.com/office/drawing/2014/main" id="{FA1F02F6-723B-C48D-A48A-19D048F3BE4B}"/>
                </a:ext>
              </a:extLst>
            </p:cNvPr>
            <p:cNvSpPr/>
            <p:nvPr/>
          </p:nvSpPr>
          <p:spPr>
            <a:xfrm>
              <a:off x="7110587" y="2780284"/>
              <a:ext cx="733586" cy="613222"/>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2" name="Tekstvak 61">
              <a:extLst>
                <a:ext uri="{FF2B5EF4-FFF2-40B4-BE49-F238E27FC236}">
                  <a16:creationId xmlns:a16="http://schemas.microsoft.com/office/drawing/2014/main" id="{1305A0DA-E2C8-CA83-34A2-0A8B3C56C182}"/>
                </a:ext>
              </a:extLst>
            </p:cNvPr>
            <p:cNvSpPr txBox="1"/>
            <p:nvPr/>
          </p:nvSpPr>
          <p:spPr>
            <a:xfrm>
              <a:off x="7182267" y="2794635"/>
              <a:ext cx="650179" cy="276998"/>
            </a:xfrm>
            <a:prstGeom prst="rect">
              <a:avLst/>
            </a:prstGeom>
            <a:noFill/>
          </p:spPr>
          <p:txBody>
            <a:bodyPr wrap="none" rtlCol="0">
              <a:spAutoFit/>
            </a:bodyPr>
            <a:lstStyle/>
            <a:p>
              <a:r>
                <a:rPr lang="nl-NL" sz="750" dirty="0">
                  <a:solidFill>
                    <a:prstClr val="black"/>
                  </a:solidFill>
                  <a:latin typeface="Aptos" panose="02110004020202020204"/>
                </a:rPr>
                <a:t>C.3.1.8</a:t>
              </a:r>
            </a:p>
          </p:txBody>
        </p:sp>
        <p:sp>
          <p:nvSpPr>
            <p:cNvPr id="63" name="Tekstvak 62">
              <a:extLst>
                <a:ext uri="{FF2B5EF4-FFF2-40B4-BE49-F238E27FC236}">
                  <a16:creationId xmlns:a16="http://schemas.microsoft.com/office/drawing/2014/main" id="{56C9F0C4-CDBB-E18A-9775-A756B5D78E4D}"/>
                </a:ext>
              </a:extLst>
            </p:cNvPr>
            <p:cNvSpPr txBox="1"/>
            <p:nvPr/>
          </p:nvSpPr>
          <p:spPr>
            <a:xfrm>
              <a:off x="7090248" y="2945028"/>
              <a:ext cx="774263" cy="492442"/>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 voor netaanpassing verstrekken en bewaken</a:t>
              </a:r>
              <a:endParaRPr lang="nl-NL" sz="450" dirty="0">
                <a:solidFill>
                  <a:prstClr val="black"/>
                </a:solidFill>
                <a:latin typeface="Aptos" panose="02110004020202020204"/>
              </a:endParaRPr>
            </a:p>
          </p:txBody>
        </p:sp>
      </p:grpSp>
      <p:grpSp>
        <p:nvGrpSpPr>
          <p:cNvPr id="64" name="Groep 63">
            <a:extLst>
              <a:ext uri="{FF2B5EF4-FFF2-40B4-BE49-F238E27FC236}">
                <a16:creationId xmlns:a16="http://schemas.microsoft.com/office/drawing/2014/main" id="{9EACD79B-613A-6996-7682-8DF6AF6F7E2A}"/>
              </a:ext>
            </a:extLst>
          </p:cNvPr>
          <p:cNvGrpSpPr/>
          <p:nvPr/>
        </p:nvGrpSpPr>
        <p:grpSpPr>
          <a:xfrm>
            <a:off x="1259916" y="801847"/>
            <a:ext cx="673519" cy="484994"/>
            <a:chOff x="1585656" y="1003429"/>
            <a:chExt cx="898025" cy="646658"/>
          </a:xfrm>
        </p:grpSpPr>
        <p:sp>
          <p:nvSpPr>
            <p:cNvPr id="65" name="Rechthoek: afgeronde hoeken 64">
              <a:extLst>
                <a:ext uri="{FF2B5EF4-FFF2-40B4-BE49-F238E27FC236}">
                  <a16:creationId xmlns:a16="http://schemas.microsoft.com/office/drawing/2014/main" id="{6E7C49A4-5A17-0ABB-79CB-CDE53A9E17CA}"/>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66" name="Tekstvak 65">
              <a:extLst>
                <a:ext uri="{FF2B5EF4-FFF2-40B4-BE49-F238E27FC236}">
                  <a16:creationId xmlns:a16="http://schemas.microsoft.com/office/drawing/2014/main" id="{167D845E-E776-AD40-09E5-7FCC7983AFB1}"/>
                </a:ext>
              </a:extLst>
            </p:cNvPr>
            <p:cNvSpPr txBox="1"/>
            <p:nvPr/>
          </p:nvSpPr>
          <p:spPr>
            <a:xfrm>
              <a:off x="1585656" y="1157644"/>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67" name="Tekstvak 66">
              <a:extLst>
                <a:ext uri="{FF2B5EF4-FFF2-40B4-BE49-F238E27FC236}">
                  <a16:creationId xmlns:a16="http://schemas.microsoft.com/office/drawing/2014/main" id="{3CB655E9-FE5F-57B1-5817-F5EB2FCDC3FF}"/>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grpSp>
        <p:nvGrpSpPr>
          <p:cNvPr id="70" name="Groep 69">
            <a:extLst>
              <a:ext uri="{FF2B5EF4-FFF2-40B4-BE49-F238E27FC236}">
                <a16:creationId xmlns:a16="http://schemas.microsoft.com/office/drawing/2014/main" id="{09D884D8-3EB1-7A3F-F080-17F3C62B84DB}"/>
              </a:ext>
            </a:extLst>
          </p:cNvPr>
          <p:cNvGrpSpPr/>
          <p:nvPr/>
        </p:nvGrpSpPr>
        <p:grpSpPr>
          <a:xfrm>
            <a:off x="2760668" y="2475825"/>
            <a:ext cx="631047" cy="464536"/>
            <a:chOff x="3642064" y="3363221"/>
            <a:chExt cx="841396" cy="619382"/>
          </a:xfrm>
        </p:grpSpPr>
        <p:sp>
          <p:nvSpPr>
            <p:cNvPr id="71" name="Rechthoek: afgeronde hoeken 70">
              <a:extLst>
                <a:ext uri="{FF2B5EF4-FFF2-40B4-BE49-F238E27FC236}">
                  <a16:creationId xmlns:a16="http://schemas.microsoft.com/office/drawing/2014/main" id="{BBD2E766-17A7-5BAA-EF09-C6A6F8EABE59}"/>
                </a:ext>
              </a:extLst>
            </p:cNvPr>
            <p:cNvSpPr/>
            <p:nvPr/>
          </p:nvSpPr>
          <p:spPr>
            <a:xfrm>
              <a:off x="3683597" y="3380453"/>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72" name="Tekstvak 71">
              <a:extLst>
                <a:ext uri="{FF2B5EF4-FFF2-40B4-BE49-F238E27FC236}">
                  <a16:creationId xmlns:a16="http://schemas.microsoft.com/office/drawing/2014/main" id="{EB907C21-4ABD-9B36-CECF-568BE5D41D64}"/>
                </a:ext>
              </a:extLst>
            </p:cNvPr>
            <p:cNvSpPr txBox="1"/>
            <p:nvPr/>
          </p:nvSpPr>
          <p:spPr>
            <a:xfrm>
              <a:off x="3642064" y="3490160"/>
              <a:ext cx="841396" cy="492443"/>
            </a:xfrm>
            <a:prstGeom prst="rect">
              <a:avLst/>
            </a:prstGeom>
            <a:noFill/>
          </p:spPr>
          <p:txBody>
            <a:bodyPr wrap="square">
              <a:spAutoFit/>
            </a:bodyPr>
            <a:lstStyle/>
            <a:p>
              <a:pPr algn="ctr"/>
              <a:r>
                <a:rPr lang="nl-NL" sz="450" dirty="0" err="1">
                  <a:solidFill>
                    <a:srgbClr val="333333"/>
                  </a:solidFill>
                  <a:latin typeface="Open Sans" panose="020B0606030504020204" pitchFamily="34" charset="0"/>
                </a:rPr>
                <a:t>Klantovereen</a:t>
              </a:r>
              <a:r>
                <a:rPr lang="nl-NL" sz="450" dirty="0">
                  <a:solidFill>
                    <a:srgbClr val="333333"/>
                  </a:solidFill>
                  <a:latin typeface="Open Sans" panose="020B0606030504020204" pitchFamily="34" charset="0"/>
                </a:rPr>
                <a:t>-komsten afsluiten en beheren</a:t>
              </a:r>
              <a:endParaRPr lang="nl-NL" sz="450" dirty="0">
                <a:solidFill>
                  <a:prstClr val="black"/>
                </a:solidFill>
                <a:latin typeface="Aptos" panose="02110004020202020204"/>
              </a:endParaRPr>
            </a:p>
          </p:txBody>
        </p:sp>
        <p:sp>
          <p:nvSpPr>
            <p:cNvPr id="73" name="Tekstvak 72">
              <a:extLst>
                <a:ext uri="{FF2B5EF4-FFF2-40B4-BE49-F238E27FC236}">
                  <a16:creationId xmlns:a16="http://schemas.microsoft.com/office/drawing/2014/main" id="{C7F74274-CE8A-DB50-D05F-3642CFE800F7}"/>
                </a:ext>
              </a:extLst>
            </p:cNvPr>
            <p:cNvSpPr txBox="1"/>
            <p:nvPr/>
          </p:nvSpPr>
          <p:spPr>
            <a:xfrm>
              <a:off x="3735123" y="3363221"/>
              <a:ext cx="650179" cy="276999"/>
            </a:xfrm>
            <a:prstGeom prst="rect">
              <a:avLst/>
            </a:prstGeom>
            <a:noFill/>
          </p:spPr>
          <p:txBody>
            <a:bodyPr wrap="none" rtlCol="0">
              <a:spAutoFit/>
            </a:bodyPr>
            <a:lstStyle/>
            <a:p>
              <a:r>
                <a:rPr lang="nl-NL" sz="750" dirty="0">
                  <a:solidFill>
                    <a:prstClr val="black"/>
                  </a:solidFill>
                  <a:latin typeface="Aptos" panose="02110004020202020204"/>
                </a:rPr>
                <a:t>C.1.2.2</a:t>
              </a:r>
            </a:p>
          </p:txBody>
        </p:sp>
      </p:grpSp>
      <p:sp>
        <p:nvSpPr>
          <p:cNvPr id="74" name="Ovaal 73">
            <a:extLst>
              <a:ext uri="{FF2B5EF4-FFF2-40B4-BE49-F238E27FC236}">
                <a16:creationId xmlns:a16="http://schemas.microsoft.com/office/drawing/2014/main" id="{074BEF10-882E-26C0-C651-3E631D74B11E}"/>
              </a:ext>
            </a:extLst>
          </p:cNvPr>
          <p:cNvSpPr/>
          <p:nvPr/>
        </p:nvSpPr>
        <p:spPr>
          <a:xfrm>
            <a:off x="3341891" y="2531000"/>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75" name="Ovaal 74">
            <a:extLst>
              <a:ext uri="{FF2B5EF4-FFF2-40B4-BE49-F238E27FC236}">
                <a16:creationId xmlns:a16="http://schemas.microsoft.com/office/drawing/2014/main" id="{D9034C4C-9047-6F9F-AD9D-387B4BCD1553}"/>
              </a:ext>
            </a:extLst>
          </p:cNvPr>
          <p:cNvSpPr/>
          <p:nvPr/>
        </p:nvSpPr>
        <p:spPr>
          <a:xfrm>
            <a:off x="2468435" y="1755626"/>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76" name="Ovaal 75">
            <a:extLst>
              <a:ext uri="{FF2B5EF4-FFF2-40B4-BE49-F238E27FC236}">
                <a16:creationId xmlns:a16="http://schemas.microsoft.com/office/drawing/2014/main" id="{7BE814B8-AD10-5875-F3C2-DDADAF82E3FE}"/>
              </a:ext>
            </a:extLst>
          </p:cNvPr>
          <p:cNvSpPr/>
          <p:nvPr/>
        </p:nvSpPr>
        <p:spPr>
          <a:xfrm>
            <a:off x="1832490" y="1169751"/>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77" name="Ovaal 76">
            <a:extLst>
              <a:ext uri="{FF2B5EF4-FFF2-40B4-BE49-F238E27FC236}">
                <a16:creationId xmlns:a16="http://schemas.microsoft.com/office/drawing/2014/main" id="{1F0FDDC2-1796-7BF2-FF26-C49766FB60DD}"/>
              </a:ext>
            </a:extLst>
          </p:cNvPr>
          <p:cNvSpPr/>
          <p:nvPr/>
        </p:nvSpPr>
        <p:spPr>
          <a:xfrm>
            <a:off x="3256394" y="1155598"/>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78" name="Ovaal 77">
            <a:extLst>
              <a:ext uri="{FF2B5EF4-FFF2-40B4-BE49-F238E27FC236}">
                <a16:creationId xmlns:a16="http://schemas.microsoft.com/office/drawing/2014/main" id="{7C3C242C-DDF0-D03D-4EAD-294E42C07974}"/>
              </a:ext>
            </a:extLst>
          </p:cNvPr>
          <p:cNvSpPr/>
          <p:nvPr/>
        </p:nvSpPr>
        <p:spPr>
          <a:xfrm>
            <a:off x="5574013" y="2519978"/>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79" name="Ovaal 78">
            <a:extLst>
              <a:ext uri="{FF2B5EF4-FFF2-40B4-BE49-F238E27FC236}">
                <a16:creationId xmlns:a16="http://schemas.microsoft.com/office/drawing/2014/main" id="{175B1B44-FCFB-E81A-73EB-D305A0010DF0}"/>
              </a:ext>
            </a:extLst>
          </p:cNvPr>
          <p:cNvSpPr/>
          <p:nvPr/>
        </p:nvSpPr>
        <p:spPr>
          <a:xfrm>
            <a:off x="6309704" y="2519978"/>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80" name="Ovaal 79">
            <a:extLst>
              <a:ext uri="{FF2B5EF4-FFF2-40B4-BE49-F238E27FC236}">
                <a16:creationId xmlns:a16="http://schemas.microsoft.com/office/drawing/2014/main" id="{09DEF87E-FDA9-DF9A-11A5-6910E53D8730}"/>
              </a:ext>
            </a:extLst>
          </p:cNvPr>
          <p:cNvSpPr/>
          <p:nvPr/>
        </p:nvSpPr>
        <p:spPr>
          <a:xfrm>
            <a:off x="7034206" y="2519978"/>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81" name="Ovaal 80">
            <a:extLst>
              <a:ext uri="{FF2B5EF4-FFF2-40B4-BE49-F238E27FC236}">
                <a16:creationId xmlns:a16="http://schemas.microsoft.com/office/drawing/2014/main" id="{8043A5AC-9471-59FF-41A8-E818CBB32BF0}"/>
              </a:ext>
            </a:extLst>
          </p:cNvPr>
          <p:cNvSpPr/>
          <p:nvPr/>
        </p:nvSpPr>
        <p:spPr>
          <a:xfrm>
            <a:off x="7621882" y="2067197"/>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82" name="Ovaal 81">
            <a:extLst>
              <a:ext uri="{FF2B5EF4-FFF2-40B4-BE49-F238E27FC236}">
                <a16:creationId xmlns:a16="http://schemas.microsoft.com/office/drawing/2014/main" id="{6224F9C1-E036-A885-46A1-FD78B4DA31F2}"/>
              </a:ext>
            </a:extLst>
          </p:cNvPr>
          <p:cNvSpPr/>
          <p:nvPr/>
        </p:nvSpPr>
        <p:spPr>
          <a:xfrm>
            <a:off x="7630868" y="1180276"/>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cxnSp>
        <p:nvCxnSpPr>
          <p:cNvPr id="83" name="Rechte verbindingslijn 82">
            <a:extLst>
              <a:ext uri="{FF2B5EF4-FFF2-40B4-BE49-F238E27FC236}">
                <a16:creationId xmlns:a16="http://schemas.microsoft.com/office/drawing/2014/main" id="{C540E40D-FAA5-7FED-C033-BB542204718C}"/>
              </a:ext>
            </a:extLst>
          </p:cNvPr>
          <p:cNvCxnSpPr>
            <a:cxnSpLocks/>
          </p:cNvCxnSpPr>
          <p:nvPr/>
        </p:nvCxnSpPr>
        <p:spPr>
          <a:xfrm>
            <a:off x="4157202" y="1797102"/>
            <a:ext cx="199976" cy="4036"/>
          </a:xfrm>
          <a:prstGeom prst="line">
            <a:avLst/>
          </a:prstGeom>
          <a:noFill/>
          <a:ln w="38100" cap="flat" cmpd="sng" algn="ctr">
            <a:solidFill>
              <a:srgbClr val="FFC000"/>
            </a:solidFill>
            <a:prstDash val="solid"/>
            <a:miter lim="800000"/>
          </a:ln>
          <a:effectLst/>
        </p:spPr>
      </p:cxnSp>
      <p:sp>
        <p:nvSpPr>
          <p:cNvPr id="84" name="Ovaal 83">
            <a:extLst>
              <a:ext uri="{FF2B5EF4-FFF2-40B4-BE49-F238E27FC236}">
                <a16:creationId xmlns:a16="http://schemas.microsoft.com/office/drawing/2014/main" id="{8208D678-E2D0-48D3-FEF1-46EB966F9031}"/>
              </a:ext>
            </a:extLst>
          </p:cNvPr>
          <p:cNvSpPr/>
          <p:nvPr/>
        </p:nvSpPr>
        <p:spPr>
          <a:xfrm>
            <a:off x="4196823" y="1754342"/>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Tree>
    <p:extLst>
      <p:ext uri="{BB962C8B-B14F-4D97-AF65-F5344CB8AC3E}">
        <p14:creationId xmlns:p14="http://schemas.microsoft.com/office/powerpoint/2010/main" val="463066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9663A6B-47E5-EE82-536A-88F9EF59908F}"/>
              </a:ext>
            </a:extLst>
          </p:cNvPr>
          <p:cNvPicPr>
            <a:picLocks noChangeAspect="1"/>
          </p:cNvPicPr>
          <p:nvPr/>
        </p:nvPicPr>
        <p:blipFill>
          <a:blip r:embed="rId2"/>
          <a:stretch>
            <a:fillRect/>
          </a:stretch>
        </p:blipFill>
        <p:spPr>
          <a:xfrm>
            <a:off x="379952" y="880975"/>
            <a:ext cx="7962066" cy="4170025"/>
          </a:xfrm>
          <a:prstGeom prst="rect">
            <a:avLst/>
          </a:prstGeom>
        </p:spPr>
      </p:pic>
      <p:sp>
        <p:nvSpPr>
          <p:cNvPr id="54" name="Titel 1">
            <a:extLst>
              <a:ext uri="{FF2B5EF4-FFF2-40B4-BE49-F238E27FC236}">
                <a16:creationId xmlns:a16="http://schemas.microsoft.com/office/drawing/2014/main" id="{6869D9FC-4FDF-45F2-8842-32F27FB33B5E}"/>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55" name="Tijdelijke aanduiding voor tekst 2">
            <a:extLst>
              <a:ext uri="{FF2B5EF4-FFF2-40B4-BE49-F238E27FC236}">
                <a16:creationId xmlns:a16="http://schemas.microsoft.com/office/drawing/2014/main" id="{A9306434-B06D-4ECF-B1C2-67A65567916C}"/>
              </a:ext>
            </a:extLst>
          </p:cNvPr>
          <p:cNvSpPr txBox="1">
            <a:spLocks/>
          </p:cNvSpPr>
          <p:nvPr/>
        </p:nvSpPr>
        <p:spPr>
          <a:xfrm>
            <a:off x="535677" y="40675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C.B. Reconstrueren van energienetten</a:t>
            </a:r>
          </a:p>
        </p:txBody>
      </p:sp>
      <p:sp>
        <p:nvSpPr>
          <p:cNvPr id="2" name="Rechthoek 1">
            <a:extLst>
              <a:ext uri="{FF2B5EF4-FFF2-40B4-BE49-F238E27FC236}">
                <a16:creationId xmlns:a16="http://schemas.microsoft.com/office/drawing/2014/main" id="{51471676-E767-ABD5-DD67-9FB229A476FA}"/>
              </a:ext>
            </a:extLst>
          </p:cNvPr>
          <p:cNvSpPr/>
          <p:nvPr/>
        </p:nvSpPr>
        <p:spPr>
          <a:xfrm>
            <a:off x="307188" y="789039"/>
            <a:ext cx="8034830" cy="4299155"/>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78" name="Groep 77">
            <a:extLst>
              <a:ext uri="{FF2B5EF4-FFF2-40B4-BE49-F238E27FC236}">
                <a16:creationId xmlns:a16="http://schemas.microsoft.com/office/drawing/2014/main" id="{2CDF9512-A866-F34D-042F-B7DC089C0A9F}"/>
              </a:ext>
            </a:extLst>
          </p:cNvPr>
          <p:cNvGrpSpPr/>
          <p:nvPr/>
        </p:nvGrpSpPr>
        <p:grpSpPr>
          <a:xfrm>
            <a:off x="2987398" y="2029310"/>
            <a:ext cx="580697" cy="492890"/>
            <a:chOff x="7090248" y="2780284"/>
            <a:chExt cx="774263" cy="657186"/>
          </a:xfrm>
        </p:grpSpPr>
        <p:sp>
          <p:nvSpPr>
            <p:cNvPr id="79" name="Rechthoek: afgeronde hoeken 78">
              <a:extLst>
                <a:ext uri="{FF2B5EF4-FFF2-40B4-BE49-F238E27FC236}">
                  <a16:creationId xmlns:a16="http://schemas.microsoft.com/office/drawing/2014/main" id="{4C8E2571-0F83-222E-A386-8908D6744967}"/>
                </a:ext>
              </a:extLst>
            </p:cNvPr>
            <p:cNvSpPr/>
            <p:nvPr/>
          </p:nvSpPr>
          <p:spPr>
            <a:xfrm>
              <a:off x="7110587" y="2780284"/>
              <a:ext cx="733586" cy="613222"/>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80" name="Tekstvak 79">
              <a:extLst>
                <a:ext uri="{FF2B5EF4-FFF2-40B4-BE49-F238E27FC236}">
                  <a16:creationId xmlns:a16="http://schemas.microsoft.com/office/drawing/2014/main" id="{72010185-A6AC-ED55-A873-48F9716CAF5A}"/>
                </a:ext>
              </a:extLst>
            </p:cNvPr>
            <p:cNvSpPr txBox="1"/>
            <p:nvPr/>
          </p:nvSpPr>
          <p:spPr>
            <a:xfrm>
              <a:off x="7182267" y="2794635"/>
              <a:ext cx="650179" cy="276998"/>
            </a:xfrm>
            <a:prstGeom prst="rect">
              <a:avLst/>
            </a:prstGeom>
            <a:noFill/>
          </p:spPr>
          <p:txBody>
            <a:bodyPr wrap="none" rtlCol="0">
              <a:spAutoFit/>
            </a:bodyPr>
            <a:lstStyle/>
            <a:p>
              <a:r>
                <a:rPr lang="nl-NL" sz="750" dirty="0">
                  <a:solidFill>
                    <a:prstClr val="black"/>
                  </a:solidFill>
                  <a:latin typeface="Aptos" panose="02110004020202020204"/>
                </a:rPr>
                <a:t>C.3.1.8</a:t>
              </a:r>
            </a:p>
          </p:txBody>
        </p:sp>
        <p:sp>
          <p:nvSpPr>
            <p:cNvPr id="81" name="Tekstvak 80">
              <a:extLst>
                <a:ext uri="{FF2B5EF4-FFF2-40B4-BE49-F238E27FC236}">
                  <a16:creationId xmlns:a16="http://schemas.microsoft.com/office/drawing/2014/main" id="{A9FE0926-4B7A-F72E-D59B-AB4249C669BF}"/>
                </a:ext>
              </a:extLst>
            </p:cNvPr>
            <p:cNvSpPr txBox="1"/>
            <p:nvPr/>
          </p:nvSpPr>
          <p:spPr>
            <a:xfrm>
              <a:off x="7090248" y="2945028"/>
              <a:ext cx="774263" cy="492442"/>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 voor netaanpassing verstrekken en bewaken</a:t>
              </a:r>
              <a:endParaRPr lang="nl-NL" sz="450" dirty="0">
                <a:solidFill>
                  <a:prstClr val="black"/>
                </a:solidFill>
                <a:latin typeface="Aptos" panose="02110004020202020204"/>
              </a:endParaRPr>
            </a:p>
          </p:txBody>
        </p:sp>
      </p:grpSp>
      <p:grpSp>
        <p:nvGrpSpPr>
          <p:cNvPr id="82" name="Groep 81">
            <a:extLst>
              <a:ext uri="{FF2B5EF4-FFF2-40B4-BE49-F238E27FC236}">
                <a16:creationId xmlns:a16="http://schemas.microsoft.com/office/drawing/2014/main" id="{34340073-16CF-1904-1A4E-324749E56027}"/>
              </a:ext>
            </a:extLst>
          </p:cNvPr>
          <p:cNvGrpSpPr/>
          <p:nvPr/>
        </p:nvGrpSpPr>
        <p:grpSpPr>
          <a:xfrm>
            <a:off x="5810634" y="2551456"/>
            <a:ext cx="580697" cy="395850"/>
            <a:chOff x="8067606" y="2896169"/>
            <a:chExt cx="774263" cy="527800"/>
          </a:xfrm>
        </p:grpSpPr>
        <p:sp>
          <p:nvSpPr>
            <p:cNvPr id="83" name="Rechthoek: afgeronde hoeken 82">
              <a:extLst>
                <a:ext uri="{FF2B5EF4-FFF2-40B4-BE49-F238E27FC236}">
                  <a16:creationId xmlns:a16="http://schemas.microsoft.com/office/drawing/2014/main" id="{B006DB54-E2A4-C62E-FCD7-2107E0F71E8D}"/>
                </a:ext>
              </a:extLst>
            </p:cNvPr>
            <p:cNvSpPr/>
            <p:nvPr/>
          </p:nvSpPr>
          <p:spPr>
            <a:xfrm>
              <a:off x="8113384" y="2933342"/>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84" name="Tekstvak 83">
              <a:extLst>
                <a:ext uri="{FF2B5EF4-FFF2-40B4-BE49-F238E27FC236}">
                  <a16:creationId xmlns:a16="http://schemas.microsoft.com/office/drawing/2014/main" id="{8AC0B88A-B4A5-62D5-BE0B-ABF1251FADBC}"/>
                </a:ext>
              </a:extLst>
            </p:cNvPr>
            <p:cNvSpPr txBox="1"/>
            <p:nvPr/>
          </p:nvSpPr>
          <p:spPr>
            <a:xfrm>
              <a:off x="8151458" y="2896169"/>
              <a:ext cx="650179" cy="276998"/>
            </a:xfrm>
            <a:prstGeom prst="rect">
              <a:avLst/>
            </a:prstGeom>
            <a:noFill/>
          </p:spPr>
          <p:txBody>
            <a:bodyPr wrap="none" rtlCol="0">
              <a:spAutoFit/>
            </a:bodyPr>
            <a:lstStyle/>
            <a:p>
              <a:r>
                <a:rPr lang="nl-NL" sz="750" dirty="0">
                  <a:solidFill>
                    <a:prstClr val="black"/>
                  </a:solidFill>
                  <a:latin typeface="Aptos" panose="02110004020202020204"/>
                </a:rPr>
                <a:t>C.5.2.2</a:t>
              </a:r>
            </a:p>
          </p:txBody>
        </p:sp>
        <p:sp>
          <p:nvSpPr>
            <p:cNvPr id="85" name="Tekstvak 84">
              <a:extLst>
                <a:ext uri="{FF2B5EF4-FFF2-40B4-BE49-F238E27FC236}">
                  <a16:creationId xmlns:a16="http://schemas.microsoft.com/office/drawing/2014/main" id="{76284BE6-5454-A84D-5EF7-9590BAB87001}"/>
                </a:ext>
              </a:extLst>
            </p:cNvPr>
            <p:cNvSpPr txBox="1"/>
            <p:nvPr/>
          </p:nvSpPr>
          <p:spPr>
            <a:xfrm>
              <a:off x="8067606" y="3023860"/>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Opdrachten geven aan uitvoering</a:t>
              </a:r>
              <a:endParaRPr lang="nl-NL" sz="450" dirty="0">
                <a:solidFill>
                  <a:prstClr val="black"/>
                </a:solidFill>
                <a:latin typeface="Aptos" panose="02110004020202020204"/>
              </a:endParaRPr>
            </a:p>
          </p:txBody>
        </p:sp>
      </p:grpSp>
      <p:grpSp>
        <p:nvGrpSpPr>
          <p:cNvPr id="86" name="Groep 85">
            <a:extLst>
              <a:ext uri="{FF2B5EF4-FFF2-40B4-BE49-F238E27FC236}">
                <a16:creationId xmlns:a16="http://schemas.microsoft.com/office/drawing/2014/main" id="{3FAB59B2-47D9-47C4-B18D-9A640C987C3B}"/>
              </a:ext>
            </a:extLst>
          </p:cNvPr>
          <p:cNvGrpSpPr/>
          <p:nvPr/>
        </p:nvGrpSpPr>
        <p:grpSpPr>
          <a:xfrm>
            <a:off x="5781063" y="3225507"/>
            <a:ext cx="627588" cy="359280"/>
            <a:chOff x="8998573" y="2945724"/>
            <a:chExt cx="836784" cy="479040"/>
          </a:xfrm>
        </p:grpSpPr>
        <p:sp>
          <p:nvSpPr>
            <p:cNvPr id="87" name="Rechthoek: afgeronde hoeken 86">
              <a:extLst>
                <a:ext uri="{FF2B5EF4-FFF2-40B4-BE49-F238E27FC236}">
                  <a16:creationId xmlns:a16="http://schemas.microsoft.com/office/drawing/2014/main" id="{199CA7E8-1485-9A99-8B5E-A99C8A7CC0B2}"/>
                </a:ext>
              </a:extLst>
            </p:cNvPr>
            <p:cNvSpPr/>
            <p:nvPr/>
          </p:nvSpPr>
          <p:spPr>
            <a:xfrm>
              <a:off x="9097691" y="2945724"/>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88" name="Tekstvak 87">
              <a:extLst>
                <a:ext uri="{FF2B5EF4-FFF2-40B4-BE49-F238E27FC236}">
                  <a16:creationId xmlns:a16="http://schemas.microsoft.com/office/drawing/2014/main" id="{79C5F8D1-E5F6-5A8D-4F82-3D4ABD7B90C5}"/>
                </a:ext>
              </a:extLst>
            </p:cNvPr>
            <p:cNvSpPr txBox="1"/>
            <p:nvPr/>
          </p:nvSpPr>
          <p:spPr>
            <a:xfrm>
              <a:off x="9128725" y="2976137"/>
              <a:ext cx="650179" cy="276999"/>
            </a:xfrm>
            <a:prstGeom prst="rect">
              <a:avLst/>
            </a:prstGeom>
            <a:noFill/>
          </p:spPr>
          <p:txBody>
            <a:bodyPr wrap="none" rtlCol="0">
              <a:spAutoFit/>
            </a:bodyPr>
            <a:lstStyle/>
            <a:p>
              <a:r>
                <a:rPr lang="nl-NL" sz="750" dirty="0">
                  <a:solidFill>
                    <a:prstClr val="black"/>
                  </a:solidFill>
                  <a:latin typeface="Aptos" panose="02110004020202020204"/>
                </a:rPr>
                <a:t>C.5.3.5</a:t>
              </a:r>
            </a:p>
          </p:txBody>
        </p:sp>
        <p:sp>
          <p:nvSpPr>
            <p:cNvPr id="89" name="Tekstvak 88">
              <a:extLst>
                <a:ext uri="{FF2B5EF4-FFF2-40B4-BE49-F238E27FC236}">
                  <a16:creationId xmlns:a16="http://schemas.microsoft.com/office/drawing/2014/main" id="{C2A2FB50-6BA0-205E-31B8-6EB6AB96F28B}"/>
                </a:ext>
              </a:extLst>
            </p:cNvPr>
            <p:cNvSpPr txBox="1"/>
            <p:nvPr/>
          </p:nvSpPr>
          <p:spPr>
            <a:xfrm>
              <a:off x="8998573" y="3114715"/>
              <a:ext cx="836784"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Werkzaamheden uitvoeren</a:t>
              </a:r>
              <a:endParaRPr lang="nl-NL" sz="450" dirty="0">
                <a:solidFill>
                  <a:prstClr val="black"/>
                </a:solidFill>
                <a:latin typeface="Aptos" panose="02110004020202020204"/>
              </a:endParaRPr>
            </a:p>
          </p:txBody>
        </p:sp>
      </p:grpSp>
      <p:grpSp>
        <p:nvGrpSpPr>
          <p:cNvPr id="90" name="Groep 89">
            <a:extLst>
              <a:ext uri="{FF2B5EF4-FFF2-40B4-BE49-F238E27FC236}">
                <a16:creationId xmlns:a16="http://schemas.microsoft.com/office/drawing/2014/main" id="{18F0E5D9-E4FF-7793-4286-DC49F9F0E946}"/>
              </a:ext>
            </a:extLst>
          </p:cNvPr>
          <p:cNvGrpSpPr/>
          <p:nvPr/>
        </p:nvGrpSpPr>
        <p:grpSpPr>
          <a:xfrm>
            <a:off x="2971598" y="2602737"/>
            <a:ext cx="678744" cy="403557"/>
            <a:chOff x="10461793" y="2791183"/>
            <a:chExt cx="904992" cy="538076"/>
          </a:xfrm>
        </p:grpSpPr>
        <p:sp>
          <p:nvSpPr>
            <p:cNvPr id="91" name="Rechthoek: afgeronde hoeken 90">
              <a:extLst>
                <a:ext uri="{FF2B5EF4-FFF2-40B4-BE49-F238E27FC236}">
                  <a16:creationId xmlns:a16="http://schemas.microsoft.com/office/drawing/2014/main" id="{D6A724BE-CF1B-4571-4756-743A09E4A0B3}"/>
                </a:ext>
              </a:extLst>
            </p:cNvPr>
            <p:cNvSpPr/>
            <p:nvPr/>
          </p:nvSpPr>
          <p:spPr>
            <a:xfrm>
              <a:off x="10524169" y="2806869"/>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92" name="Tekstvak 91">
              <a:extLst>
                <a:ext uri="{FF2B5EF4-FFF2-40B4-BE49-F238E27FC236}">
                  <a16:creationId xmlns:a16="http://schemas.microsoft.com/office/drawing/2014/main" id="{B9067EDB-9986-BC07-8779-FF042CC35397}"/>
                </a:ext>
              </a:extLst>
            </p:cNvPr>
            <p:cNvSpPr txBox="1"/>
            <p:nvPr/>
          </p:nvSpPr>
          <p:spPr>
            <a:xfrm>
              <a:off x="10591954" y="2791183"/>
              <a:ext cx="650179" cy="276998"/>
            </a:xfrm>
            <a:prstGeom prst="rect">
              <a:avLst/>
            </a:prstGeom>
            <a:noFill/>
          </p:spPr>
          <p:txBody>
            <a:bodyPr wrap="none" rtlCol="0">
              <a:spAutoFit/>
            </a:bodyPr>
            <a:lstStyle/>
            <a:p>
              <a:r>
                <a:rPr lang="nl-NL" sz="750" dirty="0">
                  <a:solidFill>
                    <a:prstClr val="black"/>
                  </a:solidFill>
                  <a:latin typeface="Aptos" panose="02110004020202020204"/>
                </a:rPr>
                <a:t>C.3.1.9</a:t>
              </a:r>
            </a:p>
          </p:txBody>
        </p:sp>
        <p:sp>
          <p:nvSpPr>
            <p:cNvPr id="93" name="Tekstvak 92">
              <a:extLst>
                <a:ext uri="{FF2B5EF4-FFF2-40B4-BE49-F238E27FC236}">
                  <a16:creationId xmlns:a16="http://schemas.microsoft.com/office/drawing/2014/main" id="{F22A90E1-F20B-A6FA-5A52-AE3CA4159CB8}"/>
                </a:ext>
              </a:extLst>
            </p:cNvPr>
            <p:cNvSpPr txBox="1"/>
            <p:nvPr/>
          </p:nvSpPr>
          <p:spPr>
            <a:xfrm>
              <a:off x="10461793" y="2929150"/>
              <a:ext cx="904992"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Netcomponent in levenscyclusbeheer opnemen</a:t>
              </a:r>
              <a:endParaRPr lang="nl-NL" sz="450" dirty="0">
                <a:solidFill>
                  <a:prstClr val="black"/>
                </a:solidFill>
                <a:latin typeface="Aptos" panose="02110004020202020204"/>
              </a:endParaRPr>
            </a:p>
          </p:txBody>
        </p:sp>
      </p:grpSp>
      <p:grpSp>
        <p:nvGrpSpPr>
          <p:cNvPr id="94" name="Groep 93">
            <a:extLst>
              <a:ext uri="{FF2B5EF4-FFF2-40B4-BE49-F238E27FC236}">
                <a16:creationId xmlns:a16="http://schemas.microsoft.com/office/drawing/2014/main" id="{A553EDA1-8D88-C519-BF09-A5C2113324B1}"/>
              </a:ext>
            </a:extLst>
          </p:cNvPr>
          <p:cNvGrpSpPr/>
          <p:nvPr/>
        </p:nvGrpSpPr>
        <p:grpSpPr>
          <a:xfrm>
            <a:off x="2047547" y="3120435"/>
            <a:ext cx="650132" cy="487143"/>
            <a:chOff x="10448224" y="1233579"/>
            <a:chExt cx="866843" cy="649524"/>
          </a:xfrm>
        </p:grpSpPr>
        <p:sp>
          <p:nvSpPr>
            <p:cNvPr id="95" name="Rechthoek: afgeronde hoeken 94">
              <a:extLst>
                <a:ext uri="{FF2B5EF4-FFF2-40B4-BE49-F238E27FC236}">
                  <a16:creationId xmlns:a16="http://schemas.microsoft.com/office/drawing/2014/main" id="{9D9836E3-C1F2-B73C-16E4-A66C61081F80}"/>
                </a:ext>
              </a:extLst>
            </p:cNvPr>
            <p:cNvSpPr/>
            <p:nvPr/>
          </p:nvSpPr>
          <p:spPr>
            <a:xfrm>
              <a:off x="10524124" y="1233579"/>
              <a:ext cx="790943" cy="649524"/>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96" name="Tekstvak 95">
              <a:extLst>
                <a:ext uri="{FF2B5EF4-FFF2-40B4-BE49-F238E27FC236}">
                  <a16:creationId xmlns:a16="http://schemas.microsoft.com/office/drawing/2014/main" id="{1D4FD74F-CEC3-F045-D7C1-FCF695634E0E}"/>
                </a:ext>
              </a:extLst>
            </p:cNvPr>
            <p:cNvSpPr txBox="1"/>
            <p:nvPr/>
          </p:nvSpPr>
          <p:spPr>
            <a:xfrm>
              <a:off x="10580816" y="1242950"/>
              <a:ext cx="650179" cy="276999"/>
            </a:xfrm>
            <a:prstGeom prst="rect">
              <a:avLst/>
            </a:prstGeom>
            <a:noFill/>
          </p:spPr>
          <p:txBody>
            <a:bodyPr wrap="none" rtlCol="0">
              <a:spAutoFit/>
            </a:bodyPr>
            <a:lstStyle/>
            <a:p>
              <a:r>
                <a:rPr lang="nl-NL" sz="750" dirty="0">
                  <a:solidFill>
                    <a:prstClr val="black"/>
                  </a:solidFill>
                  <a:latin typeface="Aptos" panose="02110004020202020204"/>
                </a:rPr>
                <a:t>C.2.1.5</a:t>
              </a:r>
            </a:p>
          </p:txBody>
        </p:sp>
        <p:sp>
          <p:nvSpPr>
            <p:cNvPr id="97" name="Tekstvak 96">
              <a:extLst>
                <a:ext uri="{FF2B5EF4-FFF2-40B4-BE49-F238E27FC236}">
                  <a16:creationId xmlns:a16="http://schemas.microsoft.com/office/drawing/2014/main" id="{5721AB74-08DB-FEDE-B24F-5F48EAC609FC}"/>
                </a:ext>
              </a:extLst>
            </p:cNvPr>
            <p:cNvSpPr txBox="1"/>
            <p:nvPr/>
          </p:nvSpPr>
          <p:spPr>
            <a:xfrm>
              <a:off x="10448224" y="1389322"/>
              <a:ext cx="856878"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opnemen in de besturing van energietransport</a:t>
              </a:r>
              <a:endParaRPr lang="nl-NL" sz="450" dirty="0">
                <a:solidFill>
                  <a:prstClr val="black"/>
                </a:solidFill>
                <a:latin typeface="Aptos" panose="02110004020202020204"/>
              </a:endParaRPr>
            </a:p>
          </p:txBody>
        </p:sp>
      </p:grpSp>
      <p:grpSp>
        <p:nvGrpSpPr>
          <p:cNvPr id="98" name="Groep 97">
            <a:extLst>
              <a:ext uri="{FF2B5EF4-FFF2-40B4-BE49-F238E27FC236}">
                <a16:creationId xmlns:a16="http://schemas.microsoft.com/office/drawing/2014/main" id="{12EEDBFB-405F-B844-9B43-C81134ED7816}"/>
              </a:ext>
            </a:extLst>
          </p:cNvPr>
          <p:cNvGrpSpPr/>
          <p:nvPr/>
        </p:nvGrpSpPr>
        <p:grpSpPr>
          <a:xfrm>
            <a:off x="379952" y="2993840"/>
            <a:ext cx="631047" cy="462499"/>
            <a:chOff x="3635216" y="3363221"/>
            <a:chExt cx="841396" cy="616666"/>
          </a:xfrm>
        </p:grpSpPr>
        <p:sp>
          <p:nvSpPr>
            <p:cNvPr id="99" name="Rechthoek: afgeronde hoeken 98">
              <a:extLst>
                <a:ext uri="{FF2B5EF4-FFF2-40B4-BE49-F238E27FC236}">
                  <a16:creationId xmlns:a16="http://schemas.microsoft.com/office/drawing/2014/main" id="{2A00BC48-6F71-3509-22CA-2E2C37B0D656}"/>
                </a:ext>
              </a:extLst>
            </p:cNvPr>
            <p:cNvSpPr/>
            <p:nvPr/>
          </p:nvSpPr>
          <p:spPr>
            <a:xfrm>
              <a:off x="3683597" y="3380453"/>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00" name="Tekstvak 99">
              <a:extLst>
                <a:ext uri="{FF2B5EF4-FFF2-40B4-BE49-F238E27FC236}">
                  <a16:creationId xmlns:a16="http://schemas.microsoft.com/office/drawing/2014/main" id="{F3CC6510-BF86-D7B4-CFAE-8E72A290CFA2}"/>
                </a:ext>
              </a:extLst>
            </p:cNvPr>
            <p:cNvSpPr txBox="1"/>
            <p:nvPr/>
          </p:nvSpPr>
          <p:spPr>
            <a:xfrm>
              <a:off x="3635216" y="3487444"/>
              <a:ext cx="841396" cy="492443"/>
            </a:xfrm>
            <a:prstGeom prst="rect">
              <a:avLst/>
            </a:prstGeom>
            <a:noFill/>
          </p:spPr>
          <p:txBody>
            <a:bodyPr wrap="square">
              <a:spAutoFit/>
            </a:bodyPr>
            <a:lstStyle/>
            <a:p>
              <a:pPr algn="ctr"/>
              <a:r>
                <a:rPr lang="nl-NL" sz="450" dirty="0" err="1">
                  <a:solidFill>
                    <a:srgbClr val="333333"/>
                  </a:solidFill>
                  <a:latin typeface="Open Sans" panose="020B0606030504020204" pitchFamily="34" charset="0"/>
                </a:rPr>
                <a:t>Klantovereen</a:t>
              </a:r>
              <a:r>
                <a:rPr lang="nl-NL" sz="450" dirty="0">
                  <a:solidFill>
                    <a:srgbClr val="333333"/>
                  </a:solidFill>
                  <a:latin typeface="Open Sans" panose="020B0606030504020204" pitchFamily="34" charset="0"/>
                </a:rPr>
                <a:t>-komsten afsluiten en beheren</a:t>
              </a:r>
              <a:endParaRPr lang="nl-NL" sz="450" dirty="0">
                <a:solidFill>
                  <a:prstClr val="black"/>
                </a:solidFill>
                <a:latin typeface="Aptos" panose="02110004020202020204"/>
              </a:endParaRPr>
            </a:p>
          </p:txBody>
        </p:sp>
        <p:sp>
          <p:nvSpPr>
            <p:cNvPr id="101" name="Tekstvak 100">
              <a:extLst>
                <a:ext uri="{FF2B5EF4-FFF2-40B4-BE49-F238E27FC236}">
                  <a16:creationId xmlns:a16="http://schemas.microsoft.com/office/drawing/2014/main" id="{0D616568-E848-242A-4605-9F8B8B59139E}"/>
                </a:ext>
              </a:extLst>
            </p:cNvPr>
            <p:cNvSpPr txBox="1"/>
            <p:nvPr/>
          </p:nvSpPr>
          <p:spPr>
            <a:xfrm>
              <a:off x="3735123" y="3363221"/>
              <a:ext cx="650179" cy="276999"/>
            </a:xfrm>
            <a:prstGeom prst="rect">
              <a:avLst/>
            </a:prstGeom>
            <a:noFill/>
          </p:spPr>
          <p:txBody>
            <a:bodyPr wrap="none" rtlCol="0">
              <a:spAutoFit/>
            </a:bodyPr>
            <a:lstStyle/>
            <a:p>
              <a:r>
                <a:rPr lang="nl-NL" sz="750" dirty="0">
                  <a:solidFill>
                    <a:prstClr val="black"/>
                  </a:solidFill>
                  <a:latin typeface="Aptos" panose="02110004020202020204"/>
                </a:rPr>
                <a:t>C.1.2.2</a:t>
              </a:r>
            </a:p>
          </p:txBody>
        </p:sp>
      </p:grpSp>
      <p:grpSp>
        <p:nvGrpSpPr>
          <p:cNvPr id="102" name="Groep 101">
            <a:extLst>
              <a:ext uri="{FF2B5EF4-FFF2-40B4-BE49-F238E27FC236}">
                <a16:creationId xmlns:a16="http://schemas.microsoft.com/office/drawing/2014/main" id="{AAE39FDA-4C81-7D4D-62CB-AD64A6083289}"/>
              </a:ext>
            </a:extLst>
          </p:cNvPr>
          <p:cNvGrpSpPr/>
          <p:nvPr/>
        </p:nvGrpSpPr>
        <p:grpSpPr>
          <a:xfrm>
            <a:off x="1163945" y="3212553"/>
            <a:ext cx="647144" cy="393734"/>
            <a:chOff x="4004846" y="1084014"/>
            <a:chExt cx="862859" cy="524979"/>
          </a:xfrm>
        </p:grpSpPr>
        <p:sp>
          <p:nvSpPr>
            <p:cNvPr id="103" name="Rechthoek: afgeronde hoeken 102">
              <a:extLst>
                <a:ext uri="{FF2B5EF4-FFF2-40B4-BE49-F238E27FC236}">
                  <a16:creationId xmlns:a16="http://schemas.microsoft.com/office/drawing/2014/main" id="{A9DE35ED-2E84-81C6-4D1A-ECB40F955C1E}"/>
                </a:ext>
              </a:extLst>
            </p:cNvPr>
            <p:cNvSpPr/>
            <p:nvPr/>
          </p:nvSpPr>
          <p:spPr>
            <a:xfrm>
              <a:off x="4062762" y="10840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04" name="Tekstvak 103">
              <a:extLst>
                <a:ext uri="{FF2B5EF4-FFF2-40B4-BE49-F238E27FC236}">
                  <a16:creationId xmlns:a16="http://schemas.microsoft.com/office/drawing/2014/main" id="{3CDA93A1-D4A9-7683-251D-798A56897689}"/>
                </a:ext>
              </a:extLst>
            </p:cNvPr>
            <p:cNvSpPr txBox="1"/>
            <p:nvPr/>
          </p:nvSpPr>
          <p:spPr>
            <a:xfrm>
              <a:off x="4134442" y="1096089"/>
              <a:ext cx="650179" cy="276999"/>
            </a:xfrm>
            <a:prstGeom prst="rect">
              <a:avLst/>
            </a:prstGeom>
            <a:noFill/>
          </p:spPr>
          <p:txBody>
            <a:bodyPr wrap="none" rtlCol="0">
              <a:spAutoFit/>
            </a:bodyPr>
            <a:lstStyle/>
            <a:p>
              <a:r>
                <a:rPr lang="nl-NL" sz="750" dirty="0">
                  <a:solidFill>
                    <a:prstClr val="black"/>
                  </a:solidFill>
                  <a:latin typeface="Aptos" panose="02110004020202020204"/>
                </a:rPr>
                <a:t>C.1.3.3</a:t>
              </a:r>
            </a:p>
          </p:txBody>
        </p:sp>
        <p:sp>
          <p:nvSpPr>
            <p:cNvPr id="105" name="Tekstvak 104">
              <a:extLst>
                <a:ext uri="{FF2B5EF4-FFF2-40B4-BE49-F238E27FC236}">
                  <a16:creationId xmlns:a16="http://schemas.microsoft.com/office/drawing/2014/main" id="{4C1DF65A-1E77-CE4E-669B-8352DDE01284}"/>
                </a:ext>
              </a:extLst>
            </p:cNvPr>
            <p:cNvSpPr txBox="1"/>
            <p:nvPr/>
          </p:nvSpPr>
          <p:spPr>
            <a:xfrm>
              <a:off x="4004846" y="1208883"/>
              <a:ext cx="862859"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Openstaande vorderingen innen</a:t>
              </a:r>
              <a:endParaRPr lang="nl-NL" sz="450" dirty="0">
                <a:solidFill>
                  <a:prstClr val="black"/>
                </a:solidFill>
                <a:latin typeface="Aptos" panose="02110004020202020204"/>
              </a:endParaRPr>
            </a:p>
          </p:txBody>
        </p:sp>
      </p:grpSp>
      <p:grpSp>
        <p:nvGrpSpPr>
          <p:cNvPr id="106" name="Groep 105">
            <a:extLst>
              <a:ext uri="{FF2B5EF4-FFF2-40B4-BE49-F238E27FC236}">
                <a16:creationId xmlns:a16="http://schemas.microsoft.com/office/drawing/2014/main" id="{9104788D-C56C-1691-228B-64F5AC188C54}"/>
              </a:ext>
            </a:extLst>
          </p:cNvPr>
          <p:cNvGrpSpPr/>
          <p:nvPr/>
        </p:nvGrpSpPr>
        <p:grpSpPr>
          <a:xfrm>
            <a:off x="406542" y="2586651"/>
            <a:ext cx="580697" cy="421882"/>
            <a:chOff x="2565924" y="2446856"/>
            <a:chExt cx="774263" cy="562509"/>
          </a:xfrm>
        </p:grpSpPr>
        <p:sp>
          <p:nvSpPr>
            <p:cNvPr id="107" name="Rechthoek: afgeronde hoeken 106">
              <a:extLst>
                <a:ext uri="{FF2B5EF4-FFF2-40B4-BE49-F238E27FC236}">
                  <a16:creationId xmlns:a16="http://schemas.microsoft.com/office/drawing/2014/main" id="{5025D648-E5F1-1E2B-433D-90732D7F649E}"/>
                </a:ext>
              </a:extLst>
            </p:cNvPr>
            <p:cNvSpPr/>
            <p:nvPr/>
          </p:nvSpPr>
          <p:spPr>
            <a:xfrm>
              <a:off x="2588304" y="244685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08" name="Tekstvak 107">
              <a:extLst>
                <a:ext uri="{FF2B5EF4-FFF2-40B4-BE49-F238E27FC236}">
                  <a16:creationId xmlns:a16="http://schemas.microsoft.com/office/drawing/2014/main" id="{9FDAAD29-E12E-301A-D6BE-FABC9E0F0BDF}"/>
                </a:ext>
              </a:extLst>
            </p:cNvPr>
            <p:cNvSpPr txBox="1"/>
            <p:nvPr/>
          </p:nvSpPr>
          <p:spPr>
            <a:xfrm>
              <a:off x="2655740" y="2446856"/>
              <a:ext cx="650179" cy="276999"/>
            </a:xfrm>
            <a:prstGeom prst="rect">
              <a:avLst/>
            </a:prstGeom>
            <a:noFill/>
          </p:spPr>
          <p:txBody>
            <a:bodyPr wrap="none" rtlCol="0">
              <a:spAutoFit/>
            </a:bodyPr>
            <a:lstStyle/>
            <a:p>
              <a:r>
                <a:rPr lang="nl-NL" sz="750" dirty="0">
                  <a:solidFill>
                    <a:prstClr val="black"/>
                  </a:solidFill>
                  <a:latin typeface="Aptos" panose="02110004020202020204"/>
                </a:rPr>
                <a:t>C.1.2.1</a:t>
              </a:r>
            </a:p>
          </p:txBody>
        </p:sp>
        <p:sp>
          <p:nvSpPr>
            <p:cNvPr id="109" name="Tekstvak 108">
              <a:extLst>
                <a:ext uri="{FF2B5EF4-FFF2-40B4-BE49-F238E27FC236}">
                  <a16:creationId xmlns:a16="http://schemas.microsoft.com/office/drawing/2014/main" id="{C8276B25-20C2-FD4E-58D9-5AF59CB00EC0}"/>
                </a:ext>
              </a:extLst>
            </p:cNvPr>
            <p:cNvSpPr txBox="1"/>
            <p:nvPr/>
          </p:nvSpPr>
          <p:spPr>
            <a:xfrm>
              <a:off x="2565924" y="260925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Producten aan klanten offreren</a:t>
              </a:r>
              <a:endParaRPr lang="nl-NL" sz="450" dirty="0">
                <a:solidFill>
                  <a:prstClr val="black"/>
                </a:solidFill>
                <a:latin typeface="Aptos" panose="02110004020202020204"/>
              </a:endParaRPr>
            </a:p>
          </p:txBody>
        </p:sp>
      </p:grpSp>
      <p:grpSp>
        <p:nvGrpSpPr>
          <p:cNvPr id="110" name="Groep 109">
            <a:extLst>
              <a:ext uri="{FF2B5EF4-FFF2-40B4-BE49-F238E27FC236}">
                <a16:creationId xmlns:a16="http://schemas.microsoft.com/office/drawing/2014/main" id="{605C067E-6F62-4468-E79D-CA45499C7DA7}"/>
              </a:ext>
            </a:extLst>
          </p:cNvPr>
          <p:cNvGrpSpPr/>
          <p:nvPr/>
        </p:nvGrpSpPr>
        <p:grpSpPr>
          <a:xfrm>
            <a:off x="379953" y="2060817"/>
            <a:ext cx="673519" cy="460172"/>
            <a:chOff x="1591747" y="1003429"/>
            <a:chExt cx="898025" cy="613562"/>
          </a:xfrm>
        </p:grpSpPr>
        <p:sp>
          <p:nvSpPr>
            <p:cNvPr id="111" name="Rechthoek: afgeronde hoeken 110">
              <a:extLst>
                <a:ext uri="{FF2B5EF4-FFF2-40B4-BE49-F238E27FC236}">
                  <a16:creationId xmlns:a16="http://schemas.microsoft.com/office/drawing/2014/main" id="{C840C75C-5F62-9F29-5A7A-17D4BD2F6346}"/>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12" name="Tekstvak 111">
              <a:extLst>
                <a:ext uri="{FF2B5EF4-FFF2-40B4-BE49-F238E27FC236}">
                  <a16:creationId xmlns:a16="http://schemas.microsoft.com/office/drawing/2014/main" id="{201ED1A4-4F99-0D9B-15DC-90DB643E7F0E}"/>
                </a:ext>
              </a:extLst>
            </p:cNvPr>
            <p:cNvSpPr txBox="1"/>
            <p:nvPr/>
          </p:nvSpPr>
          <p:spPr>
            <a:xfrm>
              <a:off x="1591747" y="1124548"/>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113" name="Tekstvak 112">
              <a:extLst>
                <a:ext uri="{FF2B5EF4-FFF2-40B4-BE49-F238E27FC236}">
                  <a16:creationId xmlns:a16="http://schemas.microsoft.com/office/drawing/2014/main" id="{14830A06-F25D-0D02-4C4A-8D2C5C99CA95}"/>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cxnSp>
        <p:nvCxnSpPr>
          <p:cNvPr id="114" name="Rechte verbindingslijn 113">
            <a:extLst>
              <a:ext uri="{FF2B5EF4-FFF2-40B4-BE49-F238E27FC236}">
                <a16:creationId xmlns:a16="http://schemas.microsoft.com/office/drawing/2014/main" id="{51F846CF-4894-A9A4-2751-5895AB1FD707}"/>
              </a:ext>
            </a:extLst>
          </p:cNvPr>
          <p:cNvCxnSpPr>
            <a:cxnSpLocks/>
            <a:stCxn id="120" idx="4"/>
            <a:endCxn id="122" idx="0"/>
          </p:cNvCxnSpPr>
          <p:nvPr/>
        </p:nvCxnSpPr>
        <p:spPr>
          <a:xfrm flipH="1">
            <a:off x="1019277" y="2333625"/>
            <a:ext cx="6409" cy="786952"/>
          </a:xfrm>
          <a:prstGeom prst="line">
            <a:avLst/>
          </a:prstGeom>
          <a:noFill/>
          <a:ln w="38100" cap="flat" cmpd="sng" algn="ctr">
            <a:solidFill>
              <a:srgbClr val="E97132"/>
            </a:solidFill>
            <a:prstDash val="solid"/>
            <a:miter lim="800000"/>
          </a:ln>
          <a:effectLst/>
        </p:spPr>
      </p:cxnSp>
      <p:cxnSp>
        <p:nvCxnSpPr>
          <p:cNvPr id="115" name="Rechte verbindingslijn 114">
            <a:extLst>
              <a:ext uri="{FF2B5EF4-FFF2-40B4-BE49-F238E27FC236}">
                <a16:creationId xmlns:a16="http://schemas.microsoft.com/office/drawing/2014/main" id="{C28BE618-E84E-A58D-5D59-BDA9F16E675A}"/>
              </a:ext>
            </a:extLst>
          </p:cNvPr>
          <p:cNvCxnSpPr>
            <a:cxnSpLocks/>
            <a:stCxn id="122" idx="7"/>
            <a:endCxn id="123" idx="2"/>
          </p:cNvCxnSpPr>
          <p:nvPr/>
        </p:nvCxnSpPr>
        <p:spPr>
          <a:xfrm flipV="1">
            <a:off x="1059057" y="2509336"/>
            <a:ext cx="2162430" cy="626608"/>
          </a:xfrm>
          <a:prstGeom prst="line">
            <a:avLst/>
          </a:prstGeom>
          <a:noFill/>
          <a:ln w="38100" cap="flat" cmpd="sng" algn="ctr">
            <a:solidFill>
              <a:srgbClr val="E97132"/>
            </a:solidFill>
            <a:prstDash val="solid"/>
            <a:miter lim="800000"/>
          </a:ln>
          <a:effectLst/>
        </p:spPr>
      </p:cxnSp>
      <p:cxnSp>
        <p:nvCxnSpPr>
          <p:cNvPr id="116" name="Rechte verbindingslijn 115">
            <a:extLst>
              <a:ext uri="{FF2B5EF4-FFF2-40B4-BE49-F238E27FC236}">
                <a16:creationId xmlns:a16="http://schemas.microsoft.com/office/drawing/2014/main" id="{DF84DC62-BE1C-6CF2-0D16-989DDFD9B740}"/>
              </a:ext>
            </a:extLst>
          </p:cNvPr>
          <p:cNvCxnSpPr>
            <a:cxnSpLocks/>
            <a:stCxn id="123" idx="6"/>
            <a:endCxn id="124" idx="2"/>
          </p:cNvCxnSpPr>
          <p:nvPr/>
        </p:nvCxnSpPr>
        <p:spPr>
          <a:xfrm>
            <a:off x="3334005" y="2509336"/>
            <a:ext cx="2453861" cy="248075"/>
          </a:xfrm>
          <a:prstGeom prst="line">
            <a:avLst/>
          </a:prstGeom>
          <a:noFill/>
          <a:ln w="38100" cap="flat" cmpd="sng" algn="ctr">
            <a:solidFill>
              <a:srgbClr val="E97132"/>
            </a:solidFill>
            <a:prstDash val="solid"/>
            <a:miter lim="800000"/>
          </a:ln>
          <a:effectLst/>
        </p:spPr>
      </p:cxnSp>
      <p:cxnSp>
        <p:nvCxnSpPr>
          <p:cNvPr id="117" name="Rechte verbindingslijn 116">
            <a:extLst>
              <a:ext uri="{FF2B5EF4-FFF2-40B4-BE49-F238E27FC236}">
                <a16:creationId xmlns:a16="http://schemas.microsoft.com/office/drawing/2014/main" id="{1FEE44B3-D91B-281F-09A4-A601081FD836}"/>
              </a:ext>
            </a:extLst>
          </p:cNvPr>
          <p:cNvCxnSpPr>
            <a:cxnSpLocks/>
            <a:stCxn id="126" idx="6"/>
            <a:endCxn id="125" idx="2"/>
          </p:cNvCxnSpPr>
          <p:nvPr/>
        </p:nvCxnSpPr>
        <p:spPr>
          <a:xfrm>
            <a:off x="3360249" y="2981684"/>
            <a:ext cx="2430617" cy="401123"/>
          </a:xfrm>
          <a:prstGeom prst="line">
            <a:avLst/>
          </a:prstGeom>
          <a:noFill/>
          <a:ln w="38100" cap="flat" cmpd="sng" algn="ctr">
            <a:solidFill>
              <a:srgbClr val="E97132"/>
            </a:solidFill>
            <a:prstDash val="solid"/>
            <a:miter lim="800000"/>
          </a:ln>
          <a:effectLst/>
        </p:spPr>
      </p:cxnSp>
      <p:cxnSp>
        <p:nvCxnSpPr>
          <p:cNvPr id="118" name="Rechte verbindingslijn 117">
            <a:extLst>
              <a:ext uri="{FF2B5EF4-FFF2-40B4-BE49-F238E27FC236}">
                <a16:creationId xmlns:a16="http://schemas.microsoft.com/office/drawing/2014/main" id="{26EBB966-6D13-8D75-F174-7EAB9360D089}"/>
              </a:ext>
            </a:extLst>
          </p:cNvPr>
          <p:cNvCxnSpPr>
            <a:cxnSpLocks/>
            <a:stCxn id="128" idx="6"/>
            <a:endCxn id="126" idx="2"/>
          </p:cNvCxnSpPr>
          <p:nvPr/>
        </p:nvCxnSpPr>
        <p:spPr>
          <a:xfrm flipV="1">
            <a:off x="1736080" y="2981685"/>
            <a:ext cx="1511651" cy="255196"/>
          </a:xfrm>
          <a:prstGeom prst="line">
            <a:avLst/>
          </a:prstGeom>
          <a:noFill/>
          <a:ln w="38100" cap="flat" cmpd="sng" algn="ctr">
            <a:solidFill>
              <a:srgbClr val="E97132"/>
            </a:solidFill>
            <a:prstDash val="solid"/>
            <a:miter lim="800000"/>
          </a:ln>
          <a:effectLst/>
        </p:spPr>
      </p:cxnSp>
      <p:cxnSp>
        <p:nvCxnSpPr>
          <p:cNvPr id="119" name="Rechte verbindingslijn 118">
            <a:extLst>
              <a:ext uri="{FF2B5EF4-FFF2-40B4-BE49-F238E27FC236}">
                <a16:creationId xmlns:a16="http://schemas.microsoft.com/office/drawing/2014/main" id="{BC9CF9A2-1A05-D1CF-1ECD-F2334595EC38}"/>
              </a:ext>
            </a:extLst>
          </p:cNvPr>
          <p:cNvCxnSpPr>
            <a:cxnSpLocks/>
            <a:stCxn id="125" idx="0"/>
            <a:endCxn id="124" idx="4"/>
          </p:cNvCxnSpPr>
          <p:nvPr/>
        </p:nvCxnSpPr>
        <p:spPr>
          <a:xfrm flipH="1" flipV="1">
            <a:off x="5844125" y="2809876"/>
            <a:ext cx="3000" cy="520466"/>
          </a:xfrm>
          <a:prstGeom prst="line">
            <a:avLst/>
          </a:prstGeom>
          <a:noFill/>
          <a:ln w="38100" cap="flat" cmpd="sng" algn="ctr">
            <a:solidFill>
              <a:srgbClr val="E97132"/>
            </a:solidFill>
            <a:prstDash val="solid"/>
            <a:miter lim="800000"/>
          </a:ln>
          <a:effectLst/>
        </p:spPr>
      </p:cxnSp>
      <p:sp>
        <p:nvSpPr>
          <p:cNvPr id="120" name="Ovaal 119">
            <a:extLst>
              <a:ext uri="{FF2B5EF4-FFF2-40B4-BE49-F238E27FC236}">
                <a16:creationId xmlns:a16="http://schemas.microsoft.com/office/drawing/2014/main" id="{3DD373DF-0271-5E8F-B3DF-5F2B76E93261}"/>
              </a:ext>
            </a:extLst>
          </p:cNvPr>
          <p:cNvSpPr/>
          <p:nvPr/>
        </p:nvSpPr>
        <p:spPr>
          <a:xfrm>
            <a:off x="969426" y="2228695"/>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r>
              <a:rPr lang="nl-NL" sz="600" kern="0" dirty="0">
                <a:latin typeface="Aptos" panose="02110004020202020204"/>
              </a:rPr>
              <a:t>1</a:t>
            </a:r>
          </a:p>
        </p:txBody>
      </p:sp>
      <p:sp>
        <p:nvSpPr>
          <p:cNvPr id="121" name="Ovaal 120">
            <a:extLst>
              <a:ext uri="{FF2B5EF4-FFF2-40B4-BE49-F238E27FC236}">
                <a16:creationId xmlns:a16="http://schemas.microsoft.com/office/drawing/2014/main" id="{2DEEBD80-37EA-10F7-A655-6AA8C76990CB}"/>
              </a:ext>
            </a:extLst>
          </p:cNvPr>
          <p:cNvSpPr/>
          <p:nvPr/>
        </p:nvSpPr>
        <p:spPr>
          <a:xfrm>
            <a:off x="967150" y="2704946"/>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r>
              <a:rPr lang="nl-NL" sz="600" kern="0" dirty="0">
                <a:latin typeface="Aptos" panose="02110004020202020204"/>
              </a:rPr>
              <a:t>2</a:t>
            </a:r>
          </a:p>
        </p:txBody>
      </p:sp>
      <p:sp>
        <p:nvSpPr>
          <p:cNvPr id="122" name="Ovaal 121">
            <a:extLst>
              <a:ext uri="{FF2B5EF4-FFF2-40B4-BE49-F238E27FC236}">
                <a16:creationId xmlns:a16="http://schemas.microsoft.com/office/drawing/2014/main" id="{E011F4F3-7AEA-309E-CC1D-3D642017D8CF}"/>
              </a:ext>
            </a:extLst>
          </p:cNvPr>
          <p:cNvSpPr/>
          <p:nvPr/>
        </p:nvSpPr>
        <p:spPr>
          <a:xfrm>
            <a:off x="963017" y="3120577"/>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r>
              <a:rPr lang="nl-NL" sz="600" kern="0" dirty="0">
                <a:latin typeface="Aptos" panose="02110004020202020204"/>
              </a:rPr>
              <a:t>3</a:t>
            </a:r>
          </a:p>
        </p:txBody>
      </p:sp>
      <p:sp>
        <p:nvSpPr>
          <p:cNvPr id="123" name="Ovaal 122">
            <a:extLst>
              <a:ext uri="{FF2B5EF4-FFF2-40B4-BE49-F238E27FC236}">
                <a16:creationId xmlns:a16="http://schemas.microsoft.com/office/drawing/2014/main" id="{8EF04C70-130D-D81B-D395-B898F403D729}"/>
              </a:ext>
            </a:extLst>
          </p:cNvPr>
          <p:cNvSpPr/>
          <p:nvPr/>
        </p:nvSpPr>
        <p:spPr>
          <a:xfrm>
            <a:off x="3221487" y="2456871"/>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r>
              <a:rPr lang="nl-NL" sz="600" kern="0" dirty="0">
                <a:latin typeface="Aptos" panose="02110004020202020204"/>
              </a:rPr>
              <a:t>4</a:t>
            </a:r>
          </a:p>
        </p:txBody>
      </p:sp>
      <p:sp>
        <p:nvSpPr>
          <p:cNvPr id="124" name="Ovaal 123">
            <a:extLst>
              <a:ext uri="{FF2B5EF4-FFF2-40B4-BE49-F238E27FC236}">
                <a16:creationId xmlns:a16="http://schemas.microsoft.com/office/drawing/2014/main" id="{C73F2BF6-BF8C-59C1-27F6-D912209DA8E6}"/>
              </a:ext>
            </a:extLst>
          </p:cNvPr>
          <p:cNvSpPr/>
          <p:nvPr/>
        </p:nvSpPr>
        <p:spPr>
          <a:xfrm>
            <a:off x="5787866" y="2704946"/>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r>
              <a:rPr lang="nl-NL" sz="600" kern="0" dirty="0">
                <a:latin typeface="Aptos" panose="02110004020202020204"/>
              </a:rPr>
              <a:t>5</a:t>
            </a:r>
          </a:p>
        </p:txBody>
      </p:sp>
      <p:sp>
        <p:nvSpPr>
          <p:cNvPr id="125" name="Ovaal 124">
            <a:extLst>
              <a:ext uri="{FF2B5EF4-FFF2-40B4-BE49-F238E27FC236}">
                <a16:creationId xmlns:a16="http://schemas.microsoft.com/office/drawing/2014/main" id="{A808E28B-789D-A89F-4F06-A70FFF5F8A90}"/>
              </a:ext>
            </a:extLst>
          </p:cNvPr>
          <p:cNvSpPr/>
          <p:nvPr/>
        </p:nvSpPr>
        <p:spPr>
          <a:xfrm>
            <a:off x="5790866" y="3330342"/>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r>
              <a:rPr lang="nl-NL" sz="600" kern="0" dirty="0">
                <a:latin typeface="Aptos" panose="02110004020202020204"/>
              </a:rPr>
              <a:t>6</a:t>
            </a:r>
          </a:p>
        </p:txBody>
      </p:sp>
      <p:sp>
        <p:nvSpPr>
          <p:cNvPr id="126" name="Ovaal 125">
            <a:extLst>
              <a:ext uri="{FF2B5EF4-FFF2-40B4-BE49-F238E27FC236}">
                <a16:creationId xmlns:a16="http://schemas.microsoft.com/office/drawing/2014/main" id="{D7E7D3FF-A4CB-24AB-6E63-5B3A7569AAAD}"/>
              </a:ext>
            </a:extLst>
          </p:cNvPr>
          <p:cNvSpPr/>
          <p:nvPr/>
        </p:nvSpPr>
        <p:spPr>
          <a:xfrm>
            <a:off x="3247730" y="2929219"/>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r>
              <a:rPr lang="nl-NL" sz="600" kern="0" dirty="0">
                <a:latin typeface="Aptos" panose="02110004020202020204"/>
              </a:rPr>
              <a:t>7</a:t>
            </a:r>
          </a:p>
        </p:txBody>
      </p:sp>
      <p:sp>
        <p:nvSpPr>
          <p:cNvPr id="127" name="Ovaal 126">
            <a:extLst>
              <a:ext uri="{FF2B5EF4-FFF2-40B4-BE49-F238E27FC236}">
                <a16:creationId xmlns:a16="http://schemas.microsoft.com/office/drawing/2014/main" id="{F85D5A8C-33FB-0295-03DB-B1C737C508B7}"/>
              </a:ext>
            </a:extLst>
          </p:cNvPr>
          <p:cNvSpPr/>
          <p:nvPr/>
        </p:nvSpPr>
        <p:spPr>
          <a:xfrm>
            <a:off x="2324624" y="3074998"/>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r>
              <a:rPr lang="nl-NL" sz="600" kern="0" dirty="0">
                <a:latin typeface="Aptos" panose="02110004020202020204"/>
              </a:rPr>
              <a:t>8</a:t>
            </a:r>
          </a:p>
        </p:txBody>
      </p:sp>
      <p:sp>
        <p:nvSpPr>
          <p:cNvPr id="128" name="Ovaal 127">
            <a:extLst>
              <a:ext uri="{FF2B5EF4-FFF2-40B4-BE49-F238E27FC236}">
                <a16:creationId xmlns:a16="http://schemas.microsoft.com/office/drawing/2014/main" id="{3DA68AE4-27A0-06F1-A489-D63B98E01B1C}"/>
              </a:ext>
            </a:extLst>
          </p:cNvPr>
          <p:cNvSpPr/>
          <p:nvPr/>
        </p:nvSpPr>
        <p:spPr>
          <a:xfrm>
            <a:off x="1623561" y="3184415"/>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r>
              <a:rPr lang="nl-NL" sz="600" kern="0" dirty="0">
                <a:latin typeface="Aptos" panose="02110004020202020204"/>
              </a:rPr>
              <a:t>9</a:t>
            </a:r>
          </a:p>
        </p:txBody>
      </p:sp>
      <p:cxnSp>
        <p:nvCxnSpPr>
          <p:cNvPr id="142" name="Rechte verbindingslijn 141">
            <a:extLst>
              <a:ext uri="{FF2B5EF4-FFF2-40B4-BE49-F238E27FC236}">
                <a16:creationId xmlns:a16="http://schemas.microsoft.com/office/drawing/2014/main" id="{4E7D48B8-51FC-F464-0FED-7B6394ACCBE3}"/>
              </a:ext>
            </a:extLst>
          </p:cNvPr>
          <p:cNvCxnSpPr>
            <a:cxnSpLocks/>
            <a:stCxn id="120" idx="5"/>
            <a:endCxn id="128" idx="0"/>
          </p:cNvCxnSpPr>
          <p:nvPr/>
        </p:nvCxnSpPr>
        <p:spPr>
          <a:xfrm>
            <a:off x="1065466" y="2318259"/>
            <a:ext cx="614354" cy="866156"/>
          </a:xfrm>
          <a:prstGeom prst="line">
            <a:avLst/>
          </a:prstGeom>
          <a:noFill/>
          <a:ln w="38100" cap="flat" cmpd="sng" algn="ctr">
            <a:solidFill>
              <a:srgbClr val="E97132"/>
            </a:solidFill>
            <a:prstDash val="solid"/>
            <a:miter lim="800000"/>
          </a:ln>
          <a:effectLst/>
        </p:spPr>
      </p:cxnSp>
    </p:spTree>
    <p:extLst>
      <p:ext uri="{BB962C8B-B14F-4D97-AF65-F5344CB8AC3E}">
        <p14:creationId xmlns:p14="http://schemas.microsoft.com/office/powerpoint/2010/main" val="911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20CED-80A0-24D1-8B34-8F4ED2A7BDDE}"/>
            </a:ext>
          </a:extLst>
        </p:cNvPr>
        <p:cNvGrpSpPr/>
        <p:nvPr/>
      </p:nvGrpSpPr>
      <p:grpSpPr>
        <a:xfrm>
          <a:off x="0" y="0"/>
          <a:ext cx="0" cy="0"/>
          <a:chOff x="0" y="0"/>
          <a:chExt cx="0" cy="0"/>
        </a:xfrm>
      </p:grpSpPr>
      <p:sp>
        <p:nvSpPr>
          <p:cNvPr id="54" name="Titel 1">
            <a:extLst>
              <a:ext uri="{FF2B5EF4-FFF2-40B4-BE49-F238E27FC236}">
                <a16:creationId xmlns:a16="http://schemas.microsoft.com/office/drawing/2014/main" id="{FD6D4371-73AC-2B59-7006-E0086139277A}"/>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55" name="Tijdelijke aanduiding voor tekst 2">
            <a:extLst>
              <a:ext uri="{FF2B5EF4-FFF2-40B4-BE49-F238E27FC236}">
                <a16:creationId xmlns:a16="http://schemas.microsoft.com/office/drawing/2014/main" id="{42F41FE0-A8AF-3FF1-160A-E3E2EB2EF232}"/>
              </a:ext>
            </a:extLst>
          </p:cNvPr>
          <p:cNvSpPr txBox="1">
            <a:spLocks/>
          </p:cNvSpPr>
          <p:nvPr/>
        </p:nvSpPr>
        <p:spPr>
          <a:xfrm>
            <a:off x="535677" y="40675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C.B. Reconstrueren van energienetten</a:t>
            </a:r>
          </a:p>
        </p:txBody>
      </p:sp>
      <p:grpSp>
        <p:nvGrpSpPr>
          <p:cNvPr id="4" name="Groep 3">
            <a:extLst>
              <a:ext uri="{FF2B5EF4-FFF2-40B4-BE49-F238E27FC236}">
                <a16:creationId xmlns:a16="http://schemas.microsoft.com/office/drawing/2014/main" id="{00362D89-D5A3-2E9B-73D8-70B222780942}"/>
              </a:ext>
            </a:extLst>
          </p:cNvPr>
          <p:cNvGrpSpPr/>
          <p:nvPr/>
        </p:nvGrpSpPr>
        <p:grpSpPr>
          <a:xfrm>
            <a:off x="5328733" y="2128073"/>
            <a:ext cx="580697" cy="492890"/>
            <a:chOff x="7090248" y="2780284"/>
            <a:chExt cx="774263" cy="657186"/>
          </a:xfrm>
        </p:grpSpPr>
        <p:sp>
          <p:nvSpPr>
            <p:cNvPr id="5" name="Rechthoek: afgeronde hoeken 4">
              <a:extLst>
                <a:ext uri="{FF2B5EF4-FFF2-40B4-BE49-F238E27FC236}">
                  <a16:creationId xmlns:a16="http://schemas.microsoft.com/office/drawing/2014/main" id="{135890B8-2F5F-7DBB-691A-92FEC9243F41}"/>
                </a:ext>
              </a:extLst>
            </p:cNvPr>
            <p:cNvSpPr/>
            <p:nvPr/>
          </p:nvSpPr>
          <p:spPr>
            <a:xfrm>
              <a:off x="7110587" y="2780284"/>
              <a:ext cx="733586" cy="613222"/>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 name="Tekstvak 5">
              <a:extLst>
                <a:ext uri="{FF2B5EF4-FFF2-40B4-BE49-F238E27FC236}">
                  <a16:creationId xmlns:a16="http://schemas.microsoft.com/office/drawing/2014/main" id="{763334B6-6F90-3641-3767-9BD386A617E2}"/>
                </a:ext>
              </a:extLst>
            </p:cNvPr>
            <p:cNvSpPr txBox="1"/>
            <p:nvPr/>
          </p:nvSpPr>
          <p:spPr>
            <a:xfrm>
              <a:off x="7182267" y="2794635"/>
              <a:ext cx="650179" cy="276998"/>
            </a:xfrm>
            <a:prstGeom prst="rect">
              <a:avLst/>
            </a:prstGeom>
            <a:noFill/>
          </p:spPr>
          <p:txBody>
            <a:bodyPr wrap="none" rtlCol="0">
              <a:spAutoFit/>
            </a:bodyPr>
            <a:lstStyle/>
            <a:p>
              <a:r>
                <a:rPr lang="nl-NL" sz="750" dirty="0">
                  <a:solidFill>
                    <a:prstClr val="black"/>
                  </a:solidFill>
                  <a:latin typeface="Aptos" panose="02110004020202020204"/>
                </a:rPr>
                <a:t>C.3.1.8</a:t>
              </a:r>
            </a:p>
          </p:txBody>
        </p:sp>
        <p:sp>
          <p:nvSpPr>
            <p:cNvPr id="7" name="Tekstvak 6">
              <a:extLst>
                <a:ext uri="{FF2B5EF4-FFF2-40B4-BE49-F238E27FC236}">
                  <a16:creationId xmlns:a16="http://schemas.microsoft.com/office/drawing/2014/main" id="{8D1FB8DB-1985-1D00-C15E-EFFF3995EE1B}"/>
                </a:ext>
              </a:extLst>
            </p:cNvPr>
            <p:cNvSpPr txBox="1"/>
            <p:nvPr/>
          </p:nvSpPr>
          <p:spPr>
            <a:xfrm>
              <a:off x="7090248" y="2945028"/>
              <a:ext cx="774263" cy="492442"/>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 voor netaanpassing verstrekken en bewaken</a:t>
              </a:r>
              <a:endParaRPr lang="nl-NL" sz="450" dirty="0">
                <a:solidFill>
                  <a:prstClr val="black"/>
                </a:solidFill>
                <a:latin typeface="Aptos" panose="02110004020202020204"/>
              </a:endParaRPr>
            </a:p>
          </p:txBody>
        </p:sp>
      </p:grpSp>
      <p:grpSp>
        <p:nvGrpSpPr>
          <p:cNvPr id="8" name="Groep 7">
            <a:extLst>
              <a:ext uri="{FF2B5EF4-FFF2-40B4-BE49-F238E27FC236}">
                <a16:creationId xmlns:a16="http://schemas.microsoft.com/office/drawing/2014/main" id="{DBCE7F43-C400-3DB4-087C-F27730F7CC9D}"/>
              </a:ext>
            </a:extLst>
          </p:cNvPr>
          <p:cNvGrpSpPr/>
          <p:nvPr/>
        </p:nvGrpSpPr>
        <p:grpSpPr>
          <a:xfrm>
            <a:off x="6049560" y="2194421"/>
            <a:ext cx="580697" cy="395850"/>
            <a:chOff x="8067606" y="2896169"/>
            <a:chExt cx="774263" cy="527800"/>
          </a:xfrm>
        </p:grpSpPr>
        <p:sp>
          <p:nvSpPr>
            <p:cNvPr id="9" name="Rechthoek: afgeronde hoeken 8">
              <a:extLst>
                <a:ext uri="{FF2B5EF4-FFF2-40B4-BE49-F238E27FC236}">
                  <a16:creationId xmlns:a16="http://schemas.microsoft.com/office/drawing/2014/main" id="{313E1322-1220-FF08-1BC2-A913A9B459E5}"/>
                </a:ext>
              </a:extLst>
            </p:cNvPr>
            <p:cNvSpPr/>
            <p:nvPr/>
          </p:nvSpPr>
          <p:spPr>
            <a:xfrm>
              <a:off x="8113384" y="2933342"/>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0" name="Tekstvak 9">
              <a:extLst>
                <a:ext uri="{FF2B5EF4-FFF2-40B4-BE49-F238E27FC236}">
                  <a16:creationId xmlns:a16="http://schemas.microsoft.com/office/drawing/2014/main" id="{4BE743EA-B31F-E26A-74F7-69A63A76CF5E}"/>
                </a:ext>
              </a:extLst>
            </p:cNvPr>
            <p:cNvSpPr txBox="1"/>
            <p:nvPr/>
          </p:nvSpPr>
          <p:spPr>
            <a:xfrm>
              <a:off x="8151458" y="2896169"/>
              <a:ext cx="650179" cy="276998"/>
            </a:xfrm>
            <a:prstGeom prst="rect">
              <a:avLst/>
            </a:prstGeom>
            <a:noFill/>
          </p:spPr>
          <p:txBody>
            <a:bodyPr wrap="none" rtlCol="0">
              <a:spAutoFit/>
            </a:bodyPr>
            <a:lstStyle/>
            <a:p>
              <a:r>
                <a:rPr lang="nl-NL" sz="750" dirty="0">
                  <a:solidFill>
                    <a:prstClr val="black"/>
                  </a:solidFill>
                  <a:latin typeface="Aptos" panose="02110004020202020204"/>
                </a:rPr>
                <a:t>C.5.2.2</a:t>
              </a:r>
            </a:p>
          </p:txBody>
        </p:sp>
        <p:sp>
          <p:nvSpPr>
            <p:cNvPr id="11" name="Tekstvak 10">
              <a:extLst>
                <a:ext uri="{FF2B5EF4-FFF2-40B4-BE49-F238E27FC236}">
                  <a16:creationId xmlns:a16="http://schemas.microsoft.com/office/drawing/2014/main" id="{D52C5C45-4578-131B-B893-995AB2416D09}"/>
                </a:ext>
              </a:extLst>
            </p:cNvPr>
            <p:cNvSpPr txBox="1"/>
            <p:nvPr/>
          </p:nvSpPr>
          <p:spPr>
            <a:xfrm>
              <a:off x="8067606" y="3023860"/>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Opdrachten geven aan uitvoering</a:t>
              </a:r>
              <a:endParaRPr lang="nl-NL" sz="450" dirty="0">
                <a:solidFill>
                  <a:prstClr val="black"/>
                </a:solidFill>
                <a:latin typeface="Aptos" panose="02110004020202020204"/>
              </a:endParaRPr>
            </a:p>
          </p:txBody>
        </p:sp>
      </p:grpSp>
      <p:grpSp>
        <p:nvGrpSpPr>
          <p:cNvPr id="12" name="Groep 11">
            <a:extLst>
              <a:ext uri="{FF2B5EF4-FFF2-40B4-BE49-F238E27FC236}">
                <a16:creationId xmlns:a16="http://schemas.microsoft.com/office/drawing/2014/main" id="{9C40BB07-ED57-E691-5895-90099E892348}"/>
              </a:ext>
            </a:extLst>
          </p:cNvPr>
          <p:cNvGrpSpPr/>
          <p:nvPr/>
        </p:nvGrpSpPr>
        <p:grpSpPr>
          <a:xfrm>
            <a:off x="6748280" y="2227309"/>
            <a:ext cx="627588" cy="359280"/>
            <a:chOff x="8998573" y="2945724"/>
            <a:chExt cx="836784" cy="479040"/>
          </a:xfrm>
        </p:grpSpPr>
        <p:sp>
          <p:nvSpPr>
            <p:cNvPr id="13" name="Rechthoek: afgeronde hoeken 12">
              <a:extLst>
                <a:ext uri="{FF2B5EF4-FFF2-40B4-BE49-F238E27FC236}">
                  <a16:creationId xmlns:a16="http://schemas.microsoft.com/office/drawing/2014/main" id="{7C823B66-D542-79D0-B392-3A60C5CAA257}"/>
                </a:ext>
              </a:extLst>
            </p:cNvPr>
            <p:cNvSpPr/>
            <p:nvPr/>
          </p:nvSpPr>
          <p:spPr>
            <a:xfrm>
              <a:off x="9097691" y="2945724"/>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4" name="Tekstvak 13">
              <a:extLst>
                <a:ext uri="{FF2B5EF4-FFF2-40B4-BE49-F238E27FC236}">
                  <a16:creationId xmlns:a16="http://schemas.microsoft.com/office/drawing/2014/main" id="{7C86A2C6-CD70-17AC-596F-26FBC13991CD}"/>
                </a:ext>
              </a:extLst>
            </p:cNvPr>
            <p:cNvSpPr txBox="1"/>
            <p:nvPr/>
          </p:nvSpPr>
          <p:spPr>
            <a:xfrm>
              <a:off x="9128725" y="2976137"/>
              <a:ext cx="650179" cy="276999"/>
            </a:xfrm>
            <a:prstGeom prst="rect">
              <a:avLst/>
            </a:prstGeom>
            <a:noFill/>
          </p:spPr>
          <p:txBody>
            <a:bodyPr wrap="none" rtlCol="0">
              <a:spAutoFit/>
            </a:bodyPr>
            <a:lstStyle/>
            <a:p>
              <a:r>
                <a:rPr lang="nl-NL" sz="750" dirty="0">
                  <a:solidFill>
                    <a:prstClr val="black"/>
                  </a:solidFill>
                  <a:latin typeface="Aptos" panose="02110004020202020204"/>
                </a:rPr>
                <a:t>C.5.3.5</a:t>
              </a:r>
            </a:p>
          </p:txBody>
        </p:sp>
        <p:sp>
          <p:nvSpPr>
            <p:cNvPr id="15" name="Tekstvak 14">
              <a:extLst>
                <a:ext uri="{FF2B5EF4-FFF2-40B4-BE49-F238E27FC236}">
                  <a16:creationId xmlns:a16="http://schemas.microsoft.com/office/drawing/2014/main" id="{79CD8661-9011-A411-DB6F-3DA81F3B1EF1}"/>
                </a:ext>
              </a:extLst>
            </p:cNvPr>
            <p:cNvSpPr txBox="1"/>
            <p:nvPr/>
          </p:nvSpPr>
          <p:spPr>
            <a:xfrm>
              <a:off x="8998573" y="3114715"/>
              <a:ext cx="836784"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Werkzaamheden uitvoeren</a:t>
              </a:r>
              <a:endParaRPr lang="nl-NL" sz="450" dirty="0">
                <a:solidFill>
                  <a:prstClr val="black"/>
                </a:solidFill>
                <a:latin typeface="Aptos" panose="02110004020202020204"/>
              </a:endParaRPr>
            </a:p>
          </p:txBody>
        </p:sp>
      </p:grpSp>
      <p:grpSp>
        <p:nvGrpSpPr>
          <p:cNvPr id="16" name="Groep 15">
            <a:extLst>
              <a:ext uri="{FF2B5EF4-FFF2-40B4-BE49-F238E27FC236}">
                <a16:creationId xmlns:a16="http://schemas.microsoft.com/office/drawing/2014/main" id="{56070D97-A981-9C5D-B7F9-76AC705B13D4}"/>
              </a:ext>
            </a:extLst>
          </p:cNvPr>
          <p:cNvGrpSpPr/>
          <p:nvPr/>
        </p:nvGrpSpPr>
        <p:grpSpPr>
          <a:xfrm>
            <a:off x="7702186" y="2128073"/>
            <a:ext cx="678744" cy="403557"/>
            <a:chOff x="10461793" y="2791183"/>
            <a:chExt cx="904992" cy="538076"/>
          </a:xfrm>
        </p:grpSpPr>
        <p:sp>
          <p:nvSpPr>
            <p:cNvPr id="17" name="Rechthoek: afgeronde hoeken 16">
              <a:extLst>
                <a:ext uri="{FF2B5EF4-FFF2-40B4-BE49-F238E27FC236}">
                  <a16:creationId xmlns:a16="http://schemas.microsoft.com/office/drawing/2014/main" id="{4C66FC36-4637-AA00-6D28-26EC2CA4E91D}"/>
                </a:ext>
              </a:extLst>
            </p:cNvPr>
            <p:cNvSpPr/>
            <p:nvPr/>
          </p:nvSpPr>
          <p:spPr>
            <a:xfrm>
              <a:off x="10524169" y="2806869"/>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8" name="Tekstvak 17">
              <a:extLst>
                <a:ext uri="{FF2B5EF4-FFF2-40B4-BE49-F238E27FC236}">
                  <a16:creationId xmlns:a16="http://schemas.microsoft.com/office/drawing/2014/main" id="{4F688AFD-E8EE-D2F2-309E-7B67E1485578}"/>
                </a:ext>
              </a:extLst>
            </p:cNvPr>
            <p:cNvSpPr txBox="1"/>
            <p:nvPr/>
          </p:nvSpPr>
          <p:spPr>
            <a:xfrm>
              <a:off x="10591954" y="2791183"/>
              <a:ext cx="650179" cy="276998"/>
            </a:xfrm>
            <a:prstGeom prst="rect">
              <a:avLst/>
            </a:prstGeom>
            <a:noFill/>
          </p:spPr>
          <p:txBody>
            <a:bodyPr wrap="none" rtlCol="0">
              <a:spAutoFit/>
            </a:bodyPr>
            <a:lstStyle/>
            <a:p>
              <a:r>
                <a:rPr lang="nl-NL" sz="750" dirty="0">
                  <a:solidFill>
                    <a:prstClr val="black"/>
                  </a:solidFill>
                  <a:latin typeface="Aptos" panose="02110004020202020204"/>
                </a:rPr>
                <a:t>C.3.1.9</a:t>
              </a:r>
            </a:p>
          </p:txBody>
        </p:sp>
        <p:sp>
          <p:nvSpPr>
            <p:cNvPr id="19" name="Tekstvak 18">
              <a:extLst>
                <a:ext uri="{FF2B5EF4-FFF2-40B4-BE49-F238E27FC236}">
                  <a16:creationId xmlns:a16="http://schemas.microsoft.com/office/drawing/2014/main" id="{E5B1B70B-6E67-EA56-6696-7B0AD67E3532}"/>
                </a:ext>
              </a:extLst>
            </p:cNvPr>
            <p:cNvSpPr txBox="1"/>
            <p:nvPr/>
          </p:nvSpPr>
          <p:spPr>
            <a:xfrm>
              <a:off x="10461793" y="2929150"/>
              <a:ext cx="904992"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Netcomponent in levenscyclusbeheer opnemen</a:t>
              </a:r>
              <a:endParaRPr lang="nl-NL" sz="450" dirty="0">
                <a:solidFill>
                  <a:prstClr val="black"/>
                </a:solidFill>
                <a:latin typeface="Aptos" panose="02110004020202020204"/>
              </a:endParaRPr>
            </a:p>
          </p:txBody>
        </p:sp>
      </p:grpSp>
      <p:grpSp>
        <p:nvGrpSpPr>
          <p:cNvPr id="20" name="Groep 19">
            <a:extLst>
              <a:ext uri="{FF2B5EF4-FFF2-40B4-BE49-F238E27FC236}">
                <a16:creationId xmlns:a16="http://schemas.microsoft.com/office/drawing/2014/main" id="{34E2F29A-3017-2D85-6BCA-0B8137E9B358}"/>
              </a:ext>
            </a:extLst>
          </p:cNvPr>
          <p:cNvGrpSpPr/>
          <p:nvPr/>
        </p:nvGrpSpPr>
        <p:grpSpPr>
          <a:xfrm>
            <a:off x="7716492" y="922692"/>
            <a:ext cx="650132" cy="487143"/>
            <a:chOff x="10448224" y="1233579"/>
            <a:chExt cx="866843" cy="649524"/>
          </a:xfrm>
        </p:grpSpPr>
        <p:sp>
          <p:nvSpPr>
            <p:cNvPr id="21" name="Rechthoek: afgeronde hoeken 20">
              <a:extLst>
                <a:ext uri="{FF2B5EF4-FFF2-40B4-BE49-F238E27FC236}">
                  <a16:creationId xmlns:a16="http://schemas.microsoft.com/office/drawing/2014/main" id="{918A3BFF-D672-9126-9B35-BE3AD85769C7}"/>
                </a:ext>
              </a:extLst>
            </p:cNvPr>
            <p:cNvSpPr/>
            <p:nvPr/>
          </p:nvSpPr>
          <p:spPr>
            <a:xfrm>
              <a:off x="10524124" y="1233579"/>
              <a:ext cx="790943" cy="649524"/>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22" name="Tekstvak 21">
              <a:extLst>
                <a:ext uri="{FF2B5EF4-FFF2-40B4-BE49-F238E27FC236}">
                  <a16:creationId xmlns:a16="http://schemas.microsoft.com/office/drawing/2014/main" id="{1A3258E4-E974-1097-C543-4894BCBDC429}"/>
                </a:ext>
              </a:extLst>
            </p:cNvPr>
            <p:cNvSpPr txBox="1"/>
            <p:nvPr/>
          </p:nvSpPr>
          <p:spPr>
            <a:xfrm>
              <a:off x="10580816" y="1242950"/>
              <a:ext cx="650179" cy="276999"/>
            </a:xfrm>
            <a:prstGeom prst="rect">
              <a:avLst/>
            </a:prstGeom>
            <a:noFill/>
          </p:spPr>
          <p:txBody>
            <a:bodyPr wrap="none" rtlCol="0">
              <a:spAutoFit/>
            </a:bodyPr>
            <a:lstStyle/>
            <a:p>
              <a:r>
                <a:rPr lang="nl-NL" sz="750" dirty="0">
                  <a:solidFill>
                    <a:prstClr val="black"/>
                  </a:solidFill>
                  <a:latin typeface="Aptos" panose="02110004020202020204"/>
                </a:rPr>
                <a:t>C.2.1.5</a:t>
              </a:r>
            </a:p>
          </p:txBody>
        </p:sp>
        <p:sp>
          <p:nvSpPr>
            <p:cNvPr id="23" name="Tekstvak 22">
              <a:extLst>
                <a:ext uri="{FF2B5EF4-FFF2-40B4-BE49-F238E27FC236}">
                  <a16:creationId xmlns:a16="http://schemas.microsoft.com/office/drawing/2014/main" id="{190E7D4E-507D-8F68-2882-3FBDECB0E1AF}"/>
                </a:ext>
              </a:extLst>
            </p:cNvPr>
            <p:cNvSpPr txBox="1"/>
            <p:nvPr/>
          </p:nvSpPr>
          <p:spPr>
            <a:xfrm>
              <a:off x="10448224" y="1389322"/>
              <a:ext cx="856878"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opnemen in de besturing van energietransport</a:t>
              </a:r>
              <a:endParaRPr lang="nl-NL" sz="450" dirty="0">
                <a:solidFill>
                  <a:prstClr val="black"/>
                </a:solidFill>
                <a:latin typeface="Aptos" panose="02110004020202020204"/>
              </a:endParaRPr>
            </a:p>
          </p:txBody>
        </p:sp>
      </p:grpSp>
      <p:grpSp>
        <p:nvGrpSpPr>
          <p:cNvPr id="24" name="Groep 23">
            <a:extLst>
              <a:ext uri="{FF2B5EF4-FFF2-40B4-BE49-F238E27FC236}">
                <a16:creationId xmlns:a16="http://schemas.microsoft.com/office/drawing/2014/main" id="{71A32F3E-1B3D-6ECF-250F-4C70928A7D2D}"/>
              </a:ext>
            </a:extLst>
          </p:cNvPr>
          <p:cNvGrpSpPr/>
          <p:nvPr/>
        </p:nvGrpSpPr>
        <p:grpSpPr>
          <a:xfrm>
            <a:off x="2726412" y="2522415"/>
            <a:ext cx="631047" cy="462499"/>
            <a:chOff x="3635216" y="3363221"/>
            <a:chExt cx="841396" cy="616666"/>
          </a:xfrm>
        </p:grpSpPr>
        <p:sp>
          <p:nvSpPr>
            <p:cNvPr id="25" name="Rechthoek: afgeronde hoeken 24">
              <a:extLst>
                <a:ext uri="{FF2B5EF4-FFF2-40B4-BE49-F238E27FC236}">
                  <a16:creationId xmlns:a16="http://schemas.microsoft.com/office/drawing/2014/main" id="{D4660541-5C08-B513-9DA6-CAACC0532F95}"/>
                </a:ext>
              </a:extLst>
            </p:cNvPr>
            <p:cNvSpPr/>
            <p:nvPr/>
          </p:nvSpPr>
          <p:spPr>
            <a:xfrm>
              <a:off x="3683597" y="3380453"/>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26" name="Tekstvak 25">
              <a:extLst>
                <a:ext uri="{FF2B5EF4-FFF2-40B4-BE49-F238E27FC236}">
                  <a16:creationId xmlns:a16="http://schemas.microsoft.com/office/drawing/2014/main" id="{85C2682B-632C-938D-8788-304FA4C80777}"/>
                </a:ext>
              </a:extLst>
            </p:cNvPr>
            <p:cNvSpPr txBox="1"/>
            <p:nvPr/>
          </p:nvSpPr>
          <p:spPr>
            <a:xfrm>
              <a:off x="3635216" y="3487444"/>
              <a:ext cx="841396" cy="492443"/>
            </a:xfrm>
            <a:prstGeom prst="rect">
              <a:avLst/>
            </a:prstGeom>
            <a:noFill/>
          </p:spPr>
          <p:txBody>
            <a:bodyPr wrap="square">
              <a:spAutoFit/>
            </a:bodyPr>
            <a:lstStyle/>
            <a:p>
              <a:pPr algn="ctr"/>
              <a:r>
                <a:rPr lang="nl-NL" sz="450" dirty="0" err="1">
                  <a:solidFill>
                    <a:srgbClr val="333333"/>
                  </a:solidFill>
                  <a:latin typeface="Open Sans" panose="020B0606030504020204" pitchFamily="34" charset="0"/>
                </a:rPr>
                <a:t>Klantovereen</a:t>
              </a:r>
              <a:r>
                <a:rPr lang="nl-NL" sz="450" dirty="0">
                  <a:solidFill>
                    <a:srgbClr val="333333"/>
                  </a:solidFill>
                  <a:latin typeface="Open Sans" panose="020B0606030504020204" pitchFamily="34" charset="0"/>
                </a:rPr>
                <a:t>-komsten afsluiten en beheren</a:t>
              </a:r>
              <a:endParaRPr lang="nl-NL" sz="450" dirty="0">
                <a:solidFill>
                  <a:prstClr val="black"/>
                </a:solidFill>
                <a:latin typeface="Aptos" panose="02110004020202020204"/>
              </a:endParaRPr>
            </a:p>
          </p:txBody>
        </p:sp>
        <p:sp>
          <p:nvSpPr>
            <p:cNvPr id="27" name="Tekstvak 26">
              <a:extLst>
                <a:ext uri="{FF2B5EF4-FFF2-40B4-BE49-F238E27FC236}">
                  <a16:creationId xmlns:a16="http://schemas.microsoft.com/office/drawing/2014/main" id="{6B5C667D-5BB0-F682-F8F4-6C5C6C1AC487}"/>
                </a:ext>
              </a:extLst>
            </p:cNvPr>
            <p:cNvSpPr txBox="1"/>
            <p:nvPr/>
          </p:nvSpPr>
          <p:spPr>
            <a:xfrm>
              <a:off x="3735123" y="3363221"/>
              <a:ext cx="650179" cy="276999"/>
            </a:xfrm>
            <a:prstGeom prst="rect">
              <a:avLst/>
            </a:prstGeom>
            <a:noFill/>
          </p:spPr>
          <p:txBody>
            <a:bodyPr wrap="none" rtlCol="0">
              <a:spAutoFit/>
            </a:bodyPr>
            <a:lstStyle/>
            <a:p>
              <a:r>
                <a:rPr lang="nl-NL" sz="750" dirty="0">
                  <a:solidFill>
                    <a:prstClr val="black"/>
                  </a:solidFill>
                  <a:latin typeface="Aptos" panose="02110004020202020204"/>
                </a:rPr>
                <a:t>C.1.2.2</a:t>
              </a:r>
            </a:p>
          </p:txBody>
        </p:sp>
      </p:grpSp>
      <p:grpSp>
        <p:nvGrpSpPr>
          <p:cNvPr id="28" name="Groep 27">
            <a:extLst>
              <a:ext uri="{FF2B5EF4-FFF2-40B4-BE49-F238E27FC236}">
                <a16:creationId xmlns:a16="http://schemas.microsoft.com/office/drawing/2014/main" id="{A771A9DB-956B-88C1-38BC-56762B177576}"/>
              </a:ext>
            </a:extLst>
          </p:cNvPr>
          <p:cNvGrpSpPr/>
          <p:nvPr/>
        </p:nvGrpSpPr>
        <p:grpSpPr>
          <a:xfrm>
            <a:off x="2987398" y="772081"/>
            <a:ext cx="647144" cy="393734"/>
            <a:chOff x="4004846" y="1084014"/>
            <a:chExt cx="862859" cy="524979"/>
          </a:xfrm>
        </p:grpSpPr>
        <p:sp>
          <p:nvSpPr>
            <p:cNvPr id="29" name="Rechthoek: afgeronde hoeken 28">
              <a:extLst>
                <a:ext uri="{FF2B5EF4-FFF2-40B4-BE49-F238E27FC236}">
                  <a16:creationId xmlns:a16="http://schemas.microsoft.com/office/drawing/2014/main" id="{A6E2ADD3-C8AE-DAC6-C1E5-79A7B263AEAA}"/>
                </a:ext>
              </a:extLst>
            </p:cNvPr>
            <p:cNvSpPr/>
            <p:nvPr/>
          </p:nvSpPr>
          <p:spPr>
            <a:xfrm>
              <a:off x="4062762" y="10840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30" name="Tekstvak 29">
              <a:extLst>
                <a:ext uri="{FF2B5EF4-FFF2-40B4-BE49-F238E27FC236}">
                  <a16:creationId xmlns:a16="http://schemas.microsoft.com/office/drawing/2014/main" id="{D5D85A76-A0B1-564B-6A76-FE5290EDF819}"/>
                </a:ext>
              </a:extLst>
            </p:cNvPr>
            <p:cNvSpPr txBox="1"/>
            <p:nvPr/>
          </p:nvSpPr>
          <p:spPr>
            <a:xfrm>
              <a:off x="4134442" y="1096089"/>
              <a:ext cx="650179" cy="276999"/>
            </a:xfrm>
            <a:prstGeom prst="rect">
              <a:avLst/>
            </a:prstGeom>
            <a:noFill/>
          </p:spPr>
          <p:txBody>
            <a:bodyPr wrap="none" rtlCol="0">
              <a:spAutoFit/>
            </a:bodyPr>
            <a:lstStyle/>
            <a:p>
              <a:r>
                <a:rPr lang="nl-NL" sz="750" dirty="0">
                  <a:solidFill>
                    <a:prstClr val="black"/>
                  </a:solidFill>
                  <a:latin typeface="Aptos" panose="02110004020202020204"/>
                </a:rPr>
                <a:t>C.1.3.3</a:t>
              </a:r>
            </a:p>
          </p:txBody>
        </p:sp>
        <p:sp>
          <p:nvSpPr>
            <p:cNvPr id="31" name="Tekstvak 30">
              <a:extLst>
                <a:ext uri="{FF2B5EF4-FFF2-40B4-BE49-F238E27FC236}">
                  <a16:creationId xmlns:a16="http://schemas.microsoft.com/office/drawing/2014/main" id="{32ABDD46-9DDE-F1B7-634E-4708428F7058}"/>
                </a:ext>
              </a:extLst>
            </p:cNvPr>
            <p:cNvSpPr txBox="1"/>
            <p:nvPr/>
          </p:nvSpPr>
          <p:spPr>
            <a:xfrm>
              <a:off x="4004846" y="1208883"/>
              <a:ext cx="862859"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Openstaande vorderingen innen</a:t>
              </a:r>
              <a:endParaRPr lang="nl-NL" sz="450" dirty="0">
                <a:solidFill>
                  <a:prstClr val="black"/>
                </a:solidFill>
                <a:latin typeface="Aptos" panose="02110004020202020204"/>
              </a:endParaRPr>
            </a:p>
          </p:txBody>
        </p:sp>
      </p:grpSp>
      <p:grpSp>
        <p:nvGrpSpPr>
          <p:cNvPr id="32" name="Groep 31">
            <a:extLst>
              <a:ext uri="{FF2B5EF4-FFF2-40B4-BE49-F238E27FC236}">
                <a16:creationId xmlns:a16="http://schemas.microsoft.com/office/drawing/2014/main" id="{256F0BE6-ADE3-9680-08E8-DD21F42FCB8F}"/>
              </a:ext>
            </a:extLst>
          </p:cNvPr>
          <p:cNvGrpSpPr/>
          <p:nvPr/>
        </p:nvGrpSpPr>
        <p:grpSpPr>
          <a:xfrm>
            <a:off x="1924444" y="1835143"/>
            <a:ext cx="580697" cy="421882"/>
            <a:chOff x="2565924" y="2446856"/>
            <a:chExt cx="774263" cy="562509"/>
          </a:xfrm>
        </p:grpSpPr>
        <p:sp>
          <p:nvSpPr>
            <p:cNvPr id="33" name="Rechthoek: afgeronde hoeken 32">
              <a:extLst>
                <a:ext uri="{FF2B5EF4-FFF2-40B4-BE49-F238E27FC236}">
                  <a16:creationId xmlns:a16="http://schemas.microsoft.com/office/drawing/2014/main" id="{6C2E069F-E9FA-840E-71D1-21B7C20A5562}"/>
                </a:ext>
              </a:extLst>
            </p:cNvPr>
            <p:cNvSpPr/>
            <p:nvPr/>
          </p:nvSpPr>
          <p:spPr>
            <a:xfrm>
              <a:off x="2588304" y="244685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34" name="Tekstvak 33">
              <a:extLst>
                <a:ext uri="{FF2B5EF4-FFF2-40B4-BE49-F238E27FC236}">
                  <a16:creationId xmlns:a16="http://schemas.microsoft.com/office/drawing/2014/main" id="{D67BC92E-C400-3DEA-E458-D87CF99829AB}"/>
                </a:ext>
              </a:extLst>
            </p:cNvPr>
            <p:cNvSpPr txBox="1"/>
            <p:nvPr/>
          </p:nvSpPr>
          <p:spPr>
            <a:xfrm>
              <a:off x="2655740" y="2446856"/>
              <a:ext cx="650179" cy="276999"/>
            </a:xfrm>
            <a:prstGeom prst="rect">
              <a:avLst/>
            </a:prstGeom>
            <a:noFill/>
          </p:spPr>
          <p:txBody>
            <a:bodyPr wrap="none" rtlCol="0">
              <a:spAutoFit/>
            </a:bodyPr>
            <a:lstStyle/>
            <a:p>
              <a:r>
                <a:rPr lang="nl-NL" sz="750" dirty="0">
                  <a:solidFill>
                    <a:prstClr val="black"/>
                  </a:solidFill>
                  <a:latin typeface="Aptos" panose="02110004020202020204"/>
                </a:rPr>
                <a:t>C.1.2.1</a:t>
              </a:r>
            </a:p>
          </p:txBody>
        </p:sp>
        <p:sp>
          <p:nvSpPr>
            <p:cNvPr id="35" name="Tekstvak 34">
              <a:extLst>
                <a:ext uri="{FF2B5EF4-FFF2-40B4-BE49-F238E27FC236}">
                  <a16:creationId xmlns:a16="http://schemas.microsoft.com/office/drawing/2014/main" id="{08A35E26-F09A-7CF8-85D7-DF7C07B2D85E}"/>
                </a:ext>
              </a:extLst>
            </p:cNvPr>
            <p:cNvSpPr txBox="1"/>
            <p:nvPr/>
          </p:nvSpPr>
          <p:spPr>
            <a:xfrm>
              <a:off x="2565924" y="260925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Producten aan klanten offreren</a:t>
              </a:r>
              <a:endParaRPr lang="nl-NL" sz="450" dirty="0">
                <a:solidFill>
                  <a:prstClr val="black"/>
                </a:solidFill>
                <a:latin typeface="Aptos" panose="02110004020202020204"/>
              </a:endParaRPr>
            </a:p>
          </p:txBody>
        </p:sp>
      </p:grpSp>
      <p:grpSp>
        <p:nvGrpSpPr>
          <p:cNvPr id="36" name="Groep 35">
            <a:extLst>
              <a:ext uri="{FF2B5EF4-FFF2-40B4-BE49-F238E27FC236}">
                <a16:creationId xmlns:a16="http://schemas.microsoft.com/office/drawing/2014/main" id="{F89F83DA-7172-71F4-CD16-95273C99E398}"/>
              </a:ext>
            </a:extLst>
          </p:cNvPr>
          <p:cNvGrpSpPr/>
          <p:nvPr/>
        </p:nvGrpSpPr>
        <p:grpSpPr>
          <a:xfrm>
            <a:off x="1193811" y="752573"/>
            <a:ext cx="673519" cy="460172"/>
            <a:chOff x="1591747" y="1003429"/>
            <a:chExt cx="898025" cy="613562"/>
          </a:xfrm>
        </p:grpSpPr>
        <p:sp>
          <p:nvSpPr>
            <p:cNvPr id="37" name="Rechthoek: afgeronde hoeken 36">
              <a:extLst>
                <a:ext uri="{FF2B5EF4-FFF2-40B4-BE49-F238E27FC236}">
                  <a16:creationId xmlns:a16="http://schemas.microsoft.com/office/drawing/2014/main" id="{CF0D225D-EA3E-6DDE-05EE-76CC499F15FD}"/>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38" name="Tekstvak 37">
              <a:extLst>
                <a:ext uri="{FF2B5EF4-FFF2-40B4-BE49-F238E27FC236}">
                  <a16:creationId xmlns:a16="http://schemas.microsoft.com/office/drawing/2014/main" id="{22613802-759F-6CB5-BD47-8BDB3B1E5422}"/>
                </a:ext>
              </a:extLst>
            </p:cNvPr>
            <p:cNvSpPr txBox="1"/>
            <p:nvPr/>
          </p:nvSpPr>
          <p:spPr>
            <a:xfrm>
              <a:off x="1591747" y="1124548"/>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39" name="Tekstvak 38">
              <a:extLst>
                <a:ext uri="{FF2B5EF4-FFF2-40B4-BE49-F238E27FC236}">
                  <a16:creationId xmlns:a16="http://schemas.microsoft.com/office/drawing/2014/main" id="{8E41A285-86F5-6570-F358-E75B9EB8D441}"/>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cxnSp>
        <p:nvCxnSpPr>
          <p:cNvPr id="40" name="Rechte verbindingslijn 39">
            <a:extLst>
              <a:ext uri="{FF2B5EF4-FFF2-40B4-BE49-F238E27FC236}">
                <a16:creationId xmlns:a16="http://schemas.microsoft.com/office/drawing/2014/main" id="{FD3FFA04-7373-327F-3A77-F7635962C0AD}"/>
              </a:ext>
            </a:extLst>
          </p:cNvPr>
          <p:cNvCxnSpPr/>
          <p:nvPr/>
        </p:nvCxnSpPr>
        <p:spPr>
          <a:xfrm>
            <a:off x="1837938" y="1247268"/>
            <a:ext cx="1545454" cy="1381597"/>
          </a:xfrm>
          <a:prstGeom prst="line">
            <a:avLst/>
          </a:prstGeom>
          <a:noFill/>
          <a:ln w="38100" cap="flat" cmpd="sng" algn="ctr">
            <a:solidFill>
              <a:srgbClr val="E97132"/>
            </a:solidFill>
            <a:prstDash val="solid"/>
            <a:miter lim="800000"/>
          </a:ln>
          <a:effectLst/>
        </p:spPr>
      </p:cxnSp>
      <p:cxnSp>
        <p:nvCxnSpPr>
          <p:cNvPr id="41" name="Rechte verbindingslijn 40">
            <a:extLst>
              <a:ext uri="{FF2B5EF4-FFF2-40B4-BE49-F238E27FC236}">
                <a16:creationId xmlns:a16="http://schemas.microsoft.com/office/drawing/2014/main" id="{4D250C68-8C2F-181F-D583-8482E7C2069F}"/>
              </a:ext>
            </a:extLst>
          </p:cNvPr>
          <p:cNvCxnSpPr>
            <a:cxnSpLocks/>
          </p:cNvCxnSpPr>
          <p:nvPr/>
        </p:nvCxnSpPr>
        <p:spPr>
          <a:xfrm flipV="1">
            <a:off x="3367229" y="2615796"/>
            <a:ext cx="3969000" cy="11139"/>
          </a:xfrm>
          <a:prstGeom prst="line">
            <a:avLst/>
          </a:prstGeom>
          <a:noFill/>
          <a:ln w="38100" cap="flat" cmpd="sng" algn="ctr">
            <a:solidFill>
              <a:srgbClr val="E97132"/>
            </a:solidFill>
            <a:prstDash val="solid"/>
            <a:miter lim="800000"/>
          </a:ln>
          <a:effectLst/>
        </p:spPr>
      </p:cxnSp>
      <p:cxnSp>
        <p:nvCxnSpPr>
          <p:cNvPr id="42" name="Rechte verbindingslijn 41">
            <a:extLst>
              <a:ext uri="{FF2B5EF4-FFF2-40B4-BE49-F238E27FC236}">
                <a16:creationId xmlns:a16="http://schemas.microsoft.com/office/drawing/2014/main" id="{76753B68-2A81-9EDA-E22F-10DB13551A91}"/>
              </a:ext>
            </a:extLst>
          </p:cNvPr>
          <p:cNvCxnSpPr>
            <a:cxnSpLocks/>
          </p:cNvCxnSpPr>
          <p:nvPr/>
        </p:nvCxnSpPr>
        <p:spPr>
          <a:xfrm flipV="1">
            <a:off x="7300730" y="2122107"/>
            <a:ext cx="442922" cy="499259"/>
          </a:xfrm>
          <a:prstGeom prst="line">
            <a:avLst/>
          </a:prstGeom>
          <a:noFill/>
          <a:ln w="38100" cap="flat" cmpd="sng" algn="ctr">
            <a:solidFill>
              <a:srgbClr val="E97132"/>
            </a:solidFill>
            <a:prstDash val="solid"/>
            <a:miter lim="800000"/>
          </a:ln>
          <a:effectLst/>
        </p:spPr>
      </p:cxnSp>
      <p:cxnSp>
        <p:nvCxnSpPr>
          <p:cNvPr id="43" name="Rechte verbindingslijn 42">
            <a:extLst>
              <a:ext uri="{FF2B5EF4-FFF2-40B4-BE49-F238E27FC236}">
                <a16:creationId xmlns:a16="http://schemas.microsoft.com/office/drawing/2014/main" id="{46CE7F1E-3947-4614-8A1F-FA66B9E48580}"/>
              </a:ext>
            </a:extLst>
          </p:cNvPr>
          <p:cNvCxnSpPr>
            <a:cxnSpLocks/>
          </p:cNvCxnSpPr>
          <p:nvPr/>
        </p:nvCxnSpPr>
        <p:spPr>
          <a:xfrm flipV="1">
            <a:off x="7734822" y="1147445"/>
            <a:ext cx="0" cy="974661"/>
          </a:xfrm>
          <a:prstGeom prst="line">
            <a:avLst/>
          </a:prstGeom>
          <a:noFill/>
          <a:ln w="38100" cap="flat" cmpd="sng" algn="ctr">
            <a:solidFill>
              <a:srgbClr val="E97132"/>
            </a:solidFill>
            <a:prstDash val="solid"/>
            <a:miter lim="800000"/>
          </a:ln>
          <a:effectLst/>
        </p:spPr>
      </p:cxnSp>
      <p:cxnSp>
        <p:nvCxnSpPr>
          <p:cNvPr id="44" name="Rechte verbindingslijn 43">
            <a:extLst>
              <a:ext uri="{FF2B5EF4-FFF2-40B4-BE49-F238E27FC236}">
                <a16:creationId xmlns:a16="http://schemas.microsoft.com/office/drawing/2014/main" id="{FD714D82-5103-5DA4-3A03-24EF8C8E6413}"/>
              </a:ext>
            </a:extLst>
          </p:cNvPr>
          <p:cNvCxnSpPr>
            <a:cxnSpLocks/>
          </p:cNvCxnSpPr>
          <p:nvPr/>
        </p:nvCxnSpPr>
        <p:spPr>
          <a:xfrm>
            <a:off x="1837938" y="1154373"/>
            <a:ext cx="5896884" cy="0"/>
          </a:xfrm>
          <a:prstGeom prst="line">
            <a:avLst/>
          </a:prstGeom>
          <a:noFill/>
          <a:ln w="38100" cap="flat" cmpd="sng" algn="ctr">
            <a:solidFill>
              <a:srgbClr val="E97132"/>
            </a:solidFill>
            <a:prstDash val="solid"/>
            <a:miter lim="800000"/>
          </a:ln>
          <a:effectLst/>
        </p:spPr>
      </p:cxnSp>
      <p:cxnSp>
        <p:nvCxnSpPr>
          <p:cNvPr id="45" name="Rechte verbindingslijn 44">
            <a:extLst>
              <a:ext uri="{FF2B5EF4-FFF2-40B4-BE49-F238E27FC236}">
                <a16:creationId xmlns:a16="http://schemas.microsoft.com/office/drawing/2014/main" id="{4DC538D8-8F3B-0C66-9AEF-BA745B677E43}"/>
              </a:ext>
            </a:extLst>
          </p:cNvPr>
          <p:cNvCxnSpPr>
            <a:cxnSpLocks/>
          </p:cNvCxnSpPr>
          <p:nvPr/>
        </p:nvCxnSpPr>
        <p:spPr>
          <a:xfrm flipH="1" flipV="1">
            <a:off x="1847737" y="1147445"/>
            <a:ext cx="1281" cy="120742"/>
          </a:xfrm>
          <a:prstGeom prst="line">
            <a:avLst/>
          </a:prstGeom>
          <a:noFill/>
          <a:ln w="38100" cap="flat" cmpd="sng" algn="ctr">
            <a:solidFill>
              <a:srgbClr val="E97132"/>
            </a:solidFill>
            <a:prstDash val="solid"/>
            <a:miter lim="800000"/>
          </a:ln>
          <a:effectLst/>
        </p:spPr>
      </p:cxnSp>
      <p:sp>
        <p:nvSpPr>
          <p:cNvPr id="60" name="Ovaal 59">
            <a:extLst>
              <a:ext uri="{FF2B5EF4-FFF2-40B4-BE49-F238E27FC236}">
                <a16:creationId xmlns:a16="http://schemas.microsoft.com/office/drawing/2014/main" id="{E1D005C2-9CDA-DD92-7D5D-57BE07C89DFF}"/>
              </a:ext>
            </a:extLst>
          </p:cNvPr>
          <p:cNvSpPr/>
          <p:nvPr/>
        </p:nvSpPr>
        <p:spPr>
          <a:xfrm>
            <a:off x="1791065" y="1108373"/>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61" name="Ovaal 60">
            <a:extLst>
              <a:ext uri="{FF2B5EF4-FFF2-40B4-BE49-F238E27FC236}">
                <a16:creationId xmlns:a16="http://schemas.microsoft.com/office/drawing/2014/main" id="{49DABA90-E340-E387-A120-F92D46E4D8E3}"/>
              </a:ext>
            </a:extLst>
          </p:cNvPr>
          <p:cNvSpPr/>
          <p:nvPr/>
        </p:nvSpPr>
        <p:spPr>
          <a:xfrm>
            <a:off x="2440630" y="1791112"/>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62" name="Ovaal 61">
            <a:extLst>
              <a:ext uri="{FF2B5EF4-FFF2-40B4-BE49-F238E27FC236}">
                <a16:creationId xmlns:a16="http://schemas.microsoft.com/office/drawing/2014/main" id="{8A1FA83A-996D-33CB-1EB2-03614E34D6EB}"/>
              </a:ext>
            </a:extLst>
          </p:cNvPr>
          <p:cNvSpPr/>
          <p:nvPr/>
        </p:nvSpPr>
        <p:spPr>
          <a:xfrm>
            <a:off x="3310970" y="2577418"/>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63" name="Ovaal 62">
            <a:extLst>
              <a:ext uri="{FF2B5EF4-FFF2-40B4-BE49-F238E27FC236}">
                <a16:creationId xmlns:a16="http://schemas.microsoft.com/office/drawing/2014/main" id="{617AD316-6D45-FAD8-EB59-8951BBF28BF1}"/>
              </a:ext>
            </a:extLst>
          </p:cNvPr>
          <p:cNvSpPr/>
          <p:nvPr/>
        </p:nvSpPr>
        <p:spPr>
          <a:xfrm>
            <a:off x="5596658" y="2573648"/>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64" name="Ovaal 63">
            <a:extLst>
              <a:ext uri="{FF2B5EF4-FFF2-40B4-BE49-F238E27FC236}">
                <a16:creationId xmlns:a16="http://schemas.microsoft.com/office/drawing/2014/main" id="{0D2E1B5C-B476-29A3-CBE0-59F00D0901D5}"/>
              </a:ext>
            </a:extLst>
          </p:cNvPr>
          <p:cNvSpPr/>
          <p:nvPr/>
        </p:nvSpPr>
        <p:spPr>
          <a:xfrm>
            <a:off x="6307955" y="2573648"/>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65" name="Ovaal 64">
            <a:extLst>
              <a:ext uri="{FF2B5EF4-FFF2-40B4-BE49-F238E27FC236}">
                <a16:creationId xmlns:a16="http://schemas.microsoft.com/office/drawing/2014/main" id="{23915187-0338-2D78-D2B1-E88256203EE0}"/>
              </a:ext>
            </a:extLst>
          </p:cNvPr>
          <p:cNvSpPr/>
          <p:nvPr/>
        </p:nvSpPr>
        <p:spPr>
          <a:xfrm>
            <a:off x="7041915" y="2572993"/>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66" name="Ovaal 65">
            <a:extLst>
              <a:ext uri="{FF2B5EF4-FFF2-40B4-BE49-F238E27FC236}">
                <a16:creationId xmlns:a16="http://schemas.microsoft.com/office/drawing/2014/main" id="{F464C9F4-8508-5EC1-22F9-97833411A403}"/>
              </a:ext>
            </a:extLst>
          </p:cNvPr>
          <p:cNvSpPr/>
          <p:nvPr/>
        </p:nvSpPr>
        <p:spPr>
          <a:xfrm>
            <a:off x="7677146" y="2089492"/>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67" name="Ovaal 66">
            <a:extLst>
              <a:ext uri="{FF2B5EF4-FFF2-40B4-BE49-F238E27FC236}">
                <a16:creationId xmlns:a16="http://schemas.microsoft.com/office/drawing/2014/main" id="{7CEF24D4-EB19-43BD-A226-4D9FEDD52FB7}"/>
              </a:ext>
            </a:extLst>
          </p:cNvPr>
          <p:cNvSpPr/>
          <p:nvPr/>
        </p:nvSpPr>
        <p:spPr>
          <a:xfrm>
            <a:off x="7677146" y="1108373"/>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68" name="Ovaal 67">
            <a:extLst>
              <a:ext uri="{FF2B5EF4-FFF2-40B4-BE49-F238E27FC236}">
                <a16:creationId xmlns:a16="http://schemas.microsoft.com/office/drawing/2014/main" id="{3157CED6-361E-B8FF-3FB8-CBC03C4CDF15}"/>
              </a:ext>
            </a:extLst>
          </p:cNvPr>
          <p:cNvSpPr/>
          <p:nvPr/>
        </p:nvSpPr>
        <p:spPr>
          <a:xfrm>
            <a:off x="3257572" y="1108373"/>
            <a:ext cx="112518" cy="104930"/>
          </a:xfrm>
          <a:prstGeom prst="ellipse">
            <a:avLst/>
          </a:prstGeom>
          <a:solidFill>
            <a:sysClr val="window" lastClr="FFFFFF"/>
          </a:solidFill>
          <a:ln w="19050" cap="flat" cmpd="sng" algn="ctr">
            <a:solidFill>
              <a:srgbClr val="E97132"/>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Tree>
    <p:extLst>
      <p:ext uri="{BB962C8B-B14F-4D97-AF65-F5344CB8AC3E}">
        <p14:creationId xmlns:p14="http://schemas.microsoft.com/office/powerpoint/2010/main" val="3586040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1209563-43FB-AB8E-29AA-A2FECA4584E9}"/>
              </a:ext>
            </a:extLst>
          </p:cNvPr>
          <p:cNvPicPr>
            <a:picLocks noChangeAspect="1"/>
          </p:cNvPicPr>
          <p:nvPr/>
        </p:nvPicPr>
        <p:blipFill>
          <a:blip r:embed="rId2"/>
          <a:stretch>
            <a:fillRect/>
          </a:stretch>
        </p:blipFill>
        <p:spPr>
          <a:xfrm>
            <a:off x="283068" y="746065"/>
            <a:ext cx="7962066" cy="4170025"/>
          </a:xfrm>
          <a:prstGeom prst="rect">
            <a:avLst/>
          </a:prstGeom>
        </p:spPr>
      </p:pic>
      <p:sp>
        <p:nvSpPr>
          <p:cNvPr id="59" name="Titel 1">
            <a:extLst>
              <a:ext uri="{FF2B5EF4-FFF2-40B4-BE49-F238E27FC236}">
                <a16:creationId xmlns:a16="http://schemas.microsoft.com/office/drawing/2014/main" id="{ACA595CC-BB97-4F4C-ADBB-AD011AC95628}"/>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0" name="Tijdelijke aanduiding voor tekst 2">
            <a:extLst>
              <a:ext uri="{FF2B5EF4-FFF2-40B4-BE49-F238E27FC236}">
                <a16:creationId xmlns:a16="http://schemas.microsoft.com/office/drawing/2014/main" id="{E3FC7138-C121-4707-A58A-5700FF5E80F0}"/>
              </a:ext>
            </a:extLst>
          </p:cNvPr>
          <p:cNvSpPr txBox="1">
            <a:spLocks/>
          </p:cNvSpPr>
          <p:nvPr/>
        </p:nvSpPr>
        <p:spPr>
          <a:xfrm>
            <a:off x="535677" y="42032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C.C. </a:t>
            </a:r>
            <a:r>
              <a:rPr lang="nl-NL" sz="1500" dirty="0" err="1">
                <a:solidFill>
                  <a:srgbClr val="48AED0"/>
                </a:solidFill>
                <a:latin typeface="Microsoft JhengHei Light" panose="020B0304030504040204" pitchFamily="34" charset="-120"/>
                <a:ea typeface="Microsoft JhengHei Light" panose="020B0304030504040204" pitchFamily="34" charset="-120"/>
                <a:cs typeface="Calibri Light"/>
              </a:rPr>
              <a:t>Netgedreven</a:t>
            </a: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 aanpassen energienetten</a:t>
            </a:r>
          </a:p>
        </p:txBody>
      </p:sp>
      <p:sp>
        <p:nvSpPr>
          <p:cNvPr id="2" name="Rechthoek 1">
            <a:extLst>
              <a:ext uri="{FF2B5EF4-FFF2-40B4-BE49-F238E27FC236}">
                <a16:creationId xmlns:a16="http://schemas.microsoft.com/office/drawing/2014/main" id="{2AA4C924-D4EE-31C0-9C1F-5595EE006EE1}"/>
              </a:ext>
            </a:extLst>
          </p:cNvPr>
          <p:cNvSpPr/>
          <p:nvPr/>
        </p:nvSpPr>
        <p:spPr>
          <a:xfrm>
            <a:off x="211455" y="691515"/>
            <a:ext cx="8033679" cy="439667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5" name="Groep 4">
            <a:extLst>
              <a:ext uri="{FF2B5EF4-FFF2-40B4-BE49-F238E27FC236}">
                <a16:creationId xmlns:a16="http://schemas.microsoft.com/office/drawing/2014/main" id="{C1E10742-176A-2905-8274-209D132F996C}"/>
              </a:ext>
            </a:extLst>
          </p:cNvPr>
          <p:cNvGrpSpPr/>
          <p:nvPr/>
        </p:nvGrpSpPr>
        <p:grpSpPr>
          <a:xfrm>
            <a:off x="3016075" y="1654569"/>
            <a:ext cx="604324" cy="570291"/>
            <a:chOff x="6202114" y="4480788"/>
            <a:chExt cx="805765" cy="760387"/>
          </a:xfrm>
        </p:grpSpPr>
        <p:sp>
          <p:nvSpPr>
            <p:cNvPr id="6" name="Rechthoek: afgeronde hoeken 5">
              <a:extLst>
                <a:ext uri="{FF2B5EF4-FFF2-40B4-BE49-F238E27FC236}">
                  <a16:creationId xmlns:a16="http://schemas.microsoft.com/office/drawing/2014/main" id="{588281DF-800A-0E32-F098-C71EB41C44D9}"/>
                </a:ext>
              </a:extLst>
            </p:cNvPr>
            <p:cNvSpPr/>
            <p:nvPr/>
          </p:nvSpPr>
          <p:spPr>
            <a:xfrm>
              <a:off x="6255573" y="4480788"/>
              <a:ext cx="733586" cy="67304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7" name="Tekstvak 6">
              <a:extLst>
                <a:ext uri="{FF2B5EF4-FFF2-40B4-BE49-F238E27FC236}">
                  <a16:creationId xmlns:a16="http://schemas.microsoft.com/office/drawing/2014/main" id="{771BA8D2-D391-864F-60C1-A9AFF6B22AA6}"/>
                </a:ext>
              </a:extLst>
            </p:cNvPr>
            <p:cNvSpPr txBox="1"/>
            <p:nvPr/>
          </p:nvSpPr>
          <p:spPr>
            <a:xfrm>
              <a:off x="6328665" y="4508885"/>
              <a:ext cx="650178" cy="276999"/>
            </a:xfrm>
            <a:prstGeom prst="rect">
              <a:avLst/>
            </a:prstGeom>
            <a:noFill/>
          </p:spPr>
          <p:txBody>
            <a:bodyPr wrap="none" rtlCol="0">
              <a:spAutoFit/>
            </a:bodyPr>
            <a:lstStyle/>
            <a:p>
              <a:r>
                <a:rPr lang="nl-NL" sz="750" dirty="0">
                  <a:solidFill>
                    <a:prstClr val="black"/>
                  </a:solidFill>
                  <a:latin typeface="Aptos" panose="02110004020202020204"/>
                </a:rPr>
                <a:t>C.3.1.2</a:t>
              </a:r>
            </a:p>
          </p:txBody>
        </p:sp>
        <p:sp>
          <p:nvSpPr>
            <p:cNvPr id="8" name="Tekstvak 7">
              <a:extLst>
                <a:ext uri="{FF2B5EF4-FFF2-40B4-BE49-F238E27FC236}">
                  <a16:creationId xmlns:a16="http://schemas.microsoft.com/office/drawing/2014/main" id="{64CA7973-7329-46E4-5AA2-4EF0D42303E9}"/>
                </a:ext>
              </a:extLst>
            </p:cNvPr>
            <p:cNvSpPr txBox="1"/>
            <p:nvPr/>
          </p:nvSpPr>
          <p:spPr>
            <a:xfrm>
              <a:off x="6202114" y="4656399"/>
              <a:ext cx="805765" cy="584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Netrisico’s op capaciteit en/of functionaliteit bepalen en waarderen</a:t>
              </a:r>
              <a:endParaRPr lang="nl-NL" sz="450" dirty="0">
                <a:solidFill>
                  <a:prstClr val="black"/>
                </a:solidFill>
                <a:latin typeface="Aptos" panose="02110004020202020204"/>
              </a:endParaRPr>
            </a:p>
          </p:txBody>
        </p:sp>
      </p:grpSp>
      <p:grpSp>
        <p:nvGrpSpPr>
          <p:cNvPr id="9" name="Groep 8">
            <a:extLst>
              <a:ext uri="{FF2B5EF4-FFF2-40B4-BE49-F238E27FC236}">
                <a16:creationId xmlns:a16="http://schemas.microsoft.com/office/drawing/2014/main" id="{BA63E3DE-1A1F-6004-0C89-A948A54A0664}"/>
              </a:ext>
            </a:extLst>
          </p:cNvPr>
          <p:cNvGrpSpPr/>
          <p:nvPr/>
        </p:nvGrpSpPr>
        <p:grpSpPr>
          <a:xfrm>
            <a:off x="2998027" y="2218796"/>
            <a:ext cx="925377" cy="551340"/>
            <a:chOff x="5940438" y="3509377"/>
            <a:chExt cx="1233836" cy="735120"/>
          </a:xfrm>
        </p:grpSpPr>
        <p:sp>
          <p:nvSpPr>
            <p:cNvPr id="10" name="Rechthoek: afgeronde hoeken 9">
              <a:extLst>
                <a:ext uri="{FF2B5EF4-FFF2-40B4-BE49-F238E27FC236}">
                  <a16:creationId xmlns:a16="http://schemas.microsoft.com/office/drawing/2014/main" id="{F1C238D8-EA42-B997-AFC1-54DC85492138}"/>
                </a:ext>
              </a:extLst>
            </p:cNvPr>
            <p:cNvSpPr/>
            <p:nvPr/>
          </p:nvSpPr>
          <p:spPr>
            <a:xfrm>
              <a:off x="6030709" y="3509377"/>
              <a:ext cx="1087049" cy="664477"/>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1" name="Tekstvak 10">
              <a:extLst>
                <a:ext uri="{FF2B5EF4-FFF2-40B4-BE49-F238E27FC236}">
                  <a16:creationId xmlns:a16="http://schemas.microsoft.com/office/drawing/2014/main" id="{5E633DE4-2236-2DD2-73E3-E55206C6F214}"/>
                </a:ext>
              </a:extLst>
            </p:cNvPr>
            <p:cNvSpPr txBox="1"/>
            <p:nvPr/>
          </p:nvSpPr>
          <p:spPr>
            <a:xfrm>
              <a:off x="6348551" y="3539648"/>
              <a:ext cx="650179" cy="276999"/>
            </a:xfrm>
            <a:prstGeom prst="rect">
              <a:avLst/>
            </a:prstGeom>
            <a:noFill/>
          </p:spPr>
          <p:txBody>
            <a:bodyPr wrap="none" rtlCol="0">
              <a:spAutoFit/>
            </a:bodyPr>
            <a:lstStyle/>
            <a:p>
              <a:r>
                <a:rPr lang="nl-NL" sz="750" dirty="0">
                  <a:solidFill>
                    <a:prstClr val="black"/>
                  </a:solidFill>
                  <a:latin typeface="Aptos" panose="02110004020202020204"/>
                </a:rPr>
                <a:t>C.3.1.3</a:t>
              </a:r>
            </a:p>
          </p:txBody>
        </p:sp>
        <p:sp>
          <p:nvSpPr>
            <p:cNvPr id="12" name="Tekstvak 11">
              <a:extLst>
                <a:ext uri="{FF2B5EF4-FFF2-40B4-BE49-F238E27FC236}">
                  <a16:creationId xmlns:a16="http://schemas.microsoft.com/office/drawing/2014/main" id="{9C10992C-0715-34A9-56BA-D5718D8BCF8E}"/>
                </a:ext>
              </a:extLst>
            </p:cNvPr>
            <p:cNvSpPr txBox="1"/>
            <p:nvPr/>
          </p:nvSpPr>
          <p:spPr>
            <a:xfrm>
              <a:off x="5940438" y="3659721"/>
              <a:ext cx="1233836" cy="584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Alternatieven voor mitigatie risico op capaciteit en/of functionaliteit analyseren en mitigerende maatregelen bepalen</a:t>
              </a:r>
              <a:endParaRPr lang="nl-NL" sz="450" dirty="0">
                <a:solidFill>
                  <a:prstClr val="black"/>
                </a:solidFill>
                <a:latin typeface="Aptos" panose="02110004020202020204"/>
              </a:endParaRPr>
            </a:p>
          </p:txBody>
        </p:sp>
      </p:grpSp>
      <p:grpSp>
        <p:nvGrpSpPr>
          <p:cNvPr id="13" name="Groep 12">
            <a:extLst>
              <a:ext uri="{FF2B5EF4-FFF2-40B4-BE49-F238E27FC236}">
                <a16:creationId xmlns:a16="http://schemas.microsoft.com/office/drawing/2014/main" id="{C9612EED-CCDB-6E50-41AE-85FC852151C8}"/>
              </a:ext>
            </a:extLst>
          </p:cNvPr>
          <p:cNvGrpSpPr/>
          <p:nvPr/>
        </p:nvGrpSpPr>
        <p:grpSpPr>
          <a:xfrm>
            <a:off x="3040915" y="2781104"/>
            <a:ext cx="580697" cy="492890"/>
            <a:chOff x="7090248" y="2780284"/>
            <a:chExt cx="774263" cy="657186"/>
          </a:xfrm>
        </p:grpSpPr>
        <p:sp>
          <p:nvSpPr>
            <p:cNvPr id="14" name="Rechthoek: afgeronde hoeken 13">
              <a:extLst>
                <a:ext uri="{FF2B5EF4-FFF2-40B4-BE49-F238E27FC236}">
                  <a16:creationId xmlns:a16="http://schemas.microsoft.com/office/drawing/2014/main" id="{0E70CF06-65F1-75C5-DA89-A076A73F61D5}"/>
                </a:ext>
              </a:extLst>
            </p:cNvPr>
            <p:cNvSpPr/>
            <p:nvPr/>
          </p:nvSpPr>
          <p:spPr>
            <a:xfrm>
              <a:off x="7110587" y="2780284"/>
              <a:ext cx="733586" cy="613222"/>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5" name="Tekstvak 14">
              <a:extLst>
                <a:ext uri="{FF2B5EF4-FFF2-40B4-BE49-F238E27FC236}">
                  <a16:creationId xmlns:a16="http://schemas.microsoft.com/office/drawing/2014/main" id="{C9E22785-372E-8362-625D-F34B0A5572F7}"/>
                </a:ext>
              </a:extLst>
            </p:cNvPr>
            <p:cNvSpPr txBox="1"/>
            <p:nvPr/>
          </p:nvSpPr>
          <p:spPr>
            <a:xfrm>
              <a:off x="7182267" y="2794635"/>
              <a:ext cx="650179" cy="276998"/>
            </a:xfrm>
            <a:prstGeom prst="rect">
              <a:avLst/>
            </a:prstGeom>
            <a:noFill/>
          </p:spPr>
          <p:txBody>
            <a:bodyPr wrap="none" rtlCol="0">
              <a:spAutoFit/>
            </a:bodyPr>
            <a:lstStyle/>
            <a:p>
              <a:r>
                <a:rPr lang="nl-NL" sz="750" dirty="0">
                  <a:solidFill>
                    <a:prstClr val="black"/>
                  </a:solidFill>
                  <a:latin typeface="Aptos" panose="02110004020202020204"/>
                </a:rPr>
                <a:t>C.3.1.8</a:t>
              </a:r>
            </a:p>
          </p:txBody>
        </p:sp>
        <p:sp>
          <p:nvSpPr>
            <p:cNvPr id="16" name="Tekstvak 15">
              <a:extLst>
                <a:ext uri="{FF2B5EF4-FFF2-40B4-BE49-F238E27FC236}">
                  <a16:creationId xmlns:a16="http://schemas.microsoft.com/office/drawing/2014/main" id="{7DF80E11-D82C-AF43-79DA-4FFE8D015A99}"/>
                </a:ext>
              </a:extLst>
            </p:cNvPr>
            <p:cNvSpPr txBox="1"/>
            <p:nvPr/>
          </p:nvSpPr>
          <p:spPr>
            <a:xfrm>
              <a:off x="7090248" y="2945028"/>
              <a:ext cx="774263" cy="492442"/>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 voor netaanpassing verstrekken en bewaken</a:t>
              </a:r>
              <a:endParaRPr lang="nl-NL" sz="450" dirty="0">
                <a:solidFill>
                  <a:prstClr val="black"/>
                </a:solidFill>
                <a:latin typeface="Aptos" panose="02110004020202020204"/>
              </a:endParaRPr>
            </a:p>
          </p:txBody>
        </p:sp>
      </p:grpSp>
      <p:grpSp>
        <p:nvGrpSpPr>
          <p:cNvPr id="17" name="Groep 16">
            <a:extLst>
              <a:ext uri="{FF2B5EF4-FFF2-40B4-BE49-F238E27FC236}">
                <a16:creationId xmlns:a16="http://schemas.microsoft.com/office/drawing/2014/main" id="{DB6BEA7D-6F10-E854-B712-E412359EE00D}"/>
              </a:ext>
            </a:extLst>
          </p:cNvPr>
          <p:cNvGrpSpPr/>
          <p:nvPr/>
        </p:nvGrpSpPr>
        <p:grpSpPr>
          <a:xfrm>
            <a:off x="5750608" y="2684497"/>
            <a:ext cx="580697" cy="395850"/>
            <a:chOff x="8067606" y="2896169"/>
            <a:chExt cx="774263" cy="527800"/>
          </a:xfrm>
        </p:grpSpPr>
        <p:sp>
          <p:nvSpPr>
            <p:cNvPr id="18" name="Rechthoek: afgeronde hoeken 17">
              <a:extLst>
                <a:ext uri="{FF2B5EF4-FFF2-40B4-BE49-F238E27FC236}">
                  <a16:creationId xmlns:a16="http://schemas.microsoft.com/office/drawing/2014/main" id="{A77FA204-1338-59BC-B4A8-01B4453B5D64}"/>
                </a:ext>
              </a:extLst>
            </p:cNvPr>
            <p:cNvSpPr/>
            <p:nvPr/>
          </p:nvSpPr>
          <p:spPr>
            <a:xfrm>
              <a:off x="8113384" y="2933342"/>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9" name="Tekstvak 18">
              <a:extLst>
                <a:ext uri="{FF2B5EF4-FFF2-40B4-BE49-F238E27FC236}">
                  <a16:creationId xmlns:a16="http://schemas.microsoft.com/office/drawing/2014/main" id="{425CA528-99BF-58F8-C81B-32E4432792E9}"/>
                </a:ext>
              </a:extLst>
            </p:cNvPr>
            <p:cNvSpPr txBox="1"/>
            <p:nvPr/>
          </p:nvSpPr>
          <p:spPr>
            <a:xfrm>
              <a:off x="8151458" y="2896169"/>
              <a:ext cx="650179" cy="276998"/>
            </a:xfrm>
            <a:prstGeom prst="rect">
              <a:avLst/>
            </a:prstGeom>
            <a:noFill/>
          </p:spPr>
          <p:txBody>
            <a:bodyPr wrap="none" rtlCol="0">
              <a:spAutoFit/>
            </a:bodyPr>
            <a:lstStyle/>
            <a:p>
              <a:r>
                <a:rPr lang="nl-NL" sz="750" dirty="0">
                  <a:solidFill>
                    <a:prstClr val="black"/>
                  </a:solidFill>
                  <a:latin typeface="Aptos" panose="02110004020202020204"/>
                </a:rPr>
                <a:t>C.5.2.2</a:t>
              </a:r>
            </a:p>
          </p:txBody>
        </p:sp>
        <p:sp>
          <p:nvSpPr>
            <p:cNvPr id="20" name="Tekstvak 19">
              <a:extLst>
                <a:ext uri="{FF2B5EF4-FFF2-40B4-BE49-F238E27FC236}">
                  <a16:creationId xmlns:a16="http://schemas.microsoft.com/office/drawing/2014/main" id="{C6E6EBF0-4167-2F5A-2B46-54D6F58BDAA7}"/>
                </a:ext>
              </a:extLst>
            </p:cNvPr>
            <p:cNvSpPr txBox="1"/>
            <p:nvPr/>
          </p:nvSpPr>
          <p:spPr>
            <a:xfrm>
              <a:off x="8067606" y="3023860"/>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Opdrachten geven aan uitvoering</a:t>
              </a:r>
              <a:endParaRPr lang="nl-NL" sz="450" dirty="0">
                <a:solidFill>
                  <a:prstClr val="black"/>
                </a:solidFill>
                <a:latin typeface="Aptos" panose="02110004020202020204"/>
              </a:endParaRPr>
            </a:p>
          </p:txBody>
        </p:sp>
      </p:grpSp>
      <p:grpSp>
        <p:nvGrpSpPr>
          <p:cNvPr id="21" name="Groep 20">
            <a:extLst>
              <a:ext uri="{FF2B5EF4-FFF2-40B4-BE49-F238E27FC236}">
                <a16:creationId xmlns:a16="http://schemas.microsoft.com/office/drawing/2014/main" id="{31819180-6435-72FC-FFF7-99217069A6F0}"/>
              </a:ext>
            </a:extLst>
          </p:cNvPr>
          <p:cNvGrpSpPr/>
          <p:nvPr/>
        </p:nvGrpSpPr>
        <p:grpSpPr>
          <a:xfrm>
            <a:off x="5712863" y="3176261"/>
            <a:ext cx="627588" cy="359280"/>
            <a:chOff x="8998573" y="2945724"/>
            <a:chExt cx="836784" cy="479040"/>
          </a:xfrm>
        </p:grpSpPr>
        <p:sp>
          <p:nvSpPr>
            <p:cNvPr id="22" name="Rechthoek: afgeronde hoeken 21">
              <a:extLst>
                <a:ext uri="{FF2B5EF4-FFF2-40B4-BE49-F238E27FC236}">
                  <a16:creationId xmlns:a16="http://schemas.microsoft.com/office/drawing/2014/main" id="{7A519AAC-3747-9D6A-F466-053C09B9ECBE}"/>
                </a:ext>
              </a:extLst>
            </p:cNvPr>
            <p:cNvSpPr/>
            <p:nvPr/>
          </p:nvSpPr>
          <p:spPr>
            <a:xfrm>
              <a:off x="9097691" y="2945724"/>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23" name="Tekstvak 22">
              <a:extLst>
                <a:ext uri="{FF2B5EF4-FFF2-40B4-BE49-F238E27FC236}">
                  <a16:creationId xmlns:a16="http://schemas.microsoft.com/office/drawing/2014/main" id="{8A42D056-BB0B-C677-3AB0-62CADEBE1FF4}"/>
                </a:ext>
              </a:extLst>
            </p:cNvPr>
            <p:cNvSpPr txBox="1"/>
            <p:nvPr/>
          </p:nvSpPr>
          <p:spPr>
            <a:xfrm>
              <a:off x="9128725" y="2976137"/>
              <a:ext cx="650179" cy="276999"/>
            </a:xfrm>
            <a:prstGeom prst="rect">
              <a:avLst/>
            </a:prstGeom>
            <a:noFill/>
          </p:spPr>
          <p:txBody>
            <a:bodyPr wrap="none" rtlCol="0">
              <a:spAutoFit/>
            </a:bodyPr>
            <a:lstStyle/>
            <a:p>
              <a:r>
                <a:rPr lang="nl-NL" sz="750" dirty="0">
                  <a:solidFill>
                    <a:prstClr val="black"/>
                  </a:solidFill>
                  <a:latin typeface="Aptos" panose="02110004020202020204"/>
                </a:rPr>
                <a:t>C.5.3.5</a:t>
              </a:r>
            </a:p>
          </p:txBody>
        </p:sp>
        <p:sp>
          <p:nvSpPr>
            <p:cNvPr id="24" name="Tekstvak 23">
              <a:extLst>
                <a:ext uri="{FF2B5EF4-FFF2-40B4-BE49-F238E27FC236}">
                  <a16:creationId xmlns:a16="http://schemas.microsoft.com/office/drawing/2014/main" id="{C0A8F92F-6CB7-1ECE-4EB5-2749C7E30C14}"/>
                </a:ext>
              </a:extLst>
            </p:cNvPr>
            <p:cNvSpPr txBox="1"/>
            <p:nvPr/>
          </p:nvSpPr>
          <p:spPr>
            <a:xfrm>
              <a:off x="8998573" y="3114715"/>
              <a:ext cx="836784"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Werkzaamheden uitvoeren</a:t>
              </a:r>
              <a:endParaRPr lang="nl-NL" sz="450" dirty="0">
                <a:solidFill>
                  <a:prstClr val="black"/>
                </a:solidFill>
                <a:latin typeface="Aptos" panose="02110004020202020204"/>
              </a:endParaRPr>
            </a:p>
          </p:txBody>
        </p:sp>
      </p:grpSp>
      <p:grpSp>
        <p:nvGrpSpPr>
          <p:cNvPr id="25" name="Groep 24">
            <a:extLst>
              <a:ext uri="{FF2B5EF4-FFF2-40B4-BE49-F238E27FC236}">
                <a16:creationId xmlns:a16="http://schemas.microsoft.com/office/drawing/2014/main" id="{BCDCFB69-6F16-ED36-35DC-DF0A4F23011D}"/>
              </a:ext>
            </a:extLst>
          </p:cNvPr>
          <p:cNvGrpSpPr/>
          <p:nvPr/>
        </p:nvGrpSpPr>
        <p:grpSpPr>
          <a:xfrm>
            <a:off x="3021284" y="3291403"/>
            <a:ext cx="678744" cy="403557"/>
            <a:chOff x="10461793" y="2791183"/>
            <a:chExt cx="904992" cy="538076"/>
          </a:xfrm>
        </p:grpSpPr>
        <p:sp>
          <p:nvSpPr>
            <p:cNvPr id="26" name="Rechthoek: afgeronde hoeken 25">
              <a:extLst>
                <a:ext uri="{FF2B5EF4-FFF2-40B4-BE49-F238E27FC236}">
                  <a16:creationId xmlns:a16="http://schemas.microsoft.com/office/drawing/2014/main" id="{D9D6720A-7EDC-37B8-62CF-98F59B15E9F6}"/>
                </a:ext>
              </a:extLst>
            </p:cNvPr>
            <p:cNvSpPr/>
            <p:nvPr/>
          </p:nvSpPr>
          <p:spPr>
            <a:xfrm>
              <a:off x="10524169" y="2806869"/>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27" name="Tekstvak 26">
              <a:extLst>
                <a:ext uri="{FF2B5EF4-FFF2-40B4-BE49-F238E27FC236}">
                  <a16:creationId xmlns:a16="http://schemas.microsoft.com/office/drawing/2014/main" id="{8FF224BC-FC43-1011-C307-45F7D39A5B71}"/>
                </a:ext>
              </a:extLst>
            </p:cNvPr>
            <p:cNvSpPr txBox="1"/>
            <p:nvPr/>
          </p:nvSpPr>
          <p:spPr>
            <a:xfrm>
              <a:off x="10591954" y="2791183"/>
              <a:ext cx="650179" cy="276998"/>
            </a:xfrm>
            <a:prstGeom prst="rect">
              <a:avLst/>
            </a:prstGeom>
            <a:noFill/>
          </p:spPr>
          <p:txBody>
            <a:bodyPr wrap="none" rtlCol="0">
              <a:spAutoFit/>
            </a:bodyPr>
            <a:lstStyle/>
            <a:p>
              <a:r>
                <a:rPr lang="nl-NL" sz="750" dirty="0">
                  <a:solidFill>
                    <a:prstClr val="black"/>
                  </a:solidFill>
                  <a:latin typeface="Aptos" panose="02110004020202020204"/>
                </a:rPr>
                <a:t>C.3.1.9</a:t>
              </a:r>
            </a:p>
          </p:txBody>
        </p:sp>
        <p:sp>
          <p:nvSpPr>
            <p:cNvPr id="28" name="Tekstvak 27">
              <a:extLst>
                <a:ext uri="{FF2B5EF4-FFF2-40B4-BE49-F238E27FC236}">
                  <a16:creationId xmlns:a16="http://schemas.microsoft.com/office/drawing/2014/main" id="{59A899F5-0822-6C3C-76F8-35E7443E0340}"/>
                </a:ext>
              </a:extLst>
            </p:cNvPr>
            <p:cNvSpPr txBox="1"/>
            <p:nvPr/>
          </p:nvSpPr>
          <p:spPr>
            <a:xfrm>
              <a:off x="10461793" y="2929150"/>
              <a:ext cx="904992"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Netcomponent in levenscyclusbeheer opnemen</a:t>
              </a:r>
              <a:endParaRPr lang="nl-NL" sz="450" dirty="0">
                <a:solidFill>
                  <a:prstClr val="black"/>
                </a:solidFill>
                <a:latin typeface="Aptos" panose="02110004020202020204"/>
              </a:endParaRPr>
            </a:p>
          </p:txBody>
        </p:sp>
      </p:grpSp>
      <p:grpSp>
        <p:nvGrpSpPr>
          <p:cNvPr id="29" name="Groep 28">
            <a:extLst>
              <a:ext uri="{FF2B5EF4-FFF2-40B4-BE49-F238E27FC236}">
                <a16:creationId xmlns:a16="http://schemas.microsoft.com/office/drawing/2014/main" id="{D86E94F7-D59A-56C1-E62D-157977390A0C}"/>
              </a:ext>
            </a:extLst>
          </p:cNvPr>
          <p:cNvGrpSpPr/>
          <p:nvPr/>
        </p:nvGrpSpPr>
        <p:grpSpPr>
          <a:xfrm>
            <a:off x="1818752" y="2717155"/>
            <a:ext cx="650132" cy="487143"/>
            <a:chOff x="10448224" y="1233579"/>
            <a:chExt cx="866843" cy="649524"/>
          </a:xfrm>
        </p:grpSpPr>
        <p:sp>
          <p:nvSpPr>
            <p:cNvPr id="30" name="Rechthoek: afgeronde hoeken 29">
              <a:extLst>
                <a:ext uri="{FF2B5EF4-FFF2-40B4-BE49-F238E27FC236}">
                  <a16:creationId xmlns:a16="http://schemas.microsoft.com/office/drawing/2014/main" id="{AB68692D-7539-D88C-E459-FAC8A2E4DD14}"/>
                </a:ext>
              </a:extLst>
            </p:cNvPr>
            <p:cNvSpPr/>
            <p:nvPr/>
          </p:nvSpPr>
          <p:spPr>
            <a:xfrm>
              <a:off x="10524124" y="1233579"/>
              <a:ext cx="790943" cy="649524"/>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31" name="Tekstvak 30">
              <a:extLst>
                <a:ext uri="{FF2B5EF4-FFF2-40B4-BE49-F238E27FC236}">
                  <a16:creationId xmlns:a16="http://schemas.microsoft.com/office/drawing/2014/main" id="{6A1B9CBC-7EA0-6C9E-2AA3-34C96B8703EC}"/>
                </a:ext>
              </a:extLst>
            </p:cNvPr>
            <p:cNvSpPr txBox="1"/>
            <p:nvPr/>
          </p:nvSpPr>
          <p:spPr>
            <a:xfrm>
              <a:off x="10580816" y="1242950"/>
              <a:ext cx="650179" cy="276999"/>
            </a:xfrm>
            <a:prstGeom prst="rect">
              <a:avLst/>
            </a:prstGeom>
            <a:noFill/>
          </p:spPr>
          <p:txBody>
            <a:bodyPr wrap="none" rtlCol="0">
              <a:spAutoFit/>
            </a:bodyPr>
            <a:lstStyle/>
            <a:p>
              <a:r>
                <a:rPr lang="nl-NL" sz="750" dirty="0">
                  <a:solidFill>
                    <a:prstClr val="black"/>
                  </a:solidFill>
                  <a:latin typeface="Aptos" panose="02110004020202020204"/>
                </a:rPr>
                <a:t>C.2.1.5</a:t>
              </a:r>
            </a:p>
          </p:txBody>
        </p:sp>
        <p:sp>
          <p:nvSpPr>
            <p:cNvPr id="32" name="Tekstvak 31">
              <a:extLst>
                <a:ext uri="{FF2B5EF4-FFF2-40B4-BE49-F238E27FC236}">
                  <a16:creationId xmlns:a16="http://schemas.microsoft.com/office/drawing/2014/main" id="{FD6E4EE2-2E1B-A395-2D28-F4E6EECEECFE}"/>
                </a:ext>
              </a:extLst>
            </p:cNvPr>
            <p:cNvSpPr txBox="1"/>
            <p:nvPr/>
          </p:nvSpPr>
          <p:spPr>
            <a:xfrm>
              <a:off x="10448224" y="1389322"/>
              <a:ext cx="856878"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opnemen in de besturing van energietransport</a:t>
              </a:r>
              <a:endParaRPr lang="nl-NL" sz="450" dirty="0">
                <a:solidFill>
                  <a:prstClr val="black"/>
                </a:solidFill>
                <a:latin typeface="Aptos" panose="02110004020202020204"/>
              </a:endParaRPr>
            </a:p>
          </p:txBody>
        </p:sp>
      </p:grpSp>
      <p:grpSp>
        <p:nvGrpSpPr>
          <p:cNvPr id="33" name="Groep 32">
            <a:extLst>
              <a:ext uri="{FF2B5EF4-FFF2-40B4-BE49-F238E27FC236}">
                <a16:creationId xmlns:a16="http://schemas.microsoft.com/office/drawing/2014/main" id="{6F7BA78F-8190-DF4A-77E6-7B457E826996}"/>
              </a:ext>
            </a:extLst>
          </p:cNvPr>
          <p:cNvGrpSpPr/>
          <p:nvPr/>
        </p:nvGrpSpPr>
        <p:grpSpPr>
          <a:xfrm>
            <a:off x="363924" y="1771106"/>
            <a:ext cx="673519" cy="460172"/>
            <a:chOff x="1591747" y="1003429"/>
            <a:chExt cx="898025" cy="613562"/>
          </a:xfrm>
        </p:grpSpPr>
        <p:sp>
          <p:nvSpPr>
            <p:cNvPr id="34" name="Rechthoek: afgeronde hoeken 33">
              <a:extLst>
                <a:ext uri="{FF2B5EF4-FFF2-40B4-BE49-F238E27FC236}">
                  <a16:creationId xmlns:a16="http://schemas.microsoft.com/office/drawing/2014/main" id="{B771C201-455D-D7F8-D277-E9D403EEA7AB}"/>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35" name="Tekstvak 34">
              <a:extLst>
                <a:ext uri="{FF2B5EF4-FFF2-40B4-BE49-F238E27FC236}">
                  <a16:creationId xmlns:a16="http://schemas.microsoft.com/office/drawing/2014/main" id="{A9B73E51-78BE-2CA0-DEA8-A9AE6475B958}"/>
                </a:ext>
              </a:extLst>
            </p:cNvPr>
            <p:cNvSpPr txBox="1"/>
            <p:nvPr/>
          </p:nvSpPr>
          <p:spPr>
            <a:xfrm>
              <a:off x="1591747" y="1124548"/>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36" name="Tekstvak 35">
              <a:extLst>
                <a:ext uri="{FF2B5EF4-FFF2-40B4-BE49-F238E27FC236}">
                  <a16:creationId xmlns:a16="http://schemas.microsoft.com/office/drawing/2014/main" id="{5F0C77D0-FEE9-BE31-5E86-DD52CF36CB23}"/>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grpSp>
        <p:nvGrpSpPr>
          <p:cNvPr id="37" name="Groep 36">
            <a:extLst>
              <a:ext uri="{FF2B5EF4-FFF2-40B4-BE49-F238E27FC236}">
                <a16:creationId xmlns:a16="http://schemas.microsoft.com/office/drawing/2014/main" id="{2740E619-5CDD-2CAA-DCE8-1DC598D5371E}"/>
              </a:ext>
            </a:extLst>
          </p:cNvPr>
          <p:cNvGrpSpPr/>
          <p:nvPr/>
        </p:nvGrpSpPr>
        <p:grpSpPr>
          <a:xfrm>
            <a:off x="378903" y="2237129"/>
            <a:ext cx="643562" cy="359279"/>
            <a:chOff x="5349909" y="6239980"/>
            <a:chExt cx="858083" cy="479039"/>
          </a:xfrm>
        </p:grpSpPr>
        <p:sp>
          <p:nvSpPr>
            <p:cNvPr id="38" name="Rechthoek: afgeronde hoeken 37">
              <a:extLst>
                <a:ext uri="{FF2B5EF4-FFF2-40B4-BE49-F238E27FC236}">
                  <a16:creationId xmlns:a16="http://schemas.microsoft.com/office/drawing/2014/main" id="{512D1372-64BC-5074-EE76-6F519F9D0978}"/>
                </a:ext>
              </a:extLst>
            </p:cNvPr>
            <p:cNvSpPr/>
            <p:nvPr/>
          </p:nvSpPr>
          <p:spPr>
            <a:xfrm>
              <a:off x="5412158" y="6239980"/>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39" name="Tekstvak 38">
              <a:extLst>
                <a:ext uri="{FF2B5EF4-FFF2-40B4-BE49-F238E27FC236}">
                  <a16:creationId xmlns:a16="http://schemas.microsoft.com/office/drawing/2014/main" id="{307F09C0-86D4-7AFA-7B64-D4CC83339B31}"/>
                </a:ext>
              </a:extLst>
            </p:cNvPr>
            <p:cNvSpPr txBox="1"/>
            <p:nvPr/>
          </p:nvSpPr>
          <p:spPr>
            <a:xfrm>
              <a:off x="5461976" y="6255652"/>
              <a:ext cx="650179" cy="276999"/>
            </a:xfrm>
            <a:prstGeom prst="rect">
              <a:avLst/>
            </a:prstGeom>
            <a:noFill/>
          </p:spPr>
          <p:txBody>
            <a:bodyPr wrap="none" rtlCol="0">
              <a:spAutoFit/>
            </a:bodyPr>
            <a:lstStyle/>
            <a:p>
              <a:r>
                <a:rPr lang="nl-NL" sz="750" dirty="0">
                  <a:solidFill>
                    <a:prstClr val="black"/>
                  </a:solidFill>
                  <a:latin typeface="Aptos" panose="02110004020202020204"/>
                </a:rPr>
                <a:t>C.1.1.5</a:t>
              </a:r>
            </a:p>
          </p:txBody>
        </p:sp>
        <p:sp>
          <p:nvSpPr>
            <p:cNvPr id="40" name="Tekstvak 39">
              <a:extLst>
                <a:ext uri="{FF2B5EF4-FFF2-40B4-BE49-F238E27FC236}">
                  <a16:creationId xmlns:a16="http://schemas.microsoft.com/office/drawing/2014/main" id="{0592A356-3626-AC2E-2907-BD032E0E9683}"/>
                </a:ext>
              </a:extLst>
            </p:cNvPr>
            <p:cNvSpPr txBox="1"/>
            <p:nvPr/>
          </p:nvSpPr>
          <p:spPr>
            <a:xfrm>
              <a:off x="5349909" y="6381465"/>
              <a:ext cx="85808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Transportbehoefte inventariseren</a:t>
              </a:r>
              <a:endParaRPr lang="nl-NL" sz="450" dirty="0">
                <a:solidFill>
                  <a:prstClr val="black"/>
                </a:solidFill>
                <a:latin typeface="Aptos" panose="02110004020202020204"/>
              </a:endParaRPr>
            </a:p>
          </p:txBody>
        </p:sp>
      </p:grpSp>
      <p:cxnSp>
        <p:nvCxnSpPr>
          <p:cNvPr id="41" name="Rechte verbindingslijn 40">
            <a:extLst>
              <a:ext uri="{FF2B5EF4-FFF2-40B4-BE49-F238E27FC236}">
                <a16:creationId xmlns:a16="http://schemas.microsoft.com/office/drawing/2014/main" id="{F003B21B-2BD7-71F6-EDD4-F5E09B07EE14}"/>
              </a:ext>
            </a:extLst>
          </p:cNvPr>
          <p:cNvCxnSpPr>
            <a:cxnSpLocks/>
            <a:stCxn id="52" idx="4"/>
            <a:endCxn id="54" idx="0"/>
          </p:cNvCxnSpPr>
          <p:nvPr/>
        </p:nvCxnSpPr>
        <p:spPr>
          <a:xfrm flipH="1">
            <a:off x="3069872" y="2198317"/>
            <a:ext cx="2462" cy="416078"/>
          </a:xfrm>
          <a:prstGeom prst="line">
            <a:avLst/>
          </a:prstGeom>
          <a:noFill/>
          <a:ln w="38100" cap="flat" cmpd="sng" algn="ctr">
            <a:solidFill>
              <a:srgbClr val="E97132">
                <a:lumMod val="50000"/>
              </a:srgbClr>
            </a:solidFill>
            <a:prstDash val="solid"/>
            <a:miter lim="800000"/>
          </a:ln>
          <a:effectLst/>
        </p:spPr>
      </p:cxnSp>
      <p:cxnSp>
        <p:nvCxnSpPr>
          <p:cNvPr id="42" name="Rechte verbindingslijn 41">
            <a:extLst>
              <a:ext uri="{FF2B5EF4-FFF2-40B4-BE49-F238E27FC236}">
                <a16:creationId xmlns:a16="http://schemas.microsoft.com/office/drawing/2014/main" id="{6AA3C02C-4EED-22E3-8BE9-DF7C3FAAA11A}"/>
              </a:ext>
            </a:extLst>
          </p:cNvPr>
          <p:cNvCxnSpPr>
            <a:cxnSpLocks/>
            <a:stCxn id="51" idx="5"/>
            <a:endCxn id="52" idx="2"/>
          </p:cNvCxnSpPr>
          <p:nvPr/>
        </p:nvCxnSpPr>
        <p:spPr>
          <a:xfrm flipV="1">
            <a:off x="1053008" y="2145853"/>
            <a:ext cx="1963067" cy="312641"/>
          </a:xfrm>
          <a:prstGeom prst="line">
            <a:avLst/>
          </a:prstGeom>
          <a:noFill/>
          <a:ln w="38100" cap="flat" cmpd="sng" algn="ctr">
            <a:solidFill>
              <a:srgbClr val="E97132">
                <a:lumMod val="50000"/>
              </a:srgbClr>
            </a:solidFill>
            <a:prstDash val="solid"/>
            <a:miter lim="800000"/>
          </a:ln>
          <a:effectLst/>
        </p:spPr>
      </p:cxnSp>
      <p:cxnSp>
        <p:nvCxnSpPr>
          <p:cNvPr id="43" name="Rechte verbindingslijn 42">
            <a:extLst>
              <a:ext uri="{FF2B5EF4-FFF2-40B4-BE49-F238E27FC236}">
                <a16:creationId xmlns:a16="http://schemas.microsoft.com/office/drawing/2014/main" id="{1E315066-9E34-A229-FFAE-08B7F2EE2DA8}"/>
              </a:ext>
            </a:extLst>
          </p:cNvPr>
          <p:cNvCxnSpPr>
            <a:cxnSpLocks/>
            <a:stCxn id="54" idx="6"/>
            <a:endCxn id="75" idx="1"/>
          </p:cNvCxnSpPr>
          <p:nvPr/>
        </p:nvCxnSpPr>
        <p:spPr>
          <a:xfrm>
            <a:off x="3126131" y="2666861"/>
            <a:ext cx="440447" cy="106323"/>
          </a:xfrm>
          <a:prstGeom prst="line">
            <a:avLst/>
          </a:prstGeom>
          <a:noFill/>
          <a:ln w="38100" cap="flat" cmpd="sng" algn="ctr">
            <a:solidFill>
              <a:srgbClr val="E97132">
                <a:lumMod val="50000"/>
              </a:srgbClr>
            </a:solidFill>
            <a:prstDash val="solid"/>
            <a:miter lim="800000"/>
          </a:ln>
          <a:effectLst/>
        </p:spPr>
      </p:cxnSp>
      <p:cxnSp>
        <p:nvCxnSpPr>
          <p:cNvPr id="45" name="Rechte verbindingslijn 44">
            <a:extLst>
              <a:ext uri="{FF2B5EF4-FFF2-40B4-BE49-F238E27FC236}">
                <a16:creationId xmlns:a16="http://schemas.microsoft.com/office/drawing/2014/main" id="{6EBD81DF-85DE-5327-93D2-B4F0E3159076}"/>
              </a:ext>
            </a:extLst>
          </p:cNvPr>
          <p:cNvCxnSpPr>
            <a:cxnSpLocks/>
            <a:stCxn id="75" idx="6"/>
            <a:endCxn id="76" idx="2"/>
          </p:cNvCxnSpPr>
          <p:nvPr/>
        </p:nvCxnSpPr>
        <p:spPr>
          <a:xfrm flipV="1">
            <a:off x="3662618" y="2796014"/>
            <a:ext cx="2070874" cy="14268"/>
          </a:xfrm>
          <a:prstGeom prst="line">
            <a:avLst/>
          </a:prstGeom>
          <a:noFill/>
          <a:ln w="38100" cap="flat" cmpd="sng" algn="ctr">
            <a:solidFill>
              <a:srgbClr val="E97132">
                <a:lumMod val="50000"/>
              </a:srgbClr>
            </a:solidFill>
            <a:prstDash val="solid"/>
            <a:miter lim="800000"/>
          </a:ln>
          <a:effectLst/>
        </p:spPr>
      </p:cxnSp>
      <p:cxnSp>
        <p:nvCxnSpPr>
          <p:cNvPr id="46" name="Rechte verbindingslijn 45">
            <a:extLst>
              <a:ext uri="{FF2B5EF4-FFF2-40B4-BE49-F238E27FC236}">
                <a16:creationId xmlns:a16="http://schemas.microsoft.com/office/drawing/2014/main" id="{1AAC9F2D-5092-220A-B497-C12B2DA69775}"/>
              </a:ext>
            </a:extLst>
          </p:cNvPr>
          <p:cNvCxnSpPr>
            <a:cxnSpLocks/>
            <a:stCxn id="76" idx="4"/>
            <a:endCxn id="77" idx="0"/>
          </p:cNvCxnSpPr>
          <p:nvPr/>
        </p:nvCxnSpPr>
        <p:spPr>
          <a:xfrm>
            <a:off x="5789750" y="2848480"/>
            <a:ext cx="0" cy="574877"/>
          </a:xfrm>
          <a:prstGeom prst="line">
            <a:avLst/>
          </a:prstGeom>
          <a:noFill/>
          <a:ln w="38100" cap="flat" cmpd="sng" algn="ctr">
            <a:solidFill>
              <a:srgbClr val="E97132">
                <a:lumMod val="50000"/>
              </a:srgbClr>
            </a:solidFill>
            <a:prstDash val="solid"/>
            <a:miter lim="800000"/>
          </a:ln>
          <a:effectLst/>
        </p:spPr>
      </p:cxnSp>
      <p:cxnSp>
        <p:nvCxnSpPr>
          <p:cNvPr id="48" name="Rechte verbindingslijn 47">
            <a:extLst>
              <a:ext uri="{FF2B5EF4-FFF2-40B4-BE49-F238E27FC236}">
                <a16:creationId xmlns:a16="http://schemas.microsoft.com/office/drawing/2014/main" id="{E992E6DB-0727-6309-C1EF-E09B7ABC0F4B}"/>
              </a:ext>
            </a:extLst>
          </p:cNvPr>
          <p:cNvCxnSpPr>
            <a:cxnSpLocks/>
            <a:stCxn id="78" idx="1"/>
            <a:endCxn id="79" idx="5"/>
          </p:cNvCxnSpPr>
          <p:nvPr/>
        </p:nvCxnSpPr>
        <p:spPr>
          <a:xfrm flipH="1" flipV="1">
            <a:off x="2459157" y="2757817"/>
            <a:ext cx="1111979" cy="554108"/>
          </a:xfrm>
          <a:prstGeom prst="line">
            <a:avLst/>
          </a:prstGeom>
          <a:noFill/>
          <a:ln w="38100" cap="flat" cmpd="sng" algn="ctr">
            <a:solidFill>
              <a:srgbClr val="E97132">
                <a:lumMod val="50000"/>
              </a:srgbClr>
            </a:solidFill>
            <a:prstDash val="solid"/>
            <a:miter lim="800000"/>
          </a:ln>
          <a:effectLst/>
        </p:spPr>
      </p:cxnSp>
      <p:cxnSp>
        <p:nvCxnSpPr>
          <p:cNvPr id="49" name="Rechte verbindingslijn 48">
            <a:extLst>
              <a:ext uri="{FF2B5EF4-FFF2-40B4-BE49-F238E27FC236}">
                <a16:creationId xmlns:a16="http://schemas.microsoft.com/office/drawing/2014/main" id="{98AEAE16-62B8-7131-75C0-30995833690F}"/>
              </a:ext>
            </a:extLst>
          </p:cNvPr>
          <p:cNvCxnSpPr>
            <a:cxnSpLocks/>
            <a:stCxn id="78" idx="6"/>
            <a:endCxn id="77" idx="2"/>
          </p:cNvCxnSpPr>
          <p:nvPr/>
        </p:nvCxnSpPr>
        <p:spPr>
          <a:xfrm>
            <a:off x="3667175" y="3349024"/>
            <a:ext cx="2066316" cy="126798"/>
          </a:xfrm>
          <a:prstGeom prst="line">
            <a:avLst/>
          </a:prstGeom>
          <a:noFill/>
          <a:ln w="38100" cap="flat" cmpd="sng" algn="ctr">
            <a:solidFill>
              <a:srgbClr val="E97132">
                <a:lumMod val="50000"/>
              </a:srgbClr>
            </a:solidFill>
            <a:prstDash val="solid"/>
            <a:miter lim="800000"/>
          </a:ln>
          <a:effectLst/>
        </p:spPr>
      </p:cxnSp>
      <p:cxnSp>
        <p:nvCxnSpPr>
          <p:cNvPr id="50" name="Rechte verbindingslijn 49">
            <a:extLst>
              <a:ext uri="{FF2B5EF4-FFF2-40B4-BE49-F238E27FC236}">
                <a16:creationId xmlns:a16="http://schemas.microsoft.com/office/drawing/2014/main" id="{FFF2CFB4-2BAE-86DF-117F-64E78AA66D13}"/>
              </a:ext>
            </a:extLst>
          </p:cNvPr>
          <p:cNvCxnSpPr>
            <a:cxnSpLocks/>
            <a:stCxn id="80" idx="5"/>
            <a:endCxn id="79" idx="1"/>
          </p:cNvCxnSpPr>
          <p:nvPr/>
        </p:nvCxnSpPr>
        <p:spPr>
          <a:xfrm>
            <a:off x="1058490" y="2017456"/>
            <a:ext cx="1321105" cy="666164"/>
          </a:xfrm>
          <a:prstGeom prst="line">
            <a:avLst/>
          </a:prstGeom>
          <a:noFill/>
          <a:ln w="38100" cap="flat" cmpd="sng" algn="ctr">
            <a:solidFill>
              <a:srgbClr val="E97132">
                <a:lumMod val="50000"/>
              </a:srgbClr>
            </a:solidFill>
            <a:prstDash val="solid"/>
            <a:miter lim="800000"/>
          </a:ln>
          <a:effectLst/>
        </p:spPr>
      </p:cxnSp>
      <p:sp>
        <p:nvSpPr>
          <p:cNvPr id="51" name="Ovaal 50">
            <a:extLst>
              <a:ext uri="{FF2B5EF4-FFF2-40B4-BE49-F238E27FC236}">
                <a16:creationId xmlns:a16="http://schemas.microsoft.com/office/drawing/2014/main" id="{44F106AA-064E-4CDD-CCD8-E032E155D97C}"/>
              </a:ext>
            </a:extLst>
          </p:cNvPr>
          <p:cNvSpPr/>
          <p:nvPr/>
        </p:nvSpPr>
        <p:spPr>
          <a:xfrm>
            <a:off x="956968" y="2368931"/>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r>
              <a:rPr lang="nl-NL" sz="600" kern="0" dirty="0">
                <a:latin typeface="Aptos" panose="02110004020202020204"/>
              </a:rPr>
              <a:t>1</a:t>
            </a:r>
          </a:p>
        </p:txBody>
      </p:sp>
      <p:sp>
        <p:nvSpPr>
          <p:cNvPr id="52" name="Ovaal 51">
            <a:extLst>
              <a:ext uri="{FF2B5EF4-FFF2-40B4-BE49-F238E27FC236}">
                <a16:creationId xmlns:a16="http://schemas.microsoft.com/office/drawing/2014/main" id="{C8136235-9CF0-32B9-DEEC-DC9354B66F43}"/>
              </a:ext>
            </a:extLst>
          </p:cNvPr>
          <p:cNvSpPr/>
          <p:nvPr/>
        </p:nvSpPr>
        <p:spPr>
          <a:xfrm>
            <a:off x="3016075" y="2093388"/>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r>
              <a:rPr lang="nl-NL" sz="600" kern="0" dirty="0">
                <a:latin typeface="Aptos" panose="02110004020202020204"/>
              </a:rPr>
              <a:t>2</a:t>
            </a:r>
          </a:p>
        </p:txBody>
      </p:sp>
      <p:sp>
        <p:nvSpPr>
          <p:cNvPr id="54" name="Ovaal 53">
            <a:extLst>
              <a:ext uri="{FF2B5EF4-FFF2-40B4-BE49-F238E27FC236}">
                <a16:creationId xmlns:a16="http://schemas.microsoft.com/office/drawing/2014/main" id="{6A349657-620A-CCAD-368C-EFB6E8830C72}"/>
              </a:ext>
            </a:extLst>
          </p:cNvPr>
          <p:cNvSpPr/>
          <p:nvPr/>
        </p:nvSpPr>
        <p:spPr>
          <a:xfrm>
            <a:off x="3013613" y="2614396"/>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r>
              <a:rPr lang="nl-NL" sz="600" kern="0" dirty="0">
                <a:latin typeface="Aptos" panose="02110004020202020204"/>
              </a:rPr>
              <a:t>3</a:t>
            </a:r>
          </a:p>
        </p:txBody>
      </p:sp>
      <p:sp>
        <p:nvSpPr>
          <p:cNvPr id="75" name="Ovaal 74">
            <a:extLst>
              <a:ext uri="{FF2B5EF4-FFF2-40B4-BE49-F238E27FC236}">
                <a16:creationId xmlns:a16="http://schemas.microsoft.com/office/drawing/2014/main" id="{A1BA43FD-9015-969A-5EE8-284CB09AAE43}"/>
              </a:ext>
            </a:extLst>
          </p:cNvPr>
          <p:cNvSpPr/>
          <p:nvPr/>
        </p:nvSpPr>
        <p:spPr>
          <a:xfrm>
            <a:off x="3550100" y="2757817"/>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r>
              <a:rPr lang="nl-NL" sz="600" kern="0" dirty="0">
                <a:latin typeface="Aptos" panose="02110004020202020204"/>
              </a:rPr>
              <a:t>4</a:t>
            </a:r>
          </a:p>
        </p:txBody>
      </p:sp>
      <p:sp>
        <p:nvSpPr>
          <p:cNvPr id="76" name="Ovaal 75">
            <a:extLst>
              <a:ext uri="{FF2B5EF4-FFF2-40B4-BE49-F238E27FC236}">
                <a16:creationId xmlns:a16="http://schemas.microsoft.com/office/drawing/2014/main" id="{23CAB15C-BF49-48CF-4835-9D27C11B0776}"/>
              </a:ext>
            </a:extLst>
          </p:cNvPr>
          <p:cNvSpPr/>
          <p:nvPr/>
        </p:nvSpPr>
        <p:spPr>
          <a:xfrm>
            <a:off x="5733491" y="2743549"/>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r>
              <a:rPr lang="nl-NL" sz="600" kern="0" dirty="0">
                <a:latin typeface="Aptos" panose="02110004020202020204"/>
              </a:rPr>
              <a:t>5</a:t>
            </a:r>
          </a:p>
        </p:txBody>
      </p:sp>
      <p:sp>
        <p:nvSpPr>
          <p:cNvPr id="77" name="Ovaal 76">
            <a:extLst>
              <a:ext uri="{FF2B5EF4-FFF2-40B4-BE49-F238E27FC236}">
                <a16:creationId xmlns:a16="http://schemas.microsoft.com/office/drawing/2014/main" id="{F0EA090B-E89B-6C8E-C293-31E8A515F04E}"/>
              </a:ext>
            </a:extLst>
          </p:cNvPr>
          <p:cNvSpPr/>
          <p:nvPr/>
        </p:nvSpPr>
        <p:spPr>
          <a:xfrm>
            <a:off x="5733491" y="3423357"/>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r>
              <a:rPr lang="nl-NL" sz="600" kern="0" dirty="0">
                <a:latin typeface="Aptos" panose="02110004020202020204"/>
              </a:rPr>
              <a:t>6</a:t>
            </a:r>
          </a:p>
        </p:txBody>
      </p:sp>
      <p:sp>
        <p:nvSpPr>
          <p:cNvPr id="78" name="Ovaal 77">
            <a:extLst>
              <a:ext uri="{FF2B5EF4-FFF2-40B4-BE49-F238E27FC236}">
                <a16:creationId xmlns:a16="http://schemas.microsoft.com/office/drawing/2014/main" id="{9A4105B9-B12D-6940-E7CB-54D831E34970}"/>
              </a:ext>
            </a:extLst>
          </p:cNvPr>
          <p:cNvSpPr/>
          <p:nvPr/>
        </p:nvSpPr>
        <p:spPr>
          <a:xfrm>
            <a:off x="3554657" y="3296559"/>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r>
              <a:rPr lang="nl-NL" sz="600" kern="0" dirty="0">
                <a:latin typeface="Aptos" panose="02110004020202020204"/>
              </a:rPr>
              <a:t>7</a:t>
            </a:r>
          </a:p>
        </p:txBody>
      </p:sp>
      <p:sp>
        <p:nvSpPr>
          <p:cNvPr id="79" name="Ovaal 78">
            <a:extLst>
              <a:ext uri="{FF2B5EF4-FFF2-40B4-BE49-F238E27FC236}">
                <a16:creationId xmlns:a16="http://schemas.microsoft.com/office/drawing/2014/main" id="{A2C13735-C9C5-195F-CF7D-E7B1F20F0A0C}"/>
              </a:ext>
            </a:extLst>
          </p:cNvPr>
          <p:cNvSpPr/>
          <p:nvPr/>
        </p:nvSpPr>
        <p:spPr>
          <a:xfrm>
            <a:off x="2363117" y="2668254"/>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r>
              <a:rPr lang="nl-NL" sz="600" kern="0" dirty="0">
                <a:latin typeface="Aptos" panose="02110004020202020204"/>
              </a:rPr>
              <a:t>8</a:t>
            </a:r>
          </a:p>
        </p:txBody>
      </p:sp>
      <p:sp>
        <p:nvSpPr>
          <p:cNvPr id="80" name="Ovaal 79">
            <a:extLst>
              <a:ext uri="{FF2B5EF4-FFF2-40B4-BE49-F238E27FC236}">
                <a16:creationId xmlns:a16="http://schemas.microsoft.com/office/drawing/2014/main" id="{3C0CC368-4C24-5295-549A-487A680472DC}"/>
              </a:ext>
            </a:extLst>
          </p:cNvPr>
          <p:cNvSpPr/>
          <p:nvPr/>
        </p:nvSpPr>
        <p:spPr>
          <a:xfrm>
            <a:off x="962450" y="1927893"/>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r>
              <a:rPr lang="nl-NL" sz="600" kern="0" dirty="0">
                <a:latin typeface="Aptos" panose="02110004020202020204"/>
              </a:rPr>
              <a:t>9</a:t>
            </a:r>
          </a:p>
        </p:txBody>
      </p:sp>
    </p:spTree>
    <p:extLst>
      <p:ext uri="{BB962C8B-B14F-4D97-AF65-F5344CB8AC3E}">
        <p14:creationId xmlns:p14="http://schemas.microsoft.com/office/powerpoint/2010/main" val="269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8B261-C53F-5A5C-2676-E16E1736C508}"/>
            </a:ext>
          </a:extLst>
        </p:cNvPr>
        <p:cNvGrpSpPr/>
        <p:nvPr/>
      </p:nvGrpSpPr>
      <p:grpSpPr>
        <a:xfrm>
          <a:off x="0" y="0"/>
          <a:ext cx="0" cy="0"/>
          <a:chOff x="0" y="0"/>
          <a:chExt cx="0" cy="0"/>
        </a:xfrm>
      </p:grpSpPr>
      <p:sp>
        <p:nvSpPr>
          <p:cNvPr id="59" name="Titel 1">
            <a:extLst>
              <a:ext uri="{FF2B5EF4-FFF2-40B4-BE49-F238E27FC236}">
                <a16:creationId xmlns:a16="http://schemas.microsoft.com/office/drawing/2014/main" id="{901F35AB-B3B0-42BC-9ED0-79AC92E88F62}"/>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60" name="Tijdelijke aanduiding voor tekst 2">
            <a:extLst>
              <a:ext uri="{FF2B5EF4-FFF2-40B4-BE49-F238E27FC236}">
                <a16:creationId xmlns:a16="http://schemas.microsoft.com/office/drawing/2014/main" id="{E11A1427-4923-589C-4047-CC4D74DC4979}"/>
              </a:ext>
            </a:extLst>
          </p:cNvPr>
          <p:cNvSpPr txBox="1">
            <a:spLocks/>
          </p:cNvSpPr>
          <p:nvPr/>
        </p:nvSpPr>
        <p:spPr>
          <a:xfrm>
            <a:off x="535677" y="42032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C.C. </a:t>
            </a:r>
            <a:r>
              <a:rPr lang="nl-NL" sz="1500" dirty="0" err="1">
                <a:solidFill>
                  <a:srgbClr val="48AED0"/>
                </a:solidFill>
                <a:latin typeface="Microsoft JhengHei Light" panose="020B0304030504040204" pitchFamily="34" charset="-120"/>
                <a:ea typeface="Microsoft JhengHei Light" panose="020B0304030504040204" pitchFamily="34" charset="-120"/>
                <a:cs typeface="Calibri Light"/>
              </a:rPr>
              <a:t>Netgedreven</a:t>
            </a: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 aanpassen energienetten</a:t>
            </a:r>
          </a:p>
        </p:txBody>
      </p:sp>
      <p:grpSp>
        <p:nvGrpSpPr>
          <p:cNvPr id="124" name="Groep 123">
            <a:extLst>
              <a:ext uri="{FF2B5EF4-FFF2-40B4-BE49-F238E27FC236}">
                <a16:creationId xmlns:a16="http://schemas.microsoft.com/office/drawing/2014/main" id="{9B0D7420-EBFE-D828-B112-82F75AECA600}"/>
              </a:ext>
            </a:extLst>
          </p:cNvPr>
          <p:cNvGrpSpPr/>
          <p:nvPr/>
        </p:nvGrpSpPr>
        <p:grpSpPr>
          <a:xfrm>
            <a:off x="4606514" y="3360589"/>
            <a:ext cx="710877" cy="569736"/>
            <a:chOff x="6142017" y="4480788"/>
            <a:chExt cx="947835" cy="759648"/>
          </a:xfrm>
        </p:grpSpPr>
        <p:sp>
          <p:nvSpPr>
            <p:cNvPr id="125" name="Rechthoek: afgeronde hoeken 124">
              <a:extLst>
                <a:ext uri="{FF2B5EF4-FFF2-40B4-BE49-F238E27FC236}">
                  <a16:creationId xmlns:a16="http://schemas.microsoft.com/office/drawing/2014/main" id="{C9E51E6A-8711-25BC-21D7-36019E5CB7EA}"/>
                </a:ext>
              </a:extLst>
            </p:cNvPr>
            <p:cNvSpPr/>
            <p:nvPr/>
          </p:nvSpPr>
          <p:spPr>
            <a:xfrm>
              <a:off x="6255573" y="4480788"/>
              <a:ext cx="733586" cy="67304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26" name="Tekstvak 125">
              <a:extLst>
                <a:ext uri="{FF2B5EF4-FFF2-40B4-BE49-F238E27FC236}">
                  <a16:creationId xmlns:a16="http://schemas.microsoft.com/office/drawing/2014/main" id="{BA8FA0FD-F9AA-39B1-A84A-78B716874AE4}"/>
                </a:ext>
              </a:extLst>
            </p:cNvPr>
            <p:cNvSpPr txBox="1"/>
            <p:nvPr/>
          </p:nvSpPr>
          <p:spPr>
            <a:xfrm>
              <a:off x="6439674" y="4499069"/>
              <a:ext cx="650178" cy="276999"/>
            </a:xfrm>
            <a:prstGeom prst="rect">
              <a:avLst/>
            </a:prstGeom>
            <a:noFill/>
          </p:spPr>
          <p:txBody>
            <a:bodyPr wrap="none" rtlCol="0">
              <a:spAutoFit/>
            </a:bodyPr>
            <a:lstStyle/>
            <a:p>
              <a:r>
                <a:rPr lang="nl-NL" sz="750" dirty="0">
                  <a:solidFill>
                    <a:prstClr val="black"/>
                  </a:solidFill>
                  <a:latin typeface="Aptos" panose="02110004020202020204"/>
                </a:rPr>
                <a:t>C.3.1.2</a:t>
              </a:r>
            </a:p>
          </p:txBody>
        </p:sp>
        <p:sp>
          <p:nvSpPr>
            <p:cNvPr id="127" name="Tekstvak 126">
              <a:extLst>
                <a:ext uri="{FF2B5EF4-FFF2-40B4-BE49-F238E27FC236}">
                  <a16:creationId xmlns:a16="http://schemas.microsoft.com/office/drawing/2014/main" id="{FBA9D0AE-1FF1-0037-17D6-464FE16EB12F}"/>
                </a:ext>
              </a:extLst>
            </p:cNvPr>
            <p:cNvSpPr txBox="1"/>
            <p:nvPr/>
          </p:nvSpPr>
          <p:spPr>
            <a:xfrm>
              <a:off x="6142017" y="4655660"/>
              <a:ext cx="805764" cy="584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Netrisico’s op capaciteit en/of functionaliteit bepalen en waarderen</a:t>
              </a:r>
              <a:endParaRPr lang="nl-NL" sz="450" dirty="0">
                <a:solidFill>
                  <a:prstClr val="black"/>
                </a:solidFill>
                <a:latin typeface="Aptos" panose="02110004020202020204"/>
              </a:endParaRPr>
            </a:p>
          </p:txBody>
        </p:sp>
      </p:grpSp>
      <p:grpSp>
        <p:nvGrpSpPr>
          <p:cNvPr id="128" name="Groep 127">
            <a:extLst>
              <a:ext uri="{FF2B5EF4-FFF2-40B4-BE49-F238E27FC236}">
                <a16:creationId xmlns:a16="http://schemas.microsoft.com/office/drawing/2014/main" id="{28EC8EA0-BDA5-4902-97E6-4CA9A517D5F9}"/>
              </a:ext>
            </a:extLst>
          </p:cNvPr>
          <p:cNvGrpSpPr/>
          <p:nvPr/>
        </p:nvGrpSpPr>
        <p:grpSpPr>
          <a:xfrm>
            <a:off x="4455329" y="2632032"/>
            <a:ext cx="925377" cy="551340"/>
            <a:chOff x="5940438" y="3509377"/>
            <a:chExt cx="1233836" cy="735120"/>
          </a:xfrm>
        </p:grpSpPr>
        <p:sp>
          <p:nvSpPr>
            <p:cNvPr id="129" name="Rechthoek: afgeronde hoeken 128">
              <a:extLst>
                <a:ext uri="{FF2B5EF4-FFF2-40B4-BE49-F238E27FC236}">
                  <a16:creationId xmlns:a16="http://schemas.microsoft.com/office/drawing/2014/main" id="{4C6B6FDC-8175-3C25-8685-EFA4F6E6C9A6}"/>
                </a:ext>
              </a:extLst>
            </p:cNvPr>
            <p:cNvSpPr/>
            <p:nvPr/>
          </p:nvSpPr>
          <p:spPr>
            <a:xfrm>
              <a:off x="6030709" y="3509377"/>
              <a:ext cx="1087049" cy="664477"/>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30" name="Tekstvak 129">
              <a:extLst>
                <a:ext uri="{FF2B5EF4-FFF2-40B4-BE49-F238E27FC236}">
                  <a16:creationId xmlns:a16="http://schemas.microsoft.com/office/drawing/2014/main" id="{505733B5-6F98-4115-860F-69AD43B5CFE8}"/>
                </a:ext>
              </a:extLst>
            </p:cNvPr>
            <p:cNvSpPr txBox="1"/>
            <p:nvPr/>
          </p:nvSpPr>
          <p:spPr>
            <a:xfrm>
              <a:off x="6348551" y="3539648"/>
              <a:ext cx="650179" cy="276999"/>
            </a:xfrm>
            <a:prstGeom prst="rect">
              <a:avLst/>
            </a:prstGeom>
            <a:noFill/>
          </p:spPr>
          <p:txBody>
            <a:bodyPr wrap="none" rtlCol="0">
              <a:spAutoFit/>
            </a:bodyPr>
            <a:lstStyle/>
            <a:p>
              <a:r>
                <a:rPr lang="nl-NL" sz="750" dirty="0">
                  <a:solidFill>
                    <a:prstClr val="black"/>
                  </a:solidFill>
                  <a:latin typeface="Aptos" panose="02110004020202020204"/>
                </a:rPr>
                <a:t>C.3.1.3</a:t>
              </a:r>
            </a:p>
          </p:txBody>
        </p:sp>
        <p:sp>
          <p:nvSpPr>
            <p:cNvPr id="131" name="Tekstvak 130">
              <a:extLst>
                <a:ext uri="{FF2B5EF4-FFF2-40B4-BE49-F238E27FC236}">
                  <a16:creationId xmlns:a16="http://schemas.microsoft.com/office/drawing/2014/main" id="{34E0B665-C5FF-48F6-A89D-696B35146497}"/>
                </a:ext>
              </a:extLst>
            </p:cNvPr>
            <p:cNvSpPr txBox="1"/>
            <p:nvPr/>
          </p:nvSpPr>
          <p:spPr>
            <a:xfrm>
              <a:off x="5940438" y="3659721"/>
              <a:ext cx="1233836" cy="584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Alternatieven voor mitigatie risico op capaciteit en/of functionaliteit analyseren en mitigerende maatregelen bepalen</a:t>
              </a:r>
              <a:endParaRPr lang="nl-NL" sz="450" dirty="0">
                <a:solidFill>
                  <a:prstClr val="black"/>
                </a:solidFill>
                <a:latin typeface="Aptos" panose="02110004020202020204"/>
              </a:endParaRPr>
            </a:p>
          </p:txBody>
        </p:sp>
      </p:grpSp>
      <p:grpSp>
        <p:nvGrpSpPr>
          <p:cNvPr id="132" name="Groep 131">
            <a:extLst>
              <a:ext uri="{FF2B5EF4-FFF2-40B4-BE49-F238E27FC236}">
                <a16:creationId xmlns:a16="http://schemas.microsoft.com/office/drawing/2014/main" id="{0500BA20-76DD-5EB6-0928-1AAF57E67441}"/>
              </a:ext>
            </a:extLst>
          </p:cNvPr>
          <p:cNvGrpSpPr/>
          <p:nvPr/>
        </p:nvGrpSpPr>
        <p:grpSpPr>
          <a:xfrm>
            <a:off x="5317687" y="2085213"/>
            <a:ext cx="580697" cy="492890"/>
            <a:chOff x="7090248" y="2780284"/>
            <a:chExt cx="774263" cy="657186"/>
          </a:xfrm>
        </p:grpSpPr>
        <p:sp>
          <p:nvSpPr>
            <p:cNvPr id="133" name="Rechthoek: afgeronde hoeken 132">
              <a:extLst>
                <a:ext uri="{FF2B5EF4-FFF2-40B4-BE49-F238E27FC236}">
                  <a16:creationId xmlns:a16="http://schemas.microsoft.com/office/drawing/2014/main" id="{A40C9338-58CB-4480-8C46-D6AEF06CD2B8}"/>
                </a:ext>
              </a:extLst>
            </p:cNvPr>
            <p:cNvSpPr/>
            <p:nvPr/>
          </p:nvSpPr>
          <p:spPr>
            <a:xfrm>
              <a:off x="7110587" y="2780284"/>
              <a:ext cx="733586" cy="613222"/>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34" name="Tekstvak 133">
              <a:extLst>
                <a:ext uri="{FF2B5EF4-FFF2-40B4-BE49-F238E27FC236}">
                  <a16:creationId xmlns:a16="http://schemas.microsoft.com/office/drawing/2014/main" id="{13A4ED49-A79A-0332-FA1A-8C650F09AE17}"/>
                </a:ext>
              </a:extLst>
            </p:cNvPr>
            <p:cNvSpPr txBox="1"/>
            <p:nvPr/>
          </p:nvSpPr>
          <p:spPr>
            <a:xfrm>
              <a:off x="7182267" y="2794635"/>
              <a:ext cx="650179" cy="276998"/>
            </a:xfrm>
            <a:prstGeom prst="rect">
              <a:avLst/>
            </a:prstGeom>
            <a:noFill/>
          </p:spPr>
          <p:txBody>
            <a:bodyPr wrap="none" rtlCol="0">
              <a:spAutoFit/>
            </a:bodyPr>
            <a:lstStyle/>
            <a:p>
              <a:r>
                <a:rPr lang="nl-NL" sz="750" dirty="0">
                  <a:solidFill>
                    <a:prstClr val="black"/>
                  </a:solidFill>
                  <a:latin typeface="Aptos" panose="02110004020202020204"/>
                </a:rPr>
                <a:t>C.3.1.8</a:t>
              </a:r>
            </a:p>
          </p:txBody>
        </p:sp>
        <p:sp>
          <p:nvSpPr>
            <p:cNvPr id="135" name="Tekstvak 134">
              <a:extLst>
                <a:ext uri="{FF2B5EF4-FFF2-40B4-BE49-F238E27FC236}">
                  <a16:creationId xmlns:a16="http://schemas.microsoft.com/office/drawing/2014/main" id="{8615CC10-E839-FE14-B071-554CB192EA7E}"/>
                </a:ext>
              </a:extLst>
            </p:cNvPr>
            <p:cNvSpPr txBox="1"/>
            <p:nvPr/>
          </p:nvSpPr>
          <p:spPr>
            <a:xfrm>
              <a:off x="7090248" y="2945028"/>
              <a:ext cx="774263" cy="492442"/>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 voor netaanpassing verstrekken en bewaken</a:t>
              </a:r>
              <a:endParaRPr lang="nl-NL" sz="450" dirty="0">
                <a:solidFill>
                  <a:prstClr val="black"/>
                </a:solidFill>
                <a:latin typeface="Aptos" panose="02110004020202020204"/>
              </a:endParaRPr>
            </a:p>
          </p:txBody>
        </p:sp>
      </p:grpSp>
      <p:grpSp>
        <p:nvGrpSpPr>
          <p:cNvPr id="136" name="Groep 135">
            <a:extLst>
              <a:ext uri="{FF2B5EF4-FFF2-40B4-BE49-F238E27FC236}">
                <a16:creationId xmlns:a16="http://schemas.microsoft.com/office/drawing/2014/main" id="{24A1907C-FF2B-D05F-F25C-4E3BA132D4BB}"/>
              </a:ext>
            </a:extLst>
          </p:cNvPr>
          <p:cNvGrpSpPr/>
          <p:nvPr/>
        </p:nvGrpSpPr>
        <p:grpSpPr>
          <a:xfrm>
            <a:off x="6050705" y="2172126"/>
            <a:ext cx="580697" cy="395850"/>
            <a:chOff x="8067606" y="2896169"/>
            <a:chExt cx="774263" cy="527800"/>
          </a:xfrm>
        </p:grpSpPr>
        <p:sp>
          <p:nvSpPr>
            <p:cNvPr id="137" name="Rechthoek: afgeronde hoeken 136">
              <a:extLst>
                <a:ext uri="{FF2B5EF4-FFF2-40B4-BE49-F238E27FC236}">
                  <a16:creationId xmlns:a16="http://schemas.microsoft.com/office/drawing/2014/main" id="{2883EF9F-E896-C7E2-5CB0-1FAF5056CA94}"/>
                </a:ext>
              </a:extLst>
            </p:cNvPr>
            <p:cNvSpPr/>
            <p:nvPr/>
          </p:nvSpPr>
          <p:spPr>
            <a:xfrm>
              <a:off x="8113384" y="2933342"/>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38" name="Tekstvak 137">
              <a:extLst>
                <a:ext uri="{FF2B5EF4-FFF2-40B4-BE49-F238E27FC236}">
                  <a16:creationId xmlns:a16="http://schemas.microsoft.com/office/drawing/2014/main" id="{2DD3325C-5880-8B1F-46CE-CD7B66B51694}"/>
                </a:ext>
              </a:extLst>
            </p:cNvPr>
            <p:cNvSpPr txBox="1"/>
            <p:nvPr/>
          </p:nvSpPr>
          <p:spPr>
            <a:xfrm>
              <a:off x="8151458" y="2896169"/>
              <a:ext cx="650179" cy="276998"/>
            </a:xfrm>
            <a:prstGeom prst="rect">
              <a:avLst/>
            </a:prstGeom>
            <a:noFill/>
          </p:spPr>
          <p:txBody>
            <a:bodyPr wrap="none" rtlCol="0">
              <a:spAutoFit/>
            </a:bodyPr>
            <a:lstStyle/>
            <a:p>
              <a:r>
                <a:rPr lang="nl-NL" sz="750" dirty="0">
                  <a:solidFill>
                    <a:prstClr val="black"/>
                  </a:solidFill>
                  <a:latin typeface="Aptos" panose="02110004020202020204"/>
                </a:rPr>
                <a:t>C.5.2.2</a:t>
              </a:r>
            </a:p>
          </p:txBody>
        </p:sp>
        <p:sp>
          <p:nvSpPr>
            <p:cNvPr id="139" name="Tekstvak 138">
              <a:extLst>
                <a:ext uri="{FF2B5EF4-FFF2-40B4-BE49-F238E27FC236}">
                  <a16:creationId xmlns:a16="http://schemas.microsoft.com/office/drawing/2014/main" id="{313871CD-C9A1-F8FD-2ECA-6AFE559A5C4E}"/>
                </a:ext>
              </a:extLst>
            </p:cNvPr>
            <p:cNvSpPr txBox="1"/>
            <p:nvPr/>
          </p:nvSpPr>
          <p:spPr>
            <a:xfrm>
              <a:off x="8067606" y="3023860"/>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Opdrachten geven aan uitvoering</a:t>
              </a:r>
              <a:endParaRPr lang="nl-NL" sz="450" dirty="0">
                <a:solidFill>
                  <a:prstClr val="black"/>
                </a:solidFill>
                <a:latin typeface="Aptos" panose="02110004020202020204"/>
              </a:endParaRPr>
            </a:p>
          </p:txBody>
        </p:sp>
      </p:grpSp>
      <p:grpSp>
        <p:nvGrpSpPr>
          <p:cNvPr id="140" name="Groep 139">
            <a:extLst>
              <a:ext uri="{FF2B5EF4-FFF2-40B4-BE49-F238E27FC236}">
                <a16:creationId xmlns:a16="http://schemas.microsoft.com/office/drawing/2014/main" id="{75597507-9AAC-F77C-31BB-67DD76D6364F}"/>
              </a:ext>
            </a:extLst>
          </p:cNvPr>
          <p:cNvGrpSpPr/>
          <p:nvPr/>
        </p:nvGrpSpPr>
        <p:grpSpPr>
          <a:xfrm>
            <a:off x="6748930" y="2209293"/>
            <a:ext cx="627588" cy="359280"/>
            <a:chOff x="8998573" y="2945724"/>
            <a:chExt cx="836784" cy="479040"/>
          </a:xfrm>
        </p:grpSpPr>
        <p:sp>
          <p:nvSpPr>
            <p:cNvPr id="141" name="Rechthoek: afgeronde hoeken 140">
              <a:extLst>
                <a:ext uri="{FF2B5EF4-FFF2-40B4-BE49-F238E27FC236}">
                  <a16:creationId xmlns:a16="http://schemas.microsoft.com/office/drawing/2014/main" id="{64C3A6F7-287E-88CB-67A5-C69DD6689FDF}"/>
                </a:ext>
              </a:extLst>
            </p:cNvPr>
            <p:cNvSpPr/>
            <p:nvPr/>
          </p:nvSpPr>
          <p:spPr>
            <a:xfrm>
              <a:off x="9097691" y="2945724"/>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42" name="Tekstvak 141">
              <a:extLst>
                <a:ext uri="{FF2B5EF4-FFF2-40B4-BE49-F238E27FC236}">
                  <a16:creationId xmlns:a16="http://schemas.microsoft.com/office/drawing/2014/main" id="{9F39B1F4-6790-B6E6-798A-1A21676E469D}"/>
                </a:ext>
              </a:extLst>
            </p:cNvPr>
            <p:cNvSpPr txBox="1"/>
            <p:nvPr/>
          </p:nvSpPr>
          <p:spPr>
            <a:xfrm>
              <a:off x="9128725" y="2976137"/>
              <a:ext cx="650179" cy="276999"/>
            </a:xfrm>
            <a:prstGeom prst="rect">
              <a:avLst/>
            </a:prstGeom>
            <a:noFill/>
          </p:spPr>
          <p:txBody>
            <a:bodyPr wrap="none" rtlCol="0">
              <a:spAutoFit/>
            </a:bodyPr>
            <a:lstStyle/>
            <a:p>
              <a:r>
                <a:rPr lang="nl-NL" sz="750" dirty="0">
                  <a:solidFill>
                    <a:prstClr val="black"/>
                  </a:solidFill>
                  <a:latin typeface="Aptos" panose="02110004020202020204"/>
                </a:rPr>
                <a:t>C.5.3.5</a:t>
              </a:r>
            </a:p>
          </p:txBody>
        </p:sp>
        <p:sp>
          <p:nvSpPr>
            <p:cNvPr id="143" name="Tekstvak 142">
              <a:extLst>
                <a:ext uri="{FF2B5EF4-FFF2-40B4-BE49-F238E27FC236}">
                  <a16:creationId xmlns:a16="http://schemas.microsoft.com/office/drawing/2014/main" id="{453D92B1-DDA9-A0CC-7145-4132860D0F7B}"/>
                </a:ext>
              </a:extLst>
            </p:cNvPr>
            <p:cNvSpPr txBox="1"/>
            <p:nvPr/>
          </p:nvSpPr>
          <p:spPr>
            <a:xfrm>
              <a:off x="8998573" y="3114715"/>
              <a:ext cx="836784"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Werkzaamheden uitvoeren</a:t>
              </a:r>
              <a:endParaRPr lang="nl-NL" sz="450" dirty="0">
                <a:solidFill>
                  <a:prstClr val="black"/>
                </a:solidFill>
                <a:latin typeface="Aptos" panose="02110004020202020204"/>
              </a:endParaRPr>
            </a:p>
          </p:txBody>
        </p:sp>
      </p:grpSp>
      <p:grpSp>
        <p:nvGrpSpPr>
          <p:cNvPr id="144" name="Groep 143">
            <a:extLst>
              <a:ext uri="{FF2B5EF4-FFF2-40B4-BE49-F238E27FC236}">
                <a16:creationId xmlns:a16="http://schemas.microsoft.com/office/drawing/2014/main" id="{6DD5760C-A859-A857-1A40-638911231822}"/>
              </a:ext>
            </a:extLst>
          </p:cNvPr>
          <p:cNvGrpSpPr/>
          <p:nvPr/>
        </p:nvGrpSpPr>
        <p:grpSpPr>
          <a:xfrm>
            <a:off x="7846345" y="2093387"/>
            <a:ext cx="678744" cy="403557"/>
            <a:chOff x="10461793" y="2791183"/>
            <a:chExt cx="904992" cy="538076"/>
          </a:xfrm>
        </p:grpSpPr>
        <p:sp>
          <p:nvSpPr>
            <p:cNvPr id="145" name="Rechthoek: afgeronde hoeken 144">
              <a:extLst>
                <a:ext uri="{FF2B5EF4-FFF2-40B4-BE49-F238E27FC236}">
                  <a16:creationId xmlns:a16="http://schemas.microsoft.com/office/drawing/2014/main" id="{6B3939E2-75C9-47E6-A7FF-0D04585CAC49}"/>
                </a:ext>
              </a:extLst>
            </p:cNvPr>
            <p:cNvSpPr/>
            <p:nvPr/>
          </p:nvSpPr>
          <p:spPr>
            <a:xfrm>
              <a:off x="10524169" y="2806869"/>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46" name="Tekstvak 145">
              <a:extLst>
                <a:ext uri="{FF2B5EF4-FFF2-40B4-BE49-F238E27FC236}">
                  <a16:creationId xmlns:a16="http://schemas.microsoft.com/office/drawing/2014/main" id="{F9F02612-7392-CBB3-8FC2-5CB8770645E6}"/>
                </a:ext>
              </a:extLst>
            </p:cNvPr>
            <p:cNvSpPr txBox="1"/>
            <p:nvPr/>
          </p:nvSpPr>
          <p:spPr>
            <a:xfrm>
              <a:off x="10591954" y="2791183"/>
              <a:ext cx="650179" cy="276998"/>
            </a:xfrm>
            <a:prstGeom prst="rect">
              <a:avLst/>
            </a:prstGeom>
            <a:noFill/>
          </p:spPr>
          <p:txBody>
            <a:bodyPr wrap="none" rtlCol="0">
              <a:spAutoFit/>
            </a:bodyPr>
            <a:lstStyle/>
            <a:p>
              <a:r>
                <a:rPr lang="nl-NL" sz="750" dirty="0">
                  <a:solidFill>
                    <a:prstClr val="black"/>
                  </a:solidFill>
                  <a:latin typeface="Aptos" panose="02110004020202020204"/>
                </a:rPr>
                <a:t>C.3.1.9</a:t>
              </a:r>
            </a:p>
          </p:txBody>
        </p:sp>
        <p:sp>
          <p:nvSpPr>
            <p:cNvPr id="147" name="Tekstvak 146">
              <a:extLst>
                <a:ext uri="{FF2B5EF4-FFF2-40B4-BE49-F238E27FC236}">
                  <a16:creationId xmlns:a16="http://schemas.microsoft.com/office/drawing/2014/main" id="{E9C536B6-E67D-4749-42E5-680BB0F1CA4E}"/>
                </a:ext>
              </a:extLst>
            </p:cNvPr>
            <p:cNvSpPr txBox="1"/>
            <p:nvPr/>
          </p:nvSpPr>
          <p:spPr>
            <a:xfrm>
              <a:off x="10461793" y="2929150"/>
              <a:ext cx="904992"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Netcomponent in levenscyclusbeheer opnemen</a:t>
              </a:r>
              <a:endParaRPr lang="nl-NL" sz="450" dirty="0">
                <a:solidFill>
                  <a:prstClr val="black"/>
                </a:solidFill>
                <a:latin typeface="Aptos" panose="02110004020202020204"/>
              </a:endParaRPr>
            </a:p>
          </p:txBody>
        </p:sp>
      </p:grpSp>
      <p:grpSp>
        <p:nvGrpSpPr>
          <p:cNvPr id="148" name="Groep 147">
            <a:extLst>
              <a:ext uri="{FF2B5EF4-FFF2-40B4-BE49-F238E27FC236}">
                <a16:creationId xmlns:a16="http://schemas.microsoft.com/office/drawing/2014/main" id="{DA0903DE-4125-9BE2-6CE6-92F53240FECE}"/>
              </a:ext>
            </a:extLst>
          </p:cNvPr>
          <p:cNvGrpSpPr/>
          <p:nvPr/>
        </p:nvGrpSpPr>
        <p:grpSpPr>
          <a:xfrm>
            <a:off x="7836169" y="925184"/>
            <a:ext cx="650132" cy="487143"/>
            <a:chOff x="10448224" y="1233579"/>
            <a:chExt cx="866843" cy="649524"/>
          </a:xfrm>
        </p:grpSpPr>
        <p:sp>
          <p:nvSpPr>
            <p:cNvPr id="149" name="Rechthoek: afgeronde hoeken 148">
              <a:extLst>
                <a:ext uri="{FF2B5EF4-FFF2-40B4-BE49-F238E27FC236}">
                  <a16:creationId xmlns:a16="http://schemas.microsoft.com/office/drawing/2014/main" id="{1FEF337C-3F1E-FC7C-2A70-349E684005F1}"/>
                </a:ext>
              </a:extLst>
            </p:cNvPr>
            <p:cNvSpPr/>
            <p:nvPr/>
          </p:nvSpPr>
          <p:spPr>
            <a:xfrm>
              <a:off x="10524124" y="1233579"/>
              <a:ext cx="790943" cy="649524"/>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50" name="Tekstvak 149">
              <a:extLst>
                <a:ext uri="{FF2B5EF4-FFF2-40B4-BE49-F238E27FC236}">
                  <a16:creationId xmlns:a16="http://schemas.microsoft.com/office/drawing/2014/main" id="{F6C7AD01-7C63-0641-AC1F-5A1BEEA6BF7C}"/>
                </a:ext>
              </a:extLst>
            </p:cNvPr>
            <p:cNvSpPr txBox="1"/>
            <p:nvPr/>
          </p:nvSpPr>
          <p:spPr>
            <a:xfrm>
              <a:off x="10580816" y="1242950"/>
              <a:ext cx="650179" cy="276999"/>
            </a:xfrm>
            <a:prstGeom prst="rect">
              <a:avLst/>
            </a:prstGeom>
            <a:noFill/>
          </p:spPr>
          <p:txBody>
            <a:bodyPr wrap="none" rtlCol="0">
              <a:spAutoFit/>
            </a:bodyPr>
            <a:lstStyle/>
            <a:p>
              <a:r>
                <a:rPr lang="nl-NL" sz="750" dirty="0">
                  <a:solidFill>
                    <a:prstClr val="black"/>
                  </a:solidFill>
                  <a:latin typeface="Aptos" panose="02110004020202020204"/>
                </a:rPr>
                <a:t>C.2.1.5</a:t>
              </a:r>
            </a:p>
          </p:txBody>
        </p:sp>
        <p:sp>
          <p:nvSpPr>
            <p:cNvPr id="151" name="Tekstvak 150">
              <a:extLst>
                <a:ext uri="{FF2B5EF4-FFF2-40B4-BE49-F238E27FC236}">
                  <a16:creationId xmlns:a16="http://schemas.microsoft.com/office/drawing/2014/main" id="{EB3D348E-D9AC-087A-256E-BBE0153133EF}"/>
                </a:ext>
              </a:extLst>
            </p:cNvPr>
            <p:cNvSpPr txBox="1"/>
            <p:nvPr/>
          </p:nvSpPr>
          <p:spPr>
            <a:xfrm>
              <a:off x="10448224" y="1389322"/>
              <a:ext cx="856878"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opnemen in de besturing van energietransport</a:t>
              </a:r>
              <a:endParaRPr lang="nl-NL" sz="450" dirty="0">
                <a:solidFill>
                  <a:prstClr val="black"/>
                </a:solidFill>
                <a:latin typeface="Aptos" panose="02110004020202020204"/>
              </a:endParaRPr>
            </a:p>
          </p:txBody>
        </p:sp>
      </p:grpSp>
      <p:grpSp>
        <p:nvGrpSpPr>
          <p:cNvPr id="152" name="Groep 151">
            <a:extLst>
              <a:ext uri="{FF2B5EF4-FFF2-40B4-BE49-F238E27FC236}">
                <a16:creationId xmlns:a16="http://schemas.microsoft.com/office/drawing/2014/main" id="{6E684C19-29AD-A365-E00C-42EFA42B03D0}"/>
              </a:ext>
            </a:extLst>
          </p:cNvPr>
          <p:cNvGrpSpPr/>
          <p:nvPr/>
        </p:nvGrpSpPr>
        <p:grpSpPr>
          <a:xfrm>
            <a:off x="1323972" y="770146"/>
            <a:ext cx="673519" cy="460172"/>
            <a:chOff x="1591747" y="1003429"/>
            <a:chExt cx="898025" cy="613562"/>
          </a:xfrm>
        </p:grpSpPr>
        <p:sp>
          <p:nvSpPr>
            <p:cNvPr id="153" name="Rechthoek: afgeronde hoeken 152">
              <a:extLst>
                <a:ext uri="{FF2B5EF4-FFF2-40B4-BE49-F238E27FC236}">
                  <a16:creationId xmlns:a16="http://schemas.microsoft.com/office/drawing/2014/main" id="{D5FA8F87-80C9-79C5-16CE-BB3DEE0EB922}"/>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54" name="Tekstvak 153">
              <a:extLst>
                <a:ext uri="{FF2B5EF4-FFF2-40B4-BE49-F238E27FC236}">
                  <a16:creationId xmlns:a16="http://schemas.microsoft.com/office/drawing/2014/main" id="{B02D25A9-1F2D-3C03-3B29-628E817218B3}"/>
                </a:ext>
              </a:extLst>
            </p:cNvPr>
            <p:cNvSpPr txBox="1"/>
            <p:nvPr/>
          </p:nvSpPr>
          <p:spPr>
            <a:xfrm>
              <a:off x="1591747" y="1124548"/>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155" name="Tekstvak 154">
              <a:extLst>
                <a:ext uri="{FF2B5EF4-FFF2-40B4-BE49-F238E27FC236}">
                  <a16:creationId xmlns:a16="http://schemas.microsoft.com/office/drawing/2014/main" id="{C66A2168-0F34-486C-B6E0-BD8608724AA7}"/>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grpSp>
        <p:nvGrpSpPr>
          <p:cNvPr id="156" name="Groep 155">
            <a:extLst>
              <a:ext uri="{FF2B5EF4-FFF2-40B4-BE49-F238E27FC236}">
                <a16:creationId xmlns:a16="http://schemas.microsoft.com/office/drawing/2014/main" id="{375F3FE4-A4A3-2235-2534-DCC9873EE54B}"/>
              </a:ext>
            </a:extLst>
          </p:cNvPr>
          <p:cNvGrpSpPr/>
          <p:nvPr/>
        </p:nvGrpSpPr>
        <p:grpSpPr>
          <a:xfrm>
            <a:off x="3961649" y="3187596"/>
            <a:ext cx="643562" cy="359279"/>
            <a:chOff x="5349909" y="6239980"/>
            <a:chExt cx="858083" cy="479039"/>
          </a:xfrm>
        </p:grpSpPr>
        <p:sp>
          <p:nvSpPr>
            <p:cNvPr id="157" name="Rechthoek: afgeronde hoeken 156">
              <a:extLst>
                <a:ext uri="{FF2B5EF4-FFF2-40B4-BE49-F238E27FC236}">
                  <a16:creationId xmlns:a16="http://schemas.microsoft.com/office/drawing/2014/main" id="{DA4A9DFE-8C9F-1980-F34D-2EFBE3FCAB2A}"/>
                </a:ext>
              </a:extLst>
            </p:cNvPr>
            <p:cNvSpPr/>
            <p:nvPr/>
          </p:nvSpPr>
          <p:spPr>
            <a:xfrm>
              <a:off x="5412158" y="6239980"/>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58" name="Tekstvak 157">
              <a:extLst>
                <a:ext uri="{FF2B5EF4-FFF2-40B4-BE49-F238E27FC236}">
                  <a16:creationId xmlns:a16="http://schemas.microsoft.com/office/drawing/2014/main" id="{4B9437F1-E298-4F11-4575-5F62C794B2C0}"/>
                </a:ext>
              </a:extLst>
            </p:cNvPr>
            <p:cNvSpPr txBox="1"/>
            <p:nvPr/>
          </p:nvSpPr>
          <p:spPr>
            <a:xfrm>
              <a:off x="5461976" y="6255652"/>
              <a:ext cx="650179" cy="276999"/>
            </a:xfrm>
            <a:prstGeom prst="rect">
              <a:avLst/>
            </a:prstGeom>
            <a:noFill/>
          </p:spPr>
          <p:txBody>
            <a:bodyPr wrap="none" rtlCol="0">
              <a:spAutoFit/>
            </a:bodyPr>
            <a:lstStyle/>
            <a:p>
              <a:r>
                <a:rPr lang="nl-NL" sz="750" dirty="0">
                  <a:solidFill>
                    <a:prstClr val="black"/>
                  </a:solidFill>
                  <a:latin typeface="Aptos" panose="02110004020202020204"/>
                </a:rPr>
                <a:t>C.1.1.5</a:t>
              </a:r>
            </a:p>
          </p:txBody>
        </p:sp>
        <p:sp>
          <p:nvSpPr>
            <p:cNvPr id="159" name="Tekstvak 158">
              <a:extLst>
                <a:ext uri="{FF2B5EF4-FFF2-40B4-BE49-F238E27FC236}">
                  <a16:creationId xmlns:a16="http://schemas.microsoft.com/office/drawing/2014/main" id="{B1594ED6-81BF-57D8-F24B-582439B0A5D5}"/>
                </a:ext>
              </a:extLst>
            </p:cNvPr>
            <p:cNvSpPr txBox="1"/>
            <p:nvPr/>
          </p:nvSpPr>
          <p:spPr>
            <a:xfrm>
              <a:off x="5349909" y="6381465"/>
              <a:ext cx="85808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Transportbehoefte inventariseren</a:t>
              </a:r>
              <a:endParaRPr lang="nl-NL" sz="450" dirty="0">
                <a:solidFill>
                  <a:prstClr val="black"/>
                </a:solidFill>
                <a:latin typeface="Aptos" panose="02110004020202020204"/>
              </a:endParaRPr>
            </a:p>
          </p:txBody>
        </p:sp>
      </p:grpSp>
      <p:cxnSp>
        <p:nvCxnSpPr>
          <p:cNvPr id="160" name="Rechte verbindingslijn 159">
            <a:extLst>
              <a:ext uri="{FF2B5EF4-FFF2-40B4-BE49-F238E27FC236}">
                <a16:creationId xmlns:a16="http://schemas.microsoft.com/office/drawing/2014/main" id="{65B73BE3-AE63-23CB-9B54-B9388CE74587}"/>
              </a:ext>
            </a:extLst>
          </p:cNvPr>
          <p:cNvCxnSpPr>
            <a:cxnSpLocks/>
          </p:cNvCxnSpPr>
          <p:nvPr/>
        </p:nvCxnSpPr>
        <p:spPr>
          <a:xfrm flipV="1">
            <a:off x="4827822" y="2678854"/>
            <a:ext cx="711506" cy="799181"/>
          </a:xfrm>
          <a:prstGeom prst="line">
            <a:avLst/>
          </a:prstGeom>
          <a:noFill/>
          <a:ln w="38100" cap="flat" cmpd="sng" algn="ctr">
            <a:solidFill>
              <a:srgbClr val="E97132">
                <a:lumMod val="50000"/>
              </a:srgbClr>
            </a:solidFill>
            <a:prstDash val="solid"/>
            <a:miter lim="800000"/>
          </a:ln>
          <a:effectLst/>
        </p:spPr>
      </p:cxnSp>
      <p:cxnSp>
        <p:nvCxnSpPr>
          <p:cNvPr id="161" name="Rechte verbindingslijn 160">
            <a:extLst>
              <a:ext uri="{FF2B5EF4-FFF2-40B4-BE49-F238E27FC236}">
                <a16:creationId xmlns:a16="http://schemas.microsoft.com/office/drawing/2014/main" id="{72097D0C-9C0E-73F5-91E4-9981E2DEA472}"/>
              </a:ext>
            </a:extLst>
          </p:cNvPr>
          <p:cNvCxnSpPr>
            <a:cxnSpLocks/>
          </p:cNvCxnSpPr>
          <p:nvPr/>
        </p:nvCxnSpPr>
        <p:spPr>
          <a:xfrm>
            <a:off x="4224824" y="3480171"/>
            <a:ext cx="595623" cy="0"/>
          </a:xfrm>
          <a:prstGeom prst="line">
            <a:avLst/>
          </a:prstGeom>
          <a:noFill/>
          <a:ln w="38100" cap="flat" cmpd="sng" algn="ctr">
            <a:solidFill>
              <a:srgbClr val="E97132">
                <a:lumMod val="50000"/>
              </a:srgbClr>
            </a:solidFill>
            <a:prstDash val="solid"/>
            <a:miter lim="800000"/>
          </a:ln>
          <a:effectLst/>
        </p:spPr>
      </p:cxnSp>
      <p:cxnSp>
        <p:nvCxnSpPr>
          <p:cNvPr id="162" name="Rechte verbindingslijn 161">
            <a:extLst>
              <a:ext uri="{FF2B5EF4-FFF2-40B4-BE49-F238E27FC236}">
                <a16:creationId xmlns:a16="http://schemas.microsoft.com/office/drawing/2014/main" id="{DC6F702A-9A05-A7EC-98EB-E73AB78FD81A}"/>
              </a:ext>
            </a:extLst>
          </p:cNvPr>
          <p:cNvCxnSpPr>
            <a:cxnSpLocks/>
          </p:cNvCxnSpPr>
          <p:nvPr/>
        </p:nvCxnSpPr>
        <p:spPr>
          <a:xfrm>
            <a:off x="5534905" y="2675660"/>
            <a:ext cx="1801325" cy="0"/>
          </a:xfrm>
          <a:prstGeom prst="line">
            <a:avLst/>
          </a:prstGeom>
          <a:noFill/>
          <a:ln w="38100" cap="flat" cmpd="sng" algn="ctr">
            <a:solidFill>
              <a:srgbClr val="E97132">
                <a:lumMod val="50000"/>
              </a:srgbClr>
            </a:solidFill>
            <a:prstDash val="solid"/>
            <a:miter lim="800000"/>
          </a:ln>
          <a:effectLst/>
        </p:spPr>
      </p:cxnSp>
      <p:cxnSp>
        <p:nvCxnSpPr>
          <p:cNvPr id="163" name="Rechte verbindingslijn 162">
            <a:extLst>
              <a:ext uri="{FF2B5EF4-FFF2-40B4-BE49-F238E27FC236}">
                <a16:creationId xmlns:a16="http://schemas.microsoft.com/office/drawing/2014/main" id="{0F06AB65-4423-7622-BBEE-2C175BC14920}"/>
              </a:ext>
            </a:extLst>
          </p:cNvPr>
          <p:cNvCxnSpPr>
            <a:cxnSpLocks/>
          </p:cNvCxnSpPr>
          <p:nvPr/>
        </p:nvCxnSpPr>
        <p:spPr>
          <a:xfrm flipV="1">
            <a:off x="7318679" y="2110583"/>
            <a:ext cx="493637" cy="571565"/>
          </a:xfrm>
          <a:prstGeom prst="line">
            <a:avLst/>
          </a:prstGeom>
          <a:noFill/>
          <a:ln w="38100" cap="flat" cmpd="sng" algn="ctr">
            <a:solidFill>
              <a:srgbClr val="E97132">
                <a:lumMod val="50000"/>
              </a:srgbClr>
            </a:solidFill>
            <a:prstDash val="solid"/>
            <a:miter lim="800000"/>
          </a:ln>
          <a:effectLst/>
        </p:spPr>
      </p:cxnSp>
      <p:cxnSp>
        <p:nvCxnSpPr>
          <p:cNvPr id="164" name="Rechte verbindingslijn 163">
            <a:extLst>
              <a:ext uri="{FF2B5EF4-FFF2-40B4-BE49-F238E27FC236}">
                <a16:creationId xmlns:a16="http://schemas.microsoft.com/office/drawing/2014/main" id="{66E8D160-5EA1-41CF-E4F5-B3CA5524C836}"/>
              </a:ext>
            </a:extLst>
          </p:cNvPr>
          <p:cNvCxnSpPr>
            <a:cxnSpLocks/>
          </p:cNvCxnSpPr>
          <p:nvPr/>
        </p:nvCxnSpPr>
        <p:spPr>
          <a:xfrm flipH="1" flipV="1">
            <a:off x="7788661" y="1105384"/>
            <a:ext cx="8411" cy="1023620"/>
          </a:xfrm>
          <a:prstGeom prst="line">
            <a:avLst/>
          </a:prstGeom>
          <a:noFill/>
          <a:ln w="38100" cap="flat" cmpd="sng" algn="ctr">
            <a:solidFill>
              <a:srgbClr val="E97132">
                <a:lumMod val="50000"/>
              </a:srgbClr>
            </a:solidFill>
            <a:prstDash val="solid"/>
            <a:miter lim="800000"/>
          </a:ln>
          <a:effectLst/>
        </p:spPr>
      </p:cxnSp>
      <p:cxnSp>
        <p:nvCxnSpPr>
          <p:cNvPr id="165" name="Rechte verbindingslijn 164">
            <a:extLst>
              <a:ext uri="{FF2B5EF4-FFF2-40B4-BE49-F238E27FC236}">
                <a16:creationId xmlns:a16="http://schemas.microsoft.com/office/drawing/2014/main" id="{BA7B9B67-7F51-FD2C-42E3-F311A6581C73}"/>
              </a:ext>
            </a:extLst>
          </p:cNvPr>
          <p:cNvCxnSpPr>
            <a:cxnSpLocks/>
          </p:cNvCxnSpPr>
          <p:nvPr/>
        </p:nvCxnSpPr>
        <p:spPr>
          <a:xfrm flipH="1" flipV="1">
            <a:off x="2189328" y="818529"/>
            <a:ext cx="5264339" cy="3192"/>
          </a:xfrm>
          <a:prstGeom prst="line">
            <a:avLst/>
          </a:prstGeom>
          <a:noFill/>
          <a:ln w="38100" cap="flat" cmpd="sng" algn="ctr">
            <a:solidFill>
              <a:srgbClr val="E97132">
                <a:lumMod val="50000"/>
              </a:srgbClr>
            </a:solidFill>
            <a:prstDash val="solid"/>
            <a:miter lim="800000"/>
          </a:ln>
          <a:effectLst/>
        </p:spPr>
      </p:cxnSp>
      <p:cxnSp>
        <p:nvCxnSpPr>
          <p:cNvPr id="166" name="Rechte verbindingslijn 165">
            <a:extLst>
              <a:ext uri="{FF2B5EF4-FFF2-40B4-BE49-F238E27FC236}">
                <a16:creationId xmlns:a16="http://schemas.microsoft.com/office/drawing/2014/main" id="{0094AE1C-0736-1728-7767-D73DD4779471}"/>
              </a:ext>
            </a:extLst>
          </p:cNvPr>
          <p:cNvCxnSpPr>
            <a:cxnSpLocks/>
          </p:cNvCxnSpPr>
          <p:nvPr/>
        </p:nvCxnSpPr>
        <p:spPr>
          <a:xfrm>
            <a:off x="7453667" y="824914"/>
            <a:ext cx="343405" cy="294632"/>
          </a:xfrm>
          <a:prstGeom prst="line">
            <a:avLst/>
          </a:prstGeom>
          <a:noFill/>
          <a:ln w="38100" cap="flat" cmpd="sng" algn="ctr">
            <a:solidFill>
              <a:srgbClr val="E97132">
                <a:lumMod val="50000"/>
              </a:srgbClr>
            </a:solidFill>
            <a:prstDash val="solid"/>
            <a:miter lim="800000"/>
          </a:ln>
          <a:effectLst/>
        </p:spPr>
      </p:cxnSp>
      <p:cxnSp>
        <p:nvCxnSpPr>
          <p:cNvPr id="167" name="Rechte verbindingslijn 166">
            <a:extLst>
              <a:ext uri="{FF2B5EF4-FFF2-40B4-BE49-F238E27FC236}">
                <a16:creationId xmlns:a16="http://schemas.microsoft.com/office/drawing/2014/main" id="{A20DF469-8F7D-73E8-57D6-1402020D35E2}"/>
              </a:ext>
            </a:extLst>
          </p:cNvPr>
          <p:cNvCxnSpPr>
            <a:cxnSpLocks/>
          </p:cNvCxnSpPr>
          <p:nvPr/>
        </p:nvCxnSpPr>
        <p:spPr>
          <a:xfrm flipV="1">
            <a:off x="1934854" y="818529"/>
            <a:ext cx="254474" cy="275573"/>
          </a:xfrm>
          <a:prstGeom prst="line">
            <a:avLst/>
          </a:prstGeom>
          <a:noFill/>
          <a:ln w="38100" cap="flat" cmpd="sng" algn="ctr">
            <a:solidFill>
              <a:srgbClr val="E97132">
                <a:lumMod val="50000"/>
              </a:srgbClr>
            </a:solidFill>
            <a:prstDash val="solid"/>
            <a:miter lim="800000"/>
          </a:ln>
          <a:effectLst/>
        </p:spPr>
      </p:cxnSp>
      <p:sp>
        <p:nvSpPr>
          <p:cNvPr id="168" name="Ovaal 167">
            <a:extLst>
              <a:ext uri="{FF2B5EF4-FFF2-40B4-BE49-F238E27FC236}">
                <a16:creationId xmlns:a16="http://schemas.microsoft.com/office/drawing/2014/main" id="{DF0848EF-1E3C-CD07-A02B-D9CCF0FC8BDB}"/>
              </a:ext>
            </a:extLst>
          </p:cNvPr>
          <p:cNvSpPr/>
          <p:nvPr/>
        </p:nvSpPr>
        <p:spPr>
          <a:xfrm>
            <a:off x="4197434" y="3424950"/>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69" name="Ovaal 168">
            <a:extLst>
              <a:ext uri="{FF2B5EF4-FFF2-40B4-BE49-F238E27FC236}">
                <a16:creationId xmlns:a16="http://schemas.microsoft.com/office/drawing/2014/main" id="{134F1121-29AC-E609-5CAC-07C278BAC9BA}"/>
              </a:ext>
            </a:extLst>
          </p:cNvPr>
          <p:cNvSpPr/>
          <p:nvPr/>
        </p:nvSpPr>
        <p:spPr>
          <a:xfrm>
            <a:off x="4764188" y="3425569"/>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70" name="Ovaal 169">
            <a:extLst>
              <a:ext uri="{FF2B5EF4-FFF2-40B4-BE49-F238E27FC236}">
                <a16:creationId xmlns:a16="http://schemas.microsoft.com/office/drawing/2014/main" id="{D325DF8A-A5FC-F5A9-4253-B3915B36D0CE}"/>
              </a:ext>
            </a:extLst>
          </p:cNvPr>
          <p:cNvSpPr/>
          <p:nvPr/>
        </p:nvSpPr>
        <p:spPr>
          <a:xfrm>
            <a:off x="5316635" y="2804331"/>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3" name="Ovaal 182">
            <a:extLst>
              <a:ext uri="{FF2B5EF4-FFF2-40B4-BE49-F238E27FC236}">
                <a16:creationId xmlns:a16="http://schemas.microsoft.com/office/drawing/2014/main" id="{E1FA1BDB-AF3D-D164-8B21-5165EACBB8FB}"/>
              </a:ext>
            </a:extLst>
          </p:cNvPr>
          <p:cNvSpPr/>
          <p:nvPr/>
        </p:nvSpPr>
        <p:spPr>
          <a:xfrm>
            <a:off x="5583774" y="2632033"/>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4" name="Ovaal 183">
            <a:extLst>
              <a:ext uri="{FF2B5EF4-FFF2-40B4-BE49-F238E27FC236}">
                <a16:creationId xmlns:a16="http://schemas.microsoft.com/office/drawing/2014/main" id="{4B86840D-CBBC-3978-A0BE-C6E9FA6C39CB}"/>
              </a:ext>
            </a:extLst>
          </p:cNvPr>
          <p:cNvSpPr/>
          <p:nvPr/>
        </p:nvSpPr>
        <p:spPr>
          <a:xfrm>
            <a:off x="6301743" y="2623195"/>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5" name="Ovaal 184">
            <a:extLst>
              <a:ext uri="{FF2B5EF4-FFF2-40B4-BE49-F238E27FC236}">
                <a16:creationId xmlns:a16="http://schemas.microsoft.com/office/drawing/2014/main" id="{A4A35AF2-581D-F9E0-453E-08EFA0ABA20D}"/>
              </a:ext>
            </a:extLst>
          </p:cNvPr>
          <p:cNvSpPr/>
          <p:nvPr/>
        </p:nvSpPr>
        <p:spPr>
          <a:xfrm>
            <a:off x="7074662" y="2632033"/>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6" name="Ovaal 185">
            <a:extLst>
              <a:ext uri="{FF2B5EF4-FFF2-40B4-BE49-F238E27FC236}">
                <a16:creationId xmlns:a16="http://schemas.microsoft.com/office/drawing/2014/main" id="{EB316DD9-ADC0-B5F5-75AB-AA168FD53AA5}"/>
              </a:ext>
            </a:extLst>
          </p:cNvPr>
          <p:cNvSpPr/>
          <p:nvPr/>
        </p:nvSpPr>
        <p:spPr>
          <a:xfrm>
            <a:off x="7729263" y="2067197"/>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7" name="Ovaal 186">
            <a:extLst>
              <a:ext uri="{FF2B5EF4-FFF2-40B4-BE49-F238E27FC236}">
                <a16:creationId xmlns:a16="http://schemas.microsoft.com/office/drawing/2014/main" id="{96C75FAA-6DF2-6D3B-BB39-09C1E52A30C1}"/>
              </a:ext>
            </a:extLst>
          </p:cNvPr>
          <p:cNvSpPr/>
          <p:nvPr/>
        </p:nvSpPr>
        <p:spPr>
          <a:xfrm>
            <a:off x="7729263" y="1064413"/>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8" name="Ovaal 187">
            <a:extLst>
              <a:ext uri="{FF2B5EF4-FFF2-40B4-BE49-F238E27FC236}">
                <a16:creationId xmlns:a16="http://schemas.microsoft.com/office/drawing/2014/main" id="{4A76CC46-994F-9680-596B-20CCFBC1044C}"/>
              </a:ext>
            </a:extLst>
          </p:cNvPr>
          <p:cNvSpPr/>
          <p:nvPr/>
        </p:nvSpPr>
        <p:spPr>
          <a:xfrm>
            <a:off x="1881236" y="1054108"/>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Tree>
    <p:extLst>
      <p:ext uri="{BB962C8B-B14F-4D97-AF65-F5344CB8AC3E}">
        <p14:creationId xmlns:p14="http://schemas.microsoft.com/office/powerpoint/2010/main" val="3789145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868C0CE-3F29-7C26-D9BA-16DCE3F7817A}"/>
              </a:ext>
            </a:extLst>
          </p:cNvPr>
          <p:cNvPicPr>
            <a:picLocks noChangeAspect="1"/>
          </p:cNvPicPr>
          <p:nvPr/>
        </p:nvPicPr>
        <p:blipFill>
          <a:blip r:embed="rId2"/>
          <a:stretch>
            <a:fillRect/>
          </a:stretch>
        </p:blipFill>
        <p:spPr>
          <a:xfrm>
            <a:off x="308522" y="646680"/>
            <a:ext cx="7962066" cy="4170025"/>
          </a:xfrm>
          <a:prstGeom prst="rect">
            <a:avLst/>
          </a:prstGeom>
        </p:spPr>
      </p:pic>
      <p:sp>
        <p:nvSpPr>
          <p:cNvPr id="71" name="Titel 1">
            <a:extLst>
              <a:ext uri="{FF2B5EF4-FFF2-40B4-BE49-F238E27FC236}">
                <a16:creationId xmlns:a16="http://schemas.microsoft.com/office/drawing/2014/main" id="{AE0E0EF8-B41C-4FA9-9C28-0C7708558AE0}"/>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73" name="Tijdelijke aanduiding voor tekst 2">
            <a:extLst>
              <a:ext uri="{FF2B5EF4-FFF2-40B4-BE49-F238E27FC236}">
                <a16:creationId xmlns:a16="http://schemas.microsoft.com/office/drawing/2014/main" id="{DEC958A1-0C6C-4336-8AD9-18D209BB1D1F}"/>
              </a:ext>
            </a:extLst>
          </p:cNvPr>
          <p:cNvSpPr txBox="1">
            <a:spLocks/>
          </p:cNvSpPr>
          <p:nvPr/>
        </p:nvSpPr>
        <p:spPr>
          <a:xfrm>
            <a:off x="551991" y="40491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C.D1. </a:t>
            </a:r>
            <a:r>
              <a:rPr lang="nl-NL" sz="1500" dirty="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 van energienetten (onderhoud)</a:t>
            </a:r>
          </a:p>
        </p:txBody>
      </p:sp>
      <p:sp>
        <p:nvSpPr>
          <p:cNvPr id="2" name="Rechthoek 1">
            <a:extLst>
              <a:ext uri="{FF2B5EF4-FFF2-40B4-BE49-F238E27FC236}">
                <a16:creationId xmlns:a16="http://schemas.microsoft.com/office/drawing/2014/main" id="{831FEA7D-2918-6DF5-84FA-40AE3A4197D1}"/>
              </a:ext>
            </a:extLst>
          </p:cNvPr>
          <p:cNvSpPr/>
          <p:nvPr/>
        </p:nvSpPr>
        <p:spPr>
          <a:xfrm>
            <a:off x="308522" y="646680"/>
            <a:ext cx="7962066" cy="4441513"/>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5" name="Groep 4">
            <a:extLst>
              <a:ext uri="{FF2B5EF4-FFF2-40B4-BE49-F238E27FC236}">
                <a16:creationId xmlns:a16="http://schemas.microsoft.com/office/drawing/2014/main" id="{8E3235D5-702B-ACED-7EC9-524EF6A639CF}"/>
              </a:ext>
            </a:extLst>
          </p:cNvPr>
          <p:cNvGrpSpPr/>
          <p:nvPr/>
        </p:nvGrpSpPr>
        <p:grpSpPr>
          <a:xfrm>
            <a:off x="3007345" y="2264461"/>
            <a:ext cx="760139" cy="396126"/>
            <a:chOff x="8963990" y="5049353"/>
            <a:chExt cx="1013519" cy="528167"/>
          </a:xfrm>
        </p:grpSpPr>
        <p:sp>
          <p:nvSpPr>
            <p:cNvPr id="6" name="Rechthoek: afgeronde hoeken 5">
              <a:extLst>
                <a:ext uri="{FF2B5EF4-FFF2-40B4-BE49-F238E27FC236}">
                  <a16:creationId xmlns:a16="http://schemas.microsoft.com/office/drawing/2014/main" id="{9B781AF7-C083-BAAB-1E77-D92AFDA66AB3}"/>
                </a:ext>
              </a:extLst>
            </p:cNvPr>
            <p:cNvSpPr/>
            <p:nvPr/>
          </p:nvSpPr>
          <p:spPr>
            <a:xfrm>
              <a:off x="9027934" y="5059332"/>
              <a:ext cx="861000"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7" name="Tekstvak 6">
              <a:extLst>
                <a:ext uri="{FF2B5EF4-FFF2-40B4-BE49-F238E27FC236}">
                  <a16:creationId xmlns:a16="http://schemas.microsoft.com/office/drawing/2014/main" id="{AB6B438A-3606-5FA3-D058-453AFD04EE1C}"/>
                </a:ext>
              </a:extLst>
            </p:cNvPr>
            <p:cNvSpPr txBox="1"/>
            <p:nvPr/>
          </p:nvSpPr>
          <p:spPr>
            <a:xfrm>
              <a:off x="9181954" y="5049353"/>
              <a:ext cx="650179" cy="276998"/>
            </a:xfrm>
            <a:prstGeom prst="rect">
              <a:avLst/>
            </a:prstGeom>
            <a:noFill/>
          </p:spPr>
          <p:txBody>
            <a:bodyPr wrap="none" rtlCol="0">
              <a:spAutoFit/>
            </a:bodyPr>
            <a:lstStyle/>
            <a:p>
              <a:pPr>
                <a:defRPr/>
              </a:pPr>
              <a:r>
                <a:rPr lang="nl-NL" sz="750" dirty="0">
                  <a:solidFill>
                    <a:prstClr val="black"/>
                  </a:solidFill>
                  <a:latin typeface="Aptos" panose="02110004020202020204"/>
                </a:rPr>
                <a:t>C.3.2.2</a:t>
              </a:r>
            </a:p>
          </p:txBody>
        </p:sp>
        <p:sp>
          <p:nvSpPr>
            <p:cNvPr id="8" name="Tekstvak 7">
              <a:extLst>
                <a:ext uri="{FF2B5EF4-FFF2-40B4-BE49-F238E27FC236}">
                  <a16:creationId xmlns:a16="http://schemas.microsoft.com/office/drawing/2014/main" id="{4101FF5D-6E97-14FE-F61C-DE529B90CC56}"/>
                </a:ext>
              </a:extLst>
            </p:cNvPr>
            <p:cNvSpPr txBox="1"/>
            <p:nvPr/>
          </p:nvSpPr>
          <p:spPr>
            <a:xfrm>
              <a:off x="8963990" y="5177411"/>
              <a:ext cx="1013519" cy="400109"/>
            </a:xfrm>
            <a:prstGeom prst="rect">
              <a:avLst/>
            </a:prstGeom>
            <a:noFill/>
          </p:spPr>
          <p:txBody>
            <a:bodyPr wrap="square">
              <a:spAutoFit/>
            </a:bodyPr>
            <a:lstStyle/>
            <a:p>
              <a:pPr>
                <a:defRPr/>
              </a:pPr>
              <a:r>
                <a:rPr lang="nl-NL" sz="450" dirty="0">
                  <a:solidFill>
                    <a:srgbClr val="333333"/>
                  </a:solidFill>
                  <a:latin typeface="Open Sans" panose="020B0606030504020204" pitchFamily="34" charset="0"/>
                </a:rPr>
                <a:t>Netrisico’s op kwaliteit bepalen en waarderen</a:t>
              </a:r>
              <a:endParaRPr lang="nl-NL" sz="450" dirty="0">
                <a:solidFill>
                  <a:prstClr val="black"/>
                </a:solidFill>
                <a:latin typeface="Aptos" panose="02110004020202020204"/>
              </a:endParaRPr>
            </a:p>
          </p:txBody>
        </p:sp>
      </p:grpSp>
      <p:grpSp>
        <p:nvGrpSpPr>
          <p:cNvPr id="9" name="Groep 8">
            <a:extLst>
              <a:ext uri="{FF2B5EF4-FFF2-40B4-BE49-F238E27FC236}">
                <a16:creationId xmlns:a16="http://schemas.microsoft.com/office/drawing/2014/main" id="{7F81E8D4-70CC-5C99-FA0C-F9C431FF98A2}"/>
              </a:ext>
            </a:extLst>
          </p:cNvPr>
          <p:cNvGrpSpPr/>
          <p:nvPr/>
        </p:nvGrpSpPr>
        <p:grpSpPr>
          <a:xfrm>
            <a:off x="2957906" y="2681968"/>
            <a:ext cx="790340" cy="609249"/>
            <a:chOff x="7916803" y="5039179"/>
            <a:chExt cx="1053787" cy="812332"/>
          </a:xfrm>
        </p:grpSpPr>
        <p:sp>
          <p:nvSpPr>
            <p:cNvPr id="10" name="Rechthoek: afgeronde hoeken 9">
              <a:extLst>
                <a:ext uri="{FF2B5EF4-FFF2-40B4-BE49-F238E27FC236}">
                  <a16:creationId xmlns:a16="http://schemas.microsoft.com/office/drawing/2014/main" id="{851D49CD-91C0-D97F-F83C-271F08F38035}"/>
                </a:ext>
              </a:extLst>
            </p:cNvPr>
            <p:cNvSpPr/>
            <p:nvPr/>
          </p:nvSpPr>
          <p:spPr>
            <a:xfrm>
              <a:off x="7948838" y="5049353"/>
              <a:ext cx="968150" cy="708627"/>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11" name="Tekstvak 10">
              <a:extLst>
                <a:ext uri="{FF2B5EF4-FFF2-40B4-BE49-F238E27FC236}">
                  <a16:creationId xmlns:a16="http://schemas.microsoft.com/office/drawing/2014/main" id="{93D90270-90EA-6A29-9147-C2CFCB00D95D}"/>
                </a:ext>
              </a:extLst>
            </p:cNvPr>
            <p:cNvSpPr txBox="1"/>
            <p:nvPr/>
          </p:nvSpPr>
          <p:spPr>
            <a:xfrm>
              <a:off x="8103940" y="5039179"/>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C.3.2.3</a:t>
              </a:r>
            </a:p>
          </p:txBody>
        </p:sp>
        <p:sp>
          <p:nvSpPr>
            <p:cNvPr id="12" name="Tekstvak 11">
              <a:extLst>
                <a:ext uri="{FF2B5EF4-FFF2-40B4-BE49-F238E27FC236}">
                  <a16:creationId xmlns:a16="http://schemas.microsoft.com/office/drawing/2014/main" id="{3C017714-D11D-BD47-E7FE-34E427D3E027}"/>
                </a:ext>
              </a:extLst>
            </p:cNvPr>
            <p:cNvSpPr txBox="1"/>
            <p:nvPr/>
          </p:nvSpPr>
          <p:spPr>
            <a:xfrm>
              <a:off x="7916803" y="5174403"/>
              <a:ext cx="1053787" cy="677108"/>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Alternatieven voor mitigatie kwaliteitsrisico analyseren en mitigerende maatregelen bepalen</a:t>
              </a:r>
              <a:endParaRPr lang="nl-NL" sz="450" dirty="0">
                <a:solidFill>
                  <a:prstClr val="black"/>
                </a:solidFill>
                <a:latin typeface="Aptos" panose="02110004020202020204"/>
              </a:endParaRPr>
            </a:p>
          </p:txBody>
        </p:sp>
      </p:grpSp>
      <p:grpSp>
        <p:nvGrpSpPr>
          <p:cNvPr id="13" name="Groep 12">
            <a:extLst>
              <a:ext uri="{FF2B5EF4-FFF2-40B4-BE49-F238E27FC236}">
                <a16:creationId xmlns:a16="http://schemas.microsoft.com/office/drawing/2014/main" id="{A73F6E87-A0E5-5A80-B193-2809C5AC6500}"/>
              </a:ext>
            </a:extLst>
          </p:cNvPr>
          <p:cNvGrpSpPr/>
          <p:nvPr/>
        </p:nvGrpSpPr>
        <p:grpSpPr>
          <a:xfrm>
            <a:off x="2940598" y="3268708"/>
            <a:ext cx="808781" cy="566591"/>
            <a:chOff x="7040316" y="4480788"/>
            <a:chExt cx="1078375" cy="755455"/>
          </a:xfrm>
        </p:grpSpPr>
        <p:sp>
          <p:nvSpPr>
            <p:cNvPr id="14" name="Rechthoek: afgeronde hoeken 13">
              <a:extLst>
                <a:ext uri="{FF2B5EF4-FFF2-40B4-BE49-F238E27FC236}">
                  <a16:creationId xmlns:a16="http://schemas.microsoft.com/office/drawing/2014/main" id="{A1E901DF-C0CD-6E55-6EEE-32A62D86F7BC}"/>
                </a:ext>
              </a:extLst>
            </p:cNvPr>
            <p:cNvSpPr/>
            <p:nvPr/>
          </p:nvSpPr>
          <p:spPr>
            <a:xfrm>
              <a:off x="7093646" y="4480788"/>
              <a:ext cx="968151" cy="664776"/>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15" name="Tekstvak 14">
              <a:extLst>
                <a:ext uri="{FF2B5EF4-FFF2-40B4-BE49-F238E27FC236}">
                  <a16:creationId xmlns:a16="http://schemas.microsoft.com/office/drawing/2014/main" id="{D51D13DA-ABF5-8C66-0043-68AD29FA978F}"/>
                </a:ext>
              </a:extLst>
            </p:cNvPr>
            <p:cNvSpPr txBox="1"/>
            <p:nvPr/>
          </p:nvSpPr>
          <p:spPr>
            <a:xfrm>
              <a:off x="7271459" y="4485380"/>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C.3.2.5</a:t>
              </a:r>
            </a:p>
          </p:txBody>
        </p:sp>
        <p:sp>
          <p:nvSpPr>
            <p:cNvPr id="16" name="Tekstvak 15">
              <a:extLst>
                <a:ext uri="{FF2B5EF4-FFF2-40B4-BE49-F238E27FC236}">
                  <a16:creationId xmlns:a16="http://schemas.microsoft.com/office/drawing/2014/main" id="{5C45DB90-93B1-230D-E067-B03AC2D18B80}"/>
                </a:ext>
              </a:extLst>
            </p:cNvPr>
            <p:cNvSpPr txBox="1"/>
            <p:nvPr/>
          </p:nvSpPr>
          <p:spPr>
            <a:xfrm>
              <a:off x="7040316" y="4651467"/>
              <a:ext cx="1078375" cy="584776"/>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Opdracht voor uitvoering van onderhoud en inspectie verstrekken en bewaken</a:t>
              </a:r>
              <a:endParaRPr lang="nl-NL" sz="450" dirty="0">
                <a:solidFill>
                  <a:prstClr val="black"/>
                </a:solidFill>
                <a:latin typeface="Aptos" panose="02110004020202020204"/>
              </a:endParaRPr>
            </a:p>
          </p:txBody>
        </p:sp>
      </p:grpSp>
      <p:grpSp>
        <p:nvGrpSpPr>
          <p:cNvPr id="17" name="Groep 16">
            <a:extLst>
              <a:ext uri="{FF2B5EF4-FFF2-40B4-BE49-F238E27FC236}">
                <a16:creationId xmlns:a16="http://schemas.microsoft.com/office/drawing/2014/main" id="{BAA60ACE-8DE6-04E3-526D-4E43D1017DC5}"/>
              </a:ext>
            </a:extLst>
          </p:cNvPr>
          <p:cNvGrpSpPr/>
          <p:nvPr/>
        </p:nvGrpSpPr>
        <p:grpSpPr>
          <a:xfrm>
            <a:off x="3133547" y="3804905"/>
            <a:ext cx="580697" cy="363822"/>
            <a:chOff x="7901090" y="3972772"/>
            <a:chExt cx="774263" cy="485097"/>
          </a:xfrm>
        </p:grpSpPr>
        <p:sp>
          <p:nvSpPr>
            <p:cNvPr id="18" name="Rechthoek: afgeronde hoeken 17">
              <a:extLst>
                <a:ext uri="{FF2B5EF4-FFF2-40B4-BE49-F238E27FC236}">
                  <a16:creationId xmlns:a16="http://schemas.microsoft.com/office/drawing/2014/main" id="{C1883506-2430-3C0D-34AE-669059171078}"/>
                </a:ext>
              </a:extLst>
            </p:cNvPr>
            <p:cNvSpPr/>
            <p:nvPr/>
          </p:nvSpPr>
          <p:spPr>
            <a:xfrm>
              <a:off x="7931225" y="3972772"/>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19" name="Tekstvak 18">
              <a:extLst>
                <a:ext uri="{FF2B5EF4-FFF2-40B4-BE49-F238E27FC236}">
                  <a16:creationId xmlns:a16="http://schemas.microsoft.com/office/drawing/2014/main" id="{8F7AE467-2FE2-F9DD-72E9-B202CBE98AA4}"/>
                </a:ext>
              </a:extLst>
            </p:cNvPr>
            <p:cNvSpPr txBox="1"/>
            <p:nvPr/>
          </p:nvSpPr>
          <p:spPr>
            <a:xfrm>
              <a:off x="7981778" y="3978755"/>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C.3.2.7</a:t>
              </a:r>
            </a:p>
          </p:txBody>
        </p:sp>
        <p:sp>
          <p:nvSpPr>
            <p:cNvPr id="20" name="Tekstvak 19">
              <a:extLst>
                <a:ext uri="{FF2B5EF4-FFF2-40B4-BE49-F238E27FC236}">
                  <a16:creationId xmlns:a16="http://schemas.microsoft.com/office/drawing/2014/main" id="{259A43FA-2851-AFF3-3610-17B84631598F}"/>
                </a:ext>
              </a:extLst>
            </p:cNvPr>
            <p:cNvSpPr txBox="1"/>
            <p:nvPr/>
          </p:nvSpPr>
          <p:spPr>
            <a:xfrm>
              <a:off x="7901090" y="4150093"/>
              <a:ext cx="774263" cy="307776"/>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Graafschade voorkomen</a:t>
              </a:r>
              <a:endParaRPr lang="nl-NL" sz="450" dirty="0">
                <a:solidFill>
                  <a:prstClr val="black"/>
                </a:solidFill>
                <a:latin typeface="Aptos" panose="02110004020202020204"/>
              </a:endParaRPr>
            </a:p>
          </p:txBody>
        </p:sp>
      </p:grpSp>
      <p:grpSp>
        <p:nvGrpSpPr>
          <p:cNvPr id="21" name="Groep 20">
            <a:extLst>
              <a:ext uri="{FF2B5EF4-FFF2-40B4-BE49-F238E27FC236}">
                <a16:creationId xmlns:a16="http://schemas.microsoft.com/office/drawing/2014/main" id="{5A6BE9F3-3DD8-53EF-F5BF-04CC30237291}"/>
              </a:ext>
            </a:extLst>
          </p:cNvPr>
          <p:cNvGrpSpPr/>
          <p:nvPr/>
        </p:nvGrpSpPr>
        <p:grpSpPr>
          <a:xfrm>
            <a:off x="5798105" y="2357858"/>
            <a:ext cx="580697" cy="395850"/>
            <a:chOff x="8067606" y="2896169"/>
            <a:chExt cx="774263" cy="527800"/>
          </a:xfrm>
        </p:grpSpPr>
        <p:sp>
          <p:nvSpPr>
            <p:cNvPr id="22" name="Rechthoek: afgeronde hoeken 21">
              <a:extLst>
                <a:ext uri="{FF2B5EF4-FFF2-40B4-BE49-F238E27FC236}">
                  <a16:creationId xmlns:a16="http://schemas.microsoft.com/office/drawing/2014/main" id="{EF8F7AE3-2B85-58C5-461B-AB30937DC20D}"/>
                </a:ext>
              </a:extLst>
            </p:cNvPr>
            <p:cNvSpPr/>
            <p:nvPr/>
          </p:nvSpPr>
          <p:spPr>
            <a:xfrm>
              <a:off x="8113384" y="2933342"/>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23" name="Tekstvak 22">
              <a:extLst>
                <a:ext uri="{FF2B5EF4-FFF2-40B4-BE49-F238E27FC236}">
                  <a16:creationId xmlns:a16="http://schemas.microsoft.com/office/drawing/2014/main" id="{C79F4B22-16CA-8548-ED37-F2737151D41C}"/>
                </a:ext>
              </a:extLst>
            </p:cNvPr>
            <p:cNvSpPr txBox="1"/>
            <p:nvPr/>
          </p:nvSpPr>
          <p:spPr>
            <a:xfrm>
              <a:off x="8151458" y="2896169"/>
              <a:ext cx="650179" cy="276998"/>
            </a:xfrm>
            <a:prstGeom prst="rect">
              <a:avLst/>
            </a:prstGeom>
            <a:noFill/>
          </p:spPr>
          <p:txBody>
            <a:bodyPr wrap="none" rtlCol="0">
              <a:spAutoFit/>
            </a:bodyPr>
            <a:lstStyle/>
            <a:p>
              <a:pPr>
                <a:defRPr/>
              </a:pPr>
              <a:r>
                <a:rPr lang="nl-NL" sz="750" dirty="0">
                  <a:solidFill>
                    <a:prstClr val="black"/>
                  </a:solidFill>
                  <a:latin typeface="Aptos" panose="02110004020202020204"/>
                </a:rPr>
                <a:t>C.5.2.2</a:t>
              </a:r>
            </a:p>
          </p:txBody>
        </p:sp>
        <p:sp>
          <p:nvSpPr>
            <p:cNvPr id="24" name="Tekstvak 23">
              <a:extLst>
                <a:ext uri="{FF2B5EF4-FFF2-40B4-BE49-F238E27FC236}">
                  <a16:creationId xmlns:a16="http://schemas.microsoft.com/office/drawing/2014/main" id="{FB451EA6-6D34-1A21-1880-654DA8A72CE7}"/>
                </a:ext>
              </a:extLst>
            </p:cNvPr>
            <p:cNvSpPr txBox="1"/>
            <p:nvPr/>
          </p:nvSpPr>
          <p:spPr>
            <a:xfrm>
              <a:off x="8067606" y="3023860"/>
              <a:ext cx="774263" cy="400109"/>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Opdrachten geven aan uitvoering</a:t>
              </a:r>
              <a:endParaRPr lang="nl-NL" sz="450" dirty="0">
                <a:solidFill>
                  <a:prstClr val="black"/>
                </a:solidFill>
                <a:latin typeface="Aptos" panose="02110004020202020204"/>
              </a:endParaRPr>
            </a:p>
          </p:txBody>
        </p:sp>
      </p:grpSp>
      <p:grpSp>
        <p:nvGrpSpPr>
          <p:cNvPr id="25" name="Groep 24">
            <a:extLst>
              <a:ext uri="{FF2B5EF4-FFF2-40B4-BE49-F238E27FC236}">
                <a16:creationId xmlns:a16="http://schemas.microsoft.com/office/drawing/2014/main" id="{36FC6917-C1B3-646D-4946-EDB4A4F20430}"/>
              </a:ext>
            </a:extLst>
          </p:cNvPr>
          <p:cNvGrpSpPr/>
          <p:nvPr/>
        </p:nvGrpSpPr>
        <p:grpSpPr>
          <a:xfrm>
            <a:off x="5770041" y="2925569"/>
            <a:ext cx="627588" cy="359280"/>
            <a:chOff x="8998573" y="2945724"/>
            <a:chExt cx="836784" cy="479040"/>
          </a:xfrm>
        </p:grpSpPr>
        <p:sp>
          <p:nvSpPr>
            <p:cNvPr id="26" name="Rechthoek: afgeronde hoeken 25">
              <a:extLst>
                <a:ext uri="{FF2B5EF4-FFF2-40B4-BE49-F238E27FC236}">
                  <a16:creationId xmlns:a16="http://schemas.microsoft.com/office/drawing/2014/main" id="{59D1AA1E-57D8-1799-7742-817B80929B39}"/>
                </a:ext>
              </a:extLst>
            </p:cNvPr>
            <p:cNvSpPr/>
            <p:nvPr/>
          </p:nvSpPr>
          <p:spPr>
            <a:xfrm>
              <a:off x="9097691" y="2945724"/>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27" name="Tekstvak 26">
              <a:extLst>
                <a:ext uri="{FF2B5EF4-FFF2-40B4-BE49-F238E27FC236}">
                  <a16:creationId xmlns:a16="http://schemas.microsoft.com/office/drawing/2014/main" id="{905A497C-E12E-8398-798D-CFEB33C2AF43}"/>
                </a:ext>
              </a:extLst>
            </p:cNvPr>
            <p:cNvSpPr txBox="1"/>
            <p:nvPr/>
          </p:nvSpPr>
          <p:spPr>
            <a:xfrm>
              <a:off x="9128725" y="2976137"/>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C.5.3.5</a:t>
              </a:r>
            </a:p>
          </p:txBody>
        </p:sp>
        <p:sp>
          <p:nvSpPr>
            <p:cNvPr id="28" name="Tekstvak 27">
              <a:extLst>
                <a:ext uri="{FF2B5EF4-FFF2-40B4-BE49-F238E27FC236}">
                  <a16:creationId xmlns:a16="http://schemas.microsoft.com/office/drawing/2014/main" id="{3CF1DB04-5D38-BD61-2949-513DFCFDC614}"/>
                </a:ext>
              </a:extLst>
            </p:cNvPr>
            <p:cNvSpPr txBox="1"/>
            <p:nvPr/>
          </p:nvSpPr>
          <p:spPr>
            <a:xfrm>
              <a:off x="8998573" y="3114715"/>
              <a:ext cx="836784" cy="307776"/>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Werkzaamheden uitvoeren</a:t>
              </a:r>
              <a:endParaRPr lang="nl-NL" sz="450" dirty="0">
                <a:solidFill>
                  <a:prstClr val="black"/>
                </a:solidFill>
                <a:latin typeface="Aptos" panose="02110004020202020204"/>
              </a:endParaRPr>
            </a:p>
          </p:txBody>
        </p:sp>
      </p:grpSp>
      <p:grpSp>
        <p:nvGrpSpPr>
          <p:cNvPr id="29" name="Groep 28">
            <a:extLst>
              <a:ext uri="{FF2B5EF4-FFF2-40B4-BE49-F238E27FC236}">
                <a16:creationId xmlns:a16="http://schemas.microsoft.com/office/drawing/2014/main" id="{2B9B0D61-1DFD-E14E-FCD5-F2A88377A060}"/>
              </a:ext>
            </a:extLst>
          </p:cNvPr>
          <p:cNvGrpSpPr/>
          <p:nvPr/>
        </p:nvGrpSpPr>
        <p:grpSpPr>
          <a:xfrm>
            <a:off x="3113957" y="1807140"/>
            <a:ext cx="678744" cy="403557"/>
            <a:chOff x="10461793" y="2791183"/>
            <a:chExt cx="904992" cy="538076"/>
          </a:xfrm>
        </p:grpSpPr>
        <p:sp>
          <p:nvSpPr>
            <p:cNvPr id="30" name="Rechthoek: afgeronde hoeken 29">
              <a:extLst>
                <a:ext uri="{FF2B5EF4-FFF2-40B4-BE49-F238E27FC236}">
                  <a16:creationId xmlns:a16="http://schemas.microsoft.com/office/drawing/2014/main" id="{4B234C6F-5F12-D697-89DE-34C163EE0CD2}"/>
                </a:ext>
              </a:extLst>
            </p:cNvPr>
            <p:cNvSpPr/>
            <p:nvPr/>
          </p:nvSpPr>
          <p:spPr>
            <a:xfrm>
              <a:off x="10524169" y="2806869"/>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33" name="Tekstvak 32">
              <a:extLst>
                <a:ext uri="{FF2B5EF4-FFF2-40B4-BE49-F238E27FC236}">
                  <a16:creationId xmlns:a16="http://schemas.microsoft.com/office/drawing/2014/main" id="{609E260E-BC33-7133-01CD-DBB6F25569BF}"/>
                </a:ext>
              </a:extLst>
            </p:cNvPr>
            <p:cNvSpPr txBox="1"/>
            <p:nvPr/>
          </p:nvSpPr>
          <p:spPr>
            <a:xfrm>
              <a:off x="10591954" y="2791183"/>
              <a:ext cx="650179" cy="276998"/>
            </a:xfrm>
            <a:prstGeom prst="rect">
              <a:avLst/>
            </a:prstGeom>
            <a:noFill/>
          </p:spPr>
          <p:txBody>
            <a:bodyPr wrap="none" rtlCol="0">
              <a:spAutoFit/>
            </a:bodyPr>
            <a:lstStyle/>
            <a:p>
              <a:pPr>
                <a:defRPr/>
              </a:pPr>
              <a:r>
                <a:rPr lang="nl-NL" sz="750" dirty="0">
                  <a:solidFill>
                    <a:prstClr val="black"/>
                  </a:solidFill>
                  <a:latin typeface="Aptos" panose="02110004020202020204"/>
                </a:rPr>
                <a:t>C.3.1.9</a:t>
              </a:r>
            </a:p>
          </p:txBody>
        </p:sp>
        <p:sp>
          <p:nvSpPr>
            <p:cNvPr id="34" name="Tekstvak 33">
              <a:extLst>
                <a:ext uri="{FF2B5EF4-FFF2-40B4-BE49-F238E27FC236}">
                  <a16:creationId xmlns:a16="http://schemas.microsoft.com/office/drawing/2014/main" id="{F99EE6CC-ABC7-0BD0-9AE9-2FBC77CF6148}"/>
                </a:ext>
              </a:extLst>
            </p:cNvPr>
            <p:cNvSpPr txBox="1"/>
            <p:nvPr/>
          </p:nvSpPr>
          <p:spPr>
            <a:xfrm>
              <a:off x="10461793" y="2929150"/>
              <a:ext cx="904992" cy="400109"/>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Netcomponent in levenscyclusbeheer opnemen</a:t>
              </a:r>
              <a:endParaRPr lang="nl-NL" sz="450" dirty="0">
                <a:solidFill>
                  <a:prstClr val="black"/>
                </a:solidFill>
                <a:latin typeface="Aptos" panose="02110004020202020204"/>
              </a:endParaRPr>
            </a:p>
          </p:txBody>
        </p:sp>
      </p:grpSp>
      <p:grpSp>
        <p:nvGrpSpPr>
          <p:cNvPr id="35" name="Groep 34">
            <a:extLst>
              <a:ext uri="{FF2B5EF4-FFF2-40B4-BE49-F238E27FC236}">
                <a16:creationId xmlns:a16="http://schemas.microsoft.com/office/drawing/2014/main" id="{545B0C70-C20F-3DE8-AD07-BA71952B13E4}"/>
              </a:ext>
            </a:extLst>
          </p:cNvPr>
          <p:cNvGrpSpPr/>
          <p:nvPr/>
        </p:nvGrpSpPr>
        <p:grpSpPr>
          <a:xfrm>
            <a:off x="1753005" y="2296245"/>
            <a:ext cx="650132" cy="487143"/>
            <a:chOff x="10448224" y="1233579"/>
            <a:chExt cx="866843" cy="649524"/>
          </a:xfrm>
        </p:grpSpPr>
        <p:sp>
          <p:nvSpPr>
            <p:cNvPr id="36" name="Rechthoek: afgeronde hoeken 35">
              <a:extLst>
                <a:ext uri="{FF2B5EF4-FFF2-40B4-BE49-F238E27FC236}">
                  <a16:creationId xmlns:a16="http://schemas.microsoft.com/office/drawing/2014/main" id="{03E9B52C-402A-0A8C-F2F8-31AF7685AF8E}"/>
                </a:ext>
              </a:extLst>
            </p:cNvPr>
            <p:cNvSpPr/>
            <p:nvPr/>
          </p:nvSpPr>
          <p:spPr>
            <a:xfrm>
              <a:off x="10524124" y="1233579"/>
              <a:ext cx="790943" cy="649524"/>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37" name="Tekstvak 36">
              <a:extLst>
                <a:ext uri="{FF2B5EF4-FFF2-40B4-BE49-F238E27FC236}">
                  <a16:creationId xmlns:a16="http://schemas.microsoft.com/office/drawing/2014/main" id="{7396A5C5-763F-AD6A-5CCB-F55E202D3879}"/>
                </a:ext>
              </a:extLst>
            </p:cNvPr>
            <p:cNvSpPr txBox="1"/>
            <p:nvPr/>
          </p:nvSpPr>
          <p:spPr>
            <a:xfrm>
              <a:off x="10580816" y="1242950"/>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C.2.1.5</a:t>
              </a:r>
            </a:p>
          </p:txBody>
        </p:sp>
        <p:sp>
          <p:nvSpPr>
            <p:cNvPr id="38" name="Tekstvak 37">
              <a:extLst>
                <a:ext uri="{FF2B5EF4-FFF2-40B4-BE49-F238E27FC236}">
                  <a16:creationId xmlns:a16="http://schemas.microsoft.com/office/drawing/2014/main" id="{9423952D-297C-DA6F-4D49-B85846732F3D}"/>
                </a:ext>
              </a:extLst>
            </p:cNvPr>
            <p:cNvSpPr txBox="1"/>
            <p:nvPr/>
          </p:nvSpPr>
          <p:spPr>
            <a:xfrm>
              <a:off x="10448224" y="1389322"/>
              <a:ext cx="856878" cy="492443"/>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Energienetten opnemen in de besturing van energietransport</a:t>
              </a:r>
              <a:endParaRPr lang="nl-NL" sz="450" dirty="0">
                <a:solidFill>
                  <a:prstClr val="black"/>
                </a:solidFill>
                <a:latin typeface="Aptos" panose="02110004020202020204"/>
              </a:endParaRPr>
            </a:p>
          </p:txBody>
        </p:sp>
      </p:grpSp>
      <p:grpSp>
        <p:nvGrpSpPr>
          <p:cNvPr id="39" name="Groep 38">
            <a:extLst>
              <a:ext uri="{FF2B5EF4-FFF2-40B4-BE49-F238E27FC236}">
                <a16:creationId xmlns:a16="http://schemas.microsoft.com/office/drawing/2014/main" id="{847F7A6F-2F99-1F82-25C3-C47482B8CA64}"/>
              </a:ext>
            </a:extLst>
          </p:cNvPr>
          <p:cNvGrpSpPr/>
          <p:nvPr/>
        </p:nvGrpSpPr>
        <p:grpSpPr>
          <a:xfrm>
            <a:off x="421794" y="1788885"/>
            <a:ext cx="673519" cy="460172"/>
            <a:chOff x="1591747" y="1003429"/>
            <a:chExt cx="898025" cy="613562"/>
          </a:xfrm>
        </p:grpSpPr>
        <p:sp>
          <p:nvSpPr>
            <p:cNvPr id="40" name="Rechthoek: afgeronde hoeken 39">
              <a:extLst>
                <a:ext uri="{FF2B5EF4-FFF2-40B4-BE49-F238E27FC236}">
                  <a16:creationId xmlns:a16="http://schemas.microsoft.com/office/drawing/2014/main" id="{567453DB-DCB1-31A2-253B-9E9C910A84AA}"/>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a:solidFill>
                  <a:srgbClr val="625D62">
                    <a:lumMod val="50000"/>
                  </a:srgbClr>
                </a:solidFill>
                <a:latin typeface="Microsoft JhengHei Light"/>
              </a:endParaRPr>
            </a:p>
          </p:txBody>
        </p:sp>
        <p:sp>
          <p:nvSpPr>
            <p:cNvPr id="41" name="Tekstvak 40">
              <a:extLst>
                <a:ext uri="{FF2B5EF4-FFF2-40B4-BE49-F238E27FC236}">
                  <a16:creationId xmlns:a16="http://schemas.microsoft.com/office/drawing/2014/main" id="{6553115E-0CE2-11A7-81CC-75DAFDD6C294}"/>
                </a:ext>
              </a:extLst>
            </p:cNvPr>
            <p:cNvSpPr txBox="1"/>
            <p:nvPr/>
          </p:nvSpPr>
          <p:spPr>
            <a:xfrm>
              <a:off x="1591747" y="1124548"/>
              <a:ext cx="898025" cy="492443"/>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42" name="Tekstvak 41">
              <a:extLst>
                <a:ext uri="{FF2B5EF4-FFF2-40B4-BE49-F238E27FC236}">
                  <a16:creationId xmlns:a16="http://schemas.microsoft.com/office/drawing/2014/main" id="{B3484496-8836-974A-7667-5492F7FF76D5}"/>
                </a:ext>
              </a:extLst>
            </p:cNvPr>
            <p:cNvSpPr txBox="1"/>
            <p:nvPr/>
          </p:nvSpPr>
          <p:spPr>
            <a:xfrm>
              <a:off x="1742448" y="1003429"/>
              <a:ext cx="650178" cy="276998"/>
            </a:xfrm>
            <a:prstGeom prst="rect">
              <a:avLst/>
            </a:prstGeom>
            <a:noFill/>
          </p:spPr>
          <p:txBody>
            <a:bodyPr wrap="none" rtlCol="0">
              <a:spAutoFit/>
            </a:bodyPr>
            <a:lstStyle/>
            <a:p>
              <a:pPr>
                <a:defRPr/>
              </a:pPr>
              <a:r>
                <a:rPr lang="nl-NL" sz="750" dirty="0">
                  <a:solidFill>
                    <a:prstClr val="black"/>
                  </a:solidFill>
                  <a:latin typeface="Aptos" panose="02110004020202020204"/>
                </a:rPr>
                <a:t>C.1.1.2</a:t>
              </a:r>
            </a:p>
          </p:txBody>
        </p:sp>
      </p:grpSp>
      <p:cxnSp>
        <p:nvCxnSpPr>
          <p:cNvPr id="43" name="Rechte verbindingslijn 42">
            <a:extLst>
              <a:ext uri="{FF2B5EF4-FFF2-40B4-BE49-F238E27FC236}">
                <a16:creationId xmlns:a16="http://schemas.microsoft.com/office/drawing/2014/main" id="{8D6676F3-2021-03F6-83F6-A6918213B580}"/>
              </a:ext>
            </a:extLst>
          </p:cNvPr>
          <p:cNvCxnSpPr>
            <a:cxnSpLocks/>
            <a:stCxn id="84" idx="1"/>
            <a:endCxn id="85" idx="6"/>
          </p:cNvCxnSpPr>
          <p:nvPr/>
        </p:nvCxnSpPr>
        <p:spPr>
          <a:xfrm flipH="1" flipV="1">
            <a:off x="3727888" y="2177777"/>
            <a:ext cx="2060140" cy="890333"/>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45" name="Rechte verbindingslijn 44">
            <a:extLst>
              <a:ext uri="{FF2B5EF4-FFF2-40B4-BE49-F238E27FC236}">
                <a16:creationId xmlns:a16="http://schemas.microsoft.com/office/drawing/2014/main" id="{570C7305-626E-C45C-8F1C-B246C3E9E962}"/>
              </a:ext>
            </a:extLst>
          </p:cNvPr>
          <p:cNvCxnSpPr>
            <a:cxnSpLocks/>
            <a:stCxn id="83" idx="4"/>
            <a:endCxn id="84" idx="0"/>
          </p:cNvCxnSpPr>
          <p:nvPr/>
        </p:nvCxnSpPr>
        <p:spPr>
          <a:xfrm>
            <a:off x="5821510" y="2631223"/>
            <a:ext cx="6299" cy="421520"/>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46" name="Rechte verbindingslijn 45">
            <a:extLst>
              <a:ext uri="{FF2B5EF4-FFF2-40B4-BE49-F238E27FC236}">
                <a16:creationId xmlns:a16="http://schemas.microsoft.com/office/drawing/2014/main" id="{7A4AE5CD-B32D-D0EA-6517-FFF5E05E38B9}"/>
              </a:ext>
            </a:extLst>
          </p:cNvPr>
          <p:cNvCxnSpPr>
            <a:cxnSpLocks/>
            <a:stCxn id="83" idx="2"/>
            <a:endCxn id="82" idx="7"/>
          </p:cNvCxnSpPr>
          <p:nvPr/>
        </p:nvCxnSpPr>
        <p:spPr>
          <a:xfrm flipH="1">
            <a:off x="3776223" y="2578758"/>
            <a:ext cx="1989027" cy="1355224"/>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48" name="Rechte verbindingslijn 47">
            <a:extLst>
              <a:ext uri="{FF2B5EF4-FFF2-40B4-BE49-F238E27FC236}">
                <a16:creationId xmlns:a16="http://schemas.microsoft.com/office/drawing/2014/main" id="{2680E6D6-C241-CC22-329C-26331BBD42E2}"/>
              </a:ext>
            </a:extLst>
          </p:cNvPr>
          <p:cNvCxnSpPr>
            <a:cxnSpLocks/>
            <a:stCxn id="82" idx="0"/>
            <a:endCxn id="80" idx="4"/>
          </p:cNvCxnSpPr>
          <p:nvPr/>
        </p:nvCxnSpPr>
        <p:spPr>
          <a:xfrm flipH="1" flipV="1">
            <a:off x="3729166" y="2501590"/>
            <a:ext cx="7277" cy="1417025"/>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51" name="Rechte verbindingslijn 50">
            <a:extLst>
              <a:ext uri="{FF2B5EF4-FFF2-40B4-BE49-F238E27FC236}">
                <a16:creationId xmlns:a16="http://schemas.microsoft.com/office/drawing/2014/main" id="{2ABB8A03-37AA-5B46-957D-2DB6488F9360}"/>
              </a:ext>
            </a:extLst>
          </p:cNvPr>
          <p:cNvCxnSpPr>
            <a:cxnSpLocks/>
            <a:stCxn id="86" idx="6"/>
            <a:endCxn id="85" idx="2"/>
          </p:cNvCxnSpPr>
          <p:nvPr/>
        </p:nvCxnSpPr>
        <p:spPr>
          <a:xfrm flipV="1">
            <a:off x="2440731" y="2177777"/>
            <a:ext cx="1174639" cy="111009"/>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52" name="Rechte verbindingslijn 51">
            <a:extLst>
              <a:ext uri="{FF2B5EF4-FFF2-40B4-BE49-F238E27FC236}">
                <a16:creationId xmlns:a16="http://schemas.microsoft.com/office/drawing/2014/main" id="{67ED8478-ECEB-16FA-7F25-F3A12496A4A0}"/>
              </a:ext>
            </a:extLst>
          </p:cNvPr>
          <p:cNvCxnSpPr>
            <a:cxnSpLocks/>
            <a:stCxn id="81" idx="5"/>
            <a:endCxn id="86" idx="2"/>
          </p:cNvCxnSpPr>
          <p:nvPr/>
        </p:nvCxnSpPr>
        <p:spPr>
          <a:xfrm>
            <a:off x="1080595" y="1922276"/>
            <a:ext cx="1247618" cy="366511"/>
          </a:xfrm>
          <a:prstGeom prst="line">
            <a:avLst/>
          </a:prstGeom>
          <a:ln w="38100">
            <a:solidFill>
              <a:srgbClr val="FF0000"/>
            </a:solidFill>
          </a:ln>
        </p:spPr>
        <p:style>
          <a:lnRef idx="2">
            <a:schemeClr val="accent2"/>
          </a:lnRef>
          <a:fillRef idx="0">
            <a:schemeClr val="accent2"/>
          </a:fillRef>
          <a:effectRef idx="1">
            <a:schemeClr val="accent2"/>
          </a:effectRef>
          <a:fontRef idx="minor">
            <a:schemeClr val="tx1"/>
          </a:fontRef>
        </p:style>
      </p:cxnSp>
      <p:sp>
        <p:nvSpPr>
          <p:cNvPr id="78" name="Ovaal 77">
            <a:extLst>
              <a:ext uri="{FF2B5EF4-FFF2-40B4-BE49-F238E27FC236}">
                <a16:creationId xmlns:a16="http://schemas.microsoft.com/office/drawing/2014/main" id="{E81F575E-C3A0-A5A8-857E-FF5B5FA55486}"/>
              </a:ext>
            </a:extLst>
          </p:cNvPr>
          <p:cNvSpPr/>
          <p:nvPr/>
        </p:nvSpPr>
        <p:spPr>
          <a:xfrm>
            <a:off x="3680554" y="3472681"/>
            <a:ext cx="112518" cy="104930"/>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3</a:t>
            </a:r>
          </a:p>
        </p:txBody>
      </p:sp>
      <p:sp>
        <p:nvSpPr>
          <p:cNvPr id="79" name="Ovaal 78">
            <a:extLst>
              <a:ext uri="{FF2B5EF4-FFF2-40B4-BE49-F238E27FC236}">
                <a16:creationId xmlns:a16="http://schemas.microsoft.com/office/drawing/2014/main" id="{C5C51E3D-5A43-29E0-600A-8F8598204099}"/>
              </a:ext>
            </a:extLst>
          </p:cNvPr>
          <p:cNvSpPr/>
          <p:nvPr/>
        </p:nvSpPr>
        <p:spPr>
          <a:xfrm>
            <a:off x="3672906" y="2914286"/>
            <a:ext cx="112518" cy="104930"/>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2</a:t>
            </a:r>
          </a:p>
        </p:txBody>
      </p:sp>
      <p:sp>
        <p:nvSpPr>
          <p:cNvPr id="80" name="Ovaal 79">
            <a:extLst>
              <a:ext uri="{FF2B5EF4-FFF2-40B4-BE49-F238E27FC236}">
                <a16:creationId xmlns:a16="http://schemas.microsoft.com/office/drawing/2014/main" id="{96B9B364-2F4E-080B-A4DA-A31C7E90F2A2}"/>
              </a:ext>
            </a:extLst>
          </p:cNvPr>
          <p:cNvSpPr/>
          <p:nvPr/>
        </p:nvSpPr>
        <p:spPr>
          <a:xfrm>
            <a:off x="3672906" y="2396660"/>
            <a:ext cx="112518" cy="104930"/>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1</a:t>
            </a:r>
          </a:p>
        </p:txBody>
      </p:sp>
      <p:sp>
        <p:nvSpPr>
          <p:cNvPr id="81" name="Ovaal 80">
            <a:extLst>
              <a:ext uri="{FF2B5EF4-FFF2-40B4-BE49-F238E27FC236}">
                <a16:creationId xmlns:a16="http://schemas.microsoft.com/office/drawing/2014/main" id="{B94EA3E4-FC4A-1D9B-5A93-19F188B8FB17}"/>
              </a:ext>
            </a:extLst>
          </p:cNvPr>
          <p:cNvSpPr/>
          <p:nvPr/>
        </p:nvSpPr>
        <p:spPr>
          <a:xfrm>
            <a:off x="984556" y="1832713"/>
            <a:ext cx="112518" cy="104930"/>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9</a:t>
            </a:r>
          </a:p>
        </p:txBody>
      </p:sp>
      <p:sp>
        <p:nvSpPr>
          <p:cNvPr id="82" name="Ovaal 81">
            <a:extLst>
              <a:ext uri="{FF2B5EF4-FFF2-40B4-BE49-F238E27FC236}">
                <a16:creationId xmlns:a16="http://schemas.microsoft.com/office/drawing/2014/main" id="{80CC0267-8A22-8899-1EAA-EB368EDFDFC6}"/>
              </a:ext>
            </a:extLst>
          </p:cNvPr>
          <p:cNvSpPr/>
          <p:nvPr/>
        </p:nvSpPr>
        <p:spPr>
          <a:xfrm>
            <a:off x="3680183" y="3918616"/>
            <a:ext cx="112518" cy="104930"/>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4</a:t>
            </a:r>
          </a:p>
        </p:txBody>
      </p:sp>
      <p:sp>
        <p:nvSpPr>
          <p:cNvPr id="83" name="Ovaal 82">
            <a:extLst>
              <a:ext uri="{FF2B5EF4-FFF2-40B4-BE49-F238E27FC236}">
                <a16:creationId xmlns:a16="http://schemas.microsoft.com/office/drawing/2014/main" id="{F6896260-36A3-36E0-25AA-47C5F6F11187}"/>
              </a:ext>
            </a:extLst>
          </p:cNvPr>
          <p:cNvSpPr/>
          <p:nvPr/>
        </p:nvSpPr>
        <p:spPr>
          <a:xfrm>
            <a:off x="5765250" y="2526293"/>
            <a:ext cx="112518" cy="104930"/>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5</a:t>
            </a:r>
          </a:p>
        </p:txBody>
      </p:sp>
      <p:sp>
        <p:nvSpPr>
          <p:cNvPr id="84" name="Ovaal 83">
            <a:extLst>
              <a:ext uri="{FF2B5EF4-FFF2-40B4-BE49-F238E27FC236}">
                <a16:creationId xmlns:a16="http://schemas.microsoft.com/office/drawing/2014/main" id="{D9CEE673-2713-3D2C-F695-CAA3AAD22755}"/>
              </a:ext>
            </a:extLst>
          </p:cNvPr>
          <p:cNvSpPr/>
          <p:nvPr/>
        </p:nvSpPr>
        <p:spPr>
          <a:xfrm>
            <a:off x="5771549" y="3052744"/>
            <a:ext cx="112518" cy="104930"/>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6</a:t>
            </a:r>
          </a:p>
        </p:txBody>
      </p:sp>
      <p:sp>
        <p:nvSpPr>
          <p:cNvPr id="85" name="Ovaal 84">
            <a:extLst>
              <a:ext uri="{FF2B5EF4-FFF2-40B4-BE49-F238E27FC236}">
                <a16:creationId xmlns:a16="http://schemas.microsoft.com/office/drawing/2014/main" id="{A0EBC27A-0C6B-740A-1783-8063AD188429}"/>
              </a:ext>
            </a:extLst>
          </p:cNvPr>
          <p:cNvSpPr/>
          <p:nvPr/>
        </p:nvSpPr>
        <p:spPr>
          <a:xfrm>
            <a:off x="3615370" y="2125312"/>
            <a:ext cx="112518" cy="104930"/>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7</a:t>
            </a:r>
          </a:p>
        </p:txBody>
      </p:sp>
      <p:sp>
        <p:nvSpPr>
          <p:cNvPr id="86" name="Ovaal 85">
            <a:extLst>
              <a:ext uri="{FF2B5EF4-FFF2-40B4-BE49-F238E27FC236}">
                <a16:creationId xmlns:a16="http://schemas.microsoft.com/office/drawing/2014/main" id="{F37C015E-FE1C-091C-79CE-C5F853069786}"/>
              </a:ext>
            </a:extLst>
          </p:cNvPr>
          <p:cNvSpPr/>
          <p:nvPr/>
        </p:nvSpPr>
        <p:spPr>
          <a:xfrm>
            <a:off x="2328213" y="2236321"/>
            <a:ext cx="112518" cy="104930"/>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8</a:t>
            </a:r>
          </a:p>
        </p:txBody>
      </p:sp>
    </p:spTree>
    <p:extLst>
      <p:ext uri="{BB962C8B-B14F-4D97-AF65-F5344CB8AC3E}">
        <p14:creationId xmlns:p14="http://schemas.microsoft.com/office/powerpoint/2010/main" val="421975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3DC1759-3ECB-4E66-BDAD-216C890143C1}"/>
              </a:ext>
            </a:extLst>
          </p:cNvPr>
          <p:cNvSpPr txBox="1">
            <a:spLocks/>
          </p:cNvSpPr>
          <p:nvPr/>
        </p:nvSpPr>
        <p:spPr>
          <a:xfrm>
            <a:off x="535676" y="39600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Inhoud presentatie: het </a:t>
            </a:r>
            <a:r>
              <a:rPr lang="nl-NL" sz="2100" err="1">
                <a:solidFill>
                  <a:srgbClr val="821E7D"/>
                </a:solidFill>
                <a:latin typeface="Microsoft JhengHei Light"/>
              </a:rPr>
              <a:t>NBility</a:t>
            </a:r>
            <a:r>
              <a:rPr lang="nl-NL" sz="2100">
                <a:solidFill>
                  <a:srgbClr val="821E7D"/>
                </a:solidFill>
                <a:latin typeface="Microsoft JhengHei Light"/>
              </a:rPr>
              <a:t> model</a:t>
            </a:r>
          </a:p>
          <a:p>
            <a:pPr defTabSz="685814">
              <a:lnSpc>
                <a:spcPts val="2100"/>
              </a:lnSpc>
              <a:defRPr/>
            </a:pPr>
            <a:endParaRPr lang="nl-NL" sz="2100">
              <a:solidFill>
                <a:srgbClr val="821E7D"/>
              </a:solidFill>
              <a:latin typeface="Microsoft JhengHei Light"/>
            </a:endParaRPr>
          </a:p>
        </p:txBody>
      </p:sp>
      <p:sp>
        <p:nvSpPr>
          <p:cNvPr id="6" name="Tijdelijke aanduiding voor inhoud 5">
            <a:extLst>
              <a:ext uri="{FF2B5EF4-FFF2-40B4-BE49-F238E27FC236}">
                <a16:creationId xmlns:a16="http://schemas.microsoft.com/office/drawing/2014/main" id="{C113AC2B-AF31-48D7-8C57-4A714F53A4F6}"/>
              </a:ext>
            </a:extLst>
          </p:cNvPr>
          <p:cNvSpPr txBox="1">
            <a:spLocks/>
          </p:cNvSpPr>
          <p:nvPr/>
        </p:nvSpPr>
        <p:spPr>
          <a:xfrm>
            <a:off x="513000" y="1137031"/>
            <a:ext cx="8032044" cy="3767153"/>
          </a:xfrm>
          <a:prstGeom prst="rect">
            <a:avLst/>
          </a:prstGeom>
        </p:spPr>
        <p:txBody>
          <a:bodyPr lIns="91440" tIns="45720" rIns="91440" bIns="45720" anchor="t"/>
          <a:lstStyle>
            <a:lvl1pPr marL="306000" indent="-306000" algn="l" defTabSz="914400" rtl="0" eaLnBrk="1" latinLnBrk="0" hangingPunct="1">
              <a:lnSpc>
                <a:spcPct val="100000"/>
              </a:lnSpc>
              <a:spcBef>
                <a:spcPts val="0"/>
              </a:spcBef>
              <a:spcAft>
                <a:spcPts val="1200"/>
              </a:spcAft>
              <a:buClr>
                <a:schemeClr val="tx2"/>
              </a:buClr>
              <a:buFont typeface="Wingdings" charset="2"/>
              <a:buChar char="§"/>
              <a:tabLst/>
              <a:defRPr sz="2400" kern="1200">
                <a:solidFill>
                  <a:schemeClr val="tx1"/>
                </a:solidFill>
                <a:latin typeface="+mn-lt"/>
                <a:ea typeface="+mn-ea"/>
                <a:cs typeface="+mn-cs"/>
              </a:defRPr>
            </a:lvl1pPr>
            <a:lvl2pPr marL="666000" indent="-306000" algn="l" defTabSz="914400" rtl="0" eaLnBrk="1" latinLnBrk="0" hangingPunct="1">
              <a:lnSpc>
                <a:spcPct val="120000"/>
              </a:lnSpc>
              <a:spcBef>
                <a:spcPts val="0"/>
              </a:spcBef>
              <a:spcAft>
                <a:spcPts val="1000"/>
              </a:spcAft>
              <a:buClr>
                <a:schemeClr val="accent1"/>
              </a:buClr>
              <a:buFont typeface="Wingdings" charset="2"/>
              <a:buChar char="§"/>
              <a:tabLst>
                <a:tab pos="390525" algn="l"/>
              </a:tabLst>
              <a:defRPr sz="2000" kern="1200">
                <a:solidFill>
                  <a:schemeClr val="tx1"/>
                </a:solidFill>
                <a:latin typeface="+mn-lt"/>
                <a:ea typeface="+mn-ea"/>
                <a:cs typeface="+mn-cs"/>
              </a:defRPr>
            </a:lvl2pPr>
            <a:lvl3pPr marL="1026000" indent="-306000" algn="l" defTabSz="914400" rtl="0" eaLnBrk="1" latinLnBrk="0" hangingPunct="1">
              <a:lnSpc>
                <a:spcPct val="120000"/>
              </a:lnSpc>
              <a:spcBef>
                <a:spcPts val="0"/>
              </a:spcBef>
              <a:spcAft>
                <a:spcPts val="900"/>
              </a:spcAft>
              <a:buClr>
                <a:schemeClr val="accent3"/>
              </a:buClr>
              <a:buFont typeface="Wingdings" charset="2"/>
              <a:buChar char="§"/>
              <a:tabLst/>
              <a:defRPr sz="1800" kern="1200">
                <a:solidFill>
                  <a:schemeClr val="tx1"/>
                </a:solidFill>
                <a:latin typeface="+mn-lt"/>
                <a:ea typeface="+mn-ea"/>
                <a:cs typeface="+mn-cs"/>
              </a:defRPr>
            </a:lvl3pPr>
            <a:lvl4pPr marL="1386000" indent="-306000" algn="l" defTabSz="914400" rtl="0" eaLnBrk="1" latinLnBrk="0" hangingPunct="1">
              <a:lnSpc>
                <a:spcPct val="120000"/>
              </a:lnSpc>
              <a:spcBef>
                <a:spcPts val="0"/>
              </a:spcBef>
              <a:spcAft>
                <a:spcPts val="900"/>
              </a:spcAft>
              <a:buClr>
                <a:schemeClr val="tx1"/>
              </a:buClr>
              <a:buFont typeface="Wingdings" charset="2"/>
              <a:buChar char="§"/>
              <a:tabLst/>
              <a:defRPr sz="1600" kern="1200">
                <a:solidFill>
                  <a:schemeClr val="tx1"/>
                </a:solidFill>
                <a:latin typeface="+mn-lt"/>
                <a:ea typeface="+mn-ea"/>
                <a:cs typeface="+mn-cs"/>
              </a:defRPr>
            </a:lvl4pPr>
            <a:lvl5pPr marL="1746000" indent="-306000" algn="l" defTabSz="914400" rtl="0" eaLnBrk="1" latinLnBrk="0" hangingPunct="1">
              <a:lnSpc>
                <a:spcPct val="120000"/>
              </a:lnSpc>
              <a:spcBef>
                <a:spcPts val="0"/>
              </a:spcBef>
              <a:spcAft>
                <a:spcPts val="800"/>
              </a:spcAft>
              <a:buClr>
                <a:schemeClr val="tx1"/>
              </a:buClr>
              <a:buFont typeface="Wingdings"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5435" indent="-305435">
              <a:spcAft>
                <a:spcPts val="450"/>
              </a:spcAft>
            </a:pPr>
            <a:r>
              <a:rPr lang="nl-NL" sz="1200">
                <a:solidFill>
                  <a:srgbClr val="605B9D"/>
                </a:solidFill>
                <a:latin typeface="Microsoft JhengHei Light"/>
                <a:ea typeface="Microsoft JhengHei Light"/>
              </a:rPr>
              <a:t>Deze presentatie bevat het </a:t>
            </a:r>
            <a:r>
              <a:rPr lang="nl-NL" sz="1200" err="1">
                <a:solidFill>
                  <a:srgbClr val="605B9D"/>
                </a:solidFill>
                <a:latin typeface="Microsoft JhengHei Light"/>
                <a:ea typeface="Microsoft JhengHei Light"/>
              </a:rPr>
              <a:t>NBility</a:t>
            </a:r>
            <a:r>
              <a:rPr lang="nl-NL" sz="1200">
                <a:solidFill>
                  <a:srgbClr val="605B9D"/>
                </a:solidFill>
                <a:latin typeface="Microsoft JhengHei Light"/>
                <a:ea typeface="Microsoft JhengHei Light"/>
              </a:rPr>
              <a:t> model bestaande uit de Business </a:t>
            </a:r>
            <a:r>
              <a:rPr lang="nl-NL" sz="1200" err="1">
                <a:solidFill>
                  <a:srgbClr val="605B9D"/>
                </a:solidFill>
                <a:latin typeface="Microsoft JhengHei Light"/>
                <a:ea typeface="Microsoft JhengHei Light"/>
              </a:rPr>
              <a:t>capabilities</a:t>
            </a:r>
            <a:r>
              <a:rPr lang="nl-NL" sz="1200">
                <a:solidFill>
                  <a:srgbClr val="605B9D"/>
                </a:solidFill>
                <a:latin typeface="Microsoft JhengHei Light"/>
                <a:ea typeface="Microsoft JhengHei Light"/>
              </a:rPr>
              <a:t>, de Waardestromen en de Bedrijfsobjecten van een Netbeheerder.</a:t>
            </a:r>
            <a:endParaRPr lang="nl-NL">
              <a:latin typeface="Microsoft JhengHei Light"/>
              <a:ea typeface="Microsoft JhengHei Light"/>
            </a:endParaRPr>
          </a:p>
          <a:p>
            <a:pPr marL="665480" lvl="1" indent="-305435">
              <a:spcAft>
                <a:spcPts val="450"/>
              </a:spcAft>
            </a:pPr>
            <a:r>
              <a:rPr lang="nl-NL" sz="1100">
                <a:solidFill>
                  <a:srgbClr val="605B9D"/>
                </a:solidFill>
                <a:latin typeface="Microsoft JhengHei Light"/>
                <a:ea typeface="Microsoft JhengHei Light"/>
              </a:rPr>
              <a:t>Deze presentatie bevat animaties.</a:t>
            </a:r>
          </a:p>
          <a:p>
            <a:pPr marL="305435" indent="-305435">
              <a:spcAft>
                <a:spcPts val="450"/>
              </a:spcAft>
            </a:pPr>
            <a:endParaRPr lang="nl-NL" sz="12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1200">
                <a:solidFill>
                  <a:srgbClr val="605B9D"/>
                </a:solidFill>
                <a:latin typeface="Microsoft JhengHei Light"/>
                <a:ea typeface="Microsoft JhengHei Light"/>
              </a:rPr>
              <a:t>Voor nadere toelichting zie: `Introductiepresentatie </a:t>
            </a:r>
            <a:r>
              <a:rPr lang="nl-NL" sz="1200" err="1">
                <a:solidFill>
                  <a:srgbClr val="605B9D"/>
                </a:solidFill>
                <a:latin typeface="Microsoft JhengHei Light"/>
                <a:ea typeface="Microsoft JhengHei Light"/>
              </a:rPr>
              <a:t>NBility</a:t>
            </a:r>
            <a:r>
              <a:rPr lang="nl-NL" sz="1200">
                <a:solidFill>
                  <a:srgbClr val="605B9D"/>
                </a:solidFill>
                <a:latin typeface="Microsoft JhengHei Light"/>
                <a:ea typeface="Microsoft JhengHei Light"/>
              </a:rPr>
              <a:t> 2.4` met</a:t>
            </a:r>
            <a:endParaRPr lang="nl-NL" sz="1200">
              <a:solidFill>
                <a:srgbClr val="605B9D"/>
              </a:solidFill>
              <a:latin typeface="Microsoft JhengHei Light" panose="020B0304030504040204" pitchFamily="34" charset="-120"/>
              <a:ea typeface="Microsoft JhengHei Light" panose="020B0304030504040204" pitchFamily="34" charset="-120"/>
            </a:endParaRPr>
          </a:p>
          <a:p>
            <a:pPr marL="665480" lvl="1" indent="-305435">
              <a:spcAft>
                <a:spcPts val="450"/>
              </a:spcAft>
            </a:pPr>
            <a:r>
              <a:rPr lang="nl-NL" sz="1100">
                <a:solidFill>
                  <a:srgbClr val="605B9D"/>
                </a:solidFill>
                <a:latin typeface="Microsoft JhengHei Light"/>
                <a:ea typeface="Microsoft JhengHei Light"/>
              </a:rPr>
              <a:t>Uitleg wat het model is, </a:t>
            </a:r>
            <a:endParaRPr lang="nl-NL" sz="1100">
              <a:solidFill>
                <a:srgbClr val="605B9D"/>
              </a:solidFill>
              <a:latin typeface="Microsoft JhengHei Light" panose="020B0304030504040204" pitchFamily="34" charset="-120"/>
              <a:ea typeface="Microsoft JhengHei Light" panose="020B0304030504040204" pitchFamily="34" charset="-120"/>
            </a:endParaRPr>
          </a:p>
          <a:p>
            <a:pPr marL="665480" lvl="1" indent="-305435">
              <a:spcAft>
                <a:spcPts val="450"/>
              </a:spcAft>
            </a:pPr>
            <a:r>
              <a:rPr lang="nl-NL" sz="1100">
                <a:solidFill>
                  <a:srgbClr val="605B9D"/>
                </a:solidFill>
                <a:latin typeface="Microsoft JhengHei Light"/>
                <a:ea typeface="Microsoft JhengHei Light"/>
              </a:rPr>
              <a:t>Het beheer van het model inclusief contactpersonen</a:t>
            </a:r>
          </a:p>
          <a:p>
            <a:pPr marL="665480" lvl="1" indent="-305435">
              <a:spcAft>
                <a:spcPts val="450"/>
              </a:spcAft>
            </a:pPr>
            <a:r>
              <a:rPr lang="nl-NL" sz="1100">
                <a:solidFill>
                  <a:srgbClr val="605B9D"/>
                </a:solidFill>
                <a:latin typeface="Microsoft JhengHei Light"/>
                <a:ea typeface="Microsoft JhengHei Light"/>
              </a:rPr>
              <a:t>De toegevoegde waarde van het model</a:t>
            </a:r>
          </a:p>
          <a:p>
            <a:pPr marL="665480" lvl="1" indent="-305435">
              <a:spcAft>
                <a:spcPts val="450"/>
              </a:spcAft>
            </a:pPr>
            <a:r>
              <a:rPr lang="nl-NL" sz="1100">
                <a:solidFill>
                  <a:srgbClr val="605B9D"/>
                </a:solidFill>
                <a:latin typeface="Microsoft JhengHei Light"/>
                <a:ea typeface="Microsoft JhengHei Light"/>
              </a:rPr>
              <a:t>De veel voorkomende vragen en antwoorden.</a:t>
            </a:r>
          </a:p>
          <a:p>
            <a:pPr marL="665480" lvl="1" indent="-305435">
              <a:spcAft>
                <a:spcPts val="450"/>
              </a:spcAft>
            </a:pPr>
            <a:endParaRPr lang="nl-NL" sz="11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1200">
                <a:solidFill>
                  <a:srgbClr val="605B9D"/>
                </a:solidFill>
                <a:latin typeface="Microsoft JhengHei Light"/>
                <a:ea typeface="Microsoft JhengHei Light"/>
              </a:rPr>
              <a:t>De omschrijvingen van de business </a:t>
            </a:r>
            <a:r>
              <a:rPr lang="nl-NL" sz="1200" err="1">
                <a:solidFill>
                  <a:srgbClr val="605B9D"/>
                </a:solidFill>
                <a:latin typeface="Microsoft JhengHei Light"/>
                <a:ea typeface="Microsoft JhengHei Light"/>
              </a:rPr>
              <a:t>capabilities</a:t>
            </a:r>
            <a:r>
              <a:rPr lang="nl-NL" sz="1200">
                <a:solidFill>
                  <a:srgbClr val="605B9D"/>
                </a:solidFill>
                <a:latin typeface="Microsoft JhengHei Light"/>
                <a:ea typeface="Microsoft JhengHei Light"/>
              </a:rPr>
              <a:t>, business objecten en Engelse vertaling zijn opgenomen in </a:t>
            </a:r>
            <a:r>
              <a:rPr lang="nl-NL" sz="1200" err="1">
                <a:solidFill>
                  <a:srgbClr val="605B9D"/>
                </a:solidFill>
                <a:latin typeface="Microsoft JhengHei Light"/>
                <a:ea typeface="Microsoft JhengHei Light"/>
              </a:rPr>
              <a:t>excel</a:t>
            </a:r>
            <a:r>
              <a:rPr lang="nl-NL" sz="1200">
                <a:solidFill>
                  <a:srgbClr val="605B9D"/>
                </a:solidFill>
                <a:latin typeface="Microsoft JhengHei Light"/>
                <a:ea typeface="Microsoft JhengHei Light"/>
              </a:rPr>
              <a:t> bestand `</a:t>
            </a:r>
            <a:r>
              <a:rPr lang="nl-NL" sz="1200" err="1">
                <a:solidFill>
                  <a:srgbClr val="605B9D"/>
                </a:solidFill>
                <a:latin typeface="Microsoft JhengHei Light"/>
                <a:ea typeface="Microsoft JhengHei Light"/>
              </a:rPr>
              <a:t>NBility</a:t>
            </a:r>
            <a:r>
              <a:rPr lang="nl-NL" sz="1200">
                <a:solidFill>
                  <a:srgbClr val="605B9D"/>
                </a:solidFill>
                <a:latin typeface="Microsoft JhengHei Light"/>
                <a:ea typeface="Microsoft JhengHei Light"/>
              </a:rPr>
              <a:t> 2.4`</a:t>
            </a:r>
          </a:p>
          <a:p>
            <a:pPr marL="305435" indent="-305435">
              <a:spcAft>
                <a:spcPts val="450"/>
              </a:spcAft>
            </a:pPr>
            <a:endParaRPr lang="nl-NL" sz="1200">
              <a:solidFill>
                <a:srgbClr val="605B9D"/>
              </a:solidFill>
              <a:latin typeface="Microsoft JhengHei Light" panose="020B0304030504040204" pitchFamily="34" charset="-120"/>
              <a:ea typeface="Microsoft JhengHei Light" panose="020B0304030504040204" pitchFamily="34" charset="-120"/>
            </a:endParaRPr>
          </a:p>
          <a:p>
            <a:pPr marL="305435" indent="-305435">
              <a:spcAft>
                <a:spcPts val="450"/>
              </a:spcAft>
            </a:pPr>
            <a:r>
              <a:rPr lang="nl-NL" sz="1200">
                <a:solidFill>
                  <a:srgbClr val="605B9D"/>
                </a:solidFill>
                <a:latin typeface="Microsoft JhengHei Light"/>
                <a:ea typeface="Microsoft JhengHei Light"/>
              </a:rPr>
              <a:t>De Engelse vertaling van het model is in een aparte </a:t>
            </a:r>
            <a:r>
              <a:rPr lang="nl-NL" sz="1200" err="1">
                <a:solidFill>
                  <a:srgbClr val="605B9D"/>
                </a:solidFill>
                <a:latin typeface="Microsoft JhengHei Light"/>
                <a:ea typeface="Microsoft JhengHei Light"/>
              </a:rPr>
              <a:t>powerpoint</a:t>
            </a:r>
            <a:r>
              <a:rPr lang="nl-NL" sz="1200">
                <a:solidFill>
                  <a:srgbClr val="605B9D"/>
                </a:solidFill>
                <a:latin typeface="Microsoft JhengHei Light"/>
                <a:ea typeface="Microsoft JhengHei Light"/>
              </a:rPr>
              <a:t> opgenomen `</a:t>
            </a:r>
            <a:r>
              <a:rPr lang="nl-NL" sz="1200" err="1">
                <a:solidFill>
                  <a:srgbClr val="605B9D"/>
                </a:solidFill>
                <a:latin typeface="Microsoft JhengHei Light"/>
                <a:ea typeface="Microsoft JhengHei Light"/>
              </a:rPr>
              <a:t>NBility</a:t>
            </a:r>
            <a:r>
              <a:rPr lang="nl-NL" sz="1200">
                <a:solidFill>
                  <a:srgbClr val="605B9D"/>
                </a:solidFill>
                <a:latin typeface="Microsoft JhengHei Light"/>
                <a:ea typeface="Microsoft JhengHei Light"/>
              </a:rPr>
              <a:t> 2.4 – English`</a:t>
            </a:r>
          </a:p>
          <a:p>
            <a:pPr marL="0" indent="0">
              <a:spcAft>
                <a:spcPts val="450"/>
              </a:spcAft>
              <a:buNone/>
            </a:pPr>
            <a:endParaRPr lang="nl-NL" sz="900">
              <a:solidFill>
                <a:srgbClr val="605B9D"/>
              </a:solidFill>
              <a:latin typeface="Microsoft JhengHei Light" panose="020B0304030504040204" pitchFamily="34" charset="-120"/>
              <a:ea typeface="Microsoft JhengHei Light" panose="020B0304030504040204" pitchFamily="34" charset="-120"/>
            </a:endParaRPr>
          </a:p>
        </p:txBody>
      </p:sp>
      <p:sp>
        <p:nvSpPr>
          <p:cNvPr id="16" name="Tijdelijke aanduiding voor tekst 2">
            <a:extLst>
              <a:ext uri="{FF2B5EF4-FFF2-40B4-BE49-F238E27FC236}">
                <a16:creationId xmlns:a16="http://schemas.microsoft.com/office/drawing/2014/main" id="{98DBD477-C6BC-402B-8D23-DA923BDCCA3A}"/>
              </a:ext>
            </a:extLst>
          </p:cNvPr>
          <p:cNvSpPr txBox="1">
            <a:spLocks/>
          </p:cNvSpPr>
          <p:nvPr/>
        </p:nvSpPr>
        <p:spPr>
          <a:xfrm>
            <a:off x="513000" y="70549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Beschrijving onderdelen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NBility</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model</a:t>
            </a:r>
          </a:p>
        </p:txBody>
      </p:sp>
      <p:sp>
        <p:nvSpPr>
          <p:cNvPr id="8" name="Tijdelijke aanduiding voor dianummer 2">
            <a:extLst>
              <a:ext uri="{FF2B5EF4-FFF2-40B4-BE49-F238E27FC236}">
                <a16:creationId xmlns:a16="http://schemas.microsoft.com/office/drawing/2014/main" id="{9EE902FF-D8AB-4366-A792-1B2784EE146F}"/>
              </a:ext>
            </a:extLst>
          </p:cNvPr>
          <p:cNvSpPr txBox="1">
            <a:spLocks/>
          </p:cNvSpPr>
          <p:nvPr/>
        </p:nvSpPr>
        <p:spPr>
          <a:xfrm>
            <a:off x="747964" y="4904400"/>
            <a:ext cx="360000" cy="216000"/>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2</a:t>
            </a:fld>
            <a:endParaRPr lang="en-GB" sz="750">
              <a:solidFill>
                <a:srgbClr val="625D62">
                  <a:tint val="75000"/>
                </a:srgbClr>
              </a:solidFill>
              <a:latin typeface="Arial"/>
            </a:endParaRPr>
          </a:p>
        </p:txBody>
      </p:sp>
    </p:spTree>
    <p:extLst>
      <p:ext uri="{BB962C8B-B14F-4D97-AF65-F5344CB8AC3E}">
        <p14:creationId xmlns:p14="http://schemas.microsoft.com/office/powerpoint/2010/main" val="3114503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3A29E-E17B-AF74-24D0-1F2A71113FF9}"/>
            </a:ext>
          </a:extLst>
        </p:cNvPr>
        <p:cNvGrpSpPr/>
        <p:nvPr/>
      </p:nvGrpSpPr>
      <p:grpSpPr>
        <a:xfrm>
          <a:off x="0" y="0"/>
          <a:ext cx="0" cy="0"/>
          <a:chOff x="0" y="0"/>
          <a:chExt cx="0" cy="0"/>
        </a:xfrm>
      </p:grpSpPr>
      <p:sp>
        <p:nvSpPr>
          <p:cNvPr id="71" name="Titel 1">
            <a:extLst>
              <a:ext uri="{FF2B5EF4-FFF2-40B4-BE49-F238E27FC236}">
                <a16:creationId xmlns:a16="http://schemas.microsoft.com/office/drawing/2014/main" id="{A00C254E-FAB7-F241-C4B1-19EE7E2DEE9D}"/>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2" name="Rechthoek 1">
            <a:extLst>
              <a:ext uri="{FF2B5EF4-FFF2-40B4-BE49-F238E27FC236}">
                <a16:creationId xmlns:a16="http://schemas.microsoft.com/office/drawing/2014/main" id="{5DD28AA9-9A2B-84E9-527A-C3D6B214AD9C}"/>
              </a:ext>
            </a:extLst>
          </p:cNvPr>
          <p:cNvSpPr/>
          <p:nvPr/>
        </p:nvSpPr>
        <p:spPr>
          <a:xfrm>
            <a:off x="308522" y="646680"/>
            <a:ext cx="7962066" cy="4441513"/>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4" name="Groep 3">
            <a:extLst>
              <a:ext uri="{FF2B5EF4-FFF2-40B4-BE49-F238E27FC236}">
                <a16:creationId xmlns:a16="http://schemas.microsoft.com/office/drawing/2014/main" id="{AAD943FF-E280-76A0-AB4F-DDF4CB232AE8}"/>
              </a:ext>
            </a:extLst>
          </p:cNvPr>
          <p:cNvGrpSpPr/>
          <p:nvPr/>
        </p:nvGrpSpPr>
        <p:grpSpPr>
          <a:xfrm>
            <a:off x="6722993" y="3787017"/>
            <a:ext cx="760139" cy="396126"/>
            <a:chOff x="8963990" y="5049353"/>
            <a:chExt cx="1013519" cy="528167"/>
          </a:xfrm>
        </p:grpSpPr>
        <p:sp>
          <p:nvSpPr>
            <p:cNvPr id="31" name="Rechthoek: afgeronde hoeken 30">
              <a:extLst>
                <a:ext uri="{FF2B5EF4-FFF2-40B4-BE49-F238E27FC236}">
                  <a16:creationId xmlns:a16="http://schemas.microsoft.com/office/drawing/2014/main" id="{42FC09D3-4DDB-ECEA-85C2-78331D1E42A3}"/>
                </a:ext>
              </a:extLst>
            </p:cNvPr>
            <p:cNvSpPr/>
            <p:nvPr/>
          </p:nvSpPr>
          <p:spPr>
            <a:xfrm>
              <a:off x="9027934" y="5059332"/>
              <a:ext cx="861000"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32" name="Tekstvak 31">
              <a:extLst>
                <a:ext uri="{FF2B5EF4-FFF2-40B4-BE49-F238E27FC236}">
                  <a16:creationId xmlns:a16="http://schemas.microsoft.com/office/drawing/2014/main" id="{553D712A-A402-2024-CBA2-4DAD72723734}"/>
                </a:ext>
              </a:extLst>
            </p:cNvPr>
            <p:cNvSpPr txBox="1"/>
            <p:nvPr/>
          </p:nvSpPr>
          <p:spPr>
            <a:xfrm>
              <a:off x="9181954" y="5049353"/>
              <a:ext cx="650179" cy="276998"/>
            </a:xfrm>
            <a:prstGeom prst="rect">
              <a:avLst/>
            </a:prstGeom>
            <a:noFill/>
          </p:spPr>
          <p:txBody>
            <a:bodyPr wrap="none" rtlCol="0">
              <a:spAutoFit/>
            </a:bodyPr>
            <a:lstStyle/>
            <a:p>
              <a:r>
                <a:rPr lang="nl-NL" sz="750" dirty="0">
                  <a:solidFill>
                    <a:prstClr val="black"/>
                  </a:solidFill>
                  <a:latin typeface="Aptos" panose="02110004020202020204"/>
                </a:rPr>
                <a:t>C.3.2.2</a:t>
              </a:r>
            </a:p>
          </p:txBody>
        </p:sp>
        <p:sp>
          <p:nvSpPr>
            <p:cNvPr id="44" name="Tekstvak 43">
              <a:extLst>
                <a:ext uri="{FF2B5EF4-FFF2-40B4-BE49-F238E27FC236}">
                  <a16:creationId xmlns:a16="http://schemas.microsoft.com/office/drawing/2014/main" id="{D10F560C-A853-0834-8FCE-B6618F1256F0}"/>
                </a:ext>
              </a:extLst>
            </p:cNvPr>
            <p:cNvSpPr txBox="1"/>
            <p:nvPr/>
          </p:nvSpPr>
          <p:spPr>
            <a:xfrm>
              <a:off x="8963990" y="5177411"/>
              <a:ext cx="1013519" cy="400109"/>
            </a:xfrm>
            <a:prstGeom prst="rect">
              <a:avLst/>
            </a:prstGeom>
            <a:noFill/>
          </p:spPr>
          <p:txBody>
            <a:bodyPr wrap="square">
              <a:spAutoFit/>
            </a:bodyPr>
            <a:lstStyle/>
            <a:p>
              <a:r>
                <a:rPr lang="nl-NL" sz="450" dirty="0">
                  <a:solidFill>
                    <a:srgbClr val="333333"/>
                  </a:solidFill>
                  <a:latin typeface="Open Sans" panose="020B0606030504020204" pitchFamily="34" charset="0"/>
                </a:rPr>
                <a:t>Netrisico’s op kwaliteit bepalen en waarderen</a:t>
              </a:r>
              <a:endParaRPr lang="nl-NL" sz="450" dirty="0">
                <a:solidFill>
                  <a:prstClr val="black"/>
                </a:solidFill>
                <a:latin typeface="Aptos" panose="02110004020202020204"/>
              </a:endParaRPr>
            </a:p>
          </p:txBody>
        </p:sp>
      </p:grpSp>
      <p:grpSp>
        <p:nvGrpSpPr>
          <p:cNvPr id="47" name="Groep 46">
            <a:extLst>
              <a:ext uri="{FF2B5EF4-FFF2-40B4-BE49-F238E27FC236}">
                <a16:creationId xmlns:a16="http://schemas.microsoft.com/office/drawing/2014/main" id="{A2D48D37-B5C8-D286-41CC-7755E25BE31D}"/>
              </a:ext>
            </a:extLst>
          </p:cNvPr>
          <p:cNvGrpSpPr/>
          <p:nvPr/>
        </p:nvGrpSpPr>
        <p:grpSpPr>
          <a:xfrm>
            <a:off x="5937603" y="3779383"/>
            <a:ext cx="790340" cy="609249"/>
            <a:chOff x="7916803" y="5039179"/>
            <a:chExt cx="1053787" cy="812332"/>
          </a:xfrm>
        </p:grpSpPr>
        <p:sp>
          <p:nvSpPr>
            <p:cNvPr id="49" name="Rechthoek: afgeronde hoeken 48">
              <a:extLst>
                <a:ext uri="{FF2B5EF4-FFF2-40B4-BE49-F238E27FC236}">
                  <a16:creationId xmlns:a16="http://schemas.microsoft.com/office/drawing/2014/main" id="{0FC00097-9CDC-4EAD-03E9-E4582530B2C6}"/>
                </a:ext>
              </a:extLst>
            </p:cNvPr>
            <p:cNvSpPr/>
            <p:nvPr/>
          </p:nvSpPr>
          <p:spPr>
            <a:xfrm>
              <a:off x="7948838" y="5049353"/>
              <a:ext cx="968150" cy="708627"/>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0" name="Tekstvak 49">
              <a:extLst>
                <a:ext uri="{FF2B5EF4-FFF2-40B4-BE49-F238E27FC236}">
                  <a16:creationId xmlns:a16="http://schemas.microsoft.com/office/drawing/2014/main" id="{192D7DA8-4DDF-DCB9-90BF-7D8997CA8A22}"/>
                </a:ext>
              </a:extLst>
            </p:cNvPr>
            <p:cNvSpPr txBox="1"/>
            <p:nvPr/>
          </p:nvSpPr>
          <p:spPr>
            <a:xfrm>
              <a:off x="8103940" y="5039179"/>
              <a:ext cx="650179" cy="276999"/>
            </a:xfrm>
            <a:prstGeom prst="rect">
              <a:avLst/>
            </a:prstGeom>
            <a:noFill/>
          </p:spPr>
          <p:txBody>
            <a:bodyPr wrap="none" rtlCol="0">
              <a:spAutoFit/>
            </a:bodyPr>
            <a:lstStyle/>
            <a:p>
              <a:r>
                <a:rPr lang="nl-NL" sz="750" dirty="0">
                  <a:solidFill>
                    <a:prstClr val="black"/>
                  </a:solidFill>
                  <a:latin typeface="Aptos" panose="02110004020202020204"/>
                </a:rPr>
                <a:t>C.3.2.3</a:t>
              </a:r>
            </a:p>
          </p:txBody>
        </p:sp>
        <p:sp>
          <p:nvSpPr>
            <p:cNvPr id="53" name="Tekstvak 52">
              <a:extLst>
                <a:ext uri="{FF2B5EF4-FFF2-40B4-BE49-F238E27FC236}">
                  <a16:creationId xmlns:a16="http://schemas.microsoft.com/office/drawing/2014/main" id="{405DEF9E-6788-F3C4-E731-1A11FCE3A4CB}"/>
                </a:ext>
              </a:extLst>
            </p:cNvPr>
            <p:cNvSpPr txBox="1"/>
            <p:nvPr/>
          </p:nvSpPr>
          <p:spPr>
            <a:xfrm>
              <a:off x="7916803" y="5174403"/>
              <a:ext cx="1053787" cy="677108"/>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Alternatieven voor mitigatie kwaliteitsrisico analyseren en mitigerende maatregelen bepalen</a:t>
              </a:r>
              <a:endParaRPr lang="nl-NL" sz="450" dirty="0">
                <a:solidFill>
                  <a:prstClr val="black"/>
                </a:solidFill>
                <a:latin typeface="Aptos" panose="02110004020202020204"/>
              </a:endParaRPr>
            </a:p>
          </p:txBody>
        </p:sp>
      </p:grpSp>
      <p:grpSp>
        <p:nvGrpSpPr>
          <p:cNvPr id="54" name="Groep 53">
            <a:extLst>
              <a:ext uri="{FF2B5EF4-FFF2-40B4-BE49-F238E27FC236}">
                <a16:creationId xmlns:a16="http://schemas.microsoft.com/office/drawing/2014/main" id="{41873E47-45F6-C0F5-E914-355B24FC8286}"/>
              </a:ext>
            </a:extLst>
          </p:cNvPr>
          <p:cNvGrpSpPr/>
          <p:nvPr/>
        </p:nvGrpSpPr>
        <p:grpSpPr>
          <a:xfrm>
            <a:off x="5280238" y="3360590"/>
            <a:ext cx="808781" cy="566591"/>
            <a:chOff x="7040316" y="4480788"/>
            <a:chExt cx="1078375" cy="755455"/>
          </a:xfrm>
        </p:grpSpPr>
        <p:sp>
          <p:nvSpPr>
            <p:cNvPr id="55" name="Rechthoek: afgeronde hoeken 54">
              <a:extLst>
                <a:ext uri="{FF2B5EF4-FFF2-40B4-BE49-F238E27FC236}">
                  <a16:creationId xmlns:a16="http://schemas.microsoft.com/office/drawing/2014/main" id="{11B2CB9E-2717-E015-4043-CB7F1D6D9FB4}"/>
                </a:ext>
              </a:extLst>
            </p:cNvPr>
            <p:cNvSpPr/>
            <p:nvPr/>
          </p:nvSpPr>
          <p:spPr>
            <a:xfrm>
              <a:off x="7093646" y="4480788"/>
              <a:ext cx="968151" cy="664776"/>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6" name="Tekstvak 55">
              <a:extLst>
                <a:ext uri="{FF2B5EF4-FFF2-40B4-BE49-F238E27FC236}">
                  <a16:creationId xmlns:a16="http://schemas.microsoft.com/office/drawing/2014/main" id="{C5BC0271-CE9F-8BA9-604B-B6266D074159}"/>
                </a:ext>
              </a:extLst>
            </p:cNvPr>
            <p:cNvSpPr txBox="1"/>
            <p:nvPr/>
          </p:nvSpPr>
          <p:spPr>
            <a:xfrm>
              <a:off x="7271459" y="4485380"/>
              <a:ext cx="650179" cy="276999"/>
            </a:xfrm>
            <a:prstGeom prst="rect">
              <a:avLst/>
            </a:prstGeom>
            <a:noFill/>
          </p:spPr>
          <p:txBody>
            <a:bodyPr wrap="none" rtlCol="0">
              <a:spAutoFit/>
            </a:bodyPr>
            <a:lstStyle/>
            <a:p>
              <a:r>
                <a:rPr lang="nl-NL" sz="750" dirty="0">
                  <a:solidFill>
                    <a:prstClr val="black"/>
                  </a:solidFill>
                  <a:latin typeface="Aptos" panose="02110004020202020204"/>
                </a:rPr>
                <a:t>C.3.2.5</a:t>
              </a:r>
            </a:p>
          </p:txBody>
        </p:sp>
        <p:sp>
          <p:nvSpPr>
            <p:cNvPr id="57" name="Tekstvak 56">
              <a:extLst>
                <a:ext uri="{FF2B5EF4-FFF2-40B4-BE49-F238E27FC236}">
                  <a16:creationId xmlns:a16="http://schemas.microsoft.com/office/drawing/2014/main" id="{62883255-A8EF-F205-D6C1-7618F0EBDBC0}"/>
                </a:ext>
              </a:extLst>
            </p:cNvPr>
            <p:cNvSpPr txBox="1"/>
            <p:nvPr/>
          </p:nvSpPr>
          <p:spPr>
            <a:xfrm>
              <a:off x="7040316" y="4651467"/>
              <a:ext cx="1078375" cy="584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 voor uitvoering van onderhoud en inspectie verstrekken en bewaken</a:t>
              </a:r>
              <a:endParaRPr lang="nl-NL" sz="450" dirty="0">
                <a:solidFill>
                  <a:prstClr val="black"/>
                </a:solidFill>
                <a:latin typeface="Aptos" panose="02110004020202020204"/>
              </a:endParaRPr>
            </a:p>
          </p:txBody>
        </p:sp>
      </p:grpSp>
      <p:grpSp>
        <p:nvGrpSpPr>
          <p:cNvPr id="58" name="Groep 57">
            <a:extLst>
              <a:ext uri="{FF2B5EF4-FFF2-40B4-BE49-F238E27FC236}">
                <a16:creationId xmlns:a16="http://schemas.microsoft.com/office/drawing/2014/main" id="{07E3B40C-C766-FF00-2012-EB61F3440560}"/>
              </a:ext>
            </a:extLst>
          </p:cNvPr>
          <p:cNvGrpSpPr/>
          <p:nvPr/>
        </p:nvGrpSpPr>
        <p:grpSpPr>
          <a:xfrm>
            <a:off x="5925818" y="2979576"/>
            <a:ext cx="580697" cy="363822"/>
            <a:chOff x="7901090" y="3972772"/>
            <a:chExt cx="774263" cy="485097"/>
          </a:xfrm>
        </p:grpSpPr>
        <p:sp>
          <p:nvSpPr>
            <p:cNvPr id="59" name="Rechthoek: afgeronde hoeken 58">
              <a:extLst>
                <a:ext uri="{FF2B5EF4-FFF2-40B4-BE49-F238E27FC236}">
                  <a16:creationId xmlns:a16="http://schemas.microsoft.com/office/drawing/2014/main" id="{7CE8B6AE-2582-7B61-615A-E24230B046C5}"/>
                </a:ext>
              </a:extLst>
            </p:cNvPr>
            <p:cNvSpPr/>
            <p:nvPr/>
          </p:nvSpPr>
          <p:spPr>
            <a:xfrm>
              <a:off x="7931225" y="3972772"/>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0" name="Tekstvak 59">
              <a:extLst>
                <a:ext uri="{FF2B5EF4-FFF2-40B4-BE49-F238E27FC236}">
                  <a16:creationId xmlns:a16="http://schemas.microsoft.com/office/drawing/2014/main" id="{7257AC3B-2AF7-A446-A69E-C2730B5AE632}"/>
                </a:ext>
              </a:extLst>
            </p:cNvPr>
            <p:cNvSpPr txBox="1"/>
            <p:nvPr/>
          </p:nvSpPr>
          <p:spPr>
            <a:xfrm>
              <a:off x="7981778" y="3978755"/>
              <a:ext cx="650179" cy="276999"/>
            </a:xfrm>
            <a:prstGeom prst="rect">
              <a:avLst/>
            </a:prstGeom>
            <a:noFill/>
          </p:spPr>
          <p:txBody>
            <a:bodyPr wrap="none" rtlCol="0">
              <a:spAutoFit/>
            </a:bodyPr>
            <a:lstStyle/>
            <a:p>
              <a:r>
                <a:rPr lang="nl-NL" sz="750" dirty="0">
                  <a:solidFill>
                    <a:prstClr val="black"/>
                  </a:solidFill>
                  <a:latin typeface="Aptos" panose="02110004020202020204"/>
                </a:rPr>
                <a:t>C.3.2.7</a:t>
              </a:r>
            </a:p>
          </p:txBody>
        </p:sp>
        <p:sp>
          <p:nvSpPr>
            <p:cNvPr id="61" name="Tekstvak 60">
              <a:extLst>
                <a:ext uri="{FF2B5EF4-FFF2-40B4-BE49-F238E27FC236}">
                  <a16:creationId xmlns:a16="http://schemas.microsoft.com/office/drawing/2014/main" id="{03C58750-A259-1637-AD69-51F0169FF31B}"/>
                </a:ext>
              </a:extLst>
            </p:cNvPr>
            <p:cNvSpPr txBox="1"/>
            <p:nvPr/>
          </p:nvSpPr>
          <p:spPr>
            <a:xfrm>
              <a:off x="7901090" y="4150093"/>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Graafschade voorkomen</a:t>
              </a:r>
              <a:endParaRPr lang="nl-NL" sz="450" dirty="0">
                <a:solidFill>
                  <a:prstClr val="black"/>
                </a:solidFill>
                <a:latin typeface="Aptos" panose="02110004020202020204"/>
              </a:endParaRPr>
            </a:p>
          </p:txBody>
        </p:sp>
      </p:grpSp>
      <p:grpSp>
        <p:nvGrpSpPr>
          <p:cNvPr id="62" name="Groep 61">
            <a:extLst>
              <a:ext uri="{FF2B5EF4-FFF2-40B4-BE49-F238E27FC236}">
                <a16:creationId xmlns:a16="http://schemas.microsoft.com/office/drawing/2014/main" id="{28DDBB84-06FD-3F92-15D5-2B1A4B3CCA2A}"/>
              </a:ext>
            </a:extLst>
          </p:cNvPr>
          <p:cNvGrpSpPr/>
          <p:nvPr/>
        </p:nvGrpSpPr>
        <p:grpSpPr>
          <a:xfrm>
            <a:off x="6050705" y="2172126"/>
            <a:ext cx="580697" cy="395850"/>
            <a:chOff x="8067606" y="2896169"/>
            <a:chExt cx="774263" cy="527800"/>
          </a:xfrm>
        </p:grpSpPr>
        <p:sp>
          <p:nvSpPr>
            <p:cNvPr id="63" name="Rechthoek: afgeronde hoeken 62">
              <a:extLst>
                <a:ext uri="{FF2B5EF4-FFF2-40B4-BE49-F238E27FC236}">
                  <a16:creationId xmlns:a16="http://schemas.microsoft.com/office/drawing/2014/main" id="{06728768-B327-078F-A817-5FB381EF19E5}"/>
                </a:ext>
              </a:extLst>
            </p:cNvPr>
            <p:cNvSpPr/>
            <p:nvPr/>
          </p:nvSpPr>
          <p:spPr>
            <a:xfrm>
              <a:off x="8113384" y="2933342"/>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4" name="Tekstvak 63">
              <a:extLst>
                <a:ext uri="{FF2B5EF4-FFF2-40B4-BE49-F238E27FC236}">
                  <a16:creationId xmlns:a16="http://schemas.microsoft.com/office/drawing/2014/main" id="{3D5AB6A9-EC3C-5D4D-0BD2-CA3902BC2506}"/>
                </a:ext>
              </a:extLst>
            </p:cNvPr>
            <p:cNvSpPr txBox="1"/>
            <p:nvPr/>
          </p:nvSpPr>
          <p:spPr>
            <a:xfrm>
              <a:off x="8151458" y="2896169"/>
              <a:ext cx="650179" cy="276998"/>
            </a:xfrm>
            <a:prstGeom prst="rect">
              <a:avLst/>
            </a:prstGeom>
            <a:noFill/>
          </p:spPr>
          <p:txBody>
            <a:bodyPr wrap="none" rtlCol="0">
              <a:spAutoFit/>
            </a:bodyPr>
            <a:lstStyle/>
            <a:p>
              <a:r>
                <a:rPr lang="nl-NL" sz="750" dirty="0">
                  <a:solidFill>
                    <a:prstClr val="black"/>
                  </a:solidFill>
                  <a:latin typeface="Aptos" panose="02110004020202020204"/>
                </a:rPr>
                <a:t>C.5.2.2</a:t>
              </a:r>
            </a:p>
          </p:txBody>
        </p:sp>
        <p:sp>
          <p:nvSpPr>
            <p:cNvPr id="65" name="Tekstvak 64">
              <a:extLst>
                <a:ext uri="{FF2B5EF4-FFF2-40B4-BE49-F238E27FC236}">
                  <a16:creationId xmlns:a16="http://schemas.microsoft.com/office/drawing/2014/main" id="{73521F6F-BBB2-2128-7953-BC0B0B0E7FB3}"/>
                </a:ext>
              </a:extLst>
            </p:cNvPr>
            <p:cNvSpPr txBox="1"/>
            <p:nvPr/>
          </p:nvSpPr>
          <p:spPr>
            <a:xfrm>
              <a:off x="8067606" y="3023860"/>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Opdrachten geven aan uitvoering</a:t>
              </a:r>
              <a:endParaRPr lang="nl-NL" sz="450" dirty="0">
                <a:solidFill>
                  <a:prstClr val="black"/>
                </a:solidFill>
                <a:latin typeface="Aptos" panose="02110004020202020204"/>
              </a:endParaRPr>
            </a:p>
          </p:txBody>
        </p:sp>
      </p:grpSp>
      <p:grpSp>
        <p:nvGrpSpPr>
          <p:cNvPr id="66" name="Groep 65">
            <a:extLst>
              <a:ext uri="{FF2B5EF4-FFF2-40B4-BE49-F238E27FC236}">
                <a16:creationId xmlns:a16="http://schemas.microsoft.com/office/drawing/2014/main" id="{54B73E0B-9A51-54C1-B1EF-351B1794F97D}"/>
              </a:ext>
            </a:extLst>
          </p:cNvPr>
          <p:cNvGrpSpPr/>
          <p:nvPr/>
        </p:nvGrpSpPr>
        <p:grpSpPr>
          <a:xfrm>
            <a:off x="6748930" y="2209293"/>
            <a:ext cx="627588" cy="359280"/>
            <a:chOff x="8998573" y="2945724"/>
            <a:chExt cx="836784" cy="479040"/>
          </a:xfrm>
        </p:grpSpPr>
        <p:sp>
          <p:nvSpPr>
            <p:cNvPr id="67" name="Rechthoek: afgeronde hoeken 66">
              <a:extLst>
                <a:ext uri="{FF2B5EF4-FFF2-40B4-BE49-F238E27FC236}">
                  <a16:creationId xmlns:a16="http://schemas.microsoft.com/office/drawing/2014/main" id="{ACDF7A76-DA17-2D71-978A-12D80EC7F79D}"/>
                </a:ext>
              </a:extLst>
            </p:cNvPr>
            <p:cNvSpPr/>
            <p:nvPr/>
          </p:nvSpPr>
          <p:spPr>
            <a:xfrm>
              <a:off x="9097691" y="2945724"/>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8" name="Tekstvak 67">
              <a:extLst>
                <a:ext uri="{FF2B5EF4-FFF2-40B4-BE49-F238E27FC236}">
                  <a16:creationId xmlns:a16="http://schemas.microsoft.com/office/drawing/2014/main" id="{9325F9D1-4BC3-3382-65B3-FC1795EA783B}"/>
                </a:ext>
              </a:extLst>
            </p:cNvPr>
            <p:cNvSpPr txBox="1"/>
            <p:nvPr/>
          </p:nvSpPr>
          <p:spPr>
            <a:xfrm>
              <a:off x="9128725" y="2976137"/>
              <a:ext cx="650179" cy="276999"/>
            </a:xfrm>
            <a:prstGeom prst="rect">
              <a:avLst/>
            </a:prstGeom>
            <a:noFill/>
          </p:spPr>
          <p:txBody>
            <a:bodyPr wrap="none" rtlCol="0">
              <a:spAutoFit/>
            </a:bodyPr>
            <a:lstStyle/>
            <a:p>
              <a:r>
                <a:rPr lang="nl-NL" sz="750" dirty="0">
                  <a:solidFill>
                    <a:prstClr val="black"/>
                  </a:solidFill>
                  <a:latin typeface="Aptos" panose="02110004020202020204"/>
                </a:rPr>
                <a:t>C.5.3.5</a:t>
              </a:r>
            </a:p>
          </p:txBody>
        </p:sp>
        <p:sp>
          <p:nvSpPr>
            <p:cNvPr id="69" name="Tekstvak 68">
              <a:extLst>
                <a:ext uri="{FF2B5EF4-FFF2-40B4-BE49-F238E27FC236}">
                  <a16:creationId xmlns:a16="http://schemas.microsoft.com/office/drawing/2014/main" id="{11154AB2-B5E2-572B-336F-E65CC44761B2}"/>
                </a:ext>
              </a:extLst>
            </p:cNvPr>
            <p:cNvSpPr txBox="1"/>
            <p:nvPr/>
          </p:nvSpPr>
          <p:spPr>
            <a:xfrm>
              <a:off x="8998573" y="3114715"/>
              <a:ext cx="836784"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Werkzaamheden uitvoeren</a:t>
              </a:r>
              <a:endParaRPr lang="nl-NL" sz="450" dirty="0">
                <a:solidFill>
                  <a:prstClr val="black"/>
                </a:solidFill>
                <a:latin typeface="Aptos" panose="02110004020202020204"/>
              </a:endParaRPr>
            </a:p>
          </p:txBody>
        </p:sp>
      </p:grpSp>
      <p:grpSp>
        <p:nvGrpSpPr>
          <p:cNvPr id="70" name="Groep 69">
            <a:extLst>
              <a:ext uri="{FF2B5EF4-FFF2-40B4-BE49-F238E27FC236}">
                <a16:creationId xmlns:a16="http://schemas.microsoft.com/office/drawing/2014/main" id="{CDCB39B8-EE5B-D10C-7270-CD2B26AE1A1B}"/>
              </a:ext>
            </a:extLst>
          </p:cNvPr>
          <p:cNvGrpSpPr/>
          <p:nvPr/>
        </p:nvGrpSpPr>
        <p:grpSpPr>
          <a:xfrm>
            <a:off x="7846345" y="2093387"/>
            <a:ext cx="678744" cy="403557"/>
            <a:chOff x="10461793" y="2791183"/>
            <a:chExt cx="904992" cy="538076"/>
          </a:xfrm>
        </p:grpSpPr>
        <p:sp>
          <p:nvSpPr>
            <p:cNvPr id="72" name="Rechthoek: afgeronde hoeken 71">
              <a:extLst>
                <a:ext uri="{FF2B5EF4-FFF2-40B4-BE49-F238E27FC236}">
                  <a16:creationId xmlns:a16="http://schemas.microsoft.com/office/drawing/2014/main" id="{E7A6AFC9-399B-6B67-EA9E-3051AECED614}"/>
                </a:ext>
              </a:extLst>
            </p:cNvPr>
            <p:cNvSpPr/>
            <p:nvPr/>
          </p:nvSpPr>
          <p:spPr>
            <a:xfrm>
              <a:off x="10524169" y="2806869"/>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74" name="Tekstvak 73">
              <a:extLst>
                <a:ext uri="{FF2B5EF4-FFF2-40B4-BE49-F238E27FC236}">
                  <a16:creationId xmlns:a16="http://schemas.microsoft.com/office/drawing/2014/main" id="{BBD3EF39-5F9C-B696-7DFB-723C44FDB544}"/>
                </a:ext>
              </a:extLst>
            </p:cNvPr>
            <p:cNvSpPr txBox="1"/>
            <p:nvPr/>
          </p:nvSpPr>
          <p:spPr>
            <a:xfrm>
              <a:off x="10591954" y="2791183"/>
              <a:ext cx="650179" cy="276998"/>
            </a:xfrm>
            <a:prstGeom prst="rect">
              <a:avLst/>
            </a:prstGeom>
            <a:noFill/>
          </p:spPr>
          <p:txBody>
            <a:bodyPr wrap="none" rtlCol="0">
              <a:spAutoFit/>
            </a:bodyPr>
            <a:lstStyle/>
            <a:p>
              <a:r>
                <a:rPr lang="nl-NL" sz="750" dirty="0">
                  <a:solidFill>
                    <a:prstClr val="black"/>
                  </a:solidFill>
                  <a:latin typeface="Aptos" panose="02110004020202020204"/>
                </a:rPr>
                <a:t>C.3.1.9</a:t>
              </a:r>
            </a:p>
          </p:txBody>
        </p:sp>
        <p:sp>
          <p:nvSpPr>
            <p:cNvPr id="75" name="Tekstvak 74">
              <a:extLst>
                <a:ext uri="{FF2B5EF4-FFF2-40B4-BE49-F238E27FC236}">
                  <a16:creationId xmlns:a16="http://schemas.microsoft.com/office/drawing/2014/main" id="{518EE63D-2C8E-C593-05A9-A0B31151D551}"/>
                </a:ext>
              </a:extLst>
            </p:cNvPr>
            <p:cNvSpPr txBox="1"/>
            <p:nvPr/>
          </p:nvSpPr>
          <p:spPr>
            <a:xfrm>
              <a:off x="10461793" y="2929150"/>
              <a:ext cx="904992"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Netcomponent in levenscyclusbeheer opnemen</a:t>
              </a:r>
              <a:endParaRPr lang="nl-NL" sz="450" dirty="0">
                <a:solidFill>
                  <a:prstClr val="black"/>
                </a:solidFill>
                <a:latin typeface="Aptos" panose="02110004020202020204"/>
              </a:endParaRPr>
            </a:p>
          </p:txBody>
        </p:sp>
      </p:grpSp>
      <p:grpSp>
        <p:nvGrpSpPr>
          <p:cNvPr id="76" name="Groep 75">
            <a:extLst>
              <a:ext uri="{FF2B5EF4-FFF2-40B4-BE49-F238E27FC236}">
                <a16:creationId xmlns:a16="http://schemas.microsoft.com/office/drawing/2014/main" id="{4172B423-71E3-BC0A-815C-EA22D1CDE07D}"/>
              </a:ext>
            </a:extLst>
          </p:cNvPr>
          <p:cNvGrpSpPr/>
          <p:nvPr/>
        </p:nvGrpSpPr>
        <p:grpSpPr>
          <a:xfrm>
            <a:off x="7836169" y="925184"/>
            <a:ext cx="650132" cy="487143"/>
            <a:chOff x="10448224" y="1233579"/>
            <a:chExt cx="866843" cy="649524"/>
          </a:xfrm>
        </p:grpSpPr>
        <p:sp>
          <p:nvSpPr>
            <p:cNvPr id="77" name="Rechthoek: afgeronde hoeken 76">
              <a:extLst>
                <a:ext uri="{FF2B5EF4-FFF2-40B4-BE49-F238E27FC236}">
                  <a16:creationId xmlns:a16="http://schemas.microsoft.com/office/drawing/2014/main" id="{79E7B6A0-3B92-7CC7-0C4C-0A330FB81A5D}"/>
                </a:ext>
              </a:extLst>
            </p:cNvPr>
            <p:cNvSpPr/>
            <p:nvPr/>
          </p:nvSpPr>
          <p:spPr>
            <a:xfrm>
              <a:off x="10524124" y="1233579"/>
              <a:ext cx="790943" cy="649524"/>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87" name="Tekstvak 86">
              <a:extLst>
                <a:ext uri="{FF2B5EF4-FFF2-40B4-BE49-F238E27FC236}">
                  <a16:creationId xmlns:a16="http://schemas.microsoft.com/office/drawing/2014/main" id="{1B7D0891-4882-EE38-E100-61E3319D5A17}"/>
                </a:ext>
              </a:extLst>
            </p:cNvPr>
            <p:cNvSpPr txBox="1"/>
            <p:nvPr/>
          </p:nvSpPr>
          <p:spPr>
            <a:xfrm>
              <a:off x="10580816" y="1242950"/>
              <a:ext cx="650179" cy="276999"/>
            </a:xfrm>
            <a:prstGeom prst="rect">
              <a:avLst/>
            </a:prstGeom>
            <a:noFill/>
          </p:spPr>
          <p:txBody>
            <a:bodyPr wrap="none" rtlCol="0">
              <a:spAutoFit/>
            </a:bodyPr>
            <a:lstStyle/>
            <a:p>
              <a:r>
                <a:rPr lang="nl-NL" sz="750" dirty="0">
                  <a:solidFill>
                    <a:prstClr val="black"/>
                  </a:solidFill>
                  <a:latin typeface="Aptos" panose="02110004020202020204"/>
                </a:rPr>
                <a:t>C.2.1.5</a:t>
              </a:r>
            </a:p>
          </p:txBody>
        </p:sp>
        <p:sp>
          <p:nvSpPr>
            <p:cNvPr id="88" name="Tekstvak 87">
              <a:extLst>
                <a:ext uri="{FF2B5EF4-FFF2-40B4-BE49-F238E27FC236}">
                  <a16:creationId xmlns:a16="http://schemas.microsoft.com/office/drawing/2014/main" id="{54F72DE8-5B03-7CEA-C95D-C7EE6E254C35}"/>
                </a:ext>
              </a:extLst>
            </p:cNvPr>
            <p:cNvSpPr txBox="1"/>
            <p:nvPr/>
          </p:nvSpPr>
          <p:spPr>
            <a:xfrm>
              <a:off x="10448224" y="1389322"/>
              <a:ext cx="856878"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opnemen in de besturing van energietransport</a:t>
              </a:r>
              <a:endParaRPr lang="nl-NL" sz="450" dirty="0">
                <a:solidFill>
                  <a:prstClr val="black"/>
                </a:solidFill>
                <a:latin typeface="Aptos" panose="02110004020202020204"/>
              </a:endParaRPr>
            </a:p>
          </p:txBody>
        </p:sp>
      </p:grpSp>
      <p:grpSp>
        <p:nvGrpSpPr>
          <p:cNvPr id="89" name="Groep 88">
            <a:extLst>
              <a:ext uri="{FF2B5EF4-FFF2-40B4-BE49-F238E27FC236}">
                <a16:creationId xmlns:a16="http://schemas.microsoft.com/office/drawing/2014/main" id="{D802DDDD-C9AD-A50A-3F6A-88D96F1F20BC}"/>
              </a:ext>
            </a:extLst>
          </p:cNvPr>
          <p:cNvGrpSpPr/>
          <p:nvPr/>
        </p:nvGrpSpPr>
        <p:grpSpPr>
          <a:xfrm>
            <a:off x="1193811" y="752573"/>
            <a:ext cx="673519" cy="460172"/>
            <a:chOff x="1591747" y="1003429"/>
            <a:chExt cx="898025" cy="613562"/>
          </a:xfrm>
        </p:grpSpPr>
        <p:sp>
          <p:nvSpPr>
            <p:cNvPr id="90" name="Rechthoek: afgeronde hoeken 89">
              <a:extLst>
                <a:ext uri="{FF2B5EF4-FFF2-40B4-BE49-F238E27FC236}">
                  <a16:creationId xmlns:a16="http://schemas.microsoft.com/office/drawing/2014/main" id="{16BC54F5-27CD-FF0E-9A37-C89BADB7F489}"/>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91" name="Tekstvak 90">
              <a:extLst>
                <a:ext uri="{FF2B5EF4-FFF2-40B4-BE49-F238E27FC236}">
                  <a16:creationId xmlns:a16="http://schemas.microsoft.com/office/drawing/2014/main" id="{7F8A790A-0534-BEB1-9F12-400524E93B4B}"/>
                </a:ext>
              </a:extLst>
            </p:cNvPr>
            <p:cNvSpPr txBox="1"/>
            <p:nvPr/>
          </p:nvSpPr>
          <p:spPr>
            <a:xfrm>
              <a:off x="1591747" y="1124548"/>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92" name="Tekstvak 91">
              <a:extLst>
                <a:ext uri="{FF2B5EF4-FFF2-40B4-BE49-F238E27FC236}">
                  <a16:creationId xmlns:a16="http://schemas.microsoft.com/office/drawing/2014/main" id="{0D23A067-A518-60E5-FF2F-4B4B5EA348F5}"/>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cxnSp>
        <p:nvCxnSpPr>
          <p:cNvPr id="93" name="Rechte verbindingslijn 92">
            <a:extLst>
              <a:ext uri="{FF2B5EF4-FFF2-40B4-BE49-F238E27FC236}">
                <a16:creationId xmlns:a16="http://schemas.microsoft.com/office/drawing/2014/main" id="{0E5B934A-54FF-CDFB-367C-1F8F6CE760D7}"/>
              </a:ext>
            </a:extLst>
          </p:cNvPr>
          <p:cNvCxnSpPr>
            <a:cxnSpLocks/>
          </p:cNvCxnSpPr>
          <p:nvPr/>
        </p:nvCxnSpPr>
        <p:spPr>
          <a:xfrm flipH="1">
            <a:off x="5898413" y="2731676"/>
            <a:ext cx="359085" cy="421601"/>
          </a:xfrm>
          <a:prstGeom prst="line">
            <a:avLst/>
          </a:prstGeom>
          <a:noFill/>
          <a:ln w="38100" cap="flat" cmpd="sng" algn="ctr">
            <a:solidFill>
              <a:srgbClr val="FF0000"/>
            </a:solidFill>
            <a:prstDash val="solid"/>
            <a:miter lim="800000"/>
          </a:ln>
          <a:effectLst/>
        </p:spPr>
      </p:cxnSp>
      <p:cxnSp>
        <p:nvCxnSpPr>
          <p:cNvPr id="94" name="Rechte verbindingslijn 93">
            <a:extLst>
              <a:ext uri="{FF2B5EF4-FFF2-40B4-BE49-F238E27FC236}">
                <a16:creationId xmlns:a16="http://schemas.microsoft.com/office/drawing/2014/main" id="{50C88C0A-CB69-EB99-796F-5A40895898C1}"/>
              </a:ext>
            </a:extLst>
          </p:cNvPr>
          <p:cNvCxnSpPr>
            <a:cxnSpLocks/>
          </p:cNvCxnSpPr>
          <p:nvPr/>
        </p:nvCxnSpPr>
        <p:spPr>
          <a:xfrm>
            <a:off x="5905079" y="3150715"/>
            <a:ext cx="0" cy="306908"/>
          </a:xfrm>
          <a:prstGeom prst="line">
            <a:avLst/>
          </a:prstGeom>
          <a:noFill/>
          <a:ln w="38100" cap="flat" cmpd="sng" algn="ctr">
            <a:solidFill>
              <a:srgbClr val="FF0000"/>
            </a:solidFill>
            <a:prstDash val="solid"/>
            <a:miter lim="800000"/>
          </a:ln>
          <a:effectLst/>
        </p:spPr>
      </p:cxnSp>
      <p:cxnSp>
        <p:nvCxnSpPr>
          <p:cNvPr id="95" name="Rechte verbindingslijn 94">
            <a:extLst>
              <a:ext uri="{FF2B5EF4-FFF2-40B4-BE49-F238E27FC236}">
                <a16:creationId xmlns:a16="http://schemas.microsoft.com/office/drawing/2014/main" id="{3E70503B-7855-86AA-E4BD-AEB0325EEF7F}"/>
              </a:ext>
            </a:extLst>
          </p:cNvPr>
          <p:cNvCxnSpPr>
            <a:cxnSpLocks/>
          </p:cNvCxnSpPr>
          <p:nvPr/>
        </p:nvCxnSpPr>
        <p:spPr>
          <a:xfrm>
            <a:off x="5891399" y="3424950"/>
            <a:ext cx="430383" cy="356771"/>
          </a:xfrm>
          <a:prstGeom prst="line">
            <a:avLst/>
          </a:prstGeom>
          <a:noFill/>
          <a:ln w="38100" cap="flat" cmpd="sng" algn="ctr">
            <a:solidFill>
              <a:srgbClr val="FF0000"/>
            </a:solidFill>
            <a:prstDash val="solid"/>
            <a:miter lim="800000"/>
          </a:ln>
          <a:effectLst/>
        </p:spPr>
      </p:cxnSp>
      <p:cxnSp>
        <p:nvCxnSpPr>
          <p:cNvPr id="96" name="Rechte verbindingslijn 95">
            <a:extLst>
              <a:ext uri="{FF2B5EF4-FFF2-40B4-BE49-F238E27FC236}">
                <a16:creationId xmlns:a16="http://schemas.microsoft.com/office/drawing/2014/main" id="{E8C48C02-0B0C-73AD-9D37-9472FD882AF0}"/>
              </a:ext>
            </a:extLst>
          </p:cNvPr>
          <p:cNvCxnSpPr>
            <a:cxnSpLocks/>
          </p:cNvCxnSpPr>
          <p:nvPr/>
        </p:nvCxnSpPr>
        <p:spPr>
          <a:xfrm>
            <a:off x="6321782" y="3769673"/>
            <a:ext cx="760139" cy="0"/>
          </a:xfrm>
          <a:prstGeom prst="line">
            <a:avLst/>
          </a:prstGeom>
          <a:noFill/>
          <a:ln w="38100" cap="flat" cmpd="sng" algn="ctr">
            <a:solidFill>
              <a:srgbClr val="FF0000"/>
            </a:solidFill>
            <a:prstDash val="solid"/>
            <a:miter lim="800000"/>
          </a:ln>
          <a:effectLst/>
        </p:spPr>
      </p:cxnSp>
      <p:cxnSp>
        <p:nvCxnSpPr>
          <p:cNvPr id="97" name="Rechte verbindingslijn 96">
            <a:extLst>
              <a:ext uri="{FF2B5EF4-FFF2-40B4-BE49-F238E27FC236}">
                <a16:creationId xmlns:a16="http://schemas.microsoft.com/office/drawing/2014/main" id="{0CA51179-0958-079D-8479-69B5138B0998}"/>
              </a:ext>
            </a:extLst>
          </p:cNvPr>
          <p:cNvCxnSpPr>
            <a:cxnSpLocks/>
          </p:cNvCxnSpPr>
          <p:nvPr/>
        </p:nvCxnSpPr>
        <p:spPr>
          <a:xfrm>
            <a:off x="6253201" y="2725734"/>
            <a:ext cx="1083029" cy="5942"/>
          </a:xfrm>
          <a:prstGeom prst="line">
            <a:avLst/>
          </a:prstGeom>
          <a:noFill/>
          <a:ln w="38100" cap="flat" cmpd="sng" algn="ctr">
            <a:solidFill>
              <a:srgbClr val="FF0000"/>
            </a:solidFill>
            <a:prstDash val="solid"/>
            <a:miter lim="800000"/>
          </a:ln>
          <a:effectLst/>
        </p:spPr>
      </p:cxnSp>
      <p:cxnSp>
        <p:nvCxnSpPr>
          <p:cNvPr id="98" name="Rechte verbindingslijn 97">
            <a:extLst>
              <a:ext uri="{FF2B5EF4-FFF2-40B4-BE49-F238E27FC236}">
                <a16:creationId xmlns:a16="http://schemas.microsoft.com/office/drawing/2014/main" id="{498C9C1E-CCEE-ABB6-DF76-C3091F11D2F4}"/>
              </a:ext>
            </a:extLst>
          </p:cNvPr>
          <p:cNvCxnSpPr>
            <a:cxnSpLocks/>
          </p:cNvCxnSpPr>
          <p:nvPr/>
        </p:nvCxnSpPr>
        <p:spPr>
          <a:xfrm flipV="1">
            <a:off x="7332287" y="2122106"/>
            <a:ext cx="536452" cy="615438"/>
          </a:xfrm>
          <a:prstGeom prst="line">
            <a:avLst/>
          </a:prstGeom>
          <a:noFill/>
          <a:ln w="38100" cap="flat" cmpd="sng" algn="ctr">
            <a:solidFill>
              <a:srgbClr val="FF0000"/>
            </a:solidFill>
            <a:prstDash val="solid"/>
            <a:miter lim="800000"/>
          </a:ln>
          <a:effectLst/>
        </p:spPr>
      </p:cxnSp>
      <p:cxnSp>
        <p:nvCxnSpPr>
          <p:cNvPr id="99" name="Rechte verbindingslijn 98">
            <a:extLst>
              <a:ext uri="{FF2B5EF4-FFF2-40B4-BE49-F238E27FC236}">
                <a16:creationId xmlns:a16="http://schemas.microsoft.com/office/drawing/2014/main" id="{D7B65A3D-820C-6801-869A-C48E16D1A536}"/>
              </a:ext>
            </a:extLst>
          </p:cNvPr>
          <p:cNvCxnSpPr>
            <a:cxnSpLocks/>
          </p:cNvCxnSpPr>
          <p:nvPr/>
        </p:nvCxnSpPr>
        <p:spPr>
          <a:xfrm flipH="1" flipV="1">
            <a:off x="7841782" y="1067371"/>
            <a:ext cx="9128" cy="1061633"/>
          </a:xfrm>
          <a:prstGeom prst="line">
            <a:avLst/>
          </a:prstGeom>
          <a:noFill/>
          <a:ln w="38100" cap="flat" cmpd="sng" algn="ctr">
            <a:solidFill>
              <a:srgbClr val="FF0000"/>
            </a:solidFill>
            <a:prstDash val="solid"/>
            <a:miter lim="800000"/>
          </a:ln>
          <a:effectLst/>
        </p:spPr>
      </p:cxnSp>
      <p:cxnSp>
        <p:nvCxnSpPr>
          <p:cNvPr id="100" name="Rechte verbindingslijn 99">
            <a:extLst>
              <a:ext uri="{FF2B5EF4-FFF2-40B4-BE49-F238E27FC236}">
                <a16:creationId xmlns:a16="http://schemas.microsoft.com/office/drawing/2014/main" id="{044D557B-1AD0-93C2-337F-3773049C2D3E}"/>
              </a:ext>
            </a:extLst>
          </p:cNvPr>
          <p:cNvCxnSpPr>
            <a:cxnSpLocks/>
          </p:cNvCxnSpPr>
          <p:nvPr/>
        </p:nvCxnSpPr>
        <p:spPr>
          <a:xfrm>
            <a:off x="7483132" y="762565"/>
            <a:ext cx="367060" cy="318968"/>
          </a:xfrm>
          <a:prstGeom prst="line">
            <a:avLst/>
          </a:prstGeom>
          <a:noFill/>
          <a:ln w="38100" cap="flat" cmpd="sng" algn="ctr">
            <a:solidFill>
              <a:srgbClr val="FF0000"/>
            </a:solidFill>
            <a:prstDash val="solid"/>
            <a:miter lim="800000"/>
          </a:ln>
          <a:effectLst/>
        </p:spPr>
      </p:cxnSp>
      <p:cxnSp>
        <p:nvCxnSpPr>
          <p:cNvPr id="101" name="Rechte verbindingslijn 100">
            <a:extLst>
              <a:ext uri="{FF2B5EF4-FFF2-40B4-BE49-F238E27FC236}">
                <a16:creationId xmlns:a16="http://schemas.microsoft.com/office/drawing/2014/main" id="{9F77D91D-DC3B-9F6B-E1BF-5CA3CE9EEE05}"/>
              </a:ext>
            </a:extLst>
          </p:cNvPr>
          <p:cNvCxnSpPr>
            <a:cxnSpLocks/>
          </p:cNvCxnSpPr>
          <p:nvPr/>
        </p:nvCxnSpPr>
        <p:spPr>
          <a:xfrm flipH="1">
            <a:off x="2172329" y="761022"/>
            <a:ext cx="5310803" cy="0"/>
          </a:xfrm>
          <a:prstGeom prst="line">
            <a:avLst/>
          </a:prstGeom>
          <a:noFill/>
          <a:ln w="38100" cap="flat" cmpd="sng" algn="ctr">
            <a:solidFill>
              <a:srgbClr val="FF0000"/>
            </a:solidFill>
            <a:prstDash val="solid"/>
            <a:miter lim="800000"/>
          </a:ln>
          <a:effectLst/>
        </p:spPr>
      </p:cxnSp>
      <p:cxnSp>
        <p:nvCxnSpPr>
          <p:cNvPr id="102" name="Rechte verbindingslijn 101">
            <a:extLst>
              <a:ext uri="{FF2B5EF4-FFF2-40B4-BE49-F238E27FC236}">
                <a16:creationId xmlns:a16="http://schemas.microsoft.com/office/drawing/2014/main" id="{70DD0CAD-63B8-E4F0-85B1-7306453D5A0B}"/>
              </a:ext>
            </a:extLst>
          </p:cNvPr>
          <p:cNvCxnSpPr>
            <a:cxnSpLocks/>
          </p:cNvCxnSpPr>
          <p:nvPr/>
        </p:nvCxnSpPr>
        <p:spPr>
          <a:xfrm flipV="1">
            <a:off x="1864736" y="762672"/>
            <a:ext cx="307594" cy="339082"/>
          </a:xfrm>
          <a:prstGeom prst="line">
            <a:avLst/>
          </a:prstGeom>
          <a:noFill/>
          <a:ln w="38100" cap="flat" cmpd="sng" algn="ctr">
            <a:solidFill>
              <a:srgbClr val="FF0000"/>
            </a:solidFill>
            <a:prstDash val="solid"/>
            <a:miter lim="800000"/>
          </a:ln>
          <a:effectLst/>
        </p:spPr>
      </p:cxnSp>
      <p:sp>
        <p:nvSpPr>
          <p:cNvPr id="103" name="Ovaal 102">
            <a:extLst>
              <a:ext uri="{FF2B5EF4-FFF2-40B4-BE49-F238E27FC236}">
                <a16:creationId xmlns:a16="http://schemas.microsoft.com/office/drawing/2014/main" id="{6710575A-A4C3-A695-AFD0-FDA60E495AAF}"/>
              </a:ext>
            </a:extLst>
          </p:cNvPr>
          <p:cNvSpPr/>
          <p:nvPr/>
        </p:nvSpPr>
        <p:spPr>
          <a:xfrm>
            <a:off x="5849034" y="3390263"/>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r>
              <a:rPr lang="nl-NL" sz="600" kern="0" dirty="0">
                <a:solidFill>
                  <a:prstClr val="black"/>
                </a:solidFill>
                <a:latin typeface="Aptos" panose="02110004020202020204"/>
              </a:rPr>
              <a:t>3</a:t>
            </a:r>
          </a:p>
        </p:txBody>
      </p:sp>
      <p:sp>
        <p:nvSpPr>
          <p:cNvPr id="104" name="Ovaal 103">
            <a:extLst>
              <a:ext uri="{FF2B5EF4-FFF2-40B4-BE49-F238E27FC236}">
                <a16:creationId xmlns:a16="http://schemas.microsoft.com/office/drawing/2014/main" id="{8ABFE9E8-9909-B430-39A0-ACE93BF72FF8}"/>
              </a:ext>
            </a:extLst>
          </p:cNvPr>
          <p:cNvSpPr/>
          <p:nvPr/>
        </p:nvSpPr>
        <p:spPr>
          <a:xfrm>
            <a:off x="6253201" y="3717208"/>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r>
              <a:rPr lang="nl-NL" sz="600" kern="0" dirty="0">
                <a:solidFill>
                  <a:prstClr val="black"/>
                </a:solidFill>
                <a:latin typeface="Aptos" panose="02110004020202020204"/>
              </a:rPr>
              <a:t>2</a:t>
            </a:r>
          </a:p>
        </p:txBody>
      </p:sp>
      <p:sp>
        <p:nvSpPr>
          <p:cNvPr id="105" name="Ovaal 104">
            <a:extLst>
              <a:ext uri="{FF2B5EF4-FFF2-40B4-BE49-F238E27FC236}">
                <a16:creationId xmlns:a16="http://schemas.microsoft.com/office/drawing/2014/main" id="{21968C57-1FD6-AE94-5D62-BD0F3EB2C75F}"/>
              </a:ext>
            </a:extLst>
          </p:cNvPr>
          <p:cNvSpPr/>
          <p:nvPr/>
        </p:nvSpPr>
        <p:spPr>
          <a:xfrm>
            <a:off x="7012468" y="3714827"/>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r>
              <a:rPr lang="nl-NL" sz="600" kern="0" dirty="0">
                <a:solidFill>
                  <a:prstClr val="black"/>
                </a:solidFill>
                <a:latin typeface="Aptos" panose="02110004020202020204"/>
              </a:rPr>
              <a:t>1</a:t>
            </a:r>
          </a:p>
        </p:txBody>
      </p:sp>
      <p:sp>
        <p:nvSpPr>
          <p:cNvPr id="106" name="Ovaal 105">
            <a:extLst>
              <a:ext uri="{FF2B5EF4-FFF2-40B4-BE49-F238E27FC236}">
                <a16:creationId xmlns:a16="http://schemas.microsoft.com/office/drawing/2014/main" id="{686E4687-1245-8E43-E25F-4147CE13909B}"/>
              </a:ext>
            </a:extLst>
          </p:cNvPr>
          <p:cNvSpPr/>
          <p:nvPr/>
        </p:nvSpPr>
        <p:spPr>
          <a:xfrm>
            <a:off x="5861357" y="3088240"/>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r>
              <a:rPr lang="nl-NL" sz="600" kern="0" dirty="0">
                <a:solidFill>
                  <a:prstClr val="black"/>
                </a:solidFill>
                <a:latin typeface="Aptos" panose="02110004020202020204"/>
              </a:rPr>
              <a:t>4</a:t>
            </a:r>
          </a:p>
        </p:txBody>
      </p:sp>
      <p:sp>
        <p:nvSpPr>
          <p:cNvPr id="119" name="Ovaal 118">
            <a:extLst>
              <a:ext uri="{FF2B5EF4-FFF2-40B4-BE49-F238E27FC236}">
                <a16:creationId xmlns:a16="http://schemas.microsoft.com/office/drawing/2014/main" id="{26CBC2A8-9A92-990D-C3E1-18E31B3D7286}"/>
              </a:ext>
            </a:extLst>
          </p:cNvPr>
          <p:cNvSpPr/>
          <p:nvPr/>
        </p:nvSpPr>
        <p:spPr>
          <a:xfrm>
            <a:off x="6284794" y="2667208"/>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r>
              <a:rPr lang="nl-NL" sz="600" kern="0" dirty="0">
                <a:solidFill>
                  <a:prstClr val="black"/>
                </a:solidFill>
                <a:latin typeface="Aptos" panose="02110004020202020204"/>
              </a:rPr>
              <a:t>5</a:t>
            </a:r>
          </a:p>
        </p:txBody>
      </p:sp>
      <p:sp>
        <p:nvSpPr>
          <p:cNvPr id="120" name="Ovaal 119">
            <a:extLst>
              <a:ext uri="{FF2B5EF4-FFF2-40B4-BE49-F238E27FC236}">
                <a16:creationId xmlns:a16="http://schemas.microsoft.com/office/drawing/2014/main" id="{29DF277E-14F7-AE4C-D664-48F274860957}"/>
              </a:ext>
            </a:extLst>
          </p:cNvPr>
          <p:cNvSpPr/>
          <p:nvPr/>
        </p:nvSpPr>
        <p:spPr>
          <a:xfrm>
            <a:off x="7037567" y="2681971"/>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r>
              <a:rPr lang="nl-NL" sz="600" kern="0" dirty="0">
                <a:solidFill>
                  <a:prstClr val="black"/>
                </a:solidFill>
                <a:latin typeface="Aptos" panose="02110004020202020204"/>
              </a:rPr>
              <a:t>6</a:t>
            </a:r>
          </a:p>
        </p:txBody>
      </p:sp>
      <p:sp>
        <p:nvSpPr>
          <p:cNvPr id="121" name="Ovaal 120">
            <a:extLst>
              <a:ext uri="{FF2B5EF4-FFF2-40B4-BE49-F238E27FC236}">
                <a16:creationId xmlns:a16="http://schemas.microsoft.com/office/drawing/2014/main" id="{2CD3AD43-882B-536B-CCFF-75BAD2DA2E38}"/>
              </a:ext>
            </a:extLst>
          </p:cNvPr>
          <p:cNvSpPr/>
          <p:nvPr/>
        </p:nvSpPr>
        <p:spPr>
          <a:xfrm>
            <a:off x="7798438" y="2080790"/>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r>
              <a:rPr lang="nl-NL" sz="600" kern="0" dirty="0">
                <a:solidFill>
                  <a:prstClr val="black"/>
                </a:solidFill>
                <a:latin typeface="Aptos" panose="02110004020202020204"/>
              </a:rPr>
              <a:t>7</a:t>
            </a:r>
          </a:p>
        </p:txBody>
      </p:sp>
      <p:sp>
        <p:nvSpPr>
          <p:cNvPr id="122" name="Ovaal 121">
            <a:extLst>
              <a:ext uri="{FF2B5EF4-FFF2-40B4-BE49-F238E27FC236}">
                <a16:creationId xmlns:a16="http://schemas.microsoft.com/office/drawing/2014/main" id="{E6612102-7611-132F-D296-78E067B02201}"/>
              </a:ext>
            </a:extLst>
          </p:cNvPr>
          <p:cNvSpPr/>
          <p:nvPr/>
        </p:nvSpPr>
        <p:spPr>
          <a:xfrm>
            <a:off x="7798438" y="1017905"/>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r>
              <a:rPr lang="nl-NL" sz="600" kern="0" dirty="0">
                <a:solidFill>
                  <a:prstClr val="black"/>
                </a:solidFill>
                <a:latin typeface="Aptos" panose="02110004020202020204"/>
              </a:rPr>
              <a:t>8</a:t>
            </a:r>
          </a:p>
        </p:txBody>
      </p:sp>
      <p:sp>
        <p:nvSpPr>
          <p:cNvPr id="123" name="Ovaal 122">
            <a:extLst>
              <a:ext uri="{FF2B5EF4-FFF2-40B4-BE49-F238E27FC236}">
                <a16:creationId xmlns:a16="http://schemas.microsoft.com/office/drawing/2014/main" id="{21603462-C807-0A4C-F0BB-DF272411ACB8}"/>
              </a:ext>
            </a:extLst>
          </p:cNvPr>
          <p:cNvSpPr/>
          <p:nvPr/>
        </p:nvSpPr>
        <p:spPr>
          <a:xfrm>
            <a:off x="1801003" y="1047063"/>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r>
              <a:rPr lang="nl-NL" sz="600" kern="0" dirty="0">
                <a:solidFill>
                  <a:prstClr val="black"/>
                </a:solidFill>
                <a:latin typeface="Aptos" panose="02110004020202020204"/>
              </a:rPr>
              <a:t>9</a:t>
            </a:r>
          </a:p>
        </p:txBody>
      </p:sp>
      <p:sp>
        <p:nvSpPr>
          <p:cNvPr id="3" name="Tijdelijke aanduiding voor tekst 2">
            <a:extLst>
              <a:ext uri="{FF2B5EF4-FFF2-40B4-BE49-F238E27FC236}">
                <a16:creationId xmlns:a16="http://schemas.microsoft.com/office/drawing/2014/main" id="{35893BB0-9049-7BF6-38F4-9E04BCD9E490}"/>
              </a:ext>
            </a:extLst>
          </p:cNvPr>
          <p:cNvSpPr txBox="1">
            <a:spLocks/>
          </p:cNvSpPr>
          <p:nvPr/>
        </p:nvSpPr>
        <p:spPr>
          <a:xfrm>
            <a:off x="551991" y="404914"/>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C.D1. </a:t>
            </a:r>
            <a:r>
              <a:rPr lang="nl-NL" sz="1500" dirty="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 van energienetten (onderhoud)</a:t>
            </a:r>
          </a:p>
        </p:txBody>
      </p:sp>
    </p:spTree>
    <p:extLst>
      <p:ext uri="{BB962C8B-B14F-4D97-AF65-F5344CB8AC3E}">
        <p14:creationId xmlns:p14="http://schemas.microsoft.com/office/powerpoint/2010/main" val="2356810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DC8981B-378F-A34F-A88A-4BBB1D3C0AB2}"/>
              </a:ext>
            </a:extLst>
          </p:cNvPr>
          <p:cNvPicPr>
            <a:picLocks noChangeAspect="1"/>
          </p:cNvPicPr>
          <p:nvPr/>
        </p:nvPicPr>
        <p:blipFill>
          <a:blip r:embed="rId2"/>
          <a:stretch>
            <a:fillRect/>
          </a:stretch>
        </p:blipFill>
        <p:spPr>
          <a:xfrm>
            <a:off x="343886" y="688154"/>
            <a:ext cx="7962066" cy="4170025"/>
          </a:xfrm>
          <a:prstGeom prst="rect">
            <a:avLst/>
          </a:prstGeom>
        </p:spPr>
      </p:pic>
      <p:sp>
        <p:nvSpPr>
          <p:cNvPr id="104" name="Titel 1">
            <a:extLst>
              <a:ext uri="{FF2B5EF4-FFF2-40B4-BE49-F238E27FC236}">
                <a16:creationId xmlns:a16="http://schemas.microsoft.com/office/drawing/2014/main" id="{6BC1B742-DD45-43B7-9257-846BE41395B5}"/>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5" name="Tijdelijke aanduiding voor tekst 2">
            <a:extLst>
              <a:ext uri="{FF2B5EF4-FFF2-40B4-BE49-F238E27FC236}">
                <a16:creationId xmlns:a16="http://schemas.microsoft.com/office/drawing/2014/main" id="{87836F8F-206E-46B9-95F7-D43A2819595A}"/>
              </a:ext>
            </a:extLst>
          </p:cNvPr>
          <p:cNvSpPr txBox="1">
            <a:spLocks/>
          </p:cNvSpPr>
          <p:nvPr/>
        </p:nvSpPr>
        <p:spPr>
          <a:xfrm>
            <a:off x="533025" y="406518"/>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C.D2. </a:t>
            </a:r>
            <a:r>
              <a:rPr lang="nl-NL" sz="1500" dirty="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 van energienetten (storingsherstel)</a:t>
            </a:r>
          </a:p>
        </p:txBody>
      </p:sp>
      <p:sp>
        <p:nvSpPr>
          <p:cNvPr id="2" name="Rechthoek 1">
            <a:extLst>
              <a:ext uri="{FF2B5EF4-FFF2-40B4-BE49-F238E27FC236}">
                <a16:creationId xmlns:a16="http://schemas.microsoft.com/office/drawing/2014/main" id="{B93E0739-9708-CE9B-3498-9047EB1F0D47}"/>
              </a:ext>
            </a:extLst>
          </p:cNvPr>
          <p:cNvSpPr/>
          <p:nvPr/>
        </p:nvSpPr>
        <p:spPr>
          <a:xfrm>
            <a:off x="211456" y="659423"/>
            <a:ext cx="8094497" cy="4198755"/>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115" name="Groep 114">
            <a:extLst>
              <a:ext uri="{FF2B5EF4-FFF2-40B4-BE49-F238E27FC236}">
                <a16:creationId xmlns:a16="http://schemas.microsoft.com/office/drawing/2014/main" id="{F2AAE922-4D96-5025-CE78-7777C3F79DBD}"/>
              </a:ext>
            </a:extLst>
          </p:cNvPr>
          <p:cNvGrpSpPr/>
          <p:nvPr/>
        </p:nvGrpSpPr>
        <p:grpSpPr>
          <a:xfrm>
            <a:off x="1780445" y="3023132"/>
            <a:ext cx="580697" cy="359280"/>
            <a:chOff x="2361805" y="5317447"/>
            <a:chExt cx="774263" cy="479040"/>
          </a:xfrm>
        </p:grpSpPr>
        <p:sp>
          <p:nvSpPr>
            <p:cNvPr id="116" name="Rechthoek: afgeronde hoeken 115">
              <a:extLst>
                <a:ext uri="{FF2B5EF4-FFF2-40B4-BE49-F238E27FC236}">
                  <a16:creationId xmlns:a16="http://schemas.microsoft.com/office/drawing/2014/main" id="{821C9400-6F9B-25A1-E0C2-7EB12B7B3F11}"/>
                </a:ext>
              </a:extLst>
            </p:cNvPr>
            <p:cNvSpPr/>
            <p:nvPr/>
          </p:nvSpPr>
          <p:spPr>
            <a:xfrm>
              <a:off x="2410177" y="5317447"/>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17" name="Tekstvak 116">
              <a:extLst>
                <a:ext uri="{FF2B5EF4-FFF2-40B4-BE49-F238E27FC236}">
                  <a16:creationId xmlns:a16="http://schemas.microsoft.com/office/drawing/2014/main" id="{5D138988-6CD8-7043-AC02-78A29E5B1191}"/>
                </a:ext>
              </a:extLst>
            </p:cNvPr>
            <p:cNvSpPr txBox="1"/>
            <p:nvPr/>
          </p:nvSpPr>
          <p:spPr>
            <a:xfrm>
              <a:off x="2427370" y="5333326"/>
              <a:ext cx="650179" cy="276999"/>
            </a:xfrm>
            <a:prstGeom prst="rect">
              <a:avLst/>
            </a:prstGeom>
            <a:noFill/>
          </p:spPr>
          <p:txBody>
            <a:bodyPr wrap="none" rtlCol="0">
              <a:spAutoFit/>
            </a:bodyPr>
            <a:lstStyle/>
            <a:p>
              <a:r>
                <a:rPr lang="nl-NL" sz="750" dirty="0">
                  <a:solidFill>
                    <a:prstClr val="black"/>
                  </a:solidFill>
                  <a:latin typeface="Aptos" panose="02110004020202020204"/>
                </a:rPr>
                <a:t>C.2.2.2</a:t>
              </a:r>
            </a:p>
          </p:txBody>
        </p:sp>
        <p:sp>
          <p:nvSpPr>
            <p:cNvPr id="118" name="Tekstvak 117">
              <a:extLst>
                <a:ext uri="{FF2B5EF4-FFF2-40B4-BE49-F238E27FC236}">
                  <a16:creationId xmlns:a16="http://schemas.microsoft.com/office/drawing/2014/main" id="{F40F58FE-0F11-D169-5EE0-5240BB70997F}"/>
                </a:ext>
              </a:extLst>
            </p:cNvPr>
            <p:cNvSpPr txBox="1"/>
            <p:nvPr/>
          </p:nvSpPr>
          <p:spPr>
            <a:xfrm>
              <a:off x="2361805" y="5461839"/>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toewijzen</a:t>
              </a:r>
              <a:endParaRPr lang="nl-NL" sz="450" dirty="0">
                <a:solidFill>
                  <a:prstClr val="black"/>
                </a:solidFill>
                <a:latin typeface="Aptos" panose="02110004020202020204"/>
              </a:endParaRPr>
            </a:p>
          </p:txBody>
        </p:sp>
      </p:grpSp>
      <p:grpSp>
        <p:nvGrpSpPr>
          <p:cNvPr id="119" name="Groep 118">
            <a:extLst>
              <a:ext uri="{FF2B5EF4-FFF2-40B4-BE49-F238E27FC236}">
                <a16:creationId xmlns:a16="http://schemas.microsoft.com/office/drawing/2014/main" id="{9CFDAEC5-5225-8EFC-BCD6-6F6E362327C0}"/>
              </a:ext>
            </a:extLst>
          </p:cNvPr>
          <p:cNvGrpSpPr/>
          <p:nvPr/>
        </p:nvGrpSpPr>
        <p:grpSpPr>
          <a:xfrm>
            <a:off x="1787683" y="3428676"/>
            <a:ext cx="580697" cy="376465"/>
            <a:chOff x="3350323" y="5325311"/>
            <a:chExt cx="774263" cy="501953"/>
          </a:xfrm>
        </p:grpSpPr>
        <p:sp>
          <p:nvSpPr>
            <p:cNvPr id="120" name="Rechthoek: afgeronde hoeken 119">
              <a:extLst>
                <a:ext uri="{FF2B5EF4-FFF2-40B4-BE49-F238E27FC236}">
                  <a16:creationId xmlns:a16="http://schemas.microsoft.com/office/drawing/2014/main" id="{81E9BBAF-BB46-CD38-CE8F-F2EB679AE6E6}"/>
                </a:ext>
              </a:extLst>
            </p:cNvPr>
            <p:cNvSpPr/>
            <p:nvPr/>
          </p:nvSpPr>
          <p:spPr>
            <a:xfrm>
              <a:off x="3382744" y="5325311"/>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21" name="Tekstvak 120">
              <a:extLst>
                <a:ext uri="{FF2B5EF4-FFF2-40B4-BE49-F238E27FC236}">
                  <a16:creationId xmlns:a16="http://schemas.microsoft.com/office/drawing/2014/main" id="{E20C9D1F-5936-9E91-B07B-117BBE817153}"/>
                </a:ext>
              </a:extLst>
            </p:cNvPr>
            <p:cNvSpPr txBox="1"/>
            <p:nvPr/>
          </p:nvSpPr>
          <p:spPr>
            <a:xfrm>
              <a:off x="3442342" y="5383419"/>
              <a:ext cx="650179" cy="276999"/>
            </a:xfrm>
            <a:prstGeom prst="rect">
              <a:avLst/>
            </a:prstGeom>
            <a:noFill/>
          </p:spPr>
          <p:txBody>
            <a:bodyPr wrap="none" rtlCol="0">
              <a:spAutoFit/>
            </a:bodyPr>
            <a:lstStyle/>
            <a:p>
              <a:r>
                <a:rPr lang="nl-NL" sz="750" dirty="0">
                  <a:solidFill>
                    <a:prstClr val="black"/>
                  </a:solidFill>
                  <a:latin typeface="Aptos" panose="02110004020202020204"/>
                </a:rPr>
                <a:t>C.2.2.3</a:t>
              </a:r>
            </a:p>
          </p:txBody>
        </p:sp>
        <p:sp>
          <p:nvSpPr>
            <p:cNvPr id="122" name="Tekstvak 121">
              <a:extLst>
                <a:ext uri="{FF2B5EF4-FFF2-40B4-BE49-F238E27FC236}">
                  <a16:creationId xmlns:a16="http://schemas.microsoft.com/office/drawing/2014/main" id="{81365EB1-DA91-9DFD-0910-1F93275AE134}"/>
                </a:ext>
              </a:extLst>
            </p:cNvPr>
            <p:cNvSpPr txBox="1"/>
            <p:nvPr/>
          </p:nvSpPr>
          <p:spPr>
            <a:xfrm>
              <a:off x="3350323" y="5519488"/>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analyseren</a:t>
              </a:r>
              <a:endParaRPr lang="nl-NL" sz="450" dirty="0">
                <a:solidFill>
                  <a:prstClr val="black"/>
                </a:solidFill>
                <a:latin typeface="Aptos" panose="02110004020202020204"/>
              </a:endParaRPr>
            </a:p>
          </p:txBody>
        </p:sp>
      </p:grpSp>
      <p:grpSp>
        <p:nvGrpSpPr>
          <p:cNvPr id="123" name="Groep 122">
            <a:extLst>
              <a:ext uri="{FF2B5EF4-FFF2-40B4-BE49-F238E27FC236}">
                <a16:creationId xmlns:a16="http://schemas.microsoft.com/office/drawing/2014/main" id="{4D12FD36-62BB-C581-25A5-3AA81FE0B0A7}"/>
              </a:ext>
            </a:extLst>
          </p:cNvPr>
          <p:cNvGrpSpPr/>
          <p:nvPr/>
        </p:nvGrpSpPr>
        <p:grpSpPr>
          <a:xfrm>
            <a:off x="1786033" y="3825166"/>
            <a:ext cx="580697" cy="396504"/>
            <a:chOff x="4803582" y="5331300"/>
            <a:chExt cx="774263" cy="528672"/>
          </a:xfrm>
        </p:grpSpPr>
        <p:sp>
          <p:nvSpPr>
            <p:cNvPr id="124" name="Rechthoek: afgeronde hoeken 123">
              <a:extLst>
                <a:ext uri="{FF2B5EF4-FFF2-40B4-BE49-F238E27FC236}">
                  <a16:creationId xmlns:a16="http://schemas.microsoft.com/office/drawing/2014/main" id="{C4E899E4-E1A5-3918-AD0C-BC66431DE5D3}"/>
                </a:ext>
              </a:extLst>
            </p:cNvPr>
            <p:cNvSpPr/>
            <p:nvPr/>
          </p:nvSpPr>
          <p:spPr>
            <a:xfrm>
              <a:off x="4843103" y="5331300"/>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25" name="Tekstvak 124">
              <a:extLst>
                <a:ext uri="{FF2B5EF4-FFF2-40B4-BE49-F238E27FC236}">
                  <a16:creationId xmlns:a16="http://schemas.microsoft.com/office/drawing/2014/main" id="{F00D22BC-DB53-A463-0B43-705A0C7B8FCF}"/>
                </a:ext>
              </a:extLst>
            </p:cNvPr>
            <p:cNvSpPr txBox="1"/>
            <p:nvPr/>
          </p:nvSpPr>
          <p:spPr>
            <a:xfrm>
              <a:off x="4882309" y="5331300"/>
              <a:ext cx="650179" cy="276999"/>
            </a:xfrm>
            <a:prstGeom prst="rect">
              <a:avLst/>
            </a:prstGeom>
            <a:noFill/>
          </p:spPr>
          <p:txBody>
            <a:bodyPr wrap="none" rtlCol="0">
              <a:spAutoFit/>
            </a:bodyPr>
            <a:lstStyle/>
            <a:p>
              <a:r>
                <a:rPr lang="nl-NL" sz="750" dirty="0">
                  <a:solidFill>
                    <a:prstClr val="black"/>
                  </a:solidFill>
                  <a:latin typeface="Aptos" panose="02110004020202020204"/>
                </a:rPr>
                <a:t>C.2.2.4</a:t>
              </a:r>
            </a:p>
          </p:txBody>
        </p:sp>
        <p:sp>
          <p:nvSpPr>
            <p:cNvPr id="126" name="Tekstvak 125">
              <a:extLst>
                <a:ext uri="{FF2B5EF4-FFF2-40B4-BE49-F238E27FC236}">
                  <a16:creationId xmlns:a16="http://schemas.microsoft.com/office/drawing/2014/main" id="{FDAAA3D6-267D-95A9-89D9-8CAE9506EDED}"/>
                </a:ext>
              </a:extLst>
            </p:cNvPr>
            <p:cNvSpPr txBox="1"/>
            <p:nvPr/>
          </p:nvSpPr>
          <p:spPr>
            <a:xfrm>
              <a:off x="4803582" y="5459863"/>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en onderbrekingen oplossen</a:t>
              </a:r>
              <a:endParaRPr lang="nl-NL" sz="450" dirty="0">
                <a:solidFill>
                  <a:prstClr val="black"/>
                </a:solidFill>
                <a:latin typeface="Aptos" panose="02110004020202020204"/>
              </a:endParaRPr>
            </a:p>
          </p:txBody>
        </p:sp>
      </p:grpSp>
      <p:grpSp>
        <p:nvGrpSpPr>
          <p:cNvPr id="127" name="Groep 126">
            <a:extLst>
              <a:ext uri="{FF2B5EF4-FFF2-40B4-BE49-F238E27FC236}">
                <a16:creationId xmlns:a16="http://schemas.microsoft.com/office/drawing/2014/main" id="{85BE3142-61FB-4FD1-1E7B-03B23F9CB288}"/>
              </a:ext>
            </a:extLst>
          </p:cNvPr>
          <p:cNvGrpSpPr/>
          <p:nvPr/>
        </p:nvGrpSpPr>
        <p:grpSpPr>
          <a:xfrm>
            <a:off x="2279583" y="1788302"/>
            <a:ext cx="580697" cy="408281"/>
            <a:chOff x="6145123" y="5368627"/>
            <a:chExt cx="774263" cy="544374"/>
          </a:xfrm>
        </p:grpSpPr>
        <p:sp>
          <p:nvSpPr>
            <p:cNvPr id="128" name="Rechthoek: afgeronde hoeken 127">
              <a:extLst>
                <a:ext uri="{FF2B5EF4-FFF2-40B4-BE49-F238E27FC236}">
                  <a16:creationId xmlns:a16="http://schemas.microsoft.com/office/drawing/2014/main" id="{4EBE42DE-051B-E24A-FD4D-6DA19807EC66}"/>
                </a:ext>
              </a:extLst>
            </p:cNvPr>
            <p:cNvSpPr/>
            <p:nvPr/>
          </p:nvSpPr>
          <p:spPr>
            <a:xfrm>
              <a:off x="6169527" y="5385084"/>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29" name="Tekstvak 128">
              <a:extLst>
                <a:ext uri="{FF2B5EF4-FFF2-40B4-BE49-F238E27FC236}">
                  <a16:creationId xmlns:a16="http://schemas.microsoft.com/office/drawing/2014/main" id="{0F7ACE49-EB80-306E-D1F8-D7C88E833632}"/>
                </a:ext>
              </a:extLst>
            </p:cNvPr>
            <p:cNvSpPr txBox="1"/>
            <p:nvPr/>
          </p:nvSpPr>
          <p:spPr>
            <a:xfrm>
              <a:off x="6212080" y="5368627"/>
              <a:ext cx="650179" cy="276998"/>
            </a:xfrm>
            <a:prstGeom prst="rect">
              <a:avLst/>
            </a:prstGeom>
            <a:noFill/>
          </p:spPr>
          <p:txBody>
            <a:bodyPr wrap="none" rtlCol="0">
              <a:spAutoFit/>
            </a:bodyPr>
            <a:lstStyle/>
            <a:p>
              <a:r>
                <a:rPr lang="nl-NL" sz="750" dirty="0">
                  <a:solidFill>
                    <a:prstClr val="black"/>
                  </a:solidFill>
                  <a:latin typeface="Aptos" panose="02110004020202020204"/>
                </a:rPr>
                <a:t>C.2.1.4</a:t>
              </a:r>
            </a:p>
          </p:txBody>
        </p:sp>
        <p:sp>
          <p:nvSpPr>
            <p:cNvPr id="130" name="Tekstvak 129">
              <a:extLst>
                <a:ext uri="{FF2B5EF4-FFF2-40B4-BE49-F238E27FC236}">
                  <a16:creationId xmlns:a16="http://schemas.microsoft.com/office/drawing/2014/main" id="{4D801421-B72B-B737-9C10-3390A6FBC696}"/>
                </a:ext>
              </a:extLst>
            </p:cNvPr>
            <p:cNvSpPr txBox="1"/>
            <p:nvPr/>
          </p:nvSpPr>
          <p:spPr>
            <a:xfrm>
              <a:off x="6145123" y="5512892"/>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bedienen op afstand </a:t>
              </a:r>
              <a:endParaRPr lang="nl-NL" sz="450" dirty="0">
                <a:solidFill>
                  <a:prstClr val="black"/>
                </a:solidFill>
                <a:latin typeface="Aptos" panose="02110004020202020204"/>
              </a:endParaRPr>
            </a:p>
          </p:txBody>
        </p:sp>
      </p:grpSp>
      <p:grpSp>
        <p:nvGrpSpPr>
          <p:cNvPr id="131" name="Groep 130">
            <a:extLst>
              <a:ext uri="{FF2B5EF4-FFF2-40B4-BE49-F238E27FC236}">
                <a16:creationId xmlns:a16="http://schemas.microsoft.com/office/drawing/2014/main" id="{58CA31BB-CC4F-EA79-C409-B07B58412771}"/>
              </a:ext>
            </a:extLst>
          </p:cNvPr>
          <p:cNvGrpSpPr/>
          <p:nvPr/>
        </p:nvGrpSpPr>
        <p:grpSpPr>
          <a:xfrm>
            <a:off x="5755476" y="2330999"/>
            <a:ext cx="580697" cy="395850"/>
            <a:chOff x="8067606" y="2896169"/>
            <a:chExt cx="774263" cy="527800"/>
          </a:xfrm>
        </p:grpSpPr>
        <p:sp>
          <p:nvSpPr>
            <p:cNvPr id="132" name="Rechthoek: afgeronde hoeken 131">
              <a:extLst>
                <a:ext uri="{FF2B5EF4-FFF2-40B4-BE49-F238E27FC236}">
                  <a16:creationId xmlns:a16="http://schemas.microsoft.com/office/drawing/2014/main" id="{499AD61A-3E9E-E3F6-1BC8-B800228245B4}"/>
                </a:ext>
              </a:extLst>
            </p:cNvPr>
            <p:cNvSpPr/>
            <p:nvPr/>
          </p:nvSpPr>
          <p:spPr>
            <a:xfrm>
              <a:off x="8113384" y="2933342"/>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33" name="Tekstvak 132">
              <a:extLst>
                <a:ext uri="{FF2B5EF4-FFF2-40B4-BE49-F238E27FC236}">
                  <a16:creationId xmlns:a16="http://schemas.microsoft.com/office/drawing/2014/main" id="{00E25FBB-9294-1311-B3FD-CFFE0D0C82AA}"/>
                </a:ext>
              </a:extLst>
            </p:cNvPr>
            <p:cNvSpPr txBox="1"/>
            <p:nvPr/>
          </p:nvSpPr>
          <p:spPr>
            <a:xfrm>
              <a:off x="8151458" y="2896169"/>
              <a:ext cx="650179" cy="276998"/>
            </a:xfrm>
            <a:prstGeom prst="rect">
              <a:avLst/>
            </a:prstGeom>
            <a:noFill/>
          </p:spPr>
          <p:txBody>
            <a:bodyPr wrap="none" rtlCol="0">
              <a:spAutoFit/>
            </a:bodyPr>
            <a:lstStyle/>
            <a:p>
              <a:r>
                <a:rPr lang="nl-NL" sz="750" dirty="0">
                  <a:solidFill>
                    <a:prstClr val="black"/>
                  </a:solidFill>
                  <a:latin typeface="Aptos" panose="02110004020202020204"/>
                </a:rPr>
                <a:t>C.5.2.2</a:t>
              </a:r>
            </a:p>
          </p:txBody>
        </p:sp>
        <p:sp>
          <p:nvSpPr>
            <p:cNvPr id="134" name="Tekstvak 133">
              <a:extLst>
                <a:ext uri="{FF2B5EF4-FFF2-40B4-BE49-F238E27FC236}">
                  <a16:creationId xmlns:a16="http://schemas.microsoft.com/office/drawing/2014/main" id="{DEFD4436-2478-9E3F-2F51-4C751F8C5F86}"/>
                </a:ext>
              </a:extLst>
            </p:cNvPr>
            <p:cNvSpPr txBox="1"/>
            <p:nvPr/>
          </p:nvSpPr>
          <p:spPr>
            <a:xfrm>
              <a:off x="8067606" y="3023860"/>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Opdrachten geven aan uitvoering</a:t>
              </a:r>
              <a:endParaRPr lang="nl-NL" sz="450" dirty="0">
                <a:solidFill>
                  <a:prstClr val="black"/>
                </a:solidFill>
                <a:latin typeface="Aptos" panose="02110004020202020204"/>
              </a:endParaRPr>
            </a:p>
          </p:txBody>
        </p:sp>
      </p:grpSp>
      <p:grpSp>
        <p:nvGrpSpPr>
          <p:cNvPr id="135" name="Groep 134">
            <a:extLst>
              <a:ext uri="{FF2B5EF4-FFF2-40B4-BE49-F238E27FC236}">
                <a16:creationId xmlns:a16="http://schemas.microsoft.com/office/drawing/2014/main" id="{2192FC05-3A01-D955-CEBD-E604EAEBB563}"/>
              </a:ext>
            </a:extLst>
          </p:cNvPr>
          <p:cNvGrpSpPr/>
          <p:nvPr/>
        </p:nvGrpSpPr>
        <p:grpSpPr>
          <a:xfrm>
            <a:off x="5732030" y="3030709"/>
            <a:ext cx="627588" cy="359280"/>
            <a:chOff x="8998573" y="2945724"/>
            <a:chExt cx="836784" cy="479040"/>
          </a:xfrm>
        </p:grpSpPr>
        <p:sp>
          <p:nvSpPr>
            <p:cNvPr id="136" name="Rechthoek: afgeronde hoeken 135">
              <a:extLst>
                <a:ext uri="{FF2B5EF4-FFF2-40B4-BE49-F238E27FC236}">
                  <a16:creationId xmlns:a16="http://schemas.microsoft.com/office/drawing/2014/main" id="{14B8EC6C-000F-B9CF-9573-ABE1CB333363}"/>
                </a:ext>
              </a:extLst>
            </p:cNvPr>
            <p:cNvSpPr/>
            <p:nvPr/>
          </p:nvSpPr>
          <p:spPr>
            <a:xfrm>
              <a:off x="9097691" y="2945724"/>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37" name="Tekstvak 136">
              <a:extLst>
                <a:ext uri="{FF2B5EF4-FFF2-40B4-BE49-F238E27FC236}">
                  <a16:creationId xmlns:a16="http://schemas.microsoft.com/office/drawing/2014/main" id="{84803665-A2B3-CF19-3B75-F75AFF398ED5}"/>
                </a:ext>
              </a:extLst>
            </p:cNvPr>
            <p:cNvSpPr txBox="1"/>
            <p:nvPr/>
          </p:nvSpPr>
          <p:spPr>
            <a:xfrm>
              <a:off x="9128725" y="2976137"/>
              <a:ext cx="650179" cy="276999"/>
            </a:xfrm>
            <a:prstGeom prst="rect">
              <a:avLst/>
            </a:prstGeom>
            <a:noFill/>
          </p:spPr>
          <p:txBody>
            <a:bodyPr wrap="none" rtlCol="0">
              <a:spAutoFit/>
            </a:bodyPr>
            <a:lstStyle/>
            <a:p>
              <a:r>
                <a:rPr lang="nl-NL" sz="750" dirty="0">
                  <a:solidFill>
                    <a:prstClr val="black"/>
                  </a:solidFill>
                  <a:latin typeface="Aptos" panose="02110004020202020204"/>
                </a:rPr>
                <a:t>C.5.3.5</a:t>
              </a:r>
            </a:p>
          </p:txBody>
        </p:sp>
        <p:sp>
          <p:nvSpPr>
            <p:cNvPr id="138" name="Tekstvak 137">
              <a:extLst>
                <a:ext uri="{FF2B5EF4-FFF2-40B4-BE49-F238E27FC236}">
                  <a16:creationId xmlns:a16="http://schemas.microsoft.com/office/drawing/2014/main" id="{98870097-A18F-F9E3-DA5B-36FB7E3BD9CB}"/>
                </a:ext>
              </a:extLst>
            </p:cNvPr>
            <p:cNvSpPr txBox="1"/>
            <p:nvPr/>
          </p:nvSpPr>
          <p:spPr>
            <a:xfrm>
              <a:off x="8998573" y="3114715"/>
              <a:ext cx="836784"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Werkzaamheden uitvoeren</a:t>
              </a:r>
              <a:endParaRPr lang="nl-NL" sz="450" dirty="0">
                <a:solidFill>
                  <a:prstClr val="black"/>
                </a:solidFill>
                <a:latin typeface="Aptos" panose="02110004020202020204"/>
              </a:endParaRPr>
            </a:p>
          </p:txBody>
        </p:sp>
      </p:grpSp>
      <p:grpSp>
        <p:nvGrpSpPr>
          <p:cNvPr id="139" name="Groep 138">
            <a:extLst>
              <a:ext uri="{FF2B5EF4-FFF2-40B4-BE49-F238E27FC236}">
                <a16:creationId xmlns:a16="http://schemas.microsoft.com/office/drawing/2014/main" id="{A01C2EE9-3F75-B0A4-4D05-F18B9EE348F7}"/>
              </a:ext>
            </a:extLst>
          </p:cNvPr>
          <p:cNvGrpSpPr/>
          <p:nvPr/>
        </p:nvGrpSpPr>
        <p:grpSpPr>
          <a:xfrm>
            <a:off x="3542327" y="1785538"/>
            <a:ext cx="678744" cy="403557"/>
            <a:chOff x="10461793" y="2791183"/>
            <a:chExt cx="904992" cy="538076"/>
          </a:xfrm>
        </p:grpSpPr>
        <p:sp>
          <p:nvSpPr>
            <p:cNvPr id="140" name="Rechthoek: afgeronde hoeken 139">
              <a:extLst>
                <a:ext uri="{FF2B5EF4-FFF2-40B4-BE49-F238E27FC236}">
                  <a16:creationId xmlns:a16="http://schemas.microsoft.com/office/drawing/2014/main" id="{7B9BCBEC-4C13-9D98-4352-354652450B85}"/>
                </a:ext>
              </a:extLst>
            </p:cNvPr>
            <p:cNvSpPr/>
            <p:nvPr/>
          </p:nvSpPr>
          <p:spPr>
            <a:xfrm>
              <a:off x="10524169" y="2806869"/>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41" name="Tekstvak 140">
              <a:extLst>
                <a:ext uri="{FF2B5EF4-FFF2-40B4-BE49-F238E27FC236}">
                  <a16:creationId xmlns:a16="http://schemas.microsoft.com/office/drawing/2014/main" id="{CE9ED5D4-8E05-EB28-C511-6A565FB90CA1}"/>
                </a:ext>
              </a:extLst>
            </p:cNvPr>
            <p:cNvSpPr txBox="1"/>
            <p:nvPr/>
          </p:nvSpPr>
          <p:spPr>
            <a:xfrm>
              <a:off x="10591954" y="2791183"/>
              <a:ext cx="650179" cy="276998"/>
            </a:xfrm>
            <a:prstGeom prst="rect">
              <a:avLst/>
            </a:prstGeom>
            <a:noFill/>
          </p:spPr>
          <p:txBody>
            <a:bodyPr wrap="none" rtlCol="0">
              <a:spAutoFit/>
            </a:bodyPr>
            <a:lstStyle/>
            <a:p>
              <a:r>
                <a:rPr lang="nl-NL" sz="750" dirty="0">
                  <a:solidFill>
                    <a:prstClr val="black"/>
                  </a:solidFill>
                  <a:latin typeface="Aptos" panose="02110004020202020204"/>
                </a:rPr>
                <a:t>C.3.1.9</a:t>
              </a:r>
            </a:p>
          </p:txBody>
        </p:sp>
        <p:sp>
          <p:nvSpPr>
            <p:cNvPr id="142" name="Tekstvak 141">
              <a:extLst>
                <a:ext uri="{FF2B5EF4-FFF2-40B4-BE49-F238E27FC236}">
                  <a16:creationId xmlns:a16="http://schemas.microsoft.com/office/drawing/2014/main" id="{A615CC52-E3FB-CD77-323F-262A33D73E03}"/>
                </a:ext>
              </a:extLst>
            </p:cNvPr>
            <p:cNvSpPr txBox="1"/>
            <p:nvPr/>
          </p:nvSpPr>
          <p:spPr>
            <a:xfrm>
              <a:off x="10461793" y="2929150"/>
              <a:ext cx="904992"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Netcomponent in levenscyclusbeheer opnemen</a:t>
              </a:r>
              <a:endParaRPr lang="nl-NL" sz="450" dirty="0">
                <a:solidFill>
                  <a:prstClr val="black"/>
                </a:solidFill>
                <a:latin typeface="Aptos" panose="02110004020202020204"/>
              </a:endParaRPr>
            </a:p>
          </p:txBody>
        </p:sp>
      </p:grpSp>
      <p:grpSp>
        <p:nvGrpSpPr>
          <p:cNvPr id="143" name="Groep 142">
            <a:extLst>
              <a:ext uri="{FF2B5EF4-FFF2-40B4-BE49-F238E27FC236}">
                <a16:creationId xmlns:a16="http://schemas.microsoft.com/office/drawing/2014/main" id="{3C82BC12-3C45-8AE8-44ED-76B8FB5CCC46}"/>
              </a:ext>
            </a:extLst>
          </p:cNvPr>
          <p:cNvGrpSpPr/>
          <p:nvPr/>
        </p:nvGrpSpPr>
        <p:grpSpPr>
          <a:xfrm>
            <a:off x="2405421" y="1270286"/>
            <a:ext cx="650132" cy="487143"/>
            <a:chOff x="10448224" y="1233579"/>
            <a:chExt cx="866843" cy="649524"/>
          </a:xfrm>
        </p:grpSpPr>
        <p:sp>
          <p:nvSpPr>
            <p:cNvPr id="144" name="Rechthoek: afgeronde hoeken 143">
              <a:extLst>
                <a:ext uri="{FF2B5EF4-FFF2-40B4-BE49-F238E27FC236}">
                  <a16:creationId xmlns:a16="http://schemas.microsoft.com/office/drawing/2014/main" id="{84761806-9AD0-72A6-9BBA-CF3433F7AD79}"/>
                </a:ext>
              </a:extLst>
            </p:cNvPr>
            <p:cNvSpPr/>
            <p:nvPr/>
          </p:nvSpPr>
          <p:spPr>
            <a:xfrm>
              <a:off x="10524124" y="1233579"/>
              <a:ext cx="790943" cy="649524"/>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45" name="Tekstvak 144">
              <a:extLst>
                <a:ext uri="{FF2B5EF4-FFF2-40B4-BE49-F238E27FC236}">
                  <a16:creationId xmlns:a16="http://schemas.microsoft.com/office/drawing/2014/main" id="{604979A1-87A5-8438-0189-9648DF9CD182}"/>
                </a:ext>
              </a:extLst>
            </p:cNvPr>
            <p:cNvSpPr txBox="1"/>
            <p:nvPr/>
          </p:nvSpPr>
          <p:spPr>
            <a:xfrm>
              <a:off x="10580816" y="1242950"/>
              <a:ext cx="650179" cy="276999"/>
            </a:xfrm>
            <a:prstGeom prst="rect">
              <a:avLst/>
            </a:prstGeom>
            <a:noFill/>
          </p:spPr>
          <p:txBody>
            <a:bodyPr wrap="none" rtlCol="0">
              <a:spAutoFit/>
            </a:bodyPr>
            <a:lstStyle/>
            <a:p>
              <a:r>
                <a:rPr lang="nl-NL" sz="750" dirty="0">
                  <a:solidFill>
                    <a:prstClr val="black"/>
                  </a:solidFill>
                  <a:latin typeface="Aptos" panose="02110004020202020204"/>
                </a:rPr>
                <a:t>C.2.1.5</a:t>
              </a:r>
            </a:p>
          </p:txBody>
        </p:sp>
        <p:sp>
          <p:nvSpPr>
            <p:cNvPr id="146" name="Tekstvak 145">
              <a:extLst>
                <a:ext uri="{FF2B5EF4-FFF2-40B4-BE49-F238E27FC236}">
                  <a16:creationId xmlns:a16="http://schemas.microsoft.com/office/drawing/2014/main" id="{574619AD-73A4-D632-9C8D-6D613411C39F}"/>
                </a:ext>
              </a:extLst>
            </p:cNvPr>
            <p:cNvSpPr txBox="1"/>
            <p:nvPr/>
          </p:nvSpPr>
          <p:spPr>
            <a:xfrm>
              <a:off x="10448224" y="1389322"/>
              <a:ext cx="856878"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opnemen in de besturing van energietransport</a:t>
              </a:r>
              <a:endParaRPr lang="nl-NL" sz="450" dirty="0">
                <a:solidFill>
                  <a:prstClr val="black"/>
                </a:solidFill>
                <a:latin typeface="Aptos" panose="02110004020202020204"/>
              </a:endParaRPr>
            </a:p>
          </p:txBody>
        </p:sp>
      </p:grpSp>
      <p:grpSp>
        <p:nvGrpSpPr>
          <p:cNvPr id="147" name="Groep 146">
            <a:extLst>
              <a:ext uri="{FF2B5EF4-FFF2-40B4-BE49-F238E27FC236}">
                <a16:creationId xmlns:a16="http://schemas.microsoft.com/office/drawing/2014/main" id="{78F5F8CD-16C1-1FD3-6794-8051D44C3821}"/>
              </a:ext>
            </a:extLst>
          </p:cNvPr>
          <p:cNvGrpSpPr/>
          <p:nvPr/>
        </p:nvGrpSpPr>
        <p:grpSpPr>
          <a:xfrm>
            <a:off x="2405089" y="2399882"/>
            <a:ext cx="580697" cy="474396"/>
            <a:chOff x="8406767" y="2091873"/>
            <a:chExt cx="774263" cy="632528"/>
          </a:xfrm>
        </p:grpSpPr>
        <p:sp>
          <p:nvSpPr>
            <p:cNvPr id="148" name="Rechthoek: afgeronde hoeken 147">
              <a:extLst>
                <a:ext uri="{FF2B5EF4-FFF2-40B4-BE49-F238E27FC236}">
                  <a16:creationId xmlns:a16="http://schemas.microsoft.com/office/drawing/2014/main" id="{AF88BFD5-8BF7-B50C-3922-58AAA8D8B95B}"/>
                </a:ext>
              </a:extLst>
            </p:cNvPr>
            <p:cNvSpPr/>
            <p:nvPr/>
          </p:nvSpPr>
          <p:spPr>
            <a:xfrm>
              <a:off x="8466243" y="2091873"/>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49" name="Tekstvak 148">
              <a:extLst>
                <a:ext uri="{FF2B5EF4-FFF2-40B4-BE49-F238E27FC236}">
                  <a16:creationId xmlns:a16="http://schemas.microsoft.com/office/drawing/2014/main" id="{7091ADE5-AF21-1233-6811-4B8FD3BDEAF5}"/>
                </a:ext>
              </a:extLst>
            </p:cNvPr>
            <p:cNvSpPr txBox="1"/>
            <p:nvPr/>
          </p:nvSpPr>
          <p:spPr>
            <a:xfrm>
              <a:off x="8483079" y="2111716"/>
              <a:ext cx="650179" cy="276999"/>
            </a:xfrm>
            <a:prstGeom prst="rect">
              <a:avLst/>
            </a:prstGeom>
            <a:noFill/>
          </p:spPr>
          <p:txBody>
            <a:bodyPr wrap="none" rtlCol="0">
              <a:spAutoFit/>
            </a:bodyPr>
            <a:lstStyle/>
            <a:p>
              <a:r>
                <a:rPr lang="nl-NL" sz="750" dirty="0">
                  <a:solidFill>
                    <a:prstClr val="black"/>
                  </a:solidFill>
                  <a:latin typeface="Aptos" panose="02110004020202020204"/>
                </a:rPr>
                <a:t>C.2.2.5</a:t>
              </a:r>
            </a:p>
          </p:txBody>
        </p:sp>
        <p:sp>
          <p:nvSpPr>
            <p:cNvPr id="150" name="Tekstvak 149">
              <a:extLst>
                <a:ext uri="{FF2B5EF4-FFF2-40B4-BE49-F238E27FC236}">
                  <a16:creationId xmlns:a16="http://schemas.microsoft.com/office/drawing/2014/main" id="{AA1E882E-B219-ED66-F755-BD39DF3E700C}"/>
                </a:ext>
              </a:extLst>
            </p:cNvPr>
            <p:cNvSpPr txBox="1"/>
            <p:nvPr/>
          </p:nvSpPr>
          <p:spPr>
            <a:xfrm>
              <a:off x="8406767" y="2231958"/>
              <a:ext cx="774263"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Definitief herstel storingen initiëren</a:t>
              </a:r>
              <a:endParaRPr lang="nl-NL" sz="450" dirty="0">
                <a:solidFill>
                  <a:prstClr val="black"/>
                </a:solidFill>
                <a:latin typeface="Aptos" panose="02110004020202020204"/>
              </a:endParaRPr>
            </a:p>
          </p:txBody>
        </p:sp>
      </p:grpSp>
      <p:grpSp>
        <p:nvGrpSpPr>
          <p:cNvPr id="151" name="Groep 150">
            <a:extLst>
              <a:ext uri="{FF2B5EF4-FFF2-40B4-BE49-F238E27FC236}">
                <a16:creationId xmlns:a16="http://schemas.microsoft.com/office/drawing/2014/main" id="{43009009-56C0-C978-B77C-4FBBF27042DF}"/>
              </a:ext>
            </a:extLst>
          </p:cNvPr>
          <p:cNvGrpSpPr/>
          <p:nvPr/>
        </p:nvGrpSpPr>
        <p:grpSpPr>
          <a:xfrm>
            <a:off x="3576618" y="2689468"/>
            <a:ext cx="583264" cy="359279"/>
            <a:chOff x="7341671" y="2089457"/>
            <a:chExt cx="777685" cy="479039"/>
          </a:xfrm>
        </p:grpSpPr>
        <p:sp>
          <p:nvSpPr>
            <p:cNvPr id="152" name="Rechthoek: afgeronde hoeken 151">
              <a:extLst>
                <a:ext uri="{FF2B5EF4-FFF2-40B4-BE49-F238E27FC236}">
                  <a16:creationId xmlns:a16="http://schemas.microsoft.com/office/drawing/2014/main" id="{1FD255E9-0E51-3B0F-C9E8-2E8F92FE36B0}"/>
                </a:ext>
              </a:extLst>
            </p:cNvPr>
            <p:cNvSpPr/>
            <p:nvPr/>
          </p:nvSpPr>
          <p:spPr>
            <a:xfrm>
              <a:off x="7385770" y="2089457"/>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53" name="Tekstvak 152">
              <a:extLst>
                <a:ext uri="{FF2B5EF4-FFF2-40B4-BE49-F238E27FC236}">
                  <a16:creationId xmlns:a16="http://schemas.microsoft.com/office/drawing/2014/main" id="{DD847ACE-BE7D-5784-6024-748D7B16ABB0}"/>
                </a:ext>
              </a:extLst>
            </p:cNvPr>
            <p:cNvSpPr txBox="1"/>
            <p:nvPr/>
          </p:nvSpPr>
          <p:spPr>
            <a:xfrm>
              <a:off x="7437686" y="2111716"/>
              <a:ext cx="650178" cy="276999"/>
            </a:xfrm>
            <a:prstGeom prst="rect">
              <a:avLst/>
            </a:prstGeom>
            <a:noFill/>
          </p:spPr>
          <p:txBody>
            <a:bodyPr wrap="none" rtlCol="0">
              <a:spAutoFit/>
            </a:bodyPr>
            <a:lstStyle/>
            <a:p>
              <a:r>
                <a:rPr lang="nl-NL" sz="750" dirty="0">
                  <a:solidFill>
                    <a:prstClr val="black"/>
                  </a:solidFill>
                  <a:latin typeface="Aptos" panose="02110004020202020204"/>
                </a:rPr>
                <a:t>C.3.2.6</a:t>
              </a:r>
            </a:p>
          </p:txBody>
        </p:sp>
        <p:sp>
          <p:nvSpPr>
            <p:cNvPr id="154" name="Tekstvak 153">
              <a:extLst>
                <a:ext uri="{FF2B5EF4-FFF2-40B4-BE49-F238E27FC236}">
                  <a16:creationId xmlns:a16="http://schemas.microsoft.com/office/drawing/2014/main" id="{9996E5F6-81FC-E7A6-F9DF-9D480611D49E}"/>
                </a:ext>
              </a:extLst>
            </p:cNvPr>
            <p:cNvSpPr txBox="1"/>
            <p:nvPr/>
          </p:nvSpPr>
          <p:spPr>
            <a:xfrm>
              <a:off x="7341671" y="2243818"/>
              <a:ext cx="774262"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onderzoeken</a:t>
              </a:r>
              <a:endParaRPr lang="nl-NL" sz="450" dirty="0">
                <a:solidFill>
                  <a:prstClr val="black"/>
                </a:solidFill>
                <a:latin typeface="Aptos" panose="02110004020202020204"/>
              </a:endParaRPr>
            </a:p>
          </p:txBody>
        </p:sp>
      </p:grpSp>
      <p:grpSp>
        <p:nvGrpSpPr>
          <p:cNvPr id="155" name="Groep 154">
            <a:extLst>
              <a:ext uri="{FF2B5EF4-FFF2-40B4-BE49-F238E27FC236}">
                <a16:creationId xmlns:a16="http://schemas.microsoft.com/office/drawing/2014/main" id="{021A57A9-89D0-AF00-2C49-00357E0899A3}"/>
              </a:ext>
            </a:extLst>
          </p:cNvPr>
          <p:cNvGrpSpPr/>
          <p:nvPr/>
        </p:nvGrpSpPr>
        <p:grpSpPr>
          <a:xfrm>
            <a:off x="1770724" y="2605121"/>
            <a:ext cx="580697" cy="371625"/>
            <a:chOff x="1280744" y="4852724"/>
            <a:chExt cx="774263" cy="495500"/>
          </a:xfrm>
        </p:grpSpPr>
        <p:sp>
          <p:nvSpPr>
            <p:cNvPr id="156" name="Rechthoek: afgeronde hoeken 155">
              <a:extLst>
                <a:ext uri="{FF2B5EF4-FFF2-40B4-BE49-F238E27FC236}">
                  <a16:creationId xmlns:a16="http://schemas.microsoft.com/office/drawing/2014/main" id="{7E327E59-C70B-9F11-437E-8321BC14CA01}"/>
                </a:ext>
              </a:extLst>
            </p:cNvPr>
            <p:cNvSpPr/>
            <p:nvPr/>
          </p:nvSpPr>
          <p:spPr>
            <a:xfrm>
              <a:off x="1345647" y="4852724"/>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57" name="Tekstvak 156">
              <a:extLst>
                <a:ext uri="{FF2B5EF4-FFF2-40B4-BE49-F238E27FC236}">
                  <a16:creationId xmlns:a16="http://schemas.microsoft.com/office/drawing/2014/main" id="{FC73BCEF-F58B-53F1-9874-0A07CB92F431}"/>
                </a:ext>
              </a:extLst>
            </p:cNvPr>
            <p:cNvSpPr txBox="1"/>
            <p:nvPr/>
          </p:nvSpPr>
          <p:spPr>
            <a:xfrm>
              <a:off x="1363277" y="4895861"/>
              <a:ext cx="650179" cy="276999"/>
            </a:xfrm>
            <a:prstGeom prst="rect">
              <a:avLst/>
            </a:prstGeom>
            <a:noFill/>
          </p:spPr>
          <p:txBody>
            <a:bodyPr wrap="none" rtlCol="0">
              <a:spAutoFit/>
            </a:bodyPr>
            <a:lstStyle/>
            <a:p>
              <a:r>
                <a:rPr lang="nl-NL" sz="750" dirty="0">
                  <a:solidFill>
                    <a:prstClr val="black"/>
                  </a:solidFill>
                  <a:latin typeface="Aptos" panose="02110004020202020204"/>
                </a:rPr>
                <a:t>C.2.2.1</a:t>
              </a:r>
            </a:p>
          </p:txBody>
        </p:sp>
        <p:sp>
          <p:nvSpPr>
            <p:cNvPr id="158" name="Tekstvak 157">
              <a:extLst>
                <a:ext uri="{FF2B5EF4-FFF2-40B4-BE49-F238E27FC236}">
                  <a16:creationId xmlns:a16="http://schemas.microsoft.com/office/drawing/2014/main" id="{5FE9198E-C8C2-EAB4-8EDD-9168502CEB08}"/>
                </a:ext>
              </a:extLst>
            </p:cNvPr>
            <p:cNvSpPr txBox="1"/>
            <p:nvPr/>
          </p:nvSpPr>
          <p:spPr>
            <a:xfrm>
              <a:off x="1280744" y="5040448"/>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classificeren</a:t>
              </a:r>
              <a:endParaRPr lang="nl-NL" sz="450" dirty="0">
                <a:solidFill>
                  <a:prstClr val="black"/>
                </a:solidFill>
                <a:latin typeface="Aptos" panose="02110004020202020204"/>
              </a:endParaRPr>
            </a:p>
          </p:txBody>
        </p:sp>
      </p:grpSp>
      <p:grpSp>
        <p:nvGrpSpPr>
          <p:cNvPr id="159" name="Groep 158">
            <a:extLst>
              <a:ext uri="{FF2B5EF4-FFF2-40B4-BE49-F238E27FC236}">
                <a16:creationId xmlns:a16="http://schemas.microsoft.com/office/drawing/2014/main" id="{C8A788B0-3249-5337-2BCD-B522E4B66411}"/>
              </a:ext>
            </a:extLst>
          </p:cNvPr>
          <p:cNvGrpSpPr/>
          <p:nvPr/>
        </p:nvGrpSpPr>
        <p:grpSpPr>
          <a:xfrm>
            <a:off x="4460517" y="2689562"/>
            <a:ext cx="580697" cy="411802"/>
            <a:chOff x="1686815" y="4144136"/>
            <a:chExt cx="774263" cy="549069"/>
          </a:xfrm>
        </p:grpSpPr>
        <p:sp>
          <p:nvSpPr>
            <p:cNvPr id="160" name="Rechthoek: afgeronde hoeken 159">
              <a:extLst>
                <a:ext uri="{FF2B5EF4-FFF2-40B4-BE49-F238E27FC236}">
                  <a16:creationId xmlns:a16="http://schemas.microsoft.com/office/drawing/2014/main" id="{24D7D295-13FF-B320-44E4-A6E3720FB887}"/>
                </a:ext>
              </a:extLst>
            </p:cNvPr>
            <p:cNvSpPr/>
            <p:nvPr/>
          </p:nvSpPr>
          <p:spPr>
            <a:xfrm>
              <a:off x="1734949" y="4144136"/>
              <a:ext cx="696823" cy="479040"/>
            </a:xfrm>
            <a:prstGeom prst="roundRect">
              <a:avLst/>
            </a:prstGeom>
            <a:solidFill>
              <a:srgbClr val="EDEBF9"/>
            </a:solidFill>
            <a:ln w="3175" cap="flat" cmpd="sng" algn="ctr">
              <a:solidFill>
                <a:srgbClr val="821E7D">
                  <a:lumMod val="50000"/>
                </a:srgbClr>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61" name="Tekstvak 160">
              <a:extLst>
                <a:ext uri="{FF2B5EF4-FFF2-40B4-BE49-F238E27FC236}">
                  <a16:creationId xmlns:a16="http://schemas.microsoft.com/office/drawing/2014/main" id="{761ACC55-450A-9350-73F0-1D1EC8AB786E}"/>
                </a:ext>
              </a:extLst>
            </p:cNvPr>
            <p:cNvSpPr txBox="1"/>
            <p:nvPr/>
          </p:nvSpPr>
          <p:spPr>
            <a:xfrm>
              <a:off x="1769450" y="4144136"/>
              <a:ext cx="650179" cy="276999"/>
            </a:xfrm>
            <a:prstGeom prst="rect">
              <a:avLst/>
            </a:prstGeom>
            <a:noFill/>
          </p:spPr>
          <p:txBody>
            <a:bodyPr wrap="none" rtlCol="0">
              <a:spAutoFit/>
            </a:bodyPr>
            <a:lstStyle/>
            <a:p>
              <a:r>
                <a:rPr lang="nl-NL" sz="750" dirty="0">
                  <a:solidFill>
                    <a:prstClr val="black"/>
                  </a:solidFill>
                  <a:latin typeface="Aptos" panose="02110004020202020204"/>
                </a:rPr>
                <a:t>C.4.2.3</a:t>
              </a:r>
            </a:p>
          </p:txBody>
        </p:sp>
        <p:sp>
          <p:nvSpPr>
            <p:cNvPr id="162" name="Tekstvak 161">
              <a:extLst>
                <a:ext uri="{FF2B5EF4-FFF2-40B4-BE49-F238E27FC236}">
                  <a16:creationId xmlns:a16="http://schemas.microsoft.com/office/drawing/2014/main" id="{E5DBE02A-39BF-AC5D-9101-0ACCFBE55981}"/>
                </a:ext>
              </a:extLst>
            </p:cNvPr>
            <p:cNvSpPr txBox="1"/>
            <p:nvPr/>
          </p:nvSpPr>
          <p:spPr>
            <a:xfrm>
              <a:off x="1686815" y="429309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Metingen beschikbaar maken</a:t>
              </a:r>
              <a:endParaRPr lang="nl-NL" sz="450" dirty="0">
                <a:solidFill>
                  <a:prstClr val="black"/>
                </a:solidFill>
                <a:latin typeface="Aptos" panose="02110004020202020204"/>
              </a:endParaRPr>
            </a:p>
          </p:txBody>
        </p:sp>
      </p:grpSp>
      <p:grpSp>
        <p:nvGrpSpPr>
          <p:cNvPr id="163" name="Groep 162">
            <a:extLst>
              <a:ext uri="{FF2B5EF4-FFF2-40B4-BE49-F238E27FC236}">
                <a16:creationId xmlns:a16="http://schemas.microsoft.com/office/drawing/2014/main" id="{8B8C1744-563C-7BD6-52CC-8CBA36AFCC3D}"/>
              </a:ext>
            </a:extLst>
          </p:cNvPr>
          <p:cNvGrpSpPr/>
          <p:nvPr/>
        </p:nvGrpSpPr>
        <p:grpSpPr>
          <a:xfrm>
            <a:off x="470314" y="2892734"/>
            <a:ext cx="580697" cy="435934"/>
            <a:chOff x="5892308" y="1034310"/>
            <a:chExt cx="774263" cy="581245"/>
          </a:xfrm>
        </p:grpSpPr>
        <p:sp>
          <p:nvSpPr>
            <p:cNvPr id="164" name="Rechthoek: afgeronde hoeken 163">
              <a:extLst>
                <a:ext uri="{FF2B5EF4-FFF2-40B4-BE49-F238E27FC236}">
                  <a16:creationId xmlns:a16="http://schemas.microsoft.com/office/drawing/2014/main" id="{CB5C1B3F-3934-74E4-28BE-97952162D3A1}"/>
                </a:ext>
              </a:extLst>
            </p:cNvPr>
            <p:cNvSpPr/>
            <p:nvPr/>
          </p:nvSpPr>
          <p:spPr>
            <a:xfrm>
              <a:off x="5930481" y="104672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65" name="Tekstvak 164">
              <a:extLst>
                <a:ext uri="{FF2B5EF4-FFF2-40B4-BE49-F238E27FC236}">
                  <a16:creationId xmlns:a16="http://schemas.microsoft.com/office/drawing/2014/main" id="{032E086C-0B49-CBAB-C20B-727D3CBB9BB8}"/>
                </a:ext>
              </a:extLst>
            </p:cNvPr>
            <p:cNvSpPr txBox="1"/>
            <p:nvPr/>
          </p:nvSpPr>
          <p:spPr>
            <a:xfrm>
              <a:off x="6004923" y="1034310"/>
              <a:ext cx="650179" cy="276999"/>
            </a:xfrm>
            <a:prstGeom prst="rect">
              <a:avLst/>
            </a:prstGeom>
            <a:noFill/>
          </p:spPr>
          <p:txBody>
            <a:bodyPr wrap="none" rtlCol="0">
              <a:spAutoFit/>
            </a:bodyPr>
            <a:lstStyle/>
            <a:p>
              <a:r>
                <a:rPr lang="nl-NL" sz="750" dirty="0">
                  <a:solidFill>
                    <a:prstClr val="black"/>
                  </a:solidFill>
                  <a:latin typeface="Aptos" panose="02110004020202020204"/>
                </a:rPr>
                <a:t>C.1.3.2</a:t>
              </a:r>
            </a:p>
          </p:txBody>
        </p:sp>
        <p:sp>
          <p:nvSpPr>
            <p:cNvPr id="166" name="Tekstvak 165">
              <a:extLst>
                <a:ext uri="{FF2B5EF4-FFF2-40B4-BE49-F238E27FC236}">
                  <a16:creationId xmlns:a16="http://schemas.microsoft.com/office/drawing/2014/main" id="{AFF48D8B-6ECB-B3F5-0472-9DCFE8E4356F}"/>
                </a:ext>
              </a:extLst>
            </p:cNvPr>
            <p:cNvSpPr txBox="1"/>
            <p:nvPr/>
          </p:nvSpPr>
          <p:spPr>
            <a:xfrm>
              <a:off x="5892308" y="121544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Factuur maken en versturen</a:t>
              </a:r>
              <a:endParaRPr lang="nl-NL" sz="450" dirty="0">
                <a:solidFill>
                  <a:prstClr val="black"/>
                </a:solidFill>
                <a:latin typeface="Aptos" panose="02110004020202020204"/>
              </a:endParaRPr>
            </a:p>
          </p:txBody>
        </p:sp>
      </p:grpSp>
      <p:grpSp>
        <p:nvGrpSpPr>
          <p:cNvPr id="167" name="Groep 166">
            <a:extLst>
              <a:ext uri="{FF2B5EF4-FFF2-40B4-BE49-F238E27FC236}">
                <a16:creationId xmlns:a16="http://schemas.microsoft.com/office/drawing/2014/main" id="{BE63120C-C0C5-C624-CCC6-9C17CC012F15}"/>
              </a:ext>
            </a:extLst>
          </p:cNvPr>
          <p:cNvGrpSpPr/>
          <p:nvPr/>
        </p:nvGrpSpPr>
        <p:grpSpPr>
          <a:xfrm>
            <a:off x="434101" y="1786740"/>
            <a:ext cx="673519" cy="460172"/>
            <a:chOff x="1591747" y="1003429"/>
            <a:chExt cx="898025" cy="613562"/>
          </a:xfrm>
        </p:grpSpPr>
        <p:sp>
          <p:nvSpPr>
            <p:cNvPr id="168" name="Rechthoek: afgeronde hoeken 167">
              <a:extLst>
                <a:ext uri="{FF2B5EF4-FFF2-40B4-BE49-F238E27FC236}">
                  <a16:creationId xmlns:a16="http://schemas.microsoft.com/office/drawing/2014/main" id="{009ACA1F-71A6-8695-4CDB-DC3BABB0A2F4}"/>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69" name="Tekstvak 168">
              <a:extLst>
                <a:ext uri="{FF2B5EF4-FFF2-40B4-BE49-F238E27FC236}">
                  <a16:creationId xmlns:a16="http://schemas.microsoft.com/office/drawing/2014/main" id="{63EE9901-550C-92CD-2965-5D10CA185D2E}"/>
                </a:ext>
              </a:extLst>
            </p:cNvPr>
            <p:cNvSpPr txBox="1"/>
            <p:nvPr/>
          </p:nvSpPr>
          <p:spPr>
            <a:xfrm>
              <a:off x="1591747" y="1124548"/>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170" name="Tekstvak 169">
              <a:extLst>
                <a:ext uri="{FF2B5EF4-FFF2-40B4-BE49-F238E27FC236}">
                  <a16:creationId xmlns:a16="http://schemas.microsoft.com/office/drawing/2014/main" id="{5F865D34-9B0D-BEB6-88AD-17AF201C36C7}"/>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cxnSp>
        <p:nvCxnSpPr>
          <p:cNvPr id="171" name="Rechte verbindingslijn 170">
            <a:extLst>
              <a:ext uri="{FF2B5EF4-FFF2-40B4-BE49-F238E27FC236}">
                <a16:creationId xmlns:a16="http://schemas.microsoft.com/office/drawing/2014/main" id="{78AB198A-97FE-3415-BE9B-CFBE359390B7}"/>
              </a:ext>
            </a:extLst>
          </p:cNvPr>
          <p:cNvCxnSpPr>
            <a:cxnSpLocks/>
            <a:stCxn id="193" idx="6"/>
            <a:endCxn id="194" idx="2"/>
          </p:cNvCxnSpPr>
          <p:nvPr/>
        </p:nvCxnSpPr>
        <p:spPr>
          <a:xfrm>
            <a:off x="2844661" y="2161807"/>
            <a:ext cx="2873447" cy="393623"/>
          </a:xfrm>
          <a:prstGeom prst="line">
            <a:avLst/>
          </a:prstGeom>
          <a:noFill/>
          <a:ln w="38100" cap="flat" cmpd="sng" algn="ctr">
            <a:solidFill>
              <a:srgbClr val="A02B93"/>
            </a:solidFill>
            <a:prstDash val="solid"/>
            <a:miter lim="800000"/>
          </a:ln>
          <a:effectLst/>
        </p:spPr>
      </p:cxnSp>
      <p:cxnSp>
        <p:nvCxnSpPr>
          <p:cNvPr id="172" name="Rechte verbindingslijn 171">
            <a:extLst>
              <a:ext uri="{FF2B5EF4-FFF2-40B4-BE49-F238E27FC236}">
                <a16:creationId xmlns:a16="http://schemas.microsoft.com/office/drawing/2014/main" id="{60746A5E-7A42-E9FE-E2F9-4E3AF357FF97}"/>
              </a:ext>
            </a:extLst>
          </p:cNvPr>
          <p:cNvCxnSpPr>
            <a:cxnSpLocks/>
            <a:stCxn id="195" idx="1"/>
            <a:endCxn id="196" idx="5"/>
          </p:cNvCxnSpPr>
          <p:nvPr/>
        </p:nvCxnSpPr>
        <p:spPr>
          <a:xfrm flipH="1" flipV="1">
            <a:off x="3655329" y="2203110"/>
            <a:ext cx="2082662" cy="969475"/>
          </a:xfrm>
          <a:prstGeom prst="line">
            <a:avLst/>
          </a:prstGeom>
          <a:noFill/>
          <a:ln w="38100" cap="flat" cmpd="sng" algn="ctr">
            <a:solidFill>
              <a:srgbClr val="A02B93"/>
            </a:solidFill>
            <a:prstDash val="solid"/>
            <a:miter lim="800000"/>
          </a:ln>
          <a:effectLst/>
        </p:spPr>
      </p:cxnSp>
      <p:cxnSp>
        <p:nvCxnSpPr>
          <p:cNvPr id="173" name="Rechte verbindingslijn 172">
            <a:extLst>
              <a:ext uri="{FF2B5EF4-FFF2-40B4-BE49-F238E27FC236}">
                <a16:creationId xmlns:a16="http://schemas.microsoft.com/office/drawing/2014/main" id="{4C1C81A0-06FD-9CF2-9483-59A7D6735D74}"/>
              </a:ext>
            </a:extLst>
          </p:cNvPr>
          <p:cNvCxnSpPr>
            <a:cxnSpLocks/>
            <a:stCxn id="194" idx="4"/>
            <a:endCxn id="195" idx="0"/>
          </p:cNvCxnSpPr>
          <p:nvPr/>
        </p:nvCxnSpPr>
        <p:spPr>
          <a:xfrm>
            <a:off x="5774366" y="2607894"/>
            <a:ext cx="3405" cy="549324"/>
          </a:xfrm>
          <a:prstGeom prst="line">
            <a:avLst/>
          </a:prstGeom>
          <a:noFill/>
          <a:ln w="38100" cap="flat" cmpd="sng" algn="ctr">
            <a:solidFill>
              <a:srgbClr val="A02B93"/>
            </a:solidFill>
            <a:prstDash val="solid"/>
            <a:miter lim="800000"/>
          </a:ln>
          <a:effectLst/>
        </p:spPr>
      </p:cxnSp>
      <p:cxnSp>
        <p:nvCxnSpPr>
          <p:cNvPr id="174" name="Rechte verbindingslijn 173">
            <a:extLst>
              <a:ext uri="{FF2B5EF4-FFF2-40B4-BE49-F238E27FC236}">
                <a16:creationId xmlns:a16="http://schemas.microsoft.com/office/drawing/2014/main" id="{1E0CCAF9-AE87-842D-F008-D5E4B95D9DE1}"/>
              </a:ext>
            </a:extLst>
          </p:cNvPr>
          <p:cNvCxnSpPr>
            <a:cxnSpLocks/>
            <a:stCxn id="196" idx="1"/>
            <a:endCxn id="197" idx="5"/>
          </p:cNvCxnSpPr>
          <p:nvPr/>
        </p:nvCxnSpPr>
        <p:spPr>
          <a:xfrm flipH="1" flipV="1">
            <a:off x="3049763" y="1794527"/>
            <a:ext cx="526004" cy="334386"/>
          </a:xfrm>
          <a:prstGeom prst="line">
            <a:avLst/>
          </a:prstGeom>
          <a:noFill/>
          <a:ln w="38100" cap="flat" cmpd="sng" algn="ctr">
            <a:solidFill>
              <a:srgbClr val="A02B93"/>
            </a:solidFill>
            <a:prstDash val="solid"/>
            <a:miter lim="800000"/>
          </a:ln>
          <a:effectLst/>
        </p:spPr>
      </p:cxnSp>
      <p:cxnSp>
        <p:nvCxnSpPr>
          <p:cNvPr id="175" name="Rechte verbindingslijn 174">
            <a:extLst>
              <a:ext uri="{FF2B5EF4-FFF2-40B4-BE49-F238E27FC236}">
                <a16:creationId xmlns:a16="http://schemas.microsoft.com/office/drawing/2014/main" id="{10DE1C23-177A-CD12-2DB1-FB44AD09BBE9}"/>
              </a:ext>
            </a:extLst>
          </p:cNvPr>
          <p:cNvCxnSpPr>
            <a:cxnSpLocks/>
            <a:stCxn id="192" idx="2"/>
            <a:endCxn id="191" idx="6"/>
          </p:cNvCxnSpPr>
          <p:nvPr/>
        </p:nvCxnSpPr>
        <p:spPr>
          <a:xfrm flipH="1" flipV="1">
            <a:off x="1127428" y="2021057"/>
            <a:ext cx="3327961" cy="655331"/>
          </a:xfrm>
          <a:prstGeom prst="line">
            <a:avLst/>
          </a:prstGeom>
          <a:noFill/>
          <a:ln w="38100" cap="flat" cmpd="sng" algn="ctr">
            <a:solidFill>
              <a:srgbClr val="A02B93"/>
            </a:solidFill>
            <a:prstDash val="solid"/>
            <a:miter lim="800000"/>
          </a:ln>
          <a:effectLst/>
        </p:spPr>
      </p:cxnSp>
      <p:cxnSp>
        <p:nvCxnSpPr>
          <p:cNvPr id="176" name="Rechte verbindingslijn 175">
            <a:extLst>
              <a:ext uri="{FF2B5EF4-FFF2-40B4-BE49-F238E27FC236}">
                <a16:creationId xmlns:a16="http://schemas.microsoft.com/office/drawing/2014/main" id="{E6FE5CC1-33AF-2B5E-8DDA-61A0198C7CA3}"/>
              </a:ext>
            </a:extLst>
          </p:cNvPr>
          <p:cNvCxnSpPr>
            <a:cxnSpLocks/>
            <a:stCxn id="187" idx="6"/>
            <a:endCxn id="193" idx="3"/>
          </p:cNvCxnSpPr>
          <p:nvPr/>
        </p:nvCxnSpPr>
        <p:spPr>
          <a:xfrm flipV="1">
            <a:off x="2458470" y="2198905"/>
            <a:ext cx="290151" cy="1778639"/>
          </a:xfrm>
          <a:prstGeom prst="line">
            <a:avLst/>
          </a:prstGeom>
          <a:noFill/>
          <a:ln w="38100" cap="flat" cmpd="sng" algn="ctr">
            <a:solidFill>
              <a:srgbClr val="A02B93"/>
            </a:solidFill>
            <a:prstDash val="solid"/>
            <a:miter lim="800000"/>
          </a:ln>
          <a:effectLst/>
        </p:spPr>
      </p:cxnSp>
      <p:cxnSp>
        <p:nvCxnSpPr>
          <p:cNvPr id="177" name="Rechte verbindingslijn 176">
            <a:extLst>
              <a:ext uri="{FF2B5EF4-FFF2-40B4-BE49-F238E27FC236}">
                <a16:creationId xmlns:a16="http://schemas.microsoft.com/office/drawing/2014/main" id="{22EAC85F-F7E1-5075-42F8-E56B92960D95}"/>
              </a:ext>
            </a:extLst>
          </p:cNvPr>
          <p:cNvCxnSpPr>
            <a:cxnSpLocks/>
            <a:stCxn id="183" idx="0"/>
            <a:endCxn id="197" idx="4"/>
          </p:cNvCxnSpPr>
          <p:nvPr/>
        </p:nvCxnSpPr>
        <p:spPr>
          <a:xfrm flipV="1">
            <a:off x="3009983" y="1809894"/>
            <a:ext cx="0" cy="649685"/>
          </a:xfrm>
          <a:prstGeom prst="line">
            <a:avLst/>
          </a:prstGeom>
          <a:noFill/>
          <a:ln w="38100" cap="flat" cmpd="sng" algn="ctr">
            <a:solidFill>
              <a:srgbClr val="A02B93"/>
            </a:solidFill>
            <a:prstDash val="solid"/>
            <a:miter lim="800000"/>
          </a:ln>
          <a:effectLst/>
        </p:spPr>
      </p:cxnSp>
      <p:cxnSp>
        <p:nvCxnSpPr>
          <p:cNvPr id="178" name="Rechte verbindingslijn 177">
            <a:extLst>
              <a:ext uri="{FF2B5EF4-FFF2-40B4-BE49-F238E27FC236}">
                <a16:creationId xmlns:a16="http://schemas.microsoft.com/office/drawing/2014/main" id="{4ABBEA5D-BC0D-298C-2893-BF730E652874}"/>
              </a:ext>
            </a:extLst>
          </p:cNvPr>
          <p:cNvCxnSpPr>
            <a:cxnSpLocks/>
            <a:stCxn id="184" idx="0"/>
            <a:endCxn id="183" idx="6"/>
          </p:cNvCxnSpPr>
          <p:nvPr/>
        </p:nvCxnSpPr>
        <p:spPr>
          <a:xfrm flipH="1" flipV="1">
            <a:off x="3066241" y="2512044"/>
            <a:ext cx="536003" cy="450044"/>
          </a:xfrm>
          <a:prstGeom prst="line">
            <a:avLst/>
          </a:prstGeom>
          <a:noFill/>
          <a:ln w="38100" cap="flat" cmpd="sng" algn="ctr">
            <a:solidFill>
              <a:srgbClr val="A02B93"/>
            </a:solidFill>
            <a:prstDash val="solid"/>
            <a:miter lim="800000"/>
          </a:ln>
          <a:effectLst/>
        </p:spPr>
      </p:cxnSp>
      <p:cxnSp>
        <p:nvCxnSpPr>
          <p:cNvPr id="180" name="Rechte verbindingslijn 179">
            <a:extLst>
              <a:ext uri="{FF2B5EF4-FFF2-40B4-BE49-F238E27FC236}">
                <a16:creationId xmlns:a16="http://schemas.microsoft.com/office/drawing/2014/main" id="{B9EC668E-E54E-E843-7C9F-FF877E8FC0C6}"/>
              </a:ext>
            </a:extLst>
          </p:cNvPr>
          <p:cNvCxnSpPr>
            <a:cxnSpLocks/>
            <a:stCxn id="198" idx="6"/>
            <a:endCxn id="184" idx="2"/>
          </p:cNvCxnSpPr>
          <p:nvPr/>
        </p:nvCxnSpPr>
        <p:spPr>
          <a:xfrm flipV="1">
            <a:off x="1131141" y="3014553"/>
            <a:ext cx="2414844" cy="6877"/>
          </a:xfrm>
          <a:prstGeom prst="line">
            <a:avLst/>
          </a:prstGeom>
          <a:noFill/>
          <a:ln w="38100" cap="flat" cmpd="sng" algn="ctr">
            <a:solidFill>
              <a:srgbClr val="A02B93"/>
            </a:solidFill>
            <a:prstDash val="solid"/>
            <a:miter lim="800000"/>
          </a:ln>
          <a:effectLst/>
        </p:spPr>
      </p:cxnSp>
      <p:cxnSp>
        <p:nvCxnSpPr>
          <p:cNvPr id="181" name="Rechte verbindingslijn 180">
            <a:extLst>
              <a:ext uri="{FF2B5EF4-FFF2-40B4-BE49-F238E27FC236}">
                <a16:creationId xmlns:a16="http://schemas.microsoft.com/office/drawing/2014/main" id="{96A053BE-581B-0D97-6CFC-D26E0E3BF619}"/>
              </a:ext>
            </a:extLst>
          </p:cNvPr>
          <p:cNvCxnSpPr>
            <a:cxnSpLocks/>
            <a:stCxn id="191" idx="4"/>
            <a:endCxn id="198" idx="0"/>
          </p:cNvCxnSpPr>
          <p:nvPr/>
        </p:nvCxnSpPr>
        <p:spPr>
          <a:xfrm>
            <a:off x="1071169" y="2073523"/>
            <a:ext cx="3713" cy="895442"/>
          </a:xfrm>
          <a:prstGeom prst="line">
            <a:avLst/>
          </a:prstGeom>
          <a:noFill/>
          <a:ln w="38100" cap="flat" cmpd="sng" algn="ctr">
            <a:solidFill>
              <a:srgbClr val="A02B93"/>
            </a:solidFill>
            <a:prstDash val="solid"/>
            <a:miter lim="800000"/>
          </a:ln>
          <a:effectLst/>
        </p:spPr>
      </p:cxnSp>
      <p:sp>
        <p:nvSpPr>
          <p:cNvPr id="183" name="Ovaal 182">
            <a:extLst>
              <a:ext uri="{FF2B5EF4-FFF2-40B4-BE49-F238E27FC236}">
                <a16:creationId xmlns:a16="http://schemas.microsoft.com/office/drawing/2014/main" id="{C597CE77-62E0-AA6B-F96C-CA0FBD9380AB}"/>
              </a:ext>
            </a:extLst>
          </p:cNvPr>
          <p:cNvSpPr/>
          <p:nvPr/>
        </p:nvSpPr>
        <p:spPr>
          <a:xfrm>
            <a:off x="2953724" y="2459579"/>
            <a:ext cx="112518" cy="104930"/>
          </a:xfrm>
          <a:prstGeom prst="ellipse">
            <a:avLst/>
          </a:prstGeom>
          <a:solidFill>
            <a:sysClr val="window" lastClr="FFFFFF"/>
          </a:solidFill>
          <a:ln w="19050" cap="flat" cmpd="sng" algn="ctr">
            <a:solidFill>
              <a:srgbClr val="A02B93"/>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12</a:t>
            </a:r>
          </a:p>
        </p:txBody>
      </p:sp>
      <p:sp>
        <p:nvSpPr>
          <p:cNvPr id="184" name="Ovaal 183">
            <a:extLst>
              <a:ext uri="{FF2B5EF4-FFF2-40B4-BE49-F238E27FC236}">
                <a16:creationId xmlns:a16="http://schemas.microsoft.com/office/drawing/2014/main" id="{633B7B58-CF18-858E-8F11-39DE64862740}"/>
              </a:ext>
            </a:extLst>
          </p:cNvPr>
          <p:cNvSpPr/>
          <p:nvPr/>
        </p:nvSpPr>
        <p:spPr>
          <a:xfrm>
            <a:off x="3545985" y="2962088"/>
            <a:ext cx="112518" cy="104930"/>
          </a:xfrm>
          <a:prstGeom prst="ellipse">
            <a:avLst/>
          </a:prstGeom>
          <a:solidFill>
            <a:sysClr val="window" lastClr="FFFFFF"/>
          </a:solidFill>
          <a:ln w="19050" cap="flat" cmpd="sng" algn="ctr">
            <a:solidFill>
              <a:srgbClr val="A02B93"/>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13</a:t>
            </a:r>
          </a:p>
        </p:txBody>
      </p:sp>
      <p:sp>
        <p:nvSpPr>
          <p:cNvPr id="187" name="Ovaal 186">
            <a:extLst>
              <a:ext uri="{FF2B5EF4-FFF2-40B4-BE49-F238E27FC236}">
                <a16:creationId xmlns:a16="http://schemas.microsoft.com/office/drawing/2014/main" id="{9CBFA906-E557-E7DA-417C-625523231B66}"/>
              </a:ext>
            </a:extLst>
          </p:cNvPr>
          <p:cNvSpPr/>
          <p:nvPr/>
        </p:nvSpPr>
        <p:spPr>
          <a:xfrm>
            <a:off x="2345952" y="3925078"/>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6</a:t>
            </a:r>
          </a:p>
        </p:txBody>
      </p:sp>
      <p:cxnSp>
        <p:nvCxnSpPr>
          <p:cNvPr id="188" name="Rechte verbindingslijn 187">
            <a:extLst>
              <a:ext uri="{FF2B5EF4-FFF2-40B4-BE49-F238E27FC236}">
                <a16:creationId xmlns:a16="http://schemas.microsoft.com/office/drawing/2014/main" id="{73832E80-F650-ECC0-556A-6EA32DFEAEB1}"/>
              </a:ext>
            </a:extLst>
          </p:cNvPr>
          <p:cNvCxnSpPr>
            <a:cxnSpLocks/>
            <a:stCxn id="190" idx="6"/>
            <a:endCxn id="192" idx="3"/>
          </p:cNvCxnSpPr>
          <p:nvPr/>
        </p:nvCxnSpPr>
        <p:spPr>
          <a:xfrm flipV="1">
            <a:off x="2454536" y="2713486"/>
            <a:ext cx="2017331" cy="61361"/>
          </a:xfrm>
          <a:prstGeom prst="line">
            <a:avLst/>
          </a:prstGeom>
          <a:noFill/>
          <a:ln w="38100" cap="flat" cmpd="sng" algn="ctr">
            <a:solidFill>
              <a:srgbClr val="A02B93"/>
            </a:solidFill>
            <a:prstDash val="solid"/>
            <a:miter lim="800000"/>
          </a:ln>
          <a:effectLst/>
        </p:spPr>
      </p:cxnSp>
      <p:cxnSp>
        <p:nvCxnSpPr>
          <p:cNvPr id="189" name="Rechte verbindingslijn 188">
            <a:extLst>
              <a:ext uri="{FF2B5EF4-FFF2-40B4-BE49-F238E27FC236}">
                <a16:creationId xmlns:a16="http://schemas.microsoft.com/office/drawing/2014/main" id="{57FDA459-BB13-4835-E02D-C00003D28C68}"/>
              </a:ext>
            </a:extLst>
          </p:cNvPr>
          <p:cNvCxnSpPr>
            <a:cxnSpLocks/>
            <a:stCxn id="190" idx="4"/>
            <a:endCxn id="187" idx="0"/>
          </p:cNvCxnSpPr>
          <p:nvPr/>
        </p:nvCxnSpPr>
        <p:spPr>
          <a:xfrm>
            <a:off x="2398278" y="2827311"/>
            <a:ext cx="3934" cy="1097767"/>
          </a:xfrm>
          <a:prstGeom prst="line">
            <a:avLst/>
          </a:prstGeom>
          <a:noFill/>
          <a:ln w="38100" cap="flat" cmpd="sng" algn="ctr">
            <a:solidFill>
              <a:srgbClr val="A02B93"/>
            </a:solidFill>
            <a:prstDash val="solid"/>
            <a:miter lim="800000"/>
          </a:ln>
          <a:effectLst/>
        </p:spPr>
      </p:cxnSp>
      <p:sp>
        <p:nvSpPr>
          <p:cNvPr id="190" name="Ovaal 189">
            <a:extLst>
              <a:ext uri="{FF2B5EF4-FFF2-40B4-BE49-F238E27FC236}">
                <a16:creationId xmlns:a16="http://schemas.microsoft.com/office/drawing/2014/main" id="{4A68BC5A-78EB-19C2-74BC-1FB99BA5FF76}"/>
              </a:ext>
            </a:extLst>
          </p:cNvPr>
          <p:cNvSpPr/>
          <p:nvPr/>
        </p:nvSpPr>
        <p:spPr>
          <a:xfrm>
            <a:off x="2342018" y="2722381"/>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3</a:t>
            </a:r>
          </a:p>
        </p:txBody>
      </p:sp>
      <p:sp>
        <p:nvSpPr>
          <p:cNvPr id="191" name="Ovaal 190">
            <a:extLst>
              <a:ext uri="{FF2B5EF4-FFF2-40B4-BE49-F238E27FC236}">
                <a16:creationId xmlns:a16="http://schemas.microsoft.com/office/drawing/2014/main" id="{ECA1FA80-CA52-39AC-D309-7710E7FC8090}"/>
              </a:ext>
            </a:extLst>
          </p:cNvPr>
          <p:cNvSpPr/>
          <p:nvPr/>
        </p:nvSpPr>
        <p:spPr>
          <a:xfrm>
            <a:off x="1014910" y="1968592"/>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1</a:t>
            </a:r>
          </a:p>
        </p:txBody>
      </p:sp>
      <p:sp>
        <p:nvSpPr>
          <p:cNvPr id="192" name="Ovaal 191">
            <a:extLst>
              <a:ext uri="{FF2B5EF4-FFF2-40B4-BE49-F238E27FC236}">
                <a16:creationId xmlns:a16="http://schemas.microsoft.com/office/drawing/2014/main" id="{E000616C-7D18-2CEC-7B14-79627C9409F2}"/>
              </a:ext>
            </a:extLst>
          </p:cNvPr>
          <p:cNvSpPr/>
          <p:nvPr/>
        </p:nvSpPr>
        <p:spPr>
          <a:xfrm>
            <a:off x="4455389" y="2623923"/>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2</a:t>
            </a:r>
          </a:p>
        </p:txBody>
      </p:sp>
      <p:sp>
        <p:nvSpPr>
          <p:cNvPr id="193" name="Ovaal 192">
            <a:extLst>
              <a:ext uri="{FF2B5EF4-FFF2-40B4-BE49-F238E27FC236}">
                <a16:creationId xmlns:a16="http://schemas.microsoft.com/office/drawing/2014/main" id="{6C534F81-769F-1E12-1527-E3DE47EC92B7}"/>
              </a:ext>
            </a:extLst>
          </p:cNvPr>
          <p:cNvSpPr/>
          <p:nvPr/>
        </p:nvSpPr>
        <p:spPr>
          <a:xfrm>
            <a:off x="2732143" y="2109342"/>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7</a:t>
            </a:r>
          </a:p>
        </p:txBody>
      </p:sp>
      <p:sp>
        <p:nvSpPr>
          <p:cNvPr id="194" name="Ovaal 193">
            <a:extLst>
              <a:ext uri="{FF2B5EF4-FFF2-40B4-BE49-F238E27FC236}">
                <a16:creationId xmlns:a16="http://schemas.microsoft.com/office/drawing/2014/main" id="{F15DABAA-3DE2-E535-27ED-E52805FBBCD7}"/>
              </a:ext>
            </a:extLst>
          </p:cNvPr>
          <p:cNvSpPr/>
          <p:nvPr/>
        </p:nvSpPr>
        <p:spPr>
          <a:xfrm>
            <a:off x="5718107" y="2502964"/>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8</a:t>
            </a:r>
          </a:p>
        </p:txBody>
      </p:sp>
      <p:sp>
        <p:nvSpPr>
          <p:cNvPr id="195" name="Ovaal 194">
            <a:extLst>
              <a:ext uri="{FF2B5EF4-FFF2-40B4-BE49-F238E27FC236}">
                <a16:creationId xmlns:a16="http://schemas.microsoft.com/office/drawing/2014/main" id="{0EE8BC85-4365-B5E0-EF91-7A085049D15C}"/>
              </a:ext>
            </a:extLst>
          </p:cNvPr>
          <p:cNvSpPr/>
          <p:nvPr/>
        </p:nvSpPr>
        <p:spPr>
          <a:xfrm>
            <a:off x="5721512" y="3157219"/>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9</a:t>
            </a:r>
          </a:p>
        </p:txBody>
      </p:sp>
      <p:sp>
        <p:nvSpPr>
          <p:cNvPr id="196" name="Ovaal 195">
            <a:extLst>
              <a:ext uri="{FF2B5EF4-FFF2-40B4-BE49-F238E27FC236}">
                <a16:creationId xmlns:a16="http://schemas.microsoft.com/office/drawing/2014/main" id="{D05B4A04-4503-83B2-4769-E0C85917546A}"/>
              </a:ext>
            </a:extLst>
          </p:cNvPr>
          <p:cNvSpPr/>
          <p:nvPr/>
        </p:nvSpPr>
        <p:spPr>
          <a:xfrm>
            <a:off x="3559289" y="2113547"/>
            <a:ext cx="112518" cy="104930"/>
          </a:xfrm>
          <a:prstGeom prst="ellipse">
            <a:avLst/>
          </a:prstGeom>
          <a:solidFill>
            <a:sysClr val="window" lastClr="FFFFFF"/>
          </a:solidFill>
          <a:ln w="19050" cap="flat" cmpd="sng" algn="ctr">
            <a:solidFill>
              <a:srgbClr val="A02B93"/>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10</a:t>
            </a:r>
          </a:p>
        </p:txBody>
      </p:sp>
      <p:sp>
        <p:nvSpPr>
          <p:cNvPr id="197" name="Ovaal 196">
            <a:extLst>
              <a:ext uri="{FF2B5EF4-FFF2-40B4-BE49-F238E27FC236}">
                <a16:creationId xmlns:a16="http://schemas.microsoft.com/office/drawing/2014/main" id="{C6BB5574-7DED-AC58-D9AA-A11D68928F18}"/>
              </a:ext>
            </a:extLst>
          </p:cNvPr>
          <p:cNvSpPr/>
          <p:nvPr/>
        </p:nvSpPr>
        <p:spPr>
          <a:xfrm>
            <a:off x="2953724" y="1704964"/>
            <a:ext cx="112518" cy="104930"/>
          </a:xfrm>
          <a:prstGeom prst="ellipse">
            <a:avLst/>
          </a:prstGeom>
          <a:solidFill>
            <a:sysClr val="window" lastClr="FFFFFF"/>
          </a:solidFill>
          <a:ln w="19050" cap="flat" cmpd="sng" algn="ctr">
            <a:solidFill>
              <a:srgbClr val="A02B93"/>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11</a:t>
            </a:r>
          </a:p>
        </p:txBody>
      </p:sp>
      <p:sp>
        <p:nvSpPr>
          <p:cNvPr id="198" name="Ovaal 197">
            <a:extLst>
              <a:ext uri="{FF2B5EF4-FFF2-40B4-BE49-F238E27FC236}">
                <a16:creationId xmlns:a16="http://schemas.microsoft.com/office/drawing/2014/main" id="{972BAE40-72C6-464B-1331-CC7432570798}"/>
              </a:ext>
            </a:extLst>
          </p:cNvPr>
          <p:cNvSpPr/>
          <p:nvPr/>
        </p:nvSpPr>
        <p:spPr>
          <a:xfrm>
            <a:off x="1018623" y="2968965"/>
            <a:ext cx="112518" cy="104930"/>
          </a:xfrm>
          <a:prstGeom prst="ellipse">
            <a:avLst/>
          </a:prstGeom>
          <a:solidFill>
            <a:sysClr val="window" lastClr="FFFFFF"/>
          </a:solidFill>
          <a:ln w="19050" cap="flat" cmpd="sng" algn="ctr">
            <a:solidFill>
              <a:srgbClr val="A02B93"/>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14</a:t>
            </a:r>
          </a:p>
        </p:txBody>
      </p:sp>
      <p:sp>
        <p:nvSpPr>
          <p:cNvPr id="185" name="Ovaal 184">
            <a:extLst>
              <a:ext uri="{FF2B5EF4-FFF2-40B4-BE49-F238E27FC236}">
                <a16:creationId xmlns:a16="http://schemas.microsoft.com/office/drawing/2014/main" id="{7DDF47F5-797B-B622-38DB-3401B806F040}"/>
              </a:ext>
            </a:extLst>
          </p:cNvPr>
          <p:cNvSpPr/>
          <p:nvPr/>
        </p:nvSpPr>
        <p:spPr>
          <a:xfrm>
            <a:off x="2339070" y="3142165"/>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4</a:t>
            </a:r>
          </a:p>
        </p:txBody>
      </p:sp>
      <p:sp>
        <p:nvSpPr>
          <p:cNvPr id="186" name="Ovaal 185">
            <a:extLst>
              <a:ext uri="{FF2B5EF4-FFF2-40B4-BE49-F238E27FC236}">
                <a16:creationId xmlns:a16="http://schemas.microsoft.com/office/drawing/2014/main" id="{44BA0849-C280-371D-1A6A-9918B9834DEE}"/>
              </a:ext>
            </a:extLst>
          </p:cNvPr>
          <p:cNvSpPr/>
          <p:nvPr/>
        </p:nvSpPr>
        <p:spPr>
          <a:xfrm>
            <a:off x="2339070" y="3565078"/>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5</a:t>
            </a:r>
          </a:p>
        </p:txBody>
      </p:sp>
    </p:spTree>
    <p:extLst>
      <p:ext uri="{BB962C8B-B14F-4D97-AF65-F5344CB8AC3E}">
        <p14:creationId xmlns:p14="http://schemas.microsoft.com/office/powerpoint/2010/main" val="240228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5115B-AC35-6585-D65F-FF9CBFF87A34}"/>
            </a:ext>
          </a:extLst>
        </p:cNvPr>
        <p:cNvGrpSpPr/>
        <p:nvPr/>
      </p:nvGrpSpPr>
      <p:grpSpPr>
        <a:xfrm>
          <a:off x="0" y="0"/>
          <a:ext cx="0" cy="0"/>
          <a:chOff x="0" y="0"/>
          <a:chExt cx="0" cy="0"/>
        </a:xfrm>
      </p:grpSpPr>
      <p:sp>
        <p:nvSpPr>
          <p:cNvPr id="104" name="Titel 1">
            <a:extLst>
              <a:ext uri="{FF2B5EF4-FFF2-40B4-BE49-F238E27FC236}">
                <a16:creationId xmlns:a16="http://schemas.microsoft.com/office/drawing/2014/main" id="{90F5C103-E4F6-32AD-4967-5858A5063693}"/>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5" name="Tijdelijke aanduiding voor tekst 2">
            <a:extLst>
              <a:ext uri="{FF2B5EF4-FFF2-40B4-BE49-F238E27FC236}">
                <a16:creationId xmlns:a16="http://schemas.microsoft.com/office/drawing/2014/main" id="{21F13A16-261F-B42C-9977-0F72FCFAEBCF}"/>
              </a:ext>
            </a:extLst>
          </p:cNvPr>
          <p:cNvSpPr txBox="1">
            <a:spLocks/>
          </p:cNvSpPr>
          <p:nvPr/>
        </p:nvSpPr>
        <p:spPr>
          <a:xfrm>
            <a:off x="533025" y="406518"/>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C.D2. </a:t>
            </a:r>
            <a:r>
              <a:rPr lang="nl-NL" sz="1500" dirty="0" err="1">
                <a:solidFill>
                  <a:srgbClr val="48AED0"/>
                </a:solidFill>
                <a:latin typeface="Microsoft JhengHei Light" panose="020B0304030504040204" pitchFamily="34" charset="-120"/>
                <a:ea typeface="Microsoft JhengHei Light" panose="020B0304030504040204" pitchFamily="34" charset="-120"/>
                <a:cs typeface="Calibri Light"/>
              </a:rPr>
              <a:t>Instandhouden</a:t>
            </a: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 van energienetten (storingsherstel)</a:t>
            </a:r>
          </a:p>
        </p:txBody>
      </p:sp>
      <p:grpSp>
        <p:nvGrpSpPr>
          <p:cNvPr id="4" name="Groep 3">
            <a:extLst>
              <a:ext uri="{FF2B5EF4-FFF2-40B4-BE49-F238E27FC236}">
                <a16:creationId xmlns:a16="http://schemas.microsoft.com/office/drawing/2014/main" id="{F97D4617-F378-8203-0F09-B8FC9F50FF87}"/>
              </a:ext>
            </a:extLst>
          </p:cNvPr>
          <p:cNvGrpSpPr/>
          <p:nvPr/>
        </p:nvGrpSpPr>
        <p:grpSpPr>
          <a:xfrm>
            <a:off x="1771354" y="3988085"/>
            <a:ext cx="580697" cy="359280"/>
            <a:chOff x="2361805" y="5317447"/>
            <a:chExt cx="774263" cy="479040"/>
          </a:xfrm>
        </p:grpSpPr>
        <p:sp>
          <p:nvSpPr>
            <p:cNvPr id="5" name="Rechthoek: afgeronde hoeken 4">
              <a:extLst>
                <a:ext uri="{FF2B5EF4-FFF2-40B4-BE49-F238E27FC236}">
                  <a16:creationId xmlns:a16="http://schemas.microsoft.com/office/drawing/2014/main" id="{3E5BA03D-9962-1690-423E-83028B48571C}"/>
                </a:ext>
              </a:extLst>
            </p:cNvPr>
            <p:cNvSpPr/>
            <p:nvPr/>
          </p:nvSpPr>
          <p:spPr>
            <a:xfrm>
              <a:off x="2410177" y="5317447"/>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 name="Tekstvak 5">
              <a:extLst>
                <a:ext uri="{FF2B5EF4-FFF2-40B4-BE49-F238E27FC236}">
                  <a16:creationId xmlns:a16="http://schemas.microsoft.com/office/drawing/2014/main" id="{C8780170-F302-DEB5-B9F2-59D7CA063493}"/>
                </a:ext>
              </a:extLst>
            </p:cNvPr>
            <p:cNvSpPr txBox="1"/>
            <p:nvPr/>
          </p:nvSpPr>
          <p:spPr>
            <a:xfrm>
              <a:off x="2427370" y="5333326"/>
              <a:ext cx="650179" cy="276999"/>
            </a:xfrm>
            <a:prstGeom prst="rect">
              <a:avLst/>
            </a:prstGeom>
            <a:noFill/>
          </p:spPr>
          <p:txBody>
            <a:bodyPr wrap="none" rtlCol="0">
              <a:spAutoFit/>
            </a:bodyPr>
            <a:lstStyle/>
            <a:p>
              <a:r>
                <a:rPr lang="nl-NL" sz="750" dirty="0">
                  <a:solidFill>
                    <a:prstClr val="black"/>
                  </a:solidFill>
                  <a:latin typeface="Aptos" panose="02110004020202020204"/>
                </a:rPr>
                <a:t>C.2.2.2</a:t>
              </a:r>
            </a:p>
          </p:txBody>
        </p:sp>
        <p:sp>
          <p:nvSpPr>
            <p:cNvPr id="7" name="Tekstvak 6">
              <a:extLst>
                <a:ext uri="{FF2B5EF4-FFF2-40B4-BE49-F238E27FC236}">
                  <a16:creationId xmlns:a16="http://schemas.microsoft.com/office/drawing/2014/main" id="{588B3D27-EE6C-E685-D66E-B6433BAA2115}"/>
                </a:ext>
              </a:extLst>
            </p:cNvPr>
            <p:cNvSpPr txBox="1"/>
            <p:nvPr/>
          </p:nvSpPr>
          <p:spPr>
            <a:xfrm>
              <a:off x="2361805" y="5461839"/>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toewijzen</a:t>
              </a:r>
              <a:endParaRPr lang="nl-NL" sz="450" dirty="0">
                <a:solidFill>
                  <a:prstClr val="black"/>
                </a:solidFill>
                <a:latin typeface="Aptos" panose="02110004020202020204"/>
              </a:endParaRPr>
            </a:p>
          </p:txBody>
        </p:sp>
      </p:grpSp>
      <p:grpSp>
        <p:nvGrpSpPr>
          <p:cNvPr id="8" name="Groep 7">
            <a:extLst>
              <a:ext uri="{FF2B5EF4-FFF2-40B4-BE49-F238E27FC236}">
                <a16:creationId xmlns:a16="http://schemas.microsoft.com/office/drawing/2014/main" id="{2419678E-CEDF-AA9A-AA27-B7D108C2C227}"/>
              </a:ext>
            </a:extLst>
          </p:cNvPr>
          <p:cNvGrpSpPr/>
          <p:nvPr/>
        </p:nvGrpSpPr>
        <p:grpSpPr>
          <a:xfrm>
            <a:off x="2512743" y="3993986"/>
            <a:ext cx="580697" cy="376465"/>
            <a:chOff x="3350323" y="5325311"/>
            <a:chExt cx="774263" cy="501953"/>
          </a:xfrm>
        </p:grpSpPr>
        <p:sp>
          <p:nvSpPr>
            <p:cNvPr id="9" name="Rechthoek: afgeronde hoeken 8">
              <a:extLst>
                <a:ext uri="{FF2B5EF4-FFF2-40B4-BE49-F238E27FC236}">
                  <a16:creationId xmlns:a16="http://schemas.microsoft.com/office/drawing/2014/main" id="{1FC54CAC-E945-9FFA-C4D2-0CEC8EA81B18}"/>
                </a:ext>
              </a:extLst>
            </p:cNvPr>
            <p:cNvSpPr/>
            <p:nvPr/>
          </p:nvSpPr>
          <p:spPr>
            <a:xfrm>
              <a:off x="3382744" y="5325311"/>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0" name="Tekstvak 9">
              <a:extLst>
                <a:ext uri="{FF2B5EF4-FFF2-40B4-BE49-F238E27FC236}">
                  <a16:creationId xmlns:a16="http://schemas.microsoft.com/office/drawing/2014/main" id="{E707C256-5945-15DF-60D8-0A4B82758613}"/>
                </a:ext>
              </a:extLst>
            </p:cNvPr>
            <p:cNvSpPr txBox="1"/>
            <p:nvPr/>
          </p:nvSpPr>
          <p:spPr>
            <a:xfrm>
              <a:off x="3442342" y="5383419"/>
              <a:ext cx="650179" cy="276999"/>
            </a:xfrm>
            <a:prstGeom prst="rect">
              <a:avLst/>
            </a:prstGeom>
            <a:noFill/>
          </p:spPr>
          <p:txBody>
            <a:bodyPr wrap="none" rtlCol="0">
              <a:spAutoFit/>
            </a:bodyPr>
            <a:lstStyle/>
            <a:p>
              <a:r>
                <a:rPr lang="nl-NL" sz="750" dirty="0">
                  <a:solidFill>
                    <a:prstClr val="black"/>
                  </a:solidFill>
                  <a:latin typeface="Aptos" panose="02110004020202020204"/>
                </a:rPr>
                <a:t>C.2.2.3</a:t>
              </a:r>
            </a:p>
          </p:txBody>
        </p:sp>
        <p:sp>
          <p:nvSpPr>
            <p:cNvPr id="11" name="Tekstvak 10">
              <a:extLst>
                <a:ext uri="{FF2B5EF4-FFF2-40B4-BE49-F238E27FC236}">
                  <a16:creationId xmlns:a16="http://schemas.microsoft.com/office/drawing/2014/main" id="{2CB9231B-1DCA-B3AC-C1E9-3CB70EDC2197}"/>
                </a:ext>
              </a:extLst>
            </p:cNvPr>
            <p:cNvSpPr txBox="1"/>
            <p:nvPr/>
          </p:nvSpPr>
          <p:spPr>
            <a:xfrm>
              <a:off x="3350323" y="5519488"/>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analyseren</a:t>
              </a:r>
              <a:endParaRPr lang="nl-NL" sz="450" dirty="0">
                <a:solidFill>
                  <a:prstClr val="black"/>
                </a:solidFill>
                <a:latin typeface="Aptos" panose="02110004020202020204"/>
              </a:endParaRPr>
            </a:p>
          </p:txBody>
        </p:sp>
      </p:grpSp>
      <p:grpSp>
        <p:nvGrpSpPr>
          <p:cNvPr id="12" name="Groep 11">
            <a:extLst>
              <a:ext uri="{FF2B5EF4-FFF2-40B4-BE49-F238E27FC236}">
                <a16:creationId xmlns:a16="http://schemas.microsoft.com/office/drawing/2014/main" id="{1DAEE571-D435-E98B-5343-EAEFC13A2CC8}"/>
              </a:ext>
            </a:extLst>
          </p:cNvPr>
          <p:cNvGrpSpPr/>
          <p:nvPr/>
        </p:nvGrpSpPr>
        <p:grpSpPr>
          <a:xfrm>
            <a:off x="3602687" y="3998475"/>
            <a:ext cx="580697" cy="396504"/>
            <a:chOff x="4803582" y="5331300"/>
            <a:chExt cx="774263" cy="528672"/>
          </a:xfrm>
        </p:grpSpPr>
        <p:sp>
          <p:nvSpPr>
            <p:cNvPr id="13" name="Rechthoek: afgeronde hoeken 12">
              <a:extLst>
                <a:ext uri="{FF2B5EF4-FFF2-40B4-BE49-F238E27FC236}">
                  <a16:creationId xmlns:a16="http://schemas.microsoft.com/office/drawing/2014/main" id="{176BE816-E855-4FBB-2494-65801B8280B8}"/>
                </a:ext>
              </a:extLst>
            </p:cNvPr>
            <p:cNvSpPr/>
            <p:nvPr/>
          </p:nvSpPr>
          <p:spPr>
            <a:xfrm>
              <a:off x="4843103" y="5331300"/>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4" name="Tekstvak 13">
              <a:extLst>
                <a:ext uri="{FF2B5EF4-FFF2-40B4-BE49-F238E27FC236}">
                  <a16:creationId xmlns:a16="http://schemas.microsoft.com/office/drawing/2014/main" id="{FACFE8B2-469E-711D-8E22-90E2391C67F0}"/>
                </a:ext>
              </a:extLst>
            </p:cNvPr>
            <p:cNvSpPr txBox="1"/>
            <p:nvPr/>
          </p:nvSpPr>
          <p:spPr>
            <a:xfrm>
              <a:off x="4882309" y="5331300"/>
              <a:ext cx="650179" cy="276999"/>
            </a:xfrm>
            <a:prstGeom prst="rect">
              <a:avLst/>
            </a:prstGeom>
            <a:noFill/>
          </p:spPr>
          <p:txBody>
            <a:bodyPr wrap="none" rtlCol="0">
              <a:spAutoFit/>
            </a:bodyPr>
            <a:lstStyle/>
            <a:p>
              <a:r>
                <a:rPr lang="nl-NL" sz="750" dirty="0">
                  <a:solidFill>
                    <a:prstClr val="black"/>
                  </a:solidFill>
                  <a:latin typeface="Aptos" panose="02110004020202020204"/>
                </a:rPr>
                <a:t>C.2.2.4</a:t>
              </a:r>
            </a:p>
          </p:txBody>
        </p:sp>
        <p:sp>
          <p:nvSpPr>
            <p:cNvPr id="15" name="Tekstvak 14">
              <a:extLst>
                <a:ext uri="{FF2B5EF4-FFF2-40B4-BE49-F238E27FC236}">
                  <a16:creationId xmlns:a16="http://schemas.microsoft.com/office/drawing/2014/main" id="{BC8DCB28-1DAB-9656-C070-71D3ADBE51E8}"/>
                </a:ext>
              </a:extLst>
            </p:cNvPr>
            <p:cNvSpPr txBox="1"/>
            <p:nvPr/>
          </p:nvSpPr>
          <p:spPr>
            <a:xfrm>
              <a:off x="4803582" y="5459863"/>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en onderbrekingen oplossen</a:t>
              </a:r>
              <a:endParaRPr lang="nl-NL" sz="450" dirty="0">
                <a:solidFill>
                  <a:prstClr val="black"/>
                </a:solidFill>
                <a:latin typeface="Aptos" panose="02110004020202020204"/>
              </a:endParaRPr>
            </a:p>
          </p:txBody>
        </p:sp>
      </p:grpSp>
      <p:grpSp>
        <p:nvGrpSpPr>
          <p:cNvPr id="16" name="Groep 15">
            <a:extLst>
              <a:ext uri="{FF2B5EF4-FFF2-40B4-BE49-F238E27FC236}">
                <a16:creationId xmlns:a16="http://schemas.microsoft.com/office/drawing/2014/main" id="{DFB616E9-DFD2-CB99-F9C1-93FC4F63FCBD}"/>
              </a:ext>
            </a:extLst>
          </p:cNvPr>
          <p:cNvGrpSpPr/>
          <p:nvPr/>
        </p:nvGrpSpPr>
        <p:grpSpPr>
          <a:xfrm>
            <a:off x="4608843" y="4026473"/>
            <a:ext cx="580697" cy="408281"/>
            <a:chOff x="6145123" y="5368627"/>
            <a:chExt cx="774263" cy="544374"/>
          </a:xfrm>
        </p:grpSpPr>
        <p:sp>
          <p:nvSpPr>
            <p:cNvPr id="17" name="Rechthoek: afgeronde hoeken 16">
              <a:extLst>
                <a:ext uri="{FF2B5EF4-FFF2-40B4-BE49-F238E27FC236}">
                  <a16:creationId xmlns:a16="http://schemas.microsoft.com/office/drawing/2014/main" id="{C4457D8A-C285-8E54-E99F-DC121E6C608B}"/>
                </a:ext>
              </a:extLst>
            </p:cNvPr>
            <p:cNvSpPr/>
            <p:nvPr/>
          </p:nvSpPr>
          <p:spPr>
            <a:xfrm>
              <a:off x="6169527" y="5385084"/>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8" name="Tekstvak 17">
              <a:extLst>
                <a:ext uri="{FF2B5EF4-FFF2-40B4-BE49-F238E27FC236}">
                  <a16:creationId xmlns:a16="http://schemas.microsoft.com/office/drawing/2014/main" id="{999948CE-5851-0418-8835-0C116BF633C3}"/>
                </a:ext>
              </a:extLst>
            </p:cNvPr>
            <p:cNvSpPr txBox="1"/>
            <p:nvPr/>
          </p:nvSpPr>
          <p:spPr>
            <a:xfrm>
              <a:off x="6212080" y="5368627"/>
              <a:ext cx="650179" cy="276998"/>
            </a:xfrm>
            <a:prstGeom prst="rect">
              <a:avLst/>
            </a:prstGeom>
            <a:noFill/>
          </p:spPr>
          <p:txBody>
            <a:bodyPr wrap="none" rtlCol="0">
              <a:spAutoFit/>
            </a:bodyPr>
            <a:lstStyle/>
            <a:p>
              <a:r>
                <a:rPr lang="nl-NL" sz="750" dirty="0">
                  <a:solidFill>
                    <a:prstClr val="black"/>
                  </a:solidFill>
                  <a:latin typeface="Aptos" panose="02110004020202020204"/>
                </a:rPr>
                <a:t>C.2.1.4</a:t>
              </a:r>
            </a:p>
          </p:txBody>
        </p:sp>
        <p:sp>
          <p:nvSpPr>
            <p:cNvPr id="19" name="Tekstvak 18">
              <a:extLst>
                <a:ext uri="{FF2B5EF4-FFF2-40B4-BE49-F238E27FC236}">
                  <a16:creationId xmlns:a16="http://schemas.microsoft.com/office/drawing/2014/main" id="{14B8AC33-D2A0-F09E-F508-4E3AC6C439FD}"/>
                </a:ext>
              </a:extLst>
            </p:cNvPr>
            <p:cNvSpPr txBox="1"/>
            <p:nvPr/>
          </p:nvSpPr>
          <p:spPr>
            <a:xfrm>
              <a:off x="6145123" y="5512892"/>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bedienen op afstand </a:t>
              </a:r>
              <a:endParaRPr lang="nl-NL" sz="450" dirty="0">
                <a:solidFill>
                  <a:prstClr val="black"/>
                </a:solidFill>
                <a:latin typeface="Aptos" panose="02110004020202020204"/>
              </a:endParaRPr>
            </a:p>
          </p:txBody>
        </p:sp>
      </p:grpSp>
      <p:grpSp>
        <p:nvGrpSpPr>
          <p:cNvPr id="20" name="Groep 19">
            <a:extLst>
              <a:ext uri="{FF2B5EF4-FFF2-40B4-BE49-F238E27FC236}">
                <a16:creationId xmlns:a16="http://schemas.microsoft.com/office/drawing/2014/main" id="{6A5AB733-C647-0E76-8C0C-433318D5C762}"/>
              </a:ext>
            </a:extLst>
          </p:cNvPr>
          <p:cNvGrpSpPr/>
          <p:nvPr/>
        </p:nvGrpSpPr>
        <p:grpSpPr>
          <a:xfrm>
            <a:off x="6050705" y="2172126"/>
            <a:ext cx="580697" cy="395850"/>
            <a:chOff x="8067606" y="2896169"/>
            <a:chExt cx="774263" cy="527800"/>
          </a:xfrm>
        </p:grpSpPr>
        <p:sp>
          <p:nvSpPr>
            <p:cNvPr id="21" name="Rechthoek: afgeronde hoeken 20">
              <a:extLst>
                <a:ext uri="{FF2B5EF4-FFF2-40B4-BE49-F238E27FC236}">
                  <a16:creationId xmlns:a16="http://schemas.microsoft.com/office/drawing/2014/main" id="{5A70956C-0683-CD94-7B96-5911F9A68CBB}"/>
                </a:ext>
              </a:extLst>
            </p:cNvPr>
            <p:cNvSpPr/>
            <p:nvPr/>
          </p:nvSpPr>
          <p:spPr>
            <a:xfrm>
              <a:off x="8113384" y="2933342"/>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22" name="Tekstvak 21">
              <a:extLst>
                <a:ext uri="{FF2B5EF4-FFF2-40B4-BE49-F238E27FC236}">
                  <a16:creationId xmlns:a16="http://schemas.microsoft.com/office/drawing/2014/main" id="{804DB9E0-1DF1-1758-B1FC-86586CFDC2F0}"/>
                </a:ext>
              </a:extLst>
            </p:cNvPr>
            <p:cNvSpPr txBox="1"/>
            <p:nvPr/>
          </p:nvSpPr>
          <p:spPr>
            <a:xfrm>
              <a:off x="8151458" y="2896169"/>
              <a:ext cx="650179" cy="276998"/>
            </a:xfrm>
            <a:prstGeom prst="rect">
              <a:avLst/>
            </a:prstGeom>
            <a:noFill/>
          </p:spPr>
          <p:txBody>
            <a:bodyPr wrap="none" rtlCol="0">
              <a:spAutoFit/>
            </a:bodyPr>
            <a:lstStyle/>
            <a:p>
              <a:r>
                <a:rPr lang="nl-NL" sz="750" dirty="0">
                  <a:solidFill>
                    <a:prstClr val="black"/>
                  </a:solidFill>
                  <a:latin typeface="Aptos" panose="02110004020202020204"/>
                </a:rPr>
                <a:t>C.5.2.2</a:t>
              </a:r>
            </a:p>
          </p:txBody>
        </p:sp>
        <p:sp>
          <p:nvSpPr>
            <p:cNvPr id="23" name="Tekstvak 22">
              <a:extLst>
                <a:ext uri="{FF2B5EF4-FFF2-40B4-BE49-F238E27FC236}">
                  <a16:creationId xmlns:a16="http://schemas.microsoft.com/office/drawing/2014/main" id="{900E8291-E81C-D694-50D2-1AC53ABC8CA8}"/>
                </a:ext>
              </a:extLst>
            </p:cNvPr>
            <p:cNvSpPr txBox="1"/>
            <p:nvPr/>
          </p:nvSpPr>
          <p:spPr>
            <a:xfrm>
              <a:off x="8067606" y="3023860"/>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Opdrachten geven aan uitvoering</a:t>
              </a:r>
              <a:endParaRPr lang="nl-NL" sz="450" dirty="0">
                <a:solidFill>
                  <a:prstClr val="black"/>
                </a:solidFill>
                <a:latin typeface="Aptos" panose="02110004020202020204"/>
              </a:endParaRPr>
            </a:p>
          </p:txBody>
        </p:sp>
      </p:grpSp>
      <p:grpSp>
        <p:nvGrpSpPr>
          <p:cNvPr id="24" name="Groep 23">
            <a:extLst>
              <a:ext uri="{FF2B5EF4-FFF2-40B4-BE49-F238E27FC236}">
                <a16:creationId xmlns:a16="http://schemas.microsoft.com/office/drawing/2014/main" id="{852D9EE1-BA1C-BD66-0130-DBCAD707B6A3}"/>
              </a:ext>
            </a:extLst>
          </p:cNvPr>
          <p:cNvGrpSpPr/>
          <p:nvPr/>
        </p:nvGrpSpPr>
        <p:grpSpPr>
          <a:xfrm>
            <a:off x="6748930" y="2209293"/>
            <a:ext cx="627588" cy="359280"/>
            <a:chOff x="8998573" y="2945724"/>
            <a:chExt cx="836784" cy="479040"/>
          </a:xfrm>
        </p:grpSpPr>
        <p:sp>
          <p:nvSpPr>
            <p:cNvPr id="25" name="Rechthoek: afgeronde hoeken 24">
              <a:extLst>
                <a:ext uri="{FF2B5EF4-FFF2-40B4-BE49-F238E27FC236}">
                  <a16:creationId xmlns:a16="http://schemas.microsoft.com/office/drawing/2014/main" id="{3E39AD4E-AD39-742F-F304-3BE67518F1FE}"/>
                </a:ext>
              </a:extLst>
            </p:cNvPr>
            <p:cNvSpPr/>
            <p:nvPr/>
          </p:nvSpPr>
          <p:spPr>
            <a:xfrm>
              <a:off x="9097691" y="2945724"/>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26" name="Tekstvak 25">
              <a:extLst>
                <a:ext uri="{FF2B5EF4-FFF2-40B4-BE49-F238E27FC236}">
                  <a16:creationId xmlns:a16="http://schemas.microsoft.com/office/drawing/2014/main" id="{4B53DF0D-C66C-6CB3-30D6-18A79370555A}"/>
                </a:ext>
              </a:extLst>
            </p:cNvPr>
            <p:cNvSpPr txBox="1"/>
            <p:nvPr/>
          </p:nvSpPr>
          <p:spPr>
            <a:xfrm>
              <a:off x="9128725" y="2976137"/>
              <a:ext cx="650179" cy="276999"/>
            </a:xfrm>
            <a:prstGeom prst="rect">
              <a:avLst/>
            </a:prstGeom>
            <a:noFill/>
          </p:spPr>
          <p:txBody>
            <a:bodyPr wrap="none" rtlCol="0">
              <a:spAutoFit/>
            </a:bodyPr>
            <a:lstStyle/>
            <a:p>
              <a:r>
                <a:rPr lang="nl-NL" sz="750" dirty="0">
                  <a:solidFill>
                    <a:prstClr val="black"/>
                  </a:solidFill>
                  <a:latin typeface="Aptos" panose="02110004020202020204"/>
                </a:rPr>
                <a:t>C.5.3.5</a:t>
              </a:r>
            </a:p>
          </p:txBody>
        </p:sp>
        <p:sp>
          <p:nvSpPr>
            <p:cNvPr id="27" name="Tekstvak 26">
              <a:extLst>
                <a:ext uri="{FF2B5EF4-FFF2-40B4-BE49-F238E27FC236}">
                  <a16:creationId xmlns:a16="http://schemas.microsoft.com/office/drawing/2014/main" id="{0DA0E43B-7DE2-DD4A-FBF1-88F81BE23DF5}"/>
                </a:ext>
              </a:extLst>
            </p:cNvPr>
            <p:cNvSpPr txBox="1"/>
            <p:nvPr/>
          </p:nvSpPr>
          <p:spPr>
            <a:xfrm>
              <a:off x="8998573" y="3114715"/>
              <a:ext cx="836784"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Werkzaamheden uitvoeren</a:t>
              </a:r>
              <a:endParaRPr lang="nl-NL" sz="450" dirty="0">
                <a:solidFill>
                  <a:prstClr val="black"/>
                </a:solidFill>
                <a:latin typeface="Aptos" panose="02110004020202020204"/>
              </a:endParaRPr>
            </a:p>
          </p:txBody>
        </p:sp>
      </p:grpSp>
      <p:grpSp>
        <p:nvGrpSpPr>
          <p:cNvPr id="28" name="Groep 27">
            <a:extLst>
              <a:ext uri="{FF2B5EF4-FFF2-40B4-BE49-F238E27FC236}">
                <a16:creationId xmlns:a16="http://schemas.microsoft.com/office/drawing/2014/main" id="{C8C238D3-825B-08C1-BB0C-78D1F986D146}"/>
              </a:ext>
            </a:extLst>
          </p:cNvPr>
          <p:cNvGrpSpPr/>
          <p:nvPr/>
        </p:nvGrpSpPr>
        <p:grpSpPr>
          <a:xfrm>
            <a:off x="7846345" y="2093387"/>
            <a:ext cx="678744" cy="403557"/>
            <a:chOff x="10461793" y="2791183"/>
            <a:chExt cx="904992" cy="538076"/>
          </a:xfrm>
        </p:grpSpPr>
        <p:sp>
          <p:nvSpPr>
            <p:cNvPr id="29" name="Rechthoek: afgeronde hoeken 28">
              <a:extLst>
                <a:ext uri="{FF2B5EF4-FFF2-40B4-BE49-F238E27FC236}">
                  <a16:creationId xmlns:a16="http://schemas.microsoft.com/office/drawing/2014/main" id="{A2B559C2-0FE6-8496-F869-648F07BDAB9A}"/>
                </a:ext>
              </a:extLst>
            </p:cNvPr>
            <p:cNvSpPr/>
            <p:nvPr/>
          </p:nvSpPr>
          <p:spPr>
            <a:xfrm>
              <a:off x="10524169" y="2806869"/>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30" name="Tekstvak 29">
              <a:extLst>
                <a:ext uri="{FF2B5EF4-FFF2-40B4-BE49-F238E27FC236}">
                  <a16:creationId xmlns:a16="http://schemas.microsoft.com/office/drawing/2014/main" id="{9E5A5F79-C6BF-99D8-8F18-A36F0775D8A9}"/>
                </a:ext>
              </a:extLst>
            </p:cNvPr>
            <p:cNvSpPr txBox="1"/>
            <p:nvPr/>
          </p:nvSpPr>
          <p:spPr>
            <a:xfrm>
              <a:off x="10591954" y="2791183"/>
              <a:ext cx="650179" cy="276998"/>
            </a:xfrm>
            <a:prstGeom prst="rect">
              <a:avLst/>
            </a:prstGeom>
            <a:noFill/>
          </p:spPr>
          <p:txBody>
            <a:bodyPr wrap="none" rtlCol="0">
              <a:spAutoFit/>
            </a:bodyPr>
            <a:lstStyle/>
            <a:p>
              <a:r>
                <a:rPr lang="nl-NL" sz="750" dirty="0">
                  <a:solidFill>
                    <a:prstClr val="black"/>
                  </a:solidFill>
                  <a:latin typeface="Aptos" panose="02110004020202020204"/>
                </a:rPr>
                <a:t>C.3.1.9</a:t>
              </a:r>
            </a:p>
          </p:txBody>
        </p:sp>
        <p:sp>
          <p:nvSpPr>
            <p:cNvPr id="31" name="Tekstvak 30">
              <a:extLst>
                <a:ext uri="{FF2B5EF4-FFF2-40B4-BE49-F238E27FC236}">
                  <a16:creationId xmlns:a16="http://schemas.microsoft.com/office/drawing/2014/main" id="{DF5A9CEE-A6D5-529C-9609-84CD9863C9D7}"/>
                </a:ext>
              </a:extLst>
            </p:cNvPr>
            <p:cNvSpPr txBox="1"/>
            <p:nvPr/>
          </p:nvSpPr>
          <p:spPr>
            <a:xfrm>
              <a:off x="10461793" y="2929150"/>
              <a:ext cx="904992"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Netcomponent in levenscyclusbeheer opnemen</a:t>
              </a:r>
              <a:endParaRPr lang="nl-NL" sz="450" dirty="0">
                <a:solidFill>
                  <a:prstClr val="black"/>
                </a:solidFill>
                <a:latin typeface="Aptos" panose="02110004020202020204"/>
              </a:endParaRPr>
            </a:p>
          </p:txBody>
        </p:sp>
      </p:grpSp>
      <p:grpSp>
        <p:nvGrpSpPr>
          <p:cNvPr id="32" name="Groep 31">
            <a:extLst>
              <a:ext uri="{FF2B5EF4-FFF2-40B4-BE49-F238E27FC236}">
                <a16:creationId xmlns:a16="http://schemas.microsoft.com/office/drawing/2014/main" id="{87F622EA-9BB3-EA73-6B06-38959C067CC0}"/>
              </a:ext>
            </a:extLst>
          </p:cNvPr>
          <p:cNvGrpSpPr/>
          <p:nvPr/>
        </p:nvGrpSpPr>
        <p:grpSpPr>
          <a:xfrm>
            <a:off x="7836169" y="925184"/>
            <a:ext cx="650132" cy="487143"/>
            <a:chOff x="10448224" y="1233579"/>
            <a:chExt cx="866843" cy="649524"/>
          </a:xfrm>
        </p:grpSpPr>
        <p:sp>
          <p:nvSpPr>
            <p:cNvPr id="33" name="Rechthoek: afgeronde hoeken 32">
              <a:extLst>
                <a:ext uri="{FF2B5EF4-FFF2-40B4-BE49-F238E27FC236}">
                  <a16:creationId xmlns:a16="http://schemas.microsoft.com/office/drawing/2014/main" id="{E60B0A29-A6AF-3A54-01D0-C2812CCF28CD}"/>
                </a:ext>
              </a:extLst>
            </p:cNvPr>
            <p:cNvSpPr/>
            <p:nvPr/>
          </p:nvSpPr>
          <p:spPr>
            <a:xfrm>
              <a:off x="10524124" y="1233579"/>
              <a:ext cx="790943" cy="649524"/>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34" name="Tekstvak 33">
              <a:extLst>
                <a:ext uri="{FF2B5EF4-FFF2-40B4-BE49-F238E27FC236}">
                  <a16:creationId xmlns:a16="http://schemas.microsoft.com/office/drawing/2014/main" id="{4395E649-8262-9F30-F46D-34E4CC4EE9B8}"/>
                </a:ext>
              </a:extLst>
            </p:cNvPr>
            <p:cNvSpPr txBox="1"/>
            <p:nvPr/>
          </p:nvSpPr>
          <p:spPr>
            <a:xfrm>
              <a:off x="10580816" y="1242950"/>
              <a:ext cx="650179" cy="276999"/>
            </a:xfrm>
            <a:prstGeom prst="rect">
              <a:avLst/>
            </a:prstGeom>
            <a:noFill/>
          </p:spPr>
          <p:txBody>
            <a:bodyPr wrap="none" rtlCol="0">
              <a:spAutoFit/>
            </a:bodyPr>
            <a:lstStyle/>
            <a:p>
              <a:r>
                <a:rPr lang="nl-NL" sz="750" dirty="0">
                  <a:solidFill>
                    <a:prstClr val="black"/>
                  </a:solidFill>
                  <a:latin typeface="Aptos" panose="02110004020202020204"/>
                </a:rPr>
                <a:t>C.2.1.5</a:t>
              </a:r>
            </a:p>
          </p:txBody>
        </p:sp>
        <p:sp>
          <p:nvSpPr>
            <p:cNvPr id="35" name="Tekstvak 34">
              <a:extLst>
                <a:ext uri="{FF2B5EF4-FFF2-40B4-BE49-F238E27FC236}">
                  <a16:creationId xmlns:a16="http://schemas.microsoft.com/office/drawing/2014/main" id="{384DE0CC-06FA-D0E0-BB84-EE1C9CE43CBB}"/>
                </a:ext>
              </a:extLst>
            </p:cNvPr>
            <p:cNvSpPr txBox="1"/>
            <p:nvPr/>
          </p:nvSpPr>
          <p:spPr>
            <a:xfrm>
              <a:off x="10448224" y="1389322"/>
              <a:ext cx="856878"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opnemen in de besturing van energietransport</a:t>
              </a:r>
              <a:endParaRPr lang="nl-NL" sz="450" dirty="0">
                <a:solidFill>
                  <a:prstClr val="black"/>
                </a:solidFill>
                <a:latin typeface="Aptos" panose="02110004020202020204"/>
              </a:endParaRPr>
            </a:p>
          </p:txBody>
        </p:sp>
      </p:grpSp>
      <p:grpSp>
        <p:nvGrpSpPr>
          <p:cNvPr id="36" name="Groep 35">
            <a:extLst>
              <a:ext uri="{FF2B5EF4-FFF2-40B4-BE49-F238E27FC236}">
                <a16:creationId xmlns:a16="http://schemas.microsoft.com/office/drawing/2014/main" id="{F77D8377-221E-54BC-8466-44D244A83143}"/>
              </a:ext>
            </a:extLst>
          </p:cNvPr>
          <p:cNvGrpSpPr/>
          <p:nvPr/>
        </p:nvGrpSpPr>
        <p:grpSpPr>
          <a:xfrm>
            <a:off x="6305076" y="1568905"/>
            <a:ext cx="580697" cy="474396"/>
            <a:chOff x="8406767" y="2091873"/>
            <a:chExt cx="774263" cy="632528"/>
          </a:xfrm>
        </p:grpSpPr>
        <p:sp>
          <p:nvSpPr>
            <p:cNvPr id="37" name="Rechthoek: afgeronde hoeken 36">
              <a:extLst>
                <a:ext uri="{FF2B5EF4-FFF2-40B4-BE49-F238E27FC236}">
                  <a16:creationId xmlns:a16="http://schemas.microsoft.com/office/drawing/2014/main" id="{ABFEAD2C-B928-941D-CE8E-734B3543FEA6}"/>
                </a:ext>
              </a:extLst>
            </p:cNvPr>
            <p:cNvSpPr/>
            <p:nvPr/>
          </p:nvSpPr>
          <p:spPr>
            <a:xfrm>
              <a:off x="8466243" y="2091873"/>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38" name="Tekstvak 37">
              <a:extLst>
                <a:ext uri="{FF2B5EF4-FFF2-40B4-BE49-F238E27FC236}">
                  <a16:creationId xmlns:a16="http://schemas.microsoft.com/office/drawing/2014/main" id="{366AA990-CD9D-FB1D-6924-B6C86A5E5B3E}"/>
                </a:ext>
              </a:extLst>
            </p:cNvPr>
            <p:cNvSpPr txBox="1"/>
            <p:nvPr/>
          </p:nvSpPr>
          <p:spPr>
            <a:xfrm>
              <a:off x="8483079" y="2111716"/>
              <a:ext cx="650179" cy="276999"/>
            </a:xfrm>
            <a:prstGeom prst="rect">
              <a:avLst/>
            </a:prstGeom>
            <a:noFill/>
          </p:spPr>
          <p:txBody>
            <a:bodyPr wrap="none" rtlCol="0">
              <a:spAutoFit/>
            </a:bodyPr>
            <a:lstStyle/>
            <a:p>
              <a:r>
                <a:rPr lang="nl-NL" sz="750" dirty="0">
                  <a:solidFill>
                    <a:prstClr val="black"/>
                  </a:solidFill>
                  <a:latin typeface="Aptos" panose="02110004020202020204"/>
                </a:rPr>
                <a:t>C.2.2.5</a:t>
              </a:r>
            </a:p>
          </p:txBody>
        </p:sp>
        <p:sp>
          <p:nvSpPr>
            <p:cNvPr id="39" name="Tekstvak 38">
              <a:extLst>
                <a:ext uri="{FF2B5EF4-FFF2-40B4-BE49-F238E27FC236}">
                  <a16:creationId xmlns:a16="http://schemas.microsoft.com/office/drawing/2014/main" id="{75C16AAE-1AB7-6647-8512-71A3E3C96995}"/>
                </a:ext>
              </a:extLst>
            </p:cNvPr>
            <p:cNvSpPr txBox="1"/>
            <p:nvPr/>
          </p:nvSpPr>
          <p:spPr>
            <a:xfrm>
              <a:off x="8406767" y="2231958"/>
              <a:ext cx="774263"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Definitief herstel storingen initiëren</a:t>
              </a:r>
              <a:endParaRPr lang="nl-NL" sz="450" dirty="0">
                <a:solidFill>
                  <a:prstClr val="black"/>
                </a:solidFill>
                <a:latin typeface="Aptos" panose="02110004020202020204"/>
              </a:endParaRPr>
            </a:p>
          </p:txBody>
        </p:sp>
      </p:grpSp>
      <p:grpSp>
        <p:nvGrpSpPr>
          <p:cNvPr id="40" name="Groep 39">
            <a:extLst>
              <a:ext uri="{FF2B5EF4-FFF2-40B4-BE49-F238E27FC236}">
                <a16:creationId xmlns:a16="http://schemas.microsoft.com/office/drawing/2014/main" id="{50A15D6D-25D2-3118-614C-569B4AC0F899}"/>
              </a:ext>
            </a:extLst>
          </p:cNvPr>
          <p:cNvGrpSpPr/>
          <p:nvPr/>
        </p:nvGrpSpPr>
        <p:grpSpPr>
          <a:xfrm>
            <a:off x="5506254" y="1567093"/>
            <a:ext cx="583264" cy="359279"/>
            <a:chOff x="7341671" y="2089457"/>
            <a:chExt cx="777685" cy="479039"/>
          </a:xfrm>
        </p:grpSpPr>
        <p:sp>
          <p:nvSpPr>
            <p:cNvPr id="41" name="Rechthoek: afgeronde hoeken 40">
              <a:extLst>
                <a:ext uri="{FF2B5EF4-FFF2-40B4-BE49-F238E27FC236}">
                  <a16:creationId xmlns:a16="http://schemas.microsoft.com/office/drawing/2014/main" id="{4F230BE6-F91E-110E-EAF1-0611ECAD6010}"/>
                </a:ext>
              </a:extLst>
            </p:cNvPr>
            <p:cNvSpPr/>
            <p:nvPr/>
          </p:nvSpPr>
          <p:spPr>
            <a:xfrm>
              <a:off x="7385770" y="2089457"/>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2" name="Tekstvak 41">
              <a:extLst>
                <a:ext uri="{FF2B5EF4-FFF2-40B4-BE49-F238E27FC236}">
                  <a16:creationId xmlns:a16="http://schemas.microsoft.com/office/drawing/2014/main" id="{E6442740-1055-0FE1-15B3-C84EFCBADE44}"/>
                </a:ext>
              </a:extLst>
            </p:cNvPr>
            <p:cNvSpPr txBox="1"/>
            <p:nvPr/>
          </p:nvSpPr>
          <p:spPr>
            <a:xfrm>
              <a:off x="7437686" y="2111716"/>
              <a:ext cx="650178" cy="276999"/>
            </a:xfrm>
            <a:prstGeom prst="rect">
              <a:avLst/>
            </a:prstGeom>
            <a:noFill/>
          </p:spPr>
          <p:txBody>
            <a:bodyPr wrap="none" rtlCol="0">
              <a:spAutoFit/>
            </a:bodyPr>
            <a:lstStyle/>
            <a:p>
              <a:r>
                <a:rPr lang="nl-NL" sz="750" dirty="0">
                  <a:solidFill>
                    <a:prstClr val="black"/>
                  </a:solidFill>
                  <a:latin typeface="Aptos" panose="02110004020202020204"/>
                </a:rPr>
                <a:t>C.3.2.6</a:t>
              </a:r>
            </a:p>
          </p:txBody>
        </p:sp>
        <p:sp>
          <p:nvSpPr>
            <p:cNvPr id="43" name="Tekstvak 42">
              <a:extLst>
                <a:ext uri="{FF2B5EF4-FFF2-40B4-BE49-F238E27FC236}">
                  <a16:creationId xmlns:a16="http://schemas.microsoft.com/office/drawing/2014/main" id="{27AA49FE-3573-209B-4D0A-AD40DF45825E}"/>
                </a:ext>
              </a:extLst>
            </p:cNvPr>
            <p:cNvSpPr txBox="1"/>
            <p:nvPr/>
          </p:nvSpPr>
          <p:spPr>
            <a:xfrm>
              <a:off x="7341671" y="2243818"/>
              <a:ext cx="774262"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onderzoeken</a:t>
              </a:r>
              <a:endParaRPr lang="nl-NL" sz="450" dirty="0">
                <a:solidFill>
                  <a:prstClr val="black"/>
                </a:solidFill>
                <a:latin typeface="Aptos" panose="02110004020202020204"/>
              </a:endParaRPr>
            </a:p>
          </p:txBody>
        </p:sp>
      </p:grpSp>
      <p:grpSp>
        <p:nvGrpSpPr>
          <p:cNvPr id="44" name="Groep 43">
            <a:extLst>
              <a:ext uri="{FF2B5EF4-FFF2-40B4-BE49-F238E27FC236}">
                <a16:creationId xmlns:a16="http://schemas.microsoft.com/office/drawing/2014/main" id="{C0EB1533-2BD1-98E8-A6BF-D56DAB35B1B6}"/>
              </a:ext>
            </a:extLst>
          </p:cNvPr>
          <p:cNvGrpSpPr/>
          <p:nvPr/>
        </p:nvGrpSpPr>
        <p:grpSpPr>
          <a:xfrm>
            <a:off x="960559" y="3639543"/>
            <a:ext cx="580697" cy="371625"/>
            <a:chOff x="1280744" y="4852724"/>
            <a:chExt cx="774263" cy="495500"/>
          </a:xfrm>
        </p:grpSpPr>
        <p:sp>
          <p:nvSpPr>
            <p:cNvPr id="45" name="Rechthoek: afgeronde hoeken 44">
              <a:extLst>
                <a:ext uri="{FF2B5EF4-FFF2-40B4-BE49-F238E27FC236}">
                  <a16:creationId xmlns:a16="http://schemas.microsoft.com/office/drawing/2014/main" id="{88571B6F-9A98-C6C0-A5FC-B76F550D1F84}"/>
                </a:ext>
              </a:extLst>
            </p:cNvPr>
            <p:cNvSpPr/>
            <p:nvPr/>
          </p:nvSpPr>
          <p:spPr>
            <a:xfrm>
              <a:off x="1345647" y="4852724"/>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6" name="Tekstvak 45">
              <a:extLst>
                <a:ext uri="{FF2B5EF4-FFF2-40B4-BE49-F238E27FC236}">
                  <a16:creationId xmlns:a16="http://schemas.microsoft.com/office/drawing/2014/main" id="{BC095696-9969-A343-48A2-8CD412187BAF}"/>
                </a:ext>
              </a:extLst>
            </p:cNvPr>
            <p:cNvSpPr txBox="1"/>
            <p:nvPr/>
          </p:nvSpPr>
          <p:spPr>
            <a:xfrm>
              <a:off x="1363277" y="4895861"/>
              <a:ext cx="650179" cy="276999"/>
            </a:xfrm>
            <a:prstGeom prst="rect">
              <a:avLst/>
            </a:prstGeom>
            <a:noFill/>
          </p:spPr>
          <p:txBody>
            <a:bodyPr wrap="none" rtlCol="0">
              <a:spAutoFit/>
            </a:bodyPr>
            <a:lstStyle/>
            <a:p>
              <a:r>
                <a:rPr lang="nl-NL" sz="750" dirty="0">
                  <a:solidFill>
                    <a:prstClr val="black"/>
                  </a:solidFill>
                  <a:latin typeface="Aptos" panose="02110004020202020204"/>
                </a:rPr>
                <a:t>C.2.2.1</a:t>
              </a:r>
            </a:p>
          </p:txBody>
        </p:sp>
        <p:sp>
          <p:nvSpPr>
            <p:cNvPr id="47" name="Tekstvak 46">
              <a:extLst>
                <a:ext uri="{FF2B5EF4-FFF2-40B4-BE49-F238E27FC236}">
                  <a16:creationId xmlns:a16="http://schemas.microsoft.com/office/drawing/2014/main" id="{5A5BCB2A-91E1-29A4-8F5C-C68D9BCD2AA4}"/>
                </a:ext>
              </a:extLst>
            </p:cNvPr>
            <p:cNvSpPr txBox="1"/>
            <p:nvPr/>
          </p:nvSpPr>
          <p:spPr>
            <a:xfrm>
              <a:off x="1280744" y="5040448"/>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classificeren</a:t>
              </a:r>
              <a:endParaRPr lang="nl-NL" sz="450" dirty="0">
                <a:solidFill>
                  <a:prstClr val="black"/>
                </a:solidFill>
                <a:latin typeface="Aptos" panose="02110004020202020204"/>
              </a:endParaRPr>
            </a:p>
          </p:txBody>
        </p:sp>
      </p:grpSp>
      <p:grpSp>
        <p:nvGrpSpPr>
          <p:cNvPr id="48" name="Groep 47">
            <a:extLst>
              <a:ext uri="{FF2B5EF4-FFF2-40B4-BE49-F238E27FC236}">
                <a16:creationId xmlns:a16="http://schemas.microsoft.com/office/drawing/2014/main" id="{9CC45DA0-8DAC-02BA-02EB-A729A584F277}"/>
              </a:ext>
            </a:extLst>
          </p:cNvPr>
          <p:cNvGrpSpPr/>
          <p:nvPr/>
        </p:nvGrpSpPr>
        <p:grpSpPr>
          <a:xfrm>
            <a:off x="1265112" y="3108104"/>
            <a:ext cx="580697" cy="411802"/>
            <a:chOff x="1686815" y="4144136"/>
            <a:chExt cx="774263" cy="549069"/>
          </a:xfrm>
        </p:grpSpPr>
        <p:sp>
          <p:nvSpPr>
            <p:cNvPr id="49" name="Rechthoek: afgeronde hoeken 48">
              <a:extLst>
                <a:ext uri="{FF2B5EF4-FFF2-40B4-BE49-F238E27FC236}">
                  <a16:creationId xmlns:a16="http://schemas.microsoft.com/office/drawing/2014/main" id="{36351CF5-1E9B-F04F-9C64-132FFF2D852B}"/>
                </a:ext>
              </a:extLst>
            </p:cNvPr>
            <p:cNvSpPr/>
            <p:nvPr/>
          </p:nvSpPr>
          <p:spPr>
            <a:xfrm>
              <a:off x="1734949" y="4144136"/>
              <a:ext cx="696823" cy="479040"/>
            </a:xfrm>
            <a:prstGeom prst="roundRect">
              <a:avLst/>
            </a:prstGeom>
            <a:solidFill>
              <a:srgbClr val="EDEBF9"/>
            </a:solidFill>
            <a:ln w="3175" cap="flat" cmpd="sng" algn="ctr">
              <a:solidFill>
                <a:srgbClr val="821E7D">
                  <a:lumMod val="50000"/>
                </a:srgbClr>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0" name="Tekstvak 49">
              <a:extLst>
                <a:ext uri="{FF2B5EF4-FFF2-40B4-BE49-F238E27FC236}">
                  <a16:creationId xmlns:a16="http://schemas.microsoft.com/office/drawing/2014/main" id="{077AE4CE-3D27-1996-7946-BC54E40136A0}"/>
                </a:ext>
              </a:extLst>
            </p:cNvPr>
            <p:cNvSpPr txBox="1"/>
            <p:nvPr/>
          </p:nvSpPr>
          <p:spPr>
            <a:xfrm>
              <a:off x="1769450" y="4144136"/>
              <a:ext cx="650179" cy="276999"/>
            </a:xfrm>
            <a:prstGeom prst="rect">
              <a:avLst/>
            </a:prstGeom>
            <a:noFill/>
          </p:spPr>
          <p:txBody>
            <a:bodyPr wrap="none" rtlCol="0">
              <a:spAutoFit/>
            </a:bodyPr>
            <a:lstStyle/>
            <a:p>
              <a:r>
                <a:rPr lang="nl-NL" sz="750" dirty="0">
                  <a:solidFill>
                    <a:prstClr val="black"/>
                  </a:solidFill>
                  <a:latin typeface="Aptos" panose="02110004020202020204"/>
                </a:rPr>
                <a:t>C.4.2.3</a:t>
              </a:r>
            </a:p>
          </p:txBody>
        </p:sp>
        <p:sp>
          <p:nvSpPr>
            <p:cNvPr id="51" name="Tekstvak 50">
              <a:extLst>
                <a:ext uri="{FF2B5EF4-FFF2-40B4-BE49-F238E27FC236}">
                  <a16:creationId xmlns:a16="http://schemas.microsoft.com/office/drawing/2014/main" id="{72B67889-C029-4C80-165A-05A284523286}"/>
                </a:ext>
              </a:extLst>
            </p:cNvPr>
            <p:cNvSpPr txBox="1"/>
            <p:nvPr/>
          </p:nvSpPr>
          <p:spPr>
            <a:xfrm>
              <a:off x="1686815" y="429309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Metingen beschikbaar maken</a:t>
              </a:r>
              <a:endParaRPr lang="nl-NL" sz="450" dirty="0">
                <a:solidFill>
                  <a:prstClr val="black"/>
                </a:solidFill>
                <a:latin typeface="Aptos" panose="02110004020202020204"/>
              </a:endParaRPr>
            </a:p>
          </p:txBody>
        </p:sp>
      </p:grpSp>
      <p:grpSp>
        <p:nvGrpSpPr>
          <p:cNvPr id="52" name="Groep 51">
            <a:extLst>
              <a:ext uri="{FF2B5EF4-FFF2-40B4-BE49-F238E27FC236}">
                <a16:creationId xmlns:a16="http://schemas.microsoft.com/office/drawing/2014/main" id="{AC53D616-A031-29C4-F0AE-FDFCAA65F942}"/>
              </a:ext>
            </a:extLst>
          </p:cNvPr>
          <p:cNvGrpSpPr/>
          <p:nvPr/>
        </p:nvGrpSpPr>
        <p:grpSpPr>
          <a:xfrm>
            <a:off x="4447861" y="775733"/>
            <a:ext cx="612347" cy="436308"/>
            <a:chOff x="5930481" y="1034310"/>
            <a:chExt cx="816463" cy="581744"/>
          </a:xfrm>
        </p:grpSpPr>
        <p:sp>
          <p:nvSpPr>
            <p:cNvPr id="53" name="Rechthoek: afgeronde hoeken 52">
              <a:extLst>
                <a:ext uri="{FF2B5EF4-FFF2-40B4-BE49-F238E27FC236}">
                  <a16:creationId xmlns:a16="http://schemas.microsoft.com/office/drawing/2014/main" id="{91967C13-1BB5-6A97-8EB3-7C122FAAD596}"/>
                </a:ext>
              </a:extLst>
            </p:cNvPr>
            <p:cNvSpPr/>
            <p:nvPr/>
          </p:nvSpPr>
          <p:spPr>
            <a:xfrm>
              <a:off x="5930481" y="104672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54" name="Tekstvak 53">
              <a:extLst>
                <a:ext uri="{FF2B5EF4-FFF2-40B4-BE49-F238E27FC236}">
                  <a16:creationId xmlns:a16="http://schemas.microsoft.com/office/drawing/2014/main" id="{D7C531E6-095C-F1F6-666D-CD33CD8251F9}"/>
                </a:ext>
              </a:extLst>
            </p:cNvPr>
            <p:cNvSpPr txBox="1"/>
            <p:nvPr/>
          </p:nvSpPr>
          <p:spPr>
            <a:xfrm>
              <a:off x="6004922" y="1034310"/>
              <a:ext cx="650179" cy="276999"/>
            </a:xfrm>
            <a:prstGeom prst="rect">
              <a:avLst/>
            </a:prstGeom>
            <a:noFill/>
          </p:spPr>
          <p:txBody>
            <a:bodyPr wrap="none" rtlCol="0">
              <a:spAutoFit/>
            </a:bodyPr>
            <a:lstStyle/>
            <a:p>
              <a:r>
                <a:rPr lang="nl-NL" sz="750" dirty="0">
                  <a:solidFill>
                    <a:prstClr val="black"/>
                  </a:solidFill>
                  <a:latin typeface="Aptos" panose="02110004020202020204"/>
                </a:rPr>
                <a:t>C.1.3.2</a:t>
              </a:r>
            </a:p>
          </p:txBody>
        </p:sp>
        <p:sp>
          <p:nvSpPr>
            <p:cNvPr id="55" name="Tekstvak 54">
              <a:extLst>
                <a:ext uri="{FF2B5EF4-FFF2-40B4-BE49-F238E27FC236}">
                  <a16:creationId xmlns:a16="http://schemas.microsoft.com/office/drawing/2014/main" id="{8F5E84A0-206B-0D61-8EBC-06798451982A}"/>
                </a:ext>
              </a:extLst>
            </p:cNvPr>
            <p:cNvSpPr txBox="1"/>
            <p:nvPr/>
          </p:nvSpPr>
          <p:spPr>
            <a:xfrm>
              <a:off x="5972681" y="1215945"/>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Factuur maken en versturen</a:t>
              </a:r>
              <a:endParaRPr lang="nl-NL" sz="450" dirty="0">
                <a:solidFill>
                  <a:prstClr val="black"/>
                </a:solidFill>
                <a:latin typeface="Aptos" panose="02110004020202020204"/>
              </a:endParaRPr>
            </a:p>
          </p:txBody>
        </p:sp>
      </p:grpSp>
      <p:grpSp>
        <p:nvGrpSpPr>
          <p:cNvPr id="56" name="Groep 55">
            <a:extLst>
              <a:ext uri="{FF2B5EF4-FFF2-40B4-BE49-F238E27FC236}">
                <a16:creationId xmlns:a16="http://schemas.microsoft.com/office/drawing/2014/main" id="{9F317918-D375-6BCA-1F03-6BF4004B2B59}"/>
              </a:ext>
            </a:extLst>
          </p:cNvPr>
          <p:cNvGrpSpPr/>
          <p:nvPr/>
        </p:nvGrpSpPr>
        <p:grpSpPr>
          <a:xfrm>
            <a:off x="1193811" y="752573"/>
            <a:ext cx="673519" cy="460172"/>
            <a:chOff x="1591747" y="1003429"/>
            <a:chExt cx="898025" cy="613562"/>
          </a:xfrm>
        </p:grpSpPr>
        <p:sp>
          <p:nvSpPr>
            <p:cNvPr id="57" name="Rechthoek: afgeronde hoeken 56">
              <a:extLst>
                <a:ext uri="{FF2B5EF4-FFF2-40B4-BE49-F238E27FC236}">
                  <a16:creationId xmlns:a16="http://schemas.microsoft.com/office/drawing/2014/main" id="{2422D775-2A58-51F5-71C0-48928A8593BA}"/>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58" name="Tekstvak 57">
              <a:extLst>
                <a:ext uri="{FF2B5EF4-FFF2-40B4-BE49-F238E27FC236}">
                  <a16:creationId xmlns:a16="http://schemas.microsoft.com/office/drawing/2014/main" id="{93A2482D-DC40-2A05-FA39-7EAF63BFAC37}"/>
                </a:ext>
              </a:extLst>
            </p:cNvPr>
            <p:cNvSpPr txBox="1"/>
            <p:nvPr/>
          </p:nvSpPr>
          <p:spPr>
            <a:xfrm>
              <a:off x="1591747" y="1124548"/>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59" name="Tekstvak 58">
              <a:extLst>
                <a:ext uri="{FF2B5EF4-FFF2-40B4-BE49-F238E27FC236}">
                  <a16:creationId xmlns:a16="http://schemas.microsoft.com/office/drawing/2014/main" id="{69EA0B30-54B4-9B1E-8458-DAB9269F0F5E}"/>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cxnSp>
        <p:nvCxnSpPr>
          <p:cNvPr id="60" name="Rechte verbindingslijn 59">
            <a:extLst>
              <a:ext uri="{FF2B5EF4-FFF2-40B4-BE49-F238E27FC236}">
                <a16:creationId xmlns:a16="http://schemas.microsoft.com/office/drawing/2014/main" id="{1093CE9A-1B84-9A37-A846-EADF23FAC335}"/>
              </a:ext>
            </a:extLst>
          </p:cNvPr>
          <p:cNvCxnSpPr>
            <a:cxnSpLocks/>
          </p:cNvCxnSpPr>
          <p:nvPr/>
        </p:nvCxnSpPr>
        <p:spPr>
          <a:xfrm flipV="1">
            <a:off x="4910735" y="2788337"/>
            <a:ext cx="964238" cy="1203852"/>
          </a:xfrm>
          <a:prstGeom prst="line">
            <a:avLst/>
          </a:prstGeom>
          <a:noFill/>
          <a:ln w="38100" cap="flat" cmpd="sng" algn="ctr">
            <a:solidFill>
              <a:srgbClr val="A02B93"/>
            </a:solidFill>
            <a:prstDash val="solid"/>
            <a:miter lim="800000"/>
          </a:ln>
          <a:effectLst/>
        </p:spPr>
      </p:cxnSp>
      <p:cxnSp>
        <p:nvCxnSpPr>
          <p:cNvPr id="61" name="Rechte verbindingslijn 60">
            <a:extLst>
              <a:ext uri="{FF2B5EF4-FFF2-40B4-BE49-F238E27FC236}">
                <a16:creationId xmlns:a16="http://schemas.microsoft.com/office/drawing/2014/main" id="{BEA65F31-BC93-A7A5-97E7-5209EFB94C05}"/>
              </a:ext>
            </a:extLst>
          </p:cNvPr>
          <p:cNvCxnSpPr>
            <a:cxnSpLocks/>
          </p:cNvCxnSpPr>
          <p:nvPr/>
        </p:nvCxnSpPr>
        <p:spPr>
          <a:xfrm flipV="1">
            <a:off x="7339660" y="2134133"/>
            <a:ext cx="588863" cy="661088"/>
          </a:xfrm>
          <a:prstGeom prst="line">
            <a:avLst/>
          </a:prstGeom>
          <a:noFill/>
          <a:ln w="38100" cap="flat" cmpd="sng" algn="ctr">
            <a:solidFill>
              <a:srgbClr val="A02B93"/>
            </a:solidFill>
            <a:prstDash val="solid"/>
            <a:miter lim="800000"/>
          </a:ln>
          <a:effectLst/>
        </p:spPr>
      </p:cxnSp>
      <p:cxnSp>
        <p:nvCxnSpPr>
          <p:cNvPr id="62" name="Rechte verbindingslijn 61">
            <a:extLst>
              <a:ext uri="{FF2B5EF4-FFF2-40B4-BE49-F238E27FC236}">
                <a16:creationId xmlns:a16="http://schemas.microsoft.com/office/drawing/2014/main" id="{ADDC3ADE-8EF2-5AEF-F955-3F99242D677F}"/>
              </a:ext>
            </a:extLst>
          </p:cNvPr>
          <p:cNvCxnSpPr>
            <a:cxnSpLocks/>
          </p:cNvCxnSpPr>
          <p:nvPr/>
        </p:nvCxnSpPr>
        <p:spPr>
          <a:xfrm flipV="1">
            <a:off x="5879228" y="2784761"/>
            <a:ext cx="1453059" cy="1509"/>
          </a:xfrm>
          <a:prstGeom prst="line">
            <a:avLst/>
          </a:prstGeom>
          <a:noFill/>
          <a:ln w="38100" cap="flat" cmpd="sng" algn="ctr">
            <a:solidFill>
              <a:srgbClr val="A02B93"/>
            </a:solidFill>
            <a:prstDash val="solid"/>
            <a:miter lim="800000"/>
          </a:ln>
          <a:effectLst/>
        </p:spPr>
      </p:cxnSp>
      <p:cxnSp>
        <p:nvCxnSpPr>
          <p:cNvPr id="63" name="Rechte verbindingslijn 62">
            <a:extLst>
              <a:ext uri="{FF2B5EF4-FFF2-40B4-BE49-F238E27FC236}">
                <a16:creationId xmlns:a16="http://schemas.microsoft.com/office/drawing/2014/main" id="{3EA9784B-3881-9098-B85C-B7B817182210}"/>
              </a:ext>
            </a:extLst>
          </p:cNvPr>
          <p:cNvCxnSpPr>
            <a:cxnSpLocks/>
          </p:cNvCxnSpPr>
          <p:nvPr/>
        </p:nvCxnSpPr>
        <p:spPr>
          <a:xfrm flipH="1" flipV="1">
            <a:off x="7911257" y="1080562"/>
            <a:ext cx="9128" cy="1061633"/>
          </a:xfrm>
          <a:prstGeom prst="line">
            <a:avLst/>
          </a:prstGeom>
          <a:noFill/>
          <a:ln w="38100" cap="flat" cmpd="sng" algn="ctr">
            <a:solidFill>
              <a:srgbClr val="A02B93"/>
            </a:solidFill>
            <a:prstDash val="solid"/>
            <a:miter lim="800000"/>
          </a:ln>
          <a:effectLst/>
        </p:spPr>
      </p:cxnSp>
      <p:cxnSp>
        <p:nvCxnSpPr>
          <p:cNvPr id="64" name="Rechte verbindingslijn 63">
            <a:extLst>
              <a:ext uri="{FF2B5EF4-FFF2-40B4-BE49-F238E27FC236}">
                <a16:creationId xmlns:a16="http://schemas.microsoft.com/office/drawing/2014/main" id="{65469EA0-F0F8-B46A-FB85-60D6469775C8}"/>
              </a:ext>
            </a:extLst>
          </p:cNvPr>
          <p:cNvCxnSpPr>
            <a:cxnSpLocks/>
          </p:cNvCxnSpPr>
          <p:nvPr/>
        </p:nvCxnSpPr>
        <p:spPr>
          <a:xfrm flipV="1">
            <a:off x="1796344" y="1101754"/>
            <a:ext cx="6683" cy="2272548"/>
          </a:xfrm>
          <a:prstGeom prst="line">
            <a:avLst/>
          </a:prstGeom>
          <a:noFill/>
          <a:ln w="38100" cap="flat" cmpd="sng" algn="ctr">
            <a:solidFill>
              <a:srgbClr val="A02B93"/>
            </a:solidFill>
            <a:prstDash val="solid"/>
            <a:miter lim="800000"/>
          </a:ln>
          <a:effectLst/>
        </p:spPr>
      </p:cxnSp>
      <p:cxnSp>
        <p:nvCxnSpPr>
          <p:cNvPr id="65" name="Rechte verbindingslijn 64">
            <a:extLst>
              <a:ext uri="{FF2B5EF4-FFF2-40B4-BE49-F238E27FC236}">
                <a16:creationId xmlns:a16="http://schemas.microsoft.com/office/drawing/2014/main" id="{980D7217-F212-068A-29E7-F389E79013B4}"/>
              </a:ext>
            </a:extLst>
          </p:cNvPr>
          <p:cNvCxnSpPr>
            <a:cxnSpLocks/>
          </p:cNvCxnSpPr>
          <p:nvPr/>
        </p:nvCxnSpPr>
        <p:spPr>
          <a:xfrm flipV="1">
            <a:off x="1801097" y="3983948"/>
            <a:ext cx="3105784" cy="1010"/>
          </a:xfrm>
          <a:prstGeom prst="line">
            <a:avLst/>
          </a:prstGeom>
          <a:noFill/>
          <a:ln w="38100" cap="flat" cmpd="sng" algn="ctr">
            <a:solidFill>
              <a:srgbClr val="A02B93"/>
            </a:solidFill>
            <a:prstDash val="solid"/>
            <a:miter lim="800000"/>
          </a:ln>
          <a:effectLst/>
        </p:spPr>
      </p:cxnSp>
      <p:cxnSp>
        <p:nvCxnSpPr>
          <p:cNvPr id="66" name="Rechte verbindingslijn 65">
            <a:extLst>
              <a:ext uri="{FF2B5EF4-FFF2-40B4-BE49-F238E27FC236}">
                <a16:creationId xmlns:a16="http://schemas.microsoft.com/office/drawing/2014/main" id="{98C31667-E119-4A2B-0223-95DAFD10B772}"/>
              </a:ext>
            </a:extLst>
          </p:cNvPr>
          <p:cNvCxnSpPr>
            <a:cxnSpLocks/>
          </p:cNvCxnSpPr>
          <p:nvPr/>
        </p:nvCxnSpPr>
        <p:spPr>
          <a:xfrm flipV="1">
            <a:off x="7006419" y="1085060"/>
            <a:ext cx="886675" cy="5621"/>
          </a:xfrm>
          <a:prstGeom prst="line">
            <a:avLst/>
          </a:prstGeom>
          <a:noFill/>
          <a:ln w="38100" cap="flat" cmpd="sng" algn="ctr">
            <a:solidFill>
              <a:srgbClr val="A02B93"/>
            </a:solidFill>
            <a:prstDash val="solid"/>
            <a:miter lim="800000"/>
          </a:ln>
          <a:effectLst/>
        </p:spPr>
      </p:cxnSp>
      <p:cxnSp>
        <p:nvCxnSpPr>
          <p:cNvPr id="67" name="Rechte verbindingslijn 66">
            <a:extLst>
              <a:ext uri="{FF2B5EF4-FFF2-40B4-BE49-F238E27FC236}">
                <a16:creationId xmlns:a16="http://schemas.microsoft.com/office/drawing/2014/main" id="{BE428913-FCAC-BB29-A76D-86050250F3CC}"/>
              </a:ext>
            </a:extLst>
          </p:cNvPr>
          <p:cNvCxnSpPr>
            <a:cxnSpLocks/>
          </p:cNvCxnSpPr>
          <p:nvPr/>
        </p:nvCxnSpPr>
        <p:spPr>
          <a:xfrm flipV="1">
            <a:off x="6599114" y="1090527"/>
            <a:ext cx="426119" cy="486584"/>
          </a:xfrm>
          <a:prstGeom prst="line">
            <a:avLst/>
          </a:prstGeom>
          <a:noFill/>
          <a:ln w="38100" cap="flat" cmpd="sng" algn="ctr">
            <a:solidFill>
              <a:srgbClr val="A02B93"/>
            </a:solidFill>
            <a:prstDash val="solid"/>
            <a:miter lim="800000"/>
          </a:ln>
          <a:effectLst/>
        </p:spPr>
      </p:cxnSp>
      <p:cxnSp>
        <p:nvCxnSpPr>
          <p:cNvPr id="68" name="Rechte verbindingslijn 67">
            <a:extLst>
              <a:ext uri="{FF2B5EF4-FFF2-40B4-BE49-F238E27FC236}">
                <a16:creationId xmlns:a16="http://schemas.microsoft.com/office/drawing/2014/main" id="{3E51E605-C362-A805-91AB-66ABA8FB59E2}"/>
              </a:ext>
            </a:extLst>
          </p:cNvPr>
          <p:cNvCxnSpPr>
            <a:cxnSpLocks/>
          </p:cNvCxnSpPr>
          <p:nvPr/>
        </p:nvCxnSpPr>
        <p:spPr>
          <a:xfrm>
            <a:off x="4795315" y="705007"/>
            <a:ext cx="1003840" cy="859988"/>
          </a:xfrm>
          <a:prstGeom prst="line">
            <a:avLst/>
          </a:prstGeom>
          <a:noFill/>
          <a:ln w="38100" cap="flat" cmpd="sng" algn="ctr">
            <a:solidFill>
              <a:srgbClr val="A02B93"/>
            </a:solidFill>
            <a:prstDash val="solid"/>
            <a:miter lim="800000"/>
          </a:ln>
          <a:effectLst/>
        </p:spPr>
      </p:cxnSp>
      <p:cxnSp>
        <p:nvCxnSpPr>
          <p:cNvPr id="69" name="Rechte verbindingslijn 68">
            <a:extLst>
              <a:ext uri="{FF2B5EF4-FFF2-40B4-BE49-F238E27FC236}">
                <a16:creationId xmlns:a16="http://schemas.microsoft.com/office/drawing/2014/main" id="{5A1DAE03-FE6A-1255-D081-B61989E8503B}"/>
              </a:ext>
            </a:extLst>
          </p:cNvPr>
          <p:cNvCxnSpPr>
            <a:cxnSpLocks/>
          </p:cNvCxnSpPr>
          <p:nvPr/>
        </p:nvCxnSpPr>
        <p:spPr>
          <a:xfrm>
            <a:off x="5799155" y="1566422"/>
            <a:ext cx="825832" cy="5481"/>
          </a:xfrm>
          <a:prstGeom prst="line">
            <a:avLst/>
          </a:prstGeom>
          <a:noFill/>
          <a:ln w="38100" cap="flat" cmpd="sng" algn="ctr">
            <a:solidFill>
              <a:srgbClr val="A02B93"/>
            </a:solidFill>
            <a:prstDash val="solid"/>
            <a:miter lim="800000"/>
          </a:ln>
          <a:effectLst/>
        </p:spPr>
      </p:cxnSp>
      <p:cxnSp>
        <p:nvCxnSpPr>
          <p:cNvPr id="70" name="Rechte verbindingslijn 69">
            <a:extLst>
              <a:ext uri="{FF2B5EF4-FFF2-40B4-BE49-F238E27FC236}">
                <a16:creationId xmlns:a16="http://schemas.microsoft.com/office/drawing/2014/main" id="{56B864B5-CD5A-6076-170D-BEB39321C74E}"/>
              </a:ext>
            </a:extLst>
          </p:cNvPr>
          <p:cNvCxnSpPr>
            <a:cxnSpLocks/>
          </p:cNvCxnSpPr>
          <p:nvPr/>
        </p:nvCxnSpPr>
        <p:spPr>
          <a:xfrm>
            <a:off x="2126904" y="714289"/>
            <a:ext cx="2699904" cy="0"/>
          </a:xfrm>
          <a:prstGeom prst="line">
            <a:avLst/>
          </a:prstGeom>
          <a:noFill/>
          <a:ln w="38100" cap="flat" cmpd="sng" algn="ctr">
            <a:solidFill>
              <a:srgbClr val="A02B93"/>
            </a:solidFill>
            <a:prstDash val="solid"/>
            <a:miter lim="800000"/>
          </a:ln>
          <a:effectLst/>
        </p:spPr>
      </p:cxnSp>
      <p:cxnSp>
        <p:nvCxnSpPr>
          <p:cNvPr id="71" name="Rechte verbindingslijn 70">
            <a:extLst>
              <a:ext uri="{FF2B5EF4-FFF2-40B4-BE49-F238E27FC236}">
                <a16:creationId xmlns:a16="http://schemas.microsoft.com/office/drawing/2014/main" id="{A7F5B36E-264B-8C0C-273B-39A49C6D8218}"/>
              </a:ext>
            </a:extLst>
          </p:cNvPr>
          <p:cNvCxnSpPr>
            <a:cxnSpLocks/>
          </p:cNvCxnSpPr>
          <p:nvPr/>
        </p:nvCxnSpPr>
        <p:spPr>
          <a:xfrm flipV="1">
            <a:off x="1809192" y="706123"/>
            <a:ext cx="333617" cy="387979"/>
          </a:xfrm>
          <a:prstGeom prst="line">
            <a:avLst/>
          </a:prstGeom>
          <a:noFill/>
          <a:ln w="38100" cap="flat" cmpd="sng" algn="ctr">
            <a:solidFill>
              <a:srgbClr val="A02B93"/>
            </a:solidFill>
            <a:prstDash val="solid"/>
            <a:miter lim="800000"/>
          </a:ln>
          <a:effectLst/>
        </p:spPr>
      </p:cxnSp>
      <p:sp>
        <p:nvSpPr>
          <p:cNvPr id="72" name="Ovaal 71">
            <a:extLst>
              <a:ext uri="{FF2B5EF4-FFF2-40B4-BE49-F238E27FC236}">
                <a16:creationId xmlns:a16="http://schemas.microsoft.com/office/drawing/2014/main" id="{A542FB6F-BC32-992F-77D8-60C6F955C9D0}"/>
              </a:ext>
            </a:extLst>
          </p:cNvPr>
          <p:cNvSpPr/>
          <p:nvPr/>
        </p:nvSpPr>
        <p:spPr>
          <a:xfrm>
            <a:off x="6549498" y="1502047"/>
            <a:ext cx="112518" cy="104930"/>
          </a:xfrm>
          <a:prstGeom prst="ellipse">
            <a:avLst/>
          </a:prstGeom>
          <a:solidFill>
            <a:sysClr val="window" lastClr="FFFFFF"/>
          </a:solidFill>
          <a:ln w="19050" cap="flat" cmpd="sng" algn="ctr">
            <a:solidFill>
              <a:srgbClr val="A02B93"/>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12</a:t>
            </a:r>
          </a:p>
        </p:txBody>
      </p:sp>
      <p:sp>
        <p:nvSpPr>
          <p:cNvPr id="73" name="Ovaal 72">
            <a:extLst>
              <a:ext uri="{FF2B5EF4-FFF2-40B4-BE49-F238E27FC236}">
                <a16:creationId xmlns:a16="http://schemas.microsoft.com/office/drawing/2014/main" id="{00A052FC-7B83-B3C9-BCA4-7514BCCA068B}"/>
              </a:ext>
            </a:extLst>
          </p:cNvPr>
          <p:cNvSpPr/>
          <p:nvPr/>
        </p:nvSpPr>
        <p:spPr>
          <a:xfrm>
            <a:off x="5755475" y="1507657"/>
            <a:ext cx="112518" cy="104930"/>
          </a:xfrm>
          <a:prstGeom prst="ellipse">
            <a:avLst/>
          </a:prstGeom>
          <a:solidFill>
            <a:sysClr val="window" lastClr="FFFFFF"/>
          </a:solidFill>
          <a:ln w="19050" cap="flat" cmpd="sng" algn="ctr">
            <a:solidFill>
              <a:srgbClr val="A02B93"/>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13</a:t>
            </a:r>
          </a:p>
        </p:txBody>
      </p:sp>
      <p:sp>
        <p:nvSpPr>
          <p:cNvPr id="74" name="Ovaal 73">
            <a:extLst>
              <a:ext uri="{FF2B5EF4-FFF2-40B4-BE49-F238E27FC236}">
                <a16:creationId xmlns:a16="http://schemas.microsoft.com/office/drawing/2014/main" id="{384FFC95-4DE5-7480-EE89-8EC142ECA05F}"/>
              </a:ext>
            </a:extLst>
          </p:cNvPr>
          <p:cNvSpPr/>
          <p:nvPr/>
        </p:nvSpPr>
        <p:spPr>
          <a:xfrm>
            <a:off x="2014535" y="3939811"/>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4</a:t>
            </a:r>
          </a:p>
        </p:txBody>
      </p:sp>
      <p:sp>
        <p:nvSpPr>
          <p:cNvPr id="75" name="Ovaal 74">
            <a:extLst>
              <a:ext uri="{FF2B5EF4-FFF2-40B4-BE49-F238E27FC236}">
                <a16:creationId xmlns:a16="http://schemas.microsoft.com/office/drawing/2014/main" id="{68205D21-97C7-A34F-296F-DD67B1845CF7}"/>
              </a:ext>
            </a:extLst>
          </p:cNvPr>
          <p:cNvSpPr/>
          <p:nvPr/>
        </p:nvSpPr>
        <p:spPr>
          <a:xfrm>
            <a:off x="2746757" y="3941100"/>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5</a:t>
            </a:r>
          </a:p>
        </p:txBody>
      </p:sp>
      <p:sp>
        <p:nvSpPr>
          <p:cNvPr id="76" name="Ovaal 75">
            <a:extLst>
              <a:ext uri="{FF2B5EF4-FFF2-40B4-BE49-F238E27FC236}">
                <a16:creationId xmlns:a16="http://schemas.microsoft.com/office/drawing/2014/main" id="{6FEECF19-8FC8-428D-C4F2-C4F9AD12471D}"/>
              </a:ext>
            </a:extLst>
          </p:cNvPr>
          <p:cNvSpPr/>
          <p:nvPr/>
        </p:nvSpPr>
        <p:spPr>
          <a:xfrm>
            <a:off x="3832193" y="3917777"/>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6</a:t>
            </a:r>
          </a:p>
        </p:txBody>
      </p:sp>
      <p:cxnSp>
        <p:nvCxnSpPr>
          <p:cNvPr id="89" name="Rechte verbindingslijn 88">
            <a:extLst>
              <a:ext uri="{FF2B5EF4-FFF2-40B4-BE49-F238E27FC236}">
                <a16:creationId xmlns:a16="http://schemas.microsoft.com/office/drawing/2014/main" id="{EF92109B-4528-3FD3-155B-8B0E65CE7CC1}"/>
              </a:ext>
            </a:extLst>
          </p:cNvPr>
          <p:cNvCxnSpPr>
            <a:cxnSpLocks/>
          </p:cNvCxnSpPr>
          <p:nvPr/>
        </p:nvCxnSpPr>
        <p:spPr>
          <a:xfrm flipV="1">
            <a:off x="1487598" y="3374302"/>
            <a:ext cx="313499" cy="305231"/>
          </a:xfrm>
          <a:prstGeom prst="line">
            <a:avLst/>
          </a:prstGeom>
          <a:noFill/>
          <a:ln w="38100" cap="flat" cmpd="sng" algn="ctr">
            <a:solidFill>
              <a:srgbClr val="A02B93"/>
            </a:solidFill>
            <a:prstDash val="solid"/>
            <a:miter lim="800000"/>
          </a:ln>
          <a:effectLst/>
        </p:spPr>
      </p:cxnSp>
      <p:cxnSp>
        <p:nvCxnSpPr>
          <p:cNvPr id="90" name="Rechte verbindingslijn 89">
            <a:extLst>
              <a:ext uri="{FF2B5EF4-FFF2-40B4-BE49-F238E27FC236}">
                <a16:creationId xmlns:a16="http://schemas.microsoft.com/office/drawing/2014/main" id="{6434C8E1-8A8D-D204-A71B-25B7CBFB604E}"/>
              </a:ext>
            </a:extLst>
          </p:cNvPr>
          <p:cNvCxnSpPr>
            <a:cxnSpLocks/>
          </p:cNvCxnSpPr>
          <p:nvPr/>
        </p:nvCxnSpPr>
        <p:spPr>
          <a:xfrm>
            <a:off x="1475640" y="3679534"/>
            <a:ext cx="342505" cy="308552"/>
          </a:xfrm>
          <a:prstGeom prst="line">
            <a:avLst/>
          </a:prstGeom>
          <a:noFill/>
          <a:ln w="38100" cap="flat" cmpd="sng" algn="ctr">
            <a:solidFill>
              <a:srgbClr val="A02B93"/>
            </a:solidFill>
            <a:prstDash val="solid"/>
            <a:miter lim="800000"/>
          </a:ln>
          <a:effectLst/>
        </p:spPr>
      </p:cxnSp>
      <p:sp>
        <p:nvSpPr>
          <p:cNvPr id="91" name="Ovaal 90">
            <a:extLst>
              <a:ext uri="{FF2B5EF4-FFF2-40B4-BE49-F238E27FC236}">
                <a16:creationId xmlns:a16="http://schemas.microsoft.com/office/drawing/2014/main" id="{3DF36555-86AF-BF3D-6E9C-C5F77FAAD3DF}"/>
              </a:ext>
            </a:extLst>
          </p:cNvPr>
          <p:cNvSpPr/>
          <p:nvPr/>
        </p:nvSpPr>
        <p:spPr>
          <a:xfrm>
            <a:off x="1438402" y="3633273"/>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3</a:t>
            </a:r>
          </a:p>
        </p:txBody>
      </p:sp>
      <p:sp>
        <p:nvSpPr>
          <p:cNvPr id="92" name="Ovaal 91">
            <a:extLst>
              <a:ext uri="{FF2B5EF4-FFF2-40B4-BE49-F238E27FC236}">
                <a16:creationId xmlns:a16="http://schemas.microsoft.com/office/drawing/2014/main" id="{974DD2D7-3537-2BC2-6659-ECF95ABEB34D}"/>
              </a:ext>
            </a:extLst>
          </p:cNvPr>
          <p:cNvSpPr/>
          <p:nvPr/>
        </p:nvSpPr>
        <p:spPr>
          <a:xfrm>
            <a:off x="1746768" y="1049289"/>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1</a:t>
            </a:r>
          </a:p>
        </p:txBody>
      </p:sp>
      <p:sp>
        <p:nvSpPr>
          <p:cNvPr id="93" name="Ovaal 92">
            <a:extLst>
              <a:ext uri="{FF2B5EF4-FFF2-40B4-BE49-F238E27FC236}">
                <a16:creationId xmlns:a16="http://schemas.microsoft.com/office/drawing/2014/main" id="{A66AE50E-1A3B-60CB-FDEB-F9519C5C8784}"/>
              </a:ext>
            </a:extLst>
          </p:cNvPr>
          <p:cNvSpPr/>
          <p:nvPr/>
        </p:nvSpPr>
        <p:spPr>
          <a:xfrm>
            <a:off x="1733137" y="3190659"/>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2</a:t>
            </a:r>
          </a:p>
        </p:txBody>
      </p:sp>
      <p:sp>
        <p:nvSpPr>
          <p:cNvPr id="94" name="Ovaal 93">
            <a:extLst>
              <a:ext uri="{FF2B5EF4-FFF2-40B4-BE49-F238E27FC236}">
                <a16:creationId xmlns:a16="http://schemas.microsoft.com/office/drawing/2014/main" id="{5562B2E3-0FCE-30EB-7E9A-58DBEBC9D45D}"/>
              </a:ext>
            </a:extLst>
          </p:cNvPr>
          <p:cNvSpPr/>
          <p:nvPr/>
        </p:nvSpPr>
        <p:spPr>
          <a:xfrm>
            <a:off x="4861370" y="3917776"/>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7</a:t>
            </a:r>
          </a:p>
        </p:txBody>
      </p:sp>
      <p:sp>
        <p:nvSpPr>
          <p:cNvPr id="95" name="Ovaal 94">
            <a:extLst>
              <a:ext uri="{FF2B5EF4-FFF2-40B4-BE49-F238E27FC236}">
                <a16:creationId xmlns:a16="http://schemas.microsoft.com/office/drawing/2014/main" id="{9DEB7A73-527F-59DA-95E1-2AFBE3E911E4}"/>
              </a:ext>
            </a:extLst>
          </p:cNvPr>
          <p:cNvSpPr/>
          <p:nvPr/>
        </p:nvSpPr>
        <p:spPr>
          <a:xfrm>
            <a:off x="6315620" y="2742756"/>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8</a:t>
            </a:r>
          </a:p>
        </p:txBody>
      </p:sp>
      <p:sp>
        <p:nvSpPr>
          <p:cNvPr id="96" name="Ovaal 95">
            <a:extLst>
              <a:ext uri="{FF2B5EF4-FFF2-40B4-BE49-F238E27FC236}">
                <a16:creationId xmlns:a16="http://schemas.microsoft.com/office/drawing/2014/main" id="{4251FC21-6584-7CDC-CF86-698911D4D9A0}"/>
              </a:ext>
            </a:extLst>
          </p:cNvPr>
          <p:cNvSpPr/>
          <p:nvPr/>
        </p:nvSpPr>
        <p:spPr>
          <a:xfrm>
            <a:off x="7056819" y="2742756"/>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r>
              <a:rPr lang="nl-NL" sz="600" kern="0" dirty="0">
                <a:solidFill>
                  <a:prstClr val="black"/>
                </a:solidFill>
                <a:latin typeface="Aptos" panose="02110004020202020204"/>
              </a:rPr>
              <a:t>9</a:t>
            </a:r>
          </a:p>
        </p:txBody>
      </p:sp>
      <p:sp>
        <p:nvSpPr>
          <p:cNvPr id="97" name="Ovaal 96">
            <a:extLst>
              <a:ext uri="{FF2B5EF4-FFF2-40B4-BE49-F238E27FC236}">
                <a16:creationId xmlns:a16="http://schemas.microsoft.com/office/drawing/2014/main" id="{005F43AD-B344-DEAB-E7CD-A94FFCF25F05}"/>
              </a:ext>
            </a:extLst>
          </p:cNvPr>
          <p:cNvSpPr/>
          <p:nvPr/>
        </p:nvSpPr>
        <p:spPr>
          <a:xfrm>
            <a:off x="7864126" y="2081668"/>
            <a:ext cx="112518" cy="104930"/>
          </a:xfrm>
          <a:prstGeom prst="ellipse">
            <a:avLst/>
          </a:prstGeom>
          <a:solidFill>
            <a:sysClr val="window" lastClr="FFFFFF"/>
          </a:solidFill>
          <a:ln w="19050" cap="flat" cmpd="sng" algn="ctr">
            <a:solidFill>
              <a:srgbClr val="A02B93"/>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10</a:t>
            </a:r>
          </a:p>
        </p:txBody>
      </p:sp>
      <p:sp>
        <p:nvSpPr>
          <p:cNvPr id="98" name="Ovaal 97">
            <a:extLst>
              <a:ext uri="{FF2B5EF4-FFF2-40B4-BE49-F238E27FC236}">
                <a16:creationId xmlns:a16="http://schemas.microsoft.com/office/drawing/2014/main" id="{419F7E71-560E-9033-AFD9-2DF48490DE5F}"/>
              </a:ext>
            </a:extLst>
          </p:cNvPr>
          <p:cNvSpPr/>
          <p:nvPr/>
        </p:nvSpPr>
        <p:spPr>
          <a:xfrm>
            <a:off x="7845917" y="1041637"/>
            <a:ext cx="112518" cy="104930"/>
          </a:xfrm>
          <a:prstGeom prst="ellipse">
            <a:avLst/>
          </a:prstGeom>
          <a:solidFill>
            <a:sysClr val="window" lastClr="FFFFFF"/>
          </a:solidFill>
          <a:ln w="19050" cap="flat" cmpd="sng" algn="ctr">
            <a:solidFill>
              <a:srgbClr val="A02B93"/>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11</a:t>
            </a:r>
          </a:p>
        </p:txBody>
      </p:sp>
      <p:sp>
        <p:nvSpPr>
          <p:cNvPr id="99" name="Ovaal 98">
            <a:extLst>
              <a:ext uri="{FF2B5EF4-FFF2-40B4-BE49-F238E27FC236}">
                <a16:creationId xmlns:a16="http://schemas.microsoft.com/office/drawing/2014/main" id="{5A190C70-47FA-4601-53E9-E39097C71672}"/>
              </a:ext>
            </a:extLst>
          </p:cNvPr>
          <p:cNvSpPr/>
          <p:nvPr/>
        </p:nvSpPr>
        <p:spPr>
          <a:xfrm>
            <a:off x="4906880" y="795182"/>
            <a:ext cx="112518" cy="104930"/>
          </a:xfrm>
          <a:prstGeom prst="ellipse">
            <a:avLst/>
          </a:prstGeom>
          <a:solidFill>
            <a:sysClr val="window" lastClr="FFFFFF"/>
          </a:solidFill>
          <a:ln w="19050" cap="flat" cmpd="sng" algn="ctr">
            <a:solidFill>
              <a:srgbClr val="A02B93"/>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14</a:t>
            </a:r>
          </a:p>
        </p:txBody>
      </p:sp>
    </p:spTree>
    <p:extLst>
      <p:ext uri="{BB962C8B-B14F-4D97-AF65-F5344CB8AC3E}">
        <p14:creationId xmlns:p14="http://schemas.microsoft.com/office/powerpoint/2010/main" val="1664611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CB0888B-E54A-C95D-85C3-CDDC44C9480B}"/>
              </a:ext>
            </a:extLst>
          </p:cNvPr>
          <p:cNvPicPr>
            <a:picLocks noChangeAspect="1"/>
          </p:cNvPicPr>
          <p:nvPr/>
        </p:nvPicPr>
        <p:blipFill>
          <a:blip r:embed="rId2"/>
          <a:stretch>
            <a:fillRect/>
          </a:stretch>
        </p:blipFill>
        <p:spPr>
          <a:xfrm>
            <a:off x="302424" y="654788"/>
            <a:ext cx="7962066" cy="4170025"/>
          </a:xfrm>
          <a:prstGeom prst="rect">
            <a:avLst/>
          </a:prstGeom>
        </p:spPr>
      </p:pic>
      <p:sp>
        <p:nvSpPr>
          <p:cNvPr id="87" name="Titel 1">
            <a:extLst>
              <a:ext uri="{FF2B5EF4-FFF2-40B4-BE49-F238E27FC236}">
                <a16:creationId xmlns:a16="http://schemas.microsoft.com/office/drawing/2014/main" id="{48660CA3-6A57-46CF-9231-6307E8CFD28A}"/>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88" name="Tijdelijke aanduiding voor tekst 2">
            <a:extLst>
              <a:ext uri="{FF2B5EF4-FFF2-40B4-BE49-F238E27FC236}">
                <a16:creationId xmlns:a16="http://schemas.microsoft.com/office/drawing/2014/main" id="{9888CE08-E0C9-4AD1-8F20-A9F67AE22293}"/>
              </a:ext>
            </a:extLst>
          </p:cNvPr>
          <p:cNvSpPr txBox="1">
            <a:spLocks/>
          </p:cNvSpPr>
          <p:nvPr/>
        </p:nvSpPr>
        <p:spPr>
          <a:xfrm>
            <a:off x="535677" y="39039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C.E. Afstemmen gewenste en beschikbare transport capaciteit</a:t>
            </a:r>
          </a:p>
          <a:p>
            <a:pPr defTabSz="914378">
              <a:buClr>
                <a:srgbClr val="002D41"/>
              </a:buClr>
            </a:pPr>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2" name="Rechthoek 1">
            <a:extLst>
              <a:ext uri="{FF2B5EF4-FFF2-40B4-BE49-F238E27FC236}">
                <a16:creationId xmlns:a16="http://schemas.microsoft.com/office/drawing/2014/main" id="{DB0503DC-0ED5-CF0B-0924-AE90571270C3}"/>
              </a:ext>
            </a:extLst>
          </p:cNvPr>
          <p:cNvSpPr/>
          <p:nvPr/>
        </p:nvSpPr>
        <p:spPr>
          <a:xfrm>
            <a:off x="302424" y="654788"/>
            <a:ext cx="7962066" cy="4170025"/>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4" name="Groep 3">
            <a:extLst>
              <a:ext uri="{FF2B5EF4-FFF2-40B4-BE49-F238E27FC236}">
                <a16:creationId xmlns:a16="http://schemas.microsoft.com/office/drawing/2014/main" id="{5B60CE43-835A-6F84-A654-9D2CE3F5179C}"/>
              </a:ext>
            </a:extLst>
          </p:cNvPr>
          <p:cNvGrpSpPr/>
          <p:nvPr/>
        </p:nvGrpSpPr>
        <p:grpSpPr>
          <a:xfrm>
            <a:off x="1695220" y="3243802"/>
            <a:ext cx="760550" cy="429997"/>
            <a:chOff x="4326497" y="4910562"/>
            <a:chExt cx="1014067" cy="573329"/>
          </a:xfrm>
        </p:grpSpPr>
        <p:sp>
          <p:nvSpPr>
            <p:cNvPr id="5" name="Rechthoek: afgeronde hoeken 4">
              <a:extLst>
                <a:ext uri="{FF2B5EF4-FFF2-40B4-BE49-F238E27FC236}">
                  <a16:creationId xmlns:a16="http://schemas.microsoft.com/office/drawing/2014/main" id="{2C0BC554-0C88-85AC-BABA-D1E5A3D3B1A4}"/>
                </a:ext>
              </a:extLst>
            </p:cNvPr>
            <p:cNvSpPr/>
            <p:nvPr/>
          </p:nvSpPr>
          <p:spPr>
            <a:xfrm>
              <a:off x="4414853" y="4910562"/>
              <a:ext cx="854630"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6" name="Tekstvak 5">
              <a:extLst>
                <a:ext uri="{FF2B5EF4-FFF2-40B4-BE49-F238E27FC236}">
                  <a16:creationId xmlns:a16="http://schemas.microsoft.com/office/drawing/2014/main" id="{E90E1FAC-60F5-4A4B-6AFE-E08701A3A4A7}"/>
                </a:ext>
              </a:extLst>
            </p:cNvPr>
            <p:cNvSpPr txBox="1"/>
            <p:nvPr/>
          </p:nvSpPr>
          <p:spPr>
            <a:xfrm>
              <a:off x="4522976" y="4979697"/>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C.2.3.1</a:t>
              </a:r>
            </a:p>
          </p:txBody>
        </p:sp>
        <p:sp>
          <p:nvSpPr>
            <p:cNvPr id="7" name="Tekstvak 6">
              <a:extLst>
                <a:ext uri="{FF2B5EF4-FFF2-40B4-BE49-F238E27FC236}">
                  <a16:creationId xmlns:a16="http://schemas.microsoft.com/office/drawing/2014/main" id="{12C98BC8-1DF8-E141-73E6-B5B9C4E13703}"/>
                </a:ext>
              </a:extLst>
            </p:cNvPr>
            <p:cNvSpPr txBox="1"/>
            <p:nvPr/>
          </p:nvSpPr>
          <p:spPr>
            <a:xfrm>
              <a:off x="4326497" y="5083782"/>
              <a:ext cx="1014067" cy="400109"/>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Energietransport plannen en analyseren</a:t>
              </a:r>
              <a:endParaRPr lang="nl-NL" sz="450" dirty="0">
                <a:solidFill>
                  <a:prstClr val="black"/>
                </a:solidFill>
                <a:latin typeface="Aptos" panose="02110004020202020204"/>
              </a:endParaRPr>
            </a:p>
          </p:txBody>
        </p:sp>
      </p:grpSp>
      <p:grpSp>
        <p:nvGrpSpPr>
          <p:cNvPr id="8" name="Groep 7">
            <a:extLst>
              <a:ext uri="{FF2B5EF4-FFF2-40B4-BE49-F238E27FC236}">
                <a16:creationId xmlns:a16="http://schemas.microsoft.com/office/drawing/2014/main" id="{EA5F823F-E79C-A5F8-E9B6-8AD0B0AF3B30}"/>
              </a:ext>
            </a:extLst>
          </p:cNvPr>
          <p:cNvGrpSpPr/>
          <p:nvPr/>
        </p:nvGrpSpPr>
        <p:grpSpPr>
          <a:xfrm>
            <a:off x="1655470" y="2165105"/>
            <a:ext cx="760550" cy="359280"/>
            <a:chOff x="5176873" y="4906044"/>
            <a:chExt cx="1014067" cy="479040"/>
          </a:xfrm>
        </p:grpSpPr>
        <p:sp>
          <p:nvSpPr>
            <p:cNvPr id="9" name="Rechthoek: afgeronde hoeken 8">
              <a:extLst>
                <a:ext uri="{FF2B5EF4-FFF2-40B4-BE49-F238E27FC236}">
                  <a16:creationId xmlns:a16="http://schemas.microsoft.com/office/drawing/2014/main" id="{5A66DD2F-C706-3520-0053-27F142278652}"/>
                </a:ext>
              </a:extLst>
            </p:cNvPr>
            <p:cNvSpPr/>
            <p:nvPr/>
          </p:nvSpPr>
          <p:spPr>
            <a:xfrm>
              <a:off x="5323823" y="4906044"/>
              <a:ext cx="768767"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10" name="Tekstvak 9">
              <a:extLst>
                <a:ext uri="{FF2B5EF4-FFF2-40B4-BE49-F238E27FC236}">
                  <a16:creationId xmlns:a16="http://schemas.microsoft.com/office/drawing/2014/main" id="{B5F87F88-9F97-B1A1-E12F-05F2D03EBCF0}"/>
                </a:ext>
              </a:extLst>
            </p:cNvPr>
            <p:cNvSpPr txBox="1"/>
            <p:nvPr/>
          </p:nvSpPr>
          <p:spPr>
            <a:xfrm>
              <a:off x="5445818" y="4913961"/>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C.2.1.3</a:t>
              </a:r>
            </a:p>
          </p:txBody>
        </p:sp>
        <p:sp>
          <p:nvSpPr>
            <p:cNvPr id="11" name="Tekstvak 10">
              <a:extLst>
                <a:ext uri="{FF2B5EF4-FFF2-40B4-BE49-F238E27FC236}">
                  <a16:creationId xmlns:a16="http://schemas.microsoft.com/office/drawing/2014/main" id="{6419B615-E978-9BE2-6CE0-81745E308FEC}"/>
                </a:ext>
              </a:extLst>
            </p:cNvPr>
            <p:cNvSpPr txBox="1"/>
            <p:nvPr/>
          </p:nvSpPr>
          <p:spPr>
            <a:xfrm>
              <a:off x="5176873" y="5073592"/>
              <a:ext cx="1014067" cy="307776"/>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Energietransport besturen</a:t>
              </a:r>
              <a:endParaRPr lang="nl-NL" sz="450" dirty="0">
                <a:solidFill>
                  <a:prstClr val="black"/>
                </a:solidFill>
                <a:latin typeface="Aptos" panose="02110004020202020204"/>
              </a:endParaRPr>
            </a:p>
          </p:txBody>
        </p:sp>
      </p:grpSp>
      <p:grpSp>
        <p:nvGrpSpPr>
          <p:cNvPr id="12" name="Groep 11">
            <a:extLst>
              <a:ext uri="{FF2B5EF4-FFF2-40B4-BE49-F238E27FC236}">
                <a16:creationId xmlns:a16="http://schemas.microsoft.com/office/drawing/2014/main" id="{6128E6A1-3FD2-4D1E-E33E-A526E78C88AE}"/>
              </a:ext>
            </a:extLst>
          </p:cNvPr>
          <p:cNvGrpSpPr/>
          <p:nvPr/>
        </p:nvGrpSpPr>
        <p:grpSpPr>
          <a:xfrm>
            <a:off x="1796402" y="1761017"/>
            <a:ext cx="580697" cy="408281"/>
            <a:chOff x="6145123" y="5368627"/>
            <a:chExt cx="774263" cy="544374"/>
          </a:xfrm>
        </p:grpSpPr>
        <p:sp>
          <p:nvSpPr>
            <p:cNvPr id="13" name="Rechthoek: afgeronde hoeken 12">
              <a:extLst>
                <a:ext uri="{FF2B5EF4-FFF2-40B4-BE49-F238E27FC236}">
                  <a16:creationId xmlns:a16="http://schemas.microsoft.com/office/drawing/2014/main" id="{2C1210BA-7499-B725-792B-C7D376BF736D}"/>
                </a:ext>
              </a:extLst>
            </p:cNvPr>
            <p:cNvSpPr/>
            <p:nvPr/>
          </p:nvSpPr>
          <p:spPr>
            <a:xfrm>
              <a:off x="6169527" y="5385084"/>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14" name="Tekstvak 13">
              <a:extLst>
                <a:ext uri="{FF2B5EF4-FFF2-40B4-BE49-F238E27FC236}">
                  <a16:creationId xmlns:a16="http://schemas.microsoft.com/office/drawing/2014/main" id="{011E567D-F46D-4756-E2D2-9047DE10EE95}"/>
                </a:ext>
              </a:extLst>
            </p:cNvPr>
            <p:cNvSpPr txBox="1"/>
            <p:nvPr/>
          </p:nvSpPr>
          <p:spPr>
            <a:xfrm>
              <a:off x="6212080" y="5368627"/>
              <a:ext cx="650179" cy="276998"/>
            </a:xfrm>
            <a:prstGeom prst="rect">
              <a:avLst/>
            </a:prstGeom>
            <a:noFill/>
          </p:spPr>
          <p:txBody>
            <a:bodyPr wrap="none" rtlCol="0">
              <a:spAutoFit/>
            </a:bodyPr>
            <a:lstStyle/>
            <a:p>
              <a:pPr>
                <a:defRPr/>
              </a:pPr>
              <a:r>
                <a:rPr lang="nl-NL" sz="750" dirty="0">
                  <a:solidFill>
                    <a:prstClr val="black"/>
                  </a:solidFill>
                  <a:latin typeface="Aptos" panose="02110004020202020204"/>
                </a:rPr>
                <a:t>C.2.1.4</a:t>
              </a:r>
            </a:p>
          </p:txBody>
        </p:sp>
        <p:sp>
          <p:nvSpPr>
            <p:cNvPr id="15" name="Tekstvak 14">
              <a:extLst>
                <a:ext uri="{FF2B5EF4-FFF2-40B4-BE49-F238E27FC236}">
                  <a16:creationId xmlns:a16="http://schemas.microsoft.com/office/drawing/2014/main" id="{FA87EF0B-A093-F64C-2CA7-A732060CEFF1}"/>
                </a:ext>
              </a:extLst>
            </p:cNvPr>
            <p:cNvSpPr txBox="1"/>
            <p:nvPr/>
          </p:nvSpPr>
          <p:spPr>
            <a:xfrm>
              <a:off x="6145123" y="5512892"/>
              <a:ext cx="774263" cy="400109"/>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Energienetten bedienen op afstand </a:t>
              </a:r>
              <a:endParaRPr lang="nl-NL" sz="450" dirty="0">
                <a:solidFill>
                  <a:prstClr val="black"/>
                </a:solidFill>
                <a:latin typeface="Aptos" panose="02110004020202020204"/>
              </a:endParaRPr>
            </a:p>
          </p:txBody>
        </p:sp>
      </p:grpSp>
      <p:grpSp>
        <p:nvGrpSpPr>
          <p:cNvPr id="16" name="Groep 15">
            <a:extLst>
              <a:ext uri="{FF2B5EF4-FFF2-40B4-BE49-F238E27FC236}">
                <a16:creationId xmlns:a16="http://schemas.microsoft.com/office/drawing/2014/main" id="{91B44384-5EAA-0F35-73FD-8C6FF45A6CA9}"/>
              </a:ext>
            </a:extLst>
          </p:cNvPr>
          <p:cNvGrpSpPr/>
          <p:nvPr/>
        </p:nvGrpSpPr>
        <p:grpSpPr>
          <a:xfrm>
            <a:off x="7100953" y="1796409"/>
            <a:ext cx="580697" cy="396904"/>
            <a:chOff x="5437818" y="2630069"/>
            <a:chExt cx="774263" cy="529205"/>
          </a:xfrm>
        </p:grpSpPr>
        <p:sp>
          <p:nvSpPr>
            <p:cNvPr id="17" name="Rechthoek: afgeronde hoeken 16">
              <a:extLst>
                <a:ext uri="{FF2B5EF4-FFF2-40B4-BE49-F238E27FC236}">
                  <a16:creationId xmlns:a16="http://schemas.microsoft.com/office/drawing/2014/main" id="{DC734A5B-86B2-23AA-6F15-CF533EDA60C7}"/>
                </a:ext>
              </a:extLst>
            </p:cNvPr>
            <p:cNvSpPr/>
            <p:nvPr/>
          </p:nvSpPr>
          <p:spPr>
            <a:xfrm>
              <a:off x="5468209" y="263969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18" name="Tekstvak 17">
              <a:extLst>
                <a:ext uri="{FF2B5EF4-FFF2-40B4-BE49-F238E27FC236}">
                  <a16:creationId xmlns:a16="http://schemas.microsoft.com/office/drawing/2014/main" id="{0B3E9055-E5E9-15AB-3D13-9A8E0BA4D382}"/>
                </a:ext>
              </a:extLst>
            </p:cNvPr>
            <p:cNvSpPr txBox="1"/>
            <p:nvPr/>
          </p:nvSpPr>
          <p:spPr>
            <a:xfrm>
              <a:off x="5513159" y="2630069"/>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C.6.1.2</a:t>
              </a:r>
            </a:p>
          </p:txBody>
        </p:sp>
        <p:sp>
          <p:nvSpPr>
            <p:cNvPr id="19" name="Tekstvak 18">
              <a:extLst>
                <a:ext uri="{FF2B5EF4-FFF2-40B4-BE49-F238E27FC236}">
                  <a16:creationId xmlns:a16="http://schemas.microsoft.com/office/drawing/2014/main" id="{63DD6282-E484-50ED-DAB4-4713F221989C}"/>
                </a:ext>
              </a:extLst>
            </p:cNvPr>
            <p:cNvSpPr txBox="1"/>
            <p:nvPr/>
          </p:nvSpPr>
          <p:spPr>
            <a:xfrm>
              <a:off x="5437818" y="2759165"/>
              <a:ext cx="774263" cy="400109"/>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Vragen van marktpartijen afhandelen</a:t>
              </a:r>
              <a:endParaRPr lang="nl-NL" sz="450" dirty="0">
                <a:solidFill>
                  <a:prstClr val="black"/>
                </a:solidFill>
                <a:latin typeface="Aptos" panose="02110004020202020204"/>
              </a:endParaRPr>
            </a:p>
          </p:txBody>
        </p:sp>
      </p:grpSp>
      <p:grpSp>
        <p:nvGrpSpPr>
          <p:cNvPr id="21" name="Groep 20">
            <a:extLst>
              <a:ext uri="{FF2B5EF4-FFF2-40B4-BE49-F238E27FC236}">
                <a16:creationId xmlns:a16="http://schemas.microsoft.com/office/drawing/2014/main" id="{D3D8A11F-8A51-86B0-6429-32EACDA3B404}"/>
              </a:ext>
            </a:extLst>
          </p:cNvPr>
          <p:cNvGrpSpPr/>
          <p:nvPr/>
        </p:nvGrpSpPr>
        <p:grpSpPr>
          <a:xfrm>
            <a:off x="4602125" y="3271117"/>
            <a:ext cx="580697" cy="411802"/>
            <a:chOff x="1686815" y="4144136"/>
            <a:chExt cx="774263" cy="549069"/>
          </a:xfrm>
        </p:grpSpPr>
        <p:sp>
          <p:nvSpPr>
            <p:cNvPr id="22" name="Rechthoek: afgeronde hoeken 21">
              <a:extLst>
                <a:ext uri="{FF2B5EF4-FFF2-40B4-BE49-F238E27FC236}">
                  <a16:creationId xmlns:a16="http://schemas.microsoft.com/office/drawing/2014/main" id="{62F7ED06-D209-EB1C-C0F2-D95A21FCD7B7}"/>
                </a:ext>
              </a:extLst>
            </p:cNvPr>
            <p:cNvSpPr/>
            <p:nvPr/>
          </p:nvSpPr>
          <p:spPr>
            <a:xfrm>
              <a:off x="1734949" y="4144136"/>
              <a:ext cx="696823" cy="479040"/>
            </a:xfrm>
            <a:prstGeom prst="roundRect">
              <a:avLst/>
            </a:prstGeom>
            <a:solidFill>
              <a:srgbClr val="EDEBF9"/>
            </a:solidFill>
            <a:ln w="3175" cap="flat" cmpd="sng" algn="ctr">
              <a:solidFill>
                <a:srgbClr val="821E7D">
                  <a:lumMod val="50000"/>
                </a:srgbClr>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24" name="Tekstvak 23">
              <a:extLst>
                <a:ext uri="{FF2B5EF4-FFF2-40B4-BE49-F238E27FC236}">
                  <a16:creationId xmlns:a16="http://schemas.microsoft.com/office/drawing/2014/main" id="{5639EE2A-2A9F-AB96-B2A2-9E16034D6691}"/>
                </a:ext>
              </a:extLst>
            </p:cNvPr>
            <p:cNvSpPr txBox="1"/>
            <p:nvPr/>
          </p:nvSpPr>
          <p:spPr>
            <a:xfrm>
              <a:off x="1769450" y="4144136"/>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C.4.2.3</a:t>
              </a:r>
            </a:p>
          </p:txBody>
        </p:sp>
        <p:sp>
          <p:nvSpPr>
            <p:cNvPr id="25" name="Tekstvak 24">
              <a:extLst>
                <a:ext uri="{FF2B5EF4-FFF2-40B4-BE49-F238E27FC236}">
                  <a16:creationId xmlns:a16="http://schemas.microsoft.com/office/drawing/2014/main" id="{89314FE1-83B3-C99A-902E-E362DEACFDC8}"/>
                </a:ext>
              </a:extLst>
            </p:cNvPr>
            <p:cNvSpPr txBox="1"/>
            <p:nvPr/>
          </p:nvSpPr>
          <p:spPr>
            <a:xfrm>
              <a:off x="1686815" y="4293096"/>
              <a:ext cx="774263" cy="400109"/>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Metingen beschikbaar maken</a:t>
              </a:r>
              <a:endParaRPr lang="nl-NL" sz="450" dirty="0">
                <a:solidFill>
                  <a:prstClr val="black"/>
                </a:solidFill>
                <a:latin typeface="Aptos" panose="02110004020202020204"/>
              </a:endParaRPr>
            </a:p>
          </p:txBody>
        </p:sp>
      </p:grpSp>
      <p:grpSp>
        <p:nvGrpSpPr>
          <p:cNvPr id="26" name="Groep 25">
            <a:extLst>
              <a:ext uri="{FF2B5EF4-FFF2-40B4-BE49-F238E27FC236}">
                <a16:creationId xmlns:a16="http://schemas.microsoft.com/office/drawing/2014/main" id="{67B5374D-294A-8D25-5554-06A162CA92A1}"/>
              </a:ext>
            </a:extLst>
          </p:cNvPr>
          <p:cNvGrpSpPr/>
          <p:nvPr/>
        </p:nvGrpSpPr>
        <p:grpSpPr>
          <a:xfrm>
            <a:off x="432047" y="2813853"/>
            <a:ext cx="631047" cy="462499"/>
            <a:chOff x="3635216" y="3363221"/>
            <a:chExt cx="841396" cy="616666"/>
          </a:xfrm>
        </p:grpSpPr>
        <p:sp>
          <p:nvSpPr>
            <p:cNvPr id="27" name="Rechthoek: afgeronde hoeken 26">
              <a:extLst>
                <a:ext uri="{FF2B5EF4-FFF2-40B4-BE49-F238E27FC236}">
                  <a16:creationId xmlns:a16="http://schemas.microsoft.com/office/drawing/2014/main" id="{6C995D95-8B02-F429-E8A2-C774A7DE094E}"/>
                </a:ext>
              </a:extLst>
            </p:cNvPr>
            <p:cNvSpPr/>
            <p:nvPr/>
          </p:nvSpPr>
          <p:spPr>
            <a:xfrm>
              <a:off x="3683597" y="3380453"/>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a:solidFill>
                  <a:srgbClr val="625D62">
                    <a:lumMod val="50000"/>
                  </a:srgbClr>
                </a:solidFill>
                <a:latin typeface="Microsoft JhengHei Light"/>
              </a:endParaRPr>
            </a:p>
          </p:txBody>
        </p:sp>
        <p:sp>
          <p:nvSpPr>
            <p:cNvPr id="28" name="Tekstvak 27">
              <a:extLst>
                <a:ext uri="{FF2B5EF4-FFF2-40B4-BE49-F238E27FC236}">
                  <a16:creationId xmlns:a16="http://schemas.microsoft.com/office/drawing/2014/main" id="{E6A03D63-8FE0-83C0-9239-1C050D0048B0}"/>
                </a:ext>
              </a:extLst>
            </p:cNvPr>
            <p:cNvSpPr txBox="1"/>
            <p:nvPr/>
          </p:nvSpPr>
          <p:spPr>
            <a:xfrm>
              <a:off x="3635216" y="3487444"/>
              <a:ext cx="841396" cy="492443"/>
            </a:xfrm>
            <a:prstGeom prst="rect">
              <a:avLst/>
            </a:prstGeom>
            <a:noFill/>
          </p:spPr>
          <p:txBody>
            <a:bodyPr wrap="square">
              <a:spAutoFit/>
            </a:bodyPr>
            <a:lstStyle/>
            <a:p>
              <a:pPr algn="ctr">
                <a:defRPr/>
              </a:pPr>
              <a:r>
                <a:rPr lang="nl-NL" sz="450" dirty="0" err="1">
                  <a:solidFill>
                    <a:srgbClr val="333333"/>
                  </a:solidFill>
                  <a:latin typeface="Open Sans" panose="020B0606030504020204" pitchFamily="34" charset="0"/>
                </a:rPr>
                <a:t>Klantovereen</a:t>
              </a:r>
              <a:r>
                <a:rPr lang="nl-NL" sz="450" dirty="0">
                  <a:solidFill>
                    <a:srgbClr val="333333"/>
                  </a:solidFill>
                  <a:latin typeface="Open Sans" panose="020B0606030504020204" pitchFamily="34" charset="0"/>
                </a:rPr>
                <a:t>-komsten afsluiten en beheren</a:t>
              </a:r>
              <a:endParaRPr lang="nl-NL" sz="450" dirty="0">
                <a:solidFill>
                  <a:prstClr val="black"/>
                </a:solidFill>
                <a:latin typeface="Aptos" panose="02110004020202020204"/>
              </a:endParaRPr>
            </a:p>
          </p:txBody>
        </p:sp>
        <p:sp>
          <p:nvSpPr>
            <p:cNvPr id="30" name="Tekstvak 29">
              <a:extLst>
                <a:ext uri="{FF2B5EF4-FFF2-40B4-BE49-F238E27FC236}">
                  <a16:creationId xmlns:a16="http://schemas.microsoft.com/office/drawing/2014/main" id="{82E729C9-09AB-817C-2066-BB05716D58F4}"/>
                </a:ext>
              </a:extLst>
            </p:cNvPr>
            <p:cNvSpPr txBox="1"/>
            <p:nvPr/>
          </p:nvSpPr>
          <p:spPr>
            <a:xfrm>
              <a:off x="3735123" y="3363221"/>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C.1.2.2</a:t>
              </a:r>
            </a:p>
          </p:txBody>
        </p:sp>
      </p:grpSp>
      <p:grpSp>
        <p:nvGrpSpPr>
          <p:cNvPr id="31" name="Groep 30">
            <a:extLst>
              <a:ext uri="{FF2B5EF4-FFF2-40B4-BE49-F238E27FC236}">
                <a16:creationId xmlns:a16="http://schemas.microsoft.com/office/drawing/2014/main" id="{0556B317-7963-AEEE-4A4D-F73A60BF8348}"/>
              </a:ext>
            </a:extLst>
          </p:cNvPr>
          <p:cNvGrpSpPr/>
          <p:nvPr/>
        </p:nvGrpSpPr>
        <p:grpSpPr>
          <a:xfrm>
            <a:off x="951935" y="3248059"/>
            <a:ext cx="612347" cy="436308"/>
            <a:chOff x="5930481" y="1034310"/>
            <a:chExt cx="816463" cy="581744"/>
          </a:xfrm>
        </p:grpSpPr>
        <p:sp>
          <p:nvSpPr>
            <p:cNvPr id="32" name="Rechthoek: afgeronde hoeken 31">
              <a:extLst>
                <a:ext uri="{FF2B5EF4-FFF2-40B4-BE49-F238E27FC236}">
                  <a16:creationId xmlns:a16="http://schemas.microsoft.com/office/drawing/2014/main" id="{12F7CD6F-2650-8EF3-CAA7-7DF450A91C08}"/>
                </a:ext>
              </a:extLst>
            </p:cNvPr>
            <p:cNvSpPr/>
            <p:nvPr/>
          </p:nvSpPr>
          <p:spPr>
            <a:xfrm>
              <a:off x="5930481" y="104672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a:solidFill>
                  <a:srgbClr val="625D62">
                    <a:lumMod val="50000"/>
                  </a:srgbClr>
                </a:solidFill>
                <a:latin typeface="Microsoft JhengHei Light"/>
              </a:endParaRPr>
            </a:p>
          </p:txBody>
        </p:sp>
        <p:sp>
          <p:nvSpPr>
            <p:cNvPr id="33" name="Tekstvak 32">
              <a:extLst>
                <a:ext uri="{FF2B5EF4-FFF2-40B4-BE49-F238E27FC236}">
                  <a16:creationId xmlns:a16="http://schemas.microsoft.com/office/drawing/2014/main" id="{F178ED75-965D-0B0A-5A54-B16E92CBC5D2}"/>
                </a:ext>
              </a:extLst>
            </p:cNvPr>
            <p:cNvSpPr txBox="1"/>
            <p:nvPr/>
          </p:nvSpPr>
          <p:spPr>
            <a:xfrm>
              <a:off x="6004922" y="1034310"/>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C.1.3.2</a:t>
              </a:r>
            </a:p>
          </p:txBody>
        </p:sp>
        <p:sp>
          <p:nvSpPr>
            <p:cNvPr id="34" name="Tekstvak 33">
              <a:extLst>
                <a:ext uri="{FF2B5EF4-FFF2-40B4-BE49-F238E27FC236}">
                  <a16:creationId xmlns:a16="http://schemas.microsoft.com/office/drawing/2014/main" id="{F0CAFA5E-498A-7381-D280-2F999FF8A7FF}"/>
                </a:ext>
              </a:extLst>
            </p:cNvPr>
            <p:cNvSpPr txBox="1"/>
            <p:nvPr/>
          </p:nvSpPr>
          <p:spPr>
            <a:xfrm>
              <a:off x="5972681" y="1215945"/>
              <a:ext cx="774263" cy="400109"/>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Factuur maken en versturen</a:t>
              </a:r>
              <a:endParaRPr lang="nl-NL" sz="450" dirty="0">
                <a:solidFill>
                  <a:prstClr val="black"/>
                </a:solidFill>
                <a:latin typeface="Aptos" panose="02110004020202020204"/>
              </a:endParaRPr>
            </a:p>
          </p:txBody>
        </p:sp>
      </p:grpSp>
      <p:grpSp>
        <p:nvGrpSpPr>
          <p:cNvPr id="35" name="Groep 34">
            <a:extLst>
              <a:ext uri="{FF2B5EF4-FFF2-40B4-BE49-F238E27FC236}">
                <a16:creationId xmlns:a16="http://schemas.microsoft.com/office/drawing/2014/main" id="{A6C7C990-7862-1D5E-E3A0-883CA27B4362}"/>
              </a:ext>
            </a:extLst>
          </p:cNvPr>
          <p:cNvGrpSpPr/>
          <p:nvPr/>
        </p:nvGrpSpPr>
        <p:grpSpPr>
          <a:xfrm>
            <a:off x="452289" y="2432053"/>
            <a:ext cx="580697" cy="421882"/>
            <a:chOff x="2565924" y="2446856"/>
            <a:chExt cx="774263" cy="562509"/>
          </a:xfrm>
        </p:grpSpPr>
        <p:sp>
          <p:nvSpPr>
            <p:cNvPr id="37" name="Rechthoek: afgeronde hoeken 36">
              <a:extLst>
                <a:ext uri="{FF2B5EF4-FFF2-40B4-BE49-F238E27FC236}">
                  <a16:creationId xmlns:a16="http://schemas.microsoft.com/office/drawing/2014/main" id="{D41A800F-DBBC-ABEC-4C78-EA2B7CF0A5FE}"/>
                </a:ext>
              </a:extLst>
            </p:cNvPr>
            <p:cNvSpPr/>
            <p:nvPr/>
          </p:nvSpPr>
          <p:spPr>
            <a:xfrm>
              <a:off x="2588304" y="244685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a:solidFill>
                  <a:srgbClr val="625D62">
                    <a:lumMod val="50000"/>
                  </a:srgbClr>
                </a:solidFill>
                <a:latin typeface="Microsoft JhengHei Light"/>
              </a:endParaRPr>
            </a:p>
          </p:txBody>
        </p:sp>
        <p:sp>
          <p:nvSpPr>
            <p:cNvPr id="38" name="Tekstvak 37">
              <a:extLst>
                <a:ext uri="{FF2B5EF4-FFF2-40B4-BE49-F238E27FC236}">
                  <a16:creationId xmlns:a16="http://schemas.microsoft.com/office/drawing/2014/main" id="{EB6A8A6E-FA2D-8D76-BC65-5C2CD7563B4C}"/>
                </a:ext>
              </a:extLst>
            </p:cNvPr>
            <p:cNvSpPr txBox="1"/>
            <p:nvPr/>
          </p:nvSpPr>
          <p:spPr>
            <a:xfrm>
              <a:off x="2655740" y="2446856"/>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C.1.2.1</a:t>
              </a:r>
            </a:p>
          </p:txBody>
        </p:sp>
        <p:sp>
          <p:nvSpPr>
            <p:cNvPr id="40" name="Tekstvak 39">
              <a:extLst>
                <a:ext uri="{FF2B5EF4-FFF2-40B4-BE49-F238E27FC236}">
                  <a16:creationId xmlns:a16="http://schemas.microsoft.com/office/drawing/2014/main" id="{E2ADDB07-F423-53E5-0FB8-BE791EF4144B}"/>
                </a:ext>
              </a:extLst>
            </p:cNvPr>
            <p:cNvSpPr txBox="1"/>
            <p:nvPr/>
          </p:nvSpPr>
          <p:spPr>
            <a:xfrm>
              <a:off x="2565924" y="2609256"/>
              <a:ext cx="774263" cy="400109"/>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Producten aan klanten offreren</a:t>
              </a:r>
              <a:endParaRPr lang="nl-NL" sz="450" dirty="0">
                <a:solidFill>
                  <a:prstClr val="black"/>
                </a:solidFill>
                <a:latin typeface="Aptos" panose="02110004020202020204"/>
              </a:endParaRPr>
            </a:p>
          </p:txBody>
        </p:sp>
      </p:grpSp>
      <p:grpSp>
        <p:nvGrpSpPr>
          <p:cNvPr id="41" name="Groep 40">
            <a:extLst>
              <a:ext uri="{FF2B5EF4-FFF2-40B4-BE49-F238E27FC236}">
                <a16:creationId xmlns:a16="http://schemas.microsoft.com/office/drawing/2014/main" id="{EBC315D0-8857-9A3E-1E84-2247B1D284FC}"/>
              </a:ext>
            </a:extLst>
          </p:cNvPr>
          <p:cNvGrpSpPr/>
          <p:nvPr/>
        </p:nvGrpSpPr>
        <p:grpSpPr>
          <a:xfrm>
            <a:off x="413211" y="1918011"/>
            <a:ext cx="673519" cy="460172"/>
            <a:chOff x="1591747" y="1003429"/>
            <a:chExt cx="898025" cy="613562"/>
          </a:xfrm>
        </p:grpSpPr>
        <p:sp>
          <p:nvSpPr>
            <p:cNvPr id="43" name="Rechthoek: afgeronde hoeken 42">
              <a:extLst>
                <a:ext uri="{FF2B5EF4-FFF2-40B4-BE49-F238E27FC236}">
                  <a16:creationId xmlns:a16="http://schemas.microsoft.com/office/drawing/2014/main" id="{7B8F363B-6BB2-AE8F-C250-31BF80E4EDCB}"/>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a:solidFill>
                  <a:srgbClr val="625D62">
                    <a:lumMod val="50000"/>
                  </a:srgbClr>
                </a:solidFill>
                <a:latin typeface="Microsoft JhengHei Light"/>
              </a:endParaRPr>
            </a:p>
          </p:txBody>
        </p:sp>
        <p:sp>
          <p:nvSpPr>
            <p:cNvPr id="47" name="Tekstvak 46">
              <a:extLst>
                <a:ext uri="{FF2B5EF4-FFF2-40B4-BE49-F238E27FC236}">
                  <a16:creationId xmlns:a16="http://schemas.microsoft.com/office/drawing/2014/main" id="{800F3C40-9599-7593-070F-15742A32F6D7}"/>
                </a:ext>
              </a:extLst>
            </p:cNvPr>
            <p:cNvSpPr txBox="1"/>
            <p:nvPr/>
          </p:nvSpPr>
          <p:spPr>
            <a:xfrm>
              <a:off x="1591747" y="1124548"/>
              <a:ext cx="898025" cy="492443"/>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48" name="Tekstvak 47">
              <a:extLst>
                <a:ext uri="{FF2B5EF4-FFF2-40B4-BE49-F238E27FC236}">
                  <a16:creationId xmlns:a16="http://schemas.microsoft.com/office/drawing/2014/main" id="{881B8027-15ED-710A-7757-7DA3A0E1C2CB}"/>
                </a:ext>
              </a:extLst>
            </p:cNvPr>
            <p:cNvSpPr txBox="1"/>
            <p:nvPr/>
          </p:nvSpPr>
          <p:spPr>
            <a:xfrm>
              <a:off x="1742448" y="1003429"/>
              <a:ext cx="650178" cy="276998"/>
            </a:xfrm>
            <a:prstGeom prst="rect">
              <a:avLst/>
            </a:prstGeom>
            <a:noFill/>
          </p:spPr>
          <p:txBody>
            <a:bodyPr wrap="none" rtlCol="0">
              <a:spAutoFit/>
            </a:bodyPr>
            <a:lstStyle/>
            <a:p>
              <a:pPr>
                <a:defRPr/>
              </a:pPr>
              <a:r>
                <a:rPr lang="nl-NL" sz="750" dirty="0">
                  <a:solidFill>
                    <a:prstClr val="black"/>
                  </a:solidFill>
                  <a:latin typeface="Aptos" panose="02110004020202020204"/>
                </a:rPr>
                <a:t>C.1.1.2</a:t>
              </a:r>
            </a:p>
          </p:txBody>
        </p:sp>
      </p:grpSp>
      <p:grpSp>
        <p:nvGrpSpPr>
          <p:cNvPr id="52" name="Groep 51">
            <a:extLst>
              <a:ext uri="{FF2B5EF4-FFF2-40B4-BE49-F238E27FC236}">
                <a16:creationId xmlns:a16="http://schemas.microsoft.com/office/drawing/2014/main" id="{B0471A20-3DE0-8A1C-DC7F-B32B486CD70C}"/>
              </a:ext>
            </a:extLst>
          </p:cNvPr>
          <p:cNvGrpSpPr/>
          <p:nvPr/>
        </p:nvGrpSpPr>
        <p:grpSpPr>
          <a:xfrm>
            <a:off x="7104146" y="2518484"/>
            <a:ext cx="580697" cy="366283"/>
            <a:chOff x="356215" y="2941566"/>
            <a:chExt cx="774263" cy="488377"/>
          </a:xfrm>
        </p:grpSpPr>
        <p:sp>
          <p:nvSpPr>
            <p:cNvPr id="56" name="Rechthoek: afgeronde hoeken 55">
              <a:extLst>
                <a:ext uri="{FF2B5EF4-FFF2-40B4-BE49-F238E27FC236}">
                  <a16:creationId xmlns:a16="http://schemas.microsoft.com/office/drawing/2014/main" id="{146107C1-12F8-C096-A062-9F4E82935C5E}"/>
                </a:ext>
              </a:extLst>
            </p:cNvPr>
            <p:cNvSpPr/>
            <p:nvPr/>
          </p:nvSpPr>
          <p:spPr>
            <a:xfrm>
              <a:off x="391325" y="295090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57" name="Tekstvak 56">
              <a:extLst>
                <a:ext uri="{FF2B5EF4-FFF2-40B4-BE49-F238E27FC236}">
                  <a16:creationId xmlns:a16="http://schemas.microsoft.com/office/drawing/2014/main" id="{BD60E131-81C2-1961-2B09-16B1255C2ED4}"/>
                </a:ext>
              </a:extLst>
            </p:cNvPr>
            <p:cNvSpPr txBox="1"/>
            <p:nvPr/>
          </p:nvSpPr>
          <p:spPr>
            <a:xfrm>
              <a:off x="428076" y="2941566"/>
              <a:ext cx="650179" cy="276998"/>
            </a:xfrm>
            <a:prstGeom prst="rect">
              <a:avLst/>
            </a:prstGeom>
            <a:noFill/>
          </p:spPr>
          <p:txBody>
            <a:bodyPr wrap="none" rtlCol="0">
              <a:spAutoFit/>
            </a:bodyPr>
            <a:lstStyle/>
            <a:p>
              <a:pPr>
                <a:defRPr/>
              </a:pPr>
              <a:r>
                <a:rPr lang="nl-NL" sz="750" dirty="0">
                  <a:solidFill>
                    <a:prstClr val="black"/>
                  </a:solidFill>
                  <a:latin typeface="Aptos" panose="02110004020202020204"/>
                </a:rPr>
                <a:t>C.6.2.3</a:t>
              </a:r>
            </a:p>
          </p:txBody>
        </p:sp>
        <p:sp>
          <p:nvSpPr>
            <p:cNvPr id="62" name="Tekstvak 61">
              <a:extLst>
                <a:ext uri="{FF2B5EF4-FFF2-40B4-BE49-F238E27FC236}">
                  <a16:creationId xmlns:a16="http://schemas.microsoft.com/office/drawing/2014/main" id="{3E41702E-D070-401D-DFC5-645E08D78EF4}"/>
                </a:ext>
              </a:extLst>
            </p:cNvPr>
            <p:cNvSpPr txBox="1"/>
            <p:nvPr/>
          </p:nvSpPr>
          <p:spPr>
            <a:xfrm>
              <a:off x="356215" y="3100625"/>
              <a:ext cx="774263" cy="307776"/>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Congestiegebieden beheren</a:t>
              </a:r>
              <a:endParaRPr lang="nl-NL" sz="450" dirty="0">
                <a:solidFill>
                  <a:prstClr val="black"/>
                </a:solidFill>
                <a:latin typeface="Aptos" panose="02110004020202020204"/>
              </a:endParaRPr>
            </a:p>
          </p:txBody>
        </p:sp>
      </p:grpSp>
      <p:grpSp>
        <p:nvGrpSpPr>
          <p:cNvPr id="63" name="Groep 62">
            <a:extLst>
              <a:ext uri="{FF2B5EF4-FFF2-40B4-BE49-F238E27FC236}">
                <a16:creationId xmlns:a16="http://schemas.microsoft.com/office/drawing/2014/main" id="{A0F97CA7-8E3C-25FB-6E8C-6A40877C005A}"/>
              </a:ext>
            </a:extLst>
          </p:cNvPr>
          <p:cNvGrpSpPr/>
          <p:nvPr/>
        </p:nvGrpSpPr>
        <p:grpSpPr>
          <a:xfrm>
            <a:off x="452290" y="1554902"/>
            <a:ext cx="580697" cy="482768"/>
            <a:chOff x="946140" y="2232759"/>
            <a:chExt cx="774263" cy="643690"/>
          </a:xfrm>
        </p:grpSpPr>
        <p:sp>
          <p:nvSpPr>
            <p:cNvPr id="64" name="Rechthoek: afgeronde hoeken 63">
              <a:extLst>
                <a:ext uri="{FF2B5EF4-FFF2-40B4-BE49-F238E27FC236}">
                  <a16:creationId xmlns:a16="http://schemas.microsoft.com/office/drawing/2014/main" id="{81B1523C-44B8-0EF1-C5D5-721EEB282CAE}"/>
                </a:ext>
              </a:extLst>
            </p:cNvPr>
            <p:cNvSpPr/>
            <p:nvPr/>
          </p:nvSpPr>
          <p:spPr>
            <a:xfrm>
              <a:off x="967804" y="2234826"/>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a:solidFill>
                  <a:srgbClr val="625D62">
                    <a:lumMod val="50000"/>
                  </a:srgbClr>
                </a:solidFill>
                <a:latin typeface="Microsoft JhengHei Light"/>
              </a:endParaRPr>
            </a:p>
          </p:txBody>
        </p:sp>
        <p:sp>
          <p:nvSpPr>
            <p:cNvPr id="65" name="Tekstvak 64">
              <a:extLst>
                <a:ext uri="{FF2B5EF4-FFF2-40B4-BE49-F238E27FC236}">
                  <a16:creationId xmlns:a16="http://schemas.microsoft.com/office/drawing/2014/main" id="{F20B1030-D461-C1D3-F506-A7AE24E25144}"/>
                </a:ext>
              </a:extLst>
            </p:cNvPr>
            <p:cNvSpPr txBox="1"/>
            <p:nvPr/>
          </p:nvSpPr>
          <p:spPr>
            <a:xfrm>
              <a:off x="1047935" y="2232759"/>
              <a:ext cx="650179" cy="276998"/>
            </a:xfrm>
            <a:prstGeom prst="rect">
              <a:avLst/>
            </a:prstGeom>
            <a:noFill/>
          </p:spPr>
          <p:txBody>
            <a:bodyPr wrap="none" rtlCol="0">
              <a:spAutoFit/>
            </a:bodyPr>
            <a:lstStyle/>
            <a:p>
              <a:pPr>
                <a:defRPr/>
              </a:pPr>
              <a:r>
                <a:rPr lang="nl-NL" sz="750" dirty="0">
                  <a:solidFill>
                    <a:prstClr val="black"/>
                  </a:solidFill>
                  <a:latin typeface="Aptos" panose="02110004020202020204"/>
                </a:rPr>
                <a:t>C.1.1.1</a:t>
              </a:r>
            </a:p>
          </p:txBody>
        </p:sp>
        <p:sp>
          <p:nvSpPr>
            <p:cNvPr id="66" name="Tekstvak 65">
              <a:extLst>
                <a:ext uri="{FF2B5EF4-FFF2-40B4-BE49-F238E27FC236}">
                  <a16:creationId xmlns:a16="http://schemas.microsoft.com/office/drawing/2014/main" id="{F93A88CC-3D18-0EF6-2F06-BA95B2D2E0E8}"/>
                </a:ext>
              </a:extLst>
            </p:cNvPr>
            <p:cNvSpPr txBox="1"/>
            <p:nvPr/>
          </p:nvSpPr>
          <p:spPr>
            <a:xfrm>
              <a:off x="946140" y="2384007"/>
              <a:ext cx="774263" cy="492442"/>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Service verlenen aan klanten in kanalen</a:t>
              </a:r>
              <a:endParaRPr lang="nl-NL" sz="450" dirty="0">
                <a:solidFill>
                  <a:prstClr val="black"/>
                </a:solidFill>
                <a:latin typeface="Aptos" panose="02110004020202020204"/>
              </a:endParaRPr>
            </a:p>
          </p:txBody>
        </p:sp>
      </p:grpSp>
      <p:grpSp>
        <p:nvGrpSpPr>
          <p:cNvPr id="67" name="Groep 66">
            <a:extLst>
              <a:ext uri="{FF2B5EF4-FFF2-40B4-BE49-F238E27FC236}">
                <a16:creationId xmlns:a16="http://schemas.microsoft.com/office/drawing/2014/main" id="{0BA21864-E178-29B7-8247-8B542A5CCF0A}"/>
              </a:ext>
            </a:extLst>
          </p:cNvPr>
          <p:cNvGrpSpPr/>
          <p:nvPr/>
        </p:nvGrpSpPr>
        <p:grpSpPr>
          <a:xfrm>
            <a:off x="7120029" y="3033173"/>
            <a:ext cx="589134" cy="359280"/>
            <a:chOff x="264937" y="4296226"/>
            <a:chExt cx="785512" cy="479040"/>
          </a:xfrm>
        </p:grpSpPr>
        <p:sp>
          <p:nvSpPr>
            <p:cNvPr id="68" name="Rechthoek: afgeronde hoeken 67">
              <a:extLst>
                <a:ext uri="{FF2B5EF4-FFF2-40B4-BE49-F238E27FC236}">
                  <a16:creationId xmlns:a16="http://schemas.microsoft.com/office/drawing/2014/main" id="{6E71108E-1116-D1E8-9CB0-BC87B78327EA}"/>
                </a:ext>
              </a:extLst>
            </p:cNvPr>
            <p:cNvSpPr/>
            <p:nvPr/>
          </p:nvSpPr>
          <p:spPr>
            <a:xfrm>
              <a:off x="287850" y="4296226"/>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69" name="Tekstvak 68">
              <a:extLst>
                <a:ext uri="{FF2B5EF4-FFF2-40B4-BE49-F238E27FC236}">
                  <a16:creationId xmlns:a16="http://schemas.microsoft.com/office/drawing/2014/main" id="{91070DEA-7162-2797-4DB6-1741BA121DAB}"/>
                </a:ext>
              </a:extLst>
            </p:cNvPr>
            <p:cNvSpPr txBox="1"/>
            <p:nvPr/>
          </p:nvSpPr>
          <p:spPr>
            <a:xfrm>
              <a:off x="370062" y="4297225"/>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C.6.3.5</a:t>
              </a:r>
            </a:p>
          </p:txBody>
        </p:sp>
        <p:sp>
          <p:nvSpPr>
            <p:cNvPr id="70" name="Tekstvak 69">
              <a:extLst>
                <a:ext uri="{FF2B5EF4-FFF2-40B4-BE49-F238E27FC236}">
                  <a16:creationId xmlns:a16="http://schemas.microsoft.com/office/drawing/2014/main" id="{E919F912-0092-827E-A2AE-8BC501BEDC4B}"/>
                </a:ext>
              </a:extLst>
            </p:cNvPr>
            <p:cNvSpPr txBox="1"/>
            <p:nvPr/>
          </p:nvSpPr>
          <p:spPr>
            <a:xfrm>
              <a:off x="264937" y="4438421"/>
              <a:ext cx="785512" cy="307776"/>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Capaciteitsdiensten beheren</a:t>
              </a:r>
              <a:endParaRPr lang="nl-NL" sz="450" dirty="0">
                <a:solidFill>
                  <a:prstClr val="black"/>
                </a:solidFill>
                <a:latin typeface="Aptos" panose="02110004020202020204"/>
              </a:endParaRPr>
            </a:p>
          </p:txBody>
        </p:sp>
      </p:grpSp>
      <p:cxnSp>
        <p:nvCxnSpPr>
          <p:cNvPr id="71" name="Rechte verbindingslijn 70">
            <a:extLst>
              <a:ext uri="{FF2B5EF4-FFF2-40B4-BE49-F238E27FC236}">
                <a16:creationId xmlns:a16="http://schemas.microsoft.com/office/drawing/2014/main" id="{F89AF769-68AB-C8A8-A75F-53EF3B4EA382}"/>
              </a:ext>
            </a:extLst>
          </p:cNvPr>
          <p:cNvCxnSpPr>
            <a:cxnSpLocks/>
            <a:stCxn id="101" idx="6"/>
          </p:cNvCxnSpPr>
          <p:nvPr/>
        </p:nvCxnSpPr>
        <p:spPr>
          <a:xfrm>
            <a:off x="1101919" y="3006366"/>
            <a:ext cx="5944250" cy="190996"/>
          </a:xfrm>
          <a:prstGeom prst="line">
            <a:avLst/>
          </a:prstGeom>
          <a:ln w="38100">
            <a:solidFill>
              <a:srgbClr val="00B0F0"/>
            </a:solidFill>
          </a:ln>
        </p:spPr>
        <p:style>
          <a:lnRef idx="2">
            <a:schemeClr val="accent2"/>
          </a:lnRef>
          <a:fillRef idx="0">
            <a:schemeClr val="accent2"/>
          </a:fillRef>
          <a:effectRef idx="1">
            <a:schemeClr val="accent2"/>
          </a:effectRef>
          <a:fontRef idx="minor">
            <a:schemeClr val="tx1"/>
          </a:fontRef>
        </p:style>
      </p:cxnSp>
      <p:cxnSp>
        <p:nvCxnSpPr>
          <p:cNvPr id="72" name="Rechte verbindingslijn 71">
            <a:extLst>
              <a:ext uri="{FF2B5EF4-FFF2-40B4-BE49-F238E27FC236}">
                <a16:creationId xmlns:a16="http://schemas.microsoft.com/office/drawing/2014/main" id="{7FC5E485-B0C9-9AE9-6D28-5D1F1E69EFD4}"/>
              </a:ext>
            </a:extLst>
          </p:cNvPr>
          <p:cNvCxnSpPr>
            <a:cxnSpLocks/>
            <a:stCxn id="92" idx="2"/>
            <a:endCxn id="91" idx="6"/>
          </p:cNvCxnSpPr>
          <p:nvPr/>
        </p:nvCxnSpPr>
        <p:spPr>
          <a:xfrm flipH="1" flipV="1">
            <a:off x="1113298" y="1739569"/>
            <a:ext cx="5941049" cy="791846"/>
          </a:xfrm>
          <a:prstGeom prst="line">
            <a:avLst/>
          </a:prstGeom>
          <a:ln w="38100">
            <a:solidFill>
              <a:srgbClr val="00B0F0"/>
            </a:solidFill>
          </a:ln>
        </p:spPr>
        <p:style>
          <a:lnRef idx="2">
            <a:schemeClr val="accent2"/>
          </a:lnRef>
          <a:fillRef idx="0">
            <a:schemeClr val="accent2"/>
          </a:fillRef>
          <a:effectRef idx="1">
            <a:schemeClr val="accent2"/>
          </a:effectRef>
          <a:fontRef idx="minor">
            <a:schemeClr val="tx1"/>
          </a:fontRef>
        </p:style>
      </p:cxnSp>
      <p:cxnSp>
        <p:nvCxnSpPr>
          <p:cNvPr id="74" name="Rechte verbindingslijn 73">
            <a:extLst>
              <a:ext uri="{FF2B5EF4-FFF2-40B4-BE49-F238E27FC236}">
                <a16:creationId xmlns:a16="http://schemas.microsoft.com/office/drawing/2014/main" id="{DF56B9D1-CE23-284F-9449-3702DEE6A786}"/>
              </a:ext>
            </a:extLst>
          </p:cNvPr>
          <p:cNvCxnSpPr>
            <a:cxnSpLocks/>
            <a:stCxn id="15" idx="3"/>
            <a:endCxn id="104" idx="0"/>
          </p:cNvCxnSpPr>
          <p:nvPr/>
        </p:nvCxnSpPr>
        <p:spPr>
          <a:xfrm flipH="1">
            <a:off x="2369677" y="2019257"/>
            <a:ext cx="7422" cy="267328"/>
          </a:xfrm>
          <a:prstGeom prst="line">
            <a:avLst/>
          </a:prstGeom>
          <a:ln w="38100">
            <a:solidFill>
              <a:srgbClr val="00B0F0"/>
            </a:solidFill>
          </a:ln>
        </p:spPr>
        <p:style>
          <a:lnRef idx="2">
            <a:schemeClr val="accent2"/>
          </a:lnRef>
          <a:fillRef idx="0">
            <a:schemeClr val="accent2"/>
          </a:fillRef>
          <a:effectRef idx="1">
            <a:schemeClr val="accent2"/>
          </a:effectRef>
          <a:fontRef idx="minor">
            <a:schemeClr val="tx1"/>
          </a:fontRef>
        </p:style>
      </p:cxnSp>
      <p:cxnSp>
        <p:nvCxnSpPr>
          <p:cNvPr id="78" name="Rechte verbindingslijn 77">
            <a:extLst>
              <a:ext uri="{FF2B5EF4-FFF2-40B4-BE49-F238E27FC236}">
                <a16:creationId xmlns:a16="http://schemas.microsoft.com/office/drawing/2014/main" id="{6DFF7A9E-58F7-8F68-DEB2-5BAB05982248}"/>
              </a:ext>
            </a:extLst>
          </p:cNvPr>
          <p:cNvCxnSpPr>
            <a:cxnSpLocks/>
            <a:stCxn id="108" idx="0"/>
            <a:endCxn id="106" idx="4"/>
          </p:cNvCxnSpPr>
          <p:nvPr/>
        </p:nvCxnSpPr>
        <p:spPr>
          <a:xfrm flipV="1">
            <a:off x="7677432" y="2204696"/>
            <a:ext cx="0" cy="776387"/>
          </a:xfrm>
          <a:prstGeom prst="line">
            <a:avLst/>
          </a:prstGeom>
          <a:ln w="38100">
            <a:solidFill>
              <a:srgbClr val="00B0F0"/>
            </a:solidFill>
          </a:ln>
        </p:spPr>
        <p:style>
          <a:lnRef idx="2">
            <a:schemeClr val="accent2"/>
          </a:lnRef>
          <a:fillRef idx="0">
            <a:schemeClr val="accent2"/>
          </a:fillRef>
          <a:effectRef idx="1">
            <a:schemeClr val="accent2"/>
          </a:effectRef>
          <a:fontRef idx="minor">
            <a:schemeClr val="tx1"/>
          </a:fontRef>
        </p:style>
      </p:cxnSp>
      <p:cxnSp>
        <p:nvCxnSpPr>
          <p:cNvPr id="79" name="Rechte verbindingslijn 78">
            <a:extLst>
              <a:ext uri="{FF2B5EF4-FFF2-40B4-BE49-F238E27FC236}">
                <a16:creationId xmlns:a16="http://schemas.microsoft.com/office/drawing/2014/main" id="{37E19AD1-A3B9-3680-F38E-334958FC5B62}"/>
              </a:ext>
            </a:extLst>
          </p:cNvPr>
          <p:cNvCxnSpPr>
            <a:cxnSpLocks/>
            <a:stCxn id="102" idx="6"/>
            <a:endCxn id="98" idx="2"/>
          </p:cNvCxnSpPr>
          <p:nvPr/>
        </p:nvCxnSpPr>
        <p:spPr>
          <a:xfrm flipV="1">
            <a:off x="4965781" y="3211297"/>
            <a:ext cx="2088566" cy="32504"/>
          </a:xfrm>
          <a:prstGeom prst="line">
            <a:avLst/>
          </a:prstGeom>
          <a:ln w="38100">
            <a:solidFill>
              <a:srgbClr val="00B0F0"/>
            </a:solidFill>
          </a:ln>
        </p:spPr>
        <p:style>
          <a:lnRef idx="2">
            <a:schemeClr val="accent2"/>
          </a:lnRef>
          <a:fillRef idx="0">
            <a:schemeClr val="accent2"/>
          </a:fillRef>
          <a:effectRef idx="1">
            <a:schemeClr val="accent2"/>
          </a:effectRef>
          <a:fontRef idx="minor">
            <a:schemeClr val="tx1"/>
          </a:fontRef>
        </p:style>
      </p:cxnSp>
      <p:cxnSp>
        <p:nvCxnSpPr>
          <p:cNvPr id="81" name="Rechte verbindingslijn 80">
            <a:extLst>
              <a:ext uri="{FF2B5EF4-FFF2-40B4-BE49-F238E27FC236}">
                <a16:creationId xmlns:a16="http://schemas.microsoft.com/office/drawing/2014/main" id="{7F72CDC8-D2C7-01D5-0CCA-D6C07B082D2C}"/>
              </a:ext>
            </a:extLst>
          </p:cNvPr>
          <p:cNvCxnSpPr>
            <a:cxnSpLocks/>
            <a:stCxn id="107" idx="6"/>
            <a:endCxn id="106" idx="3"/>
          </p:cNvCxnSpPr>
          <p:nvPr/>
        </p:nvCxnSpPr>
        <p:spPr>
          <a:xfrm flipV="1">
            <a:off x="1576367" y="2189329"/>
            <a:ext cx="6061285" cy="1085370"/>
          </a:xfrm>
          <a:prstGeom prst="line">
            <a:avLst/>
          </a:prstGeom>
          <a:ln w="38100">
            <a:solidFill>
              <a:srgbClr val="00B0F0"/>
            </a:solidFill>
          </a:ln>
        </p:spPr>
        <p:style>
          <a:lnRef idx="2">
            <a:schemeClr val="accent2"/>
          </a:lnRef>
          <a:fillRef idx="0">
            <a:schemeClr val="accent2"/>
          </a:fillRef>
          <a:effectRef idx="1">
            <a:schemeClr val="accent2"/>
          </a:effectRef>
          <a:fontRef idx="minor">
            <a:schemeClr val="tx1"/>
          </a:fontRef>
        </p:style>
      </p:cxnSp>
      <p:cxnSp>
        <p:nvCxnSpPr>
          <p:cNvPr id="82" name="Rechte verbindingslijn 81">
            <a:extLst>
              <a:ext uri="{FF2B5EF4-FFF2-40B4-BE49-F238E27FC236}">
                <a16:creationId xmlns:a16="http://schemas.microsoft.com/office/drawing/2014/main" id="{3450D0F5-19C7-81EF-952C-03213CB21B85}"/>
              </a:ext>
            </a:extLst>
          </p:cNvPr>
          <p:cNvCxnSpPr>
            <a:cxnSpLocks/>
            <a:stCxn id="107" idx="0"/>
            <a:endCxn id="134" idx="4"/>
          </p:cNvCxnSpPr>
          <p:nvPr/>
        </p:nvCxnSpPr>
        <p:spPr>
          <a:xfrm flipH="1" flipV="1">
            <a:off x="1146154" y="2184806"/>
            <a:ext cx="373954" cy="1037427"/>
          </a:xfrm>
          <a:prstGeom prst="line">
            <a:avLst/>
          </a:prstGeom>
          <a:ln w="38100">
            <a:solidFill>
              <a:srgbClr val="00B0F0"/>
            </a:solidFill>
          </a:ln>
        </p:spPr>
        <p:style>
          <a:lnRef idx="2">
            <a:schemeClr val="accent2"/>
          </a:lnRef>
          <a:fillRef idx="0">
            <a:schemeClr val="accent2"/>
          </a:fillRef>
          <a:effectRef idx="1">
            <a:schemeClr val="accent2"/>
          </a:effectRef>
          <a:fontRef idx="minor">
            <a:schemeClr val="tx1"/>
          </a:fontRef>
        </p:style>
      </p:cxnSp>
      <p:cxnSp>
        <p:nvCxnSpPr>
          <p:cNvPr id="90" name="Rechte verbindingslijn 89">
            <a:extLst>
              <a:ext uri="{FF2B5EF4-FFF2-40B4-BE49-F238E27FC236}">
                <a16:creationId xmlns:a16="http://schemas.microsoft.com/office/drawing/2014/main" id="{EA50AB7C-8F4A-40D7-CFEA-DF969C49ADB3}"/>
              </a:ext>
            </a:extLst>
          </p:cNvPr>
          <p:cNvCxnSpPr>
            <a:cxnSpLocks/>
            <a:stCxn id="101" idx="0"/>
          </p:cNvCxnSpPr>
          <p:nvPr/>
        </p:nvCxnSpPr>
        <p:spPr>
          <a:xfrm flipH="1" flipV="1">
            <a:off x="1043614" y="1803626"/>
            <a:ext cx="2046" cy="1150275"/>
          </a:xfrm>
          <a:prstGeom prst="line">
            <a:avLst/>
          </a:prstGeom>
          <a:ln w="38100">
            <a:solidFill>
              <a:srgbClr val="00B0F0"/>
            </a:solidFill>
          </a:ln>
        </p:spPr>
        <p:style>
          <a:lnRef idx="2">
            <a:schemeClr val="accent2"/>
          </a:lnRef>
          <a:fillRef idx="0">
            <a:schemeClr val="accent2"/>
          </a:fillRef>
          <a:effectRef idx="1">
            <a:schemeClr val="accent2"/>
          </a:effectRef>
          <a:fontRef idx="minor">
            <a:schemeClr val="tx1"/>
          </a:fontRef>
        </p:style>
      </p:cxnSp>
      <p:sp>
        <p:nvSpPr>
          <p:cNvPr id="91" name="Ovaal 90">
            <a:extLst>
              <a:ext uri="{FF2B5EF4-FFF2-40B4-BE49-F238E27FC236}">
                <a16:creationId xmlns:a16="http://schemas.microsoft.com/office/drawing/2014/main" id="{AACCDCDB-66A4-ED13-04E9-7842FDA29CBC}"/>
              </a:ext>
            </a:extLst>
          </p:cNvPr>
          <p:cNvSpPr/>
          <p:nvPr/>
        </p:nvSpPr>
        <p:spPr>
          <a:xfrm>
            <a:off x="1000781" y="1687104"/>
            <a:ext cx="112518" cy="10493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2</a:t>
            </a:r>
          </a:p>
        </p:txBody>
      </p:sp>
      <p:sp>
        <p:nvSpPr>
          <p:cNvPr id="92" name="Ovaal 91">
            <a:extLst>
              <a:ext uri="{FF2B5EF4-FFF2-40B4-BE49-F238E27FC236}">
                <a16:creationId xmlns:a16="http://schemas.microsoft.com/office/drawing/2014/main" id="{DCA639B0-C0CD-0105-74B1-2D3600FD17B6}"/>
              </a:ext>
            </a:extLst>
          </p:cNvPr>
          <p:cNvSpPr/>
          <p:nvPr/>
        </p:nvSpPr>
        <p:spPr>
          <a:xfrm>
            <a:off x="7054347" y="2478950"/>
            <a:ext cx="112518" cy="10493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1</a:t>
            </a:r>
          </a:p>
        </p:txBody>
      </p:sp>
      <p:cxnSp>
        <p:nvCxnSpPr>
          <p:cNvPr id="94" name="Rechte verbindingslijn 93">
            <a:extLst>
              <a:ext uri="{FF2B5EF4-FFF2-40B4-BE49-F238E27FC236}">
                <a16:creationId xmlns:a16="http://schemas.microsoft.com/office/drawing/2014/main" id="{DB78CEC1-3C7F-E0EC-3C4F-FAFD42ED182C}"/>
              </a:ext>
            </a:extLst>
          </p:cNvPr>
          <p:cNvCxnSpPr>
            <a:cxnSpLocks/>
            <a:stCxn id="105" idx="6"/>
            <a:endCxn id="108" idx="2"/>
          </p:cNvCxnSpPr>
          <p:nvPr/>
        </p:nvCxnSpPr>
        <p:spPr>
          <a:xfrm>
            <a:off x="2424306" y="1977956"/>
            <a:ext cx="5196868" cy="1055593"/>
          </a:xfrm>
          <a:prstGeom prst="line">
            <a:avLst/>
          </a:prstGeom>
          <a:ln w="38100">
            <a:solidFill>
              <a:srgbClr val="00B0F0"/>
            </a:solidFill>
          </a:ln>
        </p:spPr>
        <p:style>
          <a:lnRef idx="2">
            <a:schemeClr val="accent2"/>
          </a:lnRef>
          <a:fillRef idx="0">
            <a:schemeClr val="accent2"/>
          </a:fillRef>
          <a:effectRef idx="1">
            <a:schemeClr val="accent2"/>
          </a:effectRef>
          <a:fontRef idx="minor">
            <a:schemeClr val="tx1"/>
          </a:fontRef>
        </p:style>
      </p:cxnSp>
      <p:cxnSp>
        <p:nvCxnSpPr>
          <p:cNvPr id="95" name="Rechte verbindingslijn 94">
            <a:extLst>
              <a:ext uri="{FF2B5EF4-FFF2-40B4-BE49-F238E27FC236}">
                <a16:creationId xmlns:a16="http://schemas.microsoft.com/office/drawing/2014/main" id="{2E35E90F-DC95-5A0E-D31D-63391987EC92}"/>
              </a:ext>
            </a:extLst>
          </p:cNvPr>
          <p:cNvCxnSpPr>
            <a:cxnSpLocks/>
            <a:stCxn id="104" idx="4"/>
            <a:endCxn id="103" idx="0"/>
          </p:cNvCxnSpPr>
          <p:nvPr/>
        </p:nvCxnSpPr>
        <p:spPr>
          <a:xfrm>
            <a:off x="2369677" y="2391515"/>
            <a:ext cx="64790" cy="859406"/>
          </a:xfrm>
          <a:prstGeom prst="line">
            <a:avLst/>
          </a:prstGeom>
          <a:ln w="38100">
            <a:solidFill>
              <a:srgbClr val="00B0F0"/>
            </a:solidFill>
          </a:ln>
        </p:spPr>
        <p:style>
          <a:lnRef idx="2">
            <a:schemeClr val="accent2"/>
          </a:lnRef>
          <a:fillRef idx="0">
            <a:schemeClr val="accent2"/>
          </a:fillRef>
          <a:effectRef idx="1">
            <a:schemeClr val="accent2"/>
          </a:effectRef>
          <a:fontRef idx="minor">
            <a:schemeClr val="tx1"/>
          </a:fontRef>
        </p:style>
      </p:cxnSp>
      <p:cxnSp>
        <p:nvCxnSpPr>
          <p:cNvPr id="96" name="Rechte verbindingslijn 95">
            <a:extLst>
              <a:ext uri="{FF2B5EF4-FFF2-40B4-BE49-F238E27FC236}">
                <a16:creationId xmlns:a16="http://schemas.microsoft.com/office/drawing/2014/main" id="{BB2BBEE3-A328-99BA-D20F-A708D5D66EC0}"/>
              </a:ext>
            </a:extLst>
          </p:cNvPr>
          <p:cNvCxnSpPr>
            <a:cxnSpLocks/>
            <a:stCxn id="103" idx="6"/>
            <a:endCxn id="102" idx="2"/>
          </p:cNvCxnSpPr>
          <p:nvPr/>
        </p:nvCxnSpPr>
        <p:spPr>
          <a:xfrm flipV="1">
            <a:off x="2490726" y="3243800"/>
            <a:ext cx="2362538" cy="59586"/>
          </a:xfrm>
          <a:prstGeom prst="line">
            <a:avLst/>
          </a:prstGeom>
          <a:ln w="38100">
            <a:solidFill>
              <a:srgbClr val="00B0F0"/>
            </a:solidFill>
          </a:ln>
        </p:spPr>
        <p:style>
          <a:lnRef idx="2">
            <a:schemeClr val="accent2"/>
          </a:lnRef>
          <a:fillRef idx="0">
            <a:schemeClr val="accent2"/>
          </a:fillRef>
          <a:effectRef idx="1">
            <a:schemeClr val="accent2"/>
          </a:effectRef>
          <a:fontRef idx="minor">
            <a:schemeClr val="tx1"/>
          </a:fontRef>
        </p:style>
      </p:cxnSp>
      <p:sp>
        <p:nvSpPr>
          <p:cNvPr id="98" name="Ovaal 97">
            <a:extLst>
              <a:ext uri="{FF2B5EF4-FFF2-40B4-BE49-F238E27FC236}">
                <a16:creationId xmlns:a16="http://schemas.microsoft.com/office/drawing/2014/main" id="{7FFF7D19-BB53-5DBD-74A7-1EFB393DBD26}"/>
              </a:ext>
            </a:extLst>
          </p:cNvPr>
          <p:cNvSpPr/>
          <p:nvPr/>
        </p:nvSpPr>
        <p:spPr>
          <a:xfrm>
            <a:off x="7054347" y="3158831"/>
            <a:ext cx="112518" cy="10493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6</a:t>
            </a:r>
          </a:p>
        </p:txBody>
      </p:sp>
      <p:sp>
        <p:nvSpPr>
          <p:cNvPr id="99" name="Ovaal 98">
            <a:extLst>
              <a:ext uri="{FF2B5EF4-FFF2-40B4-BE49-F238E27FC236}">
                <a16:creationId xmlns:a16="http://schemas.microsoft.com/office/drawing/2014/main" id="{847B30F4-31F8-D455-F2C1-2D425CE5E919}"/>
              </a:ext>
            </a:extLst>
          </p:cNvPr>
          <p:cNvSpPr/>
          <p:nvPr/>
        </p:nvSpPr>
        <p:spPr>
          <a:xfrm>
            <a:off x="987355" y="2074798"/>
            <a:ext cx="112518" cy="10493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3</a:t>
            </a:r>
          </a:p>
        </p:txBody>
      </p:sp>
      <p:sp>
        <p:nvSpPr>
          <p:cNvPr id="100" name="Ovaal 99">
            <a:extLst>
              <a:ext uri="{FF2B5EF4-FFF2-40B4-BE49-F238E27FC236}">
                <a16:creationId xmlns:a16="http://schemas.microsoft.com/office/drawing/2014/main" id="{BBFD6B21-3730-200D-5CAB-2B7E61E39807}"/>
              </a:ext>
            </a:extLst>
          </p:cNvPr>
          <p:cNvSpPr/>
          <p:nvPr/>
        </p:nvSpPr>
        <p:spPr>
          <a:xfrm>
            <a:off x="987355" y="2556531"/>
            <a:ext cx="112518" cy="10493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4</a:t>
            </a:r>
          </a:p>
        </p:txBody>
      </p:sp>
      <p:sp>
        <p:nvSpPr>
          <p:cNvPr id="101" name="Ovaal 100">
            <a:extLst>
              <a:ext uri="{FF2B5EF4-FFF2-40B4-BE49-F238E27FC236}">
                <a16:creationId xmlns:a16="http://schemas.microsoft.com/office/drawing/2014/main" id="{15013E27-4D56-8369-95EC-D45748B644EE}"/>
              </a:ext>
            </a:extLst>
          </p:cNvPr>
          <p:cNvSpPr/>
          <p:nvPr/>
        </p:nvSpPr>
        <p:spPr>
          <a:xfrm>
            <a:off x="989401" y="2953901"/>
            <a:ext cx="112518" cy="10493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5</a:t>
            </a:r>
          </a:p>
        </p:txBody>
      </p:sp>
      <p:sp>
        <p:nvSpPr>
          <p:cNvPr id="102" name="Ovaal 101">
            <a:extLst>
              <a:ext uri="{FF2B5EF4-FFF2-40B4-BE49-F238E27FC236}">
                <a16:creationId xmlns:a16="http://schemas.microsoft.com/office/drawing/2014/main" id="{22EB3DE0-EE0C-CDDE-8860-DCC7BE1B3FDE}"/>
              </a:ext>
            </a:extLst>
          </p:cNvPr>
          <p:cNvSpPr/>
          <p:nvPr/>
        </p:nvSpPr>
        <p:spPr>
          <a:xfrm>
            <a:off x="4853264" y="3191335"/>
            <a:ext cx="112518" cy="10493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7</a:t>
            </a:r>
          </a:p>
        </p:txBody>
      </p:sp>
      <p:sp>
        <p:nvSpPr>
          <p:cNvPr id="103" name="Ovaal 102">
            <a:extLst>
              <a:ext uri="{FF2B5EF4-FFF2-40B4-BE49-F238E27FC236}">
                <a16:creationId xmlns:a16="http://schemas.microsoft.com/office/drawing/2014/main" id="{DB0E8D92-BF0B-C040-2312-7C6CAD09D604}"/>
              </a:ext>
            </a:extLst>
          </p:cNvPr>
          <p:cNvSpPr/>
          <p:nvPr/>
        </p:nvSpPr>
        <p:spPr>
          <a:xfrm>
            <a:off x="2378208" y="3250921"/>
            <a:ext cx="112518" cy="10493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8</a:t>
            </a:r>
          </a:p>
        </p:txBody>
      </p:sp>
      <p:sp>
        <p:nvSpPr>
          <p:cNvPr id="104" name="Ovaal 103">
            <a:extLst>
              <a:ext uri="{FF2B5EF4-FFF2-40B4-BE49-F238E27FC236}">
                <a16:creationId xmlns:a16="http://schemas.microsoft.com/office/drawing/2014/main" id="{77AA4834-85F0-8003-A468-B00D7CCA4912}"/>
              </a:ext>
            </a:extLst>
          </p:cNvPr>
          <p:cNvSpPr/>
          <p:nvPr/>
        </p:nvSpPr>
        <p:spPr>
          <a:xfrm>
            <a:off x="2313418" y="2286585"/>
            <a:ext cx="112518" cy="10493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9</a:t>
            </a:r>
          </a:p>
        </p:txBody>
      </p:sp>
      <p:sp>
        <p:nvSpPr>
          <p:cNvPr id="105" name="Ovaal 104">
            <a:extLst>
              <a:ext uri="{FF2B5EF4-FFF2-40B4-BE49-F238E27FC236}">
                <a16:creationId xmlns:a16="http://schemas.microsoft.com/office/drawing/2014/main" id="{0911E9B1-8D7E-04C6-50DD-D61653302B23}"/>
              </a:ext>
            </a:extLst>
          </p:cNvPr>
          <p:cNvSpPr/>
          <p:nvPr/>
        </p:nvSpPr>
        <p:spPr>
          <a:xfrm>
            <a:off x="2311787" y="1925491"/>
            <a:ext cx="112518" cy="104930"/>
          </a:xfrm>
          <a:prstGeom prst="ellipse">
            <a:avLst/>
          </a:prstGeom>
          <a:solidFill>
            <a:schemeClr val="bg1"/>
          </a:solidFill>
          <a:ln>
            <a:solidFill>
              <a:schemeClr val="accent4">
                <a:alpha val="98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defRPr/>
            </a:pPr>
            <a:r>
              <a:rPr lang="nl-NL" sz="525" dirty="0">
                <a:solidFill>
                  <a:schemeClr val="tx1"/>
                </a:solidFill>
                <a:latin typeface="Aptos" panose="02110004020202020204"/>
              </a:rPr>
              <a:t>10</a:t>
            </a:r>
          </a:p>
        </p:txBody>
      </p:sp>
      <p:sp>
        <p:nvSpPr>
          <p:cNvPr id="106" name="Ovaal 105">
            <a:extLst>
              <a:ext uri="{FF2B5EF4-FFF2-40B4-BE49-F238E27FC236}">
                <a16:creationId xmlns:a16="http://schemas.microsoft.com/office/drawing/2014/main" id="{F0755806-B3AD-9DDD-FA00-609E4B8BB372}"/>
              </a:ext>
            </a:extLst>
          </p:cNvPr>
          <p:cNvSpPr/>
          <p:nvPr/>
        </p:nvSpPr>
        <p:spPr>
          <a:xfrm>
            <a:off x="7621173" y="2099766"/>
            <a:ext cx="112518" cy="10493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defRPr/>
            </a:pPr>
            <a:r>
              <a:rPr lang="nl-NL" sz="525" dirty="0">
                <a:solidFill>
                  <a:schemeClr val="tx1"/>
                </a:solidFill>
                <a:latin typeface="Aptos" panose="02110004020202020204"/>
              </a:rPr>
              <a:t>12</a:t>
            </a:r>
          </a:p>
        </p:txBody>
      </p:sp>
      <p:sp>
        <p:nvSpPr>
          <p:cNvPr id="107" name="Ovaal 106">
            <a:extLst>
              <a:ext uri="{FF2B5EF4-FFF2-40B4-BE49-F238E27FC236}">
                <a16:creationId xmlns:a16="http://schemas.microsoft.com/office/drawing/2014/main" id="{D885DB27-F3D5-F3CC-E329-46CBE209F7CF}"/>
              </a:ext>
            </a:extLst>
          </p:cNvPr>
          <p:cNvSpPr/>
          <p:nvPr/>
        </p:nvSpPr>
        <p:spPr>
          <a:xfrm>
            <a:off x="1463849" y="3222234"/>
            <a:ext cx="112518" cy="10493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defRPr/>
            </a:pPr>
            <a:r>
              <a:rPr lang="nl-NL" sz="525" dirty="0">
                <a:solidFill>
                  <a:schemeClr val="tx1"/>
                </a:solidFill>
                <a:latin typeface="Aptos" panose="02110004020202020204"/>
              </a:rPr>
              <a:t>13</a:t>
            </a:r>
          </a:p>
        </p:txBody>
      </p:sp>
      <p:sp>
        <p:nvSpPr>
          <p:cNvPr id="108" name="Ovaal 107">
            <a:extLst>
              <a:ext uri="{FF2B5EF4-FFF2-40B4-BE49-F238E27FC236}">
                <a16:creationId xmlns:a16="http://schemas.microsoft.com/office/drawing/2014/main" id="{D7A91301-34E0-3F19-0568-7F6785477C7D}"/>
              </a:ext>
            </a:extLst>
          </p:cNvPr>
          <p:cNvSpPr/>
          <p:nvPr/>
        </p:nvSpPr>
        <p:spPr>
          <a:xfrm>
            <a:off x="7621173" y="2981083"/>
            <a:ext cx="112518" cy="104930"/>
          </a:xfrm>
          <a:prstGeom prst="ellipse">
            <a:avLst/>
          </a:prstGeom>
          <a:solidFill>
            <a:schemeClr val="bg1"/>
          </a:solidFill>
          <a:ln>
            <a:solidFill>
              <a:schemeClr val="accent4">
                <a:alpha val="98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defRPr/>
            </a:pPr>
            <a:r>
              <a:rPr lang="nl-NL" sz="525" dirty="0">
                <a:solidFill>
                  <a:schemeClr val="tx1"/>
                </a:solidFill>
                <a:latin typeface="Aptos" panose="02110004020202020204"/>
              </a:rPr>
              <a:t>11</a:t>
            </a:r>
          </a:p>
        </p:txBody>
      </p:sp>
      <p:sp>
        <p:nvSpPr>
          <p:cNvPr id="134" name="Ovaal 133">
            <a:extLst>
              <a:ext uri="{FF2B5EF4-FFF2-40B4-BE49-F238E27FC236}">
                <a16:creationId xmlns:a16="http://schemas.microsoft.com/office/drawing/2014/main" id="{FB45B95A-D0F3-B66F-4F3B-20FB1FA8C1A0}"/>
              </a:ext>
            </a:extLst>
          </p:cNvPr>
          <p:cNvSpPr/>
          <p:nvPr/>
        </p:nvSpPr>
        <p:spPr>
          <a:xfrm>
            <a:off x="1089895" y="2079877"/>
            <a:ext cx="112518" cy="10493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defRPr/>
            </a:pPr>
            <a:r>
              <a:rPr lang="nl-NL" sz="525" dirty="0">
                <a:solidFill>
                  <a:schemeClr val="tx1"/>
                </a:solidFill>
                <a:latin typeface="Aptos" panose="02110004020202020204"/>
              </a:rPr>
              <a:t>14</a:t>
            </a:r>
          </a:p>
        </p:txBody>
      </p:sp>
    </p:spTree>
    <p:extLst>
      <p:ext uri="{BB962C8B-B14F-4D97-AF65-F5344CB8AC3E}">
        <p14:creationId xmlns:p14="http://schemas.microsoft.com/office/powerpoint/2010/main" val="4090595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291DD-CB1A-8F21-A2D0-FC36F71FDDAF}"/>
            </a:ext>
          </a:extLst>
        </p:cNvPr>
        <p:cNvGrpSpPr/>
        <p:nvPr/>
      </p:nvGrpSpPr>
      <p:grpSpPr>
        <a:xfrm>
          <a:off x="0" y="0"/>
          <a:ext cx="0" cy="0"/>
          <a:chOff x="0" y="0"/>
          <a:chExt cx="0" cy="0"/>
        </a:xfrm>
      </p:grpSpPr>
      <p:sp>
        <p:nvSpPr>
          <p:cNvPr id="87" name="Titel 1">
            <a:extLst>
              <a:ext uri="{FF2B5EF4-FFF2-40B4-BE49-F238E27FC236}">
                <a16:creationId xmlns:a16="http://schemas.microsoft.com/office/drawing/2014/main" id="{C4CD49EC-6460-A094-359E-2EDEDB519C91}"/>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88" name="Tijdelijke aanduiding voor tekst 2">
            <a:extLst>
              <a:ext uri="{FF2B5EF4-FFF2-40B4-BE49-F238E27FC236}">
                <a16:creationId xmlns:a16="http://schemas.microsoft.com/office/drawing/2014/main" id="{8F670245-2BBD-80CF-FD87-A82C99CAF024}"/>
              </a:ext>
            </a:extLst>
          </p:cNvPr>
          <p:cNvSpPr txBox="1">
            <a:spLocks/>
          </p:cNvSpPr>
          <p:nvPr/>
        </p:nvSpPr>
        <p:spPr>
          <a:xfrm>
            <a:off x="535677" y="39039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C.E. Afstemmen gewenste en beschikbare transport capaciteit</a:t>
            </a:r>
          </a:p>
          <a:p>
            <a:pPr defTabSz="914378">
              <a:buClr>
                <a:srgbClr val="002D41"/>
              </a:buClr>
            </a:pPr>
            <a:endParaRPr lang="nl-NL" sz="1500" dirty="0">
              <a:solidFill>
                <a:srgbClr val="48AED0"/>
              </a:solidFill>
              <a:latin typeface="Microsoft JhengHei Light" panose="020B0304030504040204" pitchFamily="34" charset="-120"/>
              <a:ea typeface="Microsoft JhengHei Light" panose="020B0304030504040204" pitchFamily="34" charset="-120"/>
              <a:cs typeface="Calibri Light"/>
            </a:endParaRPr>
          </a:p>
        </p:txBody>
      </p:sp>
      <p:grpSp>
        <p:nvGrpSpPr>
          <p:cNvPr id="20" name="Groep 19">
            <a:extLst>
              <a:ext uri="{FF2B5EF4-FFF2-40B4-BE49-F238E27FC236}">
                <a16:creationId xmlns:a16="http://schemas.microsoft.com/office/drawing/2014/main" id="{F2F2792A-3BB1-4812-A827-010A48FD3F9F}"/>
              </a:ext>
            </a:extLst>
          </p:cNvPr>
          <p:cNvGrpSpPr/>
          <p:nvPr/>
        </p:nvGrpSpPr>
        <p:grpSpPr>
          <a:xfrm>
            <a:off x="3244873" y="3682924"/>
            <a:ext cx="760550" cy="429997"/>
            <a:chOff x="4326497" y="4910562"/>
            <a:chExt cx="1014067" cy="573329"/>
          </a:xfrm>
        </p:grpSpPr>
        <p:sp>
          <p:nvSpPr>
            <p:cNvPr id="23" name="Rechthoek: afgeronde hoeken 22">
              <a:extLst>
                <a:ext uri="{FF2B5EF4-FFF2-40B4-BE49-F238E27FC236}">
                  <a16:creationId xmlns:a16="http://schemas.microsoft.com/office/drawing/2014/main" id="{D2C81D57-67F3-6E7B-C8BD-0D59AB1B88B1}"/>
                </a:ext>
              </a:extLst>
            </p:cNvPr>
            <p:cNvSpPr/>
            <p:nvPr/>
          </p:nvSpPr>
          <p:spPr>
            <a:xfrm>
              <a:off x="4414853" y="4910562"/>
              <a:ext cx="854630"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29" name="Tekstvak 28">
              <a:extLst>
                <a:ext uri="{FF2B5EF4-FFF2-40B4-BE49-F238E27FC236}">
                  <a16:creationId xmlns:a16="http://schemas.microsoft.com/office/drawing/2014/main" id="{D9963B04-A65D-C72C-5F9B-93795666B1FC}"/>
                </a:ext>
              </a:extLst>
            </p:cNvPr>
            <p:cNvSpPr txBox="1"/>
            <p:nvPr/>
          </p:nvSpPr>
          <p:spPr>
            <a:xfrm>
              <a:off x="4522976" y="4979697"/>
              <a:ext cx="650179" cy="276999"/>
            </a:xfrm>
            <a:prstGeom prst="rect">
              <a:avLst/>
            </a:prstGeom>
            <a:noFill/>
          </p:spPr>
          <p:txBody>
            <a:bodyPr wrap="none" rtlCol="0">
              <a:spAutoFit/>
            </a:bodyPr>
            <a:lstStyle/>
            <a:p>
              <a:r>
                <a:rPr lang="nl-NL" sz="750" dirty="0">
                  <a:solidFill>
                    <a:prstClr val="black"/>
                  </a:solidFill>
                  <a:latin typeface="Aptos" panose="02110004020202020204"/>
                </a:rPr>
                <a:t>C.2.3.1</a:t>
              </a:r>
            </a:p>
          </p:txBody>
        </p:sp>
        <p:sp>
          <p:nvSpPr>
            <p:cNvPr id="36" name="Tekstvak 35">
              <a:extLst>
                <a:ext uri="{FF2B5EF4-FFF2-40B4-BE49-F238E27FC236}">
                  <a16:creationId xmlns:a16="http://schemas.microsoft.com/office/drawing/2014/main" id="{0601656F-339E-9F75-AC42-C064335554E7}"/>
                </a:ext>
              </a:extLst>
            </p:cNvPr>
            <p:cNvSpPr txBox="1"/>
            <p:nvPr/>
          </p:nvSpPr>
          <p:spPr>
            <a:xfrm>
              <a:off x="4326497" y="5083782"/>
              <a:ext cx="1014067"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Energietransport plannen en analyseren</a:t>
              </a:r>
              <a:endParaRPr lang="nl-NL" sz="450" dirty="0">
                <a:solidFill>
                  <a:prstClr val="black"/>
                </a:solidFill>
                <a:latin typeface="Aptos" panose="02110004020202020204"/>
              </a:endParaRPr>
            </a:p>
          </p:txBody>
        </p:sp>
      </p:grpSp>
      <p:grpSp>
        <p:nvGrpSpPr>
          <p:cNvPr id="39" name="Groep 38">
            <a:extLst>
              <a:ext uri="{FF2B5EF4-FFF2-40B4-BE49-F238E27FC236}">
                <a16:creationId xmlns:a16="http://schemas.microsoft.com/office/drawing/2014/main" id="{2542CB98-1BBF-A235-42F0-74AEFB8DED38}"/>
              </a:ext>
            </a:extLst>
          </p:cNvPr>
          <p:cNvGrpSpPr/>
          <p:nvPr/>
        </p:nvGrpSpPr>
        <p:grpSpPr>
          <a:xfrm>
            <a:off x="3882655" y="3679533"/>
            <a:ext cx="760550" cy="359280"/>
            <a:chOff x="5176873" y="4906044"/>
            <a:chExt cx="1014067" cy="479040"/>
          </a:xfrm>
        </p:grpSpPr>
        <p:sp>
          <p:nvSpPr>
            <p:cNvPr id="42" name="Rechthoek: afgeronde hoeken 41">
              <a:extLst>
                <a:ext uri="{FF2B5EF4-FFF2-40B4-BE49-F238E27FC236}">
                  <a16:creationId xmlns:a16="http://schemas.microsoft.com/office/drawing/2014/main" id="{1B7B4653-6A68-576C-59D8-03C3695EAB31}"/>
                </a:ext>
              </a:extLst>
            </p:cNvPr>
            <p:cNvSpPr/>
            <p:nvPr/>
          </p:nvSpPr>
          <p:spPr>
            <a:xfrm>
              <a:off x="5323823" y="4906044"/>
              <a:ext cx="768767"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4" name="Tekstvak 43">
              <a:extLst>
                <a:ext uri="{FF2B5EF4-FFF2-40B4-BE49-F238E27FC236}">
                  <a16:creationId xmlns:a16="http://schemas.microsoft.com/office/drawing/2014/main" id="{91A3FB8A-8FE7-8BC9-965B-2953A5D41E78}"/>
                </a:ext>
              </a:extLst>
            </p:cNvPr>
            <p:cNvSpPr txBox="1"/>
            <p:nvPr/>
          </p:nvSpPr>
          <p:spPr>
            <a:xfrm>
              <a:off x="5256150" y="4958085"/>
              <a:ext cx="650179" cy="276999"/>
            </a:xfrm>
            <a:prstGeom prst="rect">
              <a:avLst/>
            </a:prstGeom>
            <a:noFill/>
          </p:spPr>
          <p:txBody>
            <a:bodyPr wrap="none" rtlCol="0">
              <a:spAutoFit/>
            </a:bodyPr>
            <a:lstStyle/>
            <a:p>
              <a:r>
                <a:rPr lang="nl-NL" sz="750" dirty="0">
                  <a:solidFill>
                    <a:prstClr val="black"/>
                  </a:solidFill>
                  <a:latin typeface="Aptos" panose="02110004020202020204"/>
                </a:rPr>
                <a:t>C.2.1.3</a:t>
              </a:r>
            </a:p>
          </p:txBody>
        </p:sp>
        <p:sp>
          <p:nvSpPr>
            <p:cNvPr id="45" name="Tekstvak 44">
              <a:extLst>
                <a:ext uri="{FF2B5EF4-FFF2-40B4-BE49-F238E27FC236}">
                  <a16:creationId xmlns:a16="http://schemas.microsoft.com/office/drawing/2014/main" id="{2D80FA38-A60E-3530-4CB4-201ED985A9D5}"/>
                </a:ext>
              </a:extLst>
            </p:cNvPr>
            <p:cNvSpPr txBox="1"/>
            <p:nvPr/>
          </p:nvSpPr>
          <p:spPr>
            <a:xfrm>
              <a:off x="5176873" y="5073592"/>
              <a:ext cx="1014067"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Energietransport besturen</a:t>
              </a:r>
              <a:endParaRPr lang="nl-NL" sz="450" dirty="0">
                <a:solidFill>
                  <a:prstClr val="black"/>
                </a:solidFill>
                <a:latin typeface="Aptos" panose="02110004020202020204"/>
              </a:endParaRPr>
            </a:p>
          </p:txBody>
        </p:sp>
      </p:grpSp>
      <p:grpSp>
        <p:nvGrpSpPr>
          <p:cNvPr id="46" name="Groep 45">
            <a:extLst>
              <a:ext uri="{FF2B5EF4-FFF2-40B4-BE49-F238E27FC236}">
                <a16:creationId xmlns:a16="http://schemas.microsoft.com/office/drawing/2014/main" id="{4A6BBF81-6B23-7FFB-4B91-DFE24979C0C0}"/>
              </a:ext>
            </a:extLst>
          </p:cNvPr>
          <p:cNvGrpSpPr/>
          <p:nvPr/>
        </p:nvGrpSpPr>
        <p:grpSpPr>
          <a:xfrm>
            <a:off x="4602125" y="3941777"/>
            <a:ext cx="580697" cy="408281"/>
            <a:chOff x="6145123" y="5368627"/>
            <a:chExt cx="774263" cy="544374"/>
          </a:xfrm>
        </p:grpSpPr>
        <p:sp>
          <p:nvSpPr>
            <p:cNvPr id="49" name="Rechthoek: afgeronde hoeken 48">
              <a:extLst>
                <a:ext uri="{FF2B5EF4-FFF2-40B4-BE49-F238E27FC236}">
                  <a16:creationId xmlns:a16="http://schemas.microsoft.com/office/drawing/2014/main" id="{FA8E2DE3-4FA7-8701-FED4-F4DCD701C860}"/>
                </a:ext>
              </a:extLst>
            </p:cNvPr>
            <p:cNvSpPr/>
            <p:nvPr/>
          </p:nvSpPr>
          <p:spPr>
            <a:xfrm>
              <a:off x="6169527" y="5385084"/>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0" name="Tekstvak 49">
              <a:extLst>
                <a:ext uri="{FF2B5EF4-FFF2-40B4-BE49-F238E27FC236}">
                  <a16:creationId xmlns:a16="http://schemas.microsoft.com/office/drawing/2014/main" id="{221F66D9-0079-6FC2-765E-BD5627385E8C}"/>
                </a:ext>
              </a:extLst>
            </p:cNvPr>
            <p:cNvSpPr txBox="1"/>
            <p:nvPr/>
          </p:nvSpPr>
          <p:spPr>
            <a:xfrm>
              <a:off x="6212080" y="5368627"/>
              <a:ext cx="650179" cy="276998"/>
            </a:xfrm>
            <a:prstGeom prst="rect">
              <a:avLst/>
            </a:prstGeom>
            <a:noFill/>
          </p:spPr>
          <p:txBody>
            <a:bodyPr wrap="none" rtlCol="0">
              <a:spAutoFit/>
            </a:bodyPr>
            <a:lstStyle/>
            <a:p>
              <a:r>
                <a:rPr lang="nl-NL" sz="750" dirty="0">
                  <a:solidFill>
                    <a:prstClr val="black"/>
                  </a:solidFill>
                  <a:latin typeface="Aptos" panose="02110004020202020204"/>
                </a:rPr>
                <a:t>C.2.1.4</a:t>
              </a:r>
            </a:p>
          </p:txBody>
        </p:sp>
        <p:sp>
          <p:nvSpPr>
            <p:cNvPr id="51" name="Tekstvak 50">
              <a:extLst>
                <a:ext uri="{FF2B5EF4-FFF2-40B4-BE49-F238E27FC236}">
                  <a16:creationId xmlns:a16="http://schemas.microsoft.com/office/drawing/2014/main" id="{46F366A1-0664-370B-03FB-A28ED1463951}"/>
                </a:ext>
              </a:extLst>
            </p:cNvPr>
            <p:cNvSpPr txBox="1"/>
            <p:nvPr/>
          </p:nvSpPr>
          <p:spPr>
            <a:xfrm>
              <a:off x="6145123" y="5512892"/>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bedienen op afstand </a:t>
              </a:r>
              <a:endParaRPr lang="nl-NL" sz="450" dirty="0">
                <a:solidFill>
                  <a:prstClr val="black"/>
                </a:solidFill>
                <a:latin typeface="Aptos" panose="02110004020202020204"/>
              </a:endParaRPr>
            </a:p>
          </p:txBody>
        </p:sp>
      </p:grpSp>
      <p:grpSp>
        <p:nvGrpSpPr>
          <p:cNvPr id="53" name="Groep 52">
            <a:extLst>
              <a:ext uri="{FF2B5EF4-FFF2-40B4-BE49-F238E27FC236}">
                <a16:creationId xmlns:a16="http://schemas.microsoft.com/office/drawing/2014/main" id="{21D87638-0A31-1728-66B8-CAE29F9D54D7}"/>
              </a:ext>
            </a:extLst>
          </p:cNvPr>
          <p:cNvGrpSpPr/>
          <p:nvPr/>
        </p:nvGrpSpPr>
        <p:grpSpPr>
          <a:xfrm>
            <a:off x="4078364" y="1972553"/>
            <a:ext cx="580697" cy="396904"/>
            <a:chOff x="5437818" y="2630069"/>
            <a:chExt cx="774263" cy="529205"/>
          </a:xfrm>
        </p:grpSpPr>
        <p:sp>
          <p:nvSpPr>
            <p:cNvPr id="54" name="Rechthoek: afgeronde hoeken 53">
              <a:extLst>
                <a:ext uri="{FF2B5EF4-FFF2-40B4-BE49-F238E27FC236}">
                  <a16:creationId xmlns:a16="http://schemas.microsoft.com/office/drawing/2014/main" id="{3BB54B33-E8D7-A0A1-D3EB-D86C647DD66C}"/>
                </a:ext>
              </a:extLst>
            </p:cNvPr>
            <p:cNvSpPr/>
            <p:nvPr/>
          </p:nvSpPr>
          <p:spPr>
            <a:xfrm>
              <a:off x="5468209" y="263969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5" name="Tekstvak 54">
              <a:extLst>
                <a:ext uri="{FF2B5EF4-FFF2-40B4-BE49-F238E27FC236}">
                  <a16:creationId xmlns:a16="http://schemas.microsoft.com/office/drawing/2014/main" id="{AD0779B4-1E47-60CE-4759-352AAB205924}"/>
                </a:ext>
              </a:extLst>
            </p:cNvPr>
            <p:cNvSpPr txBox="1"/>
            <p:nvPr/>
          </p:nvSpPr>
          <p:spPr>
            <a:xfrm>
              <a:off x="5513159" y="2630069"/>
              <a:ext cx="650179" cy="276999"/>
            </a:xfrm>
            <a:prstGeom prst="rect">
              <a:avLst/>
            </a:prstGeom>
            <a:noFill/>
          </p:spPr>
          <p:txBody>
            <a:bodyPr wrap="none" rtlCol="0">
              <a:spAutoFit/>
            </a:bodyPr>
            <a:lstStyle/>
            <a:p>
              <a:r>
                <a:rPr lang="nl-NL" sz="750" dirty="0">
                  <a:solidFill>
                    <a:prstClr val="black"/>
                  </a:solidFill>
                  <a:latin typeface="Aptos" panose="02110004020202020204"/>
                </a:rPr>
                <a:t>C.6.1.2</a:t>
              </a:r>
            </a:p>
          </p:txBody>
        </p:sp>
        <p:sp>
          <p:nvSpPr>
            <p:cNvPr id="58" name="Tekstvak 57">
              <a:extLst>
                <a:ext uri="{FF2B5EF4-FFF2-40B4-BE49-F238E27FC236}">
                  <a16:creationId xmlns:a16="http://schemas.microsoft.com/office/drawing/2014/main" id="{16AB10AE-11F1-CCE3-BF5F-BE1154CF1714}"/>
                </a:ext>
              </a:extLst>
            </p:cNvPr>
            <p:cNvSpPr txBox="1"/>
            <p:nvPr/>
          </p:nvSpPr>
          <p:spPr>
            <a:xfrm>
              <a:off x="5437818" y="2759165"/>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Vragen van marktpartijen afhandelen</a:t>
              </a:r>
              <a:endParaRPr lang="nl-NL" sz="450" dirty="0">
                <a:solidFill>
                  <a:prstClr val="black"/>
                </a:solidFill>
                <a:latin typeface="Aptos" panose="02110004020202020204"/>
              </a:endParaRPr>
            </a:p>
          </p:txBody>
        </p:sp>
      </p:grpSp>
      <p:grpSp>
        <p:nvGrpSpPr>
          <p:cNvPr id="59" name="Groep 58">
            <a:extLst>
              <a:ext uri="{FF2B5EF4-FFF2-40B4-BE49-F238E27FC236}">
                <a16:creationId xmlns:a16="http://schemas.microsoft.com/office/drawing/2014/main" id="{50918F0C-301B-3460-F404-9AA925B7327E}"/>
              </a:ext>
            </a:extLst>
          </p:cNvPr>
          <p:cNvGrpSpPr/>
          <p:nvPr/>
        </p:nvGrpSpPr>
        <p:grpSpPr>
          <a:xfrm>
            <a:off x="1442500" y="3108134"/>
            <a:ext cx="580697" cy="411802"/>
            <a:chOff x="1686815" y="4144136"/>
            <a:chExt cx="774263" cy="549069"/>
          </a:xfrm>
        </p:grpSpPr>
        <p:sp>
          <p:nvSpPr>
            <p:cNvPr id="60" name="Rechthoek: afgeronde hoeken 59">
              <a:extLst>
                <a:ext uri="{FF2B5EF4-FFF2-40B4-BE49-F238E27FC236}">
                  <a16:creationId xmlns:a16="http://schemas.microsoft.com/office/drawing/2014/main" id="{D7D8F385-2DD5-0EDA-4D9C-7DC89021AB48}"/>
                </a:ext>
              </a:extLst>
            </p:cNvPr>
            <p:cNvSpPr/>
            <p:nvPr/>
          </p:nvSpPr>
          <p:spPr>
            <a:xfrm>
              <a:off x="1734949" y="4144136"/>
              <a:ext cx="696823" cy="479040"/>
            </a:xfrm>
            <a:prstGeom prst="roundRect">
              <a:avLst/>
            </a:prstGeom>
            <a:solidFill>
              <a:srgbClr val="EDEBF9"/>
            </a:solidFill>
            <a:ln w="3175" cap="flat" cmpd="sng" algn="ctr">
              <a:solidFill>
                <a:srgbClr val="821E7D">
                  <a:lumMod val="50000"/>
                </a:srgbClr>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1" name="Tekstvak 60">
              <a:extLst>
                <a:ext uri="{FF2B5EF4-FFF2-40B4-BE49-F238E27FC236}">
                  <a16:creationId xmlns:a16="http://schemas.microsoft.com/office/drawing/2014/main" id="{C9EAC0D4-014B-398D-6690-83F2CADE4AC8}"/>
                </a:ext>
              </a:extLst>
            </p:cNvPr>
            <p:cNvSpPr txBox="1"/>
            <p:nvPr/>
          </p:nvSpPr>
          <p:spPr>
            <a:xfrm>
              <a:off x="1769450" y="4144136"/>
              <a:ext cx="650179" cy="276999"/>
            </a:xfrm>
            <a:prstGeom prst="rect">
              <a:avLst/>
            </a:prstGeom>
            <a:noFill/>
          </p:spPr>
          <p:txBody>
            <a:bodyPr wrap="none" rtlCol="0">
              <a:spAutoFit/>
            </a:bodyPr>
            <a:lstStyle/>
            <a:p>
              <a:r>
                <a:rPr lang="nl-NL" sz="750" dirty="0">
                  <a:solidFill>
                    <a:prstClr val="black"/>
                  </a:solidFill>
                  <a:latin typeface="Aptos" panose="02110004020202020204"/>
                </a:rPr>
                <a:t>C.4.2.3</a:t>
              </a:r>
            </a:p>
          </p:txBody>
        </p:sp>
        <p:sp>
          <p:nvSpPr>
            <p:cNvPr id="73" name="Tekstvak 72">
              <a:extLst>
                <a:ext uri="{FF2B5EF4-FFF2-40B4-BE49-F238E27FC236}">
                  <a16:creationId xmlns:a16="http://schemas.microsoft.com/office/drawing/2014/main" id="{A09234C1-5FBB-E738-8FEB-828C561EB9F6}"/>
                </a:ext>
              </a:extLst>
            </p:cNvPr>
            <p:cNvSpPr txBox="1"/>
            <p:nvPr/>
          </p:nvSpPr>
          <p:spPr>
            <a:xfrm>
              <a:off x="1686815" y="429309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Metingen beschikbaar maken</a:t>
              </a:r>
              <a:endParaRPr lang="nl-NL" sz="450" dirty="0">
                <a:solidFill>
                  <a:prstClr val="black"/>
                </a:solidFill>
                <a:latin typeface="Aptos" panose="02110004020202020204"/>
              </a:endParaRPr>
            </a:p>
          </p:txBody>
        </p:sp>
      </p:grpSp>
      <p:grpSp>
        <p:nvGrpSpPr>
          <p:cNvPr id="75" name="Groep 74">
            <a:extLst>
              <a:ext uri="{FF2B5EF4-FFF2-40B4-BE49-F238E27FC236}">
                <a16:creationId xmlns:a16="http://schemas.microsoft.com/office/drawing/2014/main" id="{F928D02B-0357-9FE2-5493-F5C45AB8F832}"/>
              </a:ext>
            </a:extLst>
          </p:cNvPr>
          <p:cNvGrpSpPr/>
          <p:nvPr/>
        </p:nvGrpSpPr>
        <p:grpSpPr>
          <a:xfrm>
            <a:off x="2726412" y="2522415"/>
            <a:ext cx="631047" cy="462499"/>
            <a:chOff x="3635216" y="3363221"/>
            <a:chExt cx="841396" cy="616666"/>
          </a:xfrm>
        </p:grpSpPr>
        <p:sp>
          <p:nvSpPr>
            <p:cNvPr id="76" name="Rechthoek: afgeronde hoeken 75">
              <a:extLst>
                <a:ext uri="{FF2B5EF4-FFF2-40B4-BE49-F238E27FC236}">
                  <a16:creationId xmlns:a16="http://schemas.microsoft.com/office/drawing/2014/main" id="{41105783-C8C3-1B0B-064B-42AFA547801E}"/>
                </a:ext>
              </a:extLst>
            </p:cNvPr>
            <p:cNvSpPr/>
            <p:nvPr/>
          </p:nvSpPr>
          <p:spPr>
            <a:xfrm>
              <a:off x="3683597" y="3380453"/>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77" name="Tekstvak 76">
              <a:extLst>
                <a:ext uri="{FF2B5EF4-FFF2-40B4-BE49-F238E27FC236}">
                  <a16:creationId xmlns:a16="http://schemas.microsoft.com/office/drawing/2014/main" id="{E1410373-45C1-ECD6-7C16-27E434FEB5BE}"/>
                </a:ext>
              </a:extLst>
            </p:cNvPr>
            <p:cNvSpPr txBox="1"/>
            <p:nvPr/>
          </p:nvSpPr>
          <p:spPr>
            <a:xfrm>
              <a:off x="3635216" y="3487444"/>
              <a:ext cx="841396" cy="492443"/>
            </a:xfrm>
            <a:prstGeom prst="rect">
              <a:avLst/>
            </a:prstGeom>
            <a:noFill/>
          </p:spPr>
          <p:txBody>
            <a:bodyPr wrap="square">
              <a:spAutoFit/>
            </a:bodyPr>
            <a:lstStyle/>
            <a:p>
              <a:pPr algn="ctr"/>
              <a:r>
                <a:rPr lang="nl-NL" sz="450" dirty="0" err="1">
                  <a:solidFill>
                    <a:srgbClr val="333333"/>
                  </a:solidFill>
                  <a:latin typeface="Open Sans" panose="020B0606030504020204" pitchFamily="34" charset="0"/>
                </a:rPr>
                <a:t>Klantovereen</a:t>
              </a:r>
              <a:r>
                <a:rPr lang="nl-NL" sz="450" dirty="0">
                  <a:solidFill>
                    <a:srgbClr val="333333"/>
                  </a:solidFill>
                  <a:latin typeface="Open Sans" panose="020B0606030504020204" pitchFamily="34" charset="0"/>
                </a:rPr>
                <a:t>-komsten afsluiten en beheren</a:t>
              </a:r>
              <a:endParaRPr lang="nl-NL" sz="450" dirty="0">
                <a:solidFill>
                  <a:prstClr val="black"/>
                </a:solidFill>
                <a:latin typeface="Aptos" panose="02110004020202020204"/>
              </a:endParaRPr>
            </a:p>
          </p:txBody>
        </p:sp>
        <p:sp>
          <p:nvSpPr>
            <p:cNvPr id="80" name="Tekstvak 79">
              <a:extLst>
                <a:ext uri="{FF2B5EF4-FFF2-40B4-BE49-F238E27FC236}">
                  <a16:creationId xmlns:a16="http://schemas.microsoft.com/office/drawing/2014/main" id="{22433A92-F9D5-C7DA-69DC-9F35CAED63E9}"/>
                </a:ext>
              </a:extLst>
            </p:cNvPr>
            <p:cNvSpPr txBox="1"/>
            <p:nvPr/>
          </p:nvSpPr>
          <p:spPr>
            <a:xfrm>
              <a:off x="3735123" y="3363221"/>
              <a:ext cx="650179" cy="276999"/>
            </a:xfrm>
            <a:prstGeom prst="rect">
              <a:avLst/>
            </a:prstGeom>
            <a:noFill/>
          </p:spPr>
          <p:txBody>
            <a:bodyPr wrap="none" rtlCol="0">
              <a:spAutoFit/>
            </a:bodyPr>
            <a:lstStyle/>
            <a:p>
              <a:r>
                <a:rPr lang="nl-NL" sz="750" dirty="0">
                  <a:solidFill>
                    <a:prstClr val="black"/>
                  </a:solidFill>
                  <a:latin typeface="Aptos" panose="02110004020202020204"/>
                </a:rPr>
                <a:t>C.1.2.2</a:t>
              </a:r>
            </a:p>
          </p:txBody>
        </p:sp>
      </p:grpSp>
      <p:grpSp>
        <p:nvGrpSpPr>
          <p:cNvPr id="83" name="Groep 82">
            <a:extLst>
              <a:ext uri="{FF2B5EF4-FFF2-40B4-BE49-F238E27FC236}">
                <a16:creationId xmlns:a16="http://schemas.microsoft.com/office/drawing/2014/main" id="{2FA0FBFF-E1CE-07BF-91DA-CD465A4DD198}"/>
              </a:ext>
            </a:extLst>
          </p:cNvPr>
          <p:cNvGrpSpPr/>
          <p:nvPr/>
        </p:nvGrpSpPr>
        <p:grpSpPr>
          <a:xfrm>
            <a:off x="4447861" y="775733"/>
            <a:ext cx="612347" cy="436308"/>
            <a:chOff x="5930481" y="1034310"/>
            <a:chExt cx="816463" cy="581744"/>
          </a:xfrm>
        </p:grpSpPr>
        <p:sp>
          <p:nvSpPr>
            <p:cNvPr id="84" name="Rechthoek: afgeronde hoeken 83">
              <a:extLst>
                <a:ext uri="{FF2B5EF4-FFF2-40B4-BE49-F238E27FC236}">
                  <a16:creationId xmlns:a16="http://schemas.microsoft.com/office/drawing/2014/main" id="{0B9F8569-224A-C0A3-40FD-14B47DB39C0F}"/>
                </a:ext>
              </a:extLst>
            </p:cNvPr>
            <p:cNvSpPr/>
            <p:nvPr/>
          </p:nvSpPr>
          <p:spPr>
            <a:xfrm>
              <a:off x="5930481" y="104672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85" name="Tekstvak 84">
              <a:extLst>
                <a:ext uri="{FF2B5EF4-FFF2-40B4-BE49-F238E27FC236}">
                  <a16:creationId xmlns:a16="http://schemas.microsoft.com/office/drawing/2014/main" id="{A04B2B51-599D-5664-3444-0CEFD0ECB320}"/>
                </a:ext>
              </a:extLst>
            </p:cNvPr>
            <p:cNvSpPr txBox="1"/>
            <p:nvPr/>
          </p:nvSpPr>
          <p:spPr>
            <a:xfrm>
              <a:off x="6004922" y="1034310"/>
              <a:ext cx="650179" cy="276999"/>
            </a:xfrm>
            <a:prstGeom prst="rect">
              <a:avLst/>
            </a:prstGeom>
            <a:noFill/>
          </p:spPr>
          <p:txBody>
            <a:bodyPr wrap="none" rtlCol="0">
              <a:spAutoFit/>
            </a:bodyPr>
            <a:lstStyle/>
            <a:p>
              <a:r>
                <a:rPr lang="nl-NL" sz="750" dirty="0">
                  <a:solidFill>
                    <a:prstClr val="black"/>
                  </a:solidFill>
                  <a:latin typeface="Aptos" panose="02110004020202020204"/>
                </a:rPr>
                <a:t>C.1.3.2</a:t>
              </a:r>
            </a:p>
          </p:txBody>
        </p:sp>
        <p:sp>
          <p:nvSpPr>
            <p:cNvPr id="86" name="Tekstvak 85">
              <a:extLst>
                <a:ext uri="{FF2B5EF4-FFF2-40B4-BE49-F238E27FC236}">
                  <a16:creationId xmlns:a16="http://schemas.microsoft.com/office/drawing/2014/main" id="{BC018DEE-029A-7252-754B-125BA9BBAD63}"/>
                </a:ext>
              </a:extLst>
            </p:cNvPr>
            <p:cNvSpPr txBox="1"/>
            <p:nvPr/>
          </p:nvSpPr>
          <p:spPr>
            <a:xfrm>
              <a:off x="5972681" y="1215945"/>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Factuur maken en versturen</a:t>
              </a:r>
              <a:endParaRPr lang="nl-NL" sz="450" dirty="0">
                <a:solidFill>
                  <a:prstClr val="black"/>
                </a:solidFill>
                <a:latin typeface="Aptos" panose="02110004020202020204"/>
              </a:endParaRPr>
            </a:p>
          </p:txBody>
        </p:sp>
      </p:grpSp>
      <p:grpSp>
        <p:nvGrpSpPr>
          <p:cNvPr id="89" name="Groep 88">
            <a:extLst>
              <a:ext uri="{FF2B5EF4-FFF2-40B4-BE49-F238E27FC236}">
                <a16:creationId xmlns:a16="http://schemas.microsoft.com/office/drawing/2014/main" id="{B0615043-28B3-9F38-AF56-06950487E1EC}"/>
              </a:ext>
            </a:extLst>
          </p:cNvPr>
          <p:cNvGrpSpPr/>
          <p:nvPr/>
        </p:nvGrpSpPr>
        <p:grpSpPr>
          <a:xfrm>
            <a:off x="1924444" y="1835143"/>
            <a:ext cx="580697" cy="421882"/>
            <a:chOff x="2565924" y="2446856"/>
            <a:chExt cx="774263" cy="562509"/>
          </a:xfrm>
        </p:grpSpPr>
        <p:sp>
          <p:nvSpPr>
            <p:cNvPr id="93" name="Rechthoek: afgeronde hoeken 92">
              <a:extLst>
                <a:ext uri="{FF2B5EF4-FFF2-40B4-BE49-F238E27FC236}">
                  <a16:creationId xmlns:a16="http://schemas.microsoft.com/office/drawing/2014/main" id="{C56D3C9F-1986-F9B4-C488-213224D4A570}"/>
                </a:ext>
              </a:extLst>
            </p:cNvPr>
            <p:cNvSpPr/>
            <p:nvPr/>
          </p:nvSpPr>
          <p:spPr>
            <a:xfrm>
              <a:off x="2588304" y="244685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97" name="Tekstvak 96">
              <a:extLst>
                <a:ext uri="{FF2B5EF4-FFF2-40B4-BE49-F238E27FC236}">
                  <a16:creationId xmlns:a16="http://schemas.microsoft.com/office/drawing/2014/main" id="{CE4AB095-F9A5-5180-266F-8A000E62E8F2}"/>
                </a:ext>
              </a:extLst>
            </p:cNvPr>
            <p:cNvSpPr txBox="1"/>
            <p:nvPr/>
          </p:nvSpPr>
          <p:spPr>
            <a:xfrm>
              <a:off x="2655740" y="2446856"/>
              <a:ext cx="650179" cy="276999"/>
            </a:xfrm>
            <a:prstGeom prst="rect">
              <a:avLst/>
            </a:prstGeom>
            <a:noFill/>
          </p:spPr>
          <p:txBody>
            <a:bodyPr wrap="none" rtlCol="0">
              <a:spAutoFit/>
            </a:bodyPr>
            <a:lstStyle/>
            <a:p>
              <a:r>
                <a:rPr lang="nl-NL" sz="750" dirty="0">
                  <a:solidFill>
                    <a:prstClr val="black"/>
                  </a:solidFill>
                  <a:latin typeface="Aptos" panose="02110004020202020204"/>
                </a:rPr>
                <a:t>C.1.2.1</a:t>
              </a:r>
            </a:p>
          </p:txBody>
        </p:sp>
        <p:sp>
          <p:nvSpPr>
            <p:cNvPr id="109" name="Tekstvak 108">
              <a:extLst>
                <a:ext uri="{FF2B5EF4-FFF2-40B4-BE49-F238E27FC236}">
                  <a16:creationId xmlns:a16="http://schemas.microsoft.com/office/drawing/2014/main" id="{F026951B-2120-4B69-54B7-465EED171B4B}"/>
                </a:ext>
              </a:extLst>
            </p:cNvPr>
            <p:cNvSpPr txBox="1"/>
            <p:nvPr/>
          </p:nvSpPr>
          <p:spPr>
            <a:xfrm>
              <a:off x="2565924" y="260925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Producten aan klanten offreren</a:t>
              </a:r>
              <a:endParaRPr lang="nl-NL" sz="450" dirty="0">
                <a:solidFill>
                  <a:prstClr val="black"/>
                </a:solidFill>
                <a:latin typeface="Aptos" panose="02110004020202020204"/>
              </a:endParaRPr>
            </a:p>
          </p:txBody>
        </p:sp>
      </p:grpSp>
      <p:grpSp>
        <p:nvGrpSpPr>
          <p:cNvPr id="110" name="Groep 109">
            <a:extLst>
              <a:ext uri="{FF2B5EF4-FFF2-40B4-BE49-F238E27FC236}">
                <a16:creationId xmlns:a16="http://schemas.microsoft.com/office/drawing/2014/main" id="{16CD76E1-79FC-353D-363D-36D15833500B}"/>
              </a:ext>
            </a:extLst>
          </p:cNvPr>
          <p:cNvGrpSpPr/>
          <p:nvPr/>
        </p:nvGrpSpPr>
        <p:grpSpPr>
          <a:xfrm>
            <a:off x="1146559" y="892683"/>
            <a:ext cx="673519" cy="460172"/>
            <a:chOff x="1591747" y="1003429"/>
            <a:chExt cx="898025" cy="613562"/>
          </a:xfrm>
        </p:grpSpPr>
        <p:sp>
          <p:nvSpPr>
            <p:cNvPr id="111" name="Rechthoek: afgeronde hoeken 110">
              <a:extLst>
                <a:ext uri="{FF2B5EF4-FFF2-40B4-BE49-F238E27FC236}">
                  <a16:creationId xmlns:a16="http://schemas.microsoft.com/office/drawing/2014/main" id="{00B3E3EE-AC18-9BB4-0908-D8395192C3B5}"/>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12" name="Tekstvak 111">
              <a:extLst>
                <a:ext uri="{FF2B5EF4-FFF2-40B4-BE49-F238E27FC236}">
                  <a16:creationId xmlns:a16="http://schemas.microsoft.com/office/drawing/2014/main" id="{CC2E127D-6EBA-FDDA-998A-152D762DEDFF}"/>
                </a:ext>
              </a:extLst>
            </p:cNvPr>
            <p:cNvSpPr txBox="1"/>
            <p:nvPr/>
          </p:nvSpPr>
          <p:spPr>
            <a:xfrm>
              <a:off x="1591747" y="1124548"/>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113" name="Tekstvak 112">
              <a:extLst>
                <a:ext uri="{FF2B5EF4-FFF2-40B4-BE49-F238E27FC236}">
                  <a16:creationId xmlns:a16="http://schemas.microsoft.com/office/drawing/2014/main" id="{8784FAC5-1133-2617-9CF4-FA891CE2AA8F}"/>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grpSp>
        <p:nvGrpSpPr>
          <p:cNvPr id="114" name="Groep 113">
            <a:extLst>
              <a:ext uri="{FF2B5EF4-FFF2-40B4-BE49-F238E27FC236}">
                <a16:creationId xmlns:a16="http://schemas.microsoft.com/office/drawing/2014/main" id="{AE8CBCFA-C33D-45D4-ACFD-C314704D219F}"/>
              </a:ext>
            </a:extLst>
          </p:cNvPr>
          <p:cNvGrpSpPr/>
          <p:nvPr/>
        </p:nvGrpSpPr>
        <p:grpSpPr>
          <a:xfrm>
            <a:off x="267162" y="2206175"/>
            <a:ext cx="580697" cy="366283"/>
            <a:chOff x="356215" y="2941566"/>
            <a:chExt cx="774263" cy="488377"/>
          </a:xfrm>
        </p:grpSpPr>
        <p:sp>
          <p:nvSpPr>
            <p:cNvPr id="115" name="Rechthoek: afgeronde hoeken 114">
              <a:extLst>
                <a:ext uri="{FF2B5EF4-FFF2-40B4-BE49-F238E27FC236}">
                  <a16:creationId xmlns:a16="http://schemas.microsoft.com/office/drawing/2014/main" id="{E73615F2-82F1-7E25-BDE1-18B1A38388ED}"/>
                </a:ext>
              </a:extLst>
            </p:cNvPr>
            <p:cNvSpPr/>
            <p:nvPr/>
          </p:nvSpPr>
          <p:spPr>
            <a:xfrm>
              <a:off x="391325" y="295090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16" name="Tekstvak 115">
              <a:extLst>
                <a:ext uri="{FF2B5EF4-FFF2-40B4-BE49-F238E27FC236}">
                  <a16:creationId xmlns:a16="http://schemas.microsoft.com/office/drawing/2014/main" id="{4EDDF763-189C-785C-57A2-780F4D51E523}"/>
                </a:ext>
              </a:extLst>
            </p:cNvPr>
            <p:cNvSpPr txBox="1"/>
            <p:nvPr/>
          </p:nvSpPr>
          <p:spPr>
            <a:xfrm>
              <a:off x="428076" y="2941566"/>
              <a:ext cx="650179" cy="276998"/>
            </a:xfrm>
            <a:prstGeom prst="rect">
              <a:avLst/>
            </a:prstGeom>
            <a:noFill/>
          </p:spPr>
          <p:txBody>
            <a:bodyPr wrap="none" rtlCol="0">
              <a:spAutoFit/>
            </a:bodyPr>
            <a:lstStyle/>
            <a:p>
              <a:r>
                <a:rPr lang="nl-NL" sz="750" dirty="0">
                  <a:solidFill>
                    <a:prstClr val="black"/>
                  </a:solidFill>
                  <a:latin typeface="Aptos" panose="02110004020202020204"/>
                </a:rPr>
                <a:t>C.6.2.3</a:t>
              </a:r>
            </a:p>
          </p:txBody>
        </p:sp>
        <p:sp>
          <p:nvSpPr>
            <p:cNvPr id="117" name="Tekstvak 116">
              <a:extLst>
                <a:ext uri="{FF2B5EF4-FFF2-40B4-BE49-F238E27FC236}">
                  <a16:creationId xmlns:a16="http://schemas.microsoft.com/office/drawing/2014/main" id="{1C67E59E-A185-C5AE-D185-1FCA597B4E67}"/>
                </a:ext>
              </a:extLst>
            </p:cNvPr>
            <p:cNvSpPr txBox="1"/>
            <p:nvPr/>
          </p:nvSpPr>
          <p:spPr>
            <a:xfrm>
              <a:off x="356215" y="3100625"/>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Congestiegebieden beheren</a:t>
              </a:r>
              <a:endParaRPr lang="nl-NL" sz="450" dirty="0">
                <a:solidFill>
                  <a:prstClr val="black"/>
                </a:solidFill>
                <a:latin typeface="Aptos" panose="02110004020202020204"/>
              </a:endParaRPr>
            </a:p>
          </p:txBody>
        </p:sp>
      </p:grpSp>
      <p:grpSp>
        <p:nvGrpSpPr>
          <p:cNvPr id="118" name="Groep 117">
            <a:extLst>
              <a:ext uri="{FF2B5EF4-FFF2-40B4-BE49-F238E27FC236}">
                <a16:creationId xmlns:a16="http://schemas.microsoft.com/office/drawing/2014/main" id="{091A4AA4-1019-C78D-12EA-750744C02C04}"/>
              </a:ext>
            </a:extLst>
          </p:cNvPr>
          <p:cNvGrpSpPr/>
          <p:nvPr/>
        </p:nvGrpSpPr>
        <p:grpSpPr>
          <a:xfrm>
            <a:off x="709606" y="1674568"/>
            <a:ext cx="580697" cy="482768"/>
            <a:chOff x="946140" y="2232759"/>
            <a:chExt cx="774263" cy="643690"/>
          </a:xfrm>
        </p:grpSpPr>
        <p:sp>
          <p:nvSpPr>
            <p:cNvPr id="119" name="Rechthoek: afgeronde hoeken 118">
              <a:extLst>
                <a:ext uri="{FF2B5EF4-FFF2-40B4-BE49-F238E27FC236}">
                  <a16:creationId xmlns:a16="http://schemas.microsoft.com/office/drawing/2014/main" id="{B64539F5-41C0-68DF-0A58-F490665CD057}"/>
                </a:ext>
              </a:extLst>
            </p:cNvPr>
            <p:cNvSpPr/>
            <p:nvPr/>
          </p:nvSpPr>
          <p:spPr>
            <a:xfrm>
              <a:off x="967804" y="2234826"/>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20" name="Tekstvak 119">
              <a:extLst>
                <a:ext uri="{FF2B5EF4-FFF2-40B4-BE49-F238E27FC236}">
                  <a16:creationId xmlns:a16="http://schemas.microsoft.com/office/drawing/2014/main" id="{A69A17FC-5833-47F8-6FB1-FA74F8A410D3}"/>
                </a:ext>
              </a:extLst>
            </p:cNvPr>
            <p:cNvSpPr txBox="1"/>
            <p:nvPr/>
          </p:nvSpPr>
          <p:spPr>
            <a:xfrm>
              <a:off x="1047935" y="2232759"/>
              <a:ext cx="650179" cy="276998"/>
            </a:xfrm>
            <a:prstGeom prst="rect">
              <a:avLst/>
            </a:prstGeom>
            <a:noFill/>
          </p:spPr>
          <p:txBody>
            <a:bodyPr wrap="none" rtlCol="0">
              <a:spAutoFit/>
            </a:bodyPr>
            <a:lstStyle/>
            <a:p>
              <a:r>
                <a:rPr lang="nl-NL" sz="750" dirty="0">
                  <a:solidFill>
                    <a:prstClr val="black"/>
                  </a:solidFill>
                  <a:latin typeface="Aptos" panose="02110004020202020204"/>
                </a:rPr>
                <a:t>C.1.1.1</a:t>
              </a:r>
            </a:p>
          </p:txBody>
        </p:sp>
        <p:sp>
          <p:nvSpPr>
            <p:cNvPr id="121" name="Tekstvak 120">
              <a:extLst>
                <a:ext uri="{FF2B5EF4-FFF2-40B4-BE49-F238E27FC236}">
                  <a16:creationId xmlns:a16="http://schemas.microsoft.com/office/drawing/2014/main" id="{3DBC7907-99CB-5DFD-C40A-65BFBEA0C5B1}"/>
                </a:ext>
              </a:extLst>
            </p:cNvPr>
            <p:cNvSpPr txBox="1"/>
            <p:nvPr/>
          </p:nvSpPr>
          <p:spPr>
            <a:xfrm>
              <a:off x="946140" y="2384007"/>
              <a:ext cx="774263" cy="492442"/>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Service verlenen aan klanten in kanalen</a:t>
              </a:r>
              <a:endParaRPr lang="nl-NL" sz="450" dirty="0">
                <a:solidFill>
                  <a:prstClr val="black"/>
                </a:solidFill>
                <a:latin typeface="Aptos" panose="02110004020202020204"/>
              </a:endParaRPr>
            </a:p>
          </p:txBody>
        </p:sp>
      </p:grpSp>
      <p:grpSp>
        <p:nvGrpSpPr>
          <p:cNvPr id="122" name="Groep 121">
            <a:extLst>
              <a:ext uri="{FF2B5EF4-FFF2-40B4-BE49-F238E27FC236}">
                <a16:creationId xmlns:a16="http://schemas.microsoft.com/office/drawing/2014/main" id="{6D78B671-32FB-685A-DF38-AF46CE218153}"/>
              </a:ext>
            </a:extLst>
          </p:cNvPr>
          <p:cNvGrpSpPr/>
          <p:nvPr/>
        </p:nvGrpSpPr>
        <p:grpSpPr>
          <a:xfrm>
            <a:off x="3337076" y="2794934"/>
            <a:ext cx="589134" cy="359280"/>
            <a:chOff x="264937" y="4296226"/>
            <a:chExt cx="785512" cy="479040"/>
          </a:xfrm>
        </p:grpSpPr>
        <p:sp>
          <p:nvSpPr>
            <p:cNvPr id="123" name="Rechthoek: afgeronde hoeken 122">
              <a:extLst>
                <a:ext uri="{FF2B5EF4-FFF2-40B4-BE49-F238E27FC236}">
                  <a16:creationId xmlns:a16="http://schemas.microsoft.com/office/drawing/2014/main" id="{DCD48959-2D8B-ECC1-F8FB-BBCA1D4A2782}"/>
                </a:ext>
              </a:extLst>
            </p:cNvPr>
            <p:cNvSpPr/>
            <p:nvPr/>
          </p:nvSpPr>
          <p:spPr>
            <a:xfrm>
              <a:off x="287850" y="4296226"/>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24" name="Tekstvak 123">
              <a:extLst>
                <a:ext uri="{FF2B5EF4-FFF2-40B4-BE49-F238E27FC236}">
                  <a16:creationId xmlns:a16="http://schemas.microsoft.com/office/drawing/2014/main" id="{967A2166-5D29-E04F-4E9F-06F3B7333AFA}"/>
                </a:ext>
              </a:extLst>
            </p:cNvPr>
            <p:cNvSpPr txBox="1"/>
            <p:nvPr/>
          </p:nvSpPr>
          <p:spPr>
            <a:xfrm>
              <a:off x="370062" y="4297225"/>
              <a:ext cx="650179" cy="276999"/>
            </a:xfrm>
            <a:prstGeom prst="rect">
              <a:avLst/>
            </a:prstGeom>
            <a:noFill/>
          </p:spPr>
          <p:txBody>
            <a:bodyPr wrap="none" rtlCol="0">
              <a:spAutoFit/>
            </a:bodyPr>
            <a:lstStyle/>
            <a:p>
              <a:r>
                <a:rPr lang="nl-NL" sz="750" dirty="0">
                  <a:solidFill>
                    <a:prstClr val="black"/>
                  </a:solidFill>
                  <a:latin typeface="Aptos" panose="02110004020202020204"/>
                </a:rPr>
                <a:t>C.6.3.5</a:t>
              </a:r>
            </a:p>
          </p:txBody>
        </p:sp>
        <p:sp>
          <p:nvSpPr>
            <p:cNvPr id="125" name="Tekstvak 124">
              <a:extLst>
                <a:ext uri="{FF2B5EF4-FFF2-40B4-BE49-F238E27FC236}">
                  <a16:creationId xmlns:a16="http://schemas.microsoft.com/office/drawing/2014/main" id="{AFDE60DD-7F35-5D85-DE79-D9C70759CCA0}"/>
                </a:ext>
              </a:extLst>
            </p:cNvPr>
            <p:cNvSpPr txBox="1"/>
            <p:nvPr/>
          </p:nvSpPr>
          <p:spPr>
            <a:xfrm>
              <a:off x="264937" y="4438421"/>
              <a:ext cx="785512"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Capaciteitsdiensten beheren</a:t>
              </a:r>
              <a:endParaRPr lang="nl-NL" sz="450" dirty="0">
                <a:solidFill>
                  <a:prstClr val="black"/>
                </a:solidFill>
                <a:latin typeface="Aptos" panose="02110004020202020204"/>
              </a:endParaRPr>
            </a:p>
          </p:txBody>
        </p:sp>
      </p:grpSp>
      <p:cxnSp>
        <p:nvCxnSpPr>
          <p:cNvPr id="126" name="Rechte verbindingslijn 125">
            <a:extLst>
              <a:ext uri="{FF2B5EF4-FFF2-40B4-BE49-F238E27FC236}">
                <a16:creationId xmlns:a16="http://schemas.microsoft.com/office/drawing/2014/main" id="{86860329-4BEF-1F47-6BFD-6413F4A04528}"/>
              </a:ext>
            </a:extLst>
          </p:cNvPr>
          <p:cNvCxnSpPr>
            <a:cxnSpLocks/>
          </p:cNvCxnSpPr>
          <p:nvPr/>
        </p:nvCxnSpPr>
        <p:spPr>
          <a:xfrm>
            <a:off x="1749505" y="1235160"/>
            <a:ext cx="1594346" cy="1419577"/>
          </a:xfrm>
          <a:prstGeom prst="line">
            <a:avLst/>
          </a:prstGeom>
          <a:noFill/>
          <a:ln w="38100" cap="flat" cmpd="sng" algn="ctr">
            <a:solidFill>
              <a:srgbClr val="00B0F0"/>
            </a:solidFill>
            <a:prstDash val="solid"/>
            <a:miter lim="800000"/>
          </a:ln>
          <a:effectLst/>
        </p:spPr>
      </p:cxnSp>
      <p:cxnSp>
        <p:nvCxnSpPr>
          <p:cNvPr id="127" name="Rechte verbindingslijn 126">
            <a:extLst>
              <a:ext uri="{FF2B5EF4-FFF2-40B4-BE49-F238E27FC236}">
                <a16:creationId xmlns:a16="http://schemas.microsoft.com/office/drawing/2014/main" id="{88478843-9419-F085-28B7-2E237E70B0CF}"/>
              </a:ext>
            </a:extLst>
          </p:cNvPr>
          <p:cNvCxnSpPr>
            <a:cxnSpLocks/>
          </p:cNvCxnSpPr>
          <p:nvPr/>
        </p:nvCxnSpPr>
        <p:spPr>
          <a:xfrm flipV="1">
            <a:off x="799581" y="1235648"/>
            <a:ext cx="964238" cy="1203852"/>
          </a:xfrm>
          <a:prstGeom prst="line">
            <a:avLst/>
          </a:prstGeom>
          <a:noFill/>
          <a:ln w="38100" cap="flat" cmpd="sng" algn="ctr">
            <a:solidFill>
              <a:srgbClr val="00B0F0"/>
            </a:solidFill>
            <a:prstDash val="solid"/>
            <a:miter lim="800000"/>
          </a:ln>
          <a:effectLst/>
        </p:spPr>
      </p:cxnSp>
      <p:cxnSp>
        <p:nvCxnSpPr>
          <p:cNvPr id="128" name="Rechte verbindingslijn 127">
            <a:extLst>
              <a:ext uri="{FF2B5EF4-FFF2-40B4-BE49-F238E27FC236}">
                <a16:creationId xmlns:a16="http://schemas.microsoft.com/office/drawing/2014/main" id="{B5C1A41A-3526-6C22-E479-0E237BAD847E}"/>
              </a:ext>
            </a:extLst>
          </p:cNvPr>
          <p:cNvCxnSpPr>
            <a:cxnSpLocks/>
          </p:cNvCxnSpPr>
          <p:nvPr/>
        </p:nvCxnSpPr>
        <p:spPr>
          <a:xfrm flipH="1" flipV="1">
            <a:off x="3339168" y="2648055"/>
            <a:ext cx="3919" cy="399548"/>
          </a:xfrm>
          <a:prstGeom prst="line">
            <a:avLst/>
          </a:prstGeom>
          <a:noFill/>
          <a:ln w="38100" cap="flat" cmpd="sng" algn="ctr">
            <a:solidFill>
              <a:srgbClr val="00B0F0"/>
            </a:solidFill>
            <a:prstDash val="solid"/>
            <a:miter lim="800000"/>
          </a:ln>
          <a:effectLst/>
        </p:spPr>
      </p:cxnSp>
      <p:cxnSp>
        <p:nvCxnSpPr>
          <p:cNvPr id="129" name="Rechte verbindingslijn 128">
            <a:extLst>
              <a:ext uri="{FF2B5EF4-FFF2-40B4-BE49-F238E27FC236}">
                <a16:creationId xmlns:a16="http://schemas.microsoft.com/office/drawing/2014/main" id="{75199C84-B036-849D-EA96-5EB575F9FF2F}"/>
              </a:ext>
            </a:extLst>
          </p:cNvPr>
          <p:cNvCxnSpPr>
            <a:cxnSpLocks/>
          </p:cNvCxnSpPr>
          <p:nvPr/>
        </p:nvCxnSpPr>
        <p:spPr>
          <a:xfrm>
            <a:off x="2023197" y="3347773"/>
            <a:ext cx="238395" cy="202820"/>
          </a:xfrm>
          <a:prstGeom prst="line">
            <a:avLst/>
          </a:prstGeom>
          <a:noFill/>
          <a:ln w="38100" cap="flat" cmpd="sng" algn="ctr">
            <a:solidFill>
              <a:srgbClr val="00B0F0"/>
            </a:solidFill>
            <a:prstDash val="solid"/>
            <a:miter lim="800000"/>
          </a:ln>
          <a:effectLst/>
        </p:spPr>
      </p:cxnSp>
      <p:cxnSp>
        <p:nvCxnSpPr>
          <p:cNvPr id="130" name="Rechte verbindingslijn 129">
            <a:extLst>
              <a:ext uri="{FF2B5EF4-FFF2-40B4-BE49-F238E27FC236}">
                <a16:creationId xmlns:a16="http://schemas.microsoft.com/office/drawing/2014/main" id="{F8AD67F4-EB8E-CA45-DD19-4A22E7271D3E}"/>
              </a:ext>
            </a:extLst>
          </p:cNvPr>
          <p:cNvCxnSpPr>
            <a:cxnSpLocks/>
          </p:cNvCxnSpPr>
          <p:nvPr/>
        </p:nvCxnSpPr>
        <p:spPr>
          <a:xfrm>
            <a:off x="4575090" y="3712016"/>
            <a:ext cx="305134" cy="214761"/>
          </a:xfrm>
          <a:prstGeom prst="line">
            <a:avLst/>
          </a:prstGeom>
          <a:noFill/>
          <a:ln w="38100" cap="flat" cmpd="sng" algn="ctr">
            <a:solidFill>
              <a:srgbClr val="00B0F0"/>
            </a:solidFill>
            <a:prstDash val="solid"/>
            <a:miter lim="800000"/>
          </a:ln>
          <a:effectLst/>
        </p:spPr>
      </p:cxnSp>
      <p:cxnSp>
        <p:nvCxnSpPr>
          <p:cNvPr id="131" name="Rechte verbindingslijn 130">
            <a:extLst>
              <a:ext uri="{FF2B5EF4-FFF2-40B4-BE49-F238E27FC236}">
                <a16:creationId xmlns:a16="http://schemas.microsoft.com/office/drawing/2014/main" id="{E5B37E7A-861A-F757-B8FB-1D8ED841552B}"/>
              </a:ext>
            </a:extLst>
          </p:cNvPr>
          <p:cNvCxnSpPr>
            <a:cxnSpLocks/>
          </p:cNvCxnSpPr>
          <p:nvPr/>
        </p:nvCxnSpPr>
        <p:spPr>
          <a:xfrm flipV="1">
            <a:off x="4892473" y="3457622"/>
            <a:ext cx="385784" cy="478484"/>
          </a:xfrm>
          <a:prstGeom prst="line">
            <a:avLst/>
          </a:prstGeom>
          <a:noFill/>
          <a:ln w="38100" cap="flat" cmpd="sng" algn="ctr">
            <a:solidFill>
              <a:srgbClr val="00B0F0"/>
            </a:solidFill>
            <a:prstDash val="solid"/>
            <a:miter lim="800000"/>
          </a:ln>
          <a:effectLst/>
        </p:spPr>
      </p:cxnSp>
      <p:cxnSp>
        <p:nvCxnSpPr>
          <p:cNvPr id="132" name="Rechte verbindingslijn 131">
            <a:extLst>
              <a:ext uri="{FF2B5EF4-FFF2-40B4-BE49-F238E27FC236}">
                <a16:creationId xmlns:a16="http://schemas.microsoft.com/office/drawing/2014/main" id="{4D53682D-5AFB-5859-0E30-9FC1E9A8C55F}"/>
              </a:ext>
            </a:extLst>
          </p:cNvPr>
          <p:cNvCxnSpPr>
            <a:cxnSpLocks/>
          </p:cNvCxnSpPr>
          <p:nvPr/>
        </p:nvCxnSpPr>
        <p:spPr>
          <a:xfrm>
            <a:off x="4885271" y="3157268"/>
            <a:ext cx="388590" cy="306170"/>
          </a:xfrm>
          <a:prstGeom prst="line">
            <a:avLst/>
          </a:prstGeom>
          <a:noFill/>
          <a:ln w="38100" cap="flat" cmpd="sng" algn="ctr">
            <a:solidFill>
              <a:srgbClr val="00B0F0"/>
            </a:solidFill>
            <a:prstDash val="solid"/>
            <a:miter lim="800000"/>
          </a:ln>
          <a:effectLst/>
        </p:spPr>
      </p:cxnSp>
      <p:cxnSp>
        <p:nvCxnSpPr>
          <p:cNvPr id="133" name="Rechte verbindingslijn 132">
            <a:extLst>
              <a:ext uri="{FF2B5EF4-FFF2-40B4-BE49-F238E27FC236}">
                <a16:creationId xmlns:a16="http://schemas.microsoft.com/office/drawing/2014/main" id="{B71787BD-E1A9-C323-A513-491352C84D00}"/>
              </a:ext>
            </a:extLst>
          </p:cNvPr>
          <p:cNvCxnSpPr>
            <a:cxnSpLocks/>
          </p:cNvCxnSpPr>
          <p:nvPr/>
        </p:nvCxnSpPr>
        <p:spPr>
          <a:xfrm>
            <a:off x="3270385" y="3718715"/>
            <a:ext cx="1301615" cy="0"/>
          </a:xfrm>
          <a:prstGeom prst="line">
            <a:avLst/>
          </a:prstGeom>
          <a:noFill/>
          <a:ln w="38100" cap="flat" cmpd="sng" algn="ctr">
            <a:solidFill>
              <a:srgbClr val="00B0F0"/>
            </a:solidFill>
            <a:prstDash val="solid"/>
            <a:miter lim="800000"/>
          </a:ln>
          <a:effectLst/>
        </p:spPr>
      </p:cxnSp>
      <p:cxnSp>
        <p:nvCxnSpPr>
          <p:cNvPr id="135" name="Rechte verbindingslijn 134">
            <a:extLst>
              <a:ext uri="{FF2B5EF4-FFF2-40B4-BE49-F238E27FC236}">
                <a16:creationId xmlns:a16="http://schemas.microsoft.com/office/drawing/2014/main" id="{251B3F1B-8DCE-BA77-F410-DC9A7D91DB7D}"/>
              </a:ext>
            </a:extLst>
          </p:cNvPr>
          <p:cNvCxnSpPr>
            <a:cxnSpLocks/>
          </p:cNvCxnSpPr>
          <p:nvPr/>
        </p:nvCxnSpPr>
        <p:spPr>
          <a:xfrm flipV="1">
            <a:off x="3547645" y="3148482"/>
            <a:ext cx="1332751" cy="10349"/>
          </a:xfrm>
          <a:prstGeom prst="line">
            <a:avLst/>
          </a:prstGeom>
          <a:noFill/>
          <a:ln w="38100" cap="flat" cmpd="sng" algn="ctr">
            <a:solidFill>
              <a:srgbClr val="00B0F0"/>
            </a:solidFill>
            <a:prstDash val="solid"/>
            <a:miter lim="800000"/>
          </a:ln>
          <a:effectLst/>
        </p:spPr>
      </p:cxnSp>
      <p:cxnSp>
        <p:nvCxnSpPr>
          <p:cNvPr id="136" name="Rechte verbindingslijn 135">
            <a:extLst>
              <a:ext uri="{FF2B5EF4-FFF2-40B4-BE49-F238E27FC236}">
                <a16:creationId xmlns:a16="http://schemas.microsoft.com/office/drawing/2014/main" id="{1C48D10A-D406-E7BC-F278-B96207E58E0B}"/>
              </a:ext>
            </a:extLst>
          </p:cNvPr>
          <p:cNvCxnSpPr>
            <a:cxnSpLocks/>
          </p:cNvCxnSpPr>
          <p:nvPr/>
        </p:nvCxnSpPr>
        <p:spPr>
          <a:xfrm>
            <a:off x="3389263" y="3048895"/>
            <a:ext cx="158382" cy="109936"/>
          </a:xfrm>
          <a:prstGeom prst="line">
            <a:avLst/>
          </a:prstGeom>
          <a:noFill/>
          <a:ln w="38100" cap="flat" cmpd="sng" algn="ctr">
            <a:solidFill>
              <a:srgbClr val="00B0F0"/>
            </a:solidFill>
            <a:prstDash val="solid"/>
            <a:miter lim="800000"/>
          </a:ln>
          <a:effectLst/>
        </p:spPr>
      </p:cxnSp>
      <p:cxnSp>
        <p:nvCxnSpPr>
          <p:cNvPr id="137" name="Rechte verbindingslijn 136">
            <a:extLst>
              <a:ext uri="{FF2B5EF4-FFF2-40B4-BE49-F238E27FC236}">
                <a16:creationId xmlns:a16="http://schemas.microsoft.com/office/drawing/2014/main" id="{4C226823-B184-3C6B-73CB-4225AB5EA31D}"/>
              </a:ext>
            </a:extLst>
          </p:cNvPr>
          <p:cNvCxnSpPr>
            <a:cxnSpLocks/>
          </p:cNvCxnSpPr>
          <p:nvPr/>
        </p:nvCxnSpPr>
        <p:spPr>
          <a:xfrm flipV="1">
            <a:off x="3392416" y="2361634"/>
            <a:ext cx="624941" cy="679985"/>
          </a:xfrm>
          <a:prstGeom prst="line">
            <a:avLst/>
          </a:prstGeom>
          <a:noFill/>
          <a:ln w="38100" cap="flat" cmpd="sng" algn="ctr">
            <a:solidFill>
              <a:srgbClr val="00B0F0"/>
            </a:solidFill>
            <a:prstDash val="solid"/>
            <a:miter lim="800000"/>
          </a:ln>
          <a:effectLst/>
        </p:spPr>
      </p:cxnSp>
      <p:cxnSp>
        <p:nvCxnSpPr>
          <p:cNvPr id="138" name="Rechte verbindingslijn 137">
            <a:extLst>
              <a:ext uri="{FF2B5EF4-FFF2-40B4-BE49-F238E27FC236}">
                <a16:creationId xmlns:a16="http://schemas.microsoft.com/office/drawing/2014/main" id="{474A0162-A797-C9A9-2E78-610357ACF030}"/>
              </a:ext>
            </a:extLst>
          </p:cNvPr>
          <p:cNvCxnSpPr>
            <a:cxnSpLocks/>
          </p:cNvCxnSpPr>
          <p:nvPr/>
        </p:nvCxnSpPr>
        <p:spPr>
          <a:xfrm>
            <a:off x="4016545" y="2371945"/>
            <a:ext cx="800671" cy="0"/>
          </a:xfrm>
          <a:prstGeom prst="line">
            <a:avLst/>
          </a:prstGeom>
          <a:noFill/>
          <a:ln w="38100" cap="flat" cmpd="sng" algn="ctr">
            <a:solidFill>
              <a:srgbClr val="00B0F0"/>
            </a:solidFill>
            <a:prstDash val="solid"/>
            <a:miter lim="800000"/>
          </a:ln>
          <a:effectLst/>
        </p:spPr>
      </p:cxnSp>
      <p:cxnSp>
        <p:nvCxnSpPr>
          <p:cNvPr id="139" name="Rechte verbindingslijn 138">
            <a:extLst>
              <a:ext uri="{FF2B5EF4-FFF2-40B4-BE49-F238E27FC236}">
                <a16:creationId xmlns:a16="http://schemas.microsoft.com/office/drawing/2014/main" id="{D7C08E4E-53C2-0B4B-D8A6-B1FB1D2E3D9B}"/>
              </a:ext>
            </a:extLst>
          </p:cNvPr>
          <p:cNvCxnSpPr>
            <a:cxnSpLocks/>
          </p:cNvCxnSpPr>
          <p:nvPr/>
        </p:nvCxnSpPr>
        <p:spPr>
          <a:xfrm flipV="1">
            <a:off x="4804012" y="1685552"/>
            <a:ext cx="624941" cy="679985"/>
          </a:xfrm>
          <a:prstGeom prst="line">
            <a:avLst/>
          </a:prstGeom>
          <a:noFill/>
          <a:ln w="38100" cap="flat" cmpd="sng" algn="ctr">
            <a:solidFill>
              <a:srgbClr val="00B0F0"/>
            </a:solidFill>
            <a:prstDash val="solid"/>
            <a:miter lim="800000"/>
          </a:ln>
          <a:effectLst/>
        </p:spPr>
      </p:cxnSp>
      <p:cxnSp>
        <p:nvCxnSpPr>
          <p:cNvPr id="140" name="Rechte verbindingslijn 139">
            <a:extLst>
              <a:ext uri="{FF2B5EF4-FFF2-40B4-BE49-F238E27FC236}">
                <a16:creationId xmlns:a16="http://schemas.microsoft.com/office/drawing/2014/main" id="{ED3A74BE-8B23-1116-CC05-284E30A4E43B}"/>
              </a:ext>
            </a:extLst>
          </p:cNvPr>
          <p:cNvCxnSpPr>
            <a:cxnSpLocks/>
          </p:cNvCxnSpPr>
          <p:nvPr/>
        </p:nvCxnSpPr>
        <p:spPr>
          <a:xfrm flipV="1">
            <a:off x="5429153" y="1327234"/>
            <a:ext cx="0" cy="352136"/>
          </a:xfrm>
          <a:prstGeom prst="line">
            <a:avLst/>
          </a:prstGeom>
          <a:noFill/>
          <a:ln w="38100" cap="flat" cmpd="sng" algn="ctr">
            <a:solidFill>
              <a:srgbClr val="00B0F0"/>
            </a:solidFill>
            <a:prstDash val="solid"/>
            <a:miter lim="800000"/>
          </a:ln>
          <a:effectLst/>
        </p:spPr>
      </p:cxnSp>
      <p:cxnSp>
        <p:nvCxnSpPr>
          <p:cNvPr id="141" name="Rechte verbindingslijn 140">
            <a:extLst>
              <a:ext uri="{FF2B5EF4-FFF2-40B4-BE49-F238E27FC236}">
                <a16:creationId xmlns:a16="http://schemas.microsoft.com/office/drawing/2014/main" id="{B0661E46-9A52-40AD-305D-55FD1DB56E78}"/>
              </a:ext>
            </a:extLst>
          </p:cNvPr>
          <p:cNvCxnSpPr>
            <a:cxnSpLocks/>
          </p:cNvCxnSpPr>
          <p:nvPr/>
        </p:nvCxnSpPr>
        <p:spPr>
          <a:xfrm>
            <a:off x="4664825" y="669602"/>
            <a:ext cx="775998" cy="660975"/>
          </a:xfrm>
          <a:prstGeom prst="line">
            <a:avLst/>
          </a:prstGeom>
          <a:noFill/>
          <a:ln w="38100" cap="flat" cmpd="sng" algn="ctr">
            <a:solidFill>
              <a:srgbClr val="00B0F0"/>
            </a:solidFill>
            <a:prstDash val="solid"/>
            <a:miter lim="800000"/>
          </a:ln>
          <a:effectLst/>
        </p:spPr>
      </p:cxnSp>
      <p:cxnSp>
        <p:nvCxnSpPr>
          <p:cNvPr id="142" name="Rechte verbindingslijn 141">
            <a:extLst>
              <a:ext uri="{FF2B5EF4-FFF2-40B4-BE49-F238E27FC236}">
                <a16:creationId xmlns:a16="http://schemas.microsoft.com/office/drawing/2014/main" id="{F3DB69A4-2DDB-4A9C-E6BC-D9FB8886B8FF}"/>
              </a:ext>
            </a:extLst>
          </p:cNvPr>
          <p:cNvCxnSpPr>
            <a:cxnSpLocks/>
          </p:cNvCxnSpPr>
          <p:nvPr/>
        </p:nvCxnSpPr>
        <p:spPr>
          <a:xfrm>
            <a:off x="2070590" y="662232"/>
            <a:ext cx="2597853" cy="5801"/>
          </a:xfrm>
          <a:prstGeom prst="line">
            <a:avLst/>
          </a:prstGeom>
          <a:noFill/>
          <a:ln w="38100" cap="flat" cmpd="sng" algn="ctr">
            <a:solidFill>
              <a:srgbClr val="00B0F0"/>
            </a:solidFill>
            <a:prstDash val="solid"/>
            <a:miter lim="800000"/>
          </a:ln>
          <a:effectLst/>
        </p:spPr>
      </p:cxnSp>
      <p:cxnSp>
        <p:nvCxnSpPr>
          <p:cNvPr id="143" name="Rechte verbindingslijn 142">
            <a:extLst>
              <a:ext uri="{FF2B5EF4-FFF2-40B4-BE49-F238E27FC236}">
                <a16:creationId xmlns:a16="http://schemas.microsoft.com/office/drawing/2014/main" id="{D53D5EE0-06B8-E563-9AED-9E10AFD96103}"/>
              </a:ext>
            </a:extLst>
          </p:cNvPr>
          <p:cNvCxnSpPr>
            <a:cxnSpLocks/>
          </p:cNvCxnSpPr>
          <p:nvPr/>
        </p:nvCxnSpPr>
        <p:spPr>
          <a:xfrm flipV="1">
            <a:off x="1749505" y="651922"/>
            <a:ext cx="366182" cy="440102"/>
          </a:xfrm>
          <a:prstGeom prst="line">
            <a:avLst/>
          </a:prstGeom>
          <a:noFill/>
          <a:ln w="38100" cap="flat" cmpd="sng" algn="ctr">
            <a:solidFill>
              <a:srgbClr val="00B0F0"/>
            </a:solidFill>
            <a:prstDash val="solid"/>
            <a:miter lim="800000"/>
          </a:ln>
          <a:effectLst/>
        </p:spPr>
      </p:cxnSp>
      <p:cxnSp>
        <p:nvCxnSpPr>
          <p:cNvPr id="144" name="Rechte verbindingslijn 143">
            <a:extLst>
              <a:ext uri="{FF2B5EF4-FFF2-40B4-BE49-F238E27FC236}">
                <a16:creationId xmlns:a16="http://schemas.microsoft.com/office/drawing/2014/main" id="{DB42F1B4-86B2-2088-98AC-695ECD408E2F}"/>
              </a:ext>
            </a:extLst>
          </p:cNvPr>
          <p:cNvCxnSpPr>
            <a:cxnSpLocks/>
          </p:cNvCxnSpPr>
          <p:nvPr/>
        </p:nvCxnSpPr>
        <p:spPr>
          <a:xfrm flipV="1">
            <a:off x="1756880" y="1068211"/>
            <a:ext cx="0" cy="199976"/>
          </a:xfrm>
          <a:prstGeom prst="line">
            <a:avLst/>
          </a:prstGeom>
          <a:noFill/>
          <a:ln w="38100" cap="flat" cmpd="sng" algn="ctr">
            <a:solidFill>
              <a:srgbClr val="00B0F0"/>
            </a:solidFill>
            <a:prstDash val="solid"/>
            <a:miter lim="800000"/>
          </a:ln>
          <a:effectLst/>
        </p:spPr>
      </p:cxnSp>
      <p:sp>
        <p:nvSpPr>
          <p:cNvPr id="145" name="Ovaal 144">
            <a:extLst>
              <a:ext uri="{FF2B5EF4-FFF2-40B4-BE49-F238E27FC236}">
                <a16:creationId xmlns:a16="http://schemas.microsoft.com/office/drawing/2014/main" id="{97A55EB5-D45E-8CFA-22D0-C4CCD6ECF5D6}"/>
              </a:ext>
            </a:extLst>
          </p:cNvPr>
          <p:cNvSpPr/>
          <p:nvPr/>
        </p:nvSpPr>
        <p:spPr>
          <a:xfrm>
            <a:off x="1246087" y="1754574"/>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r>
              <a:rPr lang="nl-NL" sz="600" kern="0" dirty="0">
                <a:solidFill>
                  <a:prstClr val="black"/>
                </a:solidFill>
                <a:latin typeface="Aptos" panose="02110004020202020204"/>
              </a:rPr>
              <a:t>2</a:t>
            </a:r>
          </a:p>
        </p:txBody>
      </p:sp>
      <p:sp>
        <p:nvSpPr>
          <p:cNvPr id="146" name="Ovaal 145">
            <a:extLst>
              <a:ext uri="{FF2B5EF4-FFF2-40B4-BE49-F238E27FC236}">
                <a16:creationId xmlns:a16="http://schemas.microsoft.com/office/drawing/2014/main" id="{1E70D689-DE67-0C0E-947C-3E55C79150D3}"/>
              </a:ext>
            </a:extLst>
          </p:cNvPr>
          <p:cNvSpPr/>
          <p:nvPr/>
        </p:nvSpPr>
        <p:spPr>
          <a:xfrm>
            <a:off x="767439" y="2365462"/>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r>
              <a:rPr lang="nl-NL" sz="600" kern="0" dirty="0">
                <a:solidFill>
                  <a:prstClr val="black"/>
                </a:solidFill>
                <a:latin typeface="Aptos" panose="02110004020202020204"/>
              </a:rPr>
              <a:t>1</a:t>
            </a:r>
          </a:p>
        </p:txBody>
      </p:sp>
      <p:cxnSp>
        <p:nvCxnSpPr>
          <p:cNvPr id="147" name="Rechte verbindingslijn 146">
            <a:extLst>
              <a:ext uri="{FF2B5EF4-FFF2-40B4-BE49-F238E27FC236}">
                <a16:creationId xmlns:a16="http://schemas.microsoft.com/office/drawing/2014/main" id="{5F4D851E-7185-3020-D0A2-F53A1D0D98A9}"/>
              </a:ext>
            </a:extLst>
          </p:cNvPr>
          <p:cNvCxnSpPr>
            <a:cxnSpLocks/>
          </p:cNvCxnSpPr>
          <p:nvPr/>
        </p:nvCxnSpPr>
        <p:spPr>
          <a:xfrm>
            <a:off x="3059676" y="3558968"/>
            <a:ext cx="223231" cy="160943"/>
          </a:xfrm>
          <a:prstGeom prst="line">
            <a:avLst/>
          </a:prstGeom>
          <a:noFill/>
          <a:ln w="38100" cap="flat" cmpd="sng" algn="ctr">
            <a:solidFill>
              <a:srgbClr val="00B0F0"/>
            </a:solidFill>
            <a:prstDash val="solid"/>
            <a:miter lim="800000"/>
          </a:ln>
          <a:effectLst/>
        </p:spPr>
      </p:cxnSp>
      <p:cxnSp>
        <p:nvCxnSpPr>
          <p:cNvPr id="148" name="Rechte verbindingslijn 147">
            <a:extLst>
              <a:ext uri="{FF2B5EF4-FFF2-40B4-BE49-F238E27FC236}">
                <a16:creationId xmlns:a16="http://schemas.microsoft.com/office/drawing/2014/main" id="{78D510E5-BB93-FAC1-D844-1882AE8958D2}"/>
              </a:ext>
            </a:extLst>
          </p:cNvPr>
          <p:cNvCxnSpPr>
            <a:cxnSpLocks/>
          </p:cNvCxnSpPr>
          <p:nvPr/>
        </p:nvCxnSpPr>
        <p:spPr>
          <a:xfrm>
            <a:off x="2259211" y="3558968"/>
            <a:ext cx="800465" cy="0"/>
          </a:xfrm>
          <a:prstGeom prst="line">
            <a:avLst/>
          </a:prstGeom>
          <a:noFill/>
          <a:ln w="38100" cap="flat" cmpd="sng" algn="ctr">
            <a:solidFill>
              <a:srgbClr val="00B0F0"/>
            </a:solidFill>
            <a:prstDash val="solid"/>
            <a:miter lim="800000"/>
          </a:ln>
          <a:effectLst/>
        </p:spPr>
      </p:cxnSp>
      <p:cxnSp>
        <p:nvCxnSpPr>
          <p:cNvPr id="149" name="Rechte verbindingslijn 148">
            <a:extLst>
              <a:ext uri="{FF2B5EF4-FFF2-40B4-BE49-F238E27FC236}">
                <a16:creationId xmlns:a16="http://schemas.microsoft.com/office/drawing/2014/main" id="{01287A6B-B908-7011-6F7E-883901E241E5}"/>
              </a:ext>
            </a:extLst>
          </p:cNvPr>
          <p:cNvCxnSpPr>
            <a:cxnSpLocks/>
          </p:cNvCxnSpPr>
          <p:nvPr/>
        </p:nvCxnSpPr>
        <p:spPr>
          <a:xfrm flipV="1">
            <a:off x="2033450" y="3200418"/>
            <a:ext cx="182561" cy="153983"/>
          </a:xfrm>
          <a:prstGeom prst="line">
            <a:avLst/>
          </a:prstGeom>
          <a:noFill/>
          <a:ln w="38100" cap="flat" cmpd="sng" algn="ctr">
            <a:solidFill>
              <a:srgbClr val="00B0F0"/>
            </a:solidFill>
            <a:prstDash val="solid"/>
            <a:miter lim="800000"/>
          </a:ln>
          <a:effectLst/>
        </p:spPr>
      </p:cxnSp>
      <p:cxnSp>
        <p:nvCxnSpPr>
          <p:cNvPr id="150" name="Rechte verbindingslijn 149">
            <a:extLst>
              <a:ext uri="{FF2B5EF4-FFF2-40B4-BE49-F238E27FC236}">
                <a16:creationId xmlns:a16="http://schemas.microsoft.com/office/drawing/2014/main" id="{AD5036C1-FCA5-1F82-14D1-54109C7A03FB}"/>
              </a:ext>
            </a:extLst>
          </p:cNvPr>
          <p:cNvCxnSpPr>
            <a:cxnSpLocks/>
          </p:cNvCxnSpPr>
          <p:nvPr/>
        </p:nvCxnSpPr>
        <p:spPr>
          <a:xfrm>
            <a:off x="2201770" y="3207538"/>
            <a:ext cx="996924" cy="0"/>
          </a:xfrm>
          <a:prstGeom prst="line">
            <a:avLst/>
          </a:prstGeom>
          <a:noFill/>
          <a:ln w="38100" cap="flat" cmpd="sng" algn="ctr">
            <a:solidFill>
              <a:srgbClr val="00B0F0"/>
            </a:solidFill>
            <a:prstDash val="solid"/>
            <a:miter lim="800000"/>
          </a:ln>
          <a:effectLst/>
        </p:spPr>
      </p:cxnSp>
      <p:cxnSp>
        <p:nvCxnSpPr>
          <p:cNvPr id="151" name="Rechte verbindingslijn 150">
            <a:extLst>
              <a:ext uri="{FF2B5EF4-FFF2-40B4-BE49-F238E27FC236}">
                <a16:creationId xmlns:a16="http://schemas.microsoft.com/office/drawing/2014/main" id="{BB26A9F8-D304-3092-2576-FB4A83F65D35}"/>
              </a:ext>
            </a:extLst>
          </p:cNvPr>
          <p:cNvCxnSpPr>
            <a:cxnSpLocks/>
          </p:cNvCxnSpPr>
          <p:nvPr/>
        </p:nvCxnSpPr>
        <p:spPr>
          <a:xfrm flipV="1">
            <a:off x="3205678" y="3064764"/>
            <a:ext cx="138173" cy="141688"/>
          </a:xfrm>
          <a:prstGeom prst="line">
            <a:avLst/>
          </a:prstGeom>
          <a:noFill/>
          <a:ln w="38100" cap="flat" cmpd="sng" algn="ctr">
            <a:solidFill>
              <a:srgbClr val="00B0F0"/>
            </a:solidFill>
            <a:prstDash val="solid"/>
            <a:miter lim="800000"/>
          </a:ln>
          <a:effectLst/>
        </p:spPr>
      </p:cxnSp>
      <p:sp>
        <p:nvSpPr>
          <p:cNvPr id="152" name="Ovaal 151">
            <a:extLst>
              <a:ext uri="{FF2B5EF4-FFF2-40B4-BE49-F238E27FC236}">
                <a16:creationId xmlns:a16="http://schemas.microsoft.com/office/drawing/2014/main" id="{F4F59399-2CBA-4C18-EC95-5D494D4C5BBC}"/>
              </a:ext>
            </a:extLst>
          </p:cNvPr>
          <p:cNvSpPr/>
          <p:nvPr/>
        </p:nvSpPr>
        <p:spPr>
          <a:xfrm>
            <a:off x="3267765" y="2982228"/>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r>
              <a:rPr lang="nl-NL" sz="600" kern="0" dirty="0">
                <a:solidFill>
                  <a:prstClr val="black"/>
                </a:solidFill>
                <a:latin typeface="Aptos" panose="02110004020202020204"/>
              </a:rPr>
              <a:t>6</a:t>
            </a:r>
          </a:p>
        </p:txBody>
      </p:sp>
      <p:sp>
        <p:nvSpPr>
          <p:cNvPr id="153" name="Ovaal 152">
            <a:extLst>
              <a:ext uri="{FF2B5EF4-FFF2-40B4-BE49-F238E27FC236}">
                <a16:creationId xmlns:a16="http://schemas.microsoft.com/office/drawing/2014/main" id="{30DBEB85-515D-3E2B-A6C7-76EA5A14BD21}"/>
              </a:ext>
            </a:extLst>
          </p:cNvPr>
          <p:cNvSpPr/>
          <p:nvPr/>
        </p:nvSpPr>
        <p:spPr>
          <a:xfrm>
            <a:off x="1700621" y="1193781"/>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r>
              <a:rPr lang="nl-NL" sz="600" kern="0" dirty="0">
                <a:solidFill>
                  <a:prstClr val="black"/>
                </a:solidFill>
                <a:latin typeface="Aptos" panose="02110004020202020204"/>
              </a:rPr>
              <a:t>3</a:t>
            </a:r>
          </a:p>
        </p:txBody>
      </p:sp>
      <p:sp>
        <p:nvSpPr>
          <p:cNvPr id="154" name="Ovaal 153">
            <a:extLst>
              <a:ext uri="{FF2B5EF4-FFF2-40B4-BE49-F238E27FC236}">
                <a16:creationId xmlns:a16="http://schemas.microsoft.com/office/drawing/2014/main" id="{207E04B8-8E4A-758A-3228-CAED93246699}"/>
              </a:ext>
            </a:extLst>
          </p:cNvPr>
          <p:cNvSpPr/>
          <p:nvPr/>
        </p:nvSpPr>
        <p:spPr>
          <a:xfrm>
            <a:off x="2433923" y="1815682"/>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r>
              <a:rPr lang="nl-NL" sz="600" kern="0" dirty="0">
                <a:solidFill>
                  <a:prstClr val="black"/>
                </a:solidFill>
                <a:latin typeface="Aptos" panose="02110004020202020204"/>
              </a:rPr>
              <a:t>4</a:t>
            </a:r>
          </a:p>
        </p:txBody>
      </p:sp>
      <p:sp>
        <p:nvSpPr>
          <p:cNvPr id="155" name="Ovaal 154">
            <a:extLst>
              <a:ext uri="{FF2B5EF4-FFF2-40B4-BE49-F238E27FC236}">
                <a16:creationId xmlns:a16="http://schemas.microsoft.com/office/drawing/2014/main" id="{7E9A89A4-B347-D995-463C-F61394B51D70}"/>
              </a:ext>
            </a:extLst>
          </p:cNvPr>
          <p:cNvSpPr/>
          <p:nvPr/>
        </p:nvSpPr>
        <p:spPr>
          <a:xfrm>
            <a:off x="3215681" y="2525876"/>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r>
              <a:rPr lang="nl-NL" sz="600" kern="0" dirty="0">
                <a:solidFill>
                  <a:prstClr val="black"/>
                </a:solidFill>
                <a:latin typeface="Aptos" panose="02110004020202020204"/>
              </a:rPr>
              <a:t>5</a:t>
            </a:r>
          </a:p>
        </p:txBody>
      </p:sp>
      <p:sp>
        <p:nvSpPr>
          <p:cNvPr id="156" name="Ovaal 155">
            <a:extLst>
              <a:ext uri="{FF2B5EF4-FFF2-40B4-BE49-F238E27FC236}">
                <a16:creationId xmlns:a16="http://schemas.microsoft.com/office/drawing/2014/main" id="{3E081D0D-6486-8FF1-2AA3-09E1CCA9C1FE}"/>
              </a:ext>
            </a:extLst>
          </p:cNvPr>
          <p:cNvSpPr/>
          <p:nvPr/>
        </p:nvSpPr>
        <p:spPr>
          <a:xfrm>
            <a:off x="1987869" y="3306124"/>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r>
              <a:rPr lang="nl-NL" sz="600" kern="0" dirty="0">
                <a:solidFill>
                  <a:prstClr val="black"/>
                </a:solidFill>
                <a:latin typeface="Aptos" panose="02110004020202020204"/>
              </a:rPr>
              <a:t>7</a:t>
            </a:r>
          </a:p>
        </p:txBody>
      </p:sp>
      <p:sp>
        <p:nvSpPr>
          <p:cNvPr id="157" name="Ovaal 156">
            <a:extLst>
              <a:ext uri="{FF2B5EF4-FFF2-40B4-BE49-F238E27FC236}">
                <a16:creationId xmlns:a16="http://schemas.microsoft.com/office/drawing/2014/main" id="{133635EC-D8E3-2485-3596-DD5BF9FD7E50}"/>
              </a:ext>
            </a:extLst>
          </p:cNvPr>
          <p:cNvSpPr/>
          <p:nvPr/>
        </p:nvSpPr>
        <p:spPr>
          <a:xfrm>
            <a:off x="3559938" y="3666250"/>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r>
              <a:rPr lang="nl-NL" sz="600" kern="0" dirty="0">
                <a:solidFill>
                  <a:prstClr val="black"/>
                </a:solidFill>
                <a:latin typeface="Aptos" panose="02110004020202020204"/>
              </a:rPr>
              <a:t>8</a:t>
            </a:r>
          </a:p>
        </p:txBody>
      </p:sp>
      <p:sp>
        <p:nvSpPr>
          <p:cNvPr id="158" name="Ovaal 157">
            <a:extLst>
              <a:ext uri="{FF2B5EF4-FFF2-40B4-BE49-F238E27FC236}">
                <a16:creationId xmlns:a16="http://schemas.microsoft.com/office/drawing/2014/main" id="{07D55491-D047-F96A-2AFB-7780797A0896}"/>
              </a:ext>
            </a:extLst>
          </p:cNvPr>
          <p:cNvSpPr/>
          <p:nvPr/>
        </p:nvSpPr>
        <p:spPr>
          <a:xfrm>
            <a:off x="4207685" y="3659551"/>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r>
              <a:rPr lang="nl-NL" sz="600" kern="0" dirty="0">
                <a:solidFill>
                  <a:prstClr val="black"/>
                </a:solidFill>
                <a:latin typeface="Aptos" panose="02110004020202020204"/>
              </a:rPr>
              <a:t>9</a:t>
            </a:r>
          </a:p>
        </p:txBody>
      </p:sp>
      <p:sp>
        <p:nvSpPr>
          <p:cNvPr id="159" name="Ovaal 158">
            <a:extLst>
              <a:ext uri="{FF2B5EF4-FFF2-40B4-BE49-F238E27FC236}">
                <a16:creationId xmlns:a16="http://schemas.microsoft.com/office/drawing/2014/main" id="{6DF264A7-EEDC-7F1A-9185-4D8B62BA2DDA}"/>
              </a:ext>
            </a:extLst>
          </p:cNvPr>
          <p:cNvSpPr/>
          <p:nvPr/>
        </p:nvSpPr>
        <p:spPr>
          <a:xfrm>
            <a:off x="4836215" y="3889310"/>
            <a:ext cx="112518" cy="104930"/>
          </a:xfrm>
          <a:prstGeom prst="ellipse">
            <a:avLst/>
          </a:prstGeom>
          <a:solidFill>
            <a:sysClr val="window" lastClr="FFFFFF"/>
          </a:solidFill>
          <a:ln w="19050" cap="flat" cmpd="sng" algn="ctr">
            <a:solidFill>
              <a:srgbClr val="0F9ED5">
                <a:alpha val="98000"/>
              </a:srgbClr>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10</a:t>
            </a:r>
          </a:p>
        </p:txBody>
      </p:sp>
      <p:sp>
        <p:nvSpPr>
          <p:cNvPr id="160" name="Ovaal 159">
            <a:extLst>
              <a:ext uri="{FF2B5EF4-FFF2-40B4-BE49-F238E27FC236}">
                <a16:creationId xmlns:a16="http://schemas.microsoft.com/office/drawing/2014/main" id="{81A0B6D1-87EB-A705-3098-35BB091A80F9}"/>
              </a:ext>
            </a:extLst>
          </p:cNvPr>
          <p:cNvSpPr/>
          <p:nvPr/>
        </p:nvSpPr>
        <p:spPr>
          <a:xfrm>
            <a:off x="4320203" y="2309168"/>
            <a:ext cx="112518" cy="104930"/>
          </a:xfrm>
          <a:prstGeom prst="ellipse">
            <a:avLst/>
          </a:prstGeom>
          <a:solidFill>
            <a:sysClr val="window" lastClr="FFFFFF"/>
          </a:solidFill>
          <a:ln w="19050" cap="flat" cmpd="sng" algn="ctr">
            <a:solidFill>
              <a:srgbClr val="0F9ED5"/>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12</a:t>
            </a:r>
          </a:p>
        </p:txBody>
      </p:sp>
      <p:sp>
        <p:nvSpPr>
          <p:cNvPr id="161" name="Ovaal 160">
            <a:extLst>
              <a:ext uri="{FF2B5EF4-FFF2-40B4-BE49-F238E27FC236}">
                <a16:creationId xmlns:a16="http://schemas.microsoft.com/office/drawing/2014/main" id="{82EAAA6B-018A-0DDA-8AE1-58E050488F2D}"/>
              </a:ext>
            </a:extLst>
          </p:cNvPr>
          <p:cNvSpPr/>
          <p:nvPr/>
        </p:nvSpPr>
        <p:spPr>
          <a:xfrm>
            <a:off x="4948277" y="893633"/>
            <a:ext cx="112518" cy="104930"/>
          </a:xfrm>
          <a:prstGeom prst="ellipse">
            <a:avLst/>
          </a:prstGeom>
          <a:solidFill>
            <a:sysClr val="window" lastClr="FFFFFF"/>
          </a:solidFill>
          <a:ln w="19050" cap="flat" cmpd="sng" algn="ctr">
            <a:solidFill>
              <a:srgbClr val="0F9ED5"/>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13</a:t>
            </a:r>
          </a:p>
        </p:txBody>
      </p:sp>
      <p:sp>
        <p:nvSpPr>
          <p:cNvPr id="162" name="Ovaal 161">
            <a:extLst>
              <a:ext uri="{FF2B5EF4-FFF2-40B4-BE49-F238E27FC236}">
                <a16:creationId xmlns:a16="http://schemas.microsoft.com/office/drawing/2014/main" id="{69BCD1EF-4CA1-60C1-A7E9-FF7CA597AD36}"/>
              </a:ext>
            </a:extLst>
          </p:cNvPr>
          <p:cNvSpPr/>
          <p:nvPr/>
        </p:nvSpPr>
        <p:spPr>
          <a:xfrm>
            <a:off x="3370055" y="2982228"/>
            <a:ext cx="112518" cy="104930"/>
          </a:xfrm>
          <a:prstGeom prst="ellipse">
            <a:avLst/>
          </a:prstGeom>
          <a:solidFill>
            <a:sysClr val="window" lastClr="FFFFFF"/>
          </a:solidFill>
          <a:ln w="19050" cap="flat" cmpd="sng" algn="ctr">
            <a:solidFill>
              <a:srgbClr val="0F9ED5">
                <a:alpha val="98000"/>
              </a:srgbClr>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11</a:t>
            </a:r>
          </a:p>
        </p:txBody>
      </p:sp>
      <p:sp>
        <p:nvSpPr>
          <p:cNvPr id="163" name="Ovaal 162">
            <a:extLst>
              <a:ext uri="{FF2B5EF4-FFF2-40B4-BE49-F238E27FC236}">
                <a16:creationId xmlns:a16="http://schemas.microsoft.com/office/drawing/2014/main" id="{5310EB0D-B0F5-F120-7ACA-079D5330783E}"/>
              </a:ext>
            </a:extLst>
          </p:cNvPr>
          <p:cNvSpPr/>
          <p:nvPr/>
        </p:nvSpPr>
        <p:spPr>
          <a:xfrm>
            <a:off x="1707560" y="1094712"/>
            <a:ext cx="112518" cy="104930"/>
          </a:xfrm>
          <a:prstGeom prst="ellipse">
            <a:avLst/>
          </a:prstGeom>
          <a:solidFill>
            <a:sysClr val="window" lastClr="FFFFFF"/>
          </a:solidFill>
          <a:ln w="19050" cap="flat" cmpd="sng" algn="ctr">
            <a:solidFill>
              <a:srgbClr val="0F9ED5"/>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14</a:t>
            </a:r>
          </a:p>
        </p:txBody>
      </p:sp>
    </p:spTree>
    <p:extLst>
      <p:ext uri="{BB962C8B-B14F-4D97-AF65-F5344CB8AC3E}">
        <p14:creationId xmlns:p14="http://schemas.microsoft.com/office/powerpoint/2010/main" val="1157187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2FDA8DF-BC16-713D-476D-728FFBA32BBE}"/>
              </a:ext>
            </a:extLst>
          </p:cNvPr>
          <p:cNvPicPr>
            <a:picLocks noChangeAspect="1"/>
          </p:cNvPicPr>
          <p:nvPr/>
        </p:nvPicPr>
        <p:blipFill>
          <a:blip r:embed="rId2"/>
          <a:stretch>
            <a:fillRect/>
          </a:stretch>
        </p:blipFill>
        <p:spPr>
          <a:xfrm>
            <a:off x="313781" y="678390"/>
            <a:ext cx="7962066" cy="4170025"/>
          </a:xfrm>
          <a:prstGeom prst="rect">
            <a:avLst/>
          </a:prstGeom>
        </p:spPr>
      </p:pic>
      <p:sp>
        <p:nvSpPr>
          <p:cNvPr id="96" name="Titel 1">
            <a:extLst>
              <a:ext uri="{FF2B5EF4-FFF2-40B4-BE49-F238E27FC236}">
                <a16:creationId xmlns:a16="http://schemas.microsoft.com/office/drawing/2014/main" id="{08D84585-3026-43A6-A156-FC85D2089549}"/>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97" name="Tijdelijke aanduiding voor tekst 2">
            <a:extLst>
              <a:ext uri="{FF2B5EF4-FFF2-40B4-BE49-F238E27FC236}">
                <a16:creationId xmlns:a16="http://schemas.microsoft.com/office/drawing/2014/main" id="{C4C81F65-4E3A-4A7D-AF1D-42BB2CD22132}"/>
              </a:ext>
            </a:extLst>
          </p:cNvPr>
          <p:cNvSpPr txBox="1">
            <a:spLocks/>
          </p:cNvSpPr>
          <p:nvPr/>
        </p:nvSpPr>
        <p:spPr>
          <a:xfrm>
            <a:off x="529569" y="40604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C.F. Transporteren van energie</a:t>
            </a:r>
          </a:p>
        </p:txBody>
      </p:sp>
      <p:sp>
        <p:nvSpPr>
          <p:cNvPr id="2" name="Rechthoek 1">
            <a:extLst>
              <a:ext uri="{FF2B5EF4-FFF2-40B4-BE49-F238E27FC236}">
                <a16:creationId xmlns:a16="http://schemas.microsoft.com/office/drawing/2014/main" id="{05DEACF3-DC55-D580-0D4A-0FB1C6EDD18E}"/>
              </a:ext>
            </a:extLst>
          </p:cNvPr>
          <p:cNvSpPr/>
          <p:nvPr/>
        </p:nvSpPr>
        <p:spPr>
          <a:xfrm>
            <a:off x="313781" y="678390"/>
            <a:ext cx="7962066" cy="4170025"/>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4" name="Groep 3">
            <a:extLst>
              <a:ext uri="{FF2B5EF4-FFF2-40B4-BE49-F238E27FC236}">
                <a16:creationId xmlns:a16="http://schemas.microsoft.com/office/drawing/2014/main" id="{85E2E941-EACF-8ADD-E7DD-89A36C816BEB}"/>
              </a:ext>
            </a:extLst>
          </p:cNvPr>
          <p:cNvGrpSpPr/>
          <p:nvPr/>
        </p:nvGrpSpPr>
        <p:grpSpPr>
          <a:xfrm>
            <a:off x="1735817" y="3104956"/>
            <a:ext cx="760550" cy="429997"/>
            <a:chOff x="4326497" y="4910562"/>
            <a:chExt cx="1014067" cy="573329"/>
          </a:xfrm>
        </p:grpSpPr>
        <p:sp>
          <p:nvSpPr>
            <p:cNvPr id="5" name="Rechthoek: afgeronde hoeken 4">
              <a:extLst>
                <a:ext uri="{FF2B5EF4-FFF2-40B4-BE49-F238E27FC236}">
                  <a16:creationId xmlns:a16="http://schemas.microsoft.com/office/drawing/2014/main" id="{A5292DA4-23DC-BED2-15B8-F17D4D020707}"/>
                </a:ext>
              </a:extLst>
            </p:cNvPr>
            <p:cNvSpPr/>
            <p:nvPr/>
          </p:nvSpPr>
          <p:spPr>
            <a:xfrm>
              <a:off x="4414853" y="4910562"/>
              <a:ext cx="854630"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 name="Tekstvak 5">
              <a:extLst>
                <a:ext uri="{FF2B5EF4-FFF2-40B4-BE49-F238E27FC236}">
                  <a16:creationId xmlns:a16="http://schemas.microsoft.com/office/drawing/2014/main" id="{A8664110-0B9D-2DED-B0BB-A50467236A27}"/>
                </a:ext>
              </a:extLst>
            </p:cNvPr>
            <p:cNvSpPr txBox="1"/>
            <p:nvPr/>
          </p:nvSpPr>
          <p:spPr>
            <a:xfrm>
              <a:off x="4522976" y="4979697"/>
              <a:ext cx="650179" cy="276999"/>
            </a:xfrm>
            <a:prstGeom prst="rect">
              <a:avLst/>
            </a:prstGeom>
            <a:noFill/>
          </p:spPr>
          <p:txBody>
            <a:bodyPr wrap="none" rtlCol="0">
              <a:spAutoFit/>
            </a:bodyPr>
            <a:lstStyle/>
            <a:p>
              <a:r>
                <a:rPr lang="nl-NL" sz="750" dirty="0">
                  <a:solidFill>
                    <a:prstClr val="black"/>
                  </a:solidFill>
                  <a:latin typeface="Aptos" panose="02110004020202020204"/>
                </a:rPr>
                <a:t>C.2.3.1</a:t>
              </a:r>
            </a:p>
          </p:txBody>
        </p:sp>
        <p:sp>
          <p:nvSpPr>
            <p:cNvPr id="7" name="Tekstvak 6">
              <a:extLst>
                <a:ext uri="{FF2B5EF4-FFF2-40B4-BE49-F238E27FC236}">
                  <a16:creationId xmlns:a16="http://schemas.microsoft.com/office/drawing/2014/main" id="{294A51B8-4203-DBE6-D5A9-4F70F1783DDF}"/>
                </a:ext>
              </a:extLst>
            </p:cNvPr>
            <p:cNvSpPr txBox="1"/>
            <p:nvPr/>
          </p:nvSpPr>
          <p:spPr>
            <a:xfrm>
              <a:off x="4326497" y="5083782"/>
              <a:ext cx="1014067"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Energietransport plannen en analyseren</a:t>
              </a:r>
              <a:endParaRPr lang="nl-NL" sz="450" dirty="0">
                <a:solidFill>
                  <a:prstClr val="black"/>
                </a:solidFill>
                <a:latin typeface="Aptos" panose="02110004020202020204"/>
              </a:endParaRPr>
            </a:p>
          </p:txBody>
        </p:sp>
      </p:grpSp>
      <p:grpSp>
        <p:nvGrpSpPr>
          <p:cNvPr id="8" name="Groep 7">
            <a:extLst>
              <a:ext uri="{FF2B5EF4-FFF2-40B4-BE49-F238E27FC236}">
                <a16:creationId xmlns:a16="http://schemas.microsoft.com/office/drawing/2014/main" id="{E94CC179-28B0-88F7-4AB9-ACF32231A205}"/>
              </a:ext>
            </a:extLst>
          </p:cNvPr>
          <p:cNvGrpSpPr/>
          <p:nvPr/>
        </p:nvGrpSpPr>
        <p:grpSpPr>
          <a:xfrm>
            <a:off x="1682047" y="2464020"/>
            <a:ext cx="760550" cy="359280"/>
            <a:chOff x="5176873" y="4906044"/>
            <a:chExt cx="1014067" cy="479040"/>
          </a:xfrm>
        </p:grpSpPr>
        <p:sp>
          <p:nvSpPr>
            <p:cNvPr id="9" name="Rechthoek: afgeronde hoeken 8">
              <a:extLst>
                <a:ext uri="{FF2B5EF4-FFF2-40B4-BE49-F238E27FC236}">
                  <a16:creationId xmlns:a16="http://schemas.microsoft.com/office/drawing/2014/main" id="{8A48B3FF-366D-4437-2232-4881597742F9}"/>
                </a:ext>
              </a:extLst>
            </p:cNvPr>
            <p:cNvSpPr/>
            <p:nvPr/>
          </p:nvSpPr>
          <p:spPr>
            <a:xfrm>
              <a:off x="5323823" y="4906044"/>
              <a:ext cx="768767"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0" name="Tekstvak 9">
              <a:extLst>
                <a:ext uri="{FF2B5EF4-FFF2-40B4-BE49-F238E27FC236}">
                  <a16:creationId xmlns:a16="http://schemas.microsoft.com/office/drawing/2014/main" id="{09C67D66-29A1-DBD3-910B-7122C0624CFF}"/>
                </a:ext>
              </a:extLst>
            </p:cNvPr>
            <p:cNvSpPr txBox="1"/>
            <p:nvPr/>
          </p:nvSpPr>
          <p:spPr>
            <a:xfrm>
              <a:off x="5256150" y="4958085"/>
              <a:ext cx="650179" cy="276999"/>
            </a:xfrm>
            <a:prstGeom prst="rect">
              <a:avLst/>
            </a:prstGeom>
            <a:noFill/>
          </p:spPr>
          <p:txBody>
            <a:bodyPr wrap="none" rtlCol="0">
              <a:spAutoFit/>
            </a:bodyPr>
            <a:lstStyle/>
            <a:p>
              <a:r>
                <a:rPr lang="nl-NL" sz="750" dirty="0">
                  <a:solidFill>
                    <a:prstClr val="black"/>
                  </a:solidFill>
                  <a:latin typeface="Aptos" panose="02110004020202020204"/>
                </a:rPr>
                <a:t>C.2.1.3</a:t>
              </a:r>
            </a:p>
          </p:txBody>
        </p:sp>
        <p:sp>
          <p:nvSpPr>
            <p:cNvPr id="11" name="Tekstvak 10">
              <a:extLst>
                <a:ext uri="{FF2B5EF4-FFF2-40B4-BE49-F238E27FC236}">
                  <a16:creationId xmlns:a16="http://schemas.microsoft.com/office/drawing/2014/main" id="{0670CED2-6CC0-1295-BE3D-0AC294099B96}"/>
                </a:ext>
              </a:extLst>
            </p:cNvPr>
            <p:cNvSpPr txBox="1"/>
            <p:nvPr/>
          </p:nvSpPr>
          <p:spPr>
            <a:xfrm>
              <a:off x="5176873" y="5073592"/>
              <a:ext cx="1014067"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Energietransport besturen</a:t>
              </a:r>
              <a:endParaRPr lang="nl-NL" sz="450" dirty="0">
                <a:solidFill>
                  <a:prstClr val="black"/>
                </a:solidFill>
                <a:latin typeface="Aptos" panose="02110004020202020204"/>
              </a:endParaRPr>
            </a:p>
          </p:txBody>
        </p:sp>
      </p:grpSp>
      <p:grpSp>
        <p:nvGrpSpPr>
          <p:cNvPr id="12" name="Groep 11">
            <a:extLst>
              <a:ext uri="{FF2B5EF4-FFF2-40B4-BE49-F238E27FC236}">
                <a16:creationId xmlns:a16="http://schemas.microsoft.com/office/drawing/2014/main" id="{6C9E56F2-47FA-CBE0-B7A1-F7395737D36F}"/>
              </a:ext>
            </a:extLst>
          </p:cNvPr>
          <p:cNvGrpSpPr/>
          <p:nvPr/>
        </p:nvGrpSpPr>
        <p:grpSpPr>
          <a:xfrm>
            <a:off x="7090801" y="2323684"/>
            <a:ext cx="580697" cy="413034"/>
            <a:chOff x="5281152" y="1860817"/>
            <a:chExt cx="774263" cy="550711"/>
          </a:xfrm>
        </p:grpSpPr>
        <p:sp>
          <p:nvSpPr>
            <p:cNvPr id="13" name="Rechthoek: afgeronde hoeken 12">
              <a:extLst>
                <a:ext uri="{FF2B5EF4-FFF2-40B4-BE49-F238E27FC236}">
                  <a16:creationId xmlns:a16="http://schemas.microsoft.com/office/drawing/2014/main" id="{68FE4E54-BB41-99CE-3E4A-C995CF33DCC9}"/>
                </a:ext>
              </a:extLst>
            </p:cNvPr>
            <p:cNvSpPr/>
            <p:nvPr/>
          </p:nvSpPr>
          <p:spPr>
            <a:xfrm>
              <a:off x="5308100" y="189334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4" name="Tekstvak 13">
              <a:extLst>
                <a:ext uri="{FF2B5EF4-FFF2-40B4-BE49-F238E27FC236}">
                  <a16:creationId xmlns:a16="http://schemas.microsoft.com/office/drawing/2014/main" id="{AC8F7710-8ED1-7872-68FE-102D9DC5F843}"/>
                </a:ext>
              </a:extLst>
            </p:cNvPr>
            <p:cNvSpPr txBox="1"/>
            <p:nvPr/>
          </p:nvSpPr>
          <p:spPr>
            <a:xfrm>
              <a:off x="5366301" y="1860817"/>
              <a:ext cx="650179" cy="276998"/>
            </a:xfrm>
            <a:prstGeom prst="rect">
              <a:avLst/>
            </a:prstGeom>
            <a:noFill/>
          </p:spPr>
          <p:txBody>
            <a:bodyPr wrap="none" rtlCol="0">
              <a:spAutoFit/>
            </a:bodyPr>
            <a:lstStyle/>
            <a:p>
              <a:r>
                <a:rPr lang="nl-NL" sz="750" dirty="0">
                  <a:solidFill>
                    <a:prstClr val="black"/>
                  </a:solidFill>
                  <a:latin typeface="Aptos" panose="02110004020202020204"/>
                </a:rPr>
                <a:t>C.6.2.1</a:t>
              </a:r>
            </a:p>
          </p:txBody>
        </p:sp>
        <p:sp>
          <p:nvSpPr>
            <p:cNvPr id="15" name="Tekstvak 14">
              <a:extLst>
                <a:ext uri="{FF2B5EF4-FFF2-40B4-BE49-F238E27FC236}">
                  <a16:creationId xmlns:a16="http://schemas.microsoft.com/office/drawing/2014/main" id="{4FC3D257-2285-645E-3A22-3A078DEA757A}"/>
                </a:ext>
              </a:extLst>
            </p:cNvPr>
            <p:cNvSpPr txBox="1"/>
            <p:nvPr/>
          </p:nvSpPr>
          <p:spPr>
            <a:xfrm>
              <a:off x="5281152" y="2011419"/>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Aansluitingen/ allocatiepunten beheren</a:t>
              </a:r>
              <a:endParaRPr lang="nl-NL" sz="450" dirty="0">
                <a:solidFill>
                  <a:prstClr val="black"/>
                </a:solidFill>
                <a:latin typeface="Aptos" panose="02110004020202020204"/>
              </a:endParaRPr>
            </a:p>
          </p:txBody>
        </p:sp>
      </p:grpSp>
      <p:grpSp>
        <p:nvGrpSpPr>
          <p:cNvPr id="16" name="Groep 15">
            <a:extLst>
              <a:ext uri="{FF2B5EF4-FFF2-40B4-BE49-F238E27FC236}">
                <a16:creationId xmlns:a16="http://schemas.microsoft.com/office/drawing/2014/main" id="{A74806C1-A3C1-35D7-B2D7-DA0521FBE2B9}"/>
              </a:ext>
            </a:extLst>
          </p:cNvPr>
          <p:cNvGrpSpPr/>
          <p:nvPr/>
        </p:nvGrpSpPr>
        <p:grpSpPr>
          <a:xfrm>
            <a:off x="4617419" y="2900596"/>
            <a:ext cx="580697" cy="411802"/>
            <a:chOff x="1686815" y="4144136"/>
            <a:chExt cx="774263" cy="549069"/>
          </a:xfrm>
        </p:grpSpPr>
        <p:sp>
          <p:nvSpPr>
            <p:cNvPr id="17" name="Rechthoek: afgeronde hoeken 16">
              <a:extLst>
                <a:ext uri="{FF2B5EF4-FFF2-40B4-BE49-F238E27FC236}">
                  <a16:creationId xmlns:a16="http://schemas.microsoft.com/office/drawing/2014/main" id="{DFD4C3D6-0405-20E3-8C9E-65F85ABC6EF6}"/>
                </a:ext>
              </a:extLst>
            </p:cNvPr>
            <p:cNvSpPr/>
            <p:nvPr/>
          </p:nvSpPr>
          <p:spPr>
            <a:xfrm>
              <a:off x="1734949" y="4144136"/>
              <a:ext cx="696823" cy="479040"/>
            </a:xfrm>
            <a:prstGeom prst="roundRect">
              <a:avLst/>
            </a:prstGeom>
            <a:solidFill>
              <a:srgbClr val="EDEBF9"/>
            </a:solidFill>
            <a:ln w="3175" cap="flat" cmpd="sng" algn="ctr">
              <a:solidFill>
                <a:srgbClr val="821E7D">
                  <a:lumMod val="50000"/>
                </a:srgbClr>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8" name="Tekstvak 17">
              <a:extLst>
                <a:ext uri="{FF2B5EF4-FFF2-40B4-BE49-F238E27FC236}">
                  <a16:creationId xmlns:a16="http://schemas.microsoft.com/office/drawing/2014/main" id="{E62C2308-BB46-12CE-D6E3-64476C05B041}"/>
                </a:ext>
              </a:extLst>
            </p:cNvPr>
            <p:cNvSpPr txBox="1"/>
            <p:nvPr/>
          </p:nvSpPr>
          <p:spPr>
            <a:xfrm>
              <a:off x="1769450" y="4144136"/>
              <a:ext cx="650179" cy="276999"/>
            </a:xfrm>
            <a:prstGeom prst="rect">
              <a:avLst/>
            </a:prstGeom>
            <a:noFill/>
          </p:spPr>
          <p:txBody>
            <a:bodyPr wrap="none" rtlCol="0">
              <a:spAutoFit/>
            </a:bodyPr>
            <a:lstStyle/>
            <a:p>
              <a:r>
                <a:rPr lang="nl-NL" sz="750" dirty="0">
                  <a:solidFill>
                    <a:prstClr val="black"/>
                  </a:solidFill>
                  <a:latin typeface="Aptos" panose="02110004020202020204"/>
                </a:rPr>
                <a:t>C.4.2.3</a:t>
              </a:r>
            </a:p>
          </p:txBody>
        </p:sp>
        <p:sp>
          <p:nvSpPr>
            <p:cNvPr id="19" name="Tekstvak 18">
              <a:extLst>
                <a:ext uri="{FF2B5EF4-FFF2-40B4-BE49-F238E27FC236}">
                  <a16:creationId xmlns:a16="http://schemas.microsoft.com/office/drawing/2014/main" id="{0778EAB0-ADE2-F973-7775-6BF6D7EBFCB4}"/>
                </a:ext>
              </a:extLst>
            </p:cNvPr>
            <p:cNvSpPr txBox="1"/>
            <p:nvPr/>
          </p:nvSpPr>
          <p:spPr>
            <a:xfrm>
              <a:off x="1686815" y="429309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Metingen beschikbaar maken</a:t>
              </a:r>
              <a:endParaRPr lang="nl-NL" sz="450" dirty="0">
                <a:solidFill>
                  <a:prstClr val="black"/>
                </a:solidFill>
                <a:latin typeface="Aptos" panose="02110004020202020204"/>
              </a:endParaRPr>
            </a:p>
          </p:txBody>
        </p:sp>
      </p:grpSp>
      <p:grpSp>
        <p:nvGrpSpPr>
          <p:cNvPr id="20" name="Groep 19">
            <a:extLst>
              <a:ext uri="{FF2B5EF4-FFF2-40B4-BE49-F238E27FC236}">
                <a16:creationId xmlns:a16="http://schemas.microsoft.com/office/drawing/2014/main" id="{F0F7AB6A-2126-828F-7191-92965BB5F7B4}"/>
              </a:ext>
            </a:extLst>
          </p:cNvPr>
          <p:cNvGrpSpPr/>
          <p:nvPr/>
        </p:nvGrpSpPr>
        <p:grpSpPr>
          <a:xfrm>
            <a:off x="7040451" y="3307536"/>
            <a:ext cx="631047" cy="403250"/>
            <a:chOff x="3054664" y="3713014"/>
            <a:chExt cx="841396" cy="537666"/>
          </a:xfrm>
        </p:grpSpPr>
        <p:sp>
          <p:nvSpPr>
            <p:cNvPr id="21" name="Rechthoek: afgeronde hoeken 20">
              <a:extLst>
                <a:ext uri="{FF2B5EF4-FFF2-40B4-BE49-F238E27FC236}">
                  <a16:creationId xmlns:a16="http://schemas.microsoft.com/office/drawing/2014/main" id="{DA0FF626-6635-D5AE-0A0A-D6151C3ADF74}"/>
                </a:ext>
              </a:extLst>
            </p:cNvPr>
            <p:cNvSpPr/>
            <p:nvPr/>
          </p:nvSpPr>
          <p:spPr>
            <a:xfrm>
              <a:off x="3133702" y="372630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22" name="Tekstvak 21">
              <a:extLst>
                <a:ext uri="{FF2B5EF4-FFF2-40B4-BE49-F238E27FC236}">
                  <a16:creationId xmlns:a16="http://schemas.microsoft.com/office/drawing/2014/main" id="{81FF6CD0-F637-85B5-32ED-BE7ADBC77753}"/>
                </a:ext>
              </a:extLst>
            </p:cNvPr>
            <p:cNvSpPr txBox="1"/>
            <p:nvPr/>
          </p:nvSpPr>
          <p:spPr>
            <a:xfrm>
              <a:off x="3185773" y="3713014"/>
              <a:ext cx="650179" cy="276998"/>
            </a:xfrm>
            <a:prstGeom prst="rect">
              <a:avLst/>
            </a:prstGeom>
            <a:noFill/>
          </p:spPr>
          <p:txBody>
            <a:bodyPr wrap="none" rtlCol="0">
              <a:spAutoFit/>
            </a:bodyPr>
            <a:lstStyle/>
            <a:p>
              <a:r>
                <a:rPr lang="nl-NL" sz="750" dirty="0">
                  <a:solidFill>
                    <a:prstClr val="black"/>
                  </a:solidFill>
                  <a:latin typeface="Aptos" panose="02110004020202020204"/>
                </a:rPr>
                <a:t>C.6.3.3</a:t>
              </a:r>
            </a:p>
          </p:txBody>
        </p:sp>
        <p:sp>
          <p:nvSpPr>
            <p:cNvPr id="23" name="Tekstvak 22">
              <a:extLst>
                <a:ext uri="{FF2B5EF4-FFF2-40B4-BE49-F238E27FC236}">
                  <a16:creationId xmlns:a16="http://schemas.microsoft.com/office/drawing/2014/main" id="{9FB4705C-9028-E6CB-C017-9FAA60CDB22B}"/>
                </a:ext>
              </a:extLst>
            </p:cNvPr>
            <p:cNvSpPr txBox="1"/>
            <p:nvPr/>
          </p:nvSpPr>
          <p:spPr>
            <a:xfrm>
              <a:off x="3054664" y="3850571"/>
              <a:ext cx="841396"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Energie-uitwisseling beheren</a:t>
              </a:r>
              <a:endParaRPr lang="nl-NL" sz="450" dirty="0">
                <a:solidFill>
                  <a:prstClr val="black"/>
                </a:solidFill>
                <a:latin typeface="Aptos" panose="02110004020202020204"/>
              </a:endParaRPr>
            </a:p>
          </p:txBody>
        </p:sp>
      </p:grpSp>
      <p:grpSp>
        <p:nvGrpSpPr>
          <p:cNvPr id="30" name="Groep 29">
            <a:extLst>
              <a:ext uri="{FF2B5EF4-FFF2-40B4-BE49-F238E27FC236}">
                <a16:creationId xmlns:a16="http://schemas.microsoft.com/office/drawing/2014/main" id="{ADE7B035-353C-8A32-F4AB-75F11D8BC46A}"/>
              </a:ext>
            </a:extLst>
          </p:cNvPr>
          <p:cNvGrpSpPr/>
          <p:nvPr/>
        </p:nvGrpSpPr>
        <p:grpSpPr>
          <a:xfrm>
            <a:off x="414191" y="2807513"/>
            <a:ext cx="631047" cy="462499"/>
            <a:chOff x="3635216" y="3363221"/>
            <a:chExt cx="841396" cy="616666"/>
          </a:xfrm>
        </p:grpSpPr>
        <p:sp>
          <p:nvSpPr>
            <p:cNvPr id="31" name="Rechthoek: afgeronde hoeken 30">
              <a:extLst>
                <a:ext uri="{FF2B5EF4-FFF2-40B4-BE49-F238E27FC236}">
                  <a16:creationId xmlns:a16="http://schemas.microsoft.com/office/drawing/2014/main" id="{2E688409-88E5-E0A3-70A9-608C94E0C900}"/>
                </a:ext>
              </a:extLst>
            </p:cNvPr>
            <p:cNvSpPr/>
            <p:nvPr/>
          </p:nvSpPr>
          <p:spPr>
            <a:xfrm>
              <a:off x="3683597" y="3380453"/>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32" name="Tekstvak 31">
              <a:extLst>
                <a:ext uri="{FF2B5EF4-FFF2-40B4-BE49-F238E27FC236}">
                  <a16:creationId xmlns:a16="http://schemas.microsoft.com/office/drawing/2014/main" id="{B338370D-F246-4615-B698-7EF23C2E1912}"/>
                </a:ext>
              </a:extLst>
            </p:cNvPr>
            <p:cNvSpPr txBox="1"/>
            <p:nvPr/>
          </p:nvSpPr>
          <p:spPr>
            <a:xfrm>
              <a:off x="3635216" y="3487444"/>
              <a:ext cx="841396" cy="492443"/>
            </a:xfrm>
            <a:prstGeom prst="rect">
              <a:avLst/>
            </a:prstGeom>
            <a:noFill/>
          </p:spPr>
          <p:txBody>
            <a:bodyPr wrap="square">
              <a:spAutoFit/>
            </a:bodyPr>
            <a:lstStyle/>
            <a:p>
              <a:pPr algn="ctr"/>
              <a:r>
                <a:rPr lang="nl-NL" sz="450" dirty="0" err="1">
                  <a:solidFill>
                    <a:srgbClr val="333333"/>
                  </a:solidFill>
                  <a:latin typeface="Open Sans" panose="020B0606030504020204" pitchFamily="34" charset="0"/>
                </a:rPr>
                <a:t>Klantovereen</a:t>
              </a:r>
              <a:r>
                <a:rPr lang="nl-NL" sz="450" dirty="0">
                  <a:solidFill>
                    <a:srgbClr val="333333"/>
                  </a:solidFill>
                  <a:latin typeface="Open Sans" panose="020B0606030504020204" pitchFamily="34" charset="0"/>
                </a:rPr>
                <a:t>-komsten afsluiten en beheren</a:t>
              </a:r>
              <a:endParaRPr lang="nl-NL" sz="450" dirty="0">
                <a:solidFill>
                  <a:prstClr val="black"/>
                </a:solidFill>
                <a:latin typeface="Aptos" panose="02110004020202020204"/>
              </a:endParaRPr>
            </a:p>
          </p:txBody>
        </p:sp>
        <p:sp>
          <p:nvSpPr>
            <p:cNvPr id="33" name="Tekstvak 32">
              <a:extLst>
                <a:ext uri="{FF2B5EF4-FFF2-40B4-BE49-F238E27FC236}">
                  <a16:creationId xmlns:a16="http://schemas.microsoft.com/office/drawing/2014/main" id="{7388E41C-3F85-3EC0-7370-418FE6BFB76C}"/>
                </a:ext>
              </a:extLst>
            </p:cNvPr>
            <p:cNvSpPr txBox="1"/>
            <p:nvPr/>
          </p:nvSpPr>
          <p:spPr>
            <a:xfrm>
              <a:off x="3735123" y="3363221"/>
              <a:ext cx="650179" cy="276999"/>
            </a:xfrm>
            <a:prstGeom prst="rect">
              <a:avLst/>
            </a:prstGeom>
            <a:noFill/>
          </p:spPr>
          <p:txBody>
            <a:bodyPr wrap="none" rtlCol="0">
              <a:spAutoFit/>
            </a:bodyPr>
            <a:lstStyle/>
            <a:p>
              <a:r>
                <a:rPr lang="nl-NL" sz="750" dirty="0">
                  <a:solidFill>
                    <a:prstClr val="black"/>
                  </a:solidFill>
                  <a:latin typeface="Aptos" panose="02110004020202020204"/>
                </a:rPr>
                <a:t>C.1.2.2</a:t>
              </a:r>
            </a:p>
          </p:txBody>
        </p:sp>
      </p:grpSp>
      <p:grpSp>
        <p:nvGrpSpPr>
          <p:cNvPr id="34" name="Groep 33">
            <a:extLst>
              <a:ext uri="{FF2B5EF4-FFF2-40B4-BE49-F238E27FC236}">
                <a16:creationId xmlns:a16="http://schemas.microsoft.com/office/drawing/2014/main" id="{6A27DFDB-D077-EF5C-B74B-A355A0E16238}"/>
              </a:ext>
            </a:extLst>
          </p:cNvPr>
          <p:cNvGrpSpPr/>
          <p:nvPr/>
        </p:nvGrpSpPr>
        <p:grpSpPr>
          <a:xfrm>
            <a:off x="849071" y="3298395"/>
            <a:ext cx="647144" cy="393734"/>
            <a:chOff x="4004846" y="1084014"/>
            <a:chExt cx="862859" cy="524979"/>
          </a:xfrm>
        </p:grpSpPr>
        <p:sp>
          <p:nvSpPr>
            <p:cNvPr id="35" name="Rechthoek: afgeronde hoeken 34">
              <a:extLst>
                <a:ext uri="{FF2B5EF4-FFF2-40B4-BE49-F238E27FC236}">
                  <a16:creationId xmlns:a16="http://schemas.microsoft.com/office/drawing/2014/main" id="{E8F615EE-CA5C-06C9-464B-BCBC5C2E78D2}"/>
                </a:ext>
              </a:extLst>
            </p:cNvPr>
            <p:cNvSpPr/>
            <p:nvPr/>
          </p:nvSpPr>
          <p:spPr>
            <a:xfrm>
              <a:off x="4062762" y="10840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36" name="Tekstvak 35">
              <a:extLst>
                <a:ext uri="{FF2B5EF4-FFF2-40B4-BE49-F238E27FC236}">
                  <a16:creationId xmlns:a16="http://schemas.microsoft.com/office/drawing/2014/main" id="{733900C4-CD08-42B1-96EE-15EC81A3FF6A}"/>
                </a:ext>
              </a:extLst>
            </p:cNvPr>
            <p:cNvSpPr txBox="1"/>
            <p:nvPr/>
          </p:nvSpPr>
          <p:spPr>
            <a:xfrm>
              <a:off x="4134442" y="1096089"/>
              <a:ext cx="650179" cy="276999"/>
            </a:xfrm>
            <a:prstGeom prst="rect">
              <a:avLst/>
            </a:prstGeom>
            <a:noFill/>
          </p:spPr>
          <p:txBody>
            <a:bodyPr wrap="none" rtlCol="0">
              <a:spAutoFit/>
            </a:bodyPr>
            <a:lstStyle/>
            <a:p>
              <a:r>
                <a:rPr lang="nl-NL" sz="750" dirty="0">
                  <a:solidFill>
                    <a:prstClr val="black"/>
                  </a:solidFill>
                  <a:latin typeface="Aptos" panose="02110004020202020204"/>
                </a:rPr>
                <a:t>C.1.3.3</a:t>
              </a:r>
            </a:p>
          </p:txBody>
        </p:sp>
        <p:sp>
          <p:nvSpPr>
            <p:cNvPr id="37" name="Tekstvak 36">
              <a:extLst>
                <a:ext uri="{FF2B5EF4-FFF2-40B4-BE49-F238E27FC236}">
                  <a16:creationId xmlns:a16="http://schemas.microsoft.com/office/drawing/2014/main" id="{887FB6FA-22D7-8C18-A67B-BA7156EED64B}"/>
                </a:ext>
              </a:extLst>
            </p:cNvPr>
            <p:cNvSpPr txBox="1"/>
            <p:nvPr/>
          </p:nvSpPr>
          <p:spPr>
            <a:xfrm>
              <a:off x="4004846" y="1208883"/>
              <a:ext cx="862859"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Openstaande vorderingen innen</a:t>
              </a:r>
              <a:endParaRPr lang="nl-NL" sz="450" dirty="0">
                <a:solidFill>
                  <a:prstClr val="black"/>
                </a:solidFill>
                <a:latin typeface="Aptos" panose="02110004020202020204"/>
              </a:endParaRPr>
            </a:p>
          </p:txBody>
        </p:sp>
      </p:grpSp>
      <p:grpSp>
        <p:nvGrpSpPr>
          <p:cNvPr id="38" name="Groep 37">
            <a:extLst>
              <a:ext uri="{FF2B5EF4-FFF2-40B4-BE49-F238E27FC236}">
                <a16:creationId xmlns:a16="http://schemas.microsoft.com/office/drawing/2014/main" id="{0C6BAB65-E2FE-3276-0ACD-D72EACA03C89}"/>
              </a:ext>
            </a:extLst>
          </p:cNvPr>
          <p:cNvGrpSpPr/>
          <p:nvPr/>
        </p:nvGrpSpPr>
        <p:grpSpPr>
          <a:xfrm>
            <a:off x="431039" y="2435109"/>
            <a:ext cx="580697" cy="421882"/>
            <a:chOff x="2565924" y="2446856"/>
            <a:chExt cx="774263" cy="562509"/>
          </a:xfrm>
        </p:grpSpPr>
        <p:sp>
          <p:nvSpPr>
            <p:cNvPr id="39" name="Rechthoek: afgeronde hoeken 38">
              <a:extLst>
                <a:ext uri="{FF2B5EF4-FFF2-40B4-BE49-F238E27FC236}">
                  <a16:creationId xmlns:a16="http://schemas.microsoft.com/office/drawing/2014/main" id="{C0761714-06A8-4558-6EA1-395F34B97991}"/>
                </a:ext>
              </a:extLst>
            </p:cNvPr>
            <p:cNvSpPr/>
            <p:nvPr/>
          </p:nvSpPr>
          <p:spPr>
            <a:xfrm>
              <a:off x="2588304" y="244685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40" name="Tekstvak 39">
              <a:extLst>
                <a:ext uri="{FF2B5EF4-FFF2-40B4-BE49-F238E27FC236}">
                  <a16:creationId xmlns:a16="http://schemas.microsoft.com/office/drawing/2014/main" id="{8623EA41-1AEF-E88A-61D9-F4D37C5B31A3}"/>
                </a:ext>
              </a:extLst>
            </p:cNvPr>
            <p:cNvSpPr txBox="1"/>
            <p:nvPr/>
          </p:nvSpPr>
          <p:spPr>
            <a:xfrm>
              <a:off x="2655740" y="2446856"/>
              <a:ext cx="650179" cy="276999"/>
            </a:xfrm>
            <a:prstGeom prst="rect">
              <a:avLst/>
            </a:prstGeom>
            <a:noFill/>
          </p:spPr>
          <p:txBody>
            <a:bodyPr wrap="none" rtlCol="0">
              <a:spAutoFit/>
            </a:bodyPr>
            <a:lstStyle/>
            <a:p>
              <a:r>
                <a:rPr lang="nl-NL" sz="750" dirty="0">
                  <a:solidFill>
                    <a:prstClr val="black"/>
                  </a:solidFill>
                  <a:latin typeface="Aptos" panose="02110004020202020204"/>
                </a:rPr>
                <a:t>C.1.2.1</a:t>
              </a:r>
            </a:p>
          </p:txBody>
        </p:sp>
        <p:sp>
          <p:nvSpPr>
            <p:cNvPr id="41" name="Tekstvak 40">
              <a:extLst>
                <a:ext uri="{FF2B5EF4-FFF2-40B4-BE49-F238E27FC236}">
                  <a16:creationId xmlns:a16="http://schemas.microsoft.com/office/drawing/2014/main" id="{202B6646-CCC1-4284-59AD-BB11DD5AF72F}"/>
                </a:ext>
              </a:extLst>
            </p:cNvPr>
            <p:cNvSpPr txBox="1"/>
            <p:nvPr/>
          </p:nvSpPr>
          <p:spPr>
            <a:xfrm>
              <a:off x="2565924" y="260925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Producten aan klanten offreren</a:t>
              </a:r>
              <a:endParaRPr lang="nl-NL" sz="450" dirty="0">
                <a:solidFill>
                  <a:prstClr val="black"/>
                </a:solidFill>
                <a:latin typeface="Aptos" panose="02110004020202020204"/>
              </a:endParaRPr>
            </a:p>
          </p:txBody>
        </p:sp>
      </p:grpSp>
      <p:grpSp>
        <p:nvGrpSpPr>
          <p:cNvPr id="43" name="Groep 42">
            <a:extLst>
              <a:ext uri="{FF2B5EF4-FFF2-40B4-BE49-F238E27FC236}">
                <a16:creationId xmlns:a16="http://schemas.microsoft.com/office/drawing/2014/main" id="{9AEFB8C5-1F70-4D1F-1558-8D9F91AD595F}"/>
              </a:ext>
            </a:extLst>
          </p:cNvPr>
          <p:cNvGrpSpPr/>
          <p:nvPr/>
        </p:nvGrpSpPr>
        <p:grpSpPr>
          <a:xfrm>
            <a:off x="397523" y="1855844"/>
            <a:ext cx="673519" cy="460172"/>
            <a:chOff x="1591747" y="1003429"/>
            <a:chExt cx="898025" cy="613562"/>
          </a:xfrm>
        </p:grpSpPr>
        <p:sp>
          <p:nvSpPr>
            <p:cNvPr id="49" name="Rechthoek: afgeronde hoeken 48">
              <a:extLst>
                <a:ext uri="{FF2B5EF4-FFF2-40B4-BE49-F238E27FC236}">
                  <a16:creationId xmlns:a16="http://schemas.microsoft.com/office/drawing/2014/main" id="{D9C4A438-0522-0033-6090-67864D177A43}"/>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51" name="Tekstvak 50">
              <a:extLst>
                <a:ext uri="{FF2B5EF4-FFF2-40B4-BE49-F238E27FC236}">
                  <a16:creationId xmlns:a16="http://schemas.microsoft.com/office/drawing/2014/main" id="{2DBFC353-75EB-CC19-666E-9288EC78AD18}"/>
                </a:ext>
              </a:extLst>
            </p:cNvPr>
            <p:cNvSpPr txBox="1"/>
            <p:nvPr/>
          </p:nvSpPr>
          <p:spPr>
            <a:xfrm>
              <a:off x="1591747" y="1124548"/>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54" name="Tekstvak 53">
              <a:extLst>
                <a:ext uri="{FF2B5EF4-FFF2-40B4-BE49-F238E27FC236}">
                  <a16:creationId xmlns:a16="http://schemas.microsoft.com/office/drawing/2014/main" id="{5D5975F4-2452-DC83-1395-D3B764D23D87}"/>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grpSp>
        <p:nvGrpSpPr>
          <p:cNvPr id="55" name="Groep 54">
            <a:extLst>
              <a:ext uri="{FF2B5EF4-FFF2-40B4-BE49-F238E27FC236}">
                <a16:creationId xmlns:a16="http://schemas.microsoft.com/office/drawing/2014/main" id="{9086194D-A406-5EBD-AE8D-5B8C21C05EF4}"/>
              </a:ext>
            </a:extLst>
          </p:cNvPr>
          <p:cNvGrpSpPr/>
          <p:nvPr/>
        </p:nvGrpSpPr>
        <p:grpSpPr>
          <a:xfrm>
            <a:off x="1862183" y="1931906"/>
            <a:ext cx="623585" cy="359280"/>
            <a:chOff x="4598281" y="6239979"/>
            <a:chExt cx="831447" cy="479040"/>
          </a:xfrm>
        </p:grpSpPr>
        <p:sp>
          <p:nvSpPr>
            <p:cNvPr id="58" name="Rechthoek: afgeronde hoeken 57">
              <a:extLst>
                <a:ext uri="{FF2B5EF4-FFF2-40B4-BE49-F238E27FC236}">
                  <a16:creationId xmlns:a16="http://schemas.microsoft.com/office/drawing/2014/main" id="{A648BB56-4F7B-E142-7F76-D45C55035460}"/>
                </a:ext>
              </a:extLst>
            </p:cNvPr>
            <p:cNvSpPr/>
            <p:nvPr/>
          </p:nvSpPr>
          <p:spPr>
            <a:xfrm>
              <a:off x="4669479" y="6239979"/>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9" name="Tekstvak 58">
              <a:extLst>
                <a:ext uri="{FF2B5EF4-FFF2-40B4-BE49-F238E27FC236}">
                  <a16:creationId xmlns:a16="http://schemas.microsoft.com/office/drawing/2014/main" id="{EE119FE6-6CC3-D14B-1EAF-D534B93F8027}"/>
                </a:ext>
              </a:extLst>
            </p:cNvPr>
            <p:cNvSpPr txBox="1"/>
            <p:nvPr/>
          </p:nvSpPr>
          <p:spPr>
            <a:xfrm>
              <a:off x="4708241" y="6265535"/>
              <a:ext cx="650179" cy="276999"/>
            </a:xfrm>
            <a:prstGeom prst="rect">
              <a:avLst/>
            </a:prstGeom>
            <a:noFill/>
          </p:spPr>
          <p:txBody>
            <a:bodyPr wrap="none" rtlCol="0">
              <a:spAutoFit/>
            </a:bodyPr>
            <a:lstStyle/>
            <a:p>
              <a:r>
                <a:rPr lang="nl-NL" sz="750" dirty="0">
                  <a:solidFill>
                    <a:prstClr val="black"/>
                  </a:solidFill>
                  <a:latin typeface="Aptos" panose="02110004020202020204"/>
                </a:rPr>
                <a:t>C.2.1.1</a:t>
              </a:r>
            </a:p>
          </p:txBody>
        </p:sp>
        <p:sp>
          <p:nvSpPr>
            <p:cNvPr id="60" name="Tekstvak 59">
              <a:extLst>
                <a:ext uri="{FF2B5EF4-FFF2-40B4-BE49-F238E27FC236}">
                  <a16:creationId xmlns:a16="http://schemas.microsoft.com/office/drawing/2014/main" id="{01F9F715-4E81-41EA-7B7C-D22B9F163766}"/>
                </a:ext>
              </a:extLst>
            </p:cNvPr>
            <p:cNvSpPr txBox="1"/>
            <p:nvPr/>
          </p:nvSpPr>
          <p:spPr>
            <a:xfrm>
              <a:off x="4598281" y="6392626"/>
              <a:ext cx="831447"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Energietransport bewaken</a:t>
              </a:r>
              <a:endParaRPr lang="nl-NL" sz="450" dirty="0">
                <a:solidFill>
                  <a:prstClr val="black"/>
                </a:solidFill>
                <a:latin typeface="Aptos" panose="02110004020202020204"/>
              </a:endParaRPr>
            </a:p>
          </p:txBody>
        </p:sp>
      </p:grpSp>
      <p:cxnSp>
        <p:nvCxnSpPr>
          <p:cNvPr id="63" name="Rechte verbindingslijn 62">
            <a:extLst>
              <a:ext uri="{FF2B5EF4-FFF2-40B4-BE49-F238E27FC236}">
                <a16:creationId xmlns:a16="http://schemas.microsoft.com/office/drawing/2014/main" id="{03DBF3F5-291F-CBC5-AFB9-55E0A2916412}"/>
              </a:ext>
            </a:extLst>
          </p:cNvPr>
          <p:cNvCxnSpPr>
            <a:cxnSpLocks/>
            <a:stCxn id="90" idx="4"/>
            <a:endCxn id="92" idx="0"/>
          </p:cNvCxnSpPr>
          <p:nvPr/>
        </p:nvCxnSpPr>
        <p:spPr>
          <a:xfrm flipH="1">
            <a:off x="1055415" y="2135431"/>
            <a:ext cx="2323" cy="820174"/>
          </a:xfrm>
          <a:prstGeom prst="line">
            <a:avLst/>
          </a:prstGeom>
          <a:noFill/>
          <a:ln w="38100" cap="flat" cmpd="sng" algn="ctr">
            <a:solidFill>
              <a:srgbClr val="156082"/>
            </a:solidFill>
            <a:prstDash val="solid"/>
            <a:miter lim="800000"/>
          </a:ln>
          <a:effectLst/>
        </p:spPr>
      </p:cxnSp>
      <p:cxnSp>
        <p:nvCxnSpPr>
          <p:cNvPr id="64" name="Rechte verbindingslijn 63">
            <a:extLst>
              <a:ext uri="{FF2B5EF4-FFF2-40B4-BE49-F238E27FC236}">
                <a16:creationId xmlns:a16="http://schemas.microsoft.com/office/drawing/2014/main" id="{EC7E6548-A4DE-9107-0FDD-88799415DC0F}"/>
              </a:ext>
            </a:extLst>
          </p:cNvPr>
          <p:cNvCxnSpPr>
            <a:cxnSpLocks/>
            <a:stCxn id="95" idx="6"/>
            <a:endCxn id="93" idx="2"/>
          </p:cNvCxnSpPr>
          <p:nvPr/>
        </p:nvCxnSpPr>
        <p:spPr>
          <a:xfrm flipV="1">
            <a:off x="5227000" y="2553183"/>
            <a:ext cx="1789884" cy="701886"/>
          </a:xfrm>
          <a:prstGeom prst="line">
            <a:avLst/>
          </a:prstGeom>
          <a:noFill/>
          <a:ln w="38100" cap="flat" cmpd="sng" algn="ctr">
            <a:solidFill>
              <a:srgbClr val="156082"/>
            </a:solidFill>
            <a:prstDash val="solid"/>
            <a:miter lim="800000"/>
          </a:ln>
          <a:effectLst/>
        </p:spPr>
      </p:cxnSp>
      <p:cxnSp>
        <p:nvCxnSpPr>
          <p:cNvPr id="65" name="Rechte verbindingslijn 64">
            <a:extLst>
              <a:ext uri="{FF2B5EF4-FFF2-40B4-BE49-F238E27FC236}">
                <a16:creationId xmlns:a16="http://schemas.microsoft.com/office/drawing/2014/main" id="{8E8CEAF0-B47A-32DB-ED60-3A8FA580555A}"/>
              </a:ext>
            </a:extLst>
          </p:cNvPr>
          <p:cNvCxnSpPr>
            <a:cxnSpLocks/>
            <a:stCxn id="92" idx="6"/>
            <a:endCxn id="93" idx="2"/>
          </p:cNvCxnSpPr>
          <p:nvPr/>
        </p:nvCxnSpPr>
        <p:spPr>
          <a:xfrm flipV="1">
            <a:off x="1111674" y="2553183"/>
            <a:ext cx="5905210" cy="454887"/>
          </a:xfrm>
          <a:prstGeom prst="line">
            <a:avLst/>
          </a:prstGeom>
          <a:noFill/>
          <a:ln w="38100" cap="flat" cmpd="sng" algn="ctr">
            <a:solidFill>
              <a:srgbClr val="156082"/>
            </a:solidFill>
            <a:prstDash val="solid"/>
            <a:miter lim="800000"/>
          </a:ln>
          <a:effectLst/>
        </p:spPr>
      </p:cxnSp>
      <p:cxnSp>
        <p:nvCxnSpPr>
          <p:cNvPr id="71" name="Rechte verbindingslijn 70">
            <a:extLst>
              <a:ext uri="{FF2B5EF4-FFF2-40B4-BE49-F238E27FC236}">
                <a16:creationId xmlns:a16="http://schemas.microsoft.com/office/drawing/2014/main" id="{F79696E0-789E-2BCD-E7C9-C5314B3F595E}"/>
              </a:ext>
            </a:extLst>
          </p:cNvPr>
          <p:cNvCxnSpPr>
            <a:cxnSpLocks/>
            <a:stCxn id="94" idx="5"/>
            <a:endCxn id="100" idx="1"/>
          </p:cNvCxnSpPr>
          <p:nvPr/>
        </p:nvCxnSpPr>
        <p:spPr>
          <a:xfrm>
            <a:off x="5180567" y="2910001"/>
            <a:ext cx="1853996" cy="610839"/>
          </a:xfrm>
          <a:prstGeom prst="line">
            <a:avLst/>
          </a:prstGeom>
          <a:noFill/>
          <a:ln w="38100" cap="flat" cmpd="sng" algn="ctr">
            <a:solidFill>
              <a:srgbClr val="156082"/>
            </a:solidFill>
            <a:prstDash val="solid"/>
            <a:miter lim="800000"/>
          </a:ln>
          <a:effectLst/>
        </p:spPr>
      </p:cxnSp>
      <p:cxnSp>
        <p:nvCxnSpPr>
          <p:cNvPr id="75" name="Rechte verbindingslijn 74">
            <a:extLst>
              <a:ext uri="{FF2B5EF4-FFF2-40B4-BE49-F238E27FC236}">
                <a16:creationId xmlns:a16="http://schemas.microsoft.com/office/drawing/2014/main" id="{9148ECC7-F96C-676D-EA94-FC9B415C032F}"/>
              </a:ext>
            </a:extLst>
          </p:cNvPr>
          <p:cNvCxnSpPr>
            <a:cxnSpLocks/>
            <a:stCxn id="99" idx="7"/>
            <a:endCxn id="84" idx="4"/>
          </p:cNvCxnSpPr>
          <p:nvPr/>
        </p:nvCxnSpPr>
        <p:spPr>
          <a:xfrm flipV="1">
            <a:off x="2339170" y="2170027"/>
            <a:ext cx="131315" cy="277616"/>
          </a:xfrm>
          <a:prstGeom prst="line">
            <a:avLst/>
          </a:prstGeom>
          <a:noFill/>
          <a:ln w="38100" cap="flat" cmpd="sng" algn="ctr">
            <a:solidFill>
              <a:srgbClr val="156082"/>
            </a:solidFill>
            <a:prstDash val="solid"/>
            <a:miter lim="800000"/>
          </a:ln>
          <a:effectLst/>
        </p:spPr>
      </p:cxnSp>
      <p:cxnSp>
        <p:nvCxnSpPr>
          <p:cNvPr id="78" name="Rechte verbindingslijn 77">
            <a:extLst>
              <a:ext uri="{FF2B5EF4-FFF2-40B4-BE49-F238E27FC236}">
                <a16:creationId xmlns:a16="http://schemas.microsoft.com/office/drawing/2014/main" id="{8727D4EC-1B60-A71D-E9A0-21F5E995C0C3}"/>
              </a:ext>
            </a:extLst>
          </p:cNvPr>
          <p:cNvCxnSpPr>
            <a:cxnSpLocks/>
            <a:stCxn id="99" idx="6"/>
            <a:endCxn id="94" idx="2"/>
          </p:cNvCxnSpPr>
          <p:nvPr/>
        </p:nvCxnSpPr>
        <p:spPr>
          <a:xfrm>
            <a:off x="2355648" y="2484741"/>
            <a:ext cx="2728880" cy="388162"/>
          </a:xfrm>
          <a:prstGeom prst="line">
            <a:avLst/>
          </a:prstGeom>
          <a:noFill/>
          <a:ln w="38100" cap="flat" cmpd="sng" algn="ctr">
            <a:solidFill>
              <a:srgbClr val="156082"/>
            </a:solidFill>
            <a:prstDash val="solid"/>
            <a:miter lim="800000"/>
          </a:ln>
          <a:effectLst/>
        </p:spPr>
      </p:cxnSp>
      <p:cxnSp>
        <p:nvCxnSpPr>
          <p:cNvPr id="79" name="Rechte verbindingslijn 78">
            <a:extLst>
              <a:ext uri="{FF2B5EF4-FFF2-40B4-BE49-F238E27FC236}">
                <a16:creationId xmlns:a16="http://schemas.microsoft.com/office/drawing/2014/main" id="{47BBCC0B-4740-C9E3-C7FF-5C958107A4A9}"/>
              </a:ext>
            </a:extLst>
          </p:cNvPr>
          <p:cNvCxnSpPr>
            <a:cxnSpLocks/>
            <a:stCxn id="98" idx="0"/>
            <a:endCxn id="84" idx="4"/>
          </p:cNvCxnSpPr>
          <p:nvPr/>
        </p:nvCxnSpPr>
        <p:spPr>
          <a:xfrm flipV="1">
            <a:off x="2468495" y="2170026"/>
            <a:ext cx="1990" cy="1090851"/>
          </a:xfrm>
          <a:prstGeom prst="line">
            <a:avLst/>
          </a:prstGeom>
          <a:noFill/>
          <a:ln w="38100" cap="flat" cmpd="sng" algn="ctr">
            <a:solidFill>
              <a:srgbClr val="156082"/>
            </a:solidFill>
            <a:prstDash val="solid"/>
            <a:miter lim="800000"/>
          </a:ln>
          <a:effectLst/>
        </p:spPr>
      </p:cxnSp>
      <p:cxnSp>
        <p:nvCxnSpPr>
          <p:cNvPr id="83" name="Rechte verbindingslijn 82">
            <a:extLst>
              <a:ext uri="{FF2B5EF4-FFF2-40B4-BE49-F238E27FC236}">
                <a16:creationId xmlns:a16="http://schemas.microsoft.com/office/drawing/2014/main" id="{F5281583-6174-E7C0-F696-AF6B0A654947}"/>
              </a:ext>
            </a:extLst>
          </p:cNvPr>
          <p:cNvCxnSpPr>
            <a:cxnSpLocks/>
            <a:stCxn id="101" idx="6"/>
            <a:endCxn id="100" idx="2"/>
          </p:cNvCxnSpPr>
          <p:nvPr/>
        </p:nvCxnSpPr>
        <p:spPr>
          <a:xfrm>
            <a:off x="1553118" y="3549606"/>
            <a:ext cx="5464967" cy="8333"/>
          </a:xfrm>
          <a:prstGeom prst="line">
            <a:avLst/>
          </a:prstGeom>
          <a:noFill/>
          <a:ln w="38100" cap="flat" cmpd="sng" algn="ctr">
            <a:solidFill>
              <a:srgbClr val="156082"/>
            </a:solidFill>
            <a:prstDash val="solid"/>
            <a:miter lim="800000"/>
          </a:ln>
          <a:effectLst/>
        </p:spPr>
      </p:cxnSp>
      <p:sp>
        <p:nvSpPr>
          <p:cNvPr id="84" name="Ovaal 83">
            <a:extLst>
              <a:ext uri="{FF2B5EF4-FFF2-40B4-BE49-F238E27FC236}">
                <a16:creationId xmlns:a16="http://schemas.microsoft.com/office/drawing/2014/main" id="{3327B411-CDF8-9F09-FB4D-F3E78527839F}"/>
              </a:ext>
            </a:extLst>
          </p:cNvPr>
          <p:cNvSpPr/>
          <p:nvPr/>
        </p:nvSpPr>
        <p:spPr>
          <a:xfrm>
            <a:off x="2414225" y="2065096"/>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7</a:t>
            </a:r>
          </a:p>
        </p:txBody>
      </p:sp>
      <p:cxnSp>
        <p:nvCxnSpPr>
          <p:cNvPr id="85" name="Rechte verbindingslijn 84">
            <a:extLst>
              <a:ext uri="{FF2B5EF4-FFF2-40B4-BE49-F238E27FC236}">
                <a16:creationId xmlns:a16="http://schemas.microsoft.com/office/drawing/2014/main" id="{0501E317-468F-2E07-895F-3C38F9F57CFF}"/>
              </a:ext>
            </a:extLst>
          </p:cNvPr>
          <p:cNvCxnSpPr>
            <a:cxnSpLocks/>
            <a:stCxn id="101" idx="1"/>
            <a:endCxn id="90" idx="5"/>
          </p:cNvCxnSpPr>
          <p:nvPr/>
        </p:nvCxnSpPr>
        <p:spPr>
          <a:xfrm flipH="1" flipV="1">
            <a:off x="1097519" y="2120065"/>
            <a:ext cx="359559" cy="1392443"/>
          </a:xfrm>
          <a:prstGeom prst="line">
            <a:avLst/>
          </a:prstGeom>
          <a:noFill/>
          <a:ln w="38100" cap="flat" cmpd="sng" algn="ctr">
            <a:solidFill>
              <a:srgbClr val="156082"/>
            </a:solidFill>
            <a:prstDash val="solid"/>
            <a:miter lim="800000"/>
          </a:ln>
          <a:effectLst/>
        </p:spPr>
      </p:cxnSp>
      <p:cxnSp>
        <p:nvCxnSpPr>
          <p:cNvPr id="89" name="Rechte verbindingslijn 88">
            <a:extLst>
              <a:ext uri="{FF2B5EF4-FFF2-40B4-BE49-F238E27FC236}">
                <a16:creationId xmlns:a16="http://schemas.microsoft.com/office/drawing/2014/main" id="{4FD03444-6102-344F-8F2D-D726FFED4C9D}"/>
              </a:ext>
            </a:extLst>
          </p:cNvPr>
          <p:cNvCxnSpPr>
            <a:cxnSpLocks/>
            <a:stCxn id="98" idx="6"/>
            <a:endCxn id="95" idx="2"/>
          </p:cNvCxnSpPr>
          <p:nvPr/>
        </p:nvCxnSpPr>
        <p:spPr>
          <a:xfrm flipV="1">
            <a:off x="2524754" y="3255069"/>
            <a:ext cx="2589728" cy="58274"/>
          </a:xfrm>
          <a:prstGeom prst="line">
            <a:avLst/>
          </a:prstGeom>
          <a:noFill/>
          <a:ln w="38100" cap="flat" cmpd="sng" algn="ctr">
            <a:solidFill>
              <a:srgbClr val="156082"/>
            </a:solidFill>
            <a:prstDash val="solid"/>
            <a:miter lim="800000"/>
          </a:ln>
          <a:effectLst/>
        </p:spPr>
      </p:cxnSp>
      <p:sp>
        <p:nvSpPr>
          <p:cNvPr id="90" name="Ovaal 89">
            <a:extLst>
              <a:ext uri="{FF2B5EF4-FFF2-40B4-BE49-F238E27FC236}">
                <a16:creationId xmlns:a16="http://schemas.microsoft.com/office/drawing/2014/main" id="{CA331DD6-A28B-05BE-F015-2F6DA9430CD5}"/>
              </a:ext>
            </a:extLst>
          </p:cNvPr>
          <p:cNvSpPr/>
          <p:nvPr/>
        </p:nvSpPr>
        <p:spPr>
          <a:xfrm>
            <a:off x="1001479" y="2030501"/>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1</a:t>
            </a:r>
          </a:p>
        </p:txBody>
      </p:sp>
      <p:sp>
        <p:nvSpPr>
          <p:cNvPr id="91" name="Ovaal 90">
            <a:extLst>
              <a:ext uri="{FF2B5EF4-FFF2-40B4-BE49-F238E27FC236}">
                <a16:creationId xmlns:a16="http://schemas.microsoft.com/office/drawing/2014/main" id="{F7AF2626-BB47-1C23-E9E3-E416B7CDADD5}"/>
              </a:ext>
            </a:extLst>
          </p:cNvPr>
          <p:cNvSpPr/>
          <p:nvPr/>
        </p:nvSpPr>
        <p:spPr>
          <a:xfrm>
            <a:off x="1004318" y="2557451"/>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2</a:t>
            </a:r>
          </a:p>
        </p:txBody>
      </p:sp>
      <p:sp>
        <p:nvSpPr>
          <p:cNvPr id="92" name="Ovaal 91">
            <a:extLst>
              <a:ext uri="{FF2B5EF4-FFF2-40B4-BE49-F238E27FC236}">
                <a16:creationId xmlns:a16="http://schemas.microsoft.com/office/drawing/2014/main" id="{97A60A3F-3897-91A1-90B6-EABBAC7E54C0}"/>
              </a:ext>
            </a:extLst>
          </p:cNvPr>
          <p:cNvSpPr/>
          <p:nvPr/>
        </p:nvSpPr>
        <p:spPr>
          <a:xfrm>
            <a:off x="999156" y="2955605"/>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3</a:t>
            </a:r>
          </a:p>
        </p:txBody>
      </p:sp>
      <p:sp>
        <p:nvSpPr>
          <p:cNvPr id="93" name="Ovaal 92">
            <a:extLst>
              <a:ext uri="{FF2B5EF4-FFF2-40B4-BE49-F238E27FC236}">
                <a16:creationId xmlns:a16="http://schemas.microsoft.com/office/drawing/2014/main" id="{CAC6995F-8586-0EA6-AE44-A37BE6951C8D}"/>
              </a:ext>
            </a:extLst>
          </p:cNvPr>
          <p:cNvSpPr/>
          <p:nvPr/>
        </p:nvSpPr>
        <p:spPr>
          <a:xfrm>
            <a:off x="7016884" y="2500718"/>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4</a:t>
            </a:r>
          </a:p>
        </p:txBody>
      </p:sp>
      <p:sp>
        <p:nvSpPr>
          <p:cNvPr id="94" name="Ovaal 93">
            <a:extLst>
              <a:ext uri="{FF2B5EF4-FFF2-40B4-BE49-F238E27FC236}">
                <a16:creationId xmlns:a16="http://schemas.microsoft.com/office/drawing/2014/main" id="{43E4BACE-06AB-386C-EDB9-F4AC9941A7CC}"/>
              </a:ext>
            </a:extLst>
          </p:cNvPr>
          <p:cNvSpPr/>
          <p:nvPr/>
        </p:nvSpPr>
        <p:spPr>
          <a:xfrm>
            <a:off x="5084528" y="2820438"/>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9</a:t>
            </a:r>
          </a:p>
        </p:txBody>
      </p:sp>
      <p:sp>
        <p:nvSpPr>
          <p:cNvPr id="95" name="Ovaal 94">
            <a:extLst>
              <a:ext uri="{FF2B5EF4-FFF2-40B4-BE49-F238E27FC236}">
                <a16:creationId xmlns:a16="http://schemas.microsoft.com/office/drawing/2014/main" id="{D2788AE9-FCE9-99CA-50BB-B2B75FDC95AB}"/>
              </a:ext>
            </a:extLst>
          </p:cNvPr>
          <p:cNvSpPr/>
          <p:nvPr/>
        </p:nvSpPr>
        <p:spPr>
          <a:xfrm>
            <a:off x="5114482" y="3202604"/>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5</a:t>
            </a:r>
          </a:p>
        </p:txBody>
      </p:sp>
      <p:sp>
        <p:nvSpPr>
          <p:cNvPr id="98" name="Ovaal 97">
            <a:extLst>
              <a:ext uri="{FF2B5EF4-FFF2-40B4-BE49-F238E27FC236}">
                <a16:creationId xmlns:a16="http://schemas.microsoft.com/office/drawing/2014/main" id="{D6DDA6E1-D214-66CF-AEDF-91C97BCE2AF6}"/>
              </a:ext>
            </a:extLst>
          </p:cNvPr>
          <p:cNvSpPr/>
          <p:nvPr/>
        </p:nvSpPr>
        <p:spPr>
          <a:xfrm>
            <a:off x="2412236" y="3260878"/>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6</a:t>
            </a:r>
          </a:p>
        </p:txBody>
      </p:sp>
      <p:sp>
        <p:nvSpPr>
          <p:cNvPr id="99" name="Ovaal 98">
            <a:extLst>
              <a:ext uri="{FF2B5EF4-FFF2-40B4-BE49-F238E27FC236}">
                <a16:creationId xmlns:a16="http://schemas.microsoft.com/office/drawing/2014/main" id="{0A399905-4851-7DD0-C15E-5CB202FBCF50}"/>
              </a:ext>
            </a:extLst>
          </p:cNvPr>
          <p:cNvSpPr/>
          <p:nvPr/>
        </p:nvSpPr>
        <p:spPr>
          <a:xfrm>
            <a:off x="2243129" y="2432276"/>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8</a:t>
            </a:r>
          </a:p>
        </p:txBody>
      </p:sp>
      <p:sp>
        <p:nvSpPr>
          <p:cNvPr id="100" name="Ovaal 99">
            <a:extLst>
              <a:ext uri="{FF2B5EF4-FFF2-40B4-BE49-F238E27FC236}">
                <a16:creationId xmlns:a16="http://schemas.microsoft.com/office/drawing/2014/main" id="{8196C102-F82F-D133-7554-6F6CBF822FB1}"/>
              </a:ext>
            </a:extLst>
          </p:cNvPr>
          <p:cNvSpPr/>
          <p:nvPr/>
        </p:nvSpPr>
        <p:spPr>
          <a:xfrm>
            <a:off x="7018085" y="3505474"/>
            <a:ext cx="112518" cy="104930"/>
          </a:xfrm>
          <a:prstGeom prst="ellipse">
            <a:avLst/>
          </a:prstGeom>
          <a:solidFill>
            <a:sysClr val="window" lastClr="FFFFFF"/>
          </a:solidFill>
          <a:ln w="19050" cap="flat" cmpd="sng" algn="ctr">
            <a:solidFill>
              <a:srgbClr val="156082"/>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10</a:t>
            </a:r>
          </a:p>
        </p:txBody>
      </p:sp>
      <p:sp>
        <p:nvSpPr>
          <p:cNvPr id="101" name="Ovaal 100">
            <a:extLst>
              <a:ext uri="{FF2B5EF4-FFF2-40B4-BE49-F238E27FC236}">
                <a16:creationId xmlns:a16="http://schemas.microsoft.com/office/drawing/2014/main" id="{E5C1DCDA-6744-648A-1286-F4F784814E97}"/>
              </a:ext>
            </a:extLst>
          </p:cNvPr>
          <p:cNvSpPr/>
          <p:nvPr/>
        </p:nvSpPr>
        <p:spPr>
          <a:xfrm>
            <a:off x="1440599" y="3497141"/>
            <a:ext cx="112518" cy="104930"/>
          </a:xfrm>
          <a:prstGeom prst="ellipse">
            <a:avLst/>
          </a:prstGeom>
          <a:solidFill>
            <a:sysClr val="window" lastClr="FFFFFF"/>
          </a:solidFill>
          <a:ln w="19050" cap="flat" cmpd="sng" algn="ctr">
            <a:solidFill>
              <a:srgbClr val="156082"/>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11</a:t>
            </a:r>
          </a:p>
        </p:txBody>
      </p:sp>
    </p:spTree>
    <p:extLst>
      <p:ext uri="{BB962C8B-B14F-4D97-AF65-F5344CB8AC3E}">
        <p14:creationId xmlns:p14="http://schemas.microsoft.com/office/powerpoint/2010/main" val="3482369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6C6BE-96B7-5B3C-8679-C47B4201CD4C}"/>
            </a:ext>
          </a:extLst>
        </p:cNvPr>
        <p:cNvGrpSpPr/>
        <p:nvPr/>
      </p:nvGrpSpPr>
      <p:grpSpPr>
        <a:xfrm>
          <a:off x="0" y="0"/>
          <a:ext cx="0" cy="0"/>
          <a:chOff x="0" y="0"/>
          <a:chExt cx="0" cy="0"/>
        </a:xfrm>
      </p:grpSpPr>
      <p:sp>
        <p:nvSpPr>
          <p:cNvPr id="96" name="Titel 1">
            <a:extLst>
              <a:ext uri="{FF2B5EF4-FFF2-40B4-BE49-F238E27FC236}">
                <a16:creationId xmlns:a16="http://schemas.microsoft.com/office/drawing/2014/main" id="{59437A5B-704A-B944-ABCE-DF779D21C286}"/>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97" name="Tijdelijke aanduiding voor tekst 2">
            <a:extLst>
              <a:ext uri="{FF2B5EF4-FFF2-40B4-BE49-F238E27FC236}">
                <a16:creationId xmlns:a16="http://schemas.microsoft.com/office/drawing/2014/main" id="{2CE298AA-DA6E-C4B6-EC5A-6C6F4F767665}"/>
              </a:ext>
            </a:extLst>
          </p:cNvPr>
          <p:cNvSpPr txBox="1">
            <a:spLocks/>
          </p:cNvSpPr>
          <p:nvPr/>
        </p:nvSpPr>
        <p:spPr>
          <a:xfrm>
            <a:off x="529569" y="40604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C.F. Transporteren van energie</a:t>
            </a:r>
          </a:p>
        </p:txBody>
      </p:sp>
      <p:grpSp>
        <p:nvGrpSpPr>
          <p:cNvPr id="24" name="Groep 23">
            <a:extLst>
              <a:ext uri="{FF2B5EF4-FFF2-40B4-BE49-F238E27FC236}">
                <a16:creationId xmlns:a16="http://schemas.microsoft.com/office/drawing/2014/main" id="{F92671A4-9938-6F18-4527-22491EBDE701}"/>
              </a:ext>
            </a:extLst>
          </p:cNvPr>
          <p:cNvGrpSpPr/>
          <p:nvPr/>
        </p:nvGrpSpPr>
        <p:grpSpPr>
          <a:xfrm>
            <a:off x="3244873" y="3682924"/>
            <a:ext cx="760550" cy="429997"/>
            <a:chOff x="4326497" y="4910562"/>
            <a:chExt cx="1014067" cy="573329"/>
          </a:xfrm>
        </p:grpSpPr>
        <p:sp>
          <p:nvSpPr>
            <p:cNvPr id="25" name="Rechthoek: afgeronde hoeken 24">
              <a:extLst>
                <a:ext uri="{FF2B5EF4-FFF2-40B4-BE49-F238E27FC236}">
                  <a16:creationId xmlns:a16="http://schemas.microsoft.com/office/drawing/2014/main" id="{F9DDF4FC-C598-E86A-8DD4-4039AC525B61}"/>
                </a:ext>
              </a:extLst>
            </p:cNvPr>
            <p:cNvSpPr/>
            <p:nvPr/>
          </p:nvSpPr>
          <p:spPr>
            <a:xfrm>
              <a:off x="4414853" y="4910562"/>
              <a:ext cx="854630"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26" name="Tekstvak 25">
              <a:extLst>
                <a:ext uri="{FF2B5EF4-FFF2-40B4-BE49-F238E27FC236}">
                  <a16:creationId xmlns:a16="http://schemas.microsoft.com/office/drawing/2014/main" id="{64911099-6AC6-5E7C-FA40-8DB433D3B255}"/>
                </a:ext>
              </a:extLst>
            </p:cNvPr>
            <p:cNvSpPr txBox="1"/>
            <p:nvPr/>
          </p:nvSpPr>
          <p:spPr>
            <a:xfrm>
              <a:off x="4522976" y="4979697"/>
              <a:ext cx="650179" cy="276999"/>
            </a:xfrm>
            <a:prstGeom prst="rect">
              <a:avLst/>
            </a:prstGeom>
            <a:noFill/>
          </p:spPr>
          <p:txBody>
            <a:bodyPr wrap="none" rtlCol="0">
              <a:spAutoFit/>
            </a:bodyPr>
            <a:lstStyle/>
            <a:p>
              <a:r>
                <a:rPr lang="nl-NL" sz="750" dirty="0">
                  <a:solidFill>
                    <a:prstClr val="black"/>
                  </a:solidFill>
                  <a:latin typeface="Aptos" panose="02110004020202020204"/>
                </a:rPr>
                <a:t>C.2.3.1</a:t>
              </a:r>
            </a:p>
          </p:txBody>
        </p:sp>
        <p:sp>
          <p:nvSpPr>
            <p:cNvPr id="27" name="Tekstvak 26">
              <a:extLst>
                <a:ext uri="{FF2B5EF4-FFF2-40B4-BE49-F238E27FC236}">
                  <a16:creationId xmlns:a16="http://schemas.microsoft.com/office/drawing/2014/main" id="{0BF4DA63-40E1-D828-C98D-CED8CC1391F4}"/>
                </a:ext>
              </a:extLst>
            </p:cNvPr>
            <p:cNvSpPr txBox="1"/>
            <p:nvPr/>
          </p:nvSpPr>
          <p:spPr>
            <a:xfrm>
              <a:off x="4326497" y="5083782"/>
              <a:ext cx="1014067"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Energietransport plannen en analyseren</a:t>
              </a:r>
              <a:endParaRPr lang="nl-NL" sz="450" dirty="0">
                <a:solidFill>
                  <a:prstClr val="black"/>
                </a:solidFill>
                <a:latin typeface="Aptos" panose="02110004020202020204"/>
              </a:endParaRPr>
            </a:p>
          </p:txBody>
        </p:sp>
      </p:grpSp>
      <p:grpSp>
        <p:nvGrpSpPr>
          <p:cNvPr id="28" name="Groep 27">
            <a:extLst>
              <a:ext uri="{FF2B5EF4-FFF2-40B4-BE49-F238E27FC236}">
                <a16:creationId xmlns:a16="http://schemas.microsoft.com/office/drawing/2014/main" id="{84DFA0C4-ACB6-864C-4D0E-E6E7A41C85F0}"/>
              </a:ext>
            </a:extLst>
          </p:cNvPr>
          <p:cNvGrpSpPr/>
          <p:nvPr/>
        </p:nvGrpSpPr>
        <p:grpSpPr>
          <a:xfrm>
            <a:off x="3882655" y="3679533"/>
            <a:ext cx="760550" cy="359280"/>
            <a:chOff x="5176873" y="4906044"/>
            <a:chExt cx="1014067" cy="479040"/>
          </a:xfrm>
        </p:grpSpPr>
        <p:sp>
          <p:nvSpPr>
            <p:cNvPr id="29" name="Rechthoek: afgeronde hoeken 28">
              <a:extLst>
                <a:ext uri="{FF2B5EF4-FFF2-40B4-BE49-F238E27FC236}">
                  <a16:creationId xmlns:a16="http://schemas.microsoft.com/office/drawing/2014/main" id="{7A46E085-02BF-AE9C-1336-CA123E8B7159}"/>
                </a:ext>
              </a:extLst>
            </p:cNvPr>
            <p:cNvSpPr/>
            <p:nvPr/>
          </p:nvSpPr>
          <p:spPr>
            <a:xfrm>
              <a:off x="5323823" y="4906044"/>
              <a:ext cx="768767"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2" name="Tekstvak 41">
              <a:extLst>
                <a:ext uri="{FF2B5EF4-FFF2-40B4-BE49-F238E27FC236}">
                  <a16:creationId xmlns:a16="http://schemas.microsoft.com/office/drawing/2014/main" id="{002A3948-AE25-52AB-6865-B557423D454D}"/>
                </a:ext>
              </a:extLst>
            </p:cNvPr>
            <p:cNvSpPr txBox="1"/>
            <p:nvPr/>
          </p:nvSpPr>
          <p:spPr>
            <a:xfrm>
              <a:off x="5256150" y="4958085"/>
              <a:ext cx="650179" cy="276999"/>
            </a:xfrm>
            <a:prstGeom prst="rect">
              <a:avLst/>
            </a:prstGeom>
            <a:noFill/>
          </p:spPr>
          <p:txBody>
            <a:bodyPr wrap="none" rtlCol="0">
              <a:spAutoFit/>
            </a:bodyPr>
            <a:lstStyle/>
            <a:p>
              <a:r>
                <a:rPr lang="nl-NL" sz="750" dirty="0">
                  <a:solidFill>
                    <a:prstClr val="black"/>
                  </a:solidFill>
                  <a:latin typeface="Aptos" panose="02110004020202020204"/>
                </a:rPr>
                <a:t>C.2.1.3</a:t>
              </a:r>
            </a:p>
          </p:txBody>
        </p:sp>
        <p:sp>
          <p:nvSpPr>
            <p:cNvPr id="44" name="Tekstvak 43">
              <a:extLst>
                <a:ext uri="{FF2B5EF4-FFF2-40B4-BE49-F238E27FC236}">
                  <a16:creationId xmlns:a16="http://schemas.microsoft.com/office/drawing/2014/main" id="{3C1CB988-ACC4-CA21-6355-F91EC23B82CD}"/>
                </a:ext>
              </a:extLst>
            </p:cNvPr>
            <p:cNvSpPr txBox="1"/>
            <p:nvPr/>
          </p:nvSpPr>
          <p:spPr>
            <a:xfrm>
              <a:off x="5176873" y="5073592"/>
              <a:ext cx="1014067"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Energietransport besturen</a:t>
              </a:r>
              <a:endParaRPr lang="nl-NL" sz="450" dirty="0">
                <a:solidFill>
                  <a:prstClr val="black"/>
                </a:solidFill>
                <a:latin typeface="Aptos" panose="02110004020202020204"/>
              </a:endParaRPr>
            </a:p>
          </p:txBody>
        </p:sp>
      </p:grpSp>
      <p:grpSp>
        <p:nvGrpSpPr>
          <p:cNvPr id="45" name="Groep 44">
            <a:extLst>
              <a:ext uri="{FF2B5EF4-FFF2-40B4-BE49-F238E27FC236}">
                <a16:creationId xmlns:a16="http://schemas.microsoft.com/office/drawing/2014/main" id="{E62D2E32-7A41-DFE4-0982-65CC880E11D9}"/>
              </a:ext>
            </a:extLst>
          </p:cNvPr>
          <p:cNvGrpSpPr/>
          <p:nvPr/>
        </p:nvGrpSpPr>
        <p:grpSpPr>
          <a:xfrm>
            <a:off x="3940408" y="1481260"/>
            <a:ext cx="580697" cy="413034"/>
            <a:chOff x="5281152" y="1860817"/>
            <a:chExt cx="774263" cy="550711"/>
          </a:xfrm>
        </p:grpSpPr>
        <p:sp>
          <p:nvSpPr>
            <p:cNvPr id="46" name="Rechthoek: afgeronde hoeken 45">
              <a:extLst>
                <a:ext uri="{FF2B5EF4-FFF2-40B4-BE49-F238E27FC236}">
                  <a16:creationId xmlns:a16="http://schemas.microsoft.com/office/drawing/2014/main" id="{56807FE1-1979-5926-48E7-226304E3171D}"/>
                </a:ext>
              </a:extLst>
            </p:cNvPr>
            <p:cNvSpPr/>
            <p:nvPr/>
          </p:nvSpPr>
          <p:spPr>
            <a:xfrm>
              <a:off x="5308100" y="189334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7" name="Tekstvak 46">
              <a:extLst>
                <a:ext uri="{FF2B5EF4-FFF2-40B4-BE49-F238E27FC236}">
                  <a16:creationId xmlns:a16="http://schemas.microsoft.com/office/drawing/2014/main" id="{E33CAEF9-52F2-EA2A-0C98-7CAA52F2450F}"/>
                </a:ext>
              </a:extLst>
            </p:cNvPr>
            <p:cNvSpPr txBox="1"/>
            <p:nvPr/>
          </p:nvSpPr>
          <p:spPr>
            <a:xfrm>
              <a:off x="5366301" y="1860817"/>
              <a:ext cx="650179" cy="276998"/>
            </a:xfrm>
            <a:prstGeom prst="rect">
              <a:avLst/>
            </a:prstGeom>
            <a:noFill/>
          </p:spPr>
          <p:txBody>
            <a:bodyPr wrap="none" rtlCol="0">
              <a:spAutoFit/>
            </a:bodyPr>
            <a:lstStyle/>
            <a:p>
              <a:r>
                <a:rPr lang="nl-NL" sz="750" dirty="0">
                  <a:solidFill>
                    <a:prstClr val="black"/>
                  </a:solidFill>
                  <a:latin typeface="Aptos" panose="02110004020202020204"/>
                </a:rPr>
                <a:t>C.6.2.1</a:t>
              </a:r>
            </a:p>
          </p:txBody>
        </p:sp>
        <p:sp>
          <p:nvSpPr>
            <p:cNvPr id="48" name="Tekstvak 47">
              <a:extLst>
                <a:ext uri="{FF2B5EF4-FFF2-40B4-BE49-F238E27FC236}">
                  <a16:creationId xmlns:a16="http://schemas.microsoft.com/office/drawing/2014/main" id="{A9E24C63-1B71-B43A-1A46-C52BA8007C88}"/>
                </a:ext>
              </a:extLst>
            </p:cNvPr>
            <p:cNvSpPr txBox="1"/>
            <p:nvPr/>
          </p:nvSpPr>
          <p:spPr>
            <a:xfrm>
              <a:off x="5281152" y="2011419"/>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Aansluitingen/ allocatiepunten beheren</a:t>
              </a:r>
              <a:endParaRPr lang="nl-NL" sz="450" dirty="0">
                <a:solidFill>
                  <a:prstClr val="black"/>
                </a:solidFill>
                <a:latin typeface="Aptos" panose="02110004020202020204"/>
              </a:endParaRPr>
            </a:p>
          </p:txBody>
        </p:sp>
      </p:grpSp>
      <p:grpSp>
        <p:nvGrpSpPr>
          <p:cNvPr id="50" name="Groep 49">
            <a:extLst>
              <a:ext uri="{FF2B5EF4-FFF2-40B4-BE49-F238E27FC236}">
                <a16:creationId xmlns:a16="http://schemas.microsoft.com/office/drawing/2014/main" id="{98023D25-D41F-59C1-13B7-A6F014DDDD6C}"/>
              </a:ext>
            </a:extLst>
          </p:cNvPr>
          <p:cNvGrpSpPr/>
          <p:nvPr/>
        </p:nvGrpSpPr>
        <p:grpSpPr>
          <a:xfrm>
            <a:off x="1399285" y="3144013"/>
            <a:ext cx="580697" cy="411802"/>
            <a:chOff x="1686815" y="4144136"/>
            <a:chExt cx="774263" cy="549069"/>
          </a:xfrm>
        </p:grpSpPr>
        <p:sp>
          <p:nvSpPr>
            <p:cNvPr id="52" name="Rechthoek: afgeronde hoeken 51">
              <a:extLst>
                <a:ext uri="{FF2B5EF4-FFF2-40B4-BE49-F238E27FC236}">
                  <a16:creationId xmlns:a16="http://schemas.microsoft.com/office/drawing/2014/main" id="{833158FB-4CCA-39FB-EF82-6E36BA6ED831}"/>
                </a:ext>
              </a:extLst>
            </p:cNvPr>
            <p:cNvSpPr/>
            <p:nvPr/>
          </p:nvSpPr>
          <p:spPr>
            <a:xfrm>
              <a:off x="1734949" y="4144136"/>
              <a:ext cx="696823" cy="479040"/>
            </a:xfrm>
            <a:prstGeom prst="roundRect">
              <a:avLst/>
            </a:prstGeom>
            <a:solidFill>
              <a:srgbClr val="EDEBF9"/>
            </a:solidFill>
            <a:ln w="3175" cap="flat" cmpd="sng" algn="ctr">
              <a:solidFill>
                <a:srgbClr val="821E7D">
                  <a:lumMod val="50000"/>
                </a:srgbClr>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3" name="Tekstvak 52">
              <a:extLst>
                <a:ext uri="{FF2B5EF4-FFF2-40B4-BE49-F238E27FC236}">
                  <a16:creationId xmlns:a16="http://schemas.microsoft.com/office/drawing/2014/main" id="{7C329EC5-887A-C6BE-EFCA-5746937E25DC}"/>
                </a:ext>
              </a:extLst>
            </p:cNvPr>
            <p:cNvSpPr txBox="1"/>
            <p:nvPr/>
          </p:nvSpPr>
          <p:spPr>
            <a:xfrm>
              <a:off x="1769450" y="4144136"/>
              <a:ext cx="650179" cy="276999"/>
            </a:xfrm>
            <a:prstGeom prst="rect">
              <a:avLst/>
            </a:prstGeom>
            <a:noFill/>
          </p:spPr>
          <p:txBody>
            <a:bodyPr wrap="none" rtlCol="0">
              <a:spAutoFit/>
            </a:bodyPr>
            <a:lstStyle/>
            <a:p>
              <a:r>
                <a:rPr lang="nl-NL" sz="750" dirty="0">
                  <a:solidFill>
                    <a:prstClr val="black"/>
                  </a:solidFill>
                  <a:latin typeface="Aptos" panose="02110004020202020204"/>
                </a:rPr>
                <a:t>C.4.2.3</a:t>
              </a:r>
            </a:p>
          </p:txBody>
        </p:sp>
        <p:sp>
          <p:nvSpPr>
            <p:cNvPr id="56" name="Tekstvak 55">
              <a:extLst>
                <a:ext uri="{FF2B5EF4-FFF2-40B4-BE49-F238E27FC236}">
                  <a16:creationId xmlns:a16="http://schemas.microsoft.com/office/drawing/2014/main" id="{C3B2B5EB-8E10-F74F-5712-A5ADD1134261}"/>
                </a:ext>
              </a:extLst>
            </p:cNvPr>
            <p:cNvSpPr txBox="1"/>
            <p:nvPr/>
          </p:nvSpPr>
          <p:spPr>
            <a:xfrm>
              <a:off x="1686815" y="429309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Metingen beschikbaar maken</a:t>
              </a:r>
              <a:endParaRPr lang="nl-NL" sz="450" dirty="0">
                <a:solidFill>
                  <a:prstClr val="black"/>
                </a:solidFill>
                <a:latin typeface="Aptos" panose="02110004020202020204"/>
              </a:endParaRPr>
            </a:p>
          </p:txBody>
        </p:sp>
      </p:grpSp>
      <p:grpSp>
        <p:nvGrpSpPr>
          <p:cNvPr id="57" name="Groep 56">
            <a:extLst>
              <a:ext uri="{FF2B5EF4-FFF2-40B4-BE49-F238E27FC236}">
                <a16:creationId xmlns:a16="http://schemas.microsoft.com/office/drawing/2014/main" id="{4ECB9C75-A1AB-F2C5-9B02-4EC4DB1A2248}"/>
              </a:ext>
            </a:extLst>
          </p:cNvPr>
          <p:cNvGrpSpPr/>
          <p:nvPr/>
        </p:nvGrpSpPr>
        <p:grpSpPr>
          <a:xfrm>
            <a:off x="2290998" y="2784763"/>
            <a:ext cx="631047" cy="403250"/>
            <a:chOff x="3054664" y="3713014"/>
            <a:chExt cx="841396" cy="537666"/>
          </a:xfrm>
        </p:grpSpPr>
        <p:sp>
          <p:nvSpPr>
            <p:cNvPr id="61" name="Rechthoek: afgeronde hoeken 60">
              <a:extLst>
                <a:ext uri="{FF2B5EF4-FFF2-40B4-BE49-F238E27FC236}">
                  <a16:creationId xmlns:a16="http://schemas.microsoft.com/office/drawing/2014/main" id="{0CF1BB93-CC0C-F679-680A-F24422781627}"/>
                </a:ext>
              </a:extLst>
            </p:cNvPr>
            <p:cNvSpPr/>
            <p:nvPr/>
          </p:nvSpPr>
          <p:spPr>
            <a:xfrm>
              <a:off x="3133702" y="372630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2" name="Tekstvak 61">
              <a:extLst>
                <a:ext uri="{FF2B5EF4-FFF2-40B4-BE49-F238E27FC236}">
                  <a16:creationId xmlns:a16="http://schemas.microsoft.com/office/drawing/2014/main" id="{70F06C8D-B0DB-AA51-630E-BAA740FB6107}"/>
                </a:ext>
              </a:extLst>
            </p:cNvPr>
            <p:cNvSpPr txBox="1"/>
            <p:nvPr/>
          </p:nvSpPr>
          <p:spPr>
            <a:xfrm>
              <a:off x="3185773" y="3713014"/>
              <a:ext cx="650179" cy="276998"/>
            </a:xfrm>
            <a:prstGeom prst="rect">
              <a:avLst/>
            </a:prstGeom>
            <a:noFill/>
          </p:spPr>
          <p:txBody>
            <a:bodyPr wrap="none" rtlCol="0">
              <a:spAutoFit/>
            </a:bodyPr>
            <a:lstStyle/>
            <a:p>
              <a:r>
                <a:rPr lang="nl-NL" sz="750" dirty="0">
                  <a:solidFill>
                    <a:prstClr val="black"/>
                  </a:solidFill>
                  <a:latin typeface="Aptos" panose="02110004020202020204"/>
                </a:rPr>
                <a:t>C.6.3.3</a:t>
              </a:r>
            </a:p>
          </p:txBody>
        </p:sp>
        <p:sp>
          <p:nvSpPr>
            <p:cNvPr id="66" name="Tekstvak 65">
              <a:extLst>
                <a:ext uri="{FF2B5EF4-FFF2-40B4-BE49-F238E27FC236}">
                  <a16:creationId xmlns:a16="http://schemas.microsoft.com/office/drawing/2014/main" id="{1D8BE219-8AAA-540F-2578-B79865AB0839}"/>
                </a:ext>
              </a:extLst>
            </p:cNvPr>
            <p:cNvSpPr txBox="1"/>
            <p:nvPr/>
          </p:nvSpPr>
          <p:spPr>
            <a:xfrm>
              <a:off x="3054664" y="3850571"/>
              <a:ext cx="841396"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Energie-uitwisseling beheren</a:t>
              </a:r>
              <a:endParaRPr lang="nl-NL" sz="450" dirty="0">
                <a:solidFill>
                  <a:prstClr val="black"/>
                </a:solidFill>
                <a:latin typeface="Aptos" panose="02110004020202020204"/>
              </a:endParaRPr>
            </a:p>
          </p:txBody>
        </p:sp>
      </p:grpSp>
      <p:grpSp>
        <p:nvGrpSpPr>
          <p:cNvPr id="67" name="Groep 66">
            <a:extLst>
              <a:ext uri="{FF2B5EF4-FFF2-40B4-BE49-F238E27FC236}">
                <a16:creationId xmlns:a16="http://schemas.microsoft.com/office/drawing/2014/main" id="{7E4CC8CF-038F-5C56-4600-B4413E166221}"/>
              </a:ext>
            </a:extLst>
          </p:cNvPr>
          <p:cNvGrpSpPr/>
          <p:nvPr/>
        </p:nvGrpSpPr>
        <p:grpSpPr>
          <a:xfrm>
            <a:off x="2726412" y="2522415"/>
            <a:ext cx="631047" cy="462499"/>
            <a:chOff x="3635216" y="3363221"/>
            <a:chExt cx="841396" cy="616666"/>
          </a:xfrm>
        </p:grpSpPr>
        <p:sp>
          <p:nvSpPr>
            <p:cNvPr id="68" name="Rechthoek: afgeronde hoeken 67">
              <a:extLst>
                <a:ext uri="{FF2B5EF4-FFF2-40B4-BE49-F238E27FC236}">
                  <a16:creationId xmlns:a16="http://schemas.microsoft.com/office/drawing/2014/main" id="{6CE09037-06B3-2DAF-A89D-4F235D17650B}"/>
                </a:ext>
              </a:extLst>
            </p:cNvPr>
            <p:cNvSpPr/>
            <p:nvPr/>
          </p:nvSpPr>
          <p:spPr>
            <a:xfrm>
              <a:off x="3683597" y="3380453"/>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69" name="Tekstvak 68">
              <a:extLst>
                <a:ext uri="{FF2B5EF4-FFF2-40B4-BE49-F238E27FC236}">
                  <a16:creationId xmlns:a16="http://schemas.microsoft.com/office/drawing/2014/main" id="{AF2AC417-C2F8-0BB4-7CF4-C6B27982FC2B}"/>
                </a:ext>
              </a:extLst>
            </p:cNvPr>
            <p:cNvSpPr txBox="1"/>
            <p:nvPr/>
          </p:nvSpPr>
          <p:spPr>
            <a:xfrm>
              <a:off x="3635216" y="3487444"/>
              <a:ext cx="841396" cy="492443"/>
            </a:xfrm>
            <a:prstGeom prst="rect">
              <a:avLst/>
            </a:prstGeom>
            <a:noFill/>
          </p:spPr>
          <p:txBody>
            <a:bodyPr wrap="square">
              <a:spAutoFit/>
            </a:bodyPr>
            <a:lstStyle/>
            <a:p>
              <a:pPr algn="ctr"/>
              <a:r>
                <a:rPr lang="nl-NL" sz="450" dirty="0" err="1">
                  <a:solidFill>
                    <a:srgbClr val="333333"/>
                  </a:solidFill>
                  <a:latin typeface="Open Sans" panose="020B0606030504020204" pitchFamily="34" charset="0"/>
                </a:rPr>
                <a:t>Klantovereen</a:t>
              </a:r>
              <a:r>
                <a:rPr lang="nl-NL" sz="450" dirty="0">
                  <a:solidFill>
                    <a:srgbClr val="333333"/>
                  </a:solidFill>
                  <a:latin typeface="Open Sans" panose="020B0606030504020204" pitchFamily="34" charset="0"/>
                </a:rPr>
                <a:t>-komsten afsluiten en beheren</a:t>
              </a:r>
              <a:endParaRPr lang="nl-NL" sz="450" dirty="0">
                <a:solidFill>
                  <a:prstClr val="black"/>
                </a:solidFill>
                <a:latin typeface="Aptos" panose="02110004020202020204"/>
              </a:endParaRPr>
            </a:p>
          </p:txBody>
        </p:sp>
        <p:sp>
          <p:nvSpPr>
            <p:cNvPr id="70" name="Tekstvak 69">
              <a:extLst>
                <a:ext uri="{FF2B5EF4-FFF2-40B4-BE49-F238E27FC236}">
                  <a16:creationId xmlns:a16="http://schemas.microsoft.com/office/drawing/2014/main" id="{4A91CFE9-86A9-2096-4F7F-361A911A0BA0}"/>
                </a:ext>
              </a:extLst>
            </p:cNvPr>
            <p:cNvSpPr txBox="1"/>
            <p:nvPr/>
          </p:nvSpPr>
          <p:spPr>
            <a:xfrm>
              <a:off x="3735123" y="3363221"/>
              <a:ext cx="650179" cy="276999"/>
            </a:xfrm>
            <a:prstGeom prst="rect">
              <a:avLst/>
            </a:prstGeom>
            <a:noFill/>
          </p:spPr>
          <p:txBody>
            <a:bodyPr wrap="none" rtlCol="0">
              <a:spAutoFit/>
            </a:bodyPr>
            <a:lstStyle/>
            <a:p>
              <a:r>
                <a:rPr lang="nl-NL" sz="750" dirty="0">
                  <a:solidFill>
                    <a:prstClr val="black"/>
                  </a:solidFill>
                  <a:latin typeface="Aptos" panose="02110004020202020204"/>
                </a:rPr>
                <a:t>C.1.2.2</a:t>
              </a:r>
            </a:p>
          </p:txBody>
        </p:sp>
      </p:grpSp>
      <p:grpSp>
        <p:nvGrpSpPr>
          <p:cNvPr id="72" name="Groep 71">
            <a:extLst>
              <a:ext uri="{FF2B5EF4-FFF2-40B4-BE49-F238E27FC236}">
                <a16:creationId xmlns:a16="http://schemas.microsoft.com/office/drawing/2014/main" id="{E642FCBA-C30F-D088-F70C-6BD218E1818D}"/>
              </a:ext>
            </a:extLst>
          </p:cNvPr>
          <p:cNvGrpSpPr/>
          <p:nvPr/>
        </p:nvGrpSpPr>
        <p:grpSpPr>
          <a:xfrm>
            <a:off x="2965245" y="876883"/>
            <a:ext cx="647144" cy="393734"/>
            <a:chOff x="4004846" y="1084014"/>
            <a:chExt cx="862859" cy="524979"/>
          </a:xfrm>
        </p:grpSpPr>
        <p:sp>
          <p:nvSpPr>
            <p:cNvPr id="73" name="Rechthoek: afgeronde hoeken 72">
              <a:extLst>
                <a:ext uri="{FF2B5EF4-FFF2-40B4-BE49-F238E27FC236}">
                  <a16:creationId xmlns:a16="http://schemas.microsoft.com/office/drawing/2014/main" id="{2E32F708-B076-7A2E-7820-E11FCC4BAB9D}"/>
                </a:ext>
              </a:extLst>
            </p:cNvPr>
            <p:cNvSpPr/>
            <p:nvPr/>
          </p:nvSpPr>
          <p:spPr>
            <a:xfrm>
              <a:off x="4062762" y="10840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74" name="Tekstvak 73">
              <a:extLst>
                <a:ext uri="{FF2B5EF4-FFF2-40B4-BE49-F238E27FC236}">
                  <a16:creationId xmlns:a16="http://schemas.microsoft.com/office/drawing/2014/main" id="{CF7D4E98-BEC3-604B-8295-A56DE660674B}"/>
                </a:ext>
              </a:extLst>
            </p:cNvPr>
            <p:cNvSpPr txBox="1"/>
            <p:nvPr/>
          </p:nvSpPr>
          <p:spPr>
            <a:xfrm>
              <a:off x="4134442" y="1096089"/>
              <a:ext cx="650179" cy="276999"/>
            </a:xfrm>
            <a:prstGeom prst="rect">
              <a:avLst/>
            </a:prstGeom>
            <a:noFill/>
          </p:spPr>
          <p:txBody>
            <a:bodyPr wrap="none" rtlCol="0">
              <a:spAutoFit/>
            </a:bodyPr>
            <a:lstStyle/>
            <a:p>
              <a:r>
                <a:rPr lang="nl-NL" sz="750" dirty="0">
                  <a:solidFill>
                    <a:prstClr val="black"/>
                  </a:solidFill>
                  <a:latin typeface="Aptos" panose="02110004020202020204"/>
                </a:rPr>
                <a:t>C.1.3.3</a:t>
              </a:r>
            </a:p>
          </p:txBody>
        </p:sp>
        <p:sp>
          <p:nvSpPr>
            <p:cNvPr id="76" name="Tekstvak 75">
              <a:extLst>
                <a:ext uri="{FF2B5EF4-FFF2-40B4-BE49-F238E27FC236}">
                  <a16:creationId xmlns:a16="http://schemas.microsoft.com/office/drawing/2014/main" id="{2E1CFD88-DE88-87B6-7FC4-2D5E246025F1}"/>
                </a:ext>
              </a:extLst>
            </p:cNvPr>
            <p:cNvSpPr txBox="1"/>
            <p:nvPr/>
          </p:nvSpPr>
          <p:spPr>
            <a:xfrm>
              <a:off x="4004846" y="1208883"/>
              <a:ext cx="862859"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Openstaande vorderingen innen</a:t>
              </a:r>
              <a:endParaRPr lang="nl-NL" sz="450" dirty="0">
                <a:solidFill>
                  <a:prstClr val="black"/>
                </a:solidFill>
                <a:latin typeface="Aptos" panose="02110004020202020204"/>
              </a:endParaRPr>
            </a:p>
          </p:txBody>
        </p:sp>
      </p:grpSp>
      <p:grpSp>
        <p:nvGrpSpPr>
          <p:cNvPr id="77" name="Groep 76">
            <a:extLst>
              <a:ext uri="{FF2B5EF4-FFF2-40B4-BE49-F238E27FC236}">
                <a16:creationId xmlns:a16="http://schemas.microsoft.com/office/drawing/2014/main" id="{AC26B130-BD7C-0FEE-5BE0-CD8F72667518}"/>
              </a:ext>
            </a:extLst>
          </p:cNvPr>
          <p:cNvGrpSpPr/>
          <p:nvPr/>
        </p:nvGrpSpPr>
        <p:grpSpPr>
          <a:xfrm>
            <a:off x="1924444" y="1835143"/>
            <a:ext cx="580697" cy="421882"/>
            <a:chOff x="2565924" y="2446856"/>
            <a:chExt cx="774263" cy="562509"/>
          </a:xfrm>
        </p:grpSpPr>
        <p:sp>
          <p:nvSpPr>
            <p:cNvPr id="80" name="Rechthoek: afgeronde hoeken 79">
              <a:extLst>
                <a:ext uri="{FF2B5EF4-FFF2-40B4-BE49-F238E27FC236}">
                  <a16:creationId xmlns:a16="http://schemas.microsoft.com/office/drawing/2014/main" id="{5352C668-51C6-0EA7-C188-237DB57C0DF7}"/>
                </a:ext>
              </a:extLst>
            </p:cNvPr>
            <p:cNvSpPr/>
            <p:nvPr/>
          </p:nvSpPr>
          <p:spPr>
            <a:xfrm>
              <a:off x="2588304" y="244685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81" name="Tekstvak 80">
              <a:extLst>
                <a:ext uri="{FF2B5EF4-FFF2-40B4-BE49-F238E27FC236}">
                  <a16:creationId xmlns:a16="http://schemas.microsoft.com/office/drawing/2014/main" id="{5B581EBF-D843-2A9D-AB79-2E5D1393DFF8}"/>
                </a:ext>
              </a:extLst>
            </p:cNvPr>
            <p:cNvSpPr txBox="1"/>
            <p:nvPr/>
          </p:nvSpPr>
          <p:spPr>
            <a:xfrm>
              <a:off x="2655740" y="2446856"/>
              <a:ext cx="650179" cy="276999"/>
            </a:xfrm>
            <a:prstGeom prst="rect">
              <a:avLst/>
            </a:prstGeom>
            <a:noFill/>
          </p:spPr>
          <p:txBody>
            <a:bodyPr wrap="none" rtlCol="0">
              <a:spAutoFit/>
            </a:bodyPr>
            <a:lstStyle/>
            <a:p>
              <a:r>
                <a:rPr lang="nl-NL" sz="750" dirty="0">
                  <a:solidFill>
                    <a:prstClr val="black"/>
                  </a:solidFill>
                  <a:latin typeface="Aptos" panose="02110004020202020204"/>
                </a:rPr>
                <a:t>C.1.2.1</a:t>
              </a:r>
            </a:p>
          </p:txBody>
        </p:sp>
        <p:sp>
          <p:nvSpPr>
            <p:cNvPr id="82" name="Tekstvak 81">
              <a:extLst>
                <a:ext uri="{FF2B5EF4-FFF2-40B4-BE49-F238E27FC236}">
                  <a16:creationId xmlns:a16="http://schemas.microsoft.com/office/drawing/2014/main" id="{89FB4BFF-1321-A591-8E4A-0F6F84CEA9D2}"/>
                </a:ext>
              </a:extLst>
            </p:cNvPr>
            <p:cNvSpPr txBox="1"/>
            <p:nvPr/>
          </p:nvSpPr>
          <p:spPr>
            <a:xfrm>
              <a:off x="2565924" y="260925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Producten aan klanten offreren</a:t>
              </a:r>
              <a:endParaRPr lang="nl-NL" sz="450" dirty="0">
                <a:solidFill>
                  <a:prstClr val="black"/>
                </a:solidFill>
                <a:latin typeface="Aptos" panose="02110004020202020204"/>
              </a:endParaRPr>
            </a:p>
          </p:txBody>
        </p:sp>
      </p:grpSp>
      <p:grpSp>
        <p:nvGrpSpPr>
          <p:cNvPr id="86" name="Groep 85">
            <a:extLst>
              <a:ext uri="{FF2B5EF4-FFF2-40B4-BE49-F238E27FC236}">
                <a16:creationId xmlns:a16="http://schemas.microsoft.com/office/drawing/2014/main" id="{C45B48BC-53AD-E7DC-72A2-6D9EB82A7226}"/>
              </a:ext>
            </a:extLst>
          </p:cNvPr>
          <p:cNvGrpSpPr/>
          <p:nvPr/>
        </p:nvGrpSpPr>
        <p:grpSpPr>
          <a:xfrm>
            <a:off x="1104092" y="978270"/>
            <a:ext cx="673519" cy="460172"/>
            <a:chOff x="1591747" y="1003429"/>
            <a:chExt cx="898025" cy="613562"/>
          </a:xfrm>
        </p:grpSpPr>
        <p:sp>
          <p:nvSpPr>
            <p:cNvPr id="87" name="Rechthoek: afgeronde hoeken 86">
              <a:extLst>
                <a:ext uri="{FF2B5EF4-FFF2-40B4-BE49-F238E27FC236}">
                  <a16:creationId xmlns:a16="http://schemas.microsoft.com/office/drawing/2014/main" id="{44E6500C-FB2B-651E-2455-F23A49CFE103}"/>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88" name="Tekstvak 87">
              <a:extLst>
                <a:ext uri="{FF2B5EF4-FFF2-40B4-BE49-F238E27FC236}">
                  <a16:creationId xmlns:a16="http://schemas.microsoft.com/office/drawing/2014/main" id="{DFC18BCF-F28F-F0ED-3D63-64D9AB3765A2}"/>
                </a:ext>
              </a:extLst>
            </p:cNvPr>
            <p:cNvSpPr txBox="1"/>
            <p:nvPr/>
          </p:nvSpPr>
          <p:spPr>
            <a:xfrm>
              <a:off x="1591747" y="1124548"/>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102" name="Tekstvak 101">
              <a:extLst>
                <a:ext uri="{FF2B5EF4-FFF2-40B4-BE49-F238E27FC236}">
                  <a16:creationId xmlns:a16="http://schemas.microsoft.com/office/drawing/2014/main" id="{DC96310C-BE78-F853-8C76-74FE1CB4CFD9}"/>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grpSp>
        <p:nvGrpSpPr>
          <p:cNvPr id="103" name="Groep 102">
            <a:extLst>
              <a:ext uri="{FF2B5EF4-FFF2-40B4-BE49-F238E27FC236}">
                <a16:creationId xmlns:a16="http://schemas.microsoft.com/office/drawing/2014/main" id="{F40B33C8-D18C-0958-609B-A9DD57B425F5}"/>
              </a:ext>
            </a:extLst>
          </p:cNvPr>
          <p:cNvGrpSpPr/>
          <p:nvPr/>
        </p:nvGrpSpPr>
        <p:grpSpPr>
          <a:xfrm>
            <a:off x="3397928" y="3187595"/>
            <a:ext cx="623585" cy="359280"/>
            <a:chOff x="4598281" y="6239979"/>
            <a:chExt cx="831447" cy="479040"/>
          </a:xfrm>
        </p:grpSpPr>
        <p:sp>
          <p:nvSpPr>
            <p:cNvPr id="104" name="Rechthoek: afgeronde hoeken 103">
              <a:extLst>
                <a:ext uri="{FF2B5EF4-FFF2-40B4-BE49-F238E27FC236}">
                  <a16:creationId xmlns:a16="http://schemas.microsoft.com/office/drawing/2014/main" id="{0DB3628F-78E8-D0C4-C75F-642E2DF6A528}"/>
                </a:ext>
              </a:extLst>
            </p:cNvPr>
            <p:cNvSpPr/>
            <p:nvPr/>
          </p:nvSpPr>
          <p:spPr>
            <a:xfrm>
              <a:off x="4669479" y="6239979"/>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05" name="Tekstvak 104">
              <a:extLst>
                <a:ext uri="{FF2B5EF4-FFF2-40B4-BE49-F238E27FC236}">
                  <a16:creationId xmlns:a16="http://schemas.microsoft.com/office/drawing/2014/main" id="{CC063F94-A65A-87D8-750E-FB4C47516CBD}"/>
                </a:ext>
              </a:extLst>
            </p:cNvPr>
            <p:cNvSpPr txBox="1"/>
            <p:nvPr/>
          </p:nvSpPr>
          <p:spPr>
            <a:xfrm>
              <a:off x="4708241" y="6265535"/>
              <a:ext cx="650179" cy="276999"/>
            </a:xfrm>
            <a:prstGeom prst="rect">
              <a:avLst/>
            </a:prstGeom>
            <a:noFill/>
          </p:spPr>
          <p:txBody>
            <a:bodyPr wrap="none" rtlCol="0">
              <a:spAutoFit/>
            </a:bodyPr>
            <a:lstStyle/>
            <a:p>
              <a:r>
                <a:rPr lang="nl-NL" sz="750" dirty="0">
                  <a:solidFill>
                    <a:prstClr val="black"/>
                  </a:solidFill>
                  <a:latin typeface="Aptos" panose="02110004020202020204"/>
                </a:rPr>
                <a:t>C.2.1.1</a:t>
              </a:r>
            </a:p>
          </p:txBody>
        </p:sp>
        <p:sp>
          <p:nvSpPr>
            <p:cNvPr id="106" name="Tekstvak 105">
              <a:extLst>
                <a:ext uri="{FF2B5EF4-FFF2-40B4-BE49-F238E27FC236}">
                  <a16:creationId xmlns:a16="http://schemas.microsoft.com/office/drawing/2014/main" id="{80727BAB-EE2B-A773-3228-7E1EBF6E5824}"/>
                </a:ext>
              </a:extLst>
            </p:cNvPr>
            <p:cNvSpPr txBox="1"/>
            <p:nvPr/>
          </p:nvSpPr>
          <p:spPr>
            <a:xfrm>
              <a:off x="4598281" y="6392626"/>
              <a:ext cx="831447"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Energietransport bewaken</a:t>
              </a:r>
              <a:endParaRPr lang="nl-NL" sz="450" dirty="0">
                <a:solidFill>
                  <a:prstClr val="black"/>
                </a:solidFill>
                <a:latin typeface="Aptos" panose="02110004020202020204"/>
              </a:endParaRPr>
            </a:p>
          </p:txBody>
        </p:sp>
      </p:grpSp>
      <p:cxnSp>
        <p:nvCxnSpPr>
          <p:cNvPr id="107" name="Rechte verbindingslijn 106">
            <a:extLst>
              <a:ext uri="{FF2B5EF4-FFF2-40B4-BE49-F238E27FC236}">
                <a16:creationId xmlns:a16="http://schemas.microsoft.com/office/drawing/2014/main" id="{A553C71F-95B7-4A90-BB37-AD1A26C5CA71}"/>
              </a:ext>
            </a:extLst>
          </p:cNvPr>
          <p:cNvCxnSpPr>
            <a:cxnSpLocks/>
          </p:cNvCxnSpPr>
          <p:nvPr/>
        </p:nvCxnSpPr>
        <p:spPr>
          <a:xfrm>
            <a:off x="1701973" y="1257798"/>
            <a:ext cx="1602338" cy="1438317"/>
          </a:xfrm>
          <a:prstGeom prst="line">
            <a:avLst/>
          </a:prstGeom>
          <a:noFill/>
          <a:ln w="38100" cap="flat" cmpd="sng" algn="ctr">
            <a:solidFill>
              <a:srgbClr val="156082"/>
            </a:solidFill>
            <a:prstDash val="solid"/>
            <a:miter lim="800000"/>
          </a:ln>
          <a:effectLst/>
        </p:spPr>
      </p:cxnSp>
      <p:cxnSp>
        <p:nvCxnSpPr>
          <p:cNvPr id="108" name="Rechte verbindingslijn 107">
            <a:extLst>
              <a:ext uri="{FF2B5EF4-FFF2-40B4-BE49-F238E27FC236}">
                <a16:creationId xmlns:a16="http://schemas.microsoft.com/office/drawing/2014/main" id="{1303F9C0-F8BF-DD1E-ECD1-3455C463D089}"/>
              </a:ext>
            </a:extLst>
          </p:cNvPr>
          <p:cNvCxnSpPr>
            <a:cxnSpLocks/>
          </p:cNvCxnSpPr>
          <p:nvPr/>
        </p:nvCxnSpPr>
        <p:spPr>
          <a:xfrm flipV="1">
            <a:off x="3377661" y="1892457"/>
            <a:ext cx="717386" cy="803659"/>
          </a:xfrm>
          <a:prstGeom prst="line">
            <a:avLst/>
          </a:prstGeom>
          <a:noFill/>
          <a:ln w="38100" cap="flat" cmpd="sng" algn="ctr">
            <a:solidFill>
              <a:srgbClr val="156082"/>
            </a:solidFill>
            <a:prstDash val="solid"/>
            <a:miter lim="800000"/>
          </a:ln>
          <a:effectLst/>
        </p:spPr>
      </p:cxnSp>
      <p:cxnSp>
        <p:nvCxnSpPr>
          <p:cNvPr id="109" name="Rechte verbindingslijn 108">
            <a:extLst>
              <a:ext uri="{FF2B5EF4-FFF2-40B4-BE49-F238E27FC236}">
                <a16:creationId xmlns:a16="http://schemas.microsoft.com/office/drawing/2014/main" id="{BEA7F7EC-F6FE-CB48-6D9C-D5A5A8ABEFD5}"/>
              </a:ext>
            </a:extLst>
          </p:cNvPr>
          <p:cNvCxnSpPr>
            <a:cxnSpLocks/>
          </p:cNvCxnSpPr>
          <p:nvPr/>
        </p:nvCxnSpPr>
        <p:spPr>
          <a:xfrm>
            <a:off x="3297589" y="2697922"/>
            <a:ext cx="98285" cy="962"/>
          </a:xfrm>
          <a:prstGeom prst="line">
            <a:avLst/>
          </a:prstGeom>
          <a:noFill/>
          <a:ln w="38100" cap="flat" cmpd="sng" algn="ctr">
            <a:solidFill>
              <a:srgbClr val="156082"/>
            </a:solidFill>
            <a:prstDash val="solid"/>
            <a:miter lim="800000"/>
          </a:ln>
          <a:effectLst/>
        </p:spPr>
      </p:cxnSp>
      <p:cxnSp>
        <p:nvCxnSpPr>
          <p:cNvPr id="110" name="Rechte verbindingslijn 109">
            <a:extLst>
              <a:ext uri="{FF2B5EF4-FFF2-40B4-BE49-F238E27FC236}">
                <a16:creationId xmlns:a16="http://schemas.microsoft.com/office/drawing/2014/main" id="{94169FFC-E9A5-333B-90E4-C3EA3190EF7D}"/>
              </a:ext>
            </a:extLst>
          </p:cNvPr>
          <p:cNvCxnSpPr>
            <a:cxnSpLocks/>
          </p:cNvCxnSpPr>
          <p:nvPr/>
        </p:nvCxnSpPr>
        <p:spPr>
          <a:xfrm>
            <a:off x="4087853" y="1902267"/>
            <a:ext cx="320097" cy="0"/>
          </a:xfrm>
          <a:prstGeom prst="line">
            <a:avLst/>
          </a:prstGeom>
          <a:noFill/>
          <a:ln w="38100" cap="flat" cmpd="sng" algn="ctr">
            <a:solidFill>
              <a:srgbClr val="156082"/>
            </a:solidFill>
            <a:prstDash val="solid"/>
            <a:miter lim="800000"/>
          </a:ln>
          <a:effectLst/>
        </p:spPr>
      </p:cxnSp>
      <p:cxnSp>
        <p:nvCxnSpPr>
          <p:cNvPr id="111" name="Rechte verbindingslijn 110">
            <a:extLst>
              <a:ext uri="{FF2B5EF4-FFF2-40B4-BE49-F238E27FC236}">
                <a16:creationId xmlns:a16="http://schemas.microsoft.com/office/drawing/2014/main" id="{18A686BC-12A5-9DE0-6CAC-7BDD5049CE8A}"/>
              </a:ext>
            </a:extLst>
          </p:cNvPr>
          <p:cNvCxnSpPr>
            <a:cxnSpLocks/>
          </p:cNvCxnSpPr>
          <p:nvPr/>
        </p:nvCxnSpPr>
        <p:spPr>
          <a:xfrm>
            <a:off x="4403297" y="1897204"/>
            <a:ext cx="388590" cy="306170"/>
          </a:xfrm>
          <a:prstGeom prst="line">
            <a:avLst/>
          </a:prstGeom>
          <a:noFill/>
          <a:ln w="38100" cap="flat" cmpd="sng" algn="ctr">
            <a:solidFill>
              <a:srgbClr val="156082"/>
            </a:solidFill>
            <a:prstDash val="solid"/>
            <a:miter lim="800000"/>
          </a:ln>
          <a:effectLst/>
        </p:spPr>
      </p:cxnSp>
      <p:cxnSp>
        <p:nvCxnSpPr>
          <p:cNvPr id="112" name="Rechte verbindingslijn 111">
            <a:extLst>
              <a:ext uri="{FF2B5EF4-FFF2-40B4-BE49-F238E27FC236}">
                <a16:creationId xmlns:a16="http://schemas.microsoft.com/office/drawing/2014/main" id="{3CF4F9EB-DAD9-24C2-05B0-65DE911AAE7E}"/>
              </a:ext>
            </a:extLst>
          </p:cNvPr>
          <p:cNvCxnSpPr>
            <a:cxnSpLocks/>
          </p:cNvCxnSpPr>
          <p:nvPr/>
        </p:nvCxnSpPr>
        <p:spPr>
          <a:xfrm flipV="1">
            <a:off x="4786380" y="2182466"/>
            <a:ext cx="0" cy="555079"/>
          </a:xfrm>
          <a:prstGeom prst="line">
            <a:avLst/>
          </a:prstGeom>
          <a:noFill/>
          <a:ln w="38100" cap="flat" cmpd="sng" algn="ctr">
            <a:solidFill>
              <a:srgbClr val="156082"/>
            </a:solidFill>
            <a:prstDash val="solid"/>
            <a:miter lim="800000"/>
          </a:ln>
          <a:effectLst/>
        </p:spPr>
      </p:cxnSp>
      <p:cxnSp>
        <p:nvCxnSpPr>
          <p:cNvPr id="113" name="Rechte verbindingslijn 112">
            <a:extLst>
              <a:ext uri="{FF2B5EF4-FFF2-40B4-BE49-F238E27FC236}">
                <a16:creationId xmlns:a16="http://schemas.microsoft.com/office/drawing/2014/main" id="{C9EB48C7-9E4A-FCBB-CA21-365E70E25825}"/>
              </a:ext>
            </a:extLst>
          </p:cNvPr>
          <p:cNvCxnSpPr>
            <a:cxnSpLocks/>
          </p:cNvCxnSpPr>
          <p:nvPr/>
        </p:nvCxnSpPr>
        <p:spPr>
          <a:xfrm flipV="1">
            <a:off x="4363976" y="2725734"/>
            <a:ext cx="431009" cy="524237"/>
          </a:xfrm>
          <a:prstGeom prst="line">
            <a:avLst/>
          </a:prstGeom>
          <a:noFill/>
          <a:ln w="38100" cap="flat" cmpd="sng" algn="ctr">
            <a:solidFill>
              <a:srgbClr val="156082"/>
            </a:solidFill>
            <a:prstDash val="solid"/>
            <a:miter lim="800000"/>
          </a:ln>
          <a:effectLst/>
        </p:spPr>
      </p:cxnSp>
      <p:cxnSp>
        <p:nvCxnSpPr>
          <p:cNvPr id="114" name="Rechte verbindingslijn 113">
            <a:extLst>
              <a:ext uri="{FF2B5EF4-FFF2-40B4-BE49-F238E27FC236}">
                <a16:creationId xmlns:a16="http://schemas.microsoft.com/office/drawing/2014/main" id="{6CD2779A-425C-6F46-3130-5CA4A632881D}"/>
              </a:ext>
            </a:extLst>
          </p:cNvPr>
          <p:cNvCxnSpPr>
            <a:cxnSpLocks/>
          </p:cNvCxnSpPr>
          <p:nvPr/>
        </p:nvCxnSpPr>
        <p:spPr>
          <a:xfrm>
            <a:off x="3383392" y="3505796"/>
            <a:ext cx="261890" cy="165911"/>
          </a:xfrm>
          <a:prstGeom prst="line">
            <a:avLst/>
          </a:prstGeom>
          <a:noFill/>
          <a:ln w="38100" cap="flat" cmpd="sng" algn="ctr">
            <a:solidFill>
              <a:srgbClr val="156082"/>
            </a:solidFill>
            <a:prstDash val="solid"/>
            <a:miter lim="800000"/>
          </a:ln>
          <a:effectLst/>
        </p:spPr>
      </p:cxnSp>
      <p:cxnSp>
        <p:nvCxnSpPr>
          <p:cNvPr id="115" name="Rechte verbindingslijn 114">
            <a:extLst>
              <a:ext uri="{FF2B5EF4-FFF2-40B4-BE49-F238E27FC236}">
                <a16:creationId xmlns:a16="http://schemas.microsoft.com/office/drawing/2014/main" id="{0E785515-C9B9-CC9D-7B1D-6D344416DFC6}"/>
              </a:ext>
            </a:extLst>
          </p:cNvPr>
          <p:cNvCxnSpPr>
            <a:cxnSpLocks/>
          </p:cNvCxnSpPr>
          <p:nvPr/>
        </p:nvCxnSpPr>
        <p:spPr>
          <a:xfrm flipV="1">
            <a:off x="3626189" y="3478034"/>
            <a:ext cx="174679" cy="192977"/>
          </a:xfrm>
          <a:prstGeom prst="line">
            <a:avLst/>
          </a:prstGeom>
          <a:noFill/>
          <a:ln w="38100" cap="flat" cmpd="sng" algn="ctr">
            <a:solidFill>
              <a:srgbClr val="156082"/>
            </a:solidFill>
            <a:prstDash val="solid"/>
            <a:miter lim="800000"/>
          </a:ln>
          <a:effectLst/>
        </p:spPr>
      </p:cxnSp>
      <p:cxnSp>
        <p:nvCxnSpPr>
          <p:cNvPr id="116" name="Rechte verbindingslijn 115">
            <a:extLst>
              <a:ext uri="{FF2B5EF4-FFF2-40B4-BE49-F238E27FC236}">
                <a16:creationId xmlns:a16="http://schemas.microsoft.com/office/drawing/2014/main" id="{C6D1237C-B237-1826-9AC8-0F45D3E9A559}"/>
              </a:ext>
            </a:extLst>
          </p:cNvPr>
          <p:cNvCxnSpPr>
            <a:cxnSpLocks/>
          </p:cNvCxnSpPr>
          <p:nvPr/>
        </p:nvCxnSpPr>
        <p:spPr>
          <a:xfrm flipV="1">
            <a:off x="4503692" y="3908260"/>
            <a:ext cx="0" cy="560657"/>
          </a:xfrm>
          <a:prstGeom prst="line">
            <a:avLst/>
          </a:prstGeom>
          <a:noFill/>
          <a:ln w="38100" cap="flat" cmpd="sng" algn="ctr">
            <a:solidFill>
              <a:srgbClr val="156082"/>
            </a:solidFill>
            <a:prstDash val="solid"/>
            <a:miter lim="800000"/>
          </a:ln>
          <a:effectLst/>
        </p:spPr>
      </p:cxnSp>
      <p:cxnSp>
        <p:nvCxnSpPr>
          <p:cNvPr id="117" name="Rechte verbindingslijn 116">
            <a:extLst>
              <a:ext uri="{FF2B5EF4-FFF2-40B4-BE49-F238E27FC236}">
                <a16:creationId xmlns:a16="http://schemas.microsoft.com/office/drawing/2014/main" id="{C1BD1E9F-AD17-9E09-1493-4573193E6C61}"/>
              </a:ext>
            </a:extLst>
          </p:cNvPr>
          <p:cNvCxnSpPr>
            <a:cxnSpLocks/>
          </p:cNvCxnSpPr>
          <p:nvPr/>
        </p:nvCxnSpPr>
        <p:spPr>
          <a:xfrm flipV="1">
            <a:off x="2336793" y="2696116"/>
            <a:ext cx="0" cy="345911"/>
          </a:xfrm>
          <a:prstGeom prst="line">
            <a:avLst/>
          </a:prstGeom>
          <a:noFill/>
          <a:ln w="38100" cap="flat" cmpd="sng" algn="ctr">
            <a:solidFill>
              <a:srgbClr val="156082"/>
            </a:solidFill>
            <a:prstDash val="solid"/>
            <a:miter lim="800000"/>
          </a:ln>
          <a:effectLst/>
        </p:spPr>
      </p:cxnSp>
      <p:cxnSp>
        <p:nvCxnSpPr>
          <p:cNvPr id="118" name="Rechte verbindingslijn 117">
            <a:extLst>
              <a:ext uri="{FF2B5EF4-FFF2-40B4-BE49-F238E27FC236}">
                <a16:creationId xmlns:a16="http://schemas.microsoft.com/office/drawing/2014/main" id="{B4991027-C184-20E4-2A66-23717296789C}"/>
              </a:ext>
            </a:extLst>
          </p:cNvPr>
          <p:cNvCxnSpPr>
            <a:cxnSpLocks/>
          </p:cNvCxnSpPr>
          <p:nvPr/>
        </p:nvCxnSpPr>
        <p:spPr>
          <a:xfrm>
            <a:off x="3734797" y="4460513"/>
            <a:ext cx="768896" cy="0"/>
          </a:xfrm>
          <a:prstGeom prst="line">
            <a:avLst/>
          </a:prstGeom>
          <a:noFill/>
          <a:ln w="38100" cap="flat" cmpd="sng" algn="ctr">
            <a:solidFill>
              <a:srgbClr val="156082"/>
            </a:solidFill>
            <a:prstDash val="solid"/>
            <a:miter lim="800000"/>
          </a:ln>
          <a:effectLst/>
        </p:spPr>
      </p:cxnSp>
      <p:cxnSp>
        <p:nvCxnSpPr>
          <p:cNvPr id="119" name="Rechte verbindingslijn 118">
            <a:extLst>
              <a:ext uri="{FF2B5EF4-FFF2-40B4-BE49-F238E27FC236}">
                <a16:creationId xmlns:a16="http://schemas.microsoft.com/office/drawing/2014/main" id="{EFFDEFB1-15A3-B4DF-136D-1601DBD2E3FF}"/>
              </a:ext>
            </a:extLst>
          </p:cNvPr>
          <p:cNvCxnSpPr>
            <a:cxnSpLocks/>
          </p:cNvCxnSpPr>
          <p:nvPr/>
        </p:nvCxnSpPr>
        <p:spPr>
          <a:xfrm>
            <a:off x="3909190" y="3480005"/>
            <a:ext cx="613446" cy="441280"/>
          </a:xfrm>
          <a:prstGeom prst="line">
            <a:avLst/>
          </a:prstGeom>
          <a:noFill/>
          <a:ln w="38100" cap="flat" cmpd="sng" algn="ctr">
            <a:solidFill>
              <a:srgbClr val="156082"/>
            </a:solidFill>
            <a:prstDash val="solid"/>
            <a:miter lim="800000"/>
          </a:ln>
          <a:effectLst/>
        </p:spPr>
      </p:cxnSp>
      <p:cxnSp>
        <p:nvCxnSpPr>
          <p:cNvPr id="120" name="Rechte verbindingslijn 119">
            <a:extLst>
              <a:ext uri="{FF2B5EF4-FFF2-40B4-BE49-F238E27FC236}">
                <a16:creationId xmlns:a16="http://schemas.microsoft.com/office/drawing/2014/main" id="{6F711871-CB1F-DAD6-D0C1-5CD021EE1305}"/>
              </a:ext>
            </a:extLst>
          </p:cNvPr>
          <p:cNvCxnSpPr>
            <a:cxnSpLocks/>
          </p:cNvCxnSpPr>
          <p:nvPr/>
        </p:nvCxnSpPr>
        <p:spPr>
          <a:xfrm flipH="1">
            <a:off x="1941186" y="3030133"/>
            <a:ext cx="387917" cy="334784"/>
          </a:xfrm>
          <a:prstGeom prst="line">
            <a:avLst/>
          </a:prstGeom>
          <a:noFill/>
          <a:ln w="38100" cap="flat" cmpd="sng" algn="ctr">
            <a:solidFill>
              <a:srgbClr val="156082"/>
            </a:solidFill>
            <a:prstDash val="solid"/>
            <a:miter lim="800000"/>
          </a:ln>
          <a:effectLst/>
        </p:spPr>
      </p:cxnSp>
      <p:cxnSp>
        <p:nvCxnSpPr>
          <p:cNvPr id="121" name="Rechte verbindingslijn 120">
            <a:extLst>
              <a:ext uri="{FF2B5EF4-FFF2-40B4-BE49-F238E27FC236}">
                <a16:creationId xmlns:a16="http://schemas.microsoft.com/office/drawing/2014/main" id="{F8D2DD2B-92EB-496F-56D5-A68B235CD0C2}"/>
              </a:ext>
            </a:extLst>
          </p:cNvPr>
          <p:cNvCxnSpPr>
            <a:cxnSpLocks/>
          </p:cNvCxnSpPr>
          <p:nvPr/>
        </p:nvCxnSpPr>
        <p:spPr>
          <a:xfrm flipV="1">
            <a:off x="2328100" y="1629020"/>
            <a:ext cx="976211" cy="1096714"/>
          </a:xfrm>
          <a:prstGeom prst="line">
            <a:avLst/>
          </a:prstGeom>
          <a:noFill/>
          <a:ln w="38100" cap="flat" cmpd="sng" algn="ctr">
            <a:solidFill>
              <a:srgbClr val="156082"/>
            </a:solidFill>
            <a:prstDash val="solid"/>
            <a:miter lim="800000"/>
          </a:ln>
          <a:effectLst/>
        </p:spPr>
      </p:cxnSp>
      <p:cxnSp>
        <p:nvCxnSpPr>
          <p:cNvPr id="122" name="Rechte verbindingslijn 121">
            <a:extLst>
              <a:ext uri="{FF2B5EF4-FFF2-40B4-BE49-F238E27FC236}">
                <a16:creationId xmlns:a16="http://schemas.microsoft.com/office/drawing/2014/main" id="{9369B582-2602-38BE-D980-63ED2E193728}"/>
              </a:ext>
            </a:extLst>
          </p:cNvPr>
          <p:cNvCxnSpPr>
            <a:cxnSpLocks/>
          </p:cNvCxnSpPr>
          <p:nvPr/>
        </p:nvCxnSpPr>
        <p:spPr>
          <a:xfrm>
            <a:off x="1695668" y="1268182"/>
            <a:ext cx="1617994" cy="0"/>
          </a:xfrm>
          <a:prstGeom prst="line">
            <a:avLst/>
          </a:prstGeom>
          <a:noFill/>
          <a:ln w="38100" cap="flat" cmpd="sng" algn="ctr">
            <a:solidFill>
              <a:srgbClr val="156082"/>
            </a:solidFill>
            <a:prstDash val="solid"/>
            <a:miter lim="800000"/>
          </a:ln>
          <a:effectLst/>
        </p:spPr>
      </p:cxnSp>
      <p:cxnSp>
        <p:nvCxnSpPr>
          <p:cNvPr id="123" name="Rechte verbindingslijn 122">
            <a:extLst>
              <a:ext uri="{FF2B5EF4-FFF2-40B4-BE49-F238E27FC236}">
                <a16:creationId xmlns:a16="http://schemas.microsoft.com/office/drawing/2014/main" id="{7F87D5C7-302C-9967-7B7A-D858B7C0DB33}"/>
              </a:ext>
            </a:extLst>
          </p:cNvPr>
          <p:cNvCxnSpPr>
            <a:cxnSpLocks/>
          </p:cNvCxnSpPr>
          <p:nvPr/>
        </p:nvCxnSpPr>
        <p:spPr>
          <a:xfrm flipV="1">
            <a:off x="3304311" y="1265720"/>
            <a:ext cx="4216" cy="363300"/>
          </a:xfrm>
          <a:prstGeom prst="line">
            <a:avLst/>
          </a:prstGeom>
          <a:noFill/>
          <a:ln w="38100" cap="flat" cmpd="sng" algn="ctr">
            <a:solidFill>
              <a:srgbClr val="156082"/>
            </a:solidFill>
            <a:prstDash val="solid"/>
            <a:miter lim="800000"/>
          </a:ln>
          <a:effectLst/>
        </p:spPr>
      </p:cxnSp>
      <p:cxnSp>
        <p:nvCxnSpPr>
          <p:cNvPr id="124" name="Rechte verbindingslijn 123">
            <a:extLst>
              <a:ext uri="{FF2B5EF4-FFF2-40B4-BE49-F238E27FC236}">
                <a16:creationId xmlns:a16="http://schemas.microsoft.com/office/drawing/2014/main" id="{085ED2BE-CFCC-B1F1-B1CF-CA01F6A1AE86}"/>
              </a:ext>
            </a:extLst>
          </p:cNvPr>
          <p:cNvCxnSpPr>
            <a:cxnSpLocks/>
          </p:cNvCxnSpPr>
          <p:nvPr/>
        </p:nvCxnSpPr>
        <p:spPr>
          <a:xfrm flipH="1" flipV="1">
            <a:off x="2896642" y="3750173"/>
            <a:ext cx="825794" cy="710341"/>
          </a:xfrm>
          <a:prstGeom prst="line">
            <a:avLst/>
          </a:prstGeom>
          <a:noFill/>
          <a:ln w="38100" cap="flat" cmpd="sng" algn="ctr">
            <a:solidFill>
              <a:srgbClr val="156082"/>
            </a:solidFill>
            <a:prstDash val="solid"/>
            <a:miter lim="800000"/>
          </a:ln>
          <a:effectLst/>
        </p:spPr>
      </p:cxnSp>
      <p:cxnSp>
        <p:nvCxnSpPr>
          <p:cNvPr id="125" name="Rechte verbindingslijn 124">
            <a:extLst>
              <a:ext uri="{FF2B5EF4-FFF2-40B4-BE49-F238E27FC236}">
                <a16:creationId xmlns:a16="http://schemas.microsoft.com/office/drawing/2014/main" id="{17E984B5-5DDA-96AF-780A-A51600C5AAB3}"/>
              </a:ext>
            </a:extLst>
          </p:cNvPr>
          <p:cNvCxnSpPr>
            <a:cxnSpLocks/>
          </p:cNvCxnSpPr>
          <p:nvPr/>
        </p:nvCxnSpPr>
        <p:spPr>
          <a:xfrm>
            <a:off x="1941228" y="3343811"/>
            <a:ext cx="460997" cy="392366"/>
          </a:xfrm>
          <a:prstGeom prst="line">
            <a:avLst/>
          </a:prstGeom>
          <a:noFill/>
          <a:ln w="38100" cap="flat" cmpd="sng" algn="ctr">
            <a:solidFill>
              <a:srgbClr val="156082"/>
            </a:solidFill>
            <a:prstDash val="solid"/>
            <a:miter lim="800000"/>
          </a:ln>
          <a:effectLst/>
        </p:spPr>
      </p:cxnSp>
      <p:sp>
        <p:nvSpPr>
          <p:cNvPr id="126" name="Ovaal 125">
            <a:extLst>
              <a:ext uri="{FF2B5EF4-FFF2-40B4-BE49-F238E27FC236}">
                <a16:creationId xmlns:a16="http://schemas.microsoft.com/office/drawing/2014/main" id="{847A2287-E743-7903-AAF7-F64CD6935FA7}"/>
              </a:ext>
            </a:extLst>
          </p:cNvPr>
          <p:cNvSpPr/>
          <p:nvPr/>
        </p:nvSpPr>
        <p:spPr>
          <a:xfrm>
            <a:off x="3799416" y="3411769"/>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7</a:t>
            </a:r>
          </a:p>
        </p:txBody>
      </p:sp>
      <p:cxnSp>
        <p:nvCxnSpPr>
          <p:cNvPr id="139" name="Rechte verbindingslijn 138">
            <a:extLst>
              <a:ext uri="{FF2B5EF4-FFF2-40B4-BE49-F238E27FC236}">
                <a16:creationId xmlns:a16="http://schemas.microsoft.com/office/drawing/2014/main" id="{69D5BC92-9789-296C-CF01-C2342E50F919}"/>
              </a:ext>
            </a:extLst>
          </p:cNvPr>
          <p:cNvCxnSpPr>
            <a:cxnSpLocks/>
          </p:cNvCxnSpPr>
          <p:nvPr/>
        </p:nvCxnSpPr>
        <p:spPr>
          <a:xfrm>
            <a:off x="2394851" y="3730358"/>
            <a:ext cx="515037" cy="0"/>
          </a:xfrm>
          <a:prstGeom prst="line">
            <a:avLst/>
          </a:prstGeom>
          <a:noFill/>
          <a:ln w="38100" cap="flat" cmpd="sng" algn="ctr">
            <a:solidFill>
              <a:srgbClr val="156082"/>
            </a:solidFill>
            <a:prstDash val="solid"/>
            <a:miter lim="800000"/>
          </a:ln>
          <a:effectLst/>
        </p:spPr>
      </p:cxnSp>
      <p:cxnSp>
        <p:nvCxnSpPr>
          <p:cNvPr id="140" name="Rechte verbindingslijn 139">
            <a:extLst>
              <a:ext uri="{FF2B5EF4-FFF2-40B4-BE49-F238E27FC236}">
                <a16:creationId xmlns:a16="http://schemas.microsoft.com/office/drawing/2014/main" id="{CA8F4040-DA4B-D351-E7E8-FE76F25B9A6B}"/>
              </a:ext>
            </a:extLst>
          </p:cNvPr>
          <p:cNvCxnSpPr>
            <a:cxnSpLocks/>
          </p:cNvCxnSpPr>
          <p:nvPr/>
        </p:nvCxnSpPr>
        <p:spPr>
          <a:xfrm>
            <a:off x="2092208" y="3360592"/>
            <a:ext cx="187484" cy="153239"/>
          </a:xfrm>
          <a:prstGeom prst="line">
            <a:avLst/>
          </a:prstGeom>
          <a:noFill/>
          <a:ln w="38100" cap="flat" cmpd="sng" algn="ctr">
            <a:solidFill>
              <a:srgbClr val="156082"/>
            </a:solidFill>
            <a:prstDash val="solid"/>
            <a:miter lim="800000"/>
          </a:ln>
          <a:effectLst/>
        </p:spPr>
      </p:cxnSp>
      <p:cxnSp>
        <p:nvCxnSpPr>
          <p:cNvPr id="141" name="Rechte verbindingslijn 140">
            <a:extLst>
              <a:ext uri="{FF2B5EF4-FFF2-40B4-BE49-F238E27FC236}">
                <a16:creationId xmlns:a16="http://schemas.microsoft.com/office/drawing/2014/main" id="{9826B108-9E83-382A-5BFC-E24783C1EDB8}"/>
              </a:ext>
            </a:extLst>
          </p:cNvPr>
          <p:cNvCxnSpPr>
            <a:cxnSpLocks/>
          </p:cNvCxnSpPr>
          <p:nvPr/>
        </p:nvCxnSpPr>
        <p:spPr>
          <a:xfrm flipV="1">
            <a:off x="2092208" y="3242964"/>
            <a:ext cx="140713" cy="120076"/>
          </a:xfrm>
          <a:prstGeom prst="line">
            <a:avLst/>
          </a:prstGeom>
          <a:noFill/>
          <a:ln w="38100" cap="flat" cmpd="sng" algn="ctr">
            <a:solidFill>
              <a:srgbClr val="156082"/>
            </a:solidFill>
            <a:prstDash val="solid"/>
            <a:miter lim="800000"/>
          </a:ln>
          <a:effectLst/>
        </p:spPr>
      </p:cxnSp>
      <p:cxnSp>
        <p:nvCxnSpPr>
          <p:cNvPr id="142" name="Rechte verbindingslijn 141">
            <a:extLst>
              <a:ext uri="{FF2B5EF4-FFF2-40B4-BE49-F238E27FC236}">
                <a16:creationId xmlns:a16="http://schemas.microsoft.com/office/drawing/2014/main" id="{3C914CC5-8A8A-85E8-45D6-6BBDA836B956}"/>
              </a:ext>
            </a:extLst>
          </p:cNvPr>
          <p:cNvCxnSpPr>
            <a:cxnSpLocks/>
          </p:cNvCxnSpPr>
          <p:nvPr/>
        </p:nvCxnSpPr>
        <p:spPr>
          <a:xfrm flipV="1">
            <a:off x="2221430" y="3249812"/>
            <a:ext cx="2134775" cy="2190"/>
          </a:xfrm>
          <a:prstGeom prst="line">
            <a:avLst/>
          </a:prstGeom>
          <a:noFill/>
          <a:ln w="38100" cap="flat" cmpd="sng" algn="ctr">
            <a:solidFill>
              <a:srgbClr val="156082"/>
            </a:solidFill>
            <a:prstDash val="solid"/>
            <a:miter lim="800000"/>
          </a:ln>
          <a:effectLst/>
        </p:spPr>
      </p:cxnSp>
      <p:cxnSp>
        <p:nvCxnSpPr>
          <p:cNvPr id="143" name="Rechte verbindingslijn 142">
            <a:extLst>
              <a:ext uri="{FF2B5EF4-FFF2-40B4-BE49-F238E27FC236}">
                <a16:creationId xmlns:a16="http://schemas.microsoft.com/office/drawing/2014/main" id="{E2917345-E5A0-2334-859D-38831CF1D322}"/>
              </a:ext>
            </a:extLst>
          </p:cNvPr>
          <p:cNvCxnSpPr>
            <a:cxnSpLocks/>
          </p:cNvCxnSpPr>
          <p:nvPr/>
        </p:nvCxnSpPr>
        <p:spPr>
          <a:xfrm>
            <a:off x="2276917" y="3508742"/>
            <a:ext cx="1112317" cy="0"/>
          </a:xfrm>
          <a:prstGeom prst="line">
            <a:avLst/>
          </a:prstGeom>
          <a:noFill/>
          <a:ln w="38100" cap="flat" cmpd="sng" algn="ctr">
            <a:solidFill>
              <a:srgbClr val="156082"/>
            </a:solidFill>
            <a:prstDash val="solid"/>
            <a:miter lim="800000"/>
          </a:ln>
          <a:effectLst/>
        </p:spPr>
      </p:cxnSp>
      <p:sp>
        <p:nvSpPr>
          <p:cNvPr id="144" name="Ovaal 143">
            <a:extLst>
              <a:ext uri="{FF2B5EF4-FFF2-40B4-BE49-F238E27FC236}">
                <a16:creationId xmlns:a16="http://schemas.microsoft.com/office/drawing/2014/main" id="{4B36FEE3-E3EE-2139-0C23-686072354790}"/>
              </a:ext>
            </a:extLst>
          </p:cNvPr>
          <p:cNvSpPr/>
          <p:nvPr/>
        </p:nvSpPr>
        <p:spPr>
          <a:xfrm>
            <a:off x="1645713" y="1213255"/>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1</a:t>
            </a:r>
          </a:p>
        </p:txBody>
      </p:sp>
      <p:sp>
        <p:nvSpPr>
          <p:cNvPr id="145" name="Ovaal 144">
            <a:extLst>
              <a:ext uri="{FF2B5EF4-FFF2-40B4-BE49-F238E27FC236}">
                <a16:creationId xmlns:a16="http://schemas.microsoft.com/office/drawing/2014/main" id="{84BAE2BD-B732-8D64-301A-0F5E74476D3C}"/>
              </a:ext>
            </a:extLst>
          </p:cNvPr>
          <p:cNvSpPr/>
          <p:nvPr/>
        </p:nvSpPr>
        <p:spPr>
          <a:xfrm>
            <a:off x="2345966" y="1857105"/>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2</a:t>
            </a:r>
          </a:p>
        </p:txBody>
      </p:sp>
      <p:sp>
        <p:nvSpPr>
          <p:cNvPr id="146" name="Ovaal 145">
            <a:extLst>
              <a:ext uri="{FF2B5EF4-FFF2-40B4-BE49-F238E27FC236}">
                <a16:creationId xmlns:a16="http://schemas.microsoft.com/office/drawing/2014/main" id="{ECF1DEE3-0439-074B-0607-49BC4DA59215}"/>
              </a:ext>
            </a:extLst>
          </p:cNvPr>
          <p:cNvSpPr/>
          <p:nvPr/>
        </p:nvSpPr>
        <p:spPr>
          <a:xfrm>
            <a:off x="3270874" y="2646113"/>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3</a:t>
            </a:r>
          </a:p>
        </p:txBody>
      </p:sp>
      <p:sp>
        <p:nvSpPr>
          <p:cNvPr id="147" name="Ovaal 146">
            <a:extLst>
              <a:ext uri="{FF2B5EF4-FFF2-40B4-BE49-F238E27FC236}">
                <a16:creationId xmlns:a16="http://schemas.microsoft.com/office/drawing/2014/main" id="{E47F9064-D029-0656-280C-11129A28DA5A}"/>
              </a:ext>
            </a:extLst>
          </p:cNvPr>
          <p:cNvSpPr/>
          <p:nvPr/>
        </p:nvSpPr>
        <p:spPr>
          <a:xfrm>
            <a:off x="4174497" y="1857105"/>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4</a:t>
            </a:r>
          </a:p>
        </p:txBody>
      </p:sp>
      <p:sp>
        <p:nvSpPr>
          <p:cNvPr id="148" name="Ovaal 147">
            <a:extLst>
              <a:ext uri="{FF2B5EF4-FFF2-40B4-BE49-F238E27FC236}">
                <a16:creationId xmlns:a16="http://schemas.microsoft.com/office/drawing/2014/main" id="{158495BD-E41A-23AE-7351-D690B51E624D}"/>
              </a:ext>
            </a:extLst>
          </p:cNvPr>
          <p:cNvSpPr/>
          <p:nvPr/>
        </p:nvSpPr>
        <p:spPr>
          <a:xfrm>
            <a:off x="1921227" y="3305151"/>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9</a:t>
            </a:r>
          </a:p>
        </p:txBody>
      </p:sp>
      <p:sp>
        <p:nvSpPr>
          <p:cNvPr id="149" name="Ovaal 148">
            <a:extLst>
              <a:ext uri="{FF2B5EF4-FFF2-40B4-BE49-F238E27FC236}">
                <a16:creationId xmlns:a16="http://schemas.microsoft.com/office/drawing/2014/main" id="{D6355496-66CD-A893-25AE-56D5E1D1E51A}"/>
              </a:ext>
            </a:extLst>
          </p:cNvPr>
          <p:cNvSpPr/>
          <p:nvPr/>
        </p:nvSpPr>
        <p:spPr>
          <a:xfrm>
            <a:off x="2050046" y="3305092"/>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5</a:t>
            </a:r>
          </a:p>
        </p:txBody>
      </p:sp>
      <p:sp>
        <p:nvSpPr>
          <p:cNvPr id="150" name="Ovaal 149">
            <a:extLst>
              <a:ext uri="{FF2B5EF4-FFF2-40B4-BE49-F238E27FC236}">
                <a16:creationId xmlns:a16="http://schemas.microsoft.com/office/drawing/2014/main" id="{F7F8822F-F28E-8EC3-F0B7-02D7E9397CC3}"/>
              </a:ext>
            </a:extLst>
          </p:cNvPr>
          <p:cNvSpPr/>
          <p:nvPr/>
        </p:nvSpPr>
        <p:spPr>
          <a:xfrm>
            <a:off x="3569930" y="3631938"/>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6</a:t>
            </a:r>
          </a:p>
        </p:txBody>
      </p:sp>
      <p:sp>
        <p:nvSpPr>
          <p:cNvPr id="151" name="Ovaal 150">
            <a:extLst>
              <a:ext uri="{FF2B5EF4-FFF2-40B4-BE49-F238E27FC236}">
                <a16:creationId xmlns:a16="http://schemas.microsoft.com/office/drawing/2014/main" id="{D4C9A4C8-4929-77E5-22A2-C0D67A2A241F}"/>
              </a:ext>
            </a:extLst>
          </p:cNvPr>
          <p:cNvSpPr/>
          <p:nvPr/>
        </p:nvSpPr>
        <p:spPr>
          <a:xfrm>
            <a:off x="4135383" y="3618546"/>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r>
              <a:rPr lang="nl-NL" sz="600" kern="0" dirty="0">
                <a:solidFill>
                  <a:prstClr val="black"/>
                </a:solidFill>
                <a:latin typeface="Aptos" panose="02110004020202020204"/>
              </a:rPr>
              <a:t>8</a:t>
            </a:r>
          </a:p>
        </p:txBody>
      </p:sp>
      <p:sp>
        <p:nvSpPr>
          <p:cNvPr id="152" name="Ovaal 151">
            <a:extLst>
              <a:ext uri="{FF2B5EF4-FFF2-40B4-BE49-F238E27FC236}">
                <a16:creationId xmlns:a16="http://schemas.microsoft.com/office/drawing/2014/main" id="{F61F0E91-C79B-4E63-FB0E-BCE3FEBCF19D}"/>
              </a:ext>
            </a:extLst>
          </p:cNvPr>
          <p:cNvSpPr/>
          <p:nvPr/>
        </p:nvSpPr>
        <p:spPr>
          <a:xfrm>
            <a:off x="2282333" y="2903901"/>
            <a:ext cx="112518" cy="104930"/>
          </a:xfrm>
          <a:prstGeom prst="ellipse">
            <a:avLst/>
          </a:prstGeom>
          <a:solidFill>
            <a:sysClr val="window" lastClr="FFFFFF"/>
          </a:solidFill>
          <a:ln w="19050" cap="flat" cmpd="sng" algn="ctr">
            <a:solidFill>
              <a:srgbClr val="156082"/>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10</a:t>
            </a:r>
          </a:p>
        </p:txBody>
      </p:sp>
      <p:sp>
        <p:nvSpPr>
          <p:cNvPr id="153" name="Ovaal 152">
            <a:extLst>
              <a:ext uri="{FF2B5EF4-FFF2-40B4-BE49-F238E27FC236}">
                <a16:creationId xmlns:a16="http://schemas.microsoft.com/office/drawing/2014/main" id="{37664238-A04C-BF1F-CDC2-0258F9F6EA48}"/>
              </a:ext>
            </a:extLst>
          </p:cNvPr>
          <p:cNvSpPr/>
          <p:nvPr/>
        </p:nvSpPr>
        <p:spPr>
          <a:xfrm>
            <a:off x="3234212" y="1234690"/>
            <a:ext cx="112518" cy="104930"/>
          </a:xfrm>
          <a:prstGeom prst="ellipse">
            <a:avLst/>
          </a:prstGeom>
          <a:solidFill>
            <a:sysClr val="window" lastClr="FFFFFF"/>
          </a:solidFill>
          <a:ln w="19050" cap="flat" cmpd="sng" algn="ctr">
            <a:solidFill>
              <a:srgbClr val="156082"/>
            </a:solidFill>
            <a:prstDash val="solid"/>
            <a:miter lim="800000"/>
          </a:ln>
          <a:effectLst/>
        </p:spPr>
        <p:txBody>
          <a:bodyPr lIns="0" rIns="0" rtlCol="0" anchor="ctr"/>
          <a:lstStyle/>
          <a:p>
            <a:pPr algn="ctr">
              <a:defRPr/>
            </a:pPr>
            <a:r>
              <a:rPr lang="nl-NL" sz="525" kern="0" dirty="0">
                <a:solidFill>
                  <a:prstClr val="black"/>
                </a:solidFill>
                <a:latin typeface="Aptos" panose="02110004020202020204"/>
              </a:rPr>
              <a:t>11</a:t>
            </a:r>
          </a:p>
        </p:txBody>
      </p:sp>
    </p:spTree>
    <p:extLst>
      <p:ext uri="{BB962C8B-B14F-4D97-AF65-F5344CB8AC3E}">
        <p14:creationId xmlns:p14="http://schemas.microsoft.com/office/powerpoint/2010/main" val="4139303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1CE17E9-AA44-292B-A57F-A4894AE1741F}"/>
              </a:ext>
            </a:extLst>
          </p:cNvPr>
          <p:cNvPicPr>
            <a:picLocks noChangeAspect="1"/>
          </p:cNvPicPr>
          <p:nvPr/>
        </p:nvPicPr>
        <p:blipFill>
          <a:blip r:embed="rId2"/>
          <a:stretch>
            <a:fillRect/>
          </a:stretch>
        </p:blipFill>
        <p:spPr>
          <a:xfrm>
            <a:off x="308522" y="664019"/>
            <a:ext cx="7962066" cy="4170025"/>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46336" y="39670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a:ea typeface="Microsoft JhengHei Light"/>
                <a:cs typeface="Calibri Light"/>
              </a:rPr>
              <a:t>C.G. Toewijzen van energie-uitwisselingen</a:t>
            </a:r>
          </a:p>
        </p:txBody>
      </p:sp>
      <p:sp>
        <p:nvSpPr>
          <p:cNvPr id="2" name="Rechthoek 1">
            <a:extLst>
              <a:ext uri="{FF2B5EF4-FFF2-40B4-BE49-F238E27FC236}">
                <a16:creationId xmlns:a16="http://schemas.microsoft.com/office/drawing/2014/main" id="{BE0E668E-3183-798A-9F34-8899CEF4C629}"/>
              </a:ext>
            </a:extLst>
          </p:cNvPr>
          <p:cNvSpPr/>
          <p:nvPr/>
        </p:nvSpPr>
        <p:spPr>
          <a:xfrm>
            <a:off x="308522" y="664019"/>
            <a:ext cx="7962066" cy="4170025"/>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4" name="Groep 3">
            <a:extLst>
              <a:ext uri="{FF2B5EF4-FFF2-40B4-BE49-F238E27FC236}">
                <a16:creationId xmlns:a16="http://schemas.microsoft.com/office/drawing/2014/main" id="{8F8B636E-9EB4-4FB9-5B38-95FF2656AFCD}"/>
              </a:ext>
            </a:extLst>
          </p:cNvPr>
          <p:cNvGrpSpPr/>
          <p:nvPr/>
        </p:nvGrpSpPr>
        <p:grpSpPr>
          <a:xfrm>
            <a:off x="7045626" y="2668243"/>
            <a:ext cx="580697" cy="359280"/>
            <a:chOff x="2778515" y="5947351"/>
            <a:chExt cx="774263" cy="479040"/>
          </a:xfrm>
        </p:grpSpPr>
        <p:sp>
          <p:nvSpPr>
            <p:cNvPr id="5" name="Rechthoek: afgeronde hoeken 4">
              <a:extLst>
                <a:ext uri="{FF2B5EF4-FFF2-40B4-BE49-F238E27FC236}">
                  <a16:creationId xmlns:a16="http://schemas.microsoft.com/office/drawing/2014/main" id="{07783148-1265-36AD-F3EF-E822EFA0FA2C}"/>
                </a:ext>
              </a:extLst>
            </p:cNvPr>
            <p:cNvSpPr/>
            <p:nvPr/>
          </p:nvSpPr>
          <p:spPr>
            <a:xfrm>
              <a:off x="2815461" y="5947351"/>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 name="Tekstvak 5">
              <a:extLst>
                <a:ext uri="{FF2B5EF4-FFF2-40B4-BE49-F238E27FC236}">
                  <a16:creationId xmlns:a16="http://schemas.microsoft.com/office/drawing/2014/main" id="{4555E5DF-ED17-3827-8D6D-A314B500792B}"/>
                </a:ext>
              </a:extLst>
            </p:cNvPr>
            <p:cNvSpPr txBox="1"/>
            <p:nvPr/>
          </p:nvSpPr>
          <p:spPr>
            <a:xfrm>
              <a:off x="2875252" y="5963199"/>
              <a:ext cx="658728" cy="276999"/>
            </a:xfrm>
            <a:prstGeom prst="rect">
              <a:avLst/>
            </a:prstGeom>
            <a:noFill/>
          </p:spPr>
          <p:txBody>
            <a:bodyPr wrap="none" rtlCol="0">
              <a:spAutoFit/>
            </a:bodyPr>
            <a:lstStyle/>
            <a:p>
              <a:r>
                <a:rPr lang="nl-NL" sz="750" dirty="0"/>
                <a:t>C.6.3.1</a:t>
              </a:r>
            </a:p>
          </p:txBody>
        </p:sp>
        <p:sp>
          <p:nvSpPr>
            <p:cNvPr id="7" name="Tekstvak 6">
              <a:extLst>
                <a:ext uri="{FF2B5EF4-FFF2-40B4-BE49-F238E27FC236}">
                  <a16:creationId xmlns:a16="http://schemas.microsoft.com/office/drawing/2014/main" id="{FD1B3DF4-176C-8F7F-0F03-26DA64DC5F5E}"/>
                </a:ext>
              </a:extLst>
            </p:cNvPr>
            <p:cNvSpPr txBox="1"/>
            <p:nvPr/>
          </p:nvSpPr>
          <p:spPr>
            <a:xfrm>
              <a:off x="2778515" y="6084479"/>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Marktprocedures uitvoeren</a:t>
              </a:r>
              <a:endParaRPr lang="nl-NL" sz="450" dirty="0"/>
            </a:p>
          </p:txBody>
        </p:sp>
      </p:grpSp>
      <p:grpSp>
        <p:nvGrpSpPr>
          <p:cNvPr id="8" name="Groep 7">
            <a:extLst>
              <a:ext uri="{FF2B5EF4-FFF2-40B4-BE49-F238E27FC236}">
                <a16:creationId xmlns:a16="http://schemas.microsoft.com/office/drawing/2014/main" id="{DBA5E041-E0FF-D92C-4F7A-77AC7C1698A2}"/>
              </a:ext>
            </a:extLst>
          </p:cNvPr>
          <p:cNvGrpSpPr/>
          <p:nvPr/>
        </p:nvGrpSpPr>
        <p:grpSpPr>
          <a:xfrm>
            <a:off x="7049164" y="1907775"/>
            <a:ext cx="580697" cy="396904"/>
            <a:chOff x="5437818" y="2630069"/>
            <a:chExt cx="774263" cy="529205"/>
          </a:xfrm>
        </p:grpSpPr>
        <p:sp>
          <p:nvSpPr>
            <p:cNvPr id="9" name="Rechthoek: afgeronde hoeken 8">
              <a:extLst>
                <a:ext uri="{FF2B5EF4-FFF2-40B4-BE49-F238E27FC236}">
                  <a16:creationId xmlns:a16="http://schemas.microsoft.com/office/drawing/2014/main" id="{80BF91DE-207D-DA73-FD3E-AE0777291788}"/>
                </a:ext>
              </a:extLst>
            </p:cNvPr>
            <p:cNvSpPr/>
            <p:nvPr/>
          </p:nvSpPr>
          <p:spPr>
            <a:xfrm>
              <a:off x="5468209" y="263969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10" name="Tekstvak 9">
              <a:extLst>
                <a:ext uri="{FF2B5EF4-FFF2-40B4-BE49-F238E27FC236}">
                  <a16:creationId xmlns:a16="http://schemas.microsoft.com/office/drawing/2014/main" id="{CEF2C613-00A0-B3CB-D923-945F41ECD110}"/>
                </a:ext>
              </a:extLst>
            </p:cNvPr>
            <p:cNvSpPr txBox="1"/>
            <p:nvPr/>
          </p:nvSpPr>
          <p:spPr>
            <a:xfrm>
              <a:off x="5513159" y="2630069"/>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C.6.1.2</a:t>
              </a:r>
            </a:p>
          </p:txBody>
        </p:sp>
        <p:sp>
          <p:nvSpPr>
            <p:cNvPr id="11" name="Tekstvak 10">
              <a:extLst>
                <a:ext uri="{FF2B5EF4-FFF2-40B4-BE49-F238E27FC236}">
                  <a16:creationId xmlns:a16="http://schemas.microsoft.com/office/drawing/2014/main" id="{0C10A531-4441-2AF2-0738-69CEA7F3E13E}"/>
                </a:ext>
              </a:extLst>
            </p:cNvPr>
            <p:cNvSpPr txBox="1"/>
            <p:nvPr/>
          </p:nvSpPr>
          <p:spPr>
            <a:xfrm>
              <a:off x="5437818" y="2759165"/>
              <a:ext cx="774263" cy="400109"/>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Vragen van marktpartijen afhandelen</a:t>
              </a:r>
              <a:endParaRPr lang="nl-NL" sz="450" dirty="0">
                <a:solidFill>
                  <a:prstClr val="black"/>
                </a:solidFill>
                <a:latin typeface="Aptos" panose="02110004020202020204"/>
              </a:endParaRPr>
            </a:p>
          </p:txBody>
        </p:sp>
      </p:grpSp>
      <p:grpSp>
        <p:nvGrpSpPr>
          <p:cNvPr id="12" name="Groep 11">
            <a:extLst>
              <a:ext uri="{FF2B5EF4-FFF2-40B4-BE49-F238E27FC236}">
                <a16:creationId xmlns:a16="http://schemas.microsoft.com/office/drawing/2014/main" id="{C020555E-549B-F2D7-2F27-69852FD5CE7A}"/>
              </a:ext>
            </a:extLst>
          </p:cNvPr>
          <p:cNvGrpSpPr/>
          <p:nvPr/>
        </p:nvGrpSpPr>
        <p:grpSpPr>
          <a:xfrm>
            <a:off x="4803349" y="2915805"/>
            <a:ext cx="580697" cy="411802"/>
            <a:chOff x="1686815" y="4144136"/>
            <a:chExt cx="774263" cy="549069"/>
          </a:xfrm>
        </p:grpSpPr>
        <p:sp>
          <p:nvSpPr>
            <p:cNvPr id="13" name="Rechthoek: afgeronde hoeken 12">
              <a:extLst>
                <a:ext uri="{FF2B5EF4-FFF2-40B4-BE49-F238E27FC236}">
                  <a16:creationId xmlns:a16="http://schemas.microsoft.com/office/drawing/2014/main" id="{5EF9D618-3990-0D64-0F91-2BC2722E90B3}"/>
                </a:ext>
              </a:extLst>
            </p:cNvPr>
            <p:cNvSpPr/>
            <p:nvPr/>
          </p:nvSpPr>
          <p:spPr>
            <a:xfrm>
              <a:off x="1734949" y="4144136"/>
              <a:ext cx="696823" cy="479040"/>
            </a:xfrm>
            <a:prstGeom prst="roundRect">
              <a:avLst/>
            </a:prstGeom>
            <a:solidFill>
              <a:srgbClr val="EDEBF9"/>
            </a:solidFill>
            <a:ln w="3175" cap="flat" cmpd="sng" algn="ctr">
              <a:solidFill>
                <a:srgbClr val="821E7D">
                  <a:lumMod val="50000"/>
                </a:srgbClr>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14" name="Tekstvak 13">
              <a:extLst>
                <a:ext uri="{FF2B5EF4-FFF2-40B4-BE49-F238E27FC236}">
                  <a16:creationId xmlns:a16="http://schemas.microsoft.com/office/drawing/2014/main" id="{A35AE649-69CA-3C0A-E5E6-D0554DEB2332}"/>
                </a:ext>
              </a:extLst>
            </p:cNvPr>
            <p:cNvSpPr txBox="1"/>
            <p:nvPr/>
          </p:nvSpPr>
          <p:spPr>
            <a:xfrm>
              <a:off x="1769450" y="4144136"/>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C.4.2.3</a:t>
              </a:r>
            </a:p>
          </p:txBody>
        </p:sp>
        <p:sp>
          <p:nvSpPr>
            <p:cNvPr id="15" name="Tekstvak 14">
              <a:extLst>
                <a:ext uri="{FF2B5EF4-FFF2-40B4-BE49-F238E27FC236}">
                  <a16:creationId xmlns:a16="http://schemas.microsoft.com/office/drawing/2014/main" id="{F92CA252-E12B-39A8-99C3-B5E95CD870D4}"/>
                </a:ext>
              </a:extLst>
            </p:cNvPr>
            <p:cNvSpPr txBox="1"/>
            <p:nvPr/>
          </p:nvSpPr>
          <p:spPr>
            <a:xfrm>
              <a:off x="1686815" y="4293096"/>
              <a:ext cx="774263" cy="400109"/>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Metingen beschikbaar maken</a:t>
              </a:r>
              <a:endParaRPr lang="nl-NL" sz="450" dirty="0">
                <a:solidFill>
                  <a:prstClr val="black"/>
                </a:solidFill>
                <a:latin typeface="Aptos" panose="02110004020202020204"/>
              </a:endParaRPr>
            </a:p>
          </p:txBody>
        </p:sp>
      </p:grpSp>
      <p:grpSp>
        <p:nvGrpSpPr>
          <p:cNvPr id="16" name="Groep 15">
            <a:extLst>
              <a:ext uri="{FF2B5EF4-FFF2-40B4-BE49-F238E27FC236}">
                <a16:creationId xmlns:a16="http://schemas.microsoft.com/office/drawing/2014/main" id="{8150CCDA-8BEB-B215-12E2-488856FD5D7C}"/>
              </a:ext>
            </a:extLst>
          </p:cNvPr>
          <p:cNvGrpSpPr/>
          <p:nvPr/>
        </p:nvGrpSpPr>
        <p:grpSpPr>
          <a:xfrm>
            <a:off x="7019120" y="3064145"/>
            <a:ext cx="631047" cy="403250"/>
            <a:chOff x="3054664" y="3713014"/>
            <a:chExt cx="841396" cy="537666"/>
          </a:xfrm>
        </p:grpSpPr>
        <p:sp>
          <p:nvSpPr>
            <p:cNvPr id="17" name="Rechthoek: afgeronde hoeken 16">
              <a:extLst>
                <a:ext uri="{FF2B5EF4-FFF2-40B4-BE49-F238E27FC236}">
                  <a16:creationId xmlns:a16="http://schemas.microsoft.com/office/drawing/2014/main" id="{24ACEC84-D9B9-F7D0-825C-ED892AA28241}"/>
                </a:ext>
              </a:extLst>
            </p:cNvPr>
            <p:cNvSpPr/>
            <p:nvPr/>
          </p:nvSpPr>
          <p:spPr>
            <a:xfrm>
              <a:off x="3133702" y="372630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18" name="Tekstvak 17">
              <a:extLst>
                <a:ext uri="{FF2B5EF4-FFF2-40B4-BE49-F238E27FC236}">
                  <a16:creationId xmlns:a16="http://schemas.microsoft.com/office/drawing/2014/main" id="{BA421C7C-9C23-B94B-9B61-9D7942AB34D2}"/>
                </a:ext>
              </a:extLst>
            </p:cNvPr>
            <p:cNvSpPr txBox="1"/>
            <p:nvPr/>
          </p:nvSpPr>
          <p:spPr>
            <a:xfrm>
              <a:off x="3185773" y="3713014"/>
              <a:ext cx="650179" cy="276998"/>
            </a:xfrm>
            <a:prstGeom prst="rect">
              <a:avLst/>
            </a:prstGeom>
            <a:noFill/>
          </p:spPr>
          <p:txBody>
            <a:bodyPr wrap="none" rtlCol="0">
              <a:spAutoFit/>
            </a:bodyPr>
            <a:lstStyle/>
            <a:p>
              <a:pPr>
                <a:defRPr/>
              </a:pPr>
              <a:r>
                <a:rPr lang="nl-NL" sz="750" dirty="0">
                  <a:solidFill>
                    <a:prstClr val="black"/>
                  </a:solidFill>
                  <a:latin typeface="Aptos" panose="02110004020202020204"/>
                </a:rPr>
                <a:t>C.6.3.3</a:t>
              </a:r>
            </a:p>
          </p:txBody>
        </p:sp>
        <p:sp>
          <p:nvSpPr>
            <p:cNvPr id="19" name="Tekstvak 18">
              <a:extLst>
                <a:ext uri="{FF2B5EF4-FFF2-40B4-BE49-F238E27FC236}">
                  <a16:creationId xmlns:a16="http://schemas.microsoft.com/office/drawing/2014/main" id="{DF5152F1-2D52-4136-E34C-C3F823952056}"/>
                </a:ext>
              </a:extLst>
            </p:cNvPr>
            <p:cNvSpPr txBox="1"/>
            <p:nvPr/>
          </p:nvSpPr>
          <p:spPr>
            <a:xfrm>
              <a:off x="3054664" y="3850571"/>
              <a:ext cx="841396" cy="400109"/>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Energie-uitwisseling beheren</a:t>
              </a:r>
              <a:endParaRPr lang="nl-NL" sz="450" dirty="0">
                <a:solidFill>
                  <a:prstClr val="black"/>
                </a:solidFill>
                <a:latin typeface="Aptos" panose="02110004020202020204"/>
              </a:endParaRPr>
            </a:p>
          </p:txBody>
        </p:sp>
      </p:grpSp>
      <p:grpSp>
        <p:nvGrpSpPr>
          <p:cNvPr id="21" name="Groep 20">
            <a:extLst>
              <a:ext uri="{FF2B5EF4-FFF2-40B4-BE49-F238E27FC236}">
                <a16:creationId xmlns:a16="http://schemas.microsoft.com/office/drawing/2014/main" id="{9D07BB21-FCFB-4A1C-5049-4641D724C150}"/>
              </a:ext>
            </a:extLst>
          </p:cNvPr>
          <p:cNvGrpSpPr/>
          <p:nvPr/>
        </p:nvGrpSpPr>
        <p:grpSpPr>
          <a:xfrm>
            <a:off x="7045625" y="3472360"/>
            <a:ext cx="631047" cy="378326"/>
            <a:chOff x="2357955" y="3199080"/>
            <a:chExt cx="841396" cy="504435"/>
          </a:xfrm>
        </p:grpSpPr>
        <p:sp>
          <p:nvSpPr>
            <p:cNvPr id="23" name="Rechthoek: afgeronde hoeken 22">
              <a:extLst>
                <a:ext uri="{FF2B5EF4-FFF2-40B4-BE49-F238E27FC236}">
                  <a16:creationId xmlns:a16="http://schemas.microsoft.com/office/drawing/2014/main" id="{5B0C47F9-E25F-D302-7BB9-69B3557BB4A4}"/>
                </a:ext>
              </a:extLst>
            </p:cNvPr>
            <p:cNvSpPr/>
            <p:nvPr/>
          </p:nvSpPr>
          <p:spPr>
            <a:xfrm>
              <a:off x="2410701" y="3199080"/>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24" name="Tekstvak 23">
              <a:extLst>
                <a:ext uri="{FF2B5EF4-FFF2-40B4-BE49-F238E27FC236}">
                  <a16:creationId xmlns:a16="http://schemas.microsoft.com/office/drawing/2014/main" id="{371CFB41-5117-476F-BA63-D7AF130CAC6C}"/>
                </a:ext>
              </a:extLst>
            </p:cNvPr>
            <p:cNvSpPr txBox="1"/>
            <p:nvPr/>
          </p:nvSpPr>
          <p:spPr>
            <a:xfrm>
              <a:off x="2440602" y="3237952"/>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C.6.3.4</a:t>
              </a:r>
            </a:p>
          </p:txBody>
        </p:sp>
        <p:sp>
          <p:nvSpPr>
            <p:cNvPr id="25" name="Tekstvak 24">
              <a:extLst>
                <a:ext uri="{FF2B5EF4-FFF2-40B4-BE49-F238E27FC236}">
                  <a16:creationId xmlns:a16="http://schemas.microsoft.com/office/drawing/2014/main" id="{88D22331-9666-73A3-0172-414102D8088D}"/>
                </a:ext>
              </a:extLst>
            </p:cNvPr>
            <p:cNvSpPr txBox="1"/>
            <p:nvPr/>
          </p:nvSpPr>
          <p:spPr>
            <a:xfrm>
              <a:off x="2357955" y="3395739"/>
              <a:ext cx="841396" cy="307776"/>
            </a:xfrm>
            <a:prstGeom prst="rect">
              <a:avLst/>
            </a:prstGeom>
            <a:noFill/>
          </p:spPr>
          <p:txBody>
            <a:bodyPr wrap="square">
              <a:spAutoFit/>
            </a:bodyPr>
            <a:lstStyle/>
            <a:p>
              <a:pPr>
                <a:defRPr/>
              </a:pPr>
              <a:r>
                <a:rPr lang="nl-NL" sz="450" dirty="0">
                  <a:solidFill>
                    <a:srgbClr val="333333"/>
                  </a:solidFill>
                  <a:latin typeface="Open Sans" panose="020B0606030504020204" pitchFamily="34" charset="0"/>
                </a:rPr>
                <a:t>Marktverrekening faciliteren</a:t>
              </a:r>
              <a:endParaRPr lang="nl-NL" sz="450" dirty="0">
                <a:solidFill>
                  <a:prstClr val="black"/>
                </a:solidFill>
                <a:latin typeface="Aptos" panose="02110004020202020204"/>
              </a:endParaRPr>
            </a:p>
          </p:txBody>
        </p:sp>
      </p:grpSp>
      <p:grpSp>
        <p:nvGrpSpPr>
          <p:cNvPr id="26" name="Groep 25">
            <a:extLst>
              <a:ext uri="{FF2B5EF4-FFF2-40B4-BE49-F238E27FC236}">
                <a16:creationId xmlns:a16="http://schemas.microsoft.com/office/drawing/2014/main" id="{C9DA1340-2D01-2457-98B6-F73F13670551}"/>
              </a:ext>
            </a:extLst>
          </p:cNvPr>
          <p:cNvGrpSpPr/>
          <p:nvPr/>
        </p:nvGrpSpPr>
        <p:grpSpPr>
          <a:xfrm>
            <a:off x="833015" y="2870026"/>
            <a:ext cx="647144" cy="393734"/>
            <a:chOff x="4004846" y="1084014"/>
            <a:chExt cx="862859" cy="524979"/>
          </a:xfrm>
        </p:grpSpPr>
        <p:sp>
          <p:nvSpPr>
            <p:cNvPr id="27" name="Rechthoek: afgeronde hoeken 26">
              <a:extLst>
                <a:ext uri="{FF2B5EF4-FFF2-40B4-BE49-F238E27FC236}">
                  <a16:creationId xmlns:a16="http://schemas.microsoft.com/office/drawing/2014/main" id="{1DB8F3F9-6C72-0E7E-7B36-32227A7A4498}"/>
                </a:ext>
              </a:extLst>
            </p:cNvPr>
            <p:cNvSpPr/>
            <p:nvPr/>
          </p:nvSpPr>
          <p:spPr>
            <a:xfrm>
              <a:off x="4062762" y="10840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a:solidFill>
                  <a:srgbClr val="625D62">
                    <a:lumMod val="50000"/>
                  </a:srgbClr>
                </a:solidFill>
                <a:latin typeface="Microsoft JhengHei Light"/>
              </a:endParaRPr>
            </a:p>
          </p:txBody>
        </p:sp>
        <p:sp>
          <p:nvSpPr>
            <p:cNvPr id="28" name="Tekstvak 27">
              <a:extLst>
                <a:ext uri="{FF2B5EF4-FFF2-40B4-BE49-F238E27FC236}">
                  <a16:creationId xmlns:a16="http://schemas.microsoft.com/office/drawing/2014/main" id="{0F52B685-4C29-C3DE-F307-1E786E613B2D}"/>
                </a:ext>
              </a:extLst>
            </p:cNvPr>
            <p:cNvSpPr txBox="1"/>
            <p:nvPr/>
          </p:nvSpPr>
          <p:spPr>
            <a:xfrm>
              <a:off x="4134442" y="1096089"/>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C.1.3.3</a:t>
              </a:r>
            </a:p>
          </p:txBody>
        </p:sp>
        <p:sp>
          <p:nvSpPr>
            <p:cNvPr id="29" name="Tekstvak 28">
              <a:extLst>
                <a:ext uri="{FF2B5EF4-FFF2-40B4-BE49-F238E27FC236}">
                  <a16:creationId xmlns:a16="http://schemas.microsoft.com/office/drawing/2014/main" id="{38683C9E-2310-5EB5-AE81-5BB997ABE41F}"/>
                </a:ext>
              </a:extLst>
            </p:cNvPr>
            <p:cNvSpPr txBox="1"/>
            <p:nvPr/>
          </p:nvSpPr>
          <p:spPr>
            <a:xfrm>
              <a:off x="4004846" y="1208883"/>
              <a:ext cx="862859" cy="400110"/>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Openstaande vorderingen innen</a:t>
              </a:r>
              <a:endParaRPr lang="nl-NL" sz="450" dirty="0">
                <a:solidFill>
                  <a:prstClr val="black"/>
                </a:solidFill>
                <a:latin typeface="Aptos" panose="02110004020202020204"/>
              </a:endParaRPr>
            </a:p>
          </p:txBody>
        </p:sp>
      </p:grpSp>
      <p:grpSp>
        <p:nvGrpSpPr>
          <p:cNvPr id="30" name="Groep 29">
            <a:extLst>
              <a:ext uri="{FF2B5EF4-FFF2-40B4-BE49-F238E27FC236}">
                <a16:creationId xmlns:a16="http://schemas.microsoft.com/office/drawing/2014/main" id="{E0470583-9184-BA48-D864-B908D874B4FF}"/>
              </a:ext>
            </a:extLst>
          </p:cNvPr>
          <p:cNvGrpSpPr/>
          <p:nvPr/>
        </p:nvGrpSpPr>
        <p:grpSpPr>
          <a:xfrm>
            <a:off x="858838" y="3562967"/>
            <a:ext cx="580697" cy="382677"/>
            <a:chOff x="3429851" y="1937991"/>
            <a:chExt cx="774263" cy="510235"/>
          </a:xfrm>
        </p:grpSpPr>
        <p:sp>
          <p:nvSpPr>
            <p:cNvPr id="31" name="Rechthoek: afgeronde hoeken 30">
              <a:extLst>
                <a:ext uri="{FF2B5EF4-FFF2-40B4-BE49-F238E27FC236}">
                  <a16:creationId xmlns:a16="http://schemas.microsoft.com/office/drawing/2014/main" id="{DF0AB2E2-91D5-A690-6910-245A303AFA9E}"/>
                </a:ext>
              </a:extLst>
            </p:cNvPr>
            <p:cNvSpPr/>
            <p:nvPr/>
          </p:nvSpPr>
          <p:spPr>
            <a:xfrm>
              <a:off x="3465342" y="1940181"/>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a:solidFill>
                  <a:srgbClr val="625D62">
                    <a:lumMod val="50000"/>
                  </a:srgbClr>
                </a:solidFill>
                <a:latin typeface="Microsoft JhengHei Light"/>
              </a:endParaRPr>
            </a:p>
          </p:txBody>
        </p:sp>
        <p:sp>
          <p:nvSpPr>
            <p:cNvPr id="32" name="Tekstvak 31">
              <a:extLst>
                <a:ext uri="{FF2B5EF4-FFF2-40B4-BE49-F238E27FC236}">
                  <a16:creationId xmlns:a16="http://schemas.microsoft.com/office/drawing/2014/main" id="{2E99F996-2D33-B70A-A517-1BDF9D5165CA}"/>
                </a:ext>
              </a:extLst>
            </p:cNvPr>
            <p:cNvSpPr txBox="1"/>
            <p:nvPr/>
          </p:nvSpPr>
          <p:spPr>
            <a:xfrm>
              <a:off x="3524303" y="1937991"/>
              <a:ext cx="650179" cy="276998"/>
            </a:xfrm>
            <a:prstGeom prst="rect">
              <a:avLst/>
            </a:prstGeom>
            <a:noFill/>
          </p:spPr>
          <p:txBody>
            <a:bodyPr wrap="none" rtlCol="0">
              <a:spAutoFit/>
            </a:bodyPr>
            <a:lstStyle/>
            <a:p>
              <a:pPr>
                <a:defRPr/>
              </a:pPr>
              <a:r>
                <a:rPr lang="nl-NL" sz="750" dirty="0">
                  <a:solidFill>
                    <a:prstClr val="black"/>
                  </a:solidFill>
                  <a:latin typeface="Aptos" panose="02110004020202020204"/>
                </a:rPr>
                <a:t>C.1.4.6</a:t>
              </a:r>
            </a:p>
          </p:txBody>
        </p:sp>
        <p:sp>
          <p:nvSpPr>
            <p:cNvPr id="33" name="Tekstvak 32">
              <a:extLst>
                <a:ext uri="{FF2B5EF4-FFF2-40B4-BE49-F238E27FC236}">
                  <a16:creationId xmlns:a16="http://schemas.microsoft.com/office/drawing/2014/main" id="{46123E8F-06C5-521D-34E2-13B24D70C764}"/>
                </a:ext>
              </a:extLst>
            </p:cNvPr>
            <p:cNvSpPr txBox="1"/>
            <p:nvPr/>
          </p:nvSpPr>
          <p:spPr>
            <a:xfrm>
              <a:off x="3429851" y="2140450"/>
              <a:ext cx="774263" cy="307776"/>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Netverlies compenseren</a:t>
              </a:r>
              <a:endParaRPr lang="nl-NL" sz="450" dirty="0">
                <a:solidFill>
                  <a:prstClr val="black"/>
                </a:solidFill>
                <a:latin typeface="Aptos" panose="02110004020202020204"/>
              </a:endParaRPr>
            </a:p>
          </p:txBody>
        </p:sp>
      </p:grpSp>
      <p:grpSp>
        <p:nvGrpSpPr>
          <p:cNvPr id="34" name="Groep 33">
            <a:extLst>
              <a:ext uri="{FF2B5EF4-FFF2-40B4-BE49-F238E27FC236}">
                <a16:creationId xmlns:a16="http://schemas.microsoft.com/office/drawing/2014/main" id="{1B42EF06-5644-F742-814D-39E35EC1C944}"/>
              </a:ext>
            </a:extLst>
          </p:cNvPr>
          <p:cNvGrpSpPr/>
          <p:nvPr/>
        </p:nvGrpSpPr>
        <p:grpSpPr>
          <a:xfrm>
            <a:off x="817998" y="1900817"/>
            <a:ext cx="673519" cy="460172"/>
            <a:chOff x="1591747" y="1003429"/>
            <a:chExt cx="898025" cy="613562"/>
          </a:xfrm>
        </p:grpSpPr>
        <p:sp>
          <p:nvSpPr>
            <p:cNvPr id="35" name="Rechthoek: afgeronde hoeken 34">
              <a:extLst>
                <a:ext uri="{FF2B5EF4-FFF2-40B4-BE49-F238E27FC236}">
                  <a16:creationId xmlns:a16="http://schemas.microsoft.com/office/drawing/2014/main" id="{3585364C-D107-091B-030F-B35CC3C3FE38}"/>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a:solidFill>
                  <a:srgbClr val="625D62">
                    <a:lumMod val="50000"/>
                  </a:srgbClr>
                </a:solidFill>
                <a:latin typeface="Microsoft JhengHei Light"/>
              </a:endParaRPr>
            </a:p>
          </p:txBody>
        </p:sp>
        <p:sp>
          <p:nvSpPr>
            <p:cNvPr id="36" name="Tekstvak 35">
              <a:extLst>
                <a:ext uri="{FF2B5EF4-FFF2-40B4-BE49-F238E27FC236}">
                  <a16:creationId xmlns:a16="http://schemas.microsoft.com/office/drawing/2014/main" id="{EE833EEB-F2FD-C388-E2F3-1AC4410E23C9}"/>
                </a:ext>
              </a:extLst>
            </p:cNvPr>
            <p:cNvSpPr txBox="1"/>
            <p:nvPr/>
          </p:nvSpPr>
          <p:spPr>
            <a:xfrm>
              <a:off x="1591747" y="1124548"/>
              <a:ext cx="898025" cy="492443"/>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37" name="Tekstvak 36">
              <a:extLst>
                <a:ext uri="{FF2B5EF4-FFF2-40B4-BE49-F238E27FC236}">
                  <a16:creationId xmlns:a16="http://schemas.microsoft.com/office/drawing/2014/main" id="{A8BF3C2F-AA93-3092-3D38-CBF13DD9F7DA}"/>
                </a:ext>
              </a:extLst>
            </p:cNvPr>
            <p:cNvSpPr txBox="1"/>
            <p:nvPr/>
          </p:nvSpPr>
          <p:spPr>
            <a:xfrm>
              <a:off x="1742448" y="1003429"/>
              <a:ext cx="650178" cy="276998"/>
            </a:xfrm>
            <a:prstGeom prst="rect">
              <a:avLst/>
            </a:prstGeom>
            <a:noFill/>
          </p:spPr>
          <p:txBody>
            <a:bodyPr wrap="none" rtlCol="0">
              <a:spAutoFit/>
            </a:bodyPr>
            <a:lstStyle/>
            <a:p>
              <a:pPr>
                <a:defRPr/>
              </a:pPr>
              <a:r>
                <a:rPr lang="nl-NL" sz="750" dirty="0">
                  <a:solidFill>
                    <a:prstClr val="black"/>
                  </a:solidFill>
                  <a:latin typeface="Aptos" panose="02110004020202020204"/>
                </a:rPr>
                <a:t>C.1.1.2</a:t>
              </a:r>
            </a:p>
          </p:txBody>
        </p:sp>
      </p:grpSp>
      <p:cxnSp>
        <p:nvCxnSpPr>
          <p:cNvPr id="38" name="Rechte verbindingslijn 37">
            <a:extLst>
              <a:ext uri="{FF2B5EF4-FFF2-40B4-BE49-F238E27FC236}">
                <a16:creationId xmlns:a16="http://schemas.microsoft.com/office/drawing/2014/main" id="{359D6D6B-9154-DF3F-3CEE-5A5DD736B1F5}"/>
              </a:ext>
            </a:extLst>
          </p:cNvPr>
          <p:cNvCxnSpPr>
            <a:cxnSpLocks/>
            <a:stCxn id="61" idx="6"/>
            <a:endCxn id="60" idx="2"/>
          </p:cNvCxnSpPr>
          <p:nvPr/>
        </p:nvCxnSpPr>
        <p:spPr>
          <a:xfrm>
            <a:off x="5454426" y="3108638"/>
            <a:ext cx="1553592" cy="226682"/>
          </a:xfrm>
          <a:prstGeom prst="line">
            <a:avLst/>
          </a:prstGeom>
          <a:ln w="38100">
            <a:solidFill>
              <a:srgbClr val="92D050"/>
            </a:solidFill>
          </a:ln>
        </p:spPr>
        <p:style>
          <a:lnRef idx="2">
            <a:schemeClr val="accent2"/>
          </a:lnRef>
          <a:fillRef idx="0">
            <a:schemeClr val="accent2"/>
          </a:fillRef>
          <a:effectRef idx="1">
            <a:schemeClr val="accent2"/>
          </a:effectRef>
          <a:fontRef idx="minor">
            <a:schemeClr val="tx1"/>
          </a:fontRef>
        </p:style>
      </p:cxnSp>
      <p:cxnSp>
        <p:nvCxnSpPr>
          <p:cNvPr id="39" name="Rechte verbindingslijn 38">
            <a:extLst>
              <a:ext uri="{FF2B5EF4-FFF2-40B4-BE49-F238E27FC236}">
                <a16:creationId xmlns:a16="http://schemas.microsoft.com/office/drawing/2014/main" id="{A35956CD-CF60-8C42-CA5E-DA2624597F62}"/>
              </a:ext>
            </a:extLst>
          </p:cNvPr>
          <p:cNvCxnSpPr>
            <a:cxnSpLocks/>
            <a:stCxn id="49" idx="2"/>
            <a:endCxn id="61" idx="6"/>
          </p:cNvCxnSpPr>
          <p:nvPr/>
        </p:nvCxnSpPr>
        <p:spPr>
          <a:xfrm flipH="1">
            <a:off x="5454427" y="2847883"/>
            <a:ext cx="1543685" cy="260756"/>
          </a:xfrm>
          <a:prstGeom prst="line">
            <a:avLst/>
          </a:prstGeom>
          <a:ln w="38100">
            <a:solidFill>
              <a:srgbClr val="92D050"/>
            </a:solidFill>
          </a:ln>
        </p:spPr>
        <p:style>
          <a:lnRef idx="2">
            <a:schemeClr val="accent2"/>
          </a:lnRef>
          <a:fillRef idx="0">
            <a:schemeClr val="accent2"/>
          </a:fillRef>
          <a:effectRef idx="1">
            <a:schemeClr val="accent2"/>
          </a:effectRef>
          <a:fontRef idx="minor">
            <a:schemeClr val="tx1"/>
          </a:fontRef>
        </p:style>
      </p:cxnSp>
      <p:cxnSp>
        <p:nvCxnSpPr>
          <p:cNvPr id="40" name="Rechte verbindingslijn 39">
            <a:extLst>
              <a:ext uri="{FF2B5EF4-FFF2-40B4-BE49-F238E27FC236}">
                <a16:creationId xmlns:a16="http://schemas.microsoft.com/office/drawing/2014/main" id="{C4FCC30A-358A-4606-8A9E-8315B132B7DF}"/>
              </a:ext>
            </a:extLst>
          </p:cNvPr>
          <p:cNvCxnSpPr>
            <a:cxnSpLocks/>
            <a:stCxn id="43" idx="2"/>
            <a:endCxn id="44" idx="6"/>
          </p:cNvCxnSpPr>
          <p:nvPr/>
        </p:nvCxnSpPr>
        <p:spPr>
          <a:xfrm flipH="1" flipV="1">
            <a:off x="1531464" y="3735864"/>
            <a:ext cx="5472569" cy="14146"/>
          </a:xfrm>
          <a:prstGeom prst="line">
            <a:avLst/>
          </a:prstGeom>
          <a:ln w="38100">
            <a:solidFill>
              <a:srgbClr val="92D050"/>
            </a:solidFill>
          </a:ln>
        </p:spPr>
        <p:style>
          <a:lnRef idx="2">
            <a:schemeClr val="accent2"/>
          </a:lnRef>
          <a:fillRef idx="0">
            <a:schemeClr val="accent2"/>
          </a:fillRef>
          <a:effectRef idx="1">
            <a:schemeClr val="accent2"/>
          </a:effectRef>
          <a:fontRef idx="minor">
            <a:schemeClr val="tx1"/>
          </a:fontRef>
        </p:style>
      </p:cxnSp>
      <p:cxnSp>
        <p:nvCxnSpPr>
          <p:cNvPr id="41" name="Rechte verbindingslijn 40">
            <a:extLst>
              <a:ext uri="{FF2B5EF4-FFF2-40B4-BE49-F238E27FC236}">
                <a16:creationId xmlns:a16="http://schemas.microsoft.com/office/drawing/2014/main" id="{D1C2720D-BEAB-A416-8F3A-98C0F7B83ECE}"/>
              </a:ext>
            </a:extLst>
          </p:cNvPr>
          <p:cNvCxnSpPr>
            <a:cxnSpLocks/>
            <a:stCxn id="44" idx="0"/>
            <a:endCxn id="58" idx="4"/>
          </p:cNvCxnSpPr>
          <p:nvPr/>
        </p:nvCxnSpPr>
        <p:spPr>
          <a:xfrm flipV="1">
            <a:off x="1475204" y="2169815"/>
            <a:ext cx="684" cy="1513584"/>
          </a:xfrm>
          <a:prstGeom prst="line">
            <a:avLst/>
          </a:prstGeom>
          <a:ln w="38100">
            <a:solidFill>
              <a:srgbClr val="92D050"/>
            </a:solidFill>
          </a:ln>
        </p:spPr>
        <p:style>
          <a:lnRef idx="2">
            <a:schemeClr val="accent2"/>
          </a:lnRef>
          <a:fillRef idx="0">
            <a:schemeClr val="accent2"/>
          </a:fillRef>
          <a:effectRef idx="1">
            <a:schemeClr val="accent2"/>
          </a:effectRef>
          <a:fontRef idx="minor">
            <a:schemeClr val="tx1"/>
          </a:fontRef>
        </p:style>
      </p:cxnSp>
      <p:sp>
        <p:nvSpPr>
          <p:cNvPr id="43" name="Ovaal 42">
            <a:extLst>
              <a:ext uri="{FF2B5EF4-FFF2-40B4-BE49-F238E27FC236}">
                <a16:creationId xmlns:a16="http://schemas.microsoft.com/office/drawing/2014/main" id="{2B431C9F-0869-4CC4-4915-2E0F3A717356}"/>
              </a:ext>
            </a:extLst>
          </p:cNvPr>
          <p:cNvSpPr/>
          <p:nvPr/>
        </p:nvSpPr>
        <p:spPr>
          <a:xfrm>
            <a:off x="7004033" y="3697545"/>
            <a:ext cx="112518" cy="104930"/>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4</a:t>
            </a:r>
          </a:p>
        </p:txBody>
      </p:sp>
      <p:sp>
        <p:nvSpPr>
          <p:cNvPr id="44" name="Ovaal 43">
            <a:extLst>
              <a:ext uri="{FF2B5EF4-FFF2-40B4-BE49-F238E27FC236}">
                <a16:creationId xmlns:a16="http://schemas.microsoft.com/office/drawing/2014/main" id="{5C66A19A-A3B0-AA99-E9D6-F85F0725C2A5}"/>
              </a:ext>
            </a:extLst>
          </p:cNvPr>
          <p:cNvSpPr/>
          <p:nvPr/>
        </p:nvSpPr>
        <p:spPr>
          <a:xfrm>
            <a:off x="1418945" y="3683399"/>
            <a:ext cx="112518" cy="104930"/>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5</a:t>
            </a:r>
          </a:p>
        </p:txBody>
      </p:sp>
      <p:sp>
        <p:nvSpPr>
          <p:cNvPr id="49" name="Ovaal 48">
            <a:extLst>
              <a:ext uri="{FF2B5EF4-FFF2-40B4-BE49-F238E27FC236}">
                <a16:creationId xmlns:a16="http://schemas.microsoft.com/office/drawing/2014/main" id="{D7E6B436-959E-A439-0ED5-02AF27346605}"/>
              </a:ext>
            </a:extLst>
          </p:cNvPr>
          <p:cNvSpPr/>
          <p:nvPr/>
        </p:nvSpPr>
        <p:spPr>
          <a:xfrm>
            <a:off x="6998111" y="2795418"/>
            <a:ext cx="112518" cy="104930"/>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1</a:t>
            </a:r>
          </a:p>
        </p:txBody>
      </p:sp>
      <p:cxnSp>
        <p:nvCxnSpPr>
          <p:cNvPr id="50" name="Rechte verbindingslijn 49">
            <a:extLst>
              <a:ext uri="{FF2B5EF4-FFF2-40B4-BE49-F238E27FC236}">
                <a16:creationId xmlns:a16="http://schemas.microsoft.com/office/drawing/2014/main" id="{9FDE3921-9BA0-B786-1136-9A7332776D51}"/>
              </a:ext>
            </a:extLst>
          </p:cNvPr>
          <p:cNvCxnSpPr>
            <a:cxnSpLocks/>
            <a:stCxn id="43" idx="0"/>
            <a:endCxn id="60" idx="4"/>
          </p:cNvCxnSpPr>
          <p:nvPr/>
        </p:nvCxnSpPr>
        <p:spPr>
          <a:xfrm flipV="1">
            <a:off x="7060291" y="3387785"/>
            <a:ext cx="3986" cy="309760"/>
          </a:xfrm>
          <a:prstGeom prst="line">
            <a:avLst/>
          </a:prstGeom>
          <a:ln w="38100">
            <a:solidFill>
              <a:srgbClr val="92D050"/>
            </a:solidFill>
          </a:ln>
        </p:spPr>
        <p:style>
          <a:lnRef idx="2">
            <a:schemeClr val="accent2"/>
          </a:lnRef>
          <a:fillRef idx="0">
            <a:schemeClr val="accent2"/>
          </a:fillRef>
          <a:effectRef idx="1">
            <a:schemeClr val="accent2"/>
          </a:effectRef>
          <a:fontRef idx="minor">
            <a:schemeClr val="tx1"/>
          </a:fontRef>
        </p:style>
      </p:cxnSp>
      <p:cxnSp>
        <p:nvCxnSpPr>
          <p:cNvPr id="56" name="Rechte verbindingslijn 55">
            <a:extLst>
              <a:ext uri="{FF2B5EF4-FFF2-40B4-BE49-F238E27FC236}">
                <a16:creationId xmlns:a16="http://schemas.microsoft.com/office/drawing/2014/main" id="{629A6911-0C29-9E84-9BF4-70A533BDEF7C}"/>
              </a:ext>
            </a:extLst>
          </p:cNvPr>
          <p:cNvCxnSpPr>
            <a:cxnSpLocks/>
            <a:stCxn id="58" idx="6"/>
            <a:endCxn id="62" idx="2"/>
          </p:cNvCxnSpPr>
          <p:nvPr/>
        </p:nvCxnSpPr>
        <p:spPr>
          <a:xfrm flipV="1">
            <a:off x="1532147" y="2110069"/>
            <a:ext cx="5440520" cy="7281"/>
          </a:xfrm>
          <a:prstGeom prst="line">
            <a:avLst/>
          </a:prstGeom>
          <a:ln w="38100">
            <a:solidFill>
              <a:srgbClr val="92D050"/>
            </a:solidFill>
          </a:ln>
        </p:spPr>
        <p:style>
          <a:lnRef idx="2">
            <a:schemeClr val="accent2"/>
          </a:lnRef>
          <a:fillRef idx="0">
            <a:schemeClr val="accent2"/>
          </a:fillRef>
          <a:effectRef idx="1">
            <a:schemeClr val="accent2"/>
          </a:effectRef>
          <a:fontRef idx="minor">
            <a:schemeClr val="tx1"/>
          </a:fontRef>
        </p:style>
      </p:cxnSp>
      <p:sp>
        <p:nvSpPr>
          <p:cNvPr id="58" name="Ovaal 57">
            <a:extLst>
              <a:ext uri="{FF2B5EF4-FFF2-40B4-BE49-F238E27FC236}">
                <a16:creationId xmlns:a16="http://schemas.microsoft.com/office/drawing/2014/main" id="{419BE249-4EA3-1EBA-01E8-3C030C724D0C}"/>
              </a:ext>
            </a:extLst>
          </p:cNvPr>
          <p:cNvSpPr/>
          <p:nvPr/>
        </p:nvSpPr>
        <p:spPr>
          <a:xfrm>
            <a:off x="1419629" y="2064885"/>
            <a:ext cx="112518" cy="104930"/>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7</a:t>
            </a:r>
          </a:p>
        </p:txBody>
      </p:sp>
      <p:sp>
        <p:nvSpPr>
          <p:cNvPr id="59" name="Ovaal 58">
            <a:extLst>
              <a:ext uri="{FF2B5EF4-FFF2-40B4-BE49-F238E27FC236}">
                <a16:creationId xmlns:a16="http://schemas.microsoft.com/office/drawing/2014/main" id="{7FBA4BE5-6289-2878-EF25-1D4C57994DB3}"/>
              </a:ext>
            </a:extLst>
          </p:cNvPr>
          <p:cNvSpPr/>
          <p:nvPr/>
        </p:nvSpPr>
        <p:spPr>
          <a:xfrm>
            <a:off x="1420076" y="3003708"/>
            <a:ext cx="112518" cy="104930"/>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6</a:t>
            </a:r>
          </a:p>
        </p:txBody>
      </p:sp>
      <p:sp>
        <p:nvSpPr>
          <p:cNvPr id="60" name="Ovaal 59">
            <a:extLst>
              <a:ext uri="{FF2B5EF4-FFF2-40B4-BE49-F238E27FC236}">
                <a16:creationId xmlns:a16="http://schemas.microsoft.com/office/drawing/2014/main" id="{29CADFD3-ACF3-A56C-EBC4-C57B114D2749}"/>
              </a:ext>
            </a:extLst>
          </p:cNvPr>
          <p:cNvSpPr/>
          <p:nvPr/>
        </p:nvSpPr>
        <p:spPr>
          <a:xfrm>
            <a:off x="7008018" y="3282855"/>
            <a:ext cx="112518" cy="104930"/>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3</a:t>
            </a:r>
          </a:p>
        </p:txBody>
      </p:sp>
      <p:sp>
        <p:nvSpPr>
          <p:cNvPr id="61" name="Ovaal 60">
            <a:extLst>
              <a:ext uri="{FF2B5EF4-FFF2-40B4-BE49-F238E27FC236}">
                <a16:creationId xmlns:a16="http://schemas.microsoft.com/office/drawing/2014/main" id="{8CFC989A-1E6D-2198-A2AA-028561DD1CB4}"/>
              </a:ext>
            </a:extLst>
          </p:cNvPr>
          <p:cNvSpPr/>
          <p:nvPr/>
        </p:nvSpPr>
        <p:spPr>
          <a:xfrm>
            <a:off x="5341908" y="3056173"/>
            <a:ext cx="112518" cy="104930"/>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2</a:t>
            </a:r>
          </a:p>
        </p:txBody>
      </p:sp>
      <p:sp>
        <p:nvSpPr>
          <p:cNvPr id="62" name="Ovaal 61">
            <a:extLst>
              <a:ext uri="{FF2B5EF4-FFF2-40B4-BE49-F238E27FC236}">
                <a16:creationId xmlns:a16="http://schemas.microsoft.com/office/drawing/2014/main" id="{BB6D4CE8-3F9E-ED93-A68E-6811C02993C3}"/>
              </a:ext>
            </a:extLst>
          </p:cNvPr>
          <p:cNvSpPr/>
          <p:nvPr/>
        </p:nvSpPr>
        <p:spPr>
          <a:xfrm>
            <a:off x="6972667" y="2057604"/>
            <a:ext cx="112518" cy="104930"/>
          </a:xfrm>
          <a:prstGeom prst="ellipse">
            <a:avLst/>
          </a:prstGeom>
          <a:solidFill>
            <a:schemeClr val="bg1"/>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nl-NL" sz="600" dirty="0">
                <a:solidFill>
                  <a:schemeClr val="tx1"/>
                </a:solidFill>
                <a:latin typeface="Aptos" panose="02110004020202020204"/>
              </a:rPr>
              <a:t>8</a:t>
            </a:r>
          </a:p>
        </p:txBody>
      </p:sp>
    </p:spTree>
    <p:extLst>
      <p:ext uri="{BB962C8B-B14F-4D97-AF65-F5344CB8AC3E}">
        <p14:creationId xmlns:p14="http://schemas.microsoft.com/office/powerpoint/2010/main" val="2830457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F4742-2439-CACA-6EB6-22063F56F3A7}"/>
            </a:ext>
          </a:extLst>
        </p:cNvPr>
        <p:cNvGrpSpPr/>
        <p:nvPr/>
      </p:nvGrpSpPr>
      <p:grpSpPr>
        <a:xfrm>
          <a:off x="0" y="0"/>
          <a:ext cx="0" cy="0"/>
          <a:chOff x="0" y="0"/>
          <a:chExt cx="0" cy="0"/>
        </a:xfrm>
      </p:grpSpPr>
      <p:sp>
        <p:nvSpPr>
          <p:cNvPr id="94" name="Titel 1">
            <a:extLst>
              <a:ext uri="{FF2B5EF4-FFF2-40B4-BE49-F238E27FC236}">
                <a16:creationId xmlns:a16="http://schemas.microsoft.com/office/drawing/2014/main" id="{3FD25479-9087-5DFC-8702-9C801BDE9CCF}"/>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95" name="Tijdelijke aanduiding voor tekst 2">
            <a:extLst>
              <a:ext uri="{FF2B5EF4-FFF2-40B4-BE49-F238E27FC236}">
                <a16:creationId xmlns:a16="http://schemas.microsoft.com/office/drawing/2014/main" id="{A59309EC-23D6-6467-03D8-C9A21CDA5361}"/>
              </a:ext>
            </a:extLst>
          </p:cNvPr>
          <p:cNvSpPr txBox="1">
            <a:spLocks/>
          </p:cNvSpPr>
          <p:nvPr/>
        </p:nvSpPr>
        <p:spPr>
          <a:xfrm>
            <a:off x="546336" y="39670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a:ea typeface="Microsoft JhengHei Light"/>
                <a:cs typeface="Calibri Light"/>
              </a:rPr>
              <a:t>C.G. Toewijzen van energie-uitwisselingen</a:t>
            </a:r>
          </a:p>
        </p:txBody>
      </p:sp>
      <p:grpSp>
        <p:nvGrpSpPr>
          <p:cNvPr id="20" name="Groep 19">
            <a:extLst>
              <a:ext uri="{FF2B5EF4-FFF2-40B4-BE49-F238E27FC236}">
                <a16:creationId xmlns:a16="http://schemas.microsoft.com/office/drawing/2014/main" id="{122929A8-B531-77E9-5B4A-E240443B06E9}"/>
              </a:ext>
            </a:extLst>
          </p:cNvPr>
          <p:cNvGrpSpPr/>
          <p:nvPr/>
        </p:nvGrpSpPr>
        <p:grpSpPr>
          <a:xfrm>
            <a:off x="2083887" y="4460513"/>
            <a:ext cx="580697" cy="359280"/>
            <a:chOff x="2778515" y="5947351"/>
            <a:chExt cx="774263" cy="479040"/>
          </a:xfrm>
        </p:grpSpPr>
        <p:sp>
          <p:nvSpPr>
            <p:cNvPr id="22" name="Rechthoek: afgeronde hoeken 21">
              <a:extLst>
                <a:ext uri="{FF2B5EF4-FFF2-40B4-BE49-F238E27FC236}">
                  <a16:creationId xmlns:a16="http://schemas.microsoft.com/office/drawing/2014/main" id="{CB638A1B-1B64-DFF3-3FD3-9A5DB944A7CE}"/>
                </a:ext>
              </a:extLst>
            </p:cNvPr>
            <p:cNvSpPr/>
            <p:nvPr/>
          </p:nvSpPr>
          <p:spPr>
            <a:xfrm>
              <a:off x="2815461" y="5947351"/>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2" name="Tekstvak 41">
              <a:extLst>
                <a:ext uri="{FF2B5EF4-FFF2-40B4-BE49-F238E27FC236}">
                  <a16:creationId xmlns:a16="http://schemas.microsoft.com/office/drawing/2014/main" id="{4F5182B1-6D76-2F16-CE0D-8A15292368C8}"/>
                </a:ext>
              </a:extLst>
            </p:cNvPr>
            <p:cNvSpPr txBox="1"/>
            <p:nvPr/>
          </p:nvSpPr>
          <p:spPr>
            <a:xfrm>
              <a:off x="2875252" y="5963199"/>
              <a:ext cx="650179" cy="276999"/>
            </a:xfrm>
            <a:prstGeom prst="rect">
              <a:avLst/>
            </a:prstGeom>
            <a:noFill/>
          </p:spPr>
          <p:txBody>
            <a:bodyPr wrap="none" rtlCol="0">
              <a:spAutoFit/>
            </a:bodyPr>
            <a:lstStyle/>
            <a:p>
              <a:r>
                <a:rPr lang="nl-NL" sz="750" dirty="0">
                  <a:solidFill>
                    <a:prstClr val="black"/>
                  </a:solidFill>
                  <a:latin typeface="Aptos" panose="02110004020202020204"/>
                </a:rPr>
                <a:t>C.6.3.1</a:t>
              </a:r>
            </a:p>
          </p:txBody>
        </p:sp>
        <p:sp>
          <p:nvSpPr>
            <p:cNvPr id="45" name="Tekstvak 44">
              <a:extLst>
                <a:ext uri="{FF2B5EF4-FFF2-40B4-BE49-F238E27FC236}">
                  <a16:creationId xmlns:a16="http://schemas.microsoft.com/office/drawing/2014/main" id="{87BE37AD-4691-7251-F43C-759A75BD3BFB}"/>
                </a:ext>
              </a:extLst>
            </p:cNvPr>
            <p:cNvSpPr txBox="1"/>
            <p:nvPr/>
          </p:nvSpPr>
          <p:spPr>
            <a:xfrm>
              <a:off x="2778515" y="6084479"/>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Marktprocedures uitvoeren</a:t>
              </a:r>
              <a:endParaRPr lang="nl-NL" sz="450" dirty="0">
                <a:solidFill>
                  <a:prstClr val="black"/>
                </a:solidFill>
                <a:latin typeface="Aptos" panose="02110004020202020204"/>
              </a:endParaRPr>
            </a:p>
          </p:txBody>
        </p:sp>
      </p:grpSp>
      <p:grpSp>
        <p:nvGrpSpPr>
          <p:cNvPr id="46" name="Groep 45">
            <a:extLst>
              <a:ext uri="{FF2B5EF4-FFF2-40B4-BE49-F238E27FC236}">
                <a16:creationId xmlns:a16="http://schemas.microsoft.com/office/drawing/2014/main" id="{DF5AEE5C-3CEF-93E9-33D6-44F5863D7176}"/>
              </a:ext>
            </a:extLst>
          </p:cNvPr>
          <p:cNvGrpSpPr/>
          <p:nvPr/>
        </p:nvGrpSpPr>
        <p:grpSpPr>
          <a:xfrm>
            <a:off x="4078364" y="1972553"/>
            <a:ext cx="580697" cy="396904"/>
            <a:chOff x="5437818" y="2630069"/>
            <a:chExt cx="774263" cy="529205"/>
          </a:xfrm>
        </p:grpSpPr>
        <p:sp>
          <p:nvSpPr>
            <p:cNvPr id="47" name="Rechthoek: afgeronde hoeken 46">
              <a:extLst>
                <a:ext uri="{FF2B5EF4-FFF2-40B4-BE49-F238E27FC236}">
                  <a16:creationId xmlns:a16="http://schemas.microsoft.com/office/drawing/2014/main" id="{EB030C61-E5DC-E826-F4E9-395A6E3B7F00}"/>
                </a:ext>
              </a:extLst>
            </p:cNvPr>
            <p:cNvSpPr/>
            <p:nvPr/>
          </p:nvSpPr>
          <p:spPr>
            <a:xfrm>
              <a:off x="5468209" y="263969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8" name="Tekstvak 47">
              <a:extLst>
                <a:ext uri="{FF2B5EF4-FFF2-40B4-BE49-F238E27FC236}">
                  <a16:creationId xmlns:a16="http://schemas.microsoft.com/office/drawing/2014/main" id="{B816953E-24BD-19C4-6D7B-9CE3D82584D7}"/>
                </a:ext>
              </a:extLst>
            </p:cNvPr>
            <p:cNvSpPr txBox="1"/>
            <p:nvPr/>
          </p:nvSpPr>
          <p:spPr>
            <a:xfrm>
              <a:off x="5513159" y="2630069"/>
              <a:ext cx="650179" cy="276999"/>
            </a:xfrm>
            <a:prstGeom prst="rect">
              <a:avLst/>
            </a:prstGeom>
            <a:noFill/>
          </p:spPr>
          <p:txBody>
            <a:bodyPr wrap="none" rtlCol="0">
              <a:spAutoFit/>
            </a:bodyPr>
            <a:lstStyle/>
            <a:p>
              <a:r>
                <a:rPr lang="nl-NL" sz="750" dirty="0">
                  <a:solidFill>
                    <a:prstClr val="black"/>
                  </a:solidFill>
                  <a:latin typeface="Aptos" panose="02110004020202020204"/>
                </a:rPr>
                <a:t>C.6.1.2</a:t>
              </a:r>
            </a:p>
          </p:txBody>
        </p:sp>
        <p:sp>
          <p:nvSpPr>
            <p:cNvPr id="51" name="Tekstvak 50">
              <a:extLst>
                <a:ext uri="{FF2B5EF4-FFF2-40B4-BE49-F238E27FC236}">
                  <a16:creationId xmlns:a16="http://schemas.microsoft.com/office/drawing/2014/main" id="{8DF95D94-A76E-1A78-8B9A-227BB65D6DF6}"/>
                </a:ext>
              </a:extLst>
            </p:cNvPr>
            <p:cNvSpPr txBox="1"/>
            <p:nvPr/>
          </p:nvSpPr>
          <p:spPr>
            <a:xfrm>
              <a:off x="5437818" y="2759165"/>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Vragen van marktpartijen afhandelen</a:t>
              </a:r>
              <a:endParaRPr lang="nl-NL" sz="450" dirty="0">
                <a:solidFill>
                  <a:prstClr val="black"/>
                </a:solidFill>
                <a:latin typeface="Aptos" panose="02110004020202020204"/>
              </a:endParaRPr>
            </a:p>
          </p:txBody>
        </p:sp>
      </p:grpSp>
      <p:grpSp>
        <p:nvGrpSpPr>
          <p:cNvPr id="52" name="Groep 51">
            <a:extLst>
              <a:ext uri="{FF2B5EF4-FFF2-40B4-BE49-F238E27FC236}">
                <a16:creationId xmlns:a16="http://schemas.microsoft.com/office/drawing/2014/main" id="{9021BEC3-BBD0-3793-51E0-2DFDE7CB4D58}"/>
              </a:ext>
            </a:extLst>
          </p:cNvPr>
          <p:cNvGrpSpPr/>
          <p:nvPr/>
        </p:nvGrpSpPr>
        <p:grpSpPr>
          <a:xfrm>
            <a:off x="1265112" y="3108104"/>
            <a:ext cx="580697" cy="411802"/>
            <a:chOff x="1686815" y="4144136"/>
            <a:chExt cx="774263" cy="549069"/>
          </a:xfrm>
        </p:grpSpPr>
        <p:sp>
          <p:nvSpPr>
            <p:cNvPr id="53" name="Rechthoek: afgeronde hoeken 52">
              <a:extLst>
                <a:ext uri="{FF2B5EF4-FFF2-40B4-BE49-F238E27FC236}">
                  <a16:creationId xmlns:a16="http://schemas.microsoft.com/office/drawing/2014/main" id="{23F0C155-ED0D-6AAD-1A87-E32506325996}"/>
                </a:ext>
              </a:extLst>
            </p:cNvPr>
            <p:cNvSpPr/>
            <p:nvPr/>
          </p:nvSpPr>
          <p:spPr>
            <a:xfrm>
              <a:off x="1734949" y="4144136"/>
              <a:ext cx="696823" cy="479040"/>
            </a:xfrm>
            <a:prstGeom prst="roundRect">
              <a:avLst/>
            </a:prstGeom>
            <a:solidFill>
              <a:srgbClr val="EDEBF9"/>
            </a:solidFill>
            <a:ln w="3175" cap="flat" cmpd="sng" algn="ctr">
              <a:solidFill>
                <a:srgbClr val="821E7D">
                  <a:lumMod val="50000"/>
                </a:srgbClr>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4" name="Tekstvak 53">
              <a:extLst>
                <a:ext uri="{FF2B5EF4-FFF2-40B4-BE49-F238E27FC236}">
                  <a16:creationId xmlns:a16="http://schemas.microsoft.com/office/drawing/2014/main" id="{79F05298-6FD6-D5FB-5BC8-F67CB8166756}"/>
                </a:ext>
              </a:extLst>
            </p:cNvPr>
            <p:cNvSpPr txBox="1"/>
            <p:nvPr/>
          </p:nvSpPr>
          <p:spPr>
            <a:xfrm>
              <a:off x="1769450" y="4144136"/>
              <a:ext cx="650179" cy="276999"/>
            </a:xfrm>
            <a:prstGeom prst="rect">
              <a:avLst/>
            </a:prstGeom>
            <a:noFill/>
          </p:spPr>
          <p:txBody>
            <a:bodyPr wrap="none" rtlCol="0">
              <a:spAutoFit/>
            </a:bodyPr>
            <a:lstStyle/>
            <a:p>
              <a:r>
                <a:rPr lang="nl-NL" sz="750" dirty="0">
                  <a:solidFill>
                    <a:prstClr val="black"/>
                  </a:solidFill>
                  <a:latin typeface="Aptos" panose="02110004020202020204"/>
                </a:rPr>
                <a:t>C.4.2.3</a:t>
              </a:r>
            </a:p>
          </p:txBody>
        </p:sp>
        <p:sp>
          <p:nvSpPr>
            <p:cNvPr id="55" name="Tekstvak 54">
              <a:extLst>
                <a:ext uri="{FF2B5EF4-FFF2-40B4-BE49-F238E27FC236}">
                  <a16:creationId xmlns:a16="http://schemas.microsoft.com/office/drawing/2014/main" id="{F79A0FE0-6387-E348-10E0-B987F2723C49}"/>
                </a:ext>
              </a:extLst>
            </p:cNvPr>
            <p:cNvSpPr txBox="1"/>
            <p:nvPr/>
          </p:nvSpPr>
          <p:spPr>
            <a:xfrm>
              <a:off x="1686815" y="429309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Metingen beschikbaar maken</a:t>
              </a:r>
              <a:endParaRPr lang="nl-NL" sz="450" dirty="0">
                <a:solidFill>
                  <a:prstClr val="black"/>
                </a:solidFill>
                <a:latin typeface="Aptos" panose="02110004020202020204"/>
              </a:endParaRPr>
            </a:p>
          </p:txBody>
        </p:sp>
      </p:grpSp>
      <p:grpSp>
        <p:nvGrpSpPr>
          <p:cNvPr id="57" name="Groep 56">
            <a:extLst>
              <a:ext uri="{FF2B5EF4-FFF2-40B4-BE49-F238E27FC236}">
                <a16:creationId xmlns:a16="http://schemas.microsoft.com/office/drawing/2014/main" id="{2DCC85C3-520B-79A2-A4F9-B475174FB18A}"/>
              </a:ext>
            </a:extLst>
          </p:cNvPr>
          <p:cNvGrpSpPr/>
          <p:nvPr/>
        </p:nvGrpSpPr>
        <p:grpSpPr>
          <a:xfrm>
            <a:off x="2290998" y="2784763"/>
            <a:ext cx="631047" cy="403250"/>
            <a:chOff x="3054664" y="3713014"/>
            <a:chExt cx="841396" cy="537666"/>
          </a:xfrm>
        </p:grpSpPr>
        <p:sp>
          <p:nvSpPr>
            <p:cNvPr id="63" name="Rechthoek: afgeronde hoeken 62">
              <a:extLst>
                <a:ext uri="{FF2B5EF4-FFF2-40B4-BE49-F238E27FC236}">
                  <a16:creationId xmlns:a16="http://schemas.microsoft.com/office/drawing/2014/main" id="{B2A0BB29-ED02-B173-56BD-D56334C59E53}"/>
                </a:ext>
              </a:extLst>
            </p:cNvPr>
            <p:cNvSpPr/>
            <p:nvPr/>
          </p:nvSpPr>
          <p:spPr>
            <a:xfrm>
              <a:off x="3133702" y="372630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4" name="Tekstvak 63">
              <a:extLst>
                <a:ext uri="{FF2B5EF4-FFF2-40B4-BE49-F238E27FC236}">
                  <a16:creationId xmlns:a16="http://schemas.microsoft.com/office/drawing/2014/main" id="{B8FAA15D-263F-AE85-97CB-1552C4A7CD03}"/>
                </a:ext>
              </a:extLst>
            </p:cNvPr>
            <p:cNvSpPr txBox="1"/>
            <p:nvPr/>
          </p:nvSpPr>
          <p:spPr>
            <a:xfrm>
              <a:off x="3185773" y="3713014"/>
              <a:ext cx="650179" cy="276998"/>
            </a:xfrm>
            <a:prstGeom prst="rect">
              <a:avLst/>
            </a:prstGeom>
            <a:noFill/>
          </p:spPr>
          <p:txBody>
            <a:bodyPr wrap="none" rtlCol="0">
              <a:spAutoFit/>
            </a:bodyPr>
            <a:lstStyle/>
            <a:p>
              <a:r>
                <a:rPr lang="nl-NL" sz="750" dirty="0">
                  <a:solidFill>
                    <a:prstClr val="black"/>
                  </a:solidFill>
                  <a:latin typeface="Aptos" panose="02110004020202020204"/>
                </a:rPr>
                <a:t>C.6.3.3</a:t>
              </a:r>
            </a:p>
          </p:txBody>
        </p:sp>
        <p:sp>
          <p:nvSpPr>
            <p:cNvPr id="65" name="Tekstvak 64">
              <a:extLst>
                <a:ext uri="{FF2B5EF4-FFF2-40B4-BE49-F238E27FC236}">
                  <a16:creationId xmlns:a16="http://schemas.microsoft.com/office/drawing/2014/main" id="{669C44C7-CB82-BDD6-8E47-EC82BBC08941}"/>
                </a:ext>
              </a:extLst>
            </p:cNvPr>
            <p:cNvSpPr txBox="1"/>
            <p:nvPr/>
          </p:nvSpPr>
          <p:spPr>
            <a:xfrm>
              <a:off x="3054664" y="3850571"/>
              <a:ext cx="841396"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Energie-uitwisseling beheren</a:t>
              </a:r>
              <a:endParaRPr lang="nl-NL" sz="450" dirty="0">
                <a:solidFill>
                  <a:prstClr val="black"/>
                </a:solidFill>
                <a:latin typeface="Aptos" panose="02110004020202020204"/>
              </a:endParaRPr>
            </a:p>
          </p:txBody>
        </p:sp>
      </p:grpSp>
      <p:grpSp>
        <p:nvGrpSpPr>
          <p:cNvPr id="66" name="Groep 65">
            <a:extLst>
              <a:ext uri="{FF2B5EF4-FFF2-40B4-BE49-F238E27FC236}">
                <a16:creationId xmlns:a16="http://schemas.microsoft.com/office/drawing/2014/main" id="{41E3A188-C676-B652-4119-295D19A1121E}"/>
              </a:ext>
            </a:extLst>
          </p:cNvPr>
          <p:cNvGrpSpPr/>
          <p:nvPr/>
        </p:nvGrpSpPr>
        <p:grpSpPr>
          <a:xfrm>
            <a:off x="1768466" y="2399308"/>
            <a:ext cx="631047" cy="378326"/>
            <a:chOff x="2357955" y="3199080"/>
            <a:chExt cx="841396" cy="504435"/>
          </a:xfrm>
        </p:grpSpPr>
        <p:sp>
          <p:nvSpPr>
            <p:cNvPr id="67" name="Rechthoek: afgeronde hoeken 66">
              <a:extLst>
                <a:ext uri="{FF2B5EF4-FFF2-40B4-BE49-F238E27FC236}">
                  <a16:creationId xmlns:a16="http://schemas.microsoft.com/office/drawing/2014/main" id="{68B9D57F-12CC-BAA2-A8F6-8F2D30BB2D44}"/>
                </a:ext>
              </a:extLst>
            </p:cNvPr>
            <p:cNvSpPr/>
            <p:nvPr/>
          </p:nvSpPr>
          <p:spPr>
            <a:xfrm>
              <a:off x="2410701" y="3199080"/>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8" name="Tekstvak 67">
              <a:extLst>
                <a:ext uri="{FF2B5EF4-FFF2-40B4-BE49-F238E27FC236}">
                  <a16:creationId xmlns:a16="http://schemas.microsoft.com/office/drawing/2014/main" id="{A8C799CE-BF2A-4AAA-315A-B7C62B49BC33}"/>
                </a:ext>
              </a:extLst>
            </p:cNvPr>
            <p:cNvSpPr txBox="1"/>
            <p:nvPr/>
          </p:nvSpPr>
          <p:spPr>
            <a:xfrm>
              <a:off x="2440602" y="3237952"/>
              <a:ext cx="650179" cy="276999"/>
            </a:xfrm>
            <a:prstGeom prst="rect">
              <a:avLst/>
            </a:prstGeom>
            <a:noFill/>
          </p:spPr>
          <p:txBody>
            <a:bodyPr wrap="none" rtlCol="0">
              <a:spAutoFit/>
            </a:bodyPr>
            <a:lstStyle/>
            <a:p>
              <a:r>
                <a:rPr lang="nl-NL" sz="750" dirty="0">
                  <a:solidFill>
                    <a:prstClr val="black"/>
                  </a:solidFill>
                  <a:latin typeface="Aptos" panose="02110004020202020204"/>
                </a:rPr>
                <a:t>C.6.3.4</a:t>
              </a:r>
            </a:p>
          </p:txBody>
        </p:sp>
        <p:sp>
          <p:nvSpPr>
            <p:cNvPr id="69" name="Tekstvak 68">
              <a:extLst>
                <a:ext uri="{FF2B5EF4-FFF2-40B4-BE49-F238E27FC236}">
                  <a16:creationId xmlns:a16="http://schemas.microsoft.com/office/drawing/2014/main" id="{B5A59ABF-6485-2370-7355-7703858D184A}"/>
                </a:ext>
              </a:extLst>
            </p:cNvPr>
            <p:cNvSpPr txBox="1"/>
            <p:nvPr/>
          </p:nvSpPr>
          <p:spPr>
            <a:xfrm>
              <a:off x="2357955" y="3395739"/>
              <a:ext cx="841396" cy="307776"/>
            </a:xfrm>
            <a:prstGeom prst="rect">
              <a:avLst/>
            </a:prstGeom>
            <a:noFill/>
          </p:spPr>
          <p:txBody>
            <a:bodyPr wrap="square">
              <a:spAutoFit/>
            </a:bodyPr>
            <a:lstStyle/>
            <a:p>
              <a:r>
                <a:rPr lang="nl-NL" sz="450" dirty="0">
                  <a:solidFill>
                    <a:srgbClr val="333333"/>
                  </a:solidFill>
                  <a:latin typeface="Open Sans" panose="020B0606030504020204" pitchFamily="34" charset="0"/>
                </a:rPr>
                <a:t>Marktverrekening faciliteren</a:t>
              </a:r>
              <a:endParaRPr lang="nl-NL" sz="450" dirty="0">
                <a:solidFill>
                  <a:prstClr val="black"/>
                </a:solidFill>
                <a:latin typeface="Aptos" panose="02110004020202020204"/>
              </a:endParaRPr>
            </a:p>
          </p:txBody>
        </p:sp>
      </p:grpSp>
      <p:grpSp>
        <p:nvGrpSpPr>
          <p:cNvPr id="70" name="Groep 69">
            <a:extLst>
              <a:ext uri="{FF2B5EF4-FFF2-40B4-BE49-F238E27FC236}">
                <a16:creationId xmlns:a16="http://schemas.microsoft.com/office/drawing/2014/main" id="{6C33FB5D-8521-3877-450D-B7EA63D8BC2B}"/>
              </a:ext>
            </a:extLst>
          </p:cNvPr>
          <p:cNvGrpSpPr/>
          <p:nvPr/>
        </p:nvGrpSpPr>
        <p:grpSpPr>
          <a:xfrm>
            <a:off x="2931570" y="927504"/>
            <a:ext cx="647144" cy="393734"/>
            <a:chOff x="4004846" y="1084014"/>
            <a:chExt cx="862859" cy="524979"/>
          </a:xfrm>
        </p:grpSpPr>
        <p:sp>
          <p:nvSpPr>
            <p:cNvPr id="71" name="Rechthoek: afgeronde hoeken 70">
              <a:extLst>
                <a:ext uri="{FF2B5EF4-FFF2-40B4-BE49-F238E27FC236}">
                  <a16:creationId xmlns:a16="http://schemas.microsoft.com/office/drawing/2014/main" id="{47CE8F45-EB71-55E3-D4E4-C5119258D508}"/>
                </a:ext>
              </a:extLst>
            </p:cNvPr>
            <p:cNvSpPr/>
            <p:nvPr/>
          </p:nvSpPr>
          <p:spPr>
            <a:xfrm>
              <a:off x="4062762" y="10840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72" name="Tekstvak 71">
              <a:extLst>
                <a:ext uri="{FF2B5EF4-FFF2-40B4-BE49-F238E27FC236}">
                  <a16:creationId xmlns:a16="http://schemas.microsoft.com/office/drawing/2014/main" id="{818B1662-A15F-BD8A-39CA-C443F95523AD}"/>
                </a:ext>
              </a:extLst>
            </p:cNvPr>
            <p:cNvSpPr txBox="1"/>
            <p:nvPr/>
          </p:nvSpPr>
          <p:spPr>
            <a:xfrm>
              <a:off x="4134442" y="1096089"/>
              <a:ext cx="650179" cy="276999"/>
            </a:xfrm>
            <a:prstGeom prst="rect">
              <a:avLst/>
            </a:prstGeom>
            <a:noFill/>
          </p:spPr>
          <p:txBody>
            <a:bodyPr wrap="none" rtlCol="0">
              <a:spAutoFit/>
            </a:bodyPr>
            <a:lstStyle/>
            <a:p>
              <a:r>
                <a:rPr lang="nl-NL" sz="750" dirty="0">
                  <a:solidFill>
                    <a:prstClr val="black"/>
                  </a:solidFill>
                  <a:latin typeface="Aptos" panose="02110004020202020204"/>
                </a:rPr>
                <a:t>C.1.3.3</a:t>
              </a:r>
            </a:p>
          </p:txBody>
        </p:sp>
        <p:sp>
          <p:nvSpPr>
            <p:cNvPr id="73" name="Tekstvak 72">
              <a:extLst>
                <a:ext uri="{FF2B5EF4-FFF2-40B4-BE49-F238E27FC236}">
                  <a16:creationId xmlns:a16="http://schemas.microsoft.com/office/drawing/2014/main" id="{97C4030A-5D8F-6A14-4C28-0DF64DE70108}"/>
                </a:ext>
              </a:extLst>
            </p:cNvPr>
            <p:cNvSpPr txBox="1"/>
            <p:nvPr/>
          </p:nvSpPr>
          <p:spPr>
            <a:xfrm>
              <a:off x="4004846" y="1208883"/>
              <a:ext cx="862859"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Openstaande vorderingen innen</a:t>
              </a:r>
              <a:endParaRPr lang="nl-NL" sz="450" dirty="0">
                <a:solidFill>
                  <a:prstClr val="black"/>
                </a:solidFill>
                <a:latin typeface="Aptos" panose="02110004020202020204"/>
              </a:endParaRPr>
            </a:p>
          </p:txBody>
        </p:sp>
      </p:grpSp>
      <p:grpSp>
        <p:nvGrpSpPr>
          <p:cNvPr id="74" name="Groep 73">
            <a:extLst>
              <a:ext uri="{FF2B5EF4-FFF2-40B4-BE49-F238E27FC236}">
                <a16:creationId xmlns:a16="http://schemas.microsoft.com/office/drawing/2014/main" id="{8EF6F85E-BC7D-9403-195D-F4C4ABFA7C6B}"/>
              </a:ext>
            </a:extLst>
          </p:cNvPr>
          <p:cNvGrpSpPr/>
          <p:nvPr/>
        </p:nvGrpSpPr>
        <p:grpSpPr>
          <a:xfrm>
            <a:off x="2572389" y="1453496"/>
            <a:ext cx="580697" cy="382677"/>
            <a:chOff x="3429851" y="1937991"/>
            <a:chExt cx="774263" cy="510235"/>
          </a:xfrm>
        </p:grpSpPr>
        <p:sp>
          <p:nvSpPr>
            <p:cNvPr id="75" name="Rechthoek: afgeronde hoeken 74">
              <a:extLst>
                <a:ext uri="{FF2B5EF4-FFF2-40B4-BE49-F238E27FC236}">
                  <a16:creationId xmlns:a16="http://schemas.microsoft.com/office/drawing/2014/main" id="{85E4C32A-3BB1-7158-7118-460C11C459C0}"/>
                </a:ext>
              </a:extLst>
            </p:cNvPr>
            <p:cNvSpPr/>
            <p:nvPr/>
          </p:nvSpPr>
          <p:spPr>
            <a:xfrm>
              <a:off x="3465342" y="1940181"/>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76" name="Tekstvak 75">
              <a:extLst>
                <a:ext uri="{FF2B5EF4-FFF2-40B4-BE49-F238E27FC236}">
                  <a16:creationId xmlns:a16="http://schemas.microsoft.com/office/drawing/2014/main" id="{EA8311EE-84BC-52F9-171A-7EC33ECAC9D9}"/>
                </a:ext>
              </a:extLst>
            </p:cNvPr>
            <p:cNvSpPr txBox="1"/>
            <p:nvPr/>
          </p:nvSpPr>
          <p:spPr>
            <a:xfrm>
              <a:off x="3524303" y="1937991"/>
              <a:ext cx="650179" cy="276998"/>
            </a:xfrm>
            <a:prstGeom prst="rect">
              <a:avLst/>
            </a:prstGeom>
            <a:noFill/>
          </p:spPr>
          <p:txBody>
            <a:bodyPr wrap="none" rtlCol="0">
              <a:spAutoFit/>
            </a:bodyPr>
            <a:lstStyle/>
            <a:p>
              <a:r>
                <a:rPr lang="nl-NL" sz="750" dirty="0">
                  <a:solidFill>
                    <a:prstClr val="black"/>
                  </a:solidFill>
                  <a:latin typeface="Aptos" panose="02110004020202020204"/>
                </a:rPr>
                <a:t>C.1.4.6</a:t>
              </a:r>
            </a:p>
          </p:txBody>
        </p:sp>
        <p:sp>
          <p:nvSpPr>
            <p:cNvPr id="77" name="Tekstvak 76">
              <a:extLst>
                <a:ext uri="{FF2B5EF4-FFF2-40B4-BE49-F238E27FC236}">
                  <a16:creationId xmlns:a16="http://schemas.microsoft.com/office/drawing/2014/main" id="{E1A4A143-F661-9E98-F30D-D1BCB76A8F8F}"/>
                </a:ext>
              </a:extLst>
            </p:cNvPr>
            <p:cNvSpPr txBox="1"/>
            <p:nvPr/>
          </p:nvSpPr>
          <p:spPr>
            <a:xfrm>
              <a:off x="3429851" y="2140450"/>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Netverlies compenseren</a:t>
              </a:r>
              <a:endParaRPr lang="nl-NL" sz="450" dirty="0">
                <a:solidFill>
                  <a:prstClr val="black"/>
                </a:solidFill>
                <a:latin typeface="Aptos" panose="02110004020202020204"/>
              </a:endParaRPr>
            </a:p>
          </p:txBody>
        </p:sp>
      </p:grpSp>
      <p:grpSp>
        <p:nvGrpSpPr>
          <p:cNvPr id="78" name="Groep 77">
            <a:extLst>
              <a:ext uri="{FF2B5EF4-FFF2-40B4-BE49-F238E27FC236}">
                <a16:creationId xmlns:a16="http://schemas.microsoft.com/office/drawing/2014/main" id="{CF8B1158-B2A8-E78B-0E25-CEBB7C7C9E54}"/>
              </a:ext>
            </a:extLst>
          </p:cNvPr>
          <p:cNvGrpSpPr/>
          <p:nvPr/>
        </p:nvGrpSpPr>
        <p:grpSpPr>
          <a:xfrm>
            <a:off x="1439535" y="1027770"/>
            <a:ext cx="673519" cy="460172"/>
            <a:chOff x="1591747" y="1003429"/>
            <a:chExt cx="898025" cy="613562"/>
          </a:xfrm>
        </p:grpSpPr>
        <p:sp>
          <p:nvSpPr>
            <p:cNvPr id="79" name="Rechthoek: afgeronde hoeken 78">
              <a:extLst>
                <a:ext uri="{FF2B5EF4-FFF2-40B4-BE49-F238E27FC236}">
                  <a16:creationId xmlns:a16="http://schemas.microsoft.com/office/drawing/2014/main" id="{4EED731F-9ABD-E2D9-19E3-01DBF668DB9D}"/>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80" name="Tekstvak 79">
              <a:extLst>
                <a:ext uri="{FF2B5EF4-FFF2-40B4-BE49-F238E27FC236}">
                  <a16:creationId xmlns:a16="http://schemas.microsoft.com/office/drawing/2014/main" id="{AC48D559-668E-B274-7645-08E9153B63EA}"/>
                </a:ext>
              </a:extLst>
            </p:cNvPr>
            <p:cNvSpPr txBox="1"/>
            <p:nvPr/>
          </p:nvSpPr>
          <p:spPr>
            <a:xfrm>
              <a:off x="1591747" y="1124548"/>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81" name="Tekstvak 80">
              <a:extLst>
                <a:ext uri="{FF2B5EF4-FFF2-40B4-BE49-F238E27FC236}">
                  <a16:creationId xmlns:a16="http://schemas.microsoft.com/office/drawing/2014/main" id="{C7F783BF-0F1F-B59F-8EBC-42B058BBDF7E}"/>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cxnSp>
        <p:nvCxnSpPr>
          <p:cNvPr id="82" name="Rechte verbindingslijn 81">
            <a:extLst>
              <a:ext uri="{FF2B5EF4-FFF2-40B4-BE49-F238E27FC236}">
                <a16:creationId xmlns:a16="http://schemas.microsoft.com/office/drawing/2014/main" id="{753937A5-2DEF-6FAA-A23D-D55C2F0026C6}"/>
              </a:ext>
            </a:extLst>
          </p:cNvPr>
          <p:cNvCxnSpPr>
            <a:cxnSpLocks/>
          </p:cNvCxnSpPr>
          <p:nvPr/>
        </p:nvCxnSpPr>
        <p:spPr>
          <a:xfrm>
            <a:off x="1878770" y="3340760"/>
            <a:ext cx="516081" cy="436416"/>
          </a:xfrm>
          <a:prstGeom prst="line">
            <a:avLst/>
          </a:prstGeom>
          <a:noFill/>
          <a:ln w="38100" cap="flat" cmpd="sng" algn="ctr">
            <a:solidFill>
              <a:srgbClr val="92D050"/>
            </a:solidFill>
            <a:prstDash val="solid"/>
            <a:miter lim="800000"/>
          </a:ln>
          <a:effectLst/>
        </p:spPr>
      </p:cxnSp>
      <p:cxnSp>
        <p:nvCxnSpPr>
          <p:cNvPr id="83" name="Rechte verbindingslijn 82">
            <a:extLst>
              <a:ext uri="{FF2B5EF4-FFF2-40B4-BE49-F238E27FC236}">
                <a16:creationId xmlns:a16="http://schemas.microsoft.com/office/drawing/2014/main" id="{95E0D9E5-74B5-7821-294F-543CEE66735D}"/>
              </a:ext>
            </a:extLst>
          </p:cNvPr>
          <p:cNvCxnSpPr>
            <a:cxnSpLocks/>
          </p:cNvCxnSpPr>
          <p:nvPr/>
        </p:nvCxnSpPr>
        <p:spPr>
          <a:xfrm flipV="1">
            <a:off x="2375930" y="3787015"/>
            <a:ext cx="0" cy="675803"/>
          </a:xfrm>
          <a:prstGeom prst="line">
            <a:avLst/>
          </a:prstGeom>
          <a:noFill/>
          <a:ln w="38100" cap="flat" cmpd="sng" algn="ctr">
            <a:solidFill>
              <a:srgbClr val="92D050"/>
            </a:solidFill>
            <a:prstDash val="solid"/>
            <a:miter lim="800000"/>
          </a:ln>
          <a:effectLst/>
        </p:spPr>
      </p:cxnSp>
      <p:cxnSp>
        <p:nvCxnSpPr>
          <p:cNvPr id="84" name="Rechte verbindingslijn 83">
            <a:extLst>
              <a:ext uri="{FF2B5EF4-FFF2-40B4-BE49-F238E27FC236}">
                <a16:creationId xmlns:a16="http://schemas.microsoft.com/office/drawing/2014/main" id="{5E26DBC5-FC14-6689-8E89-824A5A960413}"/>
              </a:ext>
            </a:extLst>
          </p:cNvPr>
          <p:cNvCxnSpPr>
            <a:cxnSpLocks/>
          </p:cNvCxnSpPr>
          <p:nvPr/>
        </p:nvCxnSpPr>
        <p:spPr>
          <a:xfrm flipV="1">
            <a:off x="2292145" y="2537817"/>
            <a:ext cx="0" cy="511078"/>
          </a:xfrm>
          <a:prstGeom prst="line">
            <a:avLst/>
          </a:prstGeom>
          <a:noFill/>
          <a:ln w="38100" cap="flat" cmpd="sng" algn="ctr">
            <a:solidFill>
              <a:srgbClr val="92D050"/>
            </a:solidFill>
            <a:prstDash val="solid"/>
            <a:miter lim="800000"/>
          </a:ln>
          <a:effectLst/>
        </p:spPr>
      </p:cxnSp>
      <p:cxnSp>
        <p:nvCxnSpPr>
          <p:cNvPr id="85" name="Rechte verbindingslijn 84">
            <a:extLst>
              <a:ext uri="{FF2B5EF4-FFF2-40B4-BE49-F238E27FC236}">
                <a16:creationId xmlns:a16="http://schemas.microsoft.com/office/drawing/2014/main" id="{E6A6803E-8E48-081E-DB7D-F1D028374EDE}"/>
              </a:ext>
            </a:extLst>
          </p:cNvPr>
          <p:cNvCxnSpPr>
            <a:cxnSpLocks/>
          </p:cNvCxnSpPr>
          <p:nvPr/>
        </p:nvCxnSpPr>
        <p:spPr>
          <a:xfrm flipV="1">
            <a:off x="2303839" y="1486871"/>
            <a:ext cx="951303" cy="1057079"/>
          </a:xfrm>
          <a:prstGeom prst="line">
            <a:avLst/>
          </a:prstGeom>
          <a:noFill/>
          <a:ln w="38100" cap="flat" cmpd="sng" algn="ctr">
            <a:solidFill>
              <a:srgbClr val="92D050"/>
            </a:solidFill>
            <a:prstDash val="solid"/>
            <a:miter lim="800000"/>
          </a:ln>
          <a:effectLst/>
        </p:spPr>
      </p:cxnSp>
      <p:cxnSp>
        <p:nvCxnSpPr>
          <p:cNvPr id="86" name="Rechte verbindingslijn 85">
            <a:extLst>
              <a:ext uri="{FF2B5EF4-FFF2-40B4-BE49-F238E27FC236}">
                <a16:creationId xmlns:a16="http://schemas.microsoft.com/office/drawing/2014/main" id="{BB492AEB-1750-A8F5-BC63-F35BD34F7556}"/>
              </a:ext>
            </a:extLst>
          </p:cNvPr>
          <p:cNvCxnSpPr>
            <a:cxnSpLocks/>
          </p:cNvCxnSpPr>
          <p:nvPr/>
        </p:nvCxnSpPr>
        <p:spPr>
          <a:xfrm flipV="1">
            <a:off x="3256447" y="1297937"/>
            <a:ext cx="0" cy="188934"/>
          </a:xfrm>
          <a:prstGeom prst="line">
            <a:avLst/>
          </a:prstGeom>
          <a:noFill/>
          <a:ln w="38100" cap="flat" cmpd="sng" algn="ctr">
            <a:solidFill>
              <a:srgbClr val="92D050"/>
            </a:solidFill>
            <a:prstDash val="solid"/>
            <a:miter lim="800000"/>
          </a:ln>
          <a:effectLst/>
        </p:spPr>
      </p:cxnSp>
      <p:sp>
        <p:nvSpPr>
          <p:cNvPr id="87" name="Ovaal 86">
            <a:extLst>
              <a:ext uri="{FF2B5EF4-FFF2-40B4-BE49-F238E27FC236}">
                <a16:creationId xmlns:a16="http://schemas.microsoft.com/office/drawing/2014/main" id="{87DC01C4-236A-02A8-5F86-A41E53F71543}"/>
              </a:ext>
            </a:extLst>
          </p:cNvPr>
          <p:cNvSpPr/>
          <p:nvPr/>
        </p:nvSpPr>
        <p:spPr>
          <a:xfrm>
            <a:off x="2253701" y="2486742"/>
            <a:ext cx="112518" cy="104930"/>
          </a:xfrm>
          <a:prstGeom prst="ellipse">
            <a:avLst/>
          </a:prstGeom>
          <a:solidFill>
            <a:sysClr val="window" lastClr="FFFFFF"/>
          </a:solidFill>
          <a:ln w="19050" cap="flat" cmpd="sng" algn="ctr">
            <a:solidFill>
              <a:srgbClr val="92D050"/>
            </a:solidFill>
            <a:prstDash val="solid"/>
            <a:miter lim="800000"/>
          </a:ln>
          <a:effectLst/>
        </p:spPr>
        <p:txBody>
          <a:bodyPr rtlCol="0" anchor="ctr"/>
          <a:lstStyle/>
          <a:p>
            <a:pPr algn="ctr">
              <a:defRPr/>
            </a:pPr>
            <a:r>
              <a:rPr lang="nl-NL" sz="600" kern="0" dirty="0">
                <a:solidFill>
                  <a:prstClr val="black"/>
                </a:solidFill>
                <a:latin typeface="Aptos" panose="02110004020202020204"/>
              </a:rPr>
              <a:t>4</a:t>
            </a:r>
          </a:p>
        </p:txBody>
      </p:sp>
      <p:sp>
        <p:nvSpPr>
          <p:cNvPr id="88" name="Ovaal 87">
            <a:extLst>
              <a:ext uri="{FF2B5EF4-FFF2-40B4-BE49-F238E27FC236}">
                <a16:creationId xmlns:a16="http://schemas.microsoft.com/office/drawing/2014/main" id="{CEBD4D58-5D0E-FB6D-7DF1-85B72E66AF23}"/>
              </a:ext>
            </a:extLst>
          </p:cNvPr>
          <p:cNvSpPr/>
          <p:nvPr/>
        </p:nvSpPr>
        <p:spPr>
          <a:xfrm>
            <a:off x="2881850" y="1784434"/>
            <a:ext cx="112518" cy="104930"/>
          </a:xfrm>
          <a:prstGeom prst="ellipse">
            <a:avLst/>
          </a:prstGeom>
          <a:solidFill>
            <a:sysClr val="window" lastClr="FFFFFF"/>
          </a:solidFill>
          <a:ln w="19050" cap="flat" cmpd="sng" algn="ctr">
            <a:solidFill>
              <a:srgbClr val="92D050"/>
            </a:solidFill>
            <a:prstDash val="solid"/>
            <a:miter lim="800000"/>
          </a:ln>
          <a:effectLst/>
        </p:spPr>
        <p:txBody>
          <a:bodyPr rtlCol="0" anchor="ctr"/>
          <a:lstStyle/>
          <a:p>
            <a:pPr algn="ctr">
              <a:defRPr/>
            </a:pPr>
            <a:r>
              <a:rPr lang="nl-NL" sz="600" kern="0" dirty="0">
                <a:solidFill>
                  <a:prstClr val="black"/>
                </a:solidFill>
                <a:latin typeface="Aptos" panose="02110004020202020204"/>
              </a:rPr>
              <a:t>5</a:t>
            </a:r>
          </a:p>
        </p:txBody>
      </p:sp>
      <p:cxnSp>
        <p:nvCxnSpPr>
          <p:cNvPr id="89" name="Rechte verbindingslijn 88">
            <a:extLst>
              <a:ext uri="{FF2B5EF4-FFF2-40B4-BE49-F238E27FC236}">
                <a16:creationId xmlns:a16="http://schemas.microsoft.com/office/drawing/2014/main" id="{CA8DB648-1B4F-04AC-3BA9-B5694A50429B}"/>
              </a:ext>
            </a:extLst>
          </p:cNvPr>
          <p:cNvCxnSpPr>
            <a:cxnSpLocks/>
          </p:cNvCxnSpPr>
          <p:nvPr/>
        </p:nvCxnSpPr>
        <p:spPr>
          <a:xfrm>
            <a:off x="2062091" y="1311629"/>
            <a:ext cx="1194552" cy="0"/>
          </a:xfrm>
          <a:prstGeom prst="line">
            <a:avLst/>
          </a:prstGeom>
          <a:noFill/>
          <a:ln w="38100" cap="flat" cmpd="sng" algn="ctr">
            <a:solidFill>
              <a:srgbClr val="92D050"/>
            </a:solidFill>
            <a:prstDash val="solid"/>
            <a:miter lim="800000"/>
          </a:ln>
          <a:effectLst/>
        </p:spPr>
      </p:cxnSp>
      <p:cxnSp>
        <p:nvCxnSpPr>
          <p:cNvPr id="90" name="Rechte verbindingslijn 89">
            <a:extLst>
              <a:ext uri="{FF2B5EF4-FFF2-40B4-BE49-F238E27FC236}">
                <a16:creationId xmlns:a16="http://schemas.microsoft.com/office/drawing/2014/main" id="{32D127CF-1C7C-DE86-0772-4851EDC9B663}"/>
              </a:ext>
            </a:extLst>
          </p:cNvPr>
          <p:cNvCxnSpPr>
            <a:cxnSpLocks/>
          </p:cNvCxnSpPr>
          <p:nvPr/>
        </p:nvCxnSpPr>
        <p:spPr>
          <a:xfrm>
            <a:off x="2068941" y="1014080"/>
            <a:ext cx="0" cy="299546"/>
          </a:xfrm>
          <a:prstGeom prst="line">
            <a:avLst/>
          </a:prstGeom>
          <a:noFill/>
          <a:ln w="38100" cap="flat" cmpd="sng" algn="ctr">
            <a:solidFill>
              <a:srgbClr val="92D050"/>
            </a:solidFill>
            <a:prstDash val="solid"/>
            <a:miter lim="800000"/>
          </a:ln>
          <a:effectLst/>
        </p:spPr>
      </p:cxnSp>
      <p:sp>
        <p:nvSpPr>
          <p:cNvPr id="91" name="Ovaal 90">
            <a:extLst>
              <a:ext uri="{FF2B5EF4-FFF2-40B4-BE49-F238E27FC236}">
                <a16:creationId xmlns:a16="http://schemas.microsoft.com/office/drawing/2014/main" id="{23EF90CF-AE2B-D29F-E9AB-EDFBCD6FCA9B}"/>
              </a:ext>
            </a:extLst>
          </p:cNvPr>
          <p:cNvSpPr/>
          <p:nvPr/>
        </p:nvSpPr>
        <p:spPr>
          <a:xfrm>
            <a:off x="2321581" y="4410332"/>
            <a:ext cx="112518" cy="104930"/>
          </a:xfrm>
          <a:prstGeom prst="ellipse">
            <a:avLst/>
          </a:prstGeom>
          <a:solidFill>
            <a:sysClr val="window" lastClr="FFFFFF"/>
          </a:solidFill>
          <a:ln w="19050" cap="flat" cmpd="sng" algn="ctr">
            <a:solidFill>
              <a:srgbClr val="92D050"/>
            </a:solidFill>
            <a:prstDash val="solid"/>
            <a:miter lim="800000"/>
          </a:ln>
          <a:effectLst/>
        </p:spPr>
        <p:txBody>
          <a:bodyPr rtlCol="0" anchor="ctr"/>
          <a:lstStyle/>
          <a:p>
            <a:pPr algn="ctr">
              <a:defRPr/>
            </a:pPr>
            <a:r>
              <a:rPr lang="nl-NL" sz="600" kern="0" dirty="0">
                <a:solidFill>
                  <a:prstClr val="black"/>
                </a:solidFill>
                <a:latin typeface="Aptos" panose="02110004020202020204"/>
              </a:rPr>
              <a:t>1</a:t>
            </a:r>
          </a:p>
        </p:txBody>
      </p:sp>
      <p:cxnSp>
        <p:nvCxnSpPr>
          <p:cNvPr id="106" name="Rechte verbindingslijn 105">
            <a:extLst>
              <a:ext uri="{FF2B5EF4-FFF2-40B4-BE49-F238E27FC236}">
                <a16:creationId xmlns:a16="http://schemas.microsoft.com/office/drawing/2014/main" id="{9F10D209-A248-5527-C8A4-A1DC1A8A063E}"/>
              </a:ext>
            </a:extLst>
          </p:cNvPr>
          <p:cNvCxnSpPr>
            <a:cxnSpLocks/>
          </p:cNvCxnSpPr>
          <p:nvPr/>
        </p:nvCxnSpPr>
        <p:spPr>
          <a:xfrm flipV="1">
            <a:off x="1890238" y="3020584"/>
            <a:ext cx="398921" cy="340007"/>
          </a:xfrm>
          <a:prstGeom prst="line">
            <a:avLst/>
          </a:prstGeom>
          <a:noFill/>
          <a:ln w="38100" cap="flat" cmpd="sng" algn="ctr">
            <a:solidFill>
              <a:srgbClr val="92D050"/>
            </a:solidFill>
            <a:prstDash val="solid"/>
            <a:miter lim="800000"/>
          </a:ln>
          <a:effectLst/>
        </p:spPr>
      </p:cxnSp>
      <p:cxnSp>
        <p:nvCxnSpPr>
          <p:cNvPr id="107" name="Rechte verbindingslijn 106">
            <a:extLst>
              <a:ext uri="{FF2B5EF4-FFF2-40B4-BE49-F238E27FC236}">
                <a16:creationId xmlns:a16="http://schemas.microsoft.com/office/drawing/2014/main" id="{D47B80A3-C4F0-A377-78BB-3FF5CCB538F0}"/>
              </a:ext>
            </a:extLst>
          </p:cNvPr>
          <p:cNvCxnSpPr>
            <a:cxnSpLocks/>
          </p:cNvCxnSpPr>
          <p:nvPr/>
        </p:nvCxnSpPr>
        <p:spPr>
          <a:xfrm>
            <a:off x="3926948" y="956085"/>
            <a:ext cx="10848" cy="1264856"/>
          </a:xfrm>
          <a:prstGeom prst="line">
            <a:avLst/>
          </a:prstGeom>
          <a:noFill/>
          <a:ln w="38100" cap="flat" cmpd="sng" algn="ctr">
            <a:solidFill>
              <a:srgbClr val="92D050"/>
            </a:solidFill>
            <a:prstDash val="solid"/>
            <a:miter lim="800000"/>
          </a:ln>
          <a:effectLst/>
        </p:spPr>
      </p:cxnSp>
      <p:cxnSp>
        <p:nvCxnSpPr>
          <p:cNvPr id="108" name="Rechte verbindingslijn 107">
            <a:extLst>
              <a:ext uri="{FF2B5EF4-FFF2-40B4-BE49-F238E27FC236}">
                <a16:creationId xmlns:a16="http://schemas.microsoft.com/office/drawing/2014/main" id="{34A75524-2FA3-C307-C6A7-4E3EF9D65B50}"/>
              </a:ext>
            </a:extLst>
          </p:cNvPr>
          <p:cNvCxnSpPr>
            <a:cxnSpLocks/>
          </p:cNvCxnSpPr>
          <p:nvPr/>
        </p:nvCxnSpPr>
        <p:spPr>
          <a:xfrm>
            <a:off x="3927195" y="2200006"/>
            <a:ext cx="94940" cy="123704"/>
          </a:xfrm>
          <a:prstGeom prst="line">
            <a:avLst/>
          </a:prstGeom>
          <a:noFill/>
          <a:ln w="38100" cap="flat" cmpd="sng" algn="ctr">
            <a:solidFill>
              <a:srgbClr val="92D050"/>
            </a:solidFill>
            <a:prstDash val="solid"/>
            <a:miter lim="800000"/>
          </a:ln>
          <a:effectLst/>
        </p:spPr>
      </p:cxnSp>
      <p:cxnSp>
        <p:nvCxnSpPr>
          <p:cNvPr id="109" name="Rechte verbindingslijn 108">
            <a:extLst>
              <a:ext uri="{FF2B5EF4-FFF2-40B4-BE49-F238E27FC236}">
                <a16:creationId xmlns:a16="http://schemas.microsoft.com/office/drawing/2014/main" id="{F6B18C5C-47F5-252D-F13C-A93B2DAD0F7F}"/>
              </a:ext>
            </a:extLst>
          </p:cNvPr>
          <p:cNvCxnSpPr>
            <a:cxnSpLocks/>
          </p:cNvCxnSpPr>
          <p:nvPr/>
        </p:nvCxnSpPr>
        <p:spPr>
          <a:xfrm>
            <a:off x="4016269" y="2332112"/>
            <a:ext cx="357083" cy="3790"/>
          </a:xfrm>
          <a:prstGeom prst="line">
            <a:avLst/>
          </a:prstGeom>
          <a:noFill/>
          <a:ln w="38100" cap="flat" cmpd="sng" algn="ctr">
            <a:solidFill>
              <a:srgbClr val="92D050"/>
            </a:solidFill>
            <a:prstDash val="solid"/>
            <a:miter lim="800000"/>
          </a:ln>
          <a:effectLst/>
        </p:spPr>
      </p:cxnSp>
      <p:cxnSp>
        <p:nvCxnSpPr>
          <p:cNvPr id="110" name="Rechte verbindingslijn 109">
            <a:extLst>
              <a:ext uri="{FF2B5EF4-FFF2-40B4-BE49-F238E27FC236}">
                <a16:creationId xmlns:a16="http://schemas.microsoft.com/office/drawing/2014/main" id="{6909BA92-1A14-F7DE-B258-B738C81956D8}"/>
              </a:ext>
            </a:extLst>
          </p:cNvPr>
          <p:cNvCxnSpPr>
            <a:cxnSpLocks/>
          </p:cNvCxnSpPr>
          <p:nvPr/>
        </p:nvCxnSpPr>
        <p:spPr>
          <a:xfrm>
            <a:off x="3846166" y="858691"/>
            <a:ext cx="94940" cy="123704"/>
          </a:xfrm>
          <a:prstGeom prst="line">
            <a:avLst/>
          </a:prstGeom>
          <a:noFill/>
          <a:ln w="38100" cap="flat" cmpd="sng" algn="ctr">
            <a:solidFill>
              <a:srgbClr val="92D050"/>
            </a:solidFill>
            <a:prstDash val="solid"/>
            <a:miter lim="800000"/>
          </a:ln>
          <a:effectLst/>
        </p:spPr>
      </p:cxnSp>
      <p:cxnSp>
        <p:nvCxnSpPr>
          <p:cNvPr id="111" name="Rechte verbindingslijn 110">
            <a:extLst>
              <a:ext uri="{FF2B5EF4-FFF2-40B4-BE49-F238E27FC236}">
                <a16:creationId xmlns:a16="http://schemas.microsoft.com/office/drawing/2014/main" id="{6A5E17D7-4E92-6652-8598-7B109FC138D9}"/>
              </a:ext>
            </a:extLst>
          </p:cNvPr>
          <p:cNvCxnSpPr>
            <a:cxnSpLocks/>
          </p:cNvCxnSpPr>
          <p:nvPr/>
        </p:nvCxnSpPr>
        <p:spPr>
          <a:xfrm>
            <a:off x="2224536" y="861134"/>
            <a:ext cx="1632631" cy="0"/>
          </a:xfrm>
          <a:prstGeom prst="line">
            <a:avLst/>
          </a:prstGeom>
          <a:noFill/>
          <a:ln w="38100" cap="flat" cmpd="sng" algn="ctr">
            <a:solidFill>
              <a:srgbClr val="92D050"/>
            </a:solidFill>
            <a:prstDash val="solid"/>
            <a:miter lim="800000"/>
          </a:ln>
          <a:effectLst/>
        </p:spPr>
      </p:cxnSp>
      <p:cxnSp>
        <p:nvCxnSpPr>
          <p:cNvPr id="112" name="Rechte verbindingslijn 111">
            <a:extLst>
              <a:ext uri="{FF2B5EF4-FFF2-40B4-BE49-F238E27FC236}">
                <a16:creationId xmlns:a16="http://schemas.microsoft.com/office/drawing/2014/main" id="{AC814468-495A-A222-BF36-6983F39DABEC}"/>
              </a:ext>
            </a:extLst>
          </p:cNvPr>
          <p:cNvCxnSpPr>
            <a:cxnSpLocks/>
          </p:cNvCxnSpPr>
          <p:nvPr/>
        </p:nvCxnSpPr>
        <p:spPr>
          <a:xfrm flipV="1">
            <a:off x="2068941" y="856647"/>
            <a:ext cx="147382" cy="162838"/>
          </a:xfrm>
          <a:prstGeom prst="line">
            <a:avLst/>
          </a:prstGeom>
          <a:noFill/>
          <a:ln w="38100" cap="flat" cmpd="sng" algn="ctr">
            <a:solidFill>
              <a:srgbClr val="92D050"/>
            </a:solidFill>
            <a:prstDash val="solid"/>
            <a:miter lim="800000"/>
          </a:ln>
          <a:effectLst/>
        </p:spPr>
      </p:cxnSp>
      <p:sp>
        <p:nvSpPr>
          <p:cNvPr id="113" name="Ovaal 112">
            <a:extLst>
              <a:ext uri="{FF2B5EF4-FFF2-40B4-BE49-F238E27FC236}">
                <a16:creationId xmlns:a16="http://schemas.microsoft.com/office/drawing/2014/main" id="{108E9404-0512-AE28-EC47-F7D7EDCB4A3B}"/>
              </a:ext>
            </a:extLst>
          </p:cNvPr>
          <p:cNvSpPr/>
          <p:nvPr/>
        </p:nvSpPr>
        <p:spPr>
          <a:xfrm>
            <a:off x="2027627" y="1239843"/>
            <a:ext cx="112518" cy="104930"/>
          </a:xfrm>
          <a:prstGeom prst="ellipse">
            <a:avLst/>
          </a:prstGeom>
          <a:solidFill>
            <a:sysClr val="window" lastClr="FFFFFF"/>
          </a:solidFill>
          <a:ln w="19050" cap="flat" cmpd="sng" algn="ctr">
            <a:solidFill>
              <a:srgbClr val="92D050"/>
            </a:solidFill>
            <a:prstDash val="solid"/>
            <a:miter lim="800000"/>
          </a:ln>
          <a:effectLst/>
        </p:spPr>
        <p:txBody>
          <a:bodyPr rtlCol="0" anchor="ctr"/>
          <a:lstStyle/>
          <a:p>
            <a:pPr algn="ctr">
              <a:defRPr/>
            </a:pPr>
            <a:r>
              <a:rPr lang="nl-NL" sz="600" kern="0" dirty="0">
                <a:solidFill>
                  <a:prstClr val="black"/>
                </a:solidFill>
                <a:latin typeface="Aptos" panose="02110004020202020204"/>
              </a:rPr>
              <a:t>7</a:t>
            </a:r>
          </a:p>
        </p:txBody>
      </p:sp>
      <p:sp>
        <p:nvSpPr>
          <p:cNvPr id="114" name="Ovaal 113">
            <a:extLst>
              <a:ext uri="{FF2B5EF4-FFF2-40B4-BE49-F238E27FC236}">
                <a16:creationId xmlns:a16="http://schemas.microsoft.com/office/drawing/2014/main" id="{F6F2806B-0197-3DAF-B382-8D2F6BEB9463}"/>
              </a:ext>
            </a:extLst>
          </p:cNvPr>
          <p:cNvSpPr/>
          <p:nvPr/>
        </p:nvSpPr>
        <p:spPr>
          <a:xfrm>
            <a:off x="3198883" y="1259164"/>
            <a:ext cx="112518" cy="104930"/>
          </a:xfrm>
          <a:prstGeom prst="ellipse">
            <a:avLst/>
          </a:prstGeom>
          <a:solidFill>
            <a:sysClr val="window" lastClr="FFFFFF"/>
          </a:solidFill>
          <a:ln w="19050" cap="flat" cmpd="sng" algn="ctr">
            <a:solidFill>
              <a:srgbClr val="92D050"/>
            </a:solidFill>
            <a:prstDash val="solid"/>
            <a:miter lim="800000"/>
          </a:ln>
          <a:effectLst/>
        </p:spPr>
        <p:txBody>
          <a:bodyPr rtlCol="0" anchor="ctr"/>
          <a:lstStyle/>
          <a:p>
            <a:pPr algn="ctr">
              <a:defRPr/>
            </a:pPr>
            <a:r>
              <a:rPr lang="nl-NL" sz="600" kern="0" dirty="0">
                <a:solidFill>
                  <a:prstClr val="black"/>
                </a:solidFill>
                <a:latin typeface="Aptos" panose="02110004020202020204"/>
              </a:rPr>
              <a:t>6</a:t>
            </a:r>
          </a:p>
        </p:txBody>
      </p:sp>
      <p:sp>
        <p:nvSpPr>
          <p:cNvPr id="115" name="Ovaal 114">
            <a:extLst>
              <a:ext uri="{FF2B5EF4-FFF2-40B4-BE49-F238E27FC236}">
                <a16:creationId xmlns:a16="http://schemas.microsoft.com/office/drawing/2014/main" id="{3EC5560F-83BB-D51B-99F2-4EFF466C30B2}"/>
              </a:ext>
            </a:extLst>
          </p:cNvPr>
          <p:cNvSpPr/>
          <p:nvPr/>
        </p:nvSpPr>
        <p:spPr>
          <a:xfrm>
            <a:off x="2243048" y="2952865"/>
            <a:ext cx="112518" cy="104930"/>
          </a:xfrm>
          <a:prstGeom prst="ellipse">
            <a:avLst/>
          </a:prstGeom>
          <a:solidFill>
            <a:sysClr val="window" lastClr="FFFFFF"/>
          </a:solidFill>
          <a:ln w="19050" cap="flat" cmpd="sng" algn="ctr">
            <a:solidFill>
              <a:srgbClr val="92D050"/>
            </a:solidFill>
            <a:prstDash val="solid"/>
            <a:miter lim="800000"/>
          </a:ln>
          <a:effectLst/>
        </p:spPr>
        <p:txBody>
          <a:bodyPr rtlCol="0" anchor="ctr"/>
          <a:lstStyle/>
          <a:p>
            <a:pPr algn="ctr">
              <a:defRPr/>
            </a:pPr>
            <a:r>
              <a:rPr lang="nl-NL" sz="600" kern="0" dirty="0">
                <a:solidFill>
                  <a:prstClr val="black"/>
                </a:solidFill>
                <a:latin typeface="Aptos" panose="02110004020202020204"/>
              </a:rPr>
              <a:t>3</a:t>
            </a:r>
          </a:p>
        </p:txBody>
      </p:sp>
      <p:sp>
        <p:nvSpPr>
          <p:cNvPr id="116" name="Ovaal 115">
            <a:extLst>
              <a:ext uri="{FF2B5EF4-FFF2-40B4-BE49-F238E27FC236}">
                <a16:creationId xmlns:a16="http://schemas.microsoft.com/office/drawing/2014/main" id="{A383A391-A7EA-6BB7-9111-119A3A329047}"/>
              </a:ext>
            </a:extLst>
          </p:cNvPr>
          <p:cNvSpPr/>
          <p:nvPr/>
        </p:nvSpPr>
        <p:spPr>
          <a:xfrm>
            <a:off x="1799699" y="3310046"/>
            <a:ext cx="112518" cy="104930"/>
          </a:xfrm>
          <a:prstGeom prst="ellipse">
            <a:avLst/>
          </a:prstGeom>
          <a:solidFill>
            <a:sysClr val="window" lastClr="FFFFFF"/>
          </a:solidFill>
          <a:ln w="19050" cap="flat" cmpd="sng" algn="ctr">
            <a:solidFill>
              <a:srgbClr val="92D050"/>
            </a:solidFill>
            <a:prstDash val="solid"/>
            <a:miter lim="800000"/>
          </a:ln>
          <a:effectLst/>
        </p:spPr>
        <p:txBody>
          <a:bodyPr rtlCol="0" anchor="ctr"/>
          <a:lstStyle/>
          <a:p>
            <a:pPr algn="ctr">
              <a:defRPr/>
            </a:pPr>
            <a:r>
              <a:rPr lang="nl-NL" sz="600" kern="0" dirty="0">
                <a:solidFill>
                  <a:prstClr val="black"/>
                </a:solidFill>
                <a:latin typeface="Aptos" panose="02110004020202020204"/>
              </a:rPr>
              <a:t>2</a:t>
            </a:r>
          </a:p>
        </p:txBody>
      </p:sp>
      <p:sp>
        <p:nvSpPr>
          <p:cNvPr id="117" name="Ovaal 116">
            <a:extLst>
              <a:ext uri="{FF2B5EF4-FFF2-40B4-BE49-F238E27FC236}">
                <a16:creationId xmlns:a16="http://schemas.microsoft.com/office/drawing/2014/main" id="{897926A1-BDDC-6C2A-CEA9-A4A21EB85151}"/>
              </a:ext>
            </a:extLst>
          </p:cNvPr>
          <p:cNvSpPr/>
          <p:nvPr/>
        </p:nvSpPr>
        <p:spPr>
          <a:xfrm>
            <a:off x="4306206" y="2281595"/>
            <a:ext cx="112518" cy="104930"/>
          </a:xfrm>
          <a:prstGeom prst="ellipse">
            <a:avLst/>
          </a:prstGeom>
          <a:solidFill>
            <a:sysClr val="window" lastClr="FFFFFF"/>
          </a:solidFill>
          <a:ln w="19050" cap="flat" cmpd="sng" algn="ctr">
            <a:solidFill>
              <a:srgbClr val="92D050"/>
            </a:solidFill>
            <a:prstDash val="solid"/>
            <a:miter lim="800000"/>
          </a:ln>
          <a:effectLst/>
        </p:spPr>
        <p:txBody>
          <a:bodyPr rtlCol="0" anchor="ctr"/>
          <a:lstStyle/>
          <a:p>
            <a:pPr algn="ctr">
              <a:defRPr/>
            </a:pPr>
            <a:r>
              <a:rPr lang="nl-NL" sz="600" kern="0" dirty="0">
                <a:solidFill>
                  <a:prstClr val="black"/>
                </a:solidFill>
                <a:latin typeface="Aptos" panose="02110004020202020204"/>
              </a:rPr>
              <a:t>8</a:t>
            </a:r>
          </a:p>
        </p:txBody>
      </p:sp>
    </p:spTree>
    <p:extLst>
      <p:ext uri="{BB962C8B-B14F-4D97-AF65-F5344CB8AC3E}">
        <p14:creationId xmlns:p14="http://schemas.microsoft.com/office/powerpoint/2010/main" val="2698089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186519A-3536-9CCB-59CC-13385D54227A}"/>
              </a:ext>
            </a:extLst>
          </p:cNvPr>
          <p:cNvPicPr>
            <a:picLocks noChangeAspect="1"/>
          </p:cNvPicPr>
          <p:nvPr/>
        </p:nvPicPr>
        <p:blipFill>
          <a:blip r:embed="rId2"/>
          <a:stretch>
            <a:fillRect/>
          </a:stretch>
        </p:blipFill>
        <p:spPr>
          <a:xfrm>
            <a:off x="302425" y="668643"/>
            <a:ext cx="7962066" cy="4170025"/>
          </a:xfrm>
          <a:prstGeom prst="rect">
            <a:avLst/>
          </a:prstGeom>
        </p:spPr>
      </p:pic>
      <p:sp>
        <p:nvSpPr>
          <p:cNvPr id="104" name="Titel 1">
            <a:extLst>
              <a:ext uri="{FF2B5EF4-FFF2-40B4-BE49-F238E27FC236}">
                <a16:creationId xmlns:a16="http://schemas.microsoft.com/office/drawing/2014/main" id="{3BA8A7D1-B9C6-4A7B-AF08-46E480AE3121}"/>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lang="nl-NL" sz="2100" dirty="0">
              <a:solidFill>
                <a:srgbClr val="821E7D"/>
              </a:solidFill>
              <a:latin typeface="Microsoft JhengHei Light"/>
            </a:endParaRPr>
          </a:p>
        </p:txBody>
      </p:sp>
      <p:sp>
        <p:nvSpPr>
          <p:cNvPr id="105" name="Tijdelijke aanduiding voor tekst 2">
            <a:extLst>
              <a:ext uri="{FF2B5EF4-FFF2-40B4-BE49-F238E27FC236}">
                <a16:creationId xmlns:a16="http://schemas.microsoft.com/office/drawing/2014/main" id="{2ABDCD63-C169-45FD-9590-3CD9140009F0}"/>
              </a:ext>
            </a:extLst>
          </p:cNvPr>
          <p:cNvSpPr txBox="1">
            <a:spLocks/>
          </p:cNvSpPr>
          <p:nvPr/>
        </p:nvSpPr>
        <p:spPr>
          <a:xfrm>
            <a:off x="535677" y="40746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a:ea typeface="Microsoft JhengHei Light"/>
                <a:cs typeface="Calibri Light"/>
              </a:rPr>
              <a:t>C.H. Beschikbaar stellen van netbeheerdata</a:t>
            </a:r>
          </a:p>
        </p:txBody>
      </p:sp>
      <p:sp>
        <p:nvSpPr>
          <p:cNvPr id="2" name="Rechthoek 1">
            <a:extLst>
              <a:ext uri="{FF2B5EF4-FFF2-40B4-BE49-F238E27FC236}">
                <a16:creationId xmlns:a16="http://schemas.microsoft.com/office/drawing/2014/main" id="{1062A065-04AB-6D09-46CC-0EB81BF4344E}"/>
              </a:ext>
            </a:extLst>
          </p:cNvPr>
          <p:cNvSpPr/>
          <p:nvPr/>
        </p:nvSpPr>
        <p:spPr>
          <a:xfrm>
            <a:off x="302425" y="668643"/>
            <a:ext cx="7962066" cy="4170025"/>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4" name="Groep 3">
            <a:extLst>
              <a:ext uri="{FF2B5EF4-FFF2-40B4-BE49-F238E27FC236}">
                <a16:creationId xmlns:a16="http://schemas.microsoft.com/office/drawing/2014/main" id="{6E1C80AF-C07D-3D40-2E36-F8AD846CF8E7}"/>
              </a:ext>
            </a:extLst>
          </p:cNvPr>
          <p:cNvGrpSpPr/>
          <p:nvPr/>
        </p:nvGrpSpPr>
        <p:grpSpPr>
          <a:xfrm>
            <a:off x="6995541" y="3338314"/>
            <a:ext cx="580697" cy="474482"/>
            <a:chOff x="4431537" y="2327011"/>
            <a:chExt cx="774263" cy="632643"/>
          </a:xfrm>
        </p:grpSpPr>
        <p:sp>
          <p:nvSpPr>
            <p:cNvPr id="5" name="Rechthoek: afgeronde hoeken 4">
              <a:extLst>
                <a:ext uri="{FF2B5EF4-FFF2-40B4-BE49-F238E27FC236}">
                  <a16:creationId xmlns:a16="http://schemas.microsoft.com/office/drawing/2014/main" id="{FFC03566-F096-E180-5AD8-865A111933A2}"/>
                </a:ext>
              </a:extLst>
            </p:cNvPr>
            <p:cNvSpPr/>
            <p:nvPr/>
          </p:nvSpPr>
          <p:spPr>
            <a:xfrm>
              <a:off x="4468803" y="2338020"/>
              <a:ext cx="696823" cy="575203"/>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defRPr/>
              </a:pPr>
              <a:endParaRPr lang="nl-NL" sz="394" b="1" kern="0">
                <a:solidFill>
                  <a:srgbClr val="625D62">
                    <a:lumMod val="50000"/>
                  </a:srgbClr>
                </a:solidFill>
                <a:latin typeface="Microsoft JhengHei Light"/>
              </a:endParaRPr>
            </a:p>
          </p:txBody>
        </p:sp>
        <p:sp>
          <p:nvSpPr>
            <p:cNvPr id="6" name="Tekstvak 5">
              <a:extLst>
                <a:ext uri="{FF2B5EF4-FFF2-40B4-BE49-F238E27FC236}">
                  <a16:creationId xmlns:a16="http://schemas.microsoft.com/office/drawing/2014/main" id="{3E0186E7-0DC0-8366-8F41-3B26B6425D4E}"/>
                </a:ext>
              </a:extLst>
            </p:cNvPr>
            <p:cNvSpPr txBox="1"/>
            <p:nvPr/>
          </p:nvSpPr>
          <p:spPr>
            <a:xfrm>
              <a:off x="4546281" y="2327011"/>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C.6.4.1</a:t>
              </a:r>
            </a:p>
          </p:txBody>
        </p:sp>
        <p:sp>
          <p:nvSpPr>
            <p:cNvPr id="7" name="Tekstvak 6">
              <a:extLst>
                <a:ext uri="{FF2B5EF4-FFF2-40B4-BE49-F238E27FC236}">
                  <a16:creationId xmlns:a16="http://schemas.microsoft.com/office/drawing/2014/main" id="{284DAA35-81A3-5532-0B1E-9C1BB52612B2}"/>
                </a:ext>
              </a:extLst>
            </p:cNvPr>
            <p:cNvSpPr txBox="1"/>
            <p:nvPr/>
          </p:nvSpPr>
          <p:spPr>
            <a:xfrm>
              <a:off x="4431537" y="2467211"/>
              <a:ext cx="774263" cy="492443"/>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Netbeheerdata beschikbaar maken voor derden</a:t>
              </a:r>
              <a:endParaRPr lang="nl-NL" sz="450" dirty="0">
                <a:solidFill>
                  <a:prstClr val="black"/>
                </a:solidFill>
                <a:latin typeface="Aptos" panose="02110004020202020204"/>
              </a:endParaRPr>
            </a:p>
          </p:txBody>
        </p:sp>
      </p:grpSp>
      <p:grpSp>
        <p:nvGrpSpPr>
          <p:cNvPr id="8" name="Groep 7">
            <a:extLst>
              <a:ext uri="{FF2B5EF4-FFF2-40B4-BE49-F238E27FC236}">
                <a16:creationId xmlns:a16="http://schemas.microsoft.com/office/drawing/2014/main" id="{D37D7E98-497F-CC0A-F091-A57C6612D67C}"/>
              </a:ext>
            </a:extLst>
          </p:cNvPr>
          <p:cNvGrpSpPr/>
          <p:nvPr/>
        </p:nvGrpSpPr>
        <p:grpSpPr>
          <a:xfrm>
            <a:off x="428297" y="2801382"/>
            <a:ext cx="631047" cy="462499"/>
            <a:chOff x="3635216" y="3363221"/>
            <a:chExt cx="841396" cy="616666"/>
          </a:xfrm>
        </p:grpSpPr>
        <p:sp>
          <p:nvSpPr>
            <p:cNvPr id="9" name="Rechthoek: afgeronde hoeken 8">
              <a:extLst>
                <a:ext uri="{FF2B5EF4-FFF2-40B4-BE49-F238E27FC236}">
                  <a16:creationId xmlns:a16="http://schemas.microsoft.com/office/drawing/2014/main" id="{8C8AA89D-0ACD-BC0A-8753-B4409D69126A}"/>
                </a:ext>
              </a:extLst>
            </p:cNvPr>
            <p:cNvSpPr/>
            <p:nvPr/>
          </p:nvSpPr>
          <p:spPr>
            <a:xfrm>
              <a:off x="3683597" y="3380453"/>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a:solidFill>
                  <a:srgbClr val="625D62">
                    <a:lumMod val="50000"/>
                  </a:srgbClr>
                </a:solidFill>
                <a:latin typeface="Microsoft JhengHei Light"/>
              </a:endParaRPr>
            </a:p>
          </p:txBody>
        </p:sp>
        <p:sp>
          <p:nvSpPr>
            <p:cNvPr id="10" name="Tekstvak 9">
              <a:extLst>
                <a:ext uri="{FF2B5EF4-FFF2-40B4-BE49-F238E27FC236}">
                  <a16:creationId xmlns:a16="http://schemas.microsoft.com/office/drawing/2014/main" id="{4115C974-D28C-B530-56A3-44AD0845E8D6}"/>
                </a:ext>
              </a:extLst>
            </p:cNvPr>
            <p:cNvSpPr txBox="1"/>
            <p:nvPr/>
          </p:nvSpPr>
          <p:spPr>
            <a:xfrm>
              <a:off x="3635216" y="3487444"/>
              <a:ext cx="841396" cy="492443"/>
            </a:xfrm>
            <a:prstGeom prst="rect">
              <a:avLst/>
            </a:prstGeom>
            <a:noFill/>
          </p:spPr>
          <p:txBody>
            <a:bodyPr wrap="square">
              <a:spAutoFit/>
            </a:bodyPr>
            <a:lstStyle/>
            <a:p>
              <a:pPr algn="ctr">
                <a:defRPr/>
              </a:pPr>
              <a:r>
                <a:rPr lang="nl-NL" sz="450" dirty="0" err="1">
                  <a:solidFill>
                    <a:srgbClr val="333333"/>
                  </a:solidFill>
                  <a:latin typeface="Open Sans" panose="020B0606030504020204" pitchFamily="34" charset="0"/>
                </a:rPr>
                <a:t>Klantovereen</a:t>
              </a:r>
              <a:r>
                <a:rPr lang="nl-NL" sz="450" dirty="0">
                  <a:solidFill>
                    <a:srgbClr val="333333"/>
                  </a:solidFill>
                  <a:latin typeface="Open Sans" panose="020B0606030504020204" pitchFamily="34" charset="0"/>
                </a:rPr>
                <a:t>-komsten afsluiten en beheren</a:t>
              </a:r>
              <a:endParaRPr lang="nl-NL" sz="450" dirty="0">
                <a:solidFill>
                  <a:prstClr val="black"/>
                </a:solidFill>
                <a:latin typeface="Aptos" panose="02110004020202020204"/>
              </a:endParaRPr>
            </a:p>
          </p:txBody>
        </p:sp>
        <p:sp>
          <p:nvSpPr>
            <p:cNvPr id="11" name="Tekstvak 10">
              <a:extLst>
                <a:ext uri="{FF2B5EF4-FFF2-40B4-BE49-F238E27FC236}">
                  <a16:creationId xmlns:a16="http://schemas.microsoft.com/office/drawing/2014/main" id="{8E46B602-6522-7B81-29E7-8F1FEF1FA3B2}"/>
                </a:ext>
              </a:extLst>
            </p:cNvPr>
            <p:cNvSpPr txBox="1"/>
            <p:nvPr/>
          </p:nvSpPr>
          <p:spPr>
            <a:xfrm>
              <a:off x="3735123" y="3363221"/>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C.1.2.2</a:t>
              </a:r>
            </a:p>
          </p:txBody>
        </p:sp>
      </p:grpSp>
      <p:grpSp>
        <p:nvGrpSpPr>
          <p:cNvPr id="12" name="Groep 11">
            <a:extLst>
              <a:ext uri="{FF2B5EF4-FFF2-40B4-BE49-F238E27FC236}">
                <a16:creationId xmlns:a16="http://schemas.microsoft.com/office/drawing/2014/main" id="{9758C620-AC2C-E659-CFC4-A41D717DF88D}"/>
              </a:ext>
            </a:extLst>
          </p:cNvPr>
          <p:cNvGrpSpPr/>
          <p:nvPr/>
        </p:nvGrpSpPr>
        <p:grpSpPr>
          <a:xfrm>
            <a:off x="958936" y="3282835"/>
            <a:ext cx="647144" cy="393734"/>
            <a:chOff x="4004846" y="1084014"/>
            <a:chExt cx="862859" cy="524979"/>
          </a:xfrm>
        </p:grpSpPr>
        <p:sp>
          <p:nvSpPr>
            <p:cNvPr id="13" name="Rechthoek: afgeronde hoeken 12">
              <a:extLst>
                <a:ext uri="{FF2B5EF4-FFF2-40B4-BE49-F238E27FC236}">
                  <a16:creationId xmlns:a16="http://schemas.microsoft.com/office/drawing/2014/main" id="{B1725A60-230F-AAF5-BC9B-F40AB1DEAA25}"/>
                </a:ext>
              </a:extLst>
            </p:cNvPr>
            <p:cNvSpPr/>
            <p:nvPr/>
          </p:nvSpPr>
          <p:spPr>
            <a:xfrm>
              <a:off x="4062762" y="10840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a:solidFill>
                  <a:srgbClr val="625D62">
                    <a:lumMod val="50000"/>
                  </a:srgbClr>
                </a:solidFill>
                <a:latin typeface="Microsoft JhengHei Light"/>
              </a:endParaRPr>
            </a:p>
          </p:txBody>
        </p:sp>
        <p:sp>
          <p:nvSpPr>
            <p:cNvPr id="14" name="Tekstvak 13">
              <a:extLst>
                <a:ext uri="{FF2B5EF4-FFF2-40B4-BE49-F238E27FC236}">
                  <a16:creationId xmlns:a16="http://schemas.microsoft.com/office/drawing/2014/main" id="{DEB65874-E056-677A-41C6-3CAAD811E820}"/>
                </a:ext>
              </a:extLst>
            </p:cNvPr>
            <p:cNvSpPr txBox="1"/>
            <p:nvPr/>
          </p:nvSpPr>
          <p:spPr>
            <a:xfrm>
              <a:off x="4134442" y="1096089"/>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C.1.3.3</a:t>
              </a:r>
            </a:p>
          </p:txBody>
        </p:sp>
        <p:sp>
          <p:nvSpPr>
            <p:cNvPr id="15" name="Tekstvak 14">
              <a:extLst>
                <a:ext uri="{FF2B5EF4-FFF2-40B4-BE49-F238E27FC236}">
                  <a16:creationId xmlns:a16="http://schemas.microsoft.com/office/drawing/2014/main" id="{E55589AE-76A7-3A3C-444B-66699640BA3A}"/>
                </a:ext>
              </a:extLst>
            </p:cNvPr>
            <p:cNvSpPr txBox="1"/>
            <p:nvPr/>
          </p:nvSpPr>
          <p:spPr>
            <a:xfrm>
              <a:off x="4004846" y="1208883"/>
              <a:ext cx="862859" cy="400110"/>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Openstaande vorderingen innen</a:t>
              </a:r>
              <a:endParaRPr lang="nl-NL" sz="450" dirty="0">
                <a:solidFill>
                  <a:prstClr val="black"/>
                </a:solidFill>
                <a:latin typeface="Aptos" panose="02110004020202020204"/>
              </a:endParaRPr>
            </a:p>
          </p:txBody>
        </p:sp>
      </p:grpSp>
      <p:grpSp>
        <p:nvGrpSpPr>
          <p:cNvPr id="16" name="Groep 15">
            <a:extLst>
              <a:ext uri="{FF2B5EF4-FFF2-40B4-BE49-F238E27FC236}">
                <a16:creationId xmlns:a16="http://schemas.microsoft.com/office/drawing/2014/main" id="{1F84EE1E-EB1C-1FA6-C8E3-E8FB61C0C6BD}"/>
              </a:ext>
            </a:extLst>
          </p:cNvPr>
          <p:cNvGrpSpPr/>
          <p:nvPr/>
        </p:nvGrpSpPr>
        <p:grpSpPr>
          <a:xfrm>
            <a:off x="448905" y="2401970"/>
            <a:ext cx="580697" cy="421882"/>
            <a:chOff x="2565924" y="2446856"/>
            <a:chExt cx="774263" cy="562509"/>
          </a:xfrm>
        </p:grpSpPr>
        <p:sp>
          <p:nvSpPr>
            <p:cNvPr id="17" name="Rechthoek: afgeronde hoeken 16">
              <a:extLst>
                <a:ext uri="{FF2B5EF4-FFF2-40B4-BE49-F238E27FC236}">
                  <a16:creationId xmlns:a16="http://schemas.microsoft.com/office/drawing/2014/main" id="{B44F9678-2905-B1A4-1E6E-98F3964E65B3}"/>
                </a:ext>
              </a:extLst>
            </p:cNvPr>
            <p:cNvSpPr/>
            <p:nvPr/>
          </p:nvSpPr>
          <p:spPr>
            <a:xfrm>
              <a:off x="2588304" y="244685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a:solidFill>
                  <a:srgbClr val="625D62">
                    <a:lumMod val="50000"/>
                  </a:srgbClr>
                </a:solidFill>
                <a:latin typeface="Microsoft JhengHei Light"/>
              </a:endParaRPr>
            </a:p>
          </p:txBody>
        </p:sp>
        <p:sp>
          <p:nvSpPr>
            <p:cNvPr id="18" name="Tekstvak 17">
              <a:extLst>
                <a:ext uri="{FF2B5EF4-FFF2-40B4-BE49-F238E27FC236}">
                  <a16:creationId xmlns:a16="http://schemas.microsoft.com/office/drawing/2014/main" id="{78212BC2-7A75-63D0-4303-D23B8B5182AD}"/>
                </a:ext>
              </a:extLst>
            </p:cNvPr>
            <p:cNvSpPr txBox="1"/>
            <p:nvPr/>
          </p:nvSpPr>
          <p:spPr>
            <a:xfrm>
              <a:off x="2655740" y="2446856"/>
              <a:ext cx="650179" cy="276999"/>
            </a:xfrm>
            <a:prstGeom prst="rect">
              <a:avLst/>
            </a:prstGeom>
            <a:noFill/>
          </p:spPr>
          <p:txBody>
            <a:bodyPr wrap="none" rtlCol="0">
              <a:spAutoFit/>
            </a:bodyPr>
            <a:lstStyle/>
            <a:p>
              <a:pPr>
                <a:defRPr/>
              </a:pPr>
              <a:r>
                <a:rPr lang="nl-NL" sz="750" dirty="0">
                  <a:solidFill>
                    <a:prstClr val="black"/>
                  </a:solidFill>
                  <a:latin typeface="Aptos" panose="02110004020202020204"/>
                </a:rPr>
                <a:t>C.1.2.1</a:t>
              </a:r>
            </a:p>
          </p:txBody>
        </p:sp>
        <p:sp>
          <p:nvSpPr>
            <p:cNvPr id="19" name="Tekstvak 18">
              <a:extLst>
                <a:ext uri="{FF2B5EF4-FFF2-40B4-BE49-F238E27FC236}">
                  <a16:creationId xmlns:a16="http://schemas.microsoft.com/office/drawing/2014/main" id="{E59912E8-43E2-8C18-2786-7079C3D0E579}"/>
                </a:ext>
              </a:extLst>
            </p:cNvPr>
            <p:cNvSpPr txBox="1"/>
            <p:nvPr/>
          </p:nvSpPr>
          <p:spPr>
            <a:xfrm>
              <a:off x="2565924" y="2609256"/>
              <a:ext cx="774263" cy="400109"/>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Producten aan klanten offreren</a:t>
              </a:r>
              <a:endParaRPr lang="nl-NL" sz="450" dirty="0">
                <a:solidFill>
                  <a:prstClr val="black"/>
                </a:solidFill>
                <a:latin typeface="Aptos" panose="02110004020202020204"/>
              </a:endParaRPr>
            </a:p>
          </p:txBody>
        </p:sp>
      </p:grpSp>
      <p:grpSp>
        <p:nvGrpSpPr>
          <p:cNvPr id="20" name="Groep 19">
            <a:extLst>
              <a:ext uri="{FF2B5EF4-FFF2-40B4-BE49-F238E27FC236}">
                <a16:creationId xmlns:a16="http://schemas.microsoft.com/office/drawing/2014/main" id="{74DA2FF2-D22C-B4BC-1F92-99130BDEAF27}"/>
              </a:ext>
            </a:extLst>
          </p:cNvPr>
          <p:cNvGrpSpPr/>
          <p:nvPr/>
        </p:nvGrpSpPr>
        <p:grpSpPr>
          <a:xfrm>
            <a:off x="407062" y="1917221"/>
            <a:ext cx="673519" cy="460172"/>
            <a:chOff x="1591747" y="1003429"/>
            <a:chExt cx="898025" cy="613562"/>
          </a:xfrm>
        </p:grpSpPr>
        <p:sp>
          <p:nvSpPr>
            <p:cNvPr id="21" name="Rechthoek: afgeronde hoeken 20">
              <a:extLst>
                <a:ext uri="{FF2B5EF4-FFF2-40B4-BE49-F238E27FC236}">
                  <a16:creationId xmlns:a16="http://schemas.microsoft.com/office/drawing/2014/main" id="{E2243138-B3F2-10D0-A323-E5E0C199E874}"/>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defRPr/>
              </a:pPr>
              <a:endParaRPr lang="nl-NL" sz="394" b="1">
                <a:solidFill>
                  <a:srgbClr val="625D62">
                    <a:lumMod val="50000"/>
                  </a:srgbClr>
                </a:solidFill>
                <a:latin typeface="Microsoft JhengHei Light"/>
              </a:endParaRPr>
            </a:p>
          </p:txBody>
        </p:sp>
        <p:sp>
          <p:nvSpPr>
            <p:cNvPr id="22" name="Tekstvak 21">
              <a:extLst>
                <a:ext uri="{FF2B5EF4-FFF2-40B4-BE49-F238E27FC236}">
                  <a16:creationId xmlns:a16="http://schemas.microsoft.com/office/drawing/2014/main" id="{D6DB36FC-B02C-256E-6FE3-48473E1D4D4D}"/>
                </a:ext>
              </a:extLst>
            </p:cNvPr>
            <p:cNvSpPr txBox="1"/>
            <p:nvPr/>
          </p:nvSpPr>
          <p:spPr>
            <a:xfrm>
              <a:off x="1591747" y="1124548"/>
              <a:ext cx="898025" cy="492443"/>
            </a:xfrm>
            <a:prstGeom prst="rect">
              <a:avLst/>
            </a:prstGeom>
            <a:noFill/>
          </p:spPr>
          <p:txBody>
            <a:bodyPr wrap="square">
              <a:spAutoFit/>
            </a:bodyPr>
            <a:lstStyle/>
            <a:p>
              <a:pPr algn="ctr">
                <a:defRPr/>
              </a:pP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23" name="Tekstvak 22">
              <a:extLst>
                <a:ext uri="{FF2B5EF4-FFF2-40B4-BE49-F238E27FC236}">
                  <a16:creationId xmlns:a16="http://schemas.microsoft.com/office/drawing/2014/main" id="{F46F6304-3D32-BE68-1D9D-91D8FAA9F5A1}"/>
                </a:ext>
              </a:extLst>
            </p:cNvPr>
            <p:cNvSpPr txBox="1"/>
            <p:nvPr/>
          </p:nvSpPr>
          <p:spPr>
            <a:xfrm>
              <a:off x="1742448" y="1003429"/>
              <a:ext cx="650178" cy="276998"/>
            </a:xfrm>
            <a:prstGeom prst="rect">
              <a:avLst/>
            </a:prstGeom>
            <a:noFill/>
          </p:spPr>
          <p:txBody>
            <a:bodyPr wrap="none" rtlCol="0">
              <a:spAutoFit/>
            </a:bodyPr>
            <a:lstStyle/>
            <a:p>
              <a:pPr>
                <a:defRPr/>
              </a:pPr>
              <a:r>
                <a:rPr lang="nl-NL" sz="750" dirty="0">
                  <a:solidFill>
                    <a:prstClr val="black"/>
                  </a:solidFill>
                  <a:latin typeface="Aptos" panose="02110004020202020204"/>
                </a:rPr>
                <a:t>C.1.1.2</a:t>
              </a:r>
            </a:p>
          </p:txBody>
        </p:sp>
      </p:grpSp>
      <p:cxnSp>
        <p:nvCxnSpPr>
          <p:cNvPr id="24" name="Rechte verbindingslijn 23">
            <a:extLst>
              <a:ext uri="{FF2B5EF4-FFF2-40B4-BE49-F238E27FC236}">
                <a16:creationId xmlns:a16="http://schemas.microsoft.com/office/drawing/2014/main" id="{A73FFF6F-0E48-7A86-E9F1-39533345FC4B}"/>
              </a:ext>
            </a:extLst>
          </p:cNvPr>
          <p:cNvCxnSpPr>
            <a:cxnSpLocks/>
            <a:stCxn id="28" idx="4"/>
            <a:endCxn id="32" idx="0"/>
          </p:cNvCxnSpPr>
          <p:nvPr/>
        </p:nvCxnSpPr>
        <p:spPr>
          <a:xfrm>
            <a:off x="1041878" y="2188079"/>
            <a:ext cx="0" cy="751114"/>
          </a:xfrm>
          <a:prstGeom prst="line">
            <a:avLst/>
          </a:prstGeom>
          <a:ln w="38100">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5" name="Rechte verbindingslijn 24">
            <a:extLst>
              <a:ext uri="{FF2B5EF4-FFF2-40B4-BE49-F238E27FC236}">
                <a16:creationId xmlns:a16="http://schemas.microsoft.com/office/drawing/2014/main" id="{7CEE3BAB-264F-E912-59B3-8F941F292B90}"/>
              </a:ext>
            </a:extLst>
          </p:cNvPr>
          <p:cNvCxnSpPr>
            <a:cxnSpLocks/>
            <a:stCxn id="32" idx="6"/>
            <a:endCxn id="27" idx="2"/>
          </p:cNvCxnSpPr>
          <p:nvPr/>
        </p:nvCxnSpPr>
        <p:spPr>
          <a:xfrm>
            <a:off x="1098137" y="2991658"/>
            <a:ext cx="5849837" cy="478857"/>
          </a:xfrm>
          <a:prstGeom prst="line">
            <a:avLst/>
          </a:prstGeom>
          <a:ln w="38100">
            <a:solidFill>
              <a:srgbClr val="00B050"/>
            </a:solidFill>
          </a:ln>
        </p:spPr>
        <p:style>
          <a:lnRef idx="2">
            <a:schemeClr val="accent2"/>
          </a:lnRef>
          <a:fillRef idx="0">
            <a:schemeClr val="accent2"/>
          </a:fillRef>
          <a:effectRef idx="1">
            <a:schemeClr val="accent2"/>
          </a:effectRef>
          <a:fontRef idx="minor">
            <a:schemeClr val="tx1"/>
          </a:fontRef>
        </p:style>
      </p:cxnSp>
      <p:cxnSp>
        <p:nvCxnSpPr>
          <p:cNvPr id="26" name="Rechte verbindingslijn 25">
            <a:extLst>
              <a:ext uri="{FF2B5EF4-FFF2-40B4-BE49-F238E27FC236}">
                <a16:creationId xmlns:a16="http://schemas.microsoft.com/office/drawing/2014/main" id="{96577AE6-189E-31D9-F695-3C71D47A28F4}"/>
              </a:ext>
            </a:extLst>
          </p:cNvPr>
          <p:cNvCxnSpPr>
            <a:cxnSpLocks/>
            <a:stCxn id="33" idx="6"/>
            <a:endCxn id="27" idx="2"/>
          </p:cNvCxnSpPr>
          <p:nvPr/>
        </p:nvCxnSpPr>
        <p:spPr>
          <a:xfrm flipV="1">
            <a:off x="1628078" y="3470515"/>
            <a:ext cx="5319896" cy="1"/>
          </a:xfrm>
          <a:prstGeom prst="line">
            <a:avLst/>
          </a:prstGeom>
          <a:ln w="38100">
            <a:solidFill>
              <a:srgbClr val="00B050"/>
            </a:solidFill>
          </a:ln>
        </p:spPr>
        <p:style>
          <a:lnRef idx="2">
            <a:schemeClr val="accent2"/>
          </a:lnRef>
          <a:fillRef idx="0">
            <a:schemeClr val="accent2"/>
          </a:fillRef>
          <a:effectRef idx="1">
            <a:schemeClr val="accent2"/>
          </a:effectRef>
          <a:fontRef idx="minor">
            <a:schemeClr val="tx1"/>
          </a:fontRef>
        </p:style>
      </p:cxnSp>
      <p:sp>
        <p:nvSpPr>
          <p:cNvPr id="27" name="Ovaal 26">
            <a:extLst>
              <a:ext uri="{FF2B5EF4-FFF2-40B4-BE49-F238E27FC236}">
                <a16:creationId xmlns:a16="http://schemas.microsoft.com/office/drawing/2014/main" id="{AF8839C0-C181-9F23-A99D-CC212E86D9DF}"/>
              </a:ext>
            </a:extLst>
          </p:cNvPr>
          <p:cNvSpPr/>
          <p:nvPr/>
        </p:nvSpPr>
        <p:spPr>
          <a:xfrm>
            <a:off x="6947974" y="3418050"/>
            <a:ext cx="112518" cy="104930"/>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defRPr/>
            </a:pPr>
            <a:r>
              <a:rPr lang="nl-NL" sz="600" dirty="0">
                <a:solidFill>
                  <a:schemeClr val="tx1"/>
                </a:solidFill>
                <a:latin typeface="Aptos" panose="02110004020202020204"/>
              </a:rPr>
              <a:t>4</a:t>
            </a:r>
          </a:p>
        </p:txBody>
      </p:sp>
      <p:sp>
        <p:nvSpPr>
          <p:cNvPr id="28" name="Ovaal 27">
            <a:extLst>
              <a:ext uri="{FF2B5EF4-FFF2-40B4-BE49-F238E27FC236}">
                <a16:creationId xmlns:a16="http://schemas.microsoft.com/office/drawing/2014/main" id="{9FDFDDB7-D89B-7340-C0CF-C5D3C7D78F94}"/>
              </a:ext>
            </a:extLst>
          </p:cNvPr>
          <p:cNvSpPr/>
          <p:nvPr/>
        </p:nvSpPr>
        <p:spPr>
          <a:xfrm>
            <a:off x="985619" y="2083149"/>
            <a:ext cx="112518" cy="104930"/>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defRPr/>
            </a:pPr>
            <a:r>
              <a:rPr lang="nl-NL" sz="600" dirty="0">
                <a:solidFill>
                  <a:schemeClr val="tx1"/>
                </a:solidFill>
                <a:latin typeface="Aptos" panose="02110004020202020204"/>
              </a:rPr>
              <a:t>1</a:t>
            </a:r>
          </a:p>
        </p:txBody>
      </p:sp>
      <p:sp>
        <p:nvSpPr>
          <p:cNvPr id="29" name="Ovaal 28">
            <a:extLst>
              <a:ext uri="{FF2B5EF4-FFF2-40B4-BE49-F238E27FC236}">
                <a16:creationId xmlns:a16="http://schemas.microsoft.com/office/drawing/2014/main" id="{5C42FDD3-0368-55D9-10F0-FB469ACC5877}"/>
              </a:ext>
            </a:extLst>
          </p:cNvPr>
          <p:cNvSpPr/>
          <p:nvPr/>
        </p:nvSpPr>
        <p:spPr>
          <a:xfrm>
            <a:off x="985619" y="2544825"/>
            <a:ext cx="112518" cy="104930"/>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defRPr/>
            </a:pPr>
            <a:r>
              <a:rPr lang="nl-NL" sz="600" dirty="0">
                <a:solidFill>
                  <a:schemeClr val="tx1"/>
                </a:solidFill>
                <a:latin typeface="Aptos" panose="02110004020202020204"/>
              </a:rPr>
              <a:t>2</a:t>
            </a:r>
          </a:p>
        </p:txBody>
      </p:sp>
      <p:sp>
        <p:nvSpPr>
          <p:cNvPr id="32" name="Ovaal 31">
            <a:extLst>
              <a:ext uri="{FF2B5EF4-FFF2-40B4-BE49-F238E27FC236}">
                <a16:creationId xmlns:a16="http://schemas.microsoft.com/office/drawing/2014/main" id="{FF068E7A-FB9F-0621-1E70-95AA93FDF187}"/>
              </a:ext>
            </a:extLst>
          </p:cNvPr>
          <p:cNvSpPr/>
          <p:nvPr/>
        </p:nvSpPr>
        <p:spPr>
          <a:xfrm>
            <a:off x="985619" y="2939193"/>
            <a:ext cx="112518" cy="104930"/>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defRPr/>
            </a:pPr>
            <a:r>
              <a:rPr lang="nl-NL" sz="600" dirty="0">
                <a:solidFill>
                  <a:schemeClr val="tx1"/>
                </a:solidFill>
                <a:latin typeface="Aptos" panose="02110004020202020204"/>
              </a:rPr>
              <a:t>3</a:t>
            </a:r>
          </a:p>
        </p:txBody>
      </p:sp>
      <p:sp>
        <p:nvSpPr>
          <p:cNvPr id="33" name="Ovaal 32">
            <a:extLst>
              <a:ext uri="{FF2B5EF4-FFF2-40B4-BE49-F238E27FC236}">
                <a16:creationId xmlns:a16="http://schemas.microsoft.com/office/drawing/2014/main" id="{F07DB610-83BD-5058-0D1A-4E46D5A66FDB}"/>
              </a:ext>
            </a:extLst>
          </p:cNvPr>
          <p:cNvSpPr/>
          <p:nvPr/>
        </p:nvSpPr>
        <p:spPr>
          <a:xfrm>
            <a:off x="1515560" y="3418051"/>
            <a:ext cx="112518" cy="104930"/>
          </a:xfrm>
          <a:prstGeom prst="ellipse">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defRPr/>
            </a:pPr>
            <a:r>
              <a:rPr lang="nl-NL" sz="600" dirty="0">
                <a:solidFill>
                  <a:schemeClr val="tx1"/>
                </a:solidFill>
                <a:latin typeface="Aptos" panose="02110004020202020204"/>
              </a:rPr>
              <a:t>5</a:t>
            </a:r>
          </a:p>
        </p:txBody>
      </p:sp>
      <p:cxnSp>
        <p:nvCxnSpPr>
          <p:cNvPr id="40" name="Rechte verbindingslijn 39">
            <a:extLst>
              <a:ext uri="{FF2B5EF4-FFF2-40B4-BE49-F238E27FC236}">
                <a16:creationId xmlns:a16="http://schemas.microsoft.com/office/drawing/2014/main" id="{84C2E260-7CA2-4082-595D-2F527F2D572F}"/>
              </a:ext>
            </a:extLst>
          </p:cNvPr>
          <p:cNvCxnSpPr>
            <a:cxnSpLocks/>
            <a:stCxn id="28" idx="5"/>
            <a:endCxn id="33" idx="0"/>
          </p:cNvCxnSpPr>
          <p:nvPr/>
        </p:nvCxnSpPr>
        <p:spPr>
          <a:xfrm>
            <a:off x="1081660" y="2172712"/>
            <a:ext cx="490160" cy="1245338"/>
          </a:xfrm>
          <a:prstGeom prst="line">
            <a:avLst/>
          </a:prstGeom>
          <a:ln w="38100">
            <a:solidFill>
              <a:srgbClr val="00B05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88326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190768E-B7D1-4332-B2A0-AF801127E433}"/>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0" name="Afgeronde rechthoek 16">
            <a:extLst>
              <a:ext uri="{FF2B5EF4-FFF2-40B4-BE49-F238E27FC236}">
                <a16:creationId xmlns:a16="http://schemas.microsoft.com/office/drawing/2014/main" id="{EAB09658-6E74-4AAE-A594-D91A97E46012}"/>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Ontwikkeling en instandhouding van energienetten besturen</a:t>
            </a:r>
          </a:p>
        </p:txBody>
      </p:sp>
      <p:sp>
        <p:nvSpPr>
          <p:cNvPr id="11" name="Afgeronde rechthoek 17">
            <a:extLst>
              <a:ext uri="{FF2B5EF4-FFF2-40B4-BE49-F238E27FC236}">
                <a16:creationId xmlns:a16="http://schemas.microsoft.com/office/drawing/2014/main" id="{EB3BD589-491C-43B7-875F-560B7568907E}"/>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Werkzaamheden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uitvoeren aan</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energienetten</a:t>
            </a:r>
          </a:p>
        </p:txBody>
      </p:sp>
      <p:sp>
        <p:nvSpPr>
          <p:cNvPr id="13" name="Afgeronde rechthoek 21">
            <a:extLst>
              <a:ext uri="{FF2B5EF4-FFF2-40B4-BE49-F238E27FC236}">
                <a16:creationId xmlns:a16="http://schemas.microsoft.com/office/drawing/2014/main" id="{73133749-D37F-4D1B-BB6A-4CB329C3D1DC}"/>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Energietransport</a:t>
            </a:r>
            <a:br>
              <a:rPr lang="nl-NL" sz="1125" b="1" kern="0">
                <a:solidFill>
                  <a:schemeClr val="accent4">
                    <a:lumMod val="50000"/>
                  </a:schemeClr>
                </a:solidFill>
                <a:latin typeface="Microsoft JhengHei Light"/>
              </a:rPr>
            </a:br>
            <a:r>
              <a:rPr lang="nl-NL" sz="1125" b="1" kern="0">
                <a:solidFill>
                  <a:schemeClr val="accent4">
                    <a:lumMod val="50000"/>
                  </a:schemeClr>
                </a:solidFill>
                <a:latin typeface="Microsoft JhengHei Light"/>
              </a:rPr>
              <a:t> en -netten meten</a:t>
            </a:r>
          </a:p>
        </p:txBody>
      </p:sp>
      <p:sp>
        <p:nvSpPr>
          <p:cNvPr id="15" name="Afgeronde rechthoek 14">
            <a:extLst>
              <a:ext uri="{FF2B5EF4-FFF2-40B4-BE49-F238E27FC236}">
                <a16:creationId xmlns:a16="http://schemas.microsoft.com/office/drawing/2014/main" id="{7CED5801-7075-4B8E-8A95-5C581DD9BE80}"/>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Klanten bedienen</a:t>
            </a:r>
          </a:p>
        </p:txBody>
      </p:sp>
      <p:sp>
        <p:nvSpPr>
          <p:cNvPr id="16" name="Afgeronde rechthoek 15">
            <a:extLst>
              <a:ext uri="{FF2B5EF4-FFF2-40B4-BE49-F238E27FC236}">
                <a16:creationId xmlns:a16="http://schemas.microsoft.com/office/drawing/2014/main" id="{B94C1009-3464-4398-9947-942632D8D786}"/>
              </a:ext>
            </a:extLst>
          </p:cNvPr>
          <p:cNvSpPr/>
          <p:nvPr/>
        </p:nvSpPr>
        <p:spPr>
          <a:xfrm>
            <a:off x="6961087"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defTabSz="767871">
              <a:defRPr/>
            </a:pPr>
            <a:r>
              <a:rPr lang="nl-NL" sz="1125" b="1" kern="0">
                <a:solidFill>
                  <a:schemeClr val="accent4">
                    <a:lumMod val="50000"/>
                  </a:schemeClr>
                </a:solidFill>
                <a:latin typeface="Microsoft JhengHei Light"/>
              </a:rPr>
              <a:t>De energiemarkt</a:t>
            </a:r>
          </a:p>
          <a:p>
            <a:pPr algn="ctr" defTabSz="767871">
              <a:defRPr/>
            </a:pPr>
            <a:r>
              <a:rPr lang="nl-NL" sz="1125" b="1" kern="0">
                <a:solidFill>
                  <a:schemeClr val="accent4">
                    <a:lumMod val="50000"/>
                  </a:schemeClr>
                </a:solidFill>
                <a:latin typeface="Microsoft JhengHei Light"/>
              </a:rPr>
              <a:t>faciliteren</a:t>
            </a:r>
          </a:p>
        </p:txBody>
      </p:sp>
      <p:sp>
        <p:nvSpPr>
          <p:cNvPr id="17" name="Afgeronde rechthoek 18">
            <a:extLst>
              <a:ext uri="{FF2B5EF4-FFF2-40B4-BE49-F238E27FC236}">
                <a16:creationId xmlns:a16="http://schemas.microsoft.com/office/drawing/2014/main" id="{A5F08101-C88F-4023-A00A-66FEA3FCE2CA}"/>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ctr" anchorCtr="0" forceAA="0" compatLnSpc="1">
            <a:prstTxWarp prst="textNoShape">
              <a:avLst/>
            </a:prstTxWarp>
            <a:noAutofit/>
          </a:bodyPr>
          <a:lstStyle/>
          <a:p>
            <a:pPr algn="ctr" defTabSz="767871">
              <a:defRPr/>
            </a:pPr>
            <a:r>
              <a:rPr lang="nl-NL" sz="1125" b="1" kern="0">
                <a:solidFill>
                  <a:srgbClr val="625D62">
                    <a:lumMod val="50000"/>
                  </a:srgbClr>
                </a:solidFill>
                <a:latin typeface="Microsoft JhengHei Light"/>
              </a:rPr>
              <a:t>Energie transporteren</a:t>
            </a:r>
          </a:p>
        </p:txBody>
      </p:sp>
      <p:sp>
        <p:nvSpPr>
          <p:cNvPr id="24" name="Titel 1">
            <a:extLst>
              <a:ext uri="{FF2B5EF4-FFF2-40B4-BE49-F238E27FC236}">
                <a16:creationId xmlns:a16="http://schemas.microsoft.com/office/drawing/2014/main" id="{EC8CF1C0-35C2-487E-929B-3AD144051E78}"/>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5" name="Tijdelijke aanduiding voor tekst 2">
            <a:extLst>
              <a:ext uri="{FF2B5EF4-FFF2-40B4-BE49-F238E27FC236}">
                <a16:creationId xmlns:a16="http://schemas.microsoft.com/office/drawing/2014/main" id="{D4C98257-1FBA-4096-B41F-64304512F7D7}"/>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Niveau 0 en 1</a:t>
            </a:r>
          </a:p>
        </p:txBody>
      </p:sp>
      <p:sp>
        <p:nvSpPr>
          <p:cNvPr id="3" name="Rechthoek 2">
            <a:extLst>
              <a:ext uri="{FF2B5EF4-FFF2-40B4-BE49-F238E27FC236}">
                <a16:creationId xmlns:a16="http://schemas.microsoft.com/office/drawing/2014/main" id="{5A486A04-0CBD-AB31-520D-50054E91472D}"/>
              </a:ext>
            </a:extLst>
          </p:cNvPr>
          <p:cNvSpPr/>
          <p:nvPr/>
        </p:nvSpPr>
        <p:spPr>
          <a:xfrm>
            <a:off x="306588" y="745998"/>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dirty="0">
                <a:solidFill>
                  <a:prstClr val="white"/>
                </a:solidFill>
                <a:latin typeface="Microsoft JhengHei Light"/>
              </a:rPr>
              <a:t>C. </a:t>
            </a:r>
            <a:r>
              <a:rPr lang="nl-NL" sz="1050" kern="0" dirty="0" err="1">
                <a:solidFill>
                  <a:prstClr val="white"/>
                </a:solidFill>
                <a:latin typeface="Microsoft JhengHei Light"/>
              </a:rPr>
              <a:t>Core</a:t>
            </a:r>
            <a:r>
              <a:rPr lang="nl-NL" sz="1050" kern="0" dirty="0">
                <a:solidFill>
                  <a:prstClr val="white"/>
                </a:solidFill>
                <a:latin typeface="Microsoft JhengHei Light"/>
              </a:rPr>
              <a:t> </a:t>
            </a:r>
            <a:r>
              <a:rPr lang="nl-NL" sz="1050" kern="0" dirty="0" err="1">
                <a:solidFill>
                  <a:prstClr val="white"/>
                </a:solidFill>
                <a:latin typeface="Microsoft JhengHei Light"/>
              </a:rPr>
              <a:t>capabilities</a:t>
            </a:r>
            <a:endParaRPr lang="nl-NL" sz="1050" kern="0" dirty="0">
              <a:solidFill>
                <a:prstClr val="white"/>
              </a:solidFill>
              <a:latin typeface="Microsoft JhengHei Light"/>
            </a:endParaRPr>
          </a:p>
        </p:txBody>
      </p:sp>
      <p:sp>
        <p:nvSpPr>
          <p:cNvPr id="5" name="Rechthoek 4">
            <a:extLst>
              <a:ext uri="{FF2B5EF4-FFF2-40B4-BE49-F238E27FC236}">
                <a16:creationId xmlns:a16="http://schemas.microsoft.com/office/drawing/2014/main" id="{864E7AB4-962C-7D7A-A3E6-15FA796EB12B}"/>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Tree>
    <p:extLst>
      <p:ext uri="{BB962C8B-B14F-4D97-AF65-F5344CB8AC3E}">
        <p14:creationId xmlns:p14="http://schemas.microsoft.com/office/powerpoint/2010/main" val="4066635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96B5A-4EDA-0BE2-AEF6-5EC42727586C}"/>
            </a:ext>
          </a:extLst>
        </p:cNvPr>
        <p:cNvGrpSpPr/>
        <p:nvPr/>
      </p:nvGrpSpPr>
      <p:grpSpPr>
        <a:xfrm>
          <a:off x="0" y="0"/>
          <a:ext cx="0" cy="0"/>
          <a:chOff x="0" y="0"/>
          <a:chExt cx="0" cy="0"/>
        </a:xfrm>
      </p:grpSpPr>
      <p:sp>
        <p:nvSpPr>
          <p:cNvPr id="104" name="Titel 1">
            <a:extLst>
              <a:ext uri="{FF2B5EF4-FFF2-40B4-BE49-F238E27FC236}">
                <a16:creationId xmlns:a16="http://schemas.microsoft.com/office/drawing/2014/main" id="{AF5DC319-4813-BE7C-6657-32296361BE7C}"/>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a:t>
            </a:r>
            <a:r>
              <a:rPr lang="nl-NL" sz="2100" err="1">
                <a:solidFill>
                  <a:srgbClr val="821E7D"/>
                </a:solidFill>
                <a:latin typeface="Microsoft JhengHei Light"/>
              </a:rPr>
              <a:t>waardestroom</a:t>
            </a:r>
            <a:endParaRPr lang="nl-NL" sz="2100">
              <a:solidFill>
                <a:srgbClr val="821E7D"/>
              </a:solidFill>
              <a:latin typeface="Microsoft JhengHei Light"/>
            </a:endParaRPr>
          </a:p>
        </p:txBody>
      </p:sp>
      <p:sp>
        <p:nvSpPr>
          <p:cNvPr id="105" name="Tijdelijke aanduiding voor tekst 2">
            <a:extLst>
              <a:ext uri="{FF2B5EF4-FFF2-40B4-BE49-F238E27FC236}">
                <a16:creationId xmlns:a16="http://schemas.microsoft.com/office/drawing/2014/main" id="{566B1D28-357B-EC2F-BB7B-00D49B165A08}"/>
              </a:ext>
            </a:extLst>
          </p:cNvPr>
          <p:cNvSpPr txBox="1">
            <a:spLocks/>
          </p:cNvSpPr>
          <p:nvPr/>
        </p:nvSpPr>
        <p:spPr>
          <a:xfrm>
            <a:off x="535677" y="407461"/>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nl-NL" sz="1500" dirty="0">
                <a:solidFill>
                  <a:srgbClr val="48AED0"/>
                </a:solidFill>
                <a:latin typeface="Microsoft JhengHei Light"/>
                <a:ea typeface="Microsoft JhengHei Light"/>
                <a:cs typeface="Calibri Light"/>
              </a:rPr>
              <a:t>C.H. Beschikbaar stellen van netbeheerdata</a:t>
            </a:r>
          </a:p>
        </p:txBody>
      </p:sp>
      <p:grpSp>
        <p:nvGrpSpPr>
          <p:cNvPr id="30" name="Groep 29">
            <a:extLst>
              <a:ext uri="{FF2B5EF4-FFF2-40B4-BE49-F238E27FC236}">
                <a16:creationId xmlns:a16="http://schemas.microsoft.com/office/drawing/2014/main" id="{90E00D81-8E46-9E89-BB9F-2C58935157C6}"/>
              </a:ext>
            </a:extLst>
          </p:cNvPr>
          <p:cNvGrpSpPr/>
          <p:nvPr/>
        </p:nvGrpSpPr>
        <p:grpSpPr>
          <a:xfrm>
            <a:off x="3323653" y="1745257"/>
            <a:ext cx="580697" cy="474482"/>
            <a:chOff x="4431537" y="2327011"/>
            <a:chExt cx="774263" cy="632643"/>
          </a:xfrm>
        </p:grpSpPr>
        <p:sp>
          <p:nvSpPr>
            <p:cNvPr id="31" name="Rechthoek: afgeronde hoeken 30">
              <a:extLst>
                <a:ext uri="{FF2B5EF4-FFF2-40B4-BE49-F238E27FC236}">
                  <a16:creationId xmlns:a16="http://schemas.microsoft.com/office/drawing/2014/main" id="{9DBF3911-6686-F5A5-1CDA-12E9EB4ECF60}"/>
                </a:ext>
              </a:extLst>
            </p:cNvPr>
            <p:cNvSpPr/>
            <p:nvPr/>
          </p:nvSpPr>
          <p:spPr>
            <a:xfrm>
              <a:off x="4468803" y="2338020"/>
              <a:ext cx="696823" cy="575203"/>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34" name="Tekstvak 33">
              <a:extLst>
                <a:ext uri="{FF2B5EF4-FFF2-40B4-BE49-F238E27FC236}">
                  <a16:creationId xmlns:a16="http://schemas.microsoft.com/office/drawing/2014/main" id="{015318E7-9C9E-1A92-68E7-3163C813218A}"/>
                </a:ext>
              </a:extLst>
            </p:cNvPr>
            <p:cNvSpPr txBox="1"/>
            <p:nvPr/>
          </p:nvSpPr>
          <p:spPr>
            <a:xfrm>
              <a:off x="4546281" y="2327011"/>
              <a:ext cx="650179" cy="276999"/>
            </a:xfrm>
            <a:prstGeom prst="rect">
              <a:avLst/>
            </a:prstGeom>
            <a:noFill/>
          </p:spPr>
          <p:txBody>
            <a:bodyPr wrap="none" rtlCol="0">
              <a:spAutoFit/>
            </a:bodyPr>
            <a:lstStyle/>
            <a:p>
              <a:r>
                <a:rPr lang="nl-NL" sz="750" dirty="0">
                  <a:solidFill>
                    <a:prstClr val="black"/>
                  </a:solidFill>
                  <a:latin typeface="Aptos" panose="02110004020202020204"/>
                </a:rPr>
                <a:t>C.6.4.1</a:t>
              </a:r>
            </a:p>
          </p:txBody>
        </p:sp>
        <p:sp>
          <p:nvSpPr>
            <p:cNvPr id="35" name="Tekstvak 34">
              <a:extLst>
                <a:ext uri="{FF2B5EF4-FFF2-40B4-BE49-F238E27FC236}">
                  <a16:creationId xmlns:a16="http://schemas.microsoft.com/office/drawing/2014/main" id="{1E06EF9C-8F04-23A6-713F-C5043575E8A1}"/>
                </a:ext>
              </a:extLst>
            </p:cNvPr>
            <p:cNvSpPr txBox="1"/>
            <p:nvPr/>
          </p:nvSpPr>
          <p:spPr>
            <a:xfrm>
              <a:off x="4431537" y="2467211"/>
              <a:ext cx="774263"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Netbeheerdata beschikbaar maken voor derden</a:t>
              </a:r>
              <a:endParaRPr lang="nl-NL" sz="450" dirty="0">
                <a:solidFill>
                  <a:prstClr val="black"/>
                </a:solidFill>
                <a:latin typeface="Aptos" panose="02110004020202020204"/>
              </a:endParaRPr>
            </a:p>
          </p:txBody>
        </p:sp>
      </p:grpSp>
      <p:grpSp>
        <p:nvGrpSpPr>
          <p:cNvPr id="36" name="Groep 35">
            <a:extLst>
              <a:ext uri="{FF2B5EF4-FFF2-40B4-BE49-F238E27FC236}">
                <a16:creationId xmlns:a16="http://schemas.microsoft.com/office/drawing/2014/main" id="{5C81268F-CAB8-5A1C-3C52-E74647412A40}"/>
              </a:ext>
            </a:extLst>
          </p:cNvPr>
          <p:cNvGrpSpPr/>
          <p:nvPr/>
        </p:nvGrpSpPr>
        <p:grpSpPr>
          <a:xfrm>
            <a:off x="2785308" y="2515294"/>
            <a:ext cx="631047" cy="462499"/>
            <a:chOff x="3635216" y="3363221"/>
            <a:chExt cx="841396" cy="616666"/>
          </a:xfrm>
        </p:grpSpPr>
        <p:sp>
          <p:nvSpPr>
            <p:cNvPr id="37" name="Rechthoek: afgeronde hoeken 36">
              <a:extLst>
                <a:ext uri="{FF2B5EF4-FFF2-40B4-BE49-F238E27FC236}">
                  <a16:creationId xmlns:a16="http://schemas.microsoft.com/office/drawing/2014/main" id="{BAFECC19-CDA3-B5B9-F3B8-7FEC93F756CD}"/>
                </a:ext>
              </a:extLst>
            </p:cNvPr>
            <p:cNvSpPr/>
            <p:nvPr/>
          </p:nvSpPr>
          <p:spPr>
            <a:xfrm>
              <a:off x="3683597" y="3380453"/>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38" name="Tekstvak 37">
              <a:extLst>
                <a:ext uri="{FF2B5EF4-FFF2-40B4-BE49-F238E27FC236}">
                  <a16:creationId xmlns:a16="http://schemas.microsoft.com/office/drawing/2014/main" id="{9DF73B16-117C-87E4-3280-D39A46E1901E}"/>
                </a:ext>
              </a:extLst>
            </p:cNvPr>
            <p:cNvSpPr txBox="1"/>
            <p:nvPr/>
          </p:nvSpPr>
          <p:spPr>
            <a:xfrm>
              <a:off x="3635216" y="3487444"/>
              <a:ext cx="841396" cy="492443"/>
            </a:xfrm>
            <a:prstGeom prst="rect">
              <a:avLst/>
            </a:prstGeom>
            <a:noFill/>
          </p:spPr>
          <p:txBody>
            <a:bodyPr wrap="square">
              <a:spAutoFit/>
            </a:bodyPr>
            <a:lstStyle/>
            <a:p>
              <a:pPr algn="ctr"/>
              <a:r>
                <a:rPr lang="nl-NL" sz="450" dirty="0" err="1">
                  <a:solidFill>
                    <a:srgbClr val="333333"/>
                  </a:solidFill>
                  <a:latin typeface="Open Sans" panose="020B0606030504020204" pitchFamily="34" charset="0"/>
                </a:rPr>
                <a:t>Klantovereen</a:t>
              </a:r>
              <a:r>
                <a:rPr lang="nl-NL" sz="450" dirty="0">
                  <a:solidFill>
                    <a:srgbClr val="333333"/>
                  </a:solidFill>
                  <a:latin typeface="Open Sans" panose="020B0606030504020204" pitchFamily="34" charset="0"/>
                </a:rPr>
                <a:t>-komsten afsluiten en beheren</a:t>
              </a:r>
              <a:endParaRPr lang="nl-NL" sz="450" dirty="0">
                <a:solidFill>
                  <a:prstClr val="black"/>
                </a:solidFill>
                <a:latin typeface="Aptos" panose="02110004020202020204"/>
              </a:endParaRPr>
            </a:p>
          </p:txBody>
        </p:sp>
        <p:sp>
          <p:nvSpPr>
            <p:cNvPr id="39" name="Tekstvak 38">
              <a:extLst>
                <a:ext uri="{FF2B5EF4-FFF2-40B4-BE49-F238E27FC236}">
                  <a16:creationId xmlns:a16="http://schemas.microsoft.com/office/drawing/2014/main" id="{FA81276F-2F5E-A1D8-3473-0F47CEB2D0F3}"/>
                </a:ext>
              </a:extLst>
            </p:cNvPr>
            <p:cNvSpPr txBox="1"/>
            <p:nvPr/>
          </p:nvSpPr>
          <p:spPr>
            <a:xfrm>
              <a:off x="3735123" y="3363221"/>
              <a:ext cx="650179" cy="276999"/>
            </a:xfrm>
            <a:prstGeom prst="rect">
              <a:avLst/>
            </a:prstGeom>
            <a:noFill/>
          </p:spPr>
          <p:txBody>
            <a:bodyPr wrap="none" rtlCol="0">
              <a:spAutoFit/>
            </a:bodyPr>
            <a:lstStyle/>
            <a:p>
              <a:r>
                <a:rPr lang="nl-NL" sz="750" dirty="0">
                  <a:solidFill>
                    <a:prstClr val="black"/>
                  </a:solidFill>
                  <a:latin typeface="Aptos" panose="02110004020202020204"/>
                </a:rPr>
                <a:t>C.1.2.2</a:t>
              </a:r>
            </a:p>
          </p:txBody>
        </p:sp>
      </p:grpSp>
      <p:grpSp>
        <p:nvGrpSpPr>
          <p:cNvPr id="41" name="Groep 40">
            <a:extLst>
              <a:ext uri="{FF2B5EF4-FFF2-40B4-BE49-F238E27FC236}">
                <a16:creationId xmlns:a16="http://schemas.microsoft.com/office/drawing/2014/main" id="{3F7FF0EA-036D-7C79-865B-43C11320E146}"/>
              </a:ext>
            </a:extLst>
          </p:cNvPr>
          <p:cNvGrpSpPr/>
          <p:nvPr/>
        </p:nvGrpSpPr>
        <p:grpSpPr>
          <a:xfrm>
            <a:off x="3048211" y="933133"/>
            <a:ext cx="647144" cy="393734"/>
            <a:chOff x="4004846" y="1084014"/>
            <a:chExt cx="862859" cy="524979"/>
          </a:xfrm>
        </p:grpSpPr>
        <p:sp>
          <p:nvSpPr>
            <p:cNvPr id="42" name="Rechthoek: afgeronde hoeken 41">
              <a:extLst>
                <a:ext uri="{FF2B5EF4-FFF2-40B4-BE49-F238E27FC236}">
                  <a16:creationId xmlns:a16="http://schemas.microsoft.com/office/drawing/2014/main" id="{D5D79B35-5E02-83D5-6160-11A1AECFE8E0}"/>
                </a:ext>
              </a:extLst>
            </p:cNvPr>
            <p:cNvSpPr/>
            <p:nvPr/>
          </p:nvSpPr>
          <p:spPr>
            <a:xfrm>
              <a:off x="4062762" y="10840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43" name="Tekstvak 42">
              <a:extLst>
                <a:ext uri="{FF2B5EF4-FFF2-40B4-BE49-F238E27FC236}">
                  <a16:creationId xmlns:a16="http://schemas.microsoft.com/office/drawing/2014/main" id="{07930E99-62E9-9926-2E66-26056F8104A7}"/>
                </a:ext>
              </a:extLst>
            </p:cNvPr>
            <p:cNvSpPr txBox="1"/>
            <p:nvPr/>
          </p:nvSpPr>
          <p:spPr>
            <a:xfrm>
              <a:off x="4134442" y="1096089"/>
              <a:ext cx="650179" cy="276999"/>
            </a:xfrm>
            <a:prstGeom prst="rect">
              <a:avLst/>
            </a:prstGeom>
            <a:noFill/>
          </p:spPr>
          <p:txBody>
            <a:bodyPr wrap="none" rtlCol="0">
              <a:spAutoFit/>
            </a:bodyPr>
            <a:lstStyle/>
            <a:p>
              <a:r>
                <a:rPr lang="nl-NL" sz="750" dirty="0">
                  <a:solidFill>
                    <a:prstClr val="black"/>
                  </a:solidFill>
                  <a:latin typeface="Aptos" panose="02110004020202020204"/>
                </a:rPr>
                <a:t>C.1.3.3</a:t>
              </a:r>
            </a:p>
          </p:txBody>
        </p:sp>
        <p:sp>
          <p:nvSpPr>
            <p:cNvPr id="44" name="Tekstvak 43">
              <a:extLst>
                <a:ext uri="{FF2B5EF4-FFF2-40B4-BE49-F238E27FC236}">
                  <a16:creationId xmlns:a16="http://schemas.microsoft.com/office/drawing/2014/main" id="{46A5E42F-E398-517A-1534-9725F01B381E}"/>
                </a:ext>
              </a:extLst>
            </p:cNvPr>
            <p:cNvSpPr txBox="1"/>
            <p:nvPr/>
          </p:nvSpPr>
          <p:spPr>
            <a:xfrm>
              <a:off x="4004846" y="1208883"/>
              <a:ext cx="862859"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Openstaande vorderingen innen</a:t>
              </a:r>
              <a:endParaRPr lang="nl-NL" sz="450" dirty="0">
                <a:solidFill>
                  <a:prstClr val="black"/>
                </a:solidFill>
                <a:latin typeface="Aptos" panose="02110004020202020204"/>
              </a:endParaRPr>
            </a:p>
          </p:txBody>
        </p:sp>
      </p:grpSp>
      <p:grpSp>
        <p:nvGrpSpPr>
          <p:cNvPr id="45" name="Groep 44">
            <a:extLst>
              <a:ext uri="{FF2B5EF4-FFF2-40B4-BE49-F238E27FC236}">
                <a16:creationId xmlns:a16="http://schemas.microsoft.com/office/drawing/2014/main" id="{3DA2611A-3FE4-B7FD-8CE5-130FA36A7758}"/>
              </a:ext>
            </a:extLst>
          </p:cNvPr>
          <p:cNvGrpSpPr/>
          <p:nvPr/>
        </p:nvGrpSpPr>
        <p:grpSpPr>
          <a:xfrm>
            <a:off x="1966980" y="1781133"/>
            <a:ext cx="580697" cy="421882"/>
            <a:chOff x="2565924" y="2446856"/>
            <a:chExt cx="774263" cy="562509"/>
          </a:xfrm>
        </p:grpSpPr>
        <p:sp>
          <p:nvSpPr>
            <p:cNvPr id="46" name="Rechthoek: afgeronde hoeken 45">
              <a:extLst>
                <a:ext uri="{FF2B5EF4-FFF2-40B4-BE49-F238E27FC236}">
                  <a16:creationId xmlns:a16="http://schemas.microsoft.com/office/drawing/2014/main" id="{1A338736-8C3E-73FA-5766-762BC95A50DA}"/>
                </a:ext>
              </a:extLst>
            </p:cNvPr>
            <p:cNvSpPr/>
            <p:nvPr/>
          </p:nvSpPr>
          <p:spPr>
            <a:xfrm>
              <a:off x="2588304" y="244685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47" name="Tekstvak 46">
              <a:extLst>
                <a:ext uri="{FF2B5EF4-FFF2-40B4-BE49-F238E27FC236}">
                  <a16:creationId xmlns:a16="http://schemas.microsoft.com/office/drawing/2014/main" id="{A180311C-911C-5859-9046-D773E5A05F67}"/>
                </a:ext>
              </a:extLst>
            </p:cNvPr>
            <p:cNvSpPr txBox="1"/>
            <p:nvPr/>
          </p:nvSpPr>
          <p:spPr>
            <a:xfrm>
              <a:off x="2655740" y="2446856"/>
              <a:ext cx="650179" cy="276999"/>
            </a:xfrm>
            <a:prstGeom prst="rect">
              <a:avLst/>
            </a:prstGeom>
            <a:noFill/>
          </p:spPr>
          <p:txBody>
            <a:bodyPr wrap="none" rtlCol="0">
              <a:spAutoFit/>
            </a:bodyPr>
            <a:lstStyle/>
            <a:p>
              <a:r>
                <a:rPr lang="nl-NL" sz="750" dirty="0">
                  <a:solidFill>
                    <a:prstClr val="black"/>
                  </a:solidFill>
                  <a:latin typeface="Aptos" panose="02110004020202020204"/>
                </a:rPr>
                <a:t>C.1.2.1</a:t>
              </a:r>
            </a:p>
          </p:txBody>
        </p:sp>
        <p:sp>
          <p:nvSpPr>
            <p:cNvPr id="48" name="Tekstvak 47">
              <a:extLst>
                <a:ext uri="{FF2B5EF4-FFF2-40B4-BE49-F238E27FC236}">
                  <a16:creationId xmlns:a16="http://schemas.microsoft.com/office/drawing/2014/main" id="{C5FB4F1C-B53B-4AC0-6CA6-90A145D1E7DF}"/>
                </a:ext>
              </a:extLst>
            </p:cNvPr>
            <p:cNvSpPr txBox="1"/>
            <p:nvPr/>
          </p:nvSpPr>
          <p:spPr>
            <a:xfrm>
              <a:off x="2565924" y="260925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Producten aan klanten offreren</a:t>
              </a:r>
              <a:endParaRPr lang="nl-NL" sz="450" dirty="0">
                <a:solidFill>
                  <a:prstClr val="black"/>
                </a:solidFill>
                <a:latin typeface="Aptos" panose="02110004020202020204"/>
              </a:endParaRPr>
            </a:p>
          </p:txBody>
        </p:sp>
      </p:grpSp>
      <p:grpSp>
        <p:nvGrpSpPr>
          <p:cNvPr id="49" name="Groep 48">
            <a:extLst>
              <a:ext uri="{FF2B5EF4-FFF2-40B4-BE49-F238E27FC236}">
                <a16:creationId xmlns:a16="http://schemas.microsoft.com/office/drawing/2014/main" id="{212A5A7A-9A88-1AFC-4647-3672E715EC32}"/>
              </a:ext>
            </a:extLst>
          </p:cNvPr>
          <p:cNvGrpSpPr/>
          <p:nvPr/>
        </p:nvGrpSpPr>
        <p:grpSpPr>
          <a:xfrm>
            <a:off x="1464337" y="1059777"/>
            <a:ext cx="673519" cy="460172"/>
            <a:chOff x="1591747" y="1003429"/>
            <a:chExt cx="898025" cy="613562"/>
          </a:xfrm>
        </p:grpSpPr>
        <p:sp>
          <p:nvSpPr>
            <p:cNvPr id="50" name="Rechthoek: afgeronde hoeken 49">
              <a:extLst>
                <a:ext uri="{FF2B5EF4-FFF2-40B4-BE49-F238E27FC236}">
                  <a16:creationId xmlns:a16="http://schemas.microsoft.com/office/drawing/2014/main" id="{B526F937-E5D0-5BFA-EF28-DAB9DE17B13E}"/>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51" name="Tekstvak 50">
              <a:extLst>
                <a:ext uri="{FF2B5EF4-FFF2-40B4-BE49-F238E27FC236}">
                  <a16:creationId xmlns:a16="http://schemas.microsoft.com/office/drawing/2014/main" id="{0A7B3DF9-28D6-96A9-0299-1335CC5CCC6E}"/>
                </a:ext>
              </a:extLst>
            </p:cNvPr>
            <p:cNvSpPr txBox="1"/>
            <p:nvPr/>
          </p:nvSpPr>
          <p:spPr>
            <a:xfrm>
              <a:off x="1591747" y="1124548"/>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52" name="Tekstvak 51">
              <a:extLst>
                <a:ext uri="{FF2B5EF4-FFF2-40B4-BE49-F238E27FC236}">
                  <a16:creationId xmlns:a16="http://schemas.microsoft.com/office/drawing/2014/main" id="{2F02B7B6-7710-6949-8389-D9CEDFA2C0B4}"/>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cxnSp>
        <p:nvCxnSpPr>
          <p:cNvPr id="53" name="Rechte verbindingslijn 52">
            <a:extLst>
              <a:ext uri="{FF2B5EF4-FFF2-40B4-BE49-F238E27FC236}">
                <a16:creationId xmlns:a16="http://schemas.microsoft.com/office/drawing/2014/main" id="{12838E1B-6572-2025-BB0D-B5B7D016C112}"/>
              </a:ext>
            </a:extLst>
          </p:cNvPr>
          <p:cNvCxnSpPr>
            <a:cxnSpLocks/>
          </p:cNvCxnSpPr>
          <p:nvPr/>
        </p:nvCxnSpPr>
        <p:spPr>
          <a:xfrm>
            <a:off x="2092208" y="1350079"/>
            <a:ext cx="1297026" cy="1167001"/>
          </a:xfrm>
          <a:prstGeom prst="line">
            <a:avLst/>
          </a:prstGeom>
          <a:noFill/>
          <a:ln w="38100" cap="flat" cmpd="sng" algn="ctr">
            <a:solidFill>
              <a:srgbClr val="00B050"/>
            </a:solidFill>
            <a:prstDash val="solid"/>
            <a:miter lim="800000"/>
          </a:ln>
          <a:effectLst/>
        </p:spPr>
      </p:cxnSp>
      <p:cxnSp>
        <p:nvCxnSpPr>
          <p:cNvPr id="54" name="Rechte verbindingslijn 53">
            <a:extLst>
              <a:ext uri="{FF2B5EF4-FFF2-40B4-BE49-F238E27FC236}">
                <a16:creationId xmlns:a16="http://schemas.microsoft.com/office/drawing/2014/main" id="{E9FC5A4F-CEFD-3F8E-C4AE-F7B83511B385}"/>
              </a:ext>
            </a:extLst>
          </p:cNvPr>
          <p:cNvCxnSpPr>
            <a:cxnSpLocks/>
          </p:cNvCxnSpPr>
          <p:nvPr/>
        </p:nvCxnSpPr>
        <p:spPr>
          <a:xfrm flipV="1">
            <a:off x="3378882" y="1350079"/>
            <a:ext cx="0" cy="1173529"/>
          </a:xfrm>
          <a:prstGeom prst="line">
            <a:avLst/>
          </a:prstGeom>
          <a:noFill/>
          <a:ln w="38100" cap="flat" cmpd="sng" algn="ctr">
            <a:solidFill>
              <a:srgbClr val="00B050"/>
            </a:solidFill>
            <a:prstDash val="solid"/>
            <a:miter lim="800000"/>
          </a:ln>
          <a:effectLst/>
        </p:spPr>
      </p:cxnSp>
      <p:cxnSp>
        <p:nvCxnSpPr>
          <p:cNvPr id="55" name="Rechte verbindingslijn 54">
            <a:extLst>
              <a:ext uri="{FF2B5EF4-FFF2-40B4-BE49-F238E27FC236}">
                <a16:creationId xmlns:a16="http://schemas.microsoft.com/office/drawing/2014/main" id="{2DB37DC4-3DC2-4B3E-D4C3-1EAF7813DB8B}"/>
              </a:ext>
            </a:extLst>
          </p:cNvPr>
          <p:cNvCxnSpPr>
            <a:cxnSpLocks/>
          </p:cNvCxnSpPr>
          <p:nvPr/>
        </p:nvCxnSpPr>
        <p:spPr>
          <a:xfrm>
            <a:off x="2092207" y="1357133"/>
            <a:ext cx="1286675" cy="0"/>
          </a:xfrm>
          <a:prstGeom prst="line">
            <a:avLst/>
          </a:prstGeom>
          <a:noFill/>
          <a:ln w="38100" cap="flat" cmpd="sng" algn="ctr">
            <a:solidFill>
              <a:srgbClr val="00B050"/>
            </a:solidFill>
            <a:prstDash val="solid"/>
            <a:miter lim="800000"/>
          </a:ln>
          <a:effectLst/>
        </p:spPr>
      </p:cxnSp>
      <p:sp>
        <p:nvSpPr>
          <p:cNvPr id="56" name="Ovaal 55">
            <a:extLst>
              <a:ext uri="{FF2B5EF4-FFF2-40B4-BE49-F238E27FC236}">
                <a16:creationId xmlns:a16="http://schemas.microsoft.com/office/drawing/2014/main" id="{F5B1C76C-CCFF-D60C-B905-CAD5BCB78DF4}"/>
              </a:ext>
            </a:extLst>
          </p:cNvPr>
          <p:cNvSpPr/>
          <p:nvPr/>
        </p:nvSpPr>
        <p:spPr>
          <a:xfrm>
            <a:off x="3321425" y="1772806"/>
            <a:ext cx="112518" cy="104930"/>
          </a:xfrm>
          <a:prstGeom prst="ellipse">
            <a:avLst/>
          </a:prstGeom>
          <a:solidFill>
            <a:sysClr val="window" lastClr="FFFFFF"/>
          </a:solidFill>
          <a:ln w="19050" cap="flat" cmpd="sng" algn="ctr">
            <a:solidFill>
              <a:srgbClr val="00B050"/>
            </a:solidFill>
            <a:prstDash val="solid"/>
            <a:miter lim="800000"/>
          </a:ln>
          <a:effectLst/>
        </p:spPr>
        <p:txBody>
          <a:bodyPr lIns="0" rIns="0" rtlCol="0" anchor="ctr"/>
          <a:lstStyle/>
          <a:p>
            <a:pPr algn="ctr">
              <a:defRPr/>
            </a:pPr>
            <a:r>
              <a:rPr lang="nl-NL" sz="600" kern="0" dirty="0">
                <a:solidFill>
                  <a:prstClr val="black"/>
                </a:solidFill>
                <a:latin typeface="Aptos" panose="02110004020202020204"/>
              </a:rPr>
              <a:t>4</a:t>
            </a:r>
          </a:p>
        </p:txBody>
      </p:sp>
      <p:sp>
        <p:nvSpPr>
          <p:cNvPr id="69" name="Ovaal 68">
            <a:extLst>
              <a:ext uri="{FF2B5EF4-FFF2-40B4-BE49-F238E27FC236}">
                <a16:creationId xmlns:a16="http://schemas.microsoft.com/office/drawing/2014/main" id="{36E867F7-EE8D-41CC-F236-16E8ADE21856}"/>
              </a:ext>
            </a:extLst>
          </p:cNvPr>
          <p:cNvSpPr/>
          <p:nvPr/>
        </p:nvSpPr>
        <p:spPr>
          <a:xfrm>
            <a:off x="2035577" y="1301434"/>
            <a:ext cx="112518" cy="104930"/>
          </a:xfrm>
          <a:prstGeom prst="ellipse">
            <a:avLst/>
          </a:prstGeom>
          <a:solidFill>
            <a:sysClr val="window" lastClr="FFFFFF"/>
          </a:solidFill>
          <a:ln w="19050" cap="flat" cmpd="sng" algn="ctr">
            <a:solidFill>
              <a:srgbClr val="00B050"/>
            </a:solidFill>
            <a:prstDash val="solid"/>
            <a:miter lim="800000"/>
          </a:ln>
          <a:effectLst/>
        </p:spPr>
        <p:txBody>
          <a:bodyPr lIns="0" rIns="0" rtlCol="0" anchor="ctr"/>
          <a:lstStyle/>
          <a:p>
            <a:pPr algn="ctr">
              <a:defRPr/>
            </a:pPr>
            <a:r>
              <a:rPr lang="nl-NL" sz="600" kern="0" dirty="0">
                <a:solidFill>
                  <a:prstClr val="black"/>
                </a:solidFill>
                <a:latin typeface="Aptos" panose="02110004020202020204"/>
              </a:rPr>
              <a:t>1</a:t>
            </a:r>
          </a:p>
        </p:txBody>
      </p:sp>
      <p:sp>
        <p:nvSpPr>
          <p:cNvPr id="70" name="Ovaal 69">
            <a:extLst>
              <a:ext uri="{FF2B5EF4-FFF2-40B4-BE49-F238E27FC236}">
                <a16:creationId xmlns:a16="http://schemas.microsoft.com/office/drawing/2014/main" id="{CEEB9200-61D2-CF78-6717-EAB7A3A0FAFC}"/>
              </a:ext>
            </a:extLst>
          </p:cNvPr>
          <p:cNvSpPr/>
          <p:nvPr/>
        </p:nvSpPr>
        <p:spPr>
          <a:xfrm>
            <a:off x="2491418" y="1710653"/>
            <a:ext cx="112518" cy="104930"/>
          </a:xfrm>
          <a:prstGeom prst="ellipse">
            <a:avLst/>
          </a:prstGeom>
          <a:solidFill>
            <a:sysClr val="window" lastClr="FFFFFF"/>
          </a:solidFill>
          <a:ln w="19050" cap="flat" cmpd="sng" algn="ctr">
            <a:solidFill>
              <a:srgbClr val="00B050"/>
            </a:solidFill>
            <a:prstDash val="solid"/>
            <a:miter lim="800000"/>
          </a:ln>
          <a:effectLst/>
        </p:spPr>
        <p:txBody>
          <a:bodyPr lIns="0" rIns="0" rtlCol="0" anchor="ctr"/>
          <a:lstStyle/>
          <a:p>
            <a:pPr algn="ctr">
              <a:defRPr/>
            </a:pPr>
            <a:r>
              <a:rPr lang="nl-NL" sz="600" kern="0" dirty="0">
                <a:solidFill>
                  <a:prstClr val="black"/>
                </a:solidFill>
                <a:latin typeface="Aptos" panose="02110004020202020204"/>
              </a:rPr>
              <a:t>2</a:t>
            </a:r>
          </a:p>
        </p:txBody>
      </p:sp>
      <p:sp>
        <p:nvSpPr>
          <p:cNvPr id="71" name="Ovaal 70">
            <a:extLst>
              <a:ext uri="{FF2B5EF4-FFF2-40B4-BE49-F238E27FC236}">
                <a16:creationId xmlns:a16="http://schemas.microsoft.com/office/drawing/2014/main" id="{8B38D3D7-1091-5983-7036-81D145A49265}"/>
              </a:ext>
            </a:extLst>
          </p:cNvPr>
          <p:cNvSpPr/>
          <p:nvPr/>
        </p:nvSpPr>
        <p:spPr>
          <a:xfrm>
            <a:off x="3321425" y="2460796"/>
            <a:ext cx="112518" cy="104930"/>
          </a:xfrm>
          <a:prstGeom prst="ellipse">
            <a:avLst/>
          </a:prstGeom>
          <a:solidFill>
            <a:sysClr val="window" lastClr="FFFFFF"/>
          </a:solidFill>
          <a:ln w="19050" cap="flat" cmpd="sng" algn="ctr">
            <a:solidFill>
              <a:srgbClr val="00B050"/>
            </a:solidFill>
            <a:prstDash val="solid"/>
            <a:miter lim="800000"/>
          </a:ln>
          <a:effectLst/>
        </p:spPr>
        <p:txBody>
          <a:bodyPr lIns="0" rIns="0" rtlCol="0" anchor="ctr"/>
          <a:lstStyle/>
          <a:p>
            <a:pPr algn="ctr">
              <a:defRPr/>
            </a:pPr>
            <a:r>
              <a:rPr lang="nl-NL" sz="600" kern="0" dirty="0">
                <a:solidFill>
                  <a:prstClr val="black"/>
                </a:solidFill>
                <a:latin typeface="Aptos" panose="02110004020202020204"/>
              </a:rPr>
              <a:t>3</a:t>
            </a:r>
          </a:p>
        </p:txBody>
      </p:sp>
      <p:sp>
        <p:nvSpPr>
          <p:cNvPr id="72" name="Ovaal 71">
            <a:extLst>
              <a:ext uri="{FF2B5EF4-FFF2-40B4-BE49-F238E27FC236}">
                <a16:creationId xmlns:a16="http://schemas.microsoft.com/office/drawing/2014/main" id="{BFB5A692-DF14-44CB-D43E-4DB3B6BF0E06}"/>
              </a:ext>
            </a:extLst>
          </p:cNvPr>
          <p:cNvSpPr/>
          <p:nvPr/>
        </p:nvSpPr>
        <p:spPr>
          <a:xfrm>
            <a:off x="3315524" y="1295577"/>
            <a:ext cx="112518" cy="104930"/>
          </a:xfrm>
          <a:prstGeom prst="ellipse">
            <a:avLst/>
          </a:prstGeom>
          <a:solidFill>
            <a:sysClr val="window" lastClr="FFFFFF"/>
          </a:solidFill>
          <a:ln w="19050" cap="flat" cmpd="sng" algn="ctr">
            <a:solidFill>
              <a:srgbClr val="00B050"/>
            </a:solidFill>
            <a:prstDash val="solid"/>
            <a:miter lim="800000"/>
          </a:ln>
          <a:effectLst/>
        </p:spPr>
        <p:txBody>
          <a:bodyPr lIns="0" rIns="0" rtlCol="0" anchor="ctr"/>
          <a:lstStyle/>
          <a:p>
            <a:pPr algn="ctr">
              <a:defRPr/>
            </a:pPr>
            <a:r>
              <a:rPr lang="nl-NL" sz="600" kern="0" dirty="0">
                <a:solidFill>
                  <a:prstClr val="black"/>
                </a:solidFill>
                <a:latin typeface="Aptos" panose="02110004020202020204"/>
              </a:rPr>
              <a:t>5</a:t>
            </a:r>
          </a:p>
        </p:txBody>
      </p:sp>
    </p:spTree>
    <p:extLst>
      <p:ext uri="{BB962C8B-B14F-4D97-AF65-F5344CB8AC3E}">
        <p14:creationId xmlns:p14="http://schemas.microsoft.com/office/powerpoint/2010/main" val="474520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0A8EE2BA-A1EE-4204-BCA0-180DB03C3CF4}"/>
              </a:ext>
            </a:extLst>
          </p:cNvPr>
          <p:cNvSpPr>
            <a:spLocks noGrp="1"/>
          </p:cNvSpPr>
          <p:nvPr>
            <p:ph type="sldNum" sz="quarter" idx="4294967295"/>
          </p:nvPr>
        </p:nvSpPr>
        <p:spPr>
          <a:xfrm>
            <a:off x="476906" y="4838877"/>
            <a:ext cx="2057400" cy="273844"/>
          </a:xfrm>
        </p:spPr>
        <p:txBody>
          <a:bodyPr/>
          <a:lstStyle/>
          <a:p>
            <a:pPr algn="l" defTabSz="685783">
              <a:defRPr/>
            </a:pPr>
            <a:fld id="{F68BF4A6-40A7-E04A-A78B-7409A1BC41E0}" type="slidenum">
              <a:rPr lang="en-GB" sz="750">
                <a:solidFill>
                  <a:srgbClr val="625D62">
                    <a:tint val="75000"/>
                  </a:srgbClr>
                </a:solidFill>
                <a:latin typeface="Arial"/>
              </a:rPr>
              <a:pPr algn="l" defTabSz="685783">
                <a:defRPr/>
              </a:pPr>
              <a:t>31</a:t>
            </a:fld>
            <a:endParaRPr lang="en-GB" sz="750">
              <a:solidFill>
                <a:srgbClr val="625D62">
                  <a:tint val="75000"/>
                </a:srgbClr>
              </a:solidFill>
              <a:latin typeface="Arial"/>
            </a:endParaRPr>
          </a:p>
        </p:txBody>
      </p:sp>
      <p:sp>
        <p:nvSpPr>
          <p:cNvPr id="371" name="Titel 1">
            <a:extLst>
              <a:ext uri="{FF2B5EF4-FFF2-40B4-BE49-F238E27FC236}">
                <a16:creationId xmlns:a16="http://schemas.microsoft.com/office/drawing/2014/main" id="{AC996B3B-28A9-4E54-9775-D21523838F56}"/>
              </a:ext>
            </a:extLst>
          </p:cNvPr>
          <p:cNvSpPr txBox="1">
            <a:spLocks/>
          </p:cNvSpPr>
          <p:nvPr/>
        </p:nvSpPr>
        <p:spPr>
          <a:xfrm>
            <a:off x="537770" y="16937"/>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defTabSz="914396">
              <a:defRPr/>
            </a:pPr>
            <a:r>
              <a:rPr lang="nl-NL" sz="2100" dirty="0" err="1">
                <a:solidFill>
                  <a:srgbClr val="821E7D"/>
                </a:solidFill>
                <a:latin typeface="Microsoft JhengHei Light"/>
                <a:cs typeface="Arial"/>
              </a:rPr>
              <a:t>Core</a:t>
            </a:r>
            <a:r>
              <a:rPr lang="nl-NL" sz="2100" dirty="0">
                <a:solidFill>
                  <a:srgbClr val="821E7D"/>
                </a:solidFill>
                <a:latin typeface="Microsoft JhengHei Light"/>
                <a:cs typeface="Arial"/>
              </a:rPr>
              <a:t> </a:t>
            </a:r>
            <a:r>
              <a:rPr lang="nl-NL" sz="2100" dirty="0" err="1">
                <a:solidFill>
                  <a:srgbClr val="821E7D"/>
                </a:solidFill>
                <a:latin typeface="Microsoft JhengHei Light"/>
                <a:cs typeface="Arial"/>
              </a:rPr>
              <a:t>capabilities</a:t>
            </a:r>
            <a:r>
              <a:rPr lang="nl-NL" sz="2100" dirty="0">
                <a:solidFill>
                  <a:srgbClr val="821E7D"/>
                </a:solidFill>
                <a:latin typeface="Microsoft JhengHei Light"/>
                <a:cs typeface="Arial"/>
              </a:rPr>
              <a:t> per primaire/</a:t>
            </a:r>
            <a:r>
              <a:rPr lang="nl-NL" sz="2100" dirty="0" err="1">
                <a:solidFill>
                  <a:srgbClr val="821E7D"/>
                </a:solidFill>
                <a:latin typeface="Microsoft JhengHei Light"/>
                <a:cs typeface="Arial"/>
              </a:rPr>
              <a:t>core</a:t>
            </a:r>
            <a:r>
              <a:rPr lang="nl-NL" sz="2100" dirty="0">
                <a:solidFill>
                  <a:srgbClr val="821E7D"/>
                </a:solidFill>
                <a:latin typeface="Microsoft JhengHei Light"/>
                <a:cs typeface="Arial"/>
              </a:rPr>
              <a:t> </a:t>
            </a:r>
            <a:r>
              <a:rPr lang="nl-NL" sz="2100" dirty="0" err="1">
                <a:solidFill>
                  <a:srgbClr val="821E7D"/>
                </a:solidFill>
                <a:latin typeface="Microsoft JhengHei Light"/>
                <a:cs typeface="Arial"/>
              </a:rPr>
              <a:t>waardestroom</a:t>
            </a:r>
            <a:endParaRPr lang="nl-NL" sz="2100" dirty="0">
              <a:solidFill>
                <a:srgbClr val="821E7D"/>
              </a:solidFill>
              <a:latin typeface="Microsoft JhengHei Light"/>
              <a:ea typeface="Microsoft JhengHei Light"/>
              <a:cs typeface="Arial"/>
            </a:endParaRPr>
          </a:p>
        </p:txBody>
      </p:sp>
      <p:sp>
        <p:nvSpPr>
          <p:cNvPr id="372" name="Tijdelijke aanduiding voor tekst 2">
            <a:extLst>
              <a:ext uri="{FF2B5EF4-FFF2-40B4-BE49-F238E27FC236}">
                <a16:creationId xmlns:a16="http://schemas.microsoft.com/office/drawing/2014/main" id="{E0F0E499-4EAD-49EE-B824-29DEA7768CD2}"/>
              </a:ext>
            </a:extLst>
          </p:cNvPr>
          <p:cNvSpPr txBox="1">
            <a:spLocks/>
          </p:cNvSpPr>
          <p:nvPr/>
        </p:nvSpPr>
        <p:spPr>
          <a:xfrm>
            <a:off x="515096" y="253128"/>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defTabSz="914378">
              <a:buClr>
                <a:srgbClr val="002D41"/>
              </a:buClr>
            </a:pPr>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grpSp>
        <p:nvGrpSpPr>
          <p:cNvPr id="5" name="Groep 4">
            <a:extLst>
              <a:ext uri="{FF2B5EF4-FFF2-40B4-BE49-F238E27FC236}">
                <a16:creationId xmlns:a16="http://schemas.microsoft.com/office/drawing/2014/main" id="{944B4B1F-8AA7-478D-D41F-0B0711FB7714}"/>
              </a:ext>
            </a:extLst>
          </p:cNvPr>
          <p:cNvGrpSpPr/>
          <p:nvPr/>
        </p:nvGrpSpPr>
        <p:grpSpPr>
          <a:xfrm>
            <a:off x="6722993" y="3787017"/>
            <a:ext cx="760139" cy="396126"/>
            <a:chOff x="8963990" y="5049353"/>
            <a:chExt cx="1013519" cy="528167"/>
          </a:xfrm>
        </p:grpSpPr>
        <p:sp>
          <p:nvSpPr>
            <p:cNvPr id="6" name="Rechthoek: afgeronde hoeken 5">
              <a:extLst>
                <a:ext uri="{FF2B5EF4-FFF2-40B4-BE49-F238E27FC236}">
                  <a16:creationId xmlns:a16="http://schemas.microsoft.com/office/drawing/2014/main" id="{AC569441-FF5E-F918-D947-8FE08C97B46D}"/>
                </a:ext>
              </a:extLst>
            </p:cNvPr>
            <p:cNvSpPr/>
            <p:nvPr/>
          </p:nvSpPr>
          <p:spPr>
            <a:xfrm>
              <a:off x="9027934" y="5059332"/>
              <a:ext cx="861000"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8" name="Tekstvak 7">
              <a:extLst>
                <a:ext uri="{FF2B5EF4-FFF2-40B4-BE49-F238E27FC236}">
                  <a16:creationId xmlns:a16="http://schemas.microsoft.com/office/drawing/2014/main" id="{DA849A54-F426-A331-901F-49968D5D5E21}"/>
                </a:ext>
              </a:extLst>
            </p:cNvPr>
            <p:cNvSpPr txBox="1"/>
            <p:nvPr/>
          </p:nvSpPr>
          <p:spPr>
            <a:xfrm>
              <a:off x="9181954" y="5049353"/>
              <a:ext cx="650179" cy="276998"/>
            </a:xfrm>
            <a:prstGeom prst="rect">
              <a:avLst/>
            </a:prstGeom>
            <a:noFill/>
          </p:spPr>
          <p:txBody>
            <a:bodyPr wrap="none" rtlCol="0">
              <a:spAutoFit/>
            </a:bodyPr>
            <a:lstStyle/>
            <a:p>
              <a:r>
                <a:rPr lang="nl-NL" sz="750" dirty="0">
                  <a:solidFill>
                    <a:prstClr val="black"/>
                  </a:solidFill>
                  <a:latin typeface="Aptos" panose="02110004020202020204"/>
                </a:rPr>
                <a:t>C.3.2.2</a:t>
              </a:r>
            </a:p>
          </p:txBody>
        </p:sp>
        <p:sp>
          <p:nvSpPr>
            <p:cNvPr id="9" name="Tekstvak 8">
              <a:extLst>
                <a:ext uri="{FF2B5EF4-FFF2-40B4-BE49-F238E27FC236}">
                  <a16:creationId xmlns:a16="http://schemas.microsoft.com/office/drawing/2014/main" id="{4B624A63-16C8-00DB-9DB1-CD4A4573177B}"/>
                </a:ext>
              </a:extLst>
            </p:cNvPr>
            <p:cNvSpPr txBox="1"/>
            <p:nvPr/>
          </p:nvSpPr>
          <p:spPr>
            <a:xfrm>
              <a:off x="8963990" y="5177411"/>
              <a:ext cx="1013519"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Netrisico’s op kwaliteit bepalen en waarderen</a:t>
              </a:r>
              <a:endParaRPr lang="nl-NL" sz="450" dirty="0">
                <a:solidFill>
                  <a:prstClr val="black"/>
                </a:solidFill>
                <a:latin typeface="Aptos" panose="02110004020202020204"/>
              </a:endParaRPr>
            </a:p>
          </p:txBody>
        </p:sp>
      </p:grpSp>
      <p:grpSp>
        <p:nvGrpSpPr>
          <p:cNvPr id="10" name="Groep 9">
            <a:extLst>
              <a:ext uri="{FF2B5EF4-FFF2-40B4-BE49-F238E27FC236}">
                <a16:creationId xmlns:a16="http://schemas.microsoft.com/office/drawing/2014/main" id="{B8579E66-9E37-C9D9-12B8-8BA01F104B9B}"/>
              </a:ext>
            </a:extLst>
          </p:cNvPr>
          <p:cNvGrpSpPr/>
          <p:nvPr/>
        </p:nvGrpSpPr>
        <p:grpSpPr>
          <a:xfrm>
            <a:off x="2083887" y="4460513"/>
            <a:ext cx="580697" cy="359280"/>
            <a:chOff x="2778515" y="5947351"/>
            <a:chExt cx="774263" cy="479040"/>
          </a:xfrm>
        </p:grpSpPr>
        <p:sp>
          <p:nvSpPr>
            <p:cNvPr id="11" name="Rechthoek: afgeronde hoeken 10">
              <a:extLst>
                <a:ext uri="{FF2B5EF4-FFF2-40B4-BE49-F238E27FC236}">
                  <a16:creationId xmlns:a16="http://schemas.microsoft.com/office/drawing/2014/main" id="{CE54E1D9-3DFB-5F83-365E-8D354B1CC9C3}"/>
                </a:ext>
              </a:extLst>
            </p:cNvPr>
            <p:cNvSpPr/>
            <p:nvPr/>
          </p:nvSpPr>
          <p:spPr>
            <a:xfrm>
              <a:off x="2815461" y="5947351"/>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2" name="Tekstvak 11">
              <a:extLst>
                <a:ext uri="{FF2B5EF4-FFF2-40B4-BE49-F238E27FC236}">
                  <a16:creationId xmlns:a16="http://schemas.microsoft.com/office/drawing/2014/main" id="{71048841-7F72-1D60-5D43-0B585CC6C930}"/>
                </a:ext>
              </a:extLst>
            </p:cNvPr>
            <p:cNvSpPr txBox="1"/>
            <p:nvPr/>
          </p:nvSpPr>
          <p:spPr>
            <a:xfrm>
              <a:off x="2875252" y="5963199"/>
              <a:ext cx="650179" cy="276999"/>
            </a:xfrm>
            <a:prstGeom prst="rect">
              <a:avLst/>
            </a:prstGeom>
            <a:noFill/>
          </p:spPr>
          <p:txBody>
            <a:bodyPr wrap="none" rtlCol="0">
              <a:spAutoFit/>
            </a:bodyPr>
            <a:lstStyle/>
            <a:p>
              <a:r>
                <a:rPr lang="nl-NL" sz="750" dirty="0">
                  <a:solidFill>
                    <a:prstClr val="black"/>
                  </a:solidFill>
                  <a:latin typeface="Aptos" panose="02110004020202020204"/>
                </a:rPr>
                <a:t>C.6.3.1</a:t>
              </a:r>
            </a:p>
          </p:txBody>
        </p:sp>
        <p:sp>
          <p:nvSpPr>
            <p:cNvPr id="13" name="Tekstvak 12">
              <a:extLst>
                <a:ext uri="{FF2B5EF4-FFF2-40B4-BE49-F238E27FC236}">
                  <a16:creationId xmlns:a16="http://schemas.microsoft.com/office/drawing/2014/main" id="{64DACFA6-DB97-CDD0-F704-667AFC7E647B}"/>
                </a:ext>
              </a:extLst>
            </p:cNvPr>
            <p:cNvSpPr txBox="1"/>
            <p:nvPr/>
          </p:nvSpPr>
          <p:spPr>
            <a:xfrm>
              <a:off x="2778515" y="6084479"/>
              <a:ext cx="774263" cy="307776"/>
            </a:xfrm>
            <a:prstGeom prst="rect">
              <a:avLst/>
            </a:prstGeom>
            <a:noFill/>
          </p:spPr>
          <p:txBody>
            <a:bodyPr wrap="square" lIns="54000" rIns="54000">
              <a:spAutoFit/>
            </a:bodyPr>
            <a:lstStyle/>
            <a:p>
              <a:pPr algn="ctr"/>
              <a:r>
                <a:rPr lang="nl-NL" sz="450" dirty="0">
                  <a:solidFill>
                    <a:srgbClr val="333333"/>
                  </a:solidFill>
                  <a:latin typeface="Open Sans" panose="020B0606030504020204" pitchFamily="34" charset="0"/>
                </a:rPr>
                <a:t>Marktprocedures uitvoeren</a:t>
              </a:r>
              <a:endParaRPr lang="nl-NL" sz="450" dirty="0">
                <a:solidFill>
                  <a:prstClr val="black"/>
                </a:solidFill>
                <a:latin typeface="Aptos" panose="02110004020202020204"/>
              </a:endParaRPr>
            </a:p>
          </p:txBody>
        </p:sp>
      </p:grpSp>
      <p:grpSp>
        <p:nvGrpSpPr>
          <p:cNvPr id="14" name="Groep 13">
            <a:extLst>
              <a:ext uri="{FF2B5EF4-FFF2-40B4-BE49-F238E27FC236}">
                <a16:creationId xmlns:a16="http://schemas.microsoft.com/office/drawing/2014/main" id="{7827C3FD-8834-710A-CD38-B0A910879417}"/>
              </a:ext>
            </a:extLst>
          </p:cNvPr>
          <p:cNvGrpSpPr/>
          <p:nvPr/>
        </p:nvGrpSpPr>
        <p:grpSpPr>
          <a:xfrm>
            <a:off x="1771354" y="3988085"/>
            <a:ext cx="580697" cy="359280"/>
            <a:chOff x="2361805" y="5317447"/>
            <a:chExt cx="774263" cy="479040"/>
          </a:xfrm>
        </p:grpSpPr>
        <p:sp>
          <p:nvSpPr>
            <p:cNvPr id="15" name="Rechthoek: afgeronde hoeken 14">
              <a:extLst>
                <a:ext uri="{FF2B5EF4-FFF2-40B4-BE49-F238E27FC236}">
                  <a16:creationId xmlns:a16="http://schemas.microsoft.com/office/drawing/2014/main" id="{103665D2-770A-7367-D251-1A648A1F1481}"/>
                </a:ext>
              </a:extLst>
            </p:cNvPr>
            <p:cNvSpPr/>
            <p:nvPr/>
          </p:nvSpPr>
          <p:spPr>
            <a:xfrm>
              <a:off x="2410177" y="5317447"/>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6" name="Tekstvak 15">
              <a:extLst>
                <a:ext uri="{FF2B5EF4-FFF2-40B4-BE49-F238E27FC236}">
                  <a16:creationId xmlns:a16="http://schemas.microsoft.com/office/drawing/2014/main" id="{73EA37D0-DF90-650A-8A89-68955F85D67A}"/>
                </a:ext>
              </a:extLst>
            </p:cNvPr>
            <p:cNvSpPr txBox="1"/>
            <p:nvPr/>
          </p:nvSpPr>
          <p:spPr>
            <a:xfrm>
              <a:off x="2427370" y="5333326"/>
              <a:ext cx="650179" cy="276999"/>
            </a:xfrm>
            <a:prstGeom prst="rect">
              <a:avLst/>
            </a:prstGeom>
            <a:noFill/>
          </p:spPr>
          <p:txBody>
            <a:bodyPr wrap="none" rtlCol="0">
              <a:spAutoFit/>
            </a:bodyPr>
            <a:lstStyle/>
            <a:p>
              <a:r>
                <a:rPr lang="nl-NL" sz="750" dirty="0">
                  <a:solidFill>
                    <a:prstClr val="black"/>
                  </a:solidFill>
                  <a:latin typeface="Aptos" panose="02110004020202020204"/>
                </a:rPr>
                <a:t>C.2.2.2</a:t>
              </a:r>
            </a:p>
          </p:txBody>
        </p:sp>
        <p:sp>
          <p:nvSpPr>
            <p:cNvPr id="17" name="Tekstvak 16">
              <a:extLst>
                <a:ext uri="{FF2B5EF4-FFF2-40B4-BE49-F238E27FC236}">
                  <a16:creationId xmlns:a16="http://schemas.microsoft.com/office/drawing/2014/main" id="{2AF8B5ED-5289-D518-51A2-5D0238AE196C}"/>
                </a:ext>
              </a:extLst>
            </p:cNvPr>
            <p:cNvSpPr txBox="1"/>
            <p:nvPr/>
          </p:nvSpPr>
          <p:spPr>
            <a:xfrm>
              <a:off x="2361805" y="5461839"/>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toewijzen</a:t>
              </a:r>
              <a:endParaRPr lang="nl-NL" sz="450" dirty="0">
                <a:solidFill>
                  <a:prstClr val="black"/>
                </a:solidFill>
                <a:latin typeface="Aptos" panose="02110004020202020204"/>
              </a:endParaRPr>
            </a:p>
          </p:txBody>
        </p:sp>
      </p:grpSp>
      <p:grpSp>
        <p:nvGrpSpPr>
          <p:cNvPr id="18" name="Groep 17">
            <a:extLst>
              <a:ext uri="{FF2B5EF4-FFF2-40B4-BE49-F238E27FC236}">
                <a16:creationId xmlns:a16="http://schemas.microsoft.com/office/drawing/2014/main" id="{7463967F-68A1-6805-3BCE-3E412DFCADD6}"/>
              </a:ext>
            </a:extLst>
          </p:cNvPr>
          <p:cNvGrpSpPr/>
          <p:nvPr/>
        </p:nvGrpSpPr>
        <p:grpSpPr>
          <a:xfrm>
            <a:off x="2512743" y="3993986"/>
            <a:ext cx="580697" cy="376465"/>
            <a:chOff x="3350323" y="5325311"/>
            <a:chExt cx="774263" cy="501953"/>
          </a:xfrm>
        </p:grpSpPr>
        <p:sp>
          <p:nvSpPr>
            <p:cNvPr id="19" name="Rechthoek: afgeronde hoeken 18">
              <a:extLst>
                <a:ext uri="{FF2B5EF4-FFF2-40B4-BE49-F238E27FC236}">
                  <a16:creationId xmlns:a16="http://schemas.microsoft.com/office/drawing/2014/main" id="{FF278003-C50E-BF74-2F1C-DB90CFA881B4}"/>
                </a:ext>
              </a:extLst>
            </p:cNvPr>
            <p:cNvSpPr/>
            <p:nvPr/>
          </p:nvSpPr>
          <p:spPr>
            <a:xfrm>
              <a:off x="3382744" y="5325311"/>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20" name="Tekstvak 19">
              <a:extLst>
                <a:ext uri="{FF2B5EF4-FFF2-40B4-BE49-F238E27FC236}">
                  <a16:creationId xmlns:a16="http://schemas.microsoft.com/office/drawing/2014/main" id="{F4A04459-9F7D-0E54-3891-7B0AE4E3E602}"/>
                </a:ext>
              </a:extLst>
            </p:cNvPr>
            <p:cNvSpPr txBox="1"/>
            <p:nvPr/>
          </p:nvSpPr>
          <p:spPr>
            <a:xfrm>
              <a:off x="3442342" y="5383419"/>
              <a:ext cx="650179" cy="276999"/>
            </a:xfrm>
            <a:prstGeom prst="rect">
              <a:avLst/>
            </a:prstGeom>
            <a:noFill/>
          </p:spPr>
          <p:txBody>
            <a:bodyPr wrap="none" rtlCol="0">
              <a:spAutoFit/>
            </a:bodyPr>
            <a:lstStyle/>
            <a:p>
              <a:r>
                <a:rPr lang="nl-NL" sz="750" dirty="0">
                  <a:solidFill>
                    <a:prstClr val="black"/>
                  </a:solidFill>
                  <a:latin typeface="Aptos" panose="02110004020202020204"/>
                </a:rPr>
                <a:t>C.2.2.3</a:t>
              </a:r>
            </a:p>
          </p:txBody>
        </p:sp>
        <p:sp>
          <p:nvSpPr>
            <p:cNvPr id="21" name="Tekstvak 20">
              <a:extLst>
                <a:ext uri="{FF2B5EF4-FFF2-40B4-BE49-F238E27FC236}">
                  <a16:creationId xmlns:a16="http://schemas.microsoft.com/office/drawing/2014/main" id="{49EC1230-07B5-523B-27A3-629124DCC24E}"/>
                </a:ext>
              </a:extLst>
            </p:cNvPr>
            <p:cNvSpPr txBox="1"/>
            <p:nvPr/>
          </p:nvSpPr>
          <p:spPr>
            <a:xfrm>
              <a:off x="3350323" y="5519488"/>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analyseren</a:t>
              </a:r>
              <a:endParaRPr lang="nl-NL" sz="450" dirty="0">
                <a:solidFill>
                  <a:prstClr val="black"/>
                </a:solidFill>
                <a:latin typeface="Aptos" panose="02110004020202020204"/>
              </a:endParaRPr>
            </a:p>
          </p:txBody>
        </p:sp>
      </p:grpSp>
      <p:grpSp>
        <p:nvGrpSpPr>
          <p:cNvPr id="23" name="Groep 22">
            <a:extLst>
              <a:ext uri="{FF2B5EF4-FFF2-40B4-BE49-F238E27FC236}">
                <a16:creationId xmlns:a16="http://schemas.microsoft.com/office/drawing/2014/main" id="{CBCC846E-833D-FFF0-C6C2-0D6CC6640168}"/>
              </a:ext>
            </a:extLst>
          </p:cNvPr>
          <p:cNvGrpSpPr/>
          <p:nvPr/>
        </p:nvGrpSpPr>
        <p:grpSpPr>
          <a:xfrm>
            <a:off x="3244873" y="3682924"/>
            <a:ext cx="760550" cy="429997"/>
            <a:chOff x="4326497" y="4910562"/>
            <a:chExt cx="1014067" cy="573329"/>
          </a:xfrm>
        </p:grpSpPr>
        <p:sp>
          <p:nvSpPr>
            <p:cNvPr id="26" name="Rechthoek: afgeronde hoeken 25">
              <a:extLst>
                <a:ext uri="{FF2B5EF4-FFF2-40B4-BE49-F238E27FC236}">
                  <a16:creationId xmlns:a16="http://schemas.microsoft.com/office/drawing/2014/main" id="{F788AEBF-CFF8-43E5-16E5-218C64973F38}"/>
                </a:ext>
              </a:extLst>
            </p:cNvPr>
            <p:cNvSpPr/>
            <p:nvPr/>
          </p:nvSpPr>
          <p:spPr>
            <a:xfrm>
              <a:off x="4414853" y="4910562"/>
              <a:ext cx="854630"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27" name="Tekstvak 26">
              <a:extLst>
                <a:ext uri="{FF2B5EF4-FFF2-40B4-BE49-F238E27FC236}">
                  <a16:creationId xmlns:a16="http://schemas.microsoft.com/office/drawing/2014/main" id="{1EFD1CE4-D48B-1CA7-0E5D-162AD3465A42}"/>
                </a:ext>
              </a:extLst>
            </p:cNvPr>
            <p:cNvSpPr txBox="1"/>
            <p:nvPr/>
          </p:nvSpPr>
          <p:spPr>
            <a:xfrm>
              <a:off x="4522976" y="4979697"/>
              <a:ext cx="650179" cy="276999"/>
            </a:xfrm>
            <a:prstGeom prst="rect">
              <a:avLst/>
            </a:prstGeom>
            <a:noFill/>
          </p:spPr>
          <p:txBody>
            <a:bodyPr wrap="none" rtlCol="0">
              <a:spAutoFit/>
            </a:bodyPr>
            <a:lstStyle/>
            <a:p>
              <a:r>
                <a:rPr lang="nl-NL" sz="750" dirty="0">
                  <a:solidFill>
                    <a:prstClr val="black"/>
                  </a:solidFill>
                  <a:latin typeface="Aptos" panose="02110004020202020204"/>
                </a:rPr>
                <a:t>C.2.3.1</a:t>
              </a:r>
            </a:p>
          </p:txBody>
        </p:sp>
        <p:sp>
          <p:nvSpPr>
            <p:cNvPr id="28" name="Tekstvak 27">
              <a:extLst>
                <a:ext uri="{FF2B5EF4-FFF2-40B4-BE49-F238E27FC236}">
                  <a16:creationId xmlns:a16="http://schemas.microsoft.com/office/drawing/2014/main" id="{05F9B89F-452C-CB99-05D5-4932F3B06E46}"/>
                </a:ext>
              </a:extLst>
            </p:cNvPr>
            <p:cNvSpPr txBox="1"/>
            <p:nvPr/>
          </p:nvSpPr>
          <p:spPr>
            <a:xfrm>
              <a:off x="4326497" y="5083782"/>
              <a:ext cx="1014067"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Energietransport plannen en analyseren</a:t>
              </a:r>
              <a:endParaRPr lang="nl-NL" sz="450" dirty="0">
                <a:solidFill>
                  <a:prstClr val="black"/>
                </a:solidFill>
                <a:latin typeface="Aptos" panose="02110004020202020204"/>
              </a:endParaRPr>
            </a:p>
          </p:txBody>
        </p:sp>
      </p:grpSp>
      <p:grpSp>
        <p:nvGrpSpPr>
          <p:cNvPr id="29" name="Groep 28">
            <a:extLst>
              <a:ext uri="{FF2B5EF4-FFF2-40B4-BE49-F238E27FC236}">
                <a16:creationId xmlns:a16="http://schemas.microsoft.com/office/drawing/2014/main" id="{6CCA843C-9858-DD59-4541-FA2DB56F6F49}"/>
              </a:ext>
            </a:extLst>
          </p:cNvPr>
          <p:cNvGrpSpPr/>
          <p:nvPr/>
        </p:nvGrpSpPr>
        <p:grpSpPr>
          <a:xfrm>
            <a:off x="3882655" y="3679533"/>
            <a:ext cx="760550" cy="359280"/>
            <a:chOff x="5176873" y="4906044"/>
            <a:chExt cx="1014067" cy="479040"/>
          </a:xfrm>
        </p:grpSpPr>
        <p:sp>
          <p:nvSpPr>
            <p:cNvPr id="30" name="Rechthoek: afgeronde hoeken 29">
              <a:extLst>
                <a:ext uri="{FF2B5EF4-FFF2-40B4-BE49-F238E27FC236}">
                  <a16:creationId xmlns:a16="http://schemas.microsoft.com/office/drawing/2014/main" id="{B2C56630-7AAB-283A-2CE8-3EC62DB29466}"/>
                </a:ext>
              </a:extLst>
            </p:cNvPr>
            <p:cNvSpPr/>
            <p:nvPr/>
          </p:nvSpPr>
          <p:spPr>
            <a:xfrm>
              <a:off x="5323823" y="4906044"/>
              <a:ext cx="768767"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31" name="Tekstvak 30">
              <a:extLst>
                <a:ext uri="{FF2B5EF4-FFF2-40B4-BE49-F238E27FC236}">
                  <a16:creationId xmlns:a16="http://schemas.microsoft.com/office/drawing/2014/main" id="{0ADCD7A0-8921-6F86-E93A-848D62B58207}"/>
                </a:ext>
              </a:extLst>
            </p:cNvPr>
            <p:cNvSpPr txBox="1"/>
            <p:nvPr/>
          </p:nvSpPr>
          <p:spPr>
            <a:xfrm>
              <a:off x="5256150" y="4958085"/>
              <a:ext cx="650179" cy="276999"/>
            </a:xfrm>
            <a:prstGeom prst="rect">
              <a:avLst/>
            </a:prstGeom>
            <a:noFill/>
          </p:spPr>
          <p:txBody>
            <a:bodyPr wrap="none" rtlCol="0">
              <a:spAutoFit/>
            </a:bodyPr>
            <a:lstStyle/>
            <a:p>
              <a:r>
                <a:rPr lang="nl-NL" sz="750" dirty="0">
                  <a:solidFill>
                    <a:prstClr val="black"/>
                  </a:solidFill>
                  <a:latin typeface="Aptos" panose="02110004020202020204"/>
                </a:rPr>
                <a:t>C.2.1.3</a:t>
              </a:r>
            </a:p>
          </p:txBody>
        </p:sp>
        <p:sp>
          <p:nvSpPr>
            <p:cNvPr id="32" name="Tekstvak 31">
              <a:extLst>
                <a:ext uri="{FF2B5EF4-FFF2-40B4-BE49-F238E27FC236}">
                  <a16:creationId xmlns:a16="http://schemas.microsoft.com/office/drawing/2014/main" id="{E4385949-2C5A-3A89-A8B2-1064D6776B2A}"/>
                </a:ext>
              </a:extLst>
            </p:cNvPr>
            <p:cNvSpPr txBox="1"/>
            <p:nvPr/>
          </p:nvSpPr>
          <p:spPr>
            <a:xfrm>
              <a:off x="5176873" y="5073592"/>
              <a:ext cx="1014067"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Energietransport besturen</a:t>
              </a:r>
              <a:endParaRPr lang="nl-NL" sz="450" dirty="0">
                <a:solidFill>
                  <a:prstClr val="black"/>
                </a:solidFill>
                <a:latin typeface="Aptos" panose="02110004020202020204"/>
              </a:endParaRPr>
            </a:p>
          </p:txBody>
        </p:sp>
      </p:grpSp>
      <p:grpSp>
        <p:nvGrpSpPr>
          <p:cNvPr id="33" name="Groep 32">
            <a:extLst>
              <a:ext uri="{FF2B5EF4-FFF2-40B4-BE49-F238E27FC236}">
                <a16:creationId xmlns:a16="http://schemas.microsoft.com/office/drawing/2014/main" id="{D5ABF535-855C-2B17-751E-DEEE2659AEB5}"/>
              </a:ext>
            </a:extLst>
          </p:cNvPr>
          <p:cNvGrpSpPr/>
          <p:nvPr/>
        </p:nvGrpSpPr>
        <p:grpSpPr>
          <a:xfrm>
            <a:off x="3602687" y="3998475"/>
            <a:ext cx="580697" cy="396504"/>
            <a:chOff x="4803582" y="5331300"/>
            <a:chExt cx="774263" cy="528672"/>
          </a:xfrm>
        </p:grpSpPr>
        <p:sp>
          <p:nvSpPr>
            <p:cNvPr id="34" name="Rechthoek: afgeronde hoeken 33">
              <a:extLst>
                <a:ext uri="{FF2B5EF4-FFF2-40B4-BE49-F238E27FC236}">
                  <a16:creationId xmlns:a16="http://schemas.microsoft.com/office/drawing/2014/main" id="{67854AB6-C32E-B5C9-48A4-5ADAC8DF327E}"/>
                </a:ext>
              </a:extLst>
            </p:cNvPr>
            <p:cNvSpPr/>
            <p:nvPr/>
          </p:nvSpPr>
          <p:spPr>
            <a:xfrm>
              <a:off x="4843103" y="5331300"/>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35" name="Tekstvak 34">
              <a:extLst>
                <a:ext uri="{FF2B5EF4-FFF2-40B4-BE49-F238E27FC236}">
                  <a16:creationId xmlns:a16="http://schemas.microsoft.com/office/drawing/2014/main" id="{6A55F176-097D-2264-C4FB-1415E2536E19}"/>
                </a:ext>
              </a:extLst>
            </p:cNvPr>
            <p:cNvSpPr txBox="1"/>
            <p:nvPr/>
          </p:nvSpPr>
          <p:spPr>
            <a:xfrm>
              <a:off x="4882309" y="5331300"/>
              <a:ext cx="650179" cy="276999"/>
            </a:xfrm>
            <a:prstGeom prst="rect">
              <a:avLst/>
            </a:prstGeom>
            <a:noFill/>
          </p:spPr>
          <p:txBody>
            <a:bodyPr wrap="none" rtlCol="0">
              <a:spAutoFit/>
            </a:bodyPr>
            <a:lstStyle/>
            <a:p>
              <a:r>
                <a:rPr lang="nl-NL" sz="750" dirty="0">
                  <a:solidFill>
                    <a:prstClr val="black"/>
                  </a:solidFill>
                  <a:latin typeface="Aptos" panose="02110004020202020204"/>
                </a:rPr>
                <a:t>C.2.2.4</a:t>
              </a:r>
            </a:p>
          </p:txBody>
        </p:sp>
        <p:sp>
          <p:nvSpPr>
            <p:cNvPr id="36" name="Tekstvak 35">
              <a:extLst>
                <a:ext uri="{FF2B5EF4-FFF2-40B4-BE49-F238E27FC236}">
                  <a16:creationId xmlns:a16="http://schemas.microsoft.com/office/drawing/2014/main" id="{A822CAE8-C26A-4E40-DB16-05C4210FD310}"/>
                </a:ext>
              </a:extLst>
            </p:cNvPr>
            <p:cNvSpPr txBox="1"/>
            <p:nvPr/>
          </p:nvSpPr>
          <p:spPr>
            <a:xfrm>
              <a:off x="4803582" y="5459863"/>
              <a:ext cx="774263" cy="400109"/>
            </a:xfrm>
            <a:prstGeom prst="rect">
              <a:avLst/>
            </a:prstGeom>
            <a:noFill/>
          </p:spPr>
          <p:txBody>
            <a:bodyPr wrap="square" lIns="72000" rIns="72000">
              <a:spAutoFit/>
            </a:bodyPr>
            <a:lstStyle/>
            <a:p>
              <a:pPr algn="ctr"/>
              <a:r>
                <a:rPr lang="nl-NL" sz="450" dirty="0">
                  <a:solidFill>
                    <a:srgbClr val="333333"/>
                  </a:solidFill>
                  <a:latin typeface="Open Sans" panose="020B0606030504020204" pitchFamily="34" charset="0"/>
                </a:rPr>
                <a:t>Storingen en onderbrekingen oplossen</a:t>
              </a:r>
              <a:endParaRPr lang="nl-NL" sz="450" dirty="0">
                <a:solidFill>
                  <a:prstClr val="black"/>
                </a:solidFill>
                <a:latin typeface="Aptos" panose="02110004020202020204"/>
              </a:endParaRPr>
            </a:p>
          </p:txBody>
        </p:sp>
      </p:grpSp>
      <p:grpSp>
        <p:nvGrpSpPr>
          <p:cNvPr id="37" name="Groep 36">
            <a:extLst>
              <a:ext uri="{FF2B5EF4-FFF2-40B4-BE49-F238E27FC236}">
                <a16:creationId xmlns:a16="http://schemas.microsoft.com/office/drawing/2014/main" id="{322900E1-FDA5-89F1-4F68-B4F6A3ED0ADB}"/>
              </a:ext>
            </a:extLst>
          </p:cNvPr>
          <p:cNvGrpSpPr/>
          <p:nvPr/>
        </p:nvGrpSpPr>
        <p:grpSpPr>
          <a:xfrm>
            <a:off x="4608843" y="4026473"/>
            <a:ext cx="580697" cy="408281"/>
            <a:chOff x="6145123" y="5368627"/>
            <a:chExt cx="774263" cy="544374"/>
          </a:xfrm>
        </p:grpSpPr>
        <p:sp>
          <p:nvSpPr>
            <p:cNvPr id="38" name="Rechthoek: afgeronde hoeken 37">
              <a:extLst>
                <a:ext uri="{FF2B5EF4-FFF2-40B4-BE49-F238E27FC236}">
                  <a16:creationId xmlns:a16="http://schemas.microsoft.com/office/drawing/2014/main" id="{B023AC88-CFBC-AC81-F735-1373EF3A0657}"/>
                </a:ext>
              </a:extLst>
            </p:cNvPr>
            <p:cNvSpPr/>
            <p:nvPr/>
          </p:nvSpPr>
          <p:spPr>
            <a:xfrm>
              <a:off x="6169527" y="5385084"/>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39" name="Tekstvak 38">
              <a:extLst>
                <a:ext uri="{FF2B5EF4-FFF2-40B4-BE49-F238E27FC236}">
                  <a16:creationId xmlns:a16="http://schemas.microsoft.com/office/drawing/2014/main" id="{9D8D679B-2A51-0C43-1B34-D7A4D662B948}"/>
                </a:ext>
              </a:extLst>
            </p:cNvPr>
            <p:cNvSpPr txBox="1"/>
            <p:nvPr/>
          </p:nvSpPr>
          <p:spPr>
            <a:xfrm>
              <a:off x="6212080" y="5368627"/>
              <a:ext cx="650179" cy="276998"/>
            </a:xfrm>
            <a:prstGeom prst="rect">
              <a:avLst/>
            </a:prstGeom>
            <a:noFill/>
          </p:spPr>
          <p:txBody>
            <a:bodyPr wrap="none" rtlCol="0">
              <a:spAutoFit/>
            </a:bodyPr>
            <a:lstStyle/>
            <a:p>
              <a:r>
                <a:rPr lang="nl-NL" sz="750" dirty="0">
                  <a:solidFill>
                    <a:prstClr val="black"/>
                  </a:solidFill>
                  <a:latin typeface="Aptos" panose="02110004020202020204"/>
                </a:rPr>
                <a:t>C.2.1.4</a:t>
              </a:r>
            </a:p>
          </p:txBody>
        </p:sp>
        <p:sp>
          <p:nvSpPr>
            <p:cNvPr id="40" name="Tekstvak 39">
              <a:extLst>
                <a:ext uri="{FF2B5EF4-FFF2-40B4-BE49-F238E27FC236}">
                  <a16:creationId xmlns:a16="http://schemas.microsoft.com/office/drawing/2014/main" id="{99824CE2-166A-EBF1-3E65-F243C2B98462}"/>
                </a:ext>
              </a:extLst>
            </p:cNvPr>
            <p:cNvSpPr txBox="1"/>
            <p:nvPr/>
          </p:nvSpPr>
          <p:spPr>
            <a:xfrm>
              <a:off x="6145123" y="5512892"/>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bedienen op afstand </a:t>
              </a:r>
              <a:endParaRPr lang="nl-NL" sz="450" dirty="0">
                <a:solidFill>
                  <a:prstClr val="black"/>
                </a:solidFill>
                <a:latin typeface="Aptos" panose="02110004020202020204"/>
              </a:endParaRPr>
            </a:p>
          </p:txBody>
        </p:sp>
      </p:grpSp>
      <p:grpSp>
        <p:nvGrpSpPr>
          <p:cNvPr id="41" name="Groep 40">
            <a:extLst>
              <a:ext uri="{FF2B5EF4-FFF2-40B4-BE49-F238E27FC236}">
                <a16:creationId xmlns:a16="http://schemas.microsoft.com/office/drawing/2014/main" id="{FC896969-9D36-DC74-C73D-5292FBBA5D51}"/>
              </a:ext>
            </a:extLst>
          </p:cNvPr>
          <p:cNvGrpSpPr/>
          <p:nvPr/>
        </p:nvGrpSpPr>
        <p:grpSpPr>
          <a:xfrm>
            <a:off x="5937603" y="3779383"/>
            <a:ext cx="790340" cy="540000"/>
            <a:chOff x="7916803" y="5039179"/>
            <a:chExt cx="1053787" cy="720000"/>
          </a:xfrm>
        </p:grpSpPr>
        <p:sp>
          <p:nvSpPr>
            <p:cNvPr id="42" name="Rechthoek: afgeronde hoeken 41">
              <a:extLst>
                <a:ext uri="{FF2B5EF4-FFF2-40B4-BE49-F238E27FC236}">
                  <a16:creationId xmlns:a16="http://schemas.microsoft.com/office/drawing/2014/main" id="{56A63C21-BCFC-C443-A5BA-026E4FBCB6A8}"/>
                </a:ext>
              </a:extLst>
            </p:cNvPr>
            <p:cNvSpPr/>
            <p:nvPr/>
          </p:nvSpPr>
          <p:spPr>
            <a:xfrm>
              <a:off x="7948838" y="5049353"/>
              <a:ext cx="968150" cy="708627"/>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3" name="Tekstvak 42">
              <a:extLst>
                <a:ext uri="{FF2B5EF4-FFF2-40B4-BE49-F238E27FC236}">
                  <a16:creationId xmlns:a16="http://schemas.microsoft.com/office/drawing/2014/main" id="{548ABD24-4A15-A830-2F84-F216C8BDF291}"/>
                </a:ext>
              </a:extLst>
            </p:cNvPr>
            <p:cNvSpPr txBox="1"/>
            <p:nvPr/>
          </p:nvSpPr>
          <p:spPr>
            <a:xfrm>
              <a:off x="8103940" y="5039179"/>
              <a:ext cx="650179" cy="276999"/>
            </a:xfrm>
            <a:prstGeom prst="rect">
              <a:avLst/>
            </a:prstGeom>
            <a:noFill/>
          </p:spPr>
          <p:txBody>
            <a:bodyPr wrap="none" rtlCol="0">
              <a:spAutoFit/>
            </a:bodyPr>
            <a:lstStyle/>
            <a:p>
              <a:r>
                <a:rPr lang="nl-NL" sz="750" dirty="0">
                  <a:solidFill>
                    <a:prstClr val="black"/>
                  </a:solidFill>
                  <a:latin typeface="Aptos" panose="02110004020202020204"/>
                </a:rPr>
                <a:t>C.3.2.3</a:t>
              </a:r>
            </a:p>
          </p:txBody>
        </p:sp>
        <p:sp>
          <p:nvSpPr>
            <p:cNvPr id="44" name="Tekstvak 43">
              <a:extLst>
                <a:ext uri="{FF2B5EF4-FFF2-40B4-BE49-F238E27FC236}">
                  <a16:creationId xmlns:a16="http://schemas.microsoft.com/office/drawing/2014/main" id="{16944315-6E1F-44FA-EA16-B52C52463686}"/>
                </a:ext>
              </a:extLst>
            </p:cNvPr>
            <p:cNvSpPr txBox="1"/>
            <p:nvPr/>
          </p:nvSpPr>
          <p:spPr>
            <a:xfrm>
              <a:off x="7916803" y="5174403"/>
              <a:ext cx="1053787" cy="584776"/>
            </a:xfrm>
            <a:prstGeom prst="rect">
              <a:avLst/>
            </a:prstGeom>
            <a:noFill/>
          </p:spPr>
          <p:txBody>
            <a:bodyPr wrap="square" lIns="54000" rIns="54000">
              <a:spAutoFit/>
            </a:bodyPr>
            <a:lstStyle/>
            <a:p>
              <a:pPr algn="ctr"/>
              <a:r>
                <a:rPr lang="nl-NL" sz="450" dirty="0">
                  <a:solidFill>
                    <a:srgbClr val="333333"/>
                  </a:solidFill>
                  <a:latin typeface="Open Sans" panose="020B0606030504020204" pitchFamily="34" charset="0"/>
                </a:rPr>
                <a:t>Alternatieven voor mitigatie kwaliteitsrisico analyseren en mitigerende maatregelen bepalen</a:t>
              </a:r>
              <a:endParaRPr lang="nl-NL" sz="450" dirty="0">
                <a:solidFill>
                  <a:prstClr val="black"/>
                </a:solidFill>
                <a:latin typeface="Aptos" panose="02110004020202020204"/>
              </a:endParaRPr>
            </a:p>
          </p:txBody>
        </p:sp>
      </p:grpSp>
      <p:grpSp>
        <p:nvGrpSpPr>
          <p:cNvPr id="45" name="Groep 44">
            <a:extLst>
              <a:ext uri="{FF2B5EF4-FFF2-40B4-BE49-F238E27FC236}">
                <a16:creationId xmlns:a16="http://schemas.microsoft.com/office/drawing/2014/main" id="{E0F80ADE-EC21-EF0A-A0AC-D1BB48C88FBD}"/>
              </a:ext>
            </a:extLst>
          </p:cNvPr>
          <p:cNvGrpSpPr/>
          <p:nvPr/>
        </p:nvGrpSpPr>
        <p:grpSpPr>
          <a:xfrm>
            <a:off x="5280238" y="3360591"/>
            <a:ext cx="808781" cy="498582"/>
            <a:chOff x="7040316" y="4480788"/>
            <a:chExt cx="1078375" cy="664776"/>
          </a:xfrm>
        </p:grpSpPr>
        <p:sp>
          <p:nvSpPr>
            <p:cNvPr id="47" name="Rechthoek: afgeronde hoeken 46">
              <a:extLst>
                <a:ext uri="{FF2B5EF4-FFF2-40B4-BE49-F238E27FC236}">
                  <a16:creationId xmlns:a16="http://schemas.microsoft.com/office/drawing/2014/main" id="{3A438E38-AFB4-EF01-F04E-1C8FA2621AA3}"/>
                </a:ext>
              </a:extLst>
            </p:cNvPr>
            <p:cNvSpPr/>
            <p:nvPr/>
          </p:nvSpPr>
          <p:spPr>
            <a:xfrm>
              <a:off x="7093646" y="4480788"/>
              <a:ext cx="968151" cy="664776"/>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0" name="Tekstvak 49">
              <a:extLst>
                <a:ext uri="{FF2B5EF4-FFF2-40B4-BE49-F238E27FC236}">
                  <a16:creationId xmlns:a16="http://schemas.microsoft.com/office/drawing/2014/main" id="{99D90D8C-D0C1-E41B-637D-2B45521E8507}"/>
                </a:ext>
              </a:extLst>
            </p:cNvPr>
            <p:cNvSpPr txBox="1"/>
            <p:nvPr/>
          </p:nvSpPr>
          <p:spPr>
            <a:xfrm>
              <a:off x="7271459" y="4485380"/>
              <a:ext cx="650179" cy="276999"/>
            </a:xfrm>
            <a:prstGeom prst="rect">
              <a:avLst/>
            </a:prstGeom>
            <a:noFill/>
          </p:spPr>
          <p:txBody>
            <a:bodyPr wrap="none" rtlCol="0">
              <a:spAutoFit/>
            </a:bodyPr>
            <a:lstStyle/>
            <a:p>
              <a:r>
                <a:rPr lang="nl-NL" sz="750" dirty="0">
                  <a:solidFill>
                    <a:prstClr val="black"/>
                  </a:solidFill>
                  <a:latin typeface="Aptos" panose="02110004020202020204"/>
                </a:rPr>
                <a:t>C.3.2.5</a:t>
              </a:r>
            </a:p>
          </p:txBody>
        </p:sp>
        <p:sp>
          <p:nvSpPr>
            <p:cNvPr id="51" name="Tekstvak 50">
              <a:extLst>
                <a:ext uri="{FF2B5EF4-FFF2-40B4-BE49-F238E27FC236}">
                  <a16:creationId xmlns:a16="http://schemas.microsoft.com/office/drawing/2014/main" id="{D4AD801C-4B34-58D8-D9A5-345E04028B41}"/>
                </a:ext>
              </a:extLst>
            </p:cNvPr>
            <p:cNvSpPr txBox="1"/>
            <p:nvPr/>
          </p:nvSpPr>
          <p:spPr>
            <a:xfrm>
              <a:off x="7040316" y="4651467"/>
              <a:ext cx="1078375" cy="492443"/>
            </a:xfrm>
            <a:prstGeom prst="rect">
              <a:avLst/>
            </a:prstGeom>
            <a:noFill/>
          </p:spPr>
          <p:txBody>
            <a:bodyPr wrap="square" lIns="54000" rIns="54000">
              <a:spAutoFit/>
            </a:bodyPr>
            <a:lstStyle/>
            <a:p>
              <a:pPr algn="ctr"/>
              <a:r>
                <a:rPr lang="nl-NL" sz="450" dirty="0">
                  <a:solidFill>
                    <a:srgbClr val="333333"/>
                  </a:solidFill>
                  <a:latin typeface="Open Sans" panose="020B0606030504020204" pitchFamily="34" charset="0"/>
                </a:rPr>
                <a:t>Opdracht voor uitvoering van onderhoud en inspectie verstrekken en bewaken</a:t>
              </a:r>
              <a:endParaRPr lang="nl-NL" sz="450" dirty="0">
                <a:solidFill>
                  <a:prstClr val="black"/>
                </a:solidFill>
                <a:latin typeface="Aptos" panose="02110004020202020204"/>
              </a:endParaRPr>
            </a:p>
          </p:txBody>
        </p:sp>
      </p:grpSp>
      <p:grpSp>
        <p:nvGrpSpPr>
          <p:cNvPr id="52" name="Groep 51">
            <a:extLst>
              <a:ext uri="{FF2B5EF4-FFF2-40B4-BE49-F238E27FC236}">
                <a16:creationId xmlns:a16="http://schemas.microsoft.com/office/drawing/2014/main" id="{325533F8-E00D-2A34-D1D3-C5CC3BB80F8E}"/>
              </a:ext>
            </a:extLst>
          </p:cNvPr>
          <p:cNvGrpSpPr/>
          <p:nvPr/>
        </p:nvGrpSpPr>
        <p:grpSpPr>
          <a:xfrm>
            <a:off x="4606514" y="3360589"/>
            <a:ext cx="710877" cy="569736"/>
            <a:chOff x="6142017" y="4480788"/>
            <a:chExt cx="947835" cy="759648"/>
          </a:xfrm>
        </p:grpSpPr>
        <p:sp>
          <p:nvSpPr>
            <p:cNvPr id="53" name="Rechthoek: afgeronde hoeken 52">
              <a:extLst>
                <a:ext uri="{FF2B5EF4-FFF2-40B4-BE49-F238E27FC236}">
                  <a16:creationId xmlns:a16="http://schemas.microsoft.com/office/drawing/2014/main" id="{76600851-F76B-F2E0-11DE-39821EC5646F}"/>
                </a:ext>
              </a:extLst>
            </p:cNvPr>
            <p:cNvSpPr/>
            <p:nvPr/>
          </p:nvSpPr>
          <p:spPr>
            <a:xfrm>
              <a:off x="6255573" y="4480788"/>
              <a:ext cx="733586" cy="67304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4" name="Tekstvak 53">
              <a:extLst>
                <a:ext uri="{FF2B5EF4-FFF2-40B4-BE49-F238E27FC236}">
                  <a16:creationId xmlns:a16="http://schemas.microsoft.com/office/drawing/2014/main" id="{29B9892B-D041-A2B1-51BE-12A74E78D39A}"/>
                </a:ext>
              </a:extLst>
            </p:cNvPr>
            <p:cNvSpPr txBox="1"/>
            <p:nvPr/>
          </p:nvSpPr>
          <p:spPr>
            <a:xfrm>
              <a:off x="6439674" y="4499069"/>
              <a:ext cx="650178" cy="276999"/>
            </a:xfrm>
            <a:prstGeom prst="rect">
              <a:avLst/>
            </a:prstGeom>
            <a:noFill/>
          </p:spPr>
          <p:txBody>
            <a:bodyPr wrap="none" rtlCol="0">
              <a:spAutoFit/>
            </a:bodyPr>
            <a:lstStyle/>
            <a:p>
              <a:r>
                <a:rPr lang="nl-NL" sz="750" dirty="0">
                  <a:solidFill>
                    <a:prstClr val="black"/>
                  </a:solidFill>
                  <a:latin typeface="Aptos" panose="02110004020202020204"/>
                </a:rPr>
                <a:t>C.3.1.2</a:t>
              </a:r>
            </a:p>
          </p:txBody>
        </p:sp>
        <p:sp>
          <p:nvSpPr>
            <p:cNvPr id="55" name="Tekstvak 54">
              <a:extLst>
                <a:ext uri="{FF2B5EF4-FFF2-40B4-BE49-F238E27FC236}">
                  <a16:creationId xmlns:a16="http://schemas.microsoft.com/office/drawing/2014/main" id="{F209C007-C6E7-780F-1676-EE9C227A7039}"/>
                </a:ext>
              </a:extLst>
            </p:cNvPr>
            <p:cNvSpPr txBox="1"/>
            <p:nvPr/>
          </p:nvSpPr>
          <p:spPr>
            <a:xfrm>
              <a:off x="6142017" y="4655660"/>
              <a:ext cx="805764" cy="584776"/>
            </a:xfrm>
            <a:prstGeom prst="rect">
              <a:avLst/>
            </a:prstGeom>
            <a:noFill/>
          </p:spPr>
          <p:txBody>
            <a:bodyPr wrap="square" lIns="18000" rIns="18000">
              <a:spAutoFit/>
            </a:bodyPr>
            <a:lstStyle/>
            <a:p>
              <a:pPr algn="ctr"/>
              <a:r>
                <a:rPr lang="nl-NL" sz="450" dirty="0">
                  <a:solidFill>
                    <a:srgbClr val="333333"/>
                  </a:solidFill>
                  <a:latin typeface="Open Sans" panose="020B0606030504020204" pitchFamily="34" charset="0"/>
                </a:rPr>
                <a:t>Netrisico’s op capaciteit en/of functionaliteit bepalen en waarderen</a:t>
              </a:r>
              <a:endParaRPr lang="nl-NL" sz="450" dirty="0">
                <a:solidFill>
                  <a:prstClr val="black"/>
                </a:solidFill>
                <a:latin typeface="Aptos" panose="02110004020202020204"/>
              </a:endParaRPr>
            </a:p>
          </p:txBody>
        </p:sp>
      </p:grpSp>
      <p:grpSp>
        <p:nvGrpSpPr>
          <p:cNvPr id="57" name="Groep 56">
            <a:extLst>
              <a:ext uri="{FF2B5EF4-FFF2-40B4-BE49-F238E27FC236}">
                <a16:creationId xmlns:a16="http://schemas.microsoft.com/office/drawing/2014/main" id="{A80BDEF0-8E8A-EE96-5F0A-4AC67BDB4C20}"/>
              </a:ext>
            </a:extLst>
          </p:cNvPr>
          <p:cNvGrpSpPr/>
          <p:nvPr/>
        </p:nvGrpSpPr>
        <p:grpSpPr>
          <a:xfrm>
            <a:off x="5925818" y="2979576"/>
            <a:ext cx="580697" cy="363822"/>
            <a:chOff x="7901090" y="3972772"/>
            <a:chExt cx="774263" cy="485097"/>
          </a:xfrm>
        </p:grpSpPr>
        <p:sp>
          <p:nvSpPr>
            <p:cNvPr id="58" name="Rechthoek: afgeronde hoeken 57">
              <a:extLst>
                <a:ext uri="{FF2B5EF4-FFF2-40B4-BE49-F238E27FC236}">
                  <a16:creationId xmlns:a16="http://schemas.microsoft.com/office/drawing/2014/main" id="{E730C732-C19E-E59B-43EA-10840CB200F9}"/>
                </a:ext>
              </a:extLst>
            </p:cNvPr>
            <p:cNvSpPr/>
            <p:nvPr/>
          </p:nvSpPr>
          <p:spPr>
            <a:xfrm>
              <a:off x="7931225" y="3972772"/>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9" name="Tekstvak 58">
              <a:extLst>
                <a:ext uri="{FF2B5EF4-FFF2-40B4-BE49-F238E27FC236}">
                  <a16:creationId xmlns:a16="http://schemas.microsoft.com/office/drawing/2014/main" id="{ED53B736-8C77-E52C-4448-089F79B82C0D}"/>
                </a:ext>
              </a:extLst>
            </p:cNvPr>
            <p:cNvSpPr txBox="1"/>
            <p:nvPr/>
          </p:nvSpPr>
          <p:spPr>
            <a:xfrm>
              <a:off x="7981778" y="3978755"/>
              <a:ext cx="650179" cy="276999"/>
            </a:xfrm>
            <a:prstGeom prst="rect">
              <a:avLst/>
            </a:prstGeom>
            <a:noFill/>
          </p:spPr>
          <p:txBody>
            <a:bodyPr wrap="none" rtlCol="0">
              <a:spAutoFit/>
            </a:bodyPr>
            <a:lstStyle/>
            <a:p>
              <a:r>
                <a:rPr lang="nl-NL" sz="750" dirty="0">
                  <a:solidFill>
                    <a:prstClr val="black"/>
                  </a:solidFill>
                  <a:latin typeface="Aptos" panose="02110004020202020204"/>
                </a:rPr>
                <a:t>C.3.2.7</a:t>
              </a:r>
            </a:p>
          </p:txBody>
        </p:sp>
        <p:sp>
          <p:nvSpPr>
            <p:cNvPr id="60" name="Tekstvak 59">
              <a:extLst>
                <a:ext uri="{FF2B5EF4-FFF2-40B4-BE49-F238E27FC236}">
                  <a16:creationId xmlns:a16="http://schemas.microsoft.com/office/drawing/2014/main" id="{70124011-53F2-6929-C830-352253329528}"/>
                </a:ext>
              </a:extLst>
            </p:cNvPr>
            <p:cNvSpPr txBox="1"/>
            <p:nvPr/>
          </p:nvSpPr>
          <p:spPr>
            <a:xfrm>
              <a:off x="7901090" y="4150093"/>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Graafschade voorkomen</a:t>
              </a:r>
              <a:endParaRPr lang="nl-NL" sz="450" dirty="0">
                <a:solidFill>
                  <a:prstClr val="black"/>
                </a:solidFill>
                <a:latin typeface="Aptos" panose="02110004020202020204"/>
              </a:endParaRPr>
            </a:p>
          </p:txBody>
        </p:sp>
      </p:grpSp>
      <p:grpSp>
        <p:nvGrpSpPr>
          <p:cNvPr id="61" name="Groep 60">
            <a:extLst>
              <a:ext uri="{FF2B5EF4-FFF2-40B4-BE49-F238E27FC236}">
                <a16:creationId xmlns:a16="http://schemas.microsoft.com/office/drawing/2014/main" id="{190E6DC2-4D54-F63A-490F-ACD71E261BE0}"/>
              </a:ext>
            </a:extLst>
          </p:cNvPr>
          <p:cNvGrpSpPr/>
          <p:nvPr/>
        </p:nvGrpSpPr>
        <p:grpSpPr>
          <a:xfrm>
            <a:off x="4455329" y="2632032"/>
            <a:ext cx="925377" cy="551340"/>
            <a:chOff x="5940438" y="3509377"/>
            <a:chExt cx="1233836" cy="735120"/>
          </a:xfrm>
        </p:grpSpPr>
        <p:sp>
          <p:nvSpPr>
            <p:cNvPr id="62" name="Rechthoek: afgeronde hoeken 61">
              <a:extLst>
                <a:ext uri="{FF2B5EF4-FFF2-40B4-BE49-F238E27FC236}">
                  <a16:creationId xmlns:a16="http://schemas.microsoft.com/office/drawing/2014/main" id="{17919020-A103-B022-AB41-BB53DE656304}"/>
                </a:ext>
              </a:extLst>
            </p:cNvPr>
            <p:cNvSpPr/>
            <p:nvPr/>
          </p:nvSpPr>
          <p:spPr>
            <a:xfrm>
              <a:off x="6030709" y="3509377"/>
              <a:ext cx="1087049" cy="664477"/>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3" name="Tekstvak 62">
              <a:extLst>
                <a:ext uri="{FF2B5EF4-FFF2-40B4-BE49-F238E27FC236}">
                  <a16:creationId xmlns:a16="http://schemas.microsoft.com/office/drawing/2014/main" id="{1A2A6D12-52A5-FFF7-310F-16520CA3A94E}"/>
                </a:ext>
              </a:extLst>
            </p:cNvPr>
            <p:cNvSpPr txBox="1"/>
            <p:nvPr/>
          </p:nvSpPr>
          <p:spPr>
            <a:xfrm>
              <a:off x="6348551" y="3539648"/>
              <a:ext cx="650179" cy="276999"/>
            </a:xfrm>
            <a:prstGeom prst="rect">
              <a:avLst/>
            </a:prstGeom>
            <a:noFill/>
          </p:spPr>
          <p:txBody>
            <a:bodyPr wrap="none" rtlCol="0">
              <a:spAutoFit/>
            </a:bodyPr>
            <a:lstStyle/>
            <a:p>
              <a:r>
                <a:rPr lang="nl-NL" sz="750" dirty="0">
                  <a:solidFill>
                    <a:prstClr val="black"/>
                  </a:solidFill>
                  <a:latin typeface="Aptos" panose="02110004020202020204"/>
                </a:rPr>
                <a:t>C.3.1.3</a:t>
              </a:r>
            </a:p>
          </p:txBody>
        </p:sp>
        <p:sp>
          <p:nvSpPr>
            <p:cNvPr id="449" name="Tekstvak 448">
              <a:extLst>
                <a:ext uri="{FF2B5EF4-FFF2-40B4-BE49-F238E27FC236}">
                  <a16:creationId xmlns:a16="http://schemas.microsoft.com/office/drawing/2014/main" id="{E0372E4B-10A4-3323-943A-38E9667FA14A}"/>
                </a:ext>
              </a:extLst>
            </p:cNvPr>
            <p:cNvSpPr txBox="1"/>
            <p:nvPr/>
          </p:nvSpPr>
          <p:spPr>
            <a:xfrm>
              <a:off x="5940438" y="3659721"/>
              <a:ext cx="1233836" cy="584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Alternatieven voor mitigatie risico op capaciteit en/of functionaliteit analyseren en mitigerende maatregelen bepalen</a:t>
              </a:r>
              <a:endParaRPr lang="nl-NL" sz="450" dirty="0">
                <a:solidFill>
                  <a:prstClr val="black"/>
                </a:solidFill>
                <a:latin typeface="Aptos" panose="02110004020202020204"/>
              </a:endParaRPr>
            </a:p>
          </p:txBody>
        </p:sp>
      </p:grpSp>
      <p:grpSp>
        <p:nvGrpSpPr>
          <p:cNvPr id="450" name="Groep 449">
            <a:extLst>
              <a:ext uri="{FF2B5EF4-FFF2-40B4-BE49-F238E27FC236}">
                <a16:creationId xmlns:a16="http://schemas.microsoft.com/office/drawing/2014/main" id="{3D0BEEC8-BAD0-1C09-2BEC-EB2FB08D76CF}"/>
              </a:ext>
            </a:extLst>
          </p:cNvPr>
          <p:cNvGrpSpPr/>
          <p:nvPr/>
        </p:nvGrpSpPr>
        <p:grpSpPr>
          <a:xfrm>
            <a:off x="5317687" y="2085213"/>
            <a:ext cx="580697" cy="492890"/>
            <a:chOff x="7090248" y="2780284"/>
            <a:chExt cx="774263" cy="657186"/>
          </a:xfrm>
        </p:grpSpPr>
        <p:sp>
          <p:nvSpPr>
            <p:cNvPr id="451" name="Rechthoek: afgeronde hoeken 450">
              <a:extLst>
                <a:ext uri="{FF2B5EF4-FFF2-40B4-BE49-F238E27FC236}">
                  <a16:creationId xmlns:a16="http://schemas.microsoft.com/office/drawing/2014/main" id="{2D3C348B-12A9-CE74-8DB7-DA69774709D5}"/>
                </a:ext>
              </a:extLst>
            </p:cNvPr>
            <p:cNvSpPr/>
            <p:nvPr/>
          </p:nvSpPr>
          <p:spPr>
            <a:xfrm>
              <a:off x="7110587" y="2780284"/>
              <a:ext cx="733586" cy="613222"/>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53" name="Tekstvak 452">
              <a:extLst>
                <a:ext uri="{FF2B5EF4-FFF2-40B4-BE49-F238E27FC236}">
                  <a16:creationId xmlns:a16="http://schemas.microsoft.com/office/drawing/2014/main" id="{996E1F27-3D1F-3DF3-9FE2-77B3A7B0CCA6}"/>
                </a:ext>
              </a:extLst>
            </p:cNvPr>
            <p:cNvSpPr txBox="1"/>
            <p:nvPr/>
          </p:nvSpPr>
          <p:spPr>
            <a:xfrm>
              <a:off x="7182267" y="2794635"/>
              <a:ext cx="650179" cy="276998"/>
            </a:xfrm>
            <a:prstGeom prst="rect">
              <a:avLst/>
            </a:prstGeom>
            <a:noFill/>
          </p:spPr>
          <p:txBody>
            <a:bodyPr wrap="none" rtlCol="0">
              <a:spAutoFit/>
            </a:bodyPr>
            <a:lstStyle/>
            <a:p>
              <a:r>
                <a:rPr lang="nl-NL" sz="750" dirty="0">
                  <a:solidFill>
                    <a:prstClr val="black"/>
                  </a:solidFill>
                  <a:latin typeface="Aptos" panose="02110004020202020204"/>
                </a:rPr>
                <a:t>C.3.1.8</a:t>
              </a:r>
            </a:p>
          </p:txBody>
        </p:sp>
        <p:sp>
          <p:nvSpPr>
            <p:cNvPr id="454" name="Tekstvak 453">
              <a:extLst>
                <a:ext uri="{FF2B5EF4-FFF2-40B4-BE49-F238E27FC236}">
                  <a16:creationId xmlns:a16="http://schemas.microsoft.com/office/drawing/2014/main" id="{AD8DEF3C-2700-94BF-F404-32CC49560DCE}"/>
                </a:ext>
              </a:extLst>
            </p:cNvPr>
            <p:cNvSpPr txBox="1"/>
            <p:nvPr/>
          </p:nvSpPr>
          <p:spPr>
            <a:xfrm>
              <a:off x="7090248" y="2945028"/>
              <a:ext cx="774263" cy="492442"/>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 voor netaanpassing verstrekken en bewaken</a:t>
              </a:r>
              <a:endParaRPr lang="nl-NL" sz="450" dirty="0">
                <a:solidFill>
                  <a:prstClr val="black"/>
                </a:solidFill>
                <a:latin typeface="Aptos" panose="02110004020202020204"/>
              </a:endParaRPr>
            </a:p>
          </p:txBody>
        </p:sp>
      </p:grpSp>
      <p:grpSp>
        <p:nvGrpSpPr>
          <p:cNvPr id="456" name="Groep 455">
            <a:extLst>
              <a:ext uri="{FF2B5EF4-FFF2-40B4-BE49-F238E27FC236}">
                <a16:creationId xmlns:a16="http://schemas.microsoft.com/office/drawing/2014/main" id="{DF39A4C1-1B4E-0185-B96F-86AC168C98D6}"/>
              </a:ext>
            </a:extLst>
          </p:cNvPr>
          <p:cNvGrpSpPr/>
          <p:nvPr/>
        </p:nvGrpSpPr>
        <p:grpSpPr>
          <a:xfrm>
            <a:off x="6066580" y="2172126"/>
            <a:ext cx="580697" cy="395850"/>
            <a:chOff x="8088771" y="2896169"/>
            <a:chExt cx="774263" cy="527800"/>
          </a:xfrm>
        </p:grpSpPr>
        <p:sp>
          <p:nvSpPr>
            <p:cNvPr id="457" name="Rechthoek: afgeronde hoeken 456">
              <a:extLst>
                <a:ext uri="{FF2B5EF4-FFF2-40B4-BE49-F238E27FC236}">
                  <a16:creationId xmlns:a16="http://schemas.microsoft.com/office/drawing/2014/main" id="{82D2756E-1461-0B1B-8FF5-18D08A06FF32}"/>
                </a:ext>
              </a:extLst>
            </p:cNvPr>
            <p:cNvSpPr/>
            <p:nvPr/>
          </p:nvSpPr>
          <p:spPr>
            <a:xfrm>
              <a:off x="8113384" y="2933342"/>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59" name="Tekstvak 458">
              <a:extLst>
                <a:ext uri="{FF2B5EF4-FFF2-40B4-BE49-F238E27FC236}">
                  <a16:creationId xmlns:a16="http://schemas.microsoft.com/office/drawing/2014/main" id="{C5873E0D-FC9F-DA17-0443-3621FFDE27F4}"/>
                </a:ext>
              </a:extLst>
            </p:cNvPr>
            <p:cNvSpPr txBox="1"/>
            <p:nvPr/>
          </p:nvSpPr>
          <p:spPr>
            <a:xfrm>
              <a:off x="8151458" y="2896169"/>
              <a:ext cx="650179" cy="276998"/>
            </a:xfrm>
            <a:prstGeom prst="rect">
              <a:avLst/>
            </a:prstGeom>
            <a:noFill/>
          </p:spPr>
          <p:txBody>
            <a:bodyPr wrap="none" rtlCol="0">
              <a:spAutoFit/>
            </a:bodyPr>
            <a:lstStyle/>
            <a:p>
              <a:r>
                <a:rPr lang="nl-NL" sz="750" dirty="0">
                  <a:solidFill>
                    <a:prstClr val="black"/>
                  </a:solidFill>
                  <a:latin typeface="Aptos" panose="02110004020202020204"/>
                </a:rPr>
                <a:t>C.5.2.2</a:t>
              </a:r>
            </a:p>
          </p:txBody>
        </p:sp>
        <p:sp>
          <p:nvSpPr>
            <p:cNvPr id="460" name="Tekstvak 459">
              <a:extLst>
                <a:ext uri="{FF2B5EF4-FFF2-40B4-BE49-F238E27FC236}">
                  <a16:creationId xmlns:a16="http://schemas.microsoft.com/office/drawing/2014/main" id="{9FFC6FDB-0C36-C5C5-C256-BC79BEC17E3B}"/>
                </a:ext>
              </a:extLst>
            </p:cNvPr>
            <p:cNvSpPr txBox="1"/>
            <p:nvPr/>
          </p:nvSpPr>
          <p:spPr>
            <a:xfrm>
              <a:off x="8088771" y="3023860"/>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Opdrachten geven aan uitvoering</a:t>
              </a:r>
              <a:endParaRPr lang="nl-NL" sz="450" dirty="0">
                <a:solidFill>
                  <a:prstClr val="black"/>
                </a:solidFill>
                <a:latin typeface="Aptos" panose="02110004020202020204"/>
              </a:endParaRPr>
            </a:p>
          </p:txBody>
        </p:sp>
      </p:grpSp>
      <p:grpSp>
        <p:nvGrpSpPr>
          <p:cNvPr id="462" name="Groep 461">
            <a:extLst>
              <a:ext uri="{FF2B5EF4-FFF2-40B4-BE49-F238E27FC236}">
                <a16:creationId xmlns:a16="http://schemas.microsoft.com/office/drawing/2014/main" id="{481FBB20-9CCF-589E-3409-E34E1241BC24}"/>
              </a:ext>
            </a:extLst>
          </p:cNvPr>
          <p:cNvGrpSpPr/>
          <p:nvPr/>
        </p:nvGrpSpPr>
        <p:grpSpPr>
          <a:xfrm>
            <a:off x="6777505" y="2209293"/>
            <a:ext cx="627588" cy="359280"/>
            <a:chOff x="9036670" y="2945724"/>
            <a:chExt cx="836784" cy="479040"/>
          </a:xfrm>
        </p:grpSpPr>
        <p:sp>
          <p:nvSpPr>
            <p:cNvPr id="463" name="Rechthoek: afgeronde hoeken 462">
              <a:extLst>
                <a:ext uri="{FF2B5EF4-FFF2-40B4-BE49-F238E27FC236}">
                  <a16:creationId xmlns:a16="http://schemas.microsoft.com/office/drawing/2014/main" id="{34E6BA99-2490-19F8-BD47-5DC4D04978E1}"/>
                </a:ext>
              </a:extLst>
            </p:cNvPr>
            <p:cNvSpPr/>
            <p:nvPr/>
          </p:nvSpPr>
          <p:spPr>
            <a:xfrm>
              <a:off x="9097691" y="2945724"/>
              <a:ext cx="696823" cy="479040"/>
            </a:xfrm>
            <a:prstGeom prst="roundRect">
              <a:avLst/>
            </a:prstGeom>
            <a:solidFill>
              <a:srgbClr val="FFFFCC"/>
            </a:solidFill>
            <a:ln w="3175" cap="flat" cmpd="sng" algn="ctr">
              <a:solidFill>
                <a:srgbClr val="CC9900"/>
              </a:solidFill>
              <a:prstDash val="solid"/>
            </a:ln>
            <a:effectLst/>
          </p:spPr>
          <p:txBody>
            <a:bodyPr rot="0" spcFirstLastPara="0" vert="horz" wrap="square" lIns="20250" tIns="25718" rIns="2025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64" name="Tekstvak 463">
              <a:extLst>
                <a:ext uri="{FF2B5EF4-FFF2-40B4-BE49-F238E27FC236}">
                  <a16:creationId xmlns:a16="http://schemas.microsoft.com/office/drawing/2014/main" id="{AA6858D4-E000-FB3C-7C3B-1B136D2F6B4A}"/>
                </a:ext>
              </a:extLst>
            </p:cNvPr>
            <p:cNvSpPr txBox="1"/>
            <p:nvPr/>
          </p:nvSpPr>
          <p:spPr>
            <a:xfrm>
              <a:off x="9128725" y="2976137"/>
              <a:ext cx="650179" cy="276999"/>
            </a:xfrm>
            <a:prstGeom prst="rect">
              <a:avLst/>
            </a:prstGeom>
            <a:noFill/>
          </p:spPr>
          <p:txBody>
            <a:bodyPr wrap="none" rtlCol="0">
              <a:spAutoFit/>
            </a:bodyPr>
            <a:lstStyle/>
            <a:p>
              <a:r>
                <a:rPr lang="nl-NL" sz="750" dirty="0">
                  <a:solidFill>
                    <a:prstClr val="black"/>
                  </a:solidFill>
                  <a:latin typeface="Aptos" panose="02110004020202020204"/>
                </a:rPr>
                <a:t>C.5.3.5</a:t>
              </a:r>
            </a:p>
          </p:txBody>
        </p:sp>
        <p:sp>
          <p:nvSpPr>
            <p:cNvPr id="466" name="Tekstvak 465">
              <a:extLst>
                <a:ext uri="{FF2B5EF4-FFF2-40B4-BE49-F238E27FC236}">
                  <a16:creationId xmlns:a16="http://schemas.microsoft.com/office/drawing/2014/main" id="{0843F088-7D89-F374-44C5-72AA0BF0BFCF}"/>
                </a:ext>
              </a:extLst>
            </p:cNvPr>
            <p:cNvSpPr txBox="1"/>
            <p:nvPr/>
          </p:nvSpPr>
          <p:spPr>
            <a:xfrm>
              <a:off x="9036670" y="3114715"/>
              <a:ext cx="836784" cy="307776"/>
            </a:xfrm>
            <a:prstGeom prst="rect">
              <a:avLst/>
            </a:prstGeom>
            <a:noFill/>
          </p:spPr>
          <p:txBody>
            <a:bodyPr wrap="square" lIns="72000" rIns="72000">
              <a:spAutoFit/>
            </a:bodyPr>
            <a:lstStyle/>
            <a:p>
              <a:pPr algn="ctr"/>
              <a:r>
                <a:rPr lang="nl-NL" sz="450" dirty="0">
                  <a:solidFill>
                    <a:srgbClr val="333333"/>
                  </a:solidFill>
                  <a:latin typeface="Open Sans" panose="020B0606030504020204" pitchFamily="34" charset="0"/>
                </a:rPr>
                <a:t>Werkzaamheden uitvoeren</a:t>
              </a:r>
              <a:endParaRPr lang="nl-NL" sz="450" dirty="0">
                <a:solidFill>
                  <a:prstClr val="black"/>
                </a:solidFill>
                <a:latin typeface="Aptos" panose="02110004020202020204"/>
              </a:endParaRPr>
            </a:p>
          </p:txBody>
        </p:sp>
      </p:grpSp>
      <p:grpSp>
        <p:nvGrpSpPr>
          <p:cNvPr id="467" name="Groep 466">
            <a:extLst>
              <a:ext uri="{FF2B5EF4-FFF2-40B4-BE49-F238E27FC236}">
                <a16:creationId xmlns:a16="http://schemas.microsoft.com/office/drawing/2014/main" id="{6353FF17-7C2C-4A46-BCCE-455EB4A98A2D}"/>
              </a:ext>
            </a:extLst>
          </p:cNvPr>
          <p:cNvGrpSpPr/>
          <p:nvPr/>
        </p:nvGrpSpPr>
        <p:grpSpPr>
          <a:xfrm>
            <a:off x="7827295" y="2093387"/>
            <a:ext cx="678744" cy="403557"/>
            <a:chOff x="10436395" y="2791183"/>
            <a:chExt cx="904992" cy="538076"/>
          </a:xfrm>
        </p:grpSpPr>
        <p:sp>
          <p:nvSpPr>
            <p:cNvPr id="468" name="Rechthoek: afgeronde hoeken 467">
              <a:extLst>
                <a:ext uri="{FF2B5EF4-FFF2-40B4-BE49-F238E27FC236}">
                  <a16:creationId xmlns:a16="http://schemas.microsoft.com/office/drawing/2014/main" id="{15F1B065-05BA-F658-AFBF-8E3661953F71}"/>
                </a:ext>
              </a:extLst>
            </p:cNvPr>
            <p:cNvSpPr/>
            <p:nvPr/>
          </p:nvSpPr>
          <p:spPr>
            <a:xfrm>
              <a:off x="10524169" y="2806869"/>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70" name="Tekstvak 469">
              <a:extLst>
                <a:ext uri="{FF2B5EF4-FFF2-40B4-BE49-F238E27FC236}">
                  <a16:creationId xmlns:a16="http://schemas.microsoft.com/office/drawing/2014/main" id="{1B0008C6-6F1E-E6BE-3403-FBC218C46D52}"/>
                </a:ext>
              </a:extLst>
            </p:cNvPr>
            <p:cNvSpPr txBox="1"/>
            <p:nvPr/>
          </p:nvSpPr>
          <p:spPr>
            <a:xfrm>
              <a:off x="10591954" y="2791183"/>
              <a:ext cx="650179" cy="276998"/>
            </a:xfrm>
            <a:prstGeom prst="rect">
              <a:avLst/>
            </a:prstGeom>
            <a:noFill/>
          </p:spPr>
          <p:txBody>
            <a:bodyPr wrap="none" rtlCol="0">
              <a:spAutoFit/>
            </a:bodyPr>
            <a:lstStyle/>
            <a:p>
              <a:r>
                <a:rPr lang="nl-NL" sz="750" dirty="0">
                  <a:solidFill>
                    <a:prstClr val="black"/>
                  </a:solidFill>
                  <a:latin typeface="Aptos" panose="02110004020202020204"/>
                </a:rPr>
                <a:t>C.3.1.9</a:t>
              </a:r>
            </a:p>
          </p:txBody>
        </p:sp>
        <p:sp>
          <p:nvSpPr>
            <p:cNvPr id="471" name="Tekstvak 470">
              <a:extLst>
                <a:ext uri="{FF2B5EF4-FFF2-40B4-BE49-F238E27FC236}">
                  <a16:creationId xmlns:a16="http://schemas.microsoft.com/office/drawing/2014/main" id="{4C3C5864-2397-6E75-336B-88F01CB2464A}"/>
                </a:ext>
              </a:extLst>
            </p:cNvPr>
            <p:cNvSpPr txBox="1"/>
            <p:nvPr/>
          </p:nvSpPr>
          <p:spPr>
            <a:xfrm>
              <a:off x="10436395" y="2929150"/>
              <a:ext cx="904992" cy="400109"/>
            </a:xfrm>
            <a:prstGeom prst="rect">
              <a:avLst/>
            </a:prstGeom>
            <a:noFill/>
          </p:spPr>
          <p:txBody>
            <a:bodyPr wrap="square" lIns="72000" rIns="72000">
              <a:spAutoFit/>
            </a:bodyPr>
            <a:lstStyle/>
            <a:p>
              <a:pPr algn="ctr"/>
              <a:r>
                <a:rPr lang="nl-NL" sz="450" dirty="0">
                  <a:solidFill>
                    <a:srgbClr val="333333"/>
                  </a:solidFill>
                  <a:latin typeface="Open Sans" panose="020B0606030504020204" pitchFamily="34" charset="0"/>
                </a:rPr>
                <a:t>Netcomponent in levenscyclusbeheer opnemen</a:t>
              </a:r>
              <a:endParaRPr lang="nl-NL" sz="450" dirty="0">
                <a:solidFill>
                  <a:prstClr val="black"/>
                </a:solidFill>
                <a:latin typeface="Aptos" panose="02110004020202020204"/>
              </a:endParaRPr>
            </a:p>
          </p:txBody>
        </p:sp>
      </p:grpSp>
      <p:grpSp>
        <p:nvGrpSpPr>
          <p:cNvPr id="472" name="Groep 471">
            <a:extLst>
              <a:ext uri="{FF2B5EF4-FFF2-40B4-BE49-F238E27FC236}">
                <a16:creationId xmlns:a16="http://schemas.microsoft.com/office/drawing/2014/main" id="{28203EE9-1C3A-BE74-2781-86477DC41BC1}"/>
              </a:ext>
            </a:extLst>
          </p:cNvPr>
          <p:cNvGrpSpPr/>
          <p:nvPr/>
        </p:nvGrpSpPr>
        <p:grpSpPr>
          <a:xfrm>
            <a:off x="7858391" y="925184"/>
            <a:ext cx="642658" cy="487143"/>
            <a:chOff x="10477855" y="1233579"/>
            <a:chExt cx="856878" cy="649524"/>
          </a:xfrm>
        </p:grpSpPr>
        <p:sp>
          <p:nvSpPr>
            <p:cNvPr id="474" name="Rechthoek: afgeronde hoeken 473">
              <a:extLst>
                <a:ext uri="{FF2B5EF4-FFF2-40B4-BE49-F238E27FC236}">
                  <a16:creationId xmlns:a16="http://schemas.microsoft.com/office/drawing/2014/main" id="{9DA36000-4C2C-0B29-629E-0D23BD18DF46}"/>
                </a:ext>
              </a:extLst>
            </p:cNvPr>
            <p:cNvSpPr/>
            <p:nvPr/>
          </p:nvSpPr>
          <p:spPr>
            <a:xfrm>
              <a:off x="10524124" y="1233579"/>
              <a:ext cx="790943" cy="649524"/>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75" name="Tekstvak 474">
              <a:extLst>
                <a:ext uri="{FF2B5EF4-FFF2-40B4-BE49-F238E27FC236}">
                  <a16:creationId xmlns:a16="http://schemas.microsoft.com/office/drawing/2014/main" id="{CBCF43E8-F2F8-AB0E-B40B-87FB6FC996A8}"/>
                </a:ext>
              </a:extLst>
            </p:cNvPr>
            <p:cNvSpPr txBox="1"/>
            <p:nvPr/>
          </p:nvSpPr>
          <p:spPr>
            <a:xfrm>
              <a:off x="10580816" y="1242950"/>
              <a:ext cx="650179" cy="276999"/>
            </a:xfrm>
            <a:prstGeom prst="rect">
              <a:avLst/>
            </a:prstGeom>
            <a:noFill/>
          </p:spPr>
          <p:txBody>
            <a:bodyPr wrap="none" rtlCol="0">
              <a:spAutoFit/>
            </a:bodyPr>
            <a:lstStyle/>
            <a:p>
              <a:r>
                <a:rPr lang="nl-NL" sz="750" dirty="0">
                  <a:solidFill>
                    <a:prstClr val="black"/>
                  </a:solidFill>
                  <a:latin typeface="Aptos" panose="02110004020202020204"/>
                </a:rPr>
                <a:t>C.2.1.5</a:t>
              </a:r>
            </a:p>
          </p:txBody>
        </p:sp>
        <p:sp>
          <p:nvSpPr>
            <p:cNvPr id="477" name="Tekstvak 476">
              <a:extLst>
                <a:ext uri="{FF2B5EF4-FFF2-40B4-BE49-F238E27FC236}">
                  <a16:creationId xmlns:a16="http://schemas.microsoft.com/office/drawing/2014/main" id="{9BC75869-72D9-9D1D-43A5-3ACB8AD17B96}"/>
                </a:ext>
              </a:extLst>
            </p:cNvPr>
            <p:cNvSpPr txBox="1"/>
            <p:nvPr/>
          </p:nvSpPr>
          <p:spPr>
            <a:xfrm>
              <a:off x="10477855" y="1389322"/>
              <a:ext cx="856878"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Energienetten opnemen in de besturing van energietransport</a:t>
              </a:r>
              <a:endParaRPr lang="nl-NL" sz="450" dirty="0">
                <a:solidFill>
                  <a:prstClr val="black"/>
                </a:solidFill>
                <a:latin typeface="Aptos" panose="02110004020202020204"/>
              </a:endParaRPr>
            </a:p>
          </p:txBody>
        </p:sp>
      </p:grpSp>
      <p:grpSp>
        <p:nvGrpSpPr>
          <p:cNvPr id="478" name="Groep 477">
            <a:extLst>
              <a:ext uri="{FF2B5EF4-FFF2-40B4-BE49-F238E27FC236}">
                <a16:creationId xmlns:a16="http://schemas.microsoft.com/office/drawing/2014/main" id="{5577CB4F-E73D-CC99-E134-6A52966FAD52}"/>
              </a:ext>
            </a:extLst>
          </p:cNvPr>
          <p:cNvGrpSpPr/>
          <p:nvPr/>
        </p:nvGrpSpPr>
        <p:grpSpPr>
          <a:xfrm>
            <a:off x="6324126" y="1568907"/>
            <a:ext cx="580697" cy="405146"/>
            <a:chOff x="8432165" y="2091873"/>
            <a:chExt cx="774263" cy="540194"/>
          </a:xfrm>
        </p:grpSpPr>
        <p:sp>
          <p:nvSpPr>
            <p:cNvPr id="479" name="Rechthoek: afgeronde hoeken 478">
              <a:extLst>
                <a:ext uri="{FF2B5EF4-FFF2-40B4-BE49-F238E27FC236}">
                  <a16:creationId xmlns:a16="http://schemas.microsoft.com/office/drawing/2014/main" id="{BF886D9D-F37D-8C5C-3FF5-AD568B3C1168}"/>
                </a:ext>
              </a:extLst>
            </p:cNvPr>
            <p:cNvSpPr/>
            <p:nvPr/>
          </p:nvSpPr>
          <p:spPr>
            <a:xfrm>
              <a:off x="8466243" y="2091873"/>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80" name="Tekstvak 479">
              <a:extLst>
                <a:ext uri="{FF2B5EF4-FFF2-40B4-BE49-F238E27FC236}">
                  <a16:creationId xmlns:a16="http://schemas.microsoft.com/office/drawing/2014/main" id="{DF257D68-B682-ABA9-87D3-7F20E35B802C}"/>
                </a:ext>
              </a:extLst>
            </p:cNvPr>
            <p:cNvSpPr txBox="1"/>
            <p:nvPr/>
          </p:nvSpPr>
          <p:spPr>
            <a:xfrm>
              <a:off x="8483079" y="2111716"/>
              <a:ext cx="650179" cy="276999"/>
            </a:xfrm>
            <a:prstGeom prst="rect">
              <a:avLst/>
            </a:prstGeom>
            <a:noFill/>
          </p:spPr>
          <p:txBody>
            <a:bodyPr wrap="none" rtlCol="0">
              <a:spAutoFit/>
            </a:bodyPr>
            <a:lstStyle/>
            <a:p>
              <a:r>
                <a:rPr lang="nl-NL" sz="750" dirty="0">
                  <a:solidFill>
                    <a:prstClr val="black"/>
                  </a:solidFill>
                  <a:latin typeface="Aptos" panose="02110004020202020204"/>
                </a:rPr>
                <a:t>C.2.2.5</a:t>
              </a:r>
            </a:p>
          </p:txBody>
        </p:sp>
        <p:sp>
          <p:nvSpPr>
            <p:cNvPr id="482" name="Tekstvak 481">
              <a:extLst>
                <a:ext uri="{FF2B5EF4-FFF2-40B4-BE49-F238E27FC236}">
                  <a16:creationId xmlns:a16="http://schemas.microsoft.com/office/drawing/2014/main" id="{296CDF31-86AC-AE1A-04C9-8A8C0417CBAF}"/>
                </a:ext>
              </a:extLst>
            </p:cNvPr>
            <p:cNvSpPr txBox="1"/>
            <p:nvPr/>
          </p:nvSpPr>
          <p:spPr>
            <a:xfrm>
              <a:off x="8432165" y="2231958"/>
              <a:ext cx="774263" cy="400109"/>
            </a:xfrm>
            <a:prstGeom prst="rect">
              <a:avLst/>
            </a:prstGeom>
            <a:noFill/>
          </p:spPr>
          <p:txBody>
            <a:bodyPr wrap="square" lIns="54000" rIns="54000">
              <a:spAutoFit/>
            </a:bodyPr>
            <a:lstStyle/>
            <a:p>
              <a:pPr algn="ctr"/>
              <a:r>
                <a:rPr lang="nl-NL" sz="450" dirty="0">
                  <a:solidFill>
                    <a:srgbClr val="333333"/>
                  </a:solidFill>
                  <a:latin typeface="Open Sans" panose="020B0606030504020204" pitchFamily="34" charset="0"/>
                </a:rPr>
                <a:t>Definitief herstel storingen initiëren</a:t>
              </a:r>
              <a:endParaRPr lang="nl-NL" sz="450" dirty="0">
                <a:solidFill>
                  <a:prstClr val="black"/>
                </a:solidFill>
                <a:latin typeface="Aptos" panose="02110004020202020204"/>
              </a:endParaRPr>
            </a:p>
          </p:txBody>
        </p:sp>
      </p:grpSp>
      <p:grpSp>
        <p:nvGrpSpPr>
          <p:cNvPr id="483" name="Groep 482">
            <a:extLst>
              <a:ext uri="{FF2B5EF4-FFF2-40B4-BE49-F238E27FC236}">
                <a16:creationId xmlns:a16="http://schemas.microsoft.com/office/drawing/2014/main" id="{7CD5E6A1-D81E-B26D-3722-0429053AE031}"/>
              </a:ext>
            </a:extLst>
          </p:cNvPr>
          <p:cNvGrpSpPr/>
          <p:nvPr/>
        </p:nvGrpSpPr>
        <p:grpSpPr>
          <a:xfrm>
            <a:off x="5525306" y="1567093"/>
            <a:ext cx="580697" cy="359279"/>
            <a:chOff x="7367069" y="2089457"/>
            <a:chExt cx="774262" cy="479039"/>
          </a:xfrm>
        </p:grpSpPr>
        <p:sp>
          <p:nvSpPr>
            <p:cNvPr id="484" name="Rechthoek: afgeronde hoeken 483">
              <a:extLst>
                <a:ext uri="{FF2B5EF4-FFF2-40B4-BE49-F238E27FC236}">
                  <a16:creationId xmlns:a16="http://schemas.microsoft.com/office/drawing/2014/main" id="{5D29378B-9D8D-0D3D-AE80-DBA79AA4ABB7}"/>
                </a:ext>
              </a:extLst>
            </p:cNvPr>
            <p:cNvSpPr/>
            <p:nvPr/>
          </p:nvSpPr>
          <p:spPr>
            <a:xfrm>
              <a:off x="7385770" y="2089457"/>
              <a:ext cx="733586" cy="479039"/>
            </a:xfrm>
            <a:prstGeom prst="roundRect">
              <a:avLst/>
            </a:prstGeom>
            <a:solidFill>
              <a:srgbClr val="FF9797"/>
            </a:solidFill>
            <a:ln w="3175" cap="flat" cmpd="sng" algn="ctr">
              <a:solidFill>
                <a:srgbClr val="C00000"/>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86" name="Tekstvak 485">
              <a:extLst>
                <a:ext uri="{FF2B5EF4-FFF2-40B4-BE49-F238E27FC236}">
                  <a16:creationId xmlns:a16="http://schemas.microsoft.com/office/drawing/2014/main" id="{DA37E5F7-2EB2-484B-0BC6-FD4741120FC4}"/>
                </a:ext>
              </a:extLst>
            </p:cNvPr>
            <p:cNvSpPr txBox="1"/>
            <p:nvPr/>
          </p:nvSpPr>
          <p:spPr>
            <a:xfrm>
              <a:off x="7437686" y="2111716"/>
              <a:ext cx="650178" cy="276999"/>
            </a:xfrm>
            <a:prstGeom prst="rect">
              <a:avLst/>
            </a:prstGeom>
            <a:noFill/>
          </p:spPr>
          <p:txBody>
            <a:bodyPr wrap="none" rtlCol="0">
              <a:spAutoFit/>
            </a:bodyPr>
            <a:lstStyle/>
            <a:p>
              <a:r>
                <a:rPr lang="nl-NL" sz="750" dirty="0">
                  <a:solidFill>
                    <a:prstClr val="black"/>
                  </a:solidFill>
                  <a:latin typeface="Aptos" panose="02110004020202020204"/>
                </a:rPr>
                <a:t>C.3.2.6</a:t>
              </a:r>
            </a:p>
          </p:txBody>
        </p:sp>
        <p:sp>
          <p:nvSpPr>
            <p:cNvPr id="487" name="Tekstvak 486">
              <a:extLst>
                <a:ext uri="{FF2B5EF4-FFF2-40B4-BE49-F238E27FC236}">
                  <a16:creationId xmlns:a16="http://schemas.microsoft.com/office/drawing/2014/main" id="{F5A4C0FE-42F8-5A27-0B97-473AA7546844}"/>
                </a:ext>
              </a:extLst>
            </p:cNvPr>
            <p:cNvSpPr txBox="1"/>
            <p:nvPr/>
          </p:nvSpPr>
          <p:spPr>
            <a:xfrm>
              <a:off x="7367069" y="2243818"/>
              <a:ext cx="774262"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onderzoeken</a:t>
              </a:r>
              <a:endParaRPr lang="nl-NL" sz="450" dirty="0">
                <a:solidFill>
                  <a:prstClr val="black"/>
                </a:solidFill>
                <a:latin typeface="Aptos" panose="02110004020202020204"/>
              </a:endParaRPr>
            </a:p>
          </p:txBody>
        </p:sp>
      </p:grpSp>
      <p:grpSp>
        <p:nvGrpSpPr>
          <p:cNvPr id="489" name="Groep 488">
            <a:extLst>
              <a:ext uri="{FF2B5EF4-FFF2-40B4-BE49-F238E27FC236}">
                <a16:creationId xmlns:a16="http://schemas.microsoft.com/office/drawing/2014/main" id="{9176B9BF-DA65-F878-A468-6A08C8C23701}"/>
              </a:ext>
            </a:extLst>
          </p:cNvPr>
          <p:cNvGrpSpPr/>
          <p:nvPr/>
        </p:nvGrpSpPr>
        <p:grpSpPr>
          <a:xfrm>
            <a:off x="3323653" y="1745257"/>
            <a:ext cx="580697" cy="474482"/>
            <a:chOff x="4431537" y="2327011"/>
            <a:chExt cx="774263" cy="632643"/>
          </a:xfrm>
        </p:grpSpPr>
        <p:sp>
          <p:nvSpPr>
            <p:cNvPr id="490" name="Rechthoek: afgeronde hoeken 489">
              <a:extLst>
                <a:ext uri="{FF2B5EF4-FFF2-40B4-BE49-F238E27FC236}">
                  <a16:creationId xmlns:a16="http://schemas.microsoft.com/office/drawing/2014/main" id="{7197694C-B727-A155-23F8-8DA99B3038CE}"/>
                </a:ext>
              </a:extLst>
            </p:cNvPr>
            <p:cNvSpPr/>
            <p:nvPr/>
          </p:nvSpPr>
          <p:spPr>
            <a:xfrm>
              <a:off x="4468803" y="2338020"/>
              <a:ext cx="696823" cy="575203"/>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91" name="Tekstvak 490">
              <a:extLst>
                <a:ext uri="{FF2B5EF4-FFF2-40B4-BE49-F238E27FC236}">
                  <a16:creationId xmlns:a16="http://schemas.microsoft.com/office/drawing/2014/main" id="{FD11C27D-2C99-9D04-D43F-D4EE8EEAE49B}"/>
                </a:ext>
              </a:extLst>
            </p:cNvPr>
            <p:cNvSpPr txBox="1"/>
            <p:nvPr/>
          </p:nvSpPr>
          <p:spPr>
            <a:xfrm>
              <a:off x="4546281" y="2327011"/>
              <a:ext cx="650179" cy="276999"/>
            </a:xfrm>
            <a:prstGeom prst="rect">
              <a:avLst/>
            </a:prstGeom>
            <a:noFill/>
          </p:spPr>
          <p:txBody>
            <a:bodyPr wrap="none" rtlCol="0">
              <a:spAutoFit/>
            </a:bodyPr>
            <a:lstStyle/>
            <a:p>
              <a:r>
                <a:rPr lang="nl-NL" sz="750" dirty="0">
                  <a:solidFill>
                    <a:prstClr val="black"/>
                  </a:solidFill>
                  <a:latin typeface="Aptos" panose="02110004020202020204"/>
                </a:rPr>
                <a:t>C.6.4.1</a:t>
              </a:r>
            </a:p>
          </p:txBody>
        </p:sp>
        <p:sp>
          <p:nvSpPr>
            <p:cNvPr id="492" name="Tekstvak 491">
              <a:extLst>
                <a:ext uri="{FF2B5EF4-FFF2-40B4-BE49-F238E27FC236}">
                  <a16:creationId xmlns:a16="http://schemas.microsoft.com/office/drawing/2014/main" id="{201C3933-4C93-4E55-3075-36666D48F881}"/>
                </a:ext>
              </a:extLst>
            </p:cNvPr>
            <p:cNvSpPr txBox="1"/>
            <p:nvPr/>
          </p:nvSpPr>
          <p:spPr>
            <a:xfrm>
              <a:off x="4431537" y="2467211"/>
              <a:ext cx="774263" cy="492443"/>
            </a:xfrm>
            <a:prstGeom prst="rect">
              <a:avLst/>
            </a:prstGeom>
            <a:noFill/>
          </p:spPr>
          <p:txBody>
            <a:bodyPr wrap="square" lIns="72000" rIns="72000">
              <a:spAutoFit/>
            </a:bodyPr>
            <a:lstStyle/>
            <a:p>
              <a:pPr algn="ctr"/>
              <a:r>
                <a:rPr lang="nl-NL" sz="450" dirty="0">
                  <a:solidFill>
                    <a:srgbClr val="333333"/>
                  </a:solidFill>
                  <a:latin typeface="Open Sans" panose="020B0606030504020204" pitchFamily="34" charset="0"/>
                </a:rPr>
                <a:t>Netbeheerdata beschikbaar maken voor derden</a:t>
              </a:r>
              <a:endParaRPr lang="nl-NL" sz="450" dirty="0">
                <a:solidFill>
                  <a:prstClr val="black"/>
                </a:solidFill>
                <a:latin typeface="Aptos" panose="02110004020202020204"/>
              </a:endParaRPr>
            </a:p>
          </p:txBody>
        </p:sp>
      </p:grpSp>
      <p:grpSp>
        <p:nvGrpSpPr>
          <p:cNvPr id="493" name="Groep 492">
            <a:extLst>
              <a:ext uri="{FF2B5EF4-FFF2-40B4-BE49-F238E27FC236}">
                <a16:creationId xmlns:a16="http://schemas.microsoft.com/office/drawing/2014/main" id="{1CD778A7-022A-15FF-3AEB-52231FDEBAEF}"/>
              </a:ext>
            </a:extLst>
          </p:cNvPr>
          <p:cNvGrpSpPr/>
          <p:nvPr/>
        </p:nvGrpSpPr>
        <p:grpSpPr>
          <a:xfrm>
            <a:off x="3960865" y="1395614"/>
            <a:ext cx="580697" cy="413034"/>
            <a:chOff x="5281152" y="1860817"/>
            <a:chExt cx="774263" cy="550711"/>
          </a:xfrm>
        </p:grpSpPr>
        <p:sp>
          <p:nvSpPr>
            <p:cNvPr id="495" name="Rechthoek: afgeronde hoeken 494">
              <a:extLst>
                <a:ext uri="{FF2B5EF4-FFF2-40B4-BE49-F238E27FC236}">
                  <a16:creationId xmlns:a16="http://schemas.microsoft.com/office/drawing/2014/main" id="{7FD9F87C-A454-8880-41D1-B872A504A5D1}"/>
                </a:ext>
              </a:extLst>
            </p:cNvPr>
            <p:cNvSpPr/>
            <p:nvPr/>
          </p:nvSpPr>
          <p:spPr>
            <a:xfrm>
              <a:off x="5308100" y="189334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496" name="Tekstvak 495">
              <a:extLst>
                <a:ext uri="{FF2B5EF4-FFF2-40B4-BE49-F238E27FC236}">
                  <a16:creationId xmlns:a16="http://schemas.microsoft.com/office/drawing/2014/main" id="{52800846-1FCD-A1A8-6CE3-FD07788C9A44}"/>
                </a:ext>
              </a:extLst>
            </p:cNvPr>
            <p:cNvSpPr txBox="1"/>
            <p:nvPr/>
          </p:nvSpPr>
          <p:spPr>
            <a:xfrm>
              <a:off x="5366301" y="1860817"/>
              <a:ext cx="650179" cy="276998"/>
            </a:xfrm>
            <a:prstGeom prst="rect">
              <a:avLst/>
            </a:prstGeom>
            <a:noFill/>
          </p:spPr>
          <p:txBody>
            <a:bodyPr wrap="none" rtlCol="0">
              <a:spAutoFit/>
            </a:bodyPr>
            <a:lstStyle/>
            <a:p>
              <a:r>
                <a:rPr lang="nl-NL" sz="750" dirty="0">
                  <a:solidFill>
                    <a:prstClr val="black"/>
                  </a:solidFill>
                  <a:latin typeface="Aptos" panose="02110004020202020204"/>
                </a:rPr>
                <a:t>C.6.2.1</a:t>
              </a:r>
            </a:p>
          </p:txBody>
        </p:sp>
        <p:sp>
          <p:nvSpPr>
            <p:cNvPr id="498" name="Tekstvak 497">
              <a:extLst>
                <a:ext uri="{FF2B5EF4-FFF2-40B4-BE49-F238E27FC236}">
                  <a16:creationId xmlns:a16="http://schemas.microsoft.com/office/drawing/2014/main" id="{630C7AE5-C0AA-5207-5310-D04942700F78}"/>
                </a:ext>
              </a:extLst>
            </p:cNvPr>
            <p:cNvSpPr txBox="1"/>
            <p:nvPr/>
          </p:nvSpPr>
          <p:spPr>
            <a:xfrm>
              <a:off x="5281152" y="2011419"/>
              <a:ext cx="774263" cy="400109"/>
            </a:xfrm>
            <a:prstGeom prst="rect">
              <a:avLst/>
            </a:prstGeom>
            <a:noFill/>
          </p:spPr>
          <p:txBody>
            <a:bodyPr wrap="square" lIns="72000" rIns="72000">
              <a:spAutoFit/>
            </a:bodyPr>
            <a:lstStyle/>
            <a:p>
              <a:pPr algn="ctr"/>
              <a:r>
                <a:rPr lang="nl-NL" sz="450" dirty="0">
                  <a:solidFill>
                    <a:srgbClr val="333333"/>
                  </a:solidFill>
                  <a:latin typeface="Open Sans" panose="020B0606030504020204" pitchFamily="34" charset="0"/>
                </a:rPr>
                <a:t>Aansluitingen/ allocatiepunten beheren</a:t>
              </a:r>
              <a:endParaRPr lang="nl-NL" sz="450" dirty="0">
                <a:solidFill>
                  <a:prstClr val="black"/>
                </a:solidFill>
                <a:latin typeface="Aptos" panose="02110004020202020204"/>
              </a:endParaRPr>
            </a:p>
          </p:txBody>
        </p:sp>
      </p:grpSp>
      <p:grpSp>
        <p:nvGrpSpPr>
          <p:cNvPr id="499" name="Groep 498">
            <a:extLst>
              <a:ext uri="{FF2B5EF4-FFF2-40B4-BE49-F238E27FC236}">
                <a16:creationId xmlns:a16="http://schemas.microsoft.com/office/drawing/2014/main" id="{33EC164E-09F7-74B7-BA0C-545625B71227}"/>
              </a:ext>
            </a:extLst>
          </p:cNvPr>
          <p:cNvGrpSpPr/>
          <p:nvPr/>
        </p:nvGrpSpPr>
        <p:grpSpPr>
          <a:xfrm>
            <a:off x="4078364" y="1972553"/>
            <a:ext cx="580697" cy="396904"/>
            <a:chOff x="5437818" y="2630069"/>
            <a:chExt cx="774263" cy="529205"/>
          </a:xfrm>
        </p:grpSpPr>
        <p:sp>
          <p:nvSpPr>
            <p:cNvPr id="501" name="Rechthoek: afgeronde hoeken 500">
              <a:extLst>
                <a:ext uri="{FF2B5EF4-FFF2-40B4-BE49-F238E27FC236}">
                  <a16:creationId xmlns:a16="http://schemas.microsoft.com/office/drawing/2014/main" id="{97F8585A-D498-26BD-9F59-4D491A1034B4}"/>
                </a:ext>
              </a:extLst>
            </p:cNvPr>
            <p:cNvSpPr/>
            <p:nvPr/>
          </p:nvSpPr>
          <p:spPr>
            <a:xfrm>
              <a:off x="5468209" y="263969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02" name="Tekstvak 501">
              <a:extLst>
                <a:ext uri="{FF2B5EF4-FFF2-40B4-BE49-F238E27FC236}">
                  <a16:creationId xmlns:a16="http://schemas.microsoft.com/office/drawing/2014/main" id="{F01ACCC7-3C35-7262-F646-D02AAE5E87E6}"/>
                </a:ext>
              </a:extLst>
            </p:cNvPr>
            <p:cNvSpPr txBox="1"/>
            <p:nvPr/>
          </p:nvSpPr>
          <p:spPr>
            <a:xfrm>
              <a:off x="5513159" y="2630069"/>
              <a:ext cx="650179" cy="276999"/>
            </a:xfrm>
            <a:prstGeom prst="rect">
              <a:avLst/>
            </a:prstGeom>
            <a:noFill/>
          </p:spPr>
          <p:txBody>
            <a:bodyPr wrap="none" rtlCol="0">
              <a:spAutoFit/>
            </a:bodyPr>
            <a:lstStyle/>
            <a:p>
              <a:r>
                <a:rPr lang="nl-NL" sz="750" dirty="0">
                  <a:solidFill>
                    <a:prstClr val="black"/>
                  </a:solidFill>
                  <a:latin typeface="Aptos" panose="02110004020202020204"/>
                </a:rPr>
                <a:t>C.6.1.2</a:t>
              </a:r>
            </a:p>
          </p:txBody>
        </p:sp>
        <p:sp>
          <p:nvSpPr>
            <p:cNvPr id="504" name="Tekstvak 503">
              <a:extLst>
                <a:ext uri="{FF2B5EF4-FFF2-40B4-BE49-F238E27FC236}">
                  <a16:creationId xmlns:a16="http://schemas.microsoft.com/office/drawing/2014/main" id="{E618A679-0E84-B78C-9D06-18B5D587BE4E}"/>
                </a:ext>
              </a:extLst>
            </p:cNvPr>
            <p:cNvSpPr txBox="1"/>
            <p:nvPr/>
          </p:nvSpPr>
          <p:spPr>
            <a:xfrm>
              <a:off x="5437818" y="2759165"/>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Vragen van marktpartijen afhandelen</a:t>
              </a:r>
              <a:endParaRPr lang="nl-NL" sz="450" dirty="0">
                <a:solidFill>
                  <a:prstClr val="black"/>
                </a:solidFill>
                <a:latin typeface="Aptos" panose="02110004020202020204"/>
              </a:endParaRPr>
            </a:p>
          </p:txBody>
        </p:sp>
      </p:grpSp>
      <p:grpSp>
        <p:nvGrpSpPr>
          <p:cNvPr id="505" name="Groep 504">
            <a:extLst>
              <a:ext uri="{FF2B5EF4-FFF2-40B4-BE49-F238E27FC236}">
                <a16:creationId xmlns:a16="http://schemas.microsoft.com/office/drawing/2014/main" id="{4F173077-638D-FA14-F167-548AADF86CBA}"/>
              </a:ext>
            </a:extLst>
          </p:cNvPr>
          <p:cNvGrpSpPr/>
          <p:nvPr/>
        </p:nvGrpSpPr>
        <p:grpSpPr>
          <a:xfrm>
            <a:off x="4670110" y="1501278"/>
            <a:ext cx="622598" cy="403820"/>
            <a:chOff x="6226813" y="2001701"/>
            <a:chExt cx="830131" cy="538426"/>
          </a:xfrm>
        </p:grpSpPr>
        <p:sp>
          <p:nvSpPr>
            <p:cNvPr id="506" name="Rechthoek: afgeronde hoeken 505">
              <a:extLst>
                <a:ext uri="{FF2B5EF4-FFF2-40B4-BE49-F238E27FC236}">
                  <a16:creationId xmlns:a16="http://schemas.microsoft.com/office/drawing/2014/main" id="{D021F557-B39F-5C7B-556E-EF98470F5995}"/>
                </a:ext>
              </a:extLst>
            </p:cNvPr>
            <p:cNvSpPr/>
            <p:nvPr/>
          </p:nvSpPr>
          <p:spPr>
            <a:xfrm>
              <a:off x="6285298" y="2001701"/>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07" name="Tekstvak 506">
              <a:extLst>
                <a:ext uri="{FF2B5EF4-FFF2-40B4-BE49-F238E27FC236}">
                  <a16:creationId xmlns:a16="http://schemas.microsoft.com/office/drawing/2014/main" id="{570753B3-5355-6D2D-FDAF-7033F25CB87E}"/>
                </a:ext>
              </a:extLst>
            </p:cNvPr>
            <p:cNvSpPr txBox="1"/>
            <p:nvPr/>
          </p:nvSpPr>
          <p:spPr>
            <a:xfrm>
              <a:off x="6329160" y="2008966"/>
              <a:ext cx="650179" cy="276999"/>
            </a:xfrm>
            <a:prstGeom prst="rect">
              <a:avLst/>
            </a:prstGeom>
            <a:noFill/>
          </p:spPr>
          <p:txBody>
            <a:bodyPr wrap="none" rtlCol="0">
              <a:spAutoFit/>
            </a:bodyPr>
            <a:lstStyle/>
            <a:p>
              <a:r>
                <a:rPr lang="nl-NL" sz="750" dirty="0">
                  <a:solidFill>
                    <a:prstClr val="black"/>
                  </a:solidFill>
                  <a:latin typeface="Aptos" panose="02110004020202020204"/>
                </a:rPr>
                <a:t>C.6.2.2</a:t>
              </a:r>
            </a:p>
          </p:txBody>
        </p:sp>
        <p:sp>
          <p:nvSpPr>
            <p:cNvPr id="508" name="Tekstvak 507">
              <a:extLst>
                <a:ext uri="{FF2B5EF4-FFF2-40B4-BE49-F238E27FC236}">
                  <a16:creationId xmlns:a16="http://schemas.microsoft.com/office/drawing/2014/main" id="{3A7719F6-B175-0172-09BF-D76D474A4B52}"/>
                </a:ext>
              </a:extLst>
            </p:cNvPr>
            <p:cNvSpPr txBox="1"/>
            <p:nvPr/>
          </p:nvSpPr>
          <p:spPr>
            <a:xfrm>
              <a:off x="6226813" y="2140018"/>
              <a:ext cx="830131" cy="400109"/>
            </a:xfrm>
            <a:prstGeom prst="rect">
              <a:avLst/>
            </a:prstGeom>
            <a:noFill/>
          </p:spPr>
          <p:txBody>
            <a:bodyPr wrap="square" lIns="18000" rIns="18000">
              <a:spAutoFit/>
            </a:bodyPr>
            <a:lstStyle/>
            <a:p>
              <a:pPr algn="ctr"/>
              <a:r>
                <a:rPr lang="nl-NL" sz="450" dirty="0">
                  <a:solidFill>
                    <a:srgbClr val="333333"/>
                  </a:solidFill>
                  <a:latin typeface="Open Sans" panose="020B0606030504020204" pitchFamily="34" charset="0"/>
                </a:rPr>
                <a:t>Installaties achter aansluitingen beheren</a:t>
              </a:r>
              <a:endParaRPr lang="nl-NL" sz="450" dirty="0">
                <a:solidFill>
                  <a:prstClr val="black"/>
                </a:solidFill>
                <a:latin typeface="Aptos" panose="02110004020202020204"/>
              </a:endParaRPr>
            </a:p>
          </p:txBody>
        </p:sp>
      </p:grpSp>
      <p:grpSp>
        <p:nvGrpSpPr>
          <p:cNvPr id="509" name="Groep 508">
            <a:extLst>
              <a:ext uri="{FF2B5EF4-FFF2-40B4-BE49-F238E27FC236}">
                <a16:creationId xmlns:a16="http://schemas.microsoft.com/office/drawing/2014/main" id="{BC02A86C-8CC7-F6B6-E579-0C01E6B60A6F}"/>
              </a:ext>
            </a:extLst>
          </p:cNvPr>
          <p:cNvGrpSpPr/>
          <p:nvPr/>
        </p:nvGrpSpPr>
        <p:grpSpPr>
          <a:xfrm>
            <a:off x="960559" y="3639543"/>
            <a:ext cx="580697" cy="371625"/>
            <a:chOff x="1280744" y="4852724"/>
            <a:chExt cx="774263" cy="495500"/>
          </a:xfrm>
        </p:grpSpPr>
        <p:sp>
          <p:nvSpPr>
            <p:cNvPr id="510" name="Rechthoek: afgeronde hoeken 509">
              <a:extLst>
                <a:ext uri="{FF2B5EF4-FFF2-40B4-BE49-F238E27FC236}">
                  <a16:creationId xmlns:a16="http://schemas.microsoft.com/office/drawing/2014/main" id="{4D843D67-9DA3-CDE3-F410-6A3266DA8D6B}"/>
                </a:ext>
              </a:extLst>
            </p:cNvPr>
            <p:cNvSpPr/>
            <p:nvPr/>
          </p:nvSpPr>
          <p:spPr>
            <a:xfrm>
              <a:off x="1345647" y="4852724"/>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511" name="Tekstvak 510">
              <a:extLst>
                <a:ext uri="{FF2B5EF4-FFF2-40B4-BE49-F238E27FC236}">
                  <a16:creationId xmlns:a16="http://schemas.microsoft.com/office/drawing/2014/main" id="{FC54E9AD-FBA2-5D28-8A12-9487E1FE44C3}"/>
                </a:ext>
              </a:extLst>
            </p:cNvPr>
            <p:cNvSpPr txBox="1"/>
            <p:nvPr/>
          </p:nvSpPr>
          <p:spPr>
            <a:xfrm>
              <a:off x="1363277" y="4895861"/>
              <a:ext cx="650179" cy="276999"/>
            </a:xfrm>
            <a:prstGeom prst="rect">
              <a:avLst/>
            </a:prstGeom>
            <a:noFill/>
          </p:spPr>
          <p:txBody>
            <a:bodyPr wrap="none" rtlCol="0">
              <a:spAutoFit/>
            </a:bodyPr>
            <a:lstStyle/>
            <a:p>
              <a:r>
                <a:rPr lang="nl-NL" sz="750" dirty="0">
                  <a:solidFill>
                    <a:prstClr val="black"/>
                  </a:solidFill>
                  <a:latin typeface="Aptos" panose="02110004020202020204"/>
                </a:rPr>
                <a:t>C.2.2.1</a:t>
              </a:r>
            </a:p>
          </p:txBody>
        </p:sp>
        <p:sp>
          <p:nvSpPr>
            <p:cNvPr id="64" name="Tekstvak 63">
              <a:extLst>
                <a:ext uri="{FF2B5EF4-FFF2-40B4-BE49-F238E27FC236}">
                  <a16:creationId xmlns:a16="http://schemas.microsoft.com/office/drawing/2014/main" id="{BA23770D-B2B5-5CAE-1BD7-A2135A95FB00}"/>
                </a:ext>
              </a:extLst>
            </p:cNvPr>
            <p:cNvSpPr txBox="1"/>
            <p:nvPr/>
          </p:nvSpPr>
          <p:spPr>
            <a:xfrm>
              <a:off x="1280744" y="5040448"/>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Storingen classificeren</a:t>
              </a:r>
              <a:endParaRPr lang="nl-NL" sz="450" dirty="0">
                <a:solidFill>
                  <a:prstClr val="black"/>
                </a:solidFill>
                <a:latin typeface="Aptos" panose="02110004020202020204"/>
              </a:endParaRPr>
            </a:p>
          </p:txBody>
        </p:sp>
      </p:grpSp>
      <p:grpSp>
        <p:nvGrpSpPr>
          <p:cNvPr id="65" name="Groep 64">
            <a:extLst>
              <a:ext uri="{FF2B5EF4-FFF2-40B4-BE49-F238E27FC236}">
                <a16:creationId xmlns:a16="http://schemas.microsoft.com/office/drawing/2014/main" id="{F97D6F1F-88D1-E8AF-4EFD-F4057078A7DF}"/>
              </a:ext>
            </a:extLst>
          </p:cNvPr>
          <p:cNvGrpSpPr/>
          <p:nvPr/>
        </p:nvGrpSpPr>
        <p:grpSpPr>
          <a:xfrm>
            <a:off x="1236540" y="3108102"/>
            <a:ext cx="587291" cy="399102"/>
            <a:chOff x="1648718" y="4144136"/>
            <a:chExt cx="783054" cy="532136"/>
          </a:xfrm>
        </p:grpSpPr>
        <p:sp>
          <p:nvSpPr>
            <p:cNvPr id="66" name="Rechthoek: afgeronde hoeken 65">
              <a:extLst>
                <a:ext uri="{FF2B5EF4-FFF2-40B4-BE49-F238E27FC236}">
                  <a16:creationId xmlns:a16="http://schemas.microsoft.com/office/drawing/2014/main" id="{A7FAEE97-3097-960C-7749-B6302ED67268}"/>
                </a:ext>
              </a:extLst>
            </p:cNvPr>
            <p:cNvSpPr/>
            <p:nvPr/>
          </p:nvSpPr>
          <p:spPr>
            <a:xfrm>
              <a:off x="1734949" y="4144136"/>
              <a:ext cx="696823" cy="479040"/>
            </a:xfrm>
            <a:prstGeom prst="roundRect">
              <a:avLst/>
            </a:prstGeom>
            <a:solidFill>
              <a:srgbClr val="EDEBF9"/>
            </a:solidFill>
            <a:ln w="3175" cap="flat" cmpd="sng" algn="ctr">
              <a:solidFill>
                <a:srgbClr val="821E7D">
                  <a:lumMod val="50000"/>
                </a:srgbClr>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67" name="Tekstvak 66">
              <a:extLst>
                <a:ext uri="{FF2B5EF4-FFF2-40B4-BE49-F238E27FC236}">
                  <a16:creationId xmlns:a16="http://schemas.microsoft.com/office/drawing/2014/main" id="{49604BA6-899C-DC6C-00D1-ECC445B2E564}"/>
                </a:ext>
              </a:extLst>
            </p:cNvPr>
            <p:cNvSpPr txBox="1"/>
            <p:nvPr/>
          </p:nvSpPr>
          <p:spPr>
            <a:xfrm>
              <a:off x="1769450" y="4144136"/>
              <a:ext cx="650179" cy="276999"/>
            </a:xfrm>
            <a:prstGeom prst="rect">
              <a:avLst/>
            </a:prstGeom>
            <a:noFill/>
          </p:spPr>
          <p:txBody>
            <a:bodyPr wrap="none" rtlCol="0">
              <a:spAutoFit/>
            </a:bodyPr>
            <a:lstStyle/>
            <a:p>
              <a:r>
                <a:rPr lang="nl-NL" sz="750" dirty="0">
                  <a:solidFill>
                    <a:prstClr val="black"/>
                  </a:solidFill>
                  <a:latin typeface="Aptos" panose="02110004020202020204"/>
                </a:rPr>
                <a:t>C.4.2.3</a:t>
              </a:r>
            </a:p>
          </p:txBody>
        </p:sp>
        <p:sp>
          <p:nvSpPr>
            <p:cNvPr id="68" name="Tekstvak 67">
              <a:extLst>
                <a:ext uri="{FF2B5EF4-FFF2-40B4-BE49-F238E27FC236}">
                  <a16:creationId xmlns:a16="http://schemas.microsoft.com/office/drawing/2014/main" id="{50844D95-1269-665D-31FE-1C804255D461}"/>
                </a:ext>
              </a:extLst>
            </p:cNvPr>
            <p:cNvSpPr txBox="1"/>
            <p:nvPr/>
          </p:nvSpPr>
          <p:spPr>
            <a:xfrm>
              <a:off x="1648718" y="4276163"/>
              <a:ext cx="774262"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Metingen beschikbaar maken</a:t>
              </a:r>
              <a:endParaRPr lang="nl-NL" sz="450" dirty="0">
                <a:solidFill>
                  <a:prstClr val="black"/>
                </a:solidFill>
                <a:latin typeface="Aptos" panose="02110004020202020204"/>
              </a:endParaRPr>
            </a:p>
          </p:txBody>
        </p:sp>
      </p:grpSp>
      <p:grpSp>
        <p:nvGrpSpPr>
          <p:cNvPr id="71" name="Groep 70">
            <a:extLst>
              <a:ext uri="{FF2B5EF4-FFF2-40B4-BE49-F238E27FC236}">
                <a16:creationId xmlns:a16="http://schemas.microsoft.com/office/drawing/2014/main" id="{8F0C324B-E8EE-95F5-DE0D-C8629EE1CFEF}"/>
              </a:ext>
            </a:extLst>
          </p:cNvPr>
          <p:cNvGrpSpPr/>
          <p:nvPr/>
        </p:nvGrpSpPr>
        <p:grpSpPr>
          <a:xfrm>
            <a:off x="2290998" y="2784763"/>
            <a:ext cx="631047" cy="403250"/>
            <a:chOff x="3054664" y="3713014"/>
            <a:chExt cx="841396" cy="537666"/>
          </a:xfrm>
        </p:grpSpPr>
        <p:sp>
          <p:nvSpPr>
            <p:cNvPr id="72" name="Rechthoek: afgeronde hoeken 71">
              <a:extLst>
                <a:ext uri="{FF2B5EF4-FFF2-40B4-BE49-F238E27FC236}">
                  <a16:creationId xmlns:a16="http://schemas.microsoft.com/office/drawing/2014/main" id="{E19333C8-5B34-20E5-4687-82409C2ED722}"/>
                </a:ext>
              </a:extLst>
            </p:cNvPr>
            <p:cNvSpPr/>
            <p:nvPr/>
          </p:nvSpPr>
          <p:spPr>
            <a:xfrm>
              <a:off x="3133702" y="372630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73" name="Tekstvak 72">
              <a:extLst>
                <a:ext uri="{FF2B5EF4-FFF2-40B4-BE49-F238E27FC236}">
                  <a16:creationId xmlns:a16="http://schemas.microsoft.com/office/drawing/2014/main" id="{74EFF82D-D939-755B-5D80-9A0BDEC18DB7}"/>
                </a:ext>
              </a:extLst>
            </p:cNvPr>
            <p:cNvSpPr txBox="1"/>
            <p:nvPr/>
          </p:nvSpPr>
          <p:spPr>
            <a:xfrm>
              <a:off x="3185773" y="3713014"/>
              <a:ext cx="650179" cy="276998"/>
            </a:xfrm>
            <a:prstGeom prst="rect">
              <a:avLst/>
            </a:prstGeom>
            <a:noFill/>
          </p:spPr>
          <p:txBody>
            <a:bodyPr wrap="none" rtlCol="0">
              <a:spAutoFit/>
            </a:bodyPr>
            <a:lstStyle/>
            <a:p>
              <a:r>
                <a:rPr lang="nl-NL" sz="750" dirty="0">
                  <a:solidFill>
                    <a:prstClr val="black"/>
                  </a:solidFill>
                  <a:latin typeface="Aptos" panose="02110004020202020204"/>
                </a:rPr>
                <a:t>C.6.3.3</a:t>
              </a:r>
            </a:p>
          </p:txBody>
        </p:sp>
        <p:sp>
          <p:nvSpPr>
            <p:cNvPr id="75" name="Tekstvak 74">
              <a:extLst>
                <a:ext uri="{FF2B5EF4-FFF2-40B4-BE49-F238E27FC236}">
                  <a16:creationId xmlns:a16="http://schemas.microsoft.com/office/drawing/2014/main" id="{02F12FC6-4900-23C0-596A-24FF401D80AF}"/>
                </a:ext>
              </a:extLst>
            </p:cNvPr>
            <p:cNvSpPr txBox="1"/>
            <p:nvPr/>
          </p:nvSpPr>
          <p:spPr>
            <a:xfrm>
              <a:off x="3054664" y="3850571"/>
              <a:ext cx="841396"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Energie-uitwisseling beheren</a:t>
              </a:r>
              <a:endParaRPr lang="nl-NL" sz="450" dirty="0">
                <a:solidFill>
                  <a:prstClr val="black"/>
                </a:solidFill>
                <a:latin typeface="Aptos" panose="02110004020202020204"/>
              </a:endParaRPr>
            </a:p>
          </p:txBody>
        </p:sp>
      </p:grpSp>
      <p:grpSp>
        <p:nvGrpSpPr>
          <p:cNvPr id="76" name="Groep 75">
            <a:extLst>
              <a:ext uri="{FF2B5EF4-FFF2-40B4-BE49-F238E27FC236}">
                <a16:creationId xmlns:a16="http://schemas.microsoft.com/office/drawing/2014/main" id="{585E3B5B-760D-885D-640B-C271B12EB3E4}"/>
              </a:ext>
            </a:extLst>
          </p:cNvPr>
          <p:cNvGrpSpPr/>
          <p:nvPr/>
        </p:nvGrpSpPr>
        <p:grpSpPr>
          <a:xfrm>
            <a:off x="2726412" y="2522413"/>
            <a:ext cx="631047" cy="393249"/>
            <a:chOff x="3635216" y="3363221"/>
            <a:chExt cx="841396" cy="524333"/>
          </a:xfrm>
        </p:grpSpPr>
        <p:sp>
          <p:nvSpPr>
            <p:cNvPr id="77" name="Rechthoek: afgeronde hoeken 76">
              <a:extLst>
                <a:ext uri="{FF2B5EF4-FFF2-40B4-BE49-F238E27FC236}">
                  <a16:creationId xmlns:a16="http://schemas.microsoft.com/office/drawing/2014/main" id="{3C7EEF52-A236-9B96-C627-E8C956BA3BFA}"/>
                </a:ext>
              </a:extLst>
            </p:cNvPr>
            <p:cNvSpPr/>
            <p:nvPr/>
          </p:nvSpPr>
          <p:spPr>
            <a:xfrm>
              <a:off x="3683597" y="3380453"/>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78" name="Tekstvak 77">
              <a:extLst>
                <a:ext uri="{FF2B5EF4-FFF2-40B4-BE49-F238E27FC236}">
                  <a16:creationId xmlns:a16="http://schemas.microsoft.com/office/drawing/2014/main" id="{0AA64460-D08D-DBF5-16B8-94DC278B1EC4}"/>
                </a:ext>
              </a:extLst>
            </p:cNvPr>
            <p:cNvSpPr txBox="1"/>
            <p:nvPr/>
          </p:nvSpPr>
          <p:spPr>
            <a:xfrm>
              <a:off x="3635216" y="3487444"/>
              <a:ext cx="841396" cy="400110"/>
            </a:xfrm>
            <a:prstGeom prst="rect">
              <a:avLst/>
            </a:prstGeom>
            <a:noFill/>
          </p:spPr>
          <p:txBody>
            <a:bodyPr wrap="square" lIns="54000" rIns="54000">
              <a:spAutoFit/>
            </a:bodyPr>
            <a:lstStyle/>
            <a:p>
              <a:pPr algn="ctr"/>
              <a:r>
                <a:rPr lang="nl-NL" sz="450" dirty="0" err="1">
                  <a:solidFill>
                    <a:srgbClr val="333333"/>
                  </a:solidFill>
                  <a:latin typeface="Open Sans" panose="020B0606030504020204" pitchFamily="34" charset="0"/>
                </a:rPr>
                <a:t>Klantovereen</a:t>
              </a:r>
              <a:r>
                <a:rPr lang="nl-NL" sz="450" dirty="0">
                  <a:solidFill>
                    <a:srgbClr val="333333"/>
                  </a:solidFill>
                  <a:latin typeface="Open Sans" panose="020B0606030504020204" pitchFamily="34" charset="0"/>
                </a:rPr>
                <a:t>-komsten afsluiten en beheren</a:t>
              </a:r>
              <a:endParaRPr lang="nl-NL" sz="450" dirty="0">
                <a:solidFill>
                  <a:prstClr val="black"/>
                </a:solidFill>
                <a:latin typeface="Aptos" panose="02110004020202020204"/>
              </a:endParaRPr>
            </a:p>
          </p:txBody>
        </p:sp>
        <p:sp>
          <p:nvSpPr>
            <p:cNvPr id="79" name="Tekstvak 78">
              <a:extLst>
                <a:ext uri="{FF2B5EF4-FFF2-40B4-BE49-F238E27FC236}">
                  <a16:creationId xmlns:a16="http://schemas.microsoft.com/office/drawing/2014/main" id="{8CA84EA0-61A4-CFAF-BE57-03EF2C1684EE}"/>
                </a:ext>
              </a:extLst>
            </p:cNvPr>
            <p:cNvSpPr txBox="1"/>
            <p:nvPr/>
          </p:nvSpPr>
          <p:spPr>
            <a:xfrm>
              <a:off x="3735123" y="3363221"/>
              <a:ext cx="650179" cy="276999"/>
            </a:xfrm>
            <a:prstGeom prst="rect">
              <a:avLst/>
            </a:prstGeom>
            <a:noFill/>
          </p:spPr>
          <p:txBody>
            <a:bodyPr wrap="none" rtlCol="0">
              <a:spAutoFit/>
            </a:bodyPr>
            <a:lstStyle/>
            <a:p>
              <a:r>
                <a:rPr lang="nl-NL" sz="750" dirty="0">
                  <a:solidFill>
                    <a:prstClr val="black"/>
                  </a:solidFill>
                  <a:latin typeface="Aptos" panose="02110004020202020204"/>
                </a:rPr>
                <a:t>C.1.2.2</a:t>
              </a:r>
            </a:p>
          </p:txBody>
        </p:sp>
      </p:grpSp>
      <p:grpSp>
        <p:nvGrpSpPr>
          <p:cNvPr id="80" name="Groep 79">
            <a:extLst>
              <a:ext uri="{FF2B5EF4-FFF2-40B4-BE49-F238E27FC236}">
                <a16:creationId xmlns:a16="http://schemas.microsoft.com/office/drawing/2014/main" id="{AD49BB3D-93F6-AD43-66C8-9C4C8B298DE3}"/>
              </a:ext>
            </a:extLst>
          </p:cNvPr>
          <p:cNvGrpSpPr/>
          <p:nvPr/>
        </p:nvGrpSpPr>
        <p:grpSpPr>
          <a:xfrm>
            <a:off x="1768466" y="2399304"/>
            <a:ext cx="631047" cy="378326"/>
            <a:chOff x="2357955" y="3199080"/>
            <a:chExt cx="841396" cy="504436"/>
          </a:xfrm>
        </p:grpSpPr>
        <p:sp>
          <p:nvSpPr>
            <p:cNvPr id="81" name="Rechthoek: afgeronde hoeken 80">
              <a:extLst>
                <a:ext uri="{FF2B5EF4-FFF2-40B4-BE49-F238E27FC236}">
                  <a16:creationId xmlns:a16="http://schemas.microsoft.com/office/drawing/2014/main" id="{C1F56CA1-1704-35F9-BC3B-8AD6FC04AFFD}"/>
                </a:ext>
              </a:extLst>
            </p:cNvPr>
            <p:cNvSpPr/>
            <p:nvPr/>
          </p:nvSpPr>
          <p:spPr>
            <a:xfrm>
              <a:off x="2410701" y="3199080"/>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82" name="Tekstvak 81">
              <a:extLst>
                <a:ext uri="{FF2B5EF4-FFF2-40B4-BE49-F238E27FC236}">
                  <a16:creationId xmlns:a16="http://schemas.microsoft.com/office/drawing/2014/main" id="{FAFB087F-3698-5565-BA9F-78726A71D539}"/>
                </a:ext>
              </a:extLst>
            </p:cNvPr>
            <p:cNvSpPr txBox="1"/>
            <p:nvPr/>
          </p:nvSpPr>
          <p:spPr>
            <a:xfrm>
              <a:off x="2440602" y="3237952"/>
              <a:ext cx="650179" cy="276999"/>
            </a:xfrm>
            <a:prstGeom prst="rect">
              <a:avLst/>
            </a:prstGeom>
            <a:noFill/>
          </p:spPr>
          <p:txBody>
            <a:bodyPr wrap="none" rtlCol="0">
              <a:spAutoFit/>
            </a:bodyPr>
            <a:lstStyle/>
            <a:p>
              <a:r>
                <a:rPr lang="nl-NL" sz="750" dirty="0">
                  <a:solidFill>
                    <a:prstClr val="black"/>
                  </a:solidFill>
                  <a:latin typeface="Aptos" panose="02110004020202020204"/>
                </a:rPr>
                <a:t>C.6.3.4</a:t>
              </a:r>
            </a:p>
          </p:txBody>
        </p:sp>
        <p:sp>
          <p:nvSpPr>
            <p:cNvPr id="83" name="Tekstvak 82">
              <a:extLst>
                <a:ext uri="{FF2B5EF4-FFF2-40B4-BE49-F238E27FC236}">
                  <a16:creationId xmlns:a16="http://schemas.microsoft.com/office/drawing/2014/main" id="{A81B6783-8042-E006-029A-1EBD404A3471}"/>
                </a:ext>
              </a:extLst>
            </p:cNvPr>
            <p:cNvSpPr txBox="1"/>
            <p:nvPr/>
          </p:nvSpPr>
          <p:spPr>
            <a:xfrm>
              <a:off x="2357955" y="3395739"/>
              <a:ext cx="841396" cy="307777"/>
            </a:xfrm>
            <a:prstGeom prst="rect">
              <a:avLst/>
            </a:prstGeom>
            <a:noFill/>
          </p:spPr>
          <p:txBody>
            <a:bodyPr wrap="square" lIns="72000" rIns="72000">
              <a:spAutoFit/>
            </a:bodyPr>
            <a:lstStyle/>
            <a:p>
              <a:pPr algn="ctr"/>
              <a:r>
                <a:rPr lang="nl-NL" sz="450" dirty="0">
                  <a:solidFill>
                    <a:srgbClr val="333333"/>
                  </a:solidFill>
                  <a:latin typeface="Open Sans" panose="020B0606030504020204" pitchFamily="34" charset="0"/>
                </a:rPr>
                <a:t>Marktverrekening faciliteren</a:t>
              </a:r>
              <a:endParaRPr lang="nl-NL" sz="450" dirty="0">
                <a:solidFill>
                  <a:prstClr val="black"/>
                </a:solidFill>
                <a:latin typeface="Aptos" panose="02110004020202020204"/>
              </a:endParaRPr>
            </a:p>
          </p:txBody>
        </p:sp>
      </p:grpSp>
      <p:grpSp>
        <p:nvGrpSpPr>
          <p:cNvPr id="84" name="Groep 83">
            <a:extLst>
              <a:ext uri="{FF2B5EF4-FFF2-40B4-BE49-F238E27FC236}">
                <a16:creationId xmlns:a16="http://schemas.microsoft.com/office/drawing/2014/main" id="{4DA25135-BA1D-9C64-F5FA-F8858514F6FD}"/>
              </a:ext>
            </a:extLst>
          </p:cNvPr>
          <p:cNvGrpSpPr/>
          <p:nvPr/>
        </p:nvGrpSpPr>
        <p:grpSpPr>
          <a:xfrm>
            <a:off x="4441411" y="775733"/>
            <a:ext cx="580697" cy="368592"/>
            <a:chOff x="5921882" y="1034310"/>
            <a:chExt cx="774263" cy="491456"/>
          </a:xfrm>
        </p:grpSpPr>
        <p:sp>
          <p:nvSpPr>
            <p:cNvPr id="85" name="Rechthoek: afgeronde hoeken 84">
              <a:extLst>
                <a:ext uri="{FF2B5EF4-FFF2-40B4-BE49-F238E27FC236}">
                  <a16:creationId xmlns:a16="http://schemas.microsoft.com/office/drawing/2014/main" id="{E0B292C5-ED3B-65D3-29B6-CCAC624B8AC6}"/>
                </a:ext>
              </a:extLst>
            </p:cNvPr>
            <p:cNvSpPr/>
            <p:nvPr/>
          </p:nvSpPr>
          <p:spPr>
            <a:xfrm>
              <a:off x="5930481" y="104672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86" name="Tekstvak 85">
              <a:extLst>
                <a:ext uri="{FF2B5EF4-FFF2-40B4-BE49-F238E27FC236}">
                  <a16:creationId xmlns:a16="http://schemas.microsoft.com/office/drawing/2014/main" id="{C6365043-E4F3-D0A4-10DF-E109E0BF3009}"/>
                </a:ext>
              </a:extLst>
            </p:cNvPr>
            <p:cNvSpPr txBox="1"/>
            <p:nvPr/>
          </p:nvSpPr>
          <p:spPr>
            <a:xfrm>
              <a:off x="6004922" y="1034310"/>
              <a:ext cx="650179" cy="276999"/>
            </a:xfrm>
            <a:prstGeom prst="rect">
              <a:avLst/>
            </a:prstGeom>
            <a:noFill/>
          </p:spPr>
          <p:txBody>
            <a:bodyPr wrap="none" rtlCol="0">
              <a:spAutoFit/>
            </a:bodyPr>
            <a:lstStyle/>
            <a:p>
              <a:r>
                <a:rPr lang="nl-NL" sz="750" dirty="0">
                  <a:solidFill>
                    <a:prstClr val="black"/>
                  </a:solidFill>
                  <a:latin typeface="Aptos" panose="02110004020202020204"/>
                </a:rPr>
                <a:t>C.1.3.2</a:t>
              </a:r>
            </a:p>
          </p:txBody>
        </p:sp>
        <p:sp>
          <p:nvSpPr>
            <p:cNvPr id="87" name="Tekstvak 86">
              <a:extLst>
                <a:ext uri="{FF2B5EF4-FFF2-40B4-BE49-F238E27FC236}">
                  <a16:creationId xmlns:a16="http://schemas.microsoft.com/office/drawing/2014/main" id="{4CC75932-B952-BCC6-7B84-6DF5A1112763}"/>
                </a:ext>
              </a:extLst>
            </p:cNvPr>
            <p:cNvSpPr txBox="1"/>
            <p:nvPr/>
          </p:nvSpPr>
          <p:spPr>
            <a:xfrm>
              <a:off x="5921882" y="1215945"/>
              <a:ext cx="774263" cy="307776"/>
            </a:xfrm>
            <a:prstGeom prst="rect">
              <a:avLst/>
            </a:prstGeom>
            <a:noFill/>
          </p:spPr>
          <p:txBody>
            <a:bodyPr wrap="square" lIns="57600" rIns="57600">
              <a:spAutoFit/>
            </a:bodyPr>
            <a:lstStyle/>
            <a:p>
              <a:pPr algn="ctr"/>
              <a:r>
                <a:rPr lang="nl-NL" sz="450" dirty="0">
                  <a:solidFill>
                    <a:srgbClr val="333333"/>
                  </a:solidFill>
                  <a:latin typeface="Open Sans" panose="020B0606030504020204" pitchFamily="34" charset="0"/>
                </a:rPr>
                <a:t>Factuur maken en versturen</a:t>
              </a:r>
              <a:endParaRPr lang="nl-NL" sz="450" dirty="0">
                <a:solidFill>
                  <a:prstClr val="black"/>
                </a:solidFill>
                <a:latin typeface="Aptos" panose="02110004020202020204"/>
              </a:endParaRPr>
            </a:p>
          </p:txBody>
        </p:sp>
      </p:grpSp>
      <p:grpSp>
        <p:nvGrpSpPr>
          <p:cNvPr id="88" name="Groep 87">
            <a:extLst>
              <a:ext uri="{FF2B5EF4-FFF2-40B4-BE49-F238E27FC236}">
                <a16:creationId xmlns:a16="http://schemas.microsoft.com/office/drawing/2014/main" id="{CF45B95B-025C-0D2E-4B7C-7BCD141D73ED}"/>
              </a:ext>
            </a:extLst>
          </p:cNvPr>
          <p:cNvGrpSpPr/>
          <p:nvPr/>
        </p:nvGrpSpPr>
        <p:grpSpPr>
          <a:xfrm>
            <a:off x="3003635" y="813011"/>
            <a:ext cx="647144" cy="393734"/>
            <a:chOff x="4004846" y="1084014"/>
            <a:chExt cx="862859" cy="524979"/>
          </a:xfrm>
        </p:grpSpPr>
        <p:sp>
          <p:nvSpPr>
            <p:cNvPr id="89" name="Rechthoek: afgeronde hoeken 88">
              <a:extLst>
                <a:ext uri="{FF2B5EF4-FFF2-40B4-BE49-F238E27FC236}">
                  <a16:creationId xmlns:a16="http://schemas.microsoft.com/office/drawing/2014/main" id="{FA0297E8-741F-B95A-68B0-4BB9FB8503B4}"/>
                </a:ext>
              </a:extLst>
            </p:cNvPr>
            <p:cNvSpPr/>
            <p:nvPr/>
          </p:nvSpPr>
          <p:spPr>
            <a:xfrm>
              <a:off x="4062762" y="10840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90" name="Tekstvak 89">
              <a:extLst>
                <a:ext uri="{FF2B5EF4-FFF2-40B4-BE49-F238E27FC236}">
                  <a16:creationId xmlns:a16="http://schemas.microsoft.com/office/drawing/2014/main" id="{E509C641-EFA6-6FEA-D9BE-87926BFBCC8A}"/>
                </a:ext>
              </a:extLst>
            </p:cNvPr>
            <p:cNvSpPr txBox="1"/>
            <p:nvPr/>
          </p:nvSpPr>
          <p:spPr>
            <a:xfrm>
              <a:off x="4134442" y="1096089"/>
              <a:ext cx="650179" cy="276999"/>
            </a:xfrm>
            <a:prstGeom prst="rect">
              <a:avLst/>
            </a:prstGeom>
            <a:noFill/>
          </p:spPr>
          <p:txBody>
            <a:bodyPr wrap="none" rtlCol="0">
              <a:spAutoFit/>
            </a:bodyPr>
            <a:lstStyle/>
            <a:p>
              <a:r>
                <a:rPr lang="nl-NL" sz="750" dirty="0">
                  <a:solidFill>
                    <a:prstClr val="black"/>
                  </a:solidFill>
                  <a:latin typeface="Aptos" panose="02110004020202020204"/>
                </a:rPr>
                <a:t>C.1.3.3</a:t>
              </a:r>
            </a:p>
          </p:txBody>
        </p:sp>
        <p:sp>
          <p:nvSpPr>
            <p:cNvPr id="91" name="Tekstvak 90">
              <a:extLst>
                <a:ext uri="{FF2B5EF4-FFF2-40B4-BE49-F238E27FC236}">
                  <a16:creationId xmlns:a16="http://schemas.microsoft.com/office/drawing/2014/main" id="{081D45DF-C6B7-6D35-E3CC-621DABC501C4}"/>
                </a:ext>
              </a:extLst>
            </p:cNvPr>
            <p:cNvSpPr txBox="1"/>
            <p:nvPr/>
          </p:nvSpPr>
          <p:spPr>
            <a:xfrm>
              <a:off x="4004846" y="1208883"/>
              <a:ext cx="862859" cy="400110"/>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Openstaande vorderingen innen</a:t>
              </a:r>
              <a:endParaRPr lang="nl-NL" sz="450" dirty="0">
                <a:solidFill>
                  <a:prstClr val="black"/>
                </a:solidFill>
                <a:latin typeface="Aptos" panose="02110004020202020204"/>
              </a:endParaRPr>
            </a:p>
          </p:txBody>
        </p:sp>
      </p:grpSp>
      <p:grpSp>
        <p:nvGrpSpPr>
          <p:cNvPr id="92" name="Groep 91">
            <a:extLst>
              <a:ext uri="{FF2B5EF4-FFF2-40B4-BE49-F238E27FC236}">
                <a16:creationId xmlns:a16="http://schemas.microsoft.com/office/drawing/2014/main" id="{7B0445BC-994B-FA5A-4B82-FFEC399F975D}"/>
              </a:ext>
            </a:extLst>
          </p:cNvPr>
          <p:cNvGrpSpPr/>
          <p:nvPr/>
        </p:nvGrpSpPr>
        <p:grpSpPr>
          <a:xfrm>
            <a:off x="2572389" y="1453496"/>
            <a:ext cx="580697" cy="382677"/>
            <a:chOff x="3429851" y="1937991"/>
            <a:chExt cx="774263" cy="510235"/>
          </a:xfrm>
        </p:grpSpPr>
        <p:sp>
          <p:nvSpPr>
            <p:cNvPr id="93" name="Rechthoek: afgeronde hoeken 92">
              <a:extLst>
                <a:ext uri="{FF2B5EF4-FFF2-40B4-BE49-F238E27FC236}">
                  <a16:creationId xmlns:a16="http://schemas.microsoft.com/office/drawing/2014/main" id="{6DF2BFCB-9517-98E8-A496-01874F9B4B38}"/>
                </a:ext>
              </a:extLst>
            </p:cNvPr>
            <p:cNvSpPr/>
            <p:nvPr/>
          </p:nvSpPr>
          <p:spPr>
            <a:xfrm>
              <a:off x="3465342" y="1940181"/>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94" name="Tekstvak 93">
              <a:extLst>
                <a:ext uri="{FF2B5EF4-FFF2-40B4-BE49-F238E27FC236}">
                  <a16:creationId xmlns:a16="http://schemas.microsoft.com/office/drawing/2014/main" id="{D4E5FF31-4D90-2C73-7E91-727CA264DD16}"/>
                </a:ext>
              </a:extLst>
            </p:cNvPr>
            <p:cNvSpPr txBox="1"/>
            <p:nvPr/>
          </p:nvSpPr>
          <p:spPr>
            <a:xfrm>
              <a:off x="3524303" y="1937991"/>
              <a:ext cx="650179" cy="276998"/>
            </a:xfrm>
            <a:prstGeom prst="rect">
              <a:avLst/>
            </a:prstGeom>
            <a:noFill/>
          </p:spPr>
          <p:txBody>
            <a:bodyPr wrap="none" rtlCol="0">
              <a:spAutoFit/>
            </a:bodyPr>
            <a:lstStyle/>
            <a:p>
              <a:r>
                <a:rPr lang="nl-NL" sz="750" dirty="0">
                  <a:solidFill>
                    <a:prstClr val="black"/>
                  </a:solidFill>
                  <a:latin typeface="Aptos" panose="02110004020202020204"/>
                </a:rPr>
                <a:t>C.1.4.6</a:t>
              </a:r>
            </a:p>
          </p:txBody>
        </p:sp>
        <p:sp>
          <p:nvSpPr>
            <p:cNvPr id="95" name="Tekstvak 94">
              <a:extLst>
                <a:ext uri="{FF2B5EF4-FFF2-40B4-BE49-F238E27FC236}">
                  <a16:creationId xmlns:a16="http://schemas.microsoft.com/office/drawing/2014/main" id="{9598663C-6074-F39E-DEA5-90B81FD97424}"/>
                </a:ext>
              </a:extLst>
            </p:cNvPr>
            <p:cNvSpPr txBox="1"/>
            <p:nvPr/>
          </p:nvSpPr>
          <p:spPr>
            <a:xfrm>
              <a:off x="3429851" y="2140450"/>
              <a:ext cx="774263" cy="307776"/>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Netverlies compenseren</a:t>
              </a:r>
              <a:endParaRPr lang="nl-NL" sz="450" dirty="0">
                <a:solidFill>
                  <a:prstClr val="black"/>
                </a:solidFill>
                <a:latin typeface="Aptos" panose="02110004020202020204"/>
              </a:endParaRPr>
            </a:p>
          </p:txBody>
        </p:sp>
      </p:grpSp>
      <p:grpSp>
        <p:nvGrpSpPr>
          <p:cNvPr id="96" name="Groep 95">
            <a:extLst>
              <a:ext uri="{FF2B5EF4-FFF2-40B4-BE49-F238E27FC236}">
                <a16:creationId xmlns:a16="http://schemas.microsoft.com/office/drawing/2014/main" id="{21B03959-8B6B-C5C6-F2BF-B00D3366BA16}"/>
              </a:ext>
            </a:extLst>
          </p:cNvPr>
          <p:cNvGrpSpPr/>
          <p:nvPr/>
        </p:nvGrpSpPr>
        <p:grpSpPr>
          <a:xfrm>
            <a:off x="1924444" y="1835143"/>
            <a:ext cx="580697" cy="421882"/>
            <a:chOff x="2565924" y="2446856"/>
            <a:chExt cx="774263" cy="562509"/>
          </a:xfrm>
        </p:grpSpPr>
        <p:sp>
          <p:nvSpPr>
            <p:cNvPr id="97" name="Rechthoek: afgeronde hoeken 96">
              <a:extLst>
                <a:ext uri="{FF2B5EF4-FFF2-40B4-BE49-F238E27FC236}">
                  <a16:creationId xmlns:a16="http://schemas.microsoft.com/office/drawing/2014/main" id="{6D86CA98-F5D2-3FE0-682D-F75284E0DCEE}"/>
                </a:ext>
              </a:extLst>
            </p:cNvPr>
            <p:cNvSpPr/>
            <p:nvPr/>
          </p:nvSpPr>
          <p:spPr>
            <a:xfrm>
              <a:off x="2588304" y="2446857"/>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98" name="Tekstvak 97">
              <a:extLst>
                <a:ext uri="{FF2B5EF4-FFF2-40B4-BE49-F238E27FC236}">
                  <a16:creationId xmlns:a16="http://schemas.microsoft.com/office/drawing/2014/main" id="{75EAA7F4-DEBC-3FA0-DA7E-42FAF6379170}"/>
                </a:ext>
              </a:extLst>
            </p:cNvPr>
            <p:cNvSpPr txBox="1"/>
            <p:nvPr/>
          </p:nvSpPr>
          <p:spPr>
            <a:xfrm>
              <a:off x="2655740" y="2446856"/>
              <a:ext cx="650179" cy="276999"/>
            </a:xfrm>
            <a:prstGeom prst="rect">
              <a:avLst/>
            </a:prstGeom>
            <a:noFill/>
          </p:spPr>
          <p:txBody>
            <a:bodyPr wrap="none" rtlCol="0">
              <a:spAutoFit/>
            </a:bodyPr>
            <a:lstStyle/>
            <a:p>
              <a:r>
                <a:rPr lang="nl-NL" sz="750" dirty="0">
                  <a:solidFill>
                    <a:prstClr val="black"/>
                  </a:solidFill>
                  <a:latin typeface="Aptos" panose="02110004020202020204"/>
                </a:rPr>
                <a:t>C.1.2.1</a:t>
              </a:r>
            </a:p>
          </p:txBody>
        </p:sp>
        <p:sp>
          <p:nvSpPr>
            <p:cNvPr id="99" name="Tekstvak 98">
              <a:extLst>
                <a:ext uri="{FF2B5EF4-FFF2-40B4-BE49-F238E27FC236}">
                  <a16:creationId xmlns:a16="http://schemas.microsoft.com/office/drawing/2014/main" id="{CE050976-C60B-C2A2-930A-61F579F90A6B}"/>
                </a:ext>
              </a:extLst>
            </p:cNvPr>
            <p:cNvSpPr txBox="1"/>
            <p:nvPr/>
          </p:nvSpPr>
          <p:spPr>
            <a:xfrm>
              <a:off x="2565924" y="2609256"/>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Producten aan klanten offreren</a:t>
              </a:r>
              <a:endParaRPr lang="nl-NL" sz="450" dirty="0">
                <a:solidFill>
                  <a:prstClr val="black"/>
                </a:solidFill>
                <a:latin typeface="Aptos" panose="02110004020202020204"/>
              </a:endParaRPr>
            </a:p>
          </p:txBody>
        </p:sp>
      </p:grpSp>
      <p:grpSp>
        <p:nvGrpSpPr>
          <p:cNvPr id="100" name="Groep 99">
            <a:extLst>
              <a:ext uri="{FF2B5EF4-FFF2-40B4-BE49-F238E27FC236}">
                <a16:creationId xmlns:a16="http://schemas.microsoft.com/office/drawing/2014/main" id="{2EBB0700-975D-DD4A-8EC5-E4AE1662F107}"/>
              </a:ext>
            </a:extLst>
          </p:cNvPr>
          <p:cNvGrpSpPr/>
          <p:nvPr/>
        </p:nvGrpSpPr>
        <p:grpSpPr>
          <a:xfrm>
            <a:off x="1193811" y="752573"/>
            <a:ext cx="673519" cy="460172"/>
            <a:chOff x="1591747" y="1003429"/>
            <a:chExt cx="898025" cy="613562"/>
          </a:xfrm>
        </p:grpSpPr>
        <p:sp>
          <p:nvSpPr>
            <p:cNvPr id="101" name="Rechthoek: afgeronde hoeken 100">
              <a:extLst>
                <a:ext uri="{FF2B5EF4-FFF2-40B4-BE49-F238E27FC236}">
                  <a16:creationId xmlns:a16="http://schemas.microsoft.com/office/drawing/2014/main" id="{8D8CC517-1865-B665-59D3-4FA961F829A9}"/>
                </a:ext>
              </a:extLst>
            </p:cNvPr>
            <p:cNvSpPr/>
            <p:nvPr/>
          </p:nvSpPr>
          <p:spPr>
            <a:xfrm>
              <a:off x="1667876" y="1042914"/>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02" name="Tekstvak 101">
              <a:extLst>
                <a:ext uri="{FF2B5EF4-FFF2-40B4-BE49-F238E27FC236}">
                  <a16:creationId xmlns:a16="http://schemas.microsoft.com/office/drawing/2014/main" id="{94C82334-F1C7-9621-E128-900C94727E0E}"/>
                </a:ext>
              </a:extLst>
            </p:cNvPr>
            <p:cNvSpPr txBox="1"/>
            <p:nvPr/>
          </p:nvSpPr>
          <p:spPr>
            <a:xfrm>
              <a:off x="1591747" y="1124548"/>
              <a:ext cx="898025" cy="492443"/>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Melding/vraag/ verzoek van klanten behandelen</a:t>
              </a:r>
              <a:endParaRPr lang="nl-NL" sz="450" dirty="0">
                <a:solidFill>
                  <a:prstClr val="black"/>
                </a:solidFill>
                <a:latin typeface="Aptos" panose="02110004020202020204"/>
              </a:endParaRPr>
            </a:p>
          </p:txBody>
        </p:sp>
        <p:sp>
          <p:nvSpPr>
            <p:cNvPr id="103" name="Tekstvak 102">
              <a:extLst>
                <a:ext uri="{FF2B5EF4-FFF2-40B4-BE49-F238E27FC236}">
                  <a16:creationId xmlns:a16="http://schemas.microsoft.com/office/drawing/2014/main" id="{35480F24-C82A-80EA-711A-EFE065DA81A7}"/>
                </a:ext>
              </a:extLst>
            </p:cNvPr>
            <p:cNvSpPr txBox="1"/>
            <p:nvPr/>
          </p:nvSpPr>
          <p:spPr>
            <a:xfrm>
              <a:off x="1742448" y="1003429"/>
              <a:ext cx="650178" cy="276998"/>
            </a:xfrm>
            <a:prstGeom prst="rect">
              <a:avLst/>
            </a:prstGeom>
            <a:noFill/>
          </p:spPr>
          <p:txBody>
            <a:bodyPr wrap="none" rtlCol="0">
              <a:spAutoFit/>
            </a:bodyPr>
            <a:lstStyle/>
            <a:p>
              <a:r>
                <a:rPr lang="nl-NL" sz="750" dirty="0">
                  <a:solidFill>
                    <a:prstClr val="black"/>
                  </a:solidFill>
                  <a:latin typeface="Aptos" panose="02110004020202020204"/>
                </a:rPr>
                <a:t>C.1.1.2</a:t>
              </a:r>
            </a:p>
          </p:txBody>
        </p:sp>
      </p:grpSp>
      <p:grpSp>
        <p:nvGrpSpPr>
          <p:cNvPr id="104" name="Groep 103">
            <a:extLst>
              <a:ext uri="{FF2B5EF4-FFF2-40B4-BE49-F238E27FC236}">
                <a16:creationId xmlns:a16="http://schemas.microsoft.com/office/drawing/2014/main" id="{189228AA-53FD-DFA2-9269-8B7C4CEEFEB7}"/>
              </a:ext>
            </a:extLst>
          </p:cNvPr>
          <p:cNvGrpSpPr/>
          <p:nvPr/>
        </p:nvGrpSpPr>
        <p:grpSpPr>
          <a:xfrm>
            <a:off x="267162" y="2206173"/>
            <a:ext cx="580697" cy="419376"/>
            <a:chOff x="356215" y="2941566"/>
            <a:chExt cx="774263" cy="559168"/>
          </a:xfrm>
        </p:grpSpPr>
        <p:sp>
          <p:nvSpPr>
            <p:cNvPr id="105" name="Rechthoek: afgeronde hoeken 104">
              <a:extLst>
                <a:ext uri="{FF2B5EF4-FFF2-40B4-BE49-F238E27FC236}">
                  <a16:creationId xmlns:a16="http://schemas.microsoft.com/office/drawing/2014/main" id="{0BB5E24C-48F5-0842-4C63-2EA2BC1757CF}"/>
                </a:ext>
              </a:extLst>
            </p:cNvPr>
            <p:cNvSpPr/>
            <p:nvPr/>
          </p:nvSpPr>
          <p:spPr>
            <a:xfrm>
              <a:off x="391325" y="2950903"/>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06" name="Tekstvak 105">
              <a:extLst>
                <a:ext uri="{FF2B5EF4-FFF2-40B4-BE49-F238E27FC236}">
                  <a16:creationId xmlns:a16="http://schemas.microsoft.com/office/drawing/2014/main" id="{7377BA9B-1CC9-7990-9970-692F65B9CE9B}"/>
                </a:ext>
              </a:extLst>
            </p:cNvPr>
            <p:cNvSpPr txBox="1"/>
            <p:nvPr/>
          </p:nvSpPr>
          <p:spPr>
            <a:xfrm>
              <a:off x="428076" y="2941566"/>
              <a:ext cx="650179" cy="276998"/>
            </a:xfrm>
            <a:prstGeom prst="rect">
              <a:avLst/>
            </a:prstGeom>
            <a:noFill/>
          </p:spPr>
          <p:txBody>
            <a:bodyPr wrap="none" rtlCol="0">
              <a:spAutoFit/>
            </a:bodyPr>
            <a:lstStyle/>
            <a:p>
              <a:r>
                <a:rPr lang="nl-NL" sz="750" dirty="0">
                  <a:solidFill>
                    <a:prstClr val="black"/>
                  </a:solidFill>
                  <a:latin typeface="Aptos" panose="02110004020202020204"/>
                </a:rPr>
                <a:t>C.6.2.3</a:t>
              </a:r>
            </a:p>
          </p:txBody>
        </p:sp>
        <p:sp>
          <p:nvSpPr>
            <p:cNvPr id="107" name="Tekstvak 106">
              <a:extLst>
                <a:ext uri="{FF2B5EF4-FFF2-40B4-BE49-F238E27FC236}">
                  <a16:creationId xmlns:a16="http://schemas.microsoft.com/office/drawing/2014/main" id="{1A2D6301-B1E2-4A67-F70A-03997AB081E8}"/>
                </a:ext>
              </a:extLst>
            </p:cNvPr>
            <p:cNvSpPr txBox="1"/>
            <p:nvPr/>
          </p:nvSpPr>
          <p:spPr>
            <a:xfrm>
              <a:off x="356215" y="3100625"/>
              <a:ext cx="774263"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Congestie-gebieden beheren</a:t>
              </a:r>
              <a:endParaRPr lang="nl-NL" sz="450" dirty="0">
                <a:solidFill>
                  <a:prstClr val="black"/>
                </a:solidFill>
                <a:latin typeface="Aptos" panose="02110004020202020204"/>
              </a:endParaRPr>
            </a:p>
          </p:txBody>
        </p:sp>
      </p:grpSp>
      <p:grpSp>
        <p:nvGrpSpPr>
          <p:cNvPr id="108" name="Groep 107">
            <a:extLst>
              <a:ext uri="{FF2B5EF4-FFF2-40B4-BE49-F238E27FC236}">
                <a16:creationId xmlns:a16="http://schemas.microsoft.com/office/drawing/2014/main" id="{AF8BFAEB-490D-6861-264F-2C88FDF5DCEA}"/>
              </a:ext>
            </a:extLst>
          </p:cNvPr>
          <p:cNvGrpSpPr/>
          <p:nvPr/>
        </p:nvGrpSpPr>
        <p:grpSpPr>
          <a:xfrm>
            <a:off x="709606" y="1674567"/>
            <a:ext cx="580697" cy="413518"/>
            <a:chOff x="946140" y="2232759"/>
            <a:chExt cx="774263" cy="551357"/>
          </a:xfrm>
        </p:grpSpPr>
        <p:sp>
          <p:nvSpPr>
            <p:cNvPr id="109" name="Rechthoek: afgeronde hoeken 108">
              <a:extLst>
                <a:ext uri="{FF2B5EF4-FFF2-40B4-BE49-F238E27FC236}">
                  <a16:creationId xmlns:a16="http://schemas.microsoft.com/office/drawing/2014/main" id="{7051A19F-3D3C-A127-01CD-847D5B23DC92}"/>
                </a:ext>
              </a:extLst>
            </p:cNvPr>
            <p:cNvSpPr/>
            <p:nvPr/>
          </p:nvSpPr>
          <p:spPr>
            <a:xfrm>
              <a:off x="967804" y="2234826"/>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10" name="Tekstvak 109">
              <a:extLst>
                <a:ext uri="{FF2B5EF4-FFF2-40B4-BE49-F238E27FC236}">
                  <a16:creationId xmlns:a16="http://schemas.microsoft.com/office/drawing/2014/main" id="{8032E37D-4DDE-1660-ACB4-DC08A5535E3C}"/>
                </a:ext>
              </a:extLst>
            </p:cNvPr>
            <p:cNvSpPr txBox="1"/>
            <p:nvPr/>
          </p:nvSpPr>
          <p:spPr>
            <a:xfrm>
              <a:off x="1047935" y="2232759"/>
              <a:ext cx="650179" cy="276998"/>
            </a:xfrm>
            <a:prstGeom prst="rect">
              <a:avLst/>
            </a:prstGeom>
            <a:noFill/>
          </p:spPr>
          <p:txBody>
            <a:bodyPr wrap="none" rtlCol="0">
              <a:spAutoFit/>
            </a:bodyPr>
            <a:lstStyle/>
            <a:p>
              <a:r>
                <a:rPr lang="nl-NL" sz="750" dirty="0">
                  <a:solidFill>
                    <a:prstClr val="black"/>
                  </a:solidFill>
                  <a:latin typeface="Aptos" panose="02110004020202020204"/>
                </a:rPr>
                <a:t>C.1.1.1</a:t>
              </a:r>
            </a:p>
          </p:txBody>
        </p:sp>
        <p:sp>
          <p:nvSpPr>
            <p:cNvPr id="111" name="Tekstvak 110">
              <a:extLst>
                <a:ext uri="{FF2B5EF4-FFF2-40B4-BE49-F238E27FC236}">
                  <a16:creationId xmlns:a16="http://schemas.microsoft.com/office/drawing/2014/main" id="{5D94882D-0837-DEC2-8B93-DFEDED459CE7}"/>
                </a:ext>
              </a:extLst>
            </p:cNvPr>
            <p:cNvSpPr txBox="1"/>
            <p:nvPr/>
          </p:nvSpPr>
          <p:spPr>
            <a:xfrm>
              <a:off x="946140" y="2384007"/>
              <a:ext cx="774263" cy="400109"/>
            </a:xfrm>
            <a:prstGeom prst="rect">
              <a:avLst/>
            </a:prstGeom>
            <a:noFill/>
          </p:spPr>
          <p:txBody>
            <a:bodyPr wrap="square" lIns="36000" rIns="36000">
              <a:spAutoFit/>
            </a:bodyPr>
            <a:lstStyle/>
            <a:p>
              <a:pPr algn="ctr"/>
              <a:r>
                <a:rPr lang="nl-NL" sz="450" dirty="0">
                  <a:solidFill>
                    <a:srgbClr val="333333"/>
                  </a:solidFill>
                  <a:latin typeface="Open Sans" panose="020B0606030504020204" pitchFamily="34" charset="0"/>
                </a:rPr>
                <a:t>Service verlenen aan klanten in kanalen</a:t>
              </a:r>
              <a:endParaRPr lang="nl-NL" sz="450" dirty="0">
                <a:solidFill>
                  <a:prstClr val="black"/>
                </a:solidFill>
                <a:latin typeface="Aptos" panose="02110004020202020204"/>
              </a:endParaRPr>
            </a:p>
          </p:txBody>
        </p:sp>
      </p:grpSp>
      <p:grpSp>
        <p:nvGrpSpPr>
          <p:cNvPr id="112" name="Groep 111">
            <a:extLst>
              <a:ext uri="{FF2B5EF4-FFF2-40B4-BE49-F238E27FC236}">
                <a16:creationId xmlns:a16="http://schemas.microsoft.com/office/drawing/2014/main" id="{DF67D74A-ACB5-0C70-A56B-1E3EF6503DA2}"/>
              </a:ext>
            </a:extLst>
          </p:cNvPr>
          <p:cNvGrpSpPr/>
          <p:nvPr/>
        </p:nvGrpSpPr>
        <p:grpSpPr>
          <a:xfrm>
            <a:off x="3337076" y="2794934"/>
            <a:ext cx="589134" cy="406728"/>
            <a:chOff x="264937" y="4296226"/>
            <a:chExt cx="785512" cy="542304"/>
          </a:xfrm>
        </p:grpSpPr>
        <p:sp>
          <p:nvSpPr>
            <p:cNvPr id="113" name="Rechthoek: afgeronde hoeken 112">
              <a:extLst>
                <a:ext uri="{FF2B5EF4-FFF2-40B4-BE49-F238E27FC236}">
                  <a16:creationId xmlns:a16="http://schemas.microsoft.com/office/drawing/2014/main" id="{02BB1914-6F3F-BEA0-DFE7-0B42EA304F30}"/>
                </a:ext>
              </a:extLst>
            </p:cNvPr>
            <p:cNvSpPr/>
            <p:nvPr/>
          </p:nvSpPr>
          <p:spPr>
            <a:xfrm>
              <a:off x="287850" y="4296226"/>
              <a:ext cx="696823" cy="479040"/>
            </a:xfrm>
            <a:prstGeom prst="roundRect">
              <a:avLst/>
            </a:prstGeom>
            <a:solidFill>
              <a:srgbClr val="FFCC99"/>
            </a:solidFill>
            <a:ln w="3175" cap="flat" cmpd="sng" algn="ctr">
              <a:solidFill>
                <a:srgbClr val="996633"/>
              </a:solidFill>
              <a:prstDash val="solid"/>
            </a:ln>
            <a:effectLst/>
          </p:spPr>
          <p:txBody>
            <a:bodyPr rot="0" spcFirstLastPara="0" vert="horz" wrap="square" lIns="0" tIns="26325"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14" name="Tekstvak 113">
              <a:extLst>
                <a:ext uri="{FF2B5EF4-FFF2-40B4-BE49-F238E27FC236}">
                  <a16:creationId xmlns:a16="http://schemas.microsoft.com/office/drawing/2014/main" id="{C64C883A-66D7-03B5-D16C-05AC1FF5FA57}"/>
                </a:ext>
              </a:extLst>
            </p:cNvPr>
            <p:cNvSpPr txBox="1"/>
            <p:nvPr/>
          </p:nvSpPr>
          <p:spPr>
            <a:xfrm>
              <a:off x="370062" y="4297225"/>
              <a:ext cx="650179" cy="276999"/>
            </a:xfrm>
            <a:prstGeom prst="rect">
              <a:avLst/>
            </a:prstGeom>
            <a:noFill/>
          </p:spPr>
          <p:txBody>
            <a:bodyPr wrap="none" rtlCol="0">
              <a:spAutoFit/>
            </a:bodyPr>
            <a:lstStyle/>
            <a:p>
              <a:r>
                <a:rPr lang="nl-NL" sz="750" dirty="0">
                  <a:solidFill>
                    <a:prstClr val="black"/>
                  </a:solidFill>
                  <a:latin typeface="Aptos" panose="02110004020202020204"/>
                </a:rPr>
                <a:t>C.6.3.5</a:t>
              </a:r>
            </a:p>
          </p:txBody>
        </p:sp>
        <p:sp>
          <p:nvSpPr>
            <p:cNvPr id="115" name="Tekstvak 114">
              <a:extLst>
                <a:ext uri="{FF2B5EF4-FFF2-40B4-BE49-F238E27FC236}">
                  <a16:creationId xmlns:a16="http://schemas.microsoft.com/office/drawing/2014/main" id="{95CB80DF-B441-F2D1-F5A5-DDA558D121E4}"/>
                </a:ext>
              </a:extLst>
            </p:cNvPr>
            <p:cNvSpPr txBox="1"/>
            <p:nvPr/>
          </p:nvSpPr>
          <p:spPr>
            <a:xfrm>
              <a:off x="264937" y="4438421"/>
              <a:ext cx="785512" cy="400109"/>
            </a:xfrm>
            <a:prstGeom prst="rect">
              <a:avLst/>
            </a:prstGeom>
            <a:noFill/>
          </p:spPr>
          <p:txBody>
            <a:bodyPr wrap="square">
              <a:spAutoFit/>
            </a:bodyPr>
            <a:lstStyle/>
            <a:p>
              <a:pPr algn="ctr"/>
              <a:r>
                <a:rPr lang="nl-NL" sz="450" dirty="0">
                  <a:solidFill>
                    <a:srgbClr val="333333"/>
                  </a:solidFill>
                  <a:latin typeface="Open Sans" panose="020B0606030504020204" pitchFamily="34" charset="0"/>
                </a:rPr>
                <a:t>Flexibele capaciteit beheren</a:t>
              </a:r>
              <a:endParaRPr lang="nl-NL" sz="450" dirty="0">
                <a:solidFill>
                  <a:prstClr val="black"/>
                </a:solidFill>
                <a:latin typeface="Aptos" panose="02110004020202020204"/>
              </a:endParaRPr>
            </a:p>
          </p:txBody>
        </p:sp>
      </p:grpSp>
      <p:grpSp>
        <p:nvGrpSpPr>
          <p:cNvPr id="116" name="Groep 115">
            <a:extLst>
              <a:ext uri="{FF2B5EF4-FFF2-40B4-BE49-F238E27FC236}">
                <a16:creationId xmlns:a16="http://schemas.microsoft.com/office/drawing/2014/main" id="{BB5AC437-4C19-5787-CB48-18B040ED1523}"/>
              </a:ext>
            </a:extLst>
          </p:cNvPr>
          <p:cNvGrpSpPr/>
          <p:nvPr/>
        </p:nvGrpSpPr>
        <p:grpSpPr>
          <a:xfrm>
            <a:off x="3397928" y="3187595"/>
            <a:ext cx="623585" cy="359280"/>
            <a:chOff x="4598281" y="6239979"/>
            <a:chExt cx="831447" cy="479040"/>
          </a:xfrm>
        </p:grpSpPr>
        <p:sp>
          <p:nvSpPr>
            <p:cNvPr id="117" name="Rechthoek: afgeronde hoeken 116">
              <a:extLst>
                <a:ext uri="{FF2B5EF4-FFF2-40B4-BE49-F238E27FC236}">
                  <a16:creationId xmlns:a16="http://schemas.microsoft.com/office/drawing/2014/main" id="{E88CD4E5-7520-1C5B-AFDC-F3066FA8A89E}"/>
                </a:ext>
              </a:extLst>
            </p:cNvPr>
            <p:cNvSpPr/>
            <p:nvPr/>
          </p:nvSpPr>
          <p:spPr>
            <a:xfrm>
              <a:off x="4669479" y="6239979"/>
              <a:ext cx="696823" cy="47904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horz" wrap="square" lIns="0" tIns="25718" rIns="0" bIns="25718" numCol="1" spcCol="0" rtlCol="0" fromWordArt="0" anchor="t" anchorCtr="0" forceAA="0" compatLnSpc="1">
              <a:prstTxWarp prst="textNoShape">
                <a:avLst/>
              </a:prstTxWarp>
              <a:noAutofit/>
            </a:bodyPr>
            <a:lstStyle/>
            <a:p>
              <a:pPr algn="ctr" defTabSz="575903"/>
              <a:endParaRPr lang="nl-NL" sz="394" b="1" kern="0">
                <a:solidFill>
                  <a:srgbClr val="625D62">
                    <a:lumMod val="50000"/>
                  </a:srgbClr>
                </a:solidFill>
                <a:latin typeface="Microsoft JhengHei Light"/>
              </a:endParaRPr>
            </a:p>
          </p:txBody>
        </p:sp>
        <p:sp>
          <p:nvSpPr>
            <p:cNvPr id="118" name="Tekstvak 117">
              <a:extLst>
                <a:ext uri="{FF2B5EF4-FFF2-40B4-BE49-F238E27FC236}">
                  <a16:creationId xmlns:a16="http://schemas.microsoft.com/office/drawing/2014/main" id="{F65BBEE1-47A3-B4D0-7E67-7B7107B0CAAE}"/>
                </a:ext>
              </a:extLst>
            </p:cNvPr>
            <p:cNvSpPr txBox="1"/>
            <p:nvPr/>
          </p:nvSpPr>
          <p:spPr>
            <a:xfrm>
              <a:off x="4708241" y="6265535"/>
              <a:ext cx="650179" cy="276999"/>
            </a:xfrm>
            <a:prstGeom prst="rect">
              <a:avLst/>
            </a:prstGeom>
            <a:noFill/>
          </p:spPr>
          <p:txBody>
            <a:bodyPr wrap="none" rtlCol="0">
              <a:spAutoFit/>
            </a:bodyPr>
            <a:lstStyle/>
            <a:p>
              <a:r>
                <a:rPr lang="nl-NL" sz="750" dirty="0">
                  <a:solidFill>
                    <a:prstClr val="black"/>
                  </a:solidFill>
                  <a:latin typeface="Aptos" panose="02110004020202020204"/>
                </a:rPr>
                <a:t>C.2.1.1</a:t>
              </a:r>
            </a:p>
          </p:txBody>
        </p:sp>
        <p:sp>
          <p:nvSpPr>
            <p:cNvPr id="119" name="Tekstvak 118">
              <a:extLst>
                <a:ext uri="{FF2B5EF4-FFF2-40B4-BE49-F238E27FC236}">
                  <a16:creationId xmlns:a16="http://schemas.microsoft.com/office/drawing/2014/main" id="{E246FBBC-2D5B-F3E5-09BA-0AF05D57CD39}"/>
                </a:ext>
              </a:extLst>
            </p:cNvPr>
            <p:cNvSpPr txBox="1"/>
            <p:nvPr/>
          </p:nvSpPr>
          <p:spPr>
            <a:xfrm>
              <a:off x="4598281" y="6392626"/>
              <a:ext cx="831447" cy="307776"/>
            </a:xfrm>
            <a:prstGeom prst="rect">
              <a:avLst/>
            </a:prstGeom>
            <a:noFill/>
          </p:spPr>
          <p:txBody>
            <a:bodyPr wrap="square" lIns="72000" rIns="72000">
              <a:spAutoFit/>
            </a:bodyPr>
            <a:lstStyle/>
            <a:p>
              <a:pPr algn="ctr"/>
              <a:r>
                <a:rPr lang="nl-NL" sz="450" dirty="0">
                  <a:solidFill>
                    <a:srgbClr val="333333"/>
                  </a:solidFill>
                  <a:latin typeface="Open Sans" panose="020B0606030504020204" pitchFamily="34" charset="0"/>
                </a:rPr>
                <a:t>Energietransport bewaken</a:t>
              </a:r>
              <a:endParaRPr lang="nl-NL" sz="450" dirty="0">
                <a:solidFill>
                  <a:prstClr val="black"/>
                </a:solidFill>
                <a:latin typeface="Aptos" panose="02110004020202020204"/>
              </a:endParaRPr>
            </a:p>
          </p:txBody>
        </p:sp>
      </p:grpSp>
      <p:grpSp>
        <p:nvGrpSpPr>
          <p:cNvPr id="120" name="Groep 119">
            <a:extLst>
              <a:ext uri="{FF2B5EF4-FFF2-40B4-BE49-F238E27FC236}">
                <a16:creationId xmlns:a16="http://schemas.microsoft.com/office/drawing/2014/main" id="{9240EA7F-528B-D482-EAA1-2314BFFDF6A2}"/>
              </a:ext>
            </a:extLst>
          </p:cNvPr>
          <p:cNvGrpSpPr/>
          <p:nvPr/>
        </p:nvGrpSpPr>
        <p:grpSpPr>
          <a:xfrm>
            <a:off x="3961649" y="3187596"/>
            <a:ext cx="643562" cy="359279"/>
            <a:chOff x="5349909" y="6239980"/>
            <a:chExt cx="858083" cy="479039"/>
          </a:xfrm>
        </p:grpSpPr>
        <p:sp>
          <p:nvSpPr>
            <p:cNvPr id="121" name="Rechthoek: afgeronde hoeken 120">
              <a:extLst>
                <a:ext uri="{FF2B5EF4-FFF2-40B4-BE49-F238E27FC236}">
                  <a16:creationId xmlns:a16="http://schemas.microsoft.com/office/drawing/2014/main" id="{833E8AA1-4713-C39B-494B-52EE82312F30}"/>
                </a:ext>
              </a:extLst>
            </p:cNvPr>
            <p:cNvSpPr/>
            <p:nvPr/>
          </p:nvSpPr>
          <p:spPr>
            <a:xfrm>
              <a:off x="5412158" y="6239980"/>
              <a:ext cx="733586" cy="479039"/>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25718" rIns="6075" bIns="25718" numCol="1" spcCol="0" rtlCol="0" fromWordArt="0" anchor="t" anchorCtr="0" forceAA="0" compatLnSpc="1">
              <a:prstTxWarp prst="textNoShape">
                <a:avLst/>
              </a:prstTxWarp>
              <a:noAutofit/>
            </a:bodyPr>
            <a:lstStyle/>
            <a:p>
              <a:pPr algn="ctr" defTabSz="575903"/>
              <a:endParaRPr lang="nl-NL" sz="394" b="1">
                <a:solidFill>
                  <a:srgbClr val="625D62">
                    <a:lumMod val="50000"/>
                  </a:srgbClr>
                </a:solidFill>
                <a:latin typeface="Microsoft JhengHei Light"/>
              </a:endParaRPr>
            </a:p>
          </p:txBody>
        </p:sp>
        <p:sp>
          <p:nvSpPr>
            <p:cNvPr id="122" name="Tekstvak 121">
              <a:extLst>
                <a:ext uri="{FF2B5EF4-FFF2-40B4-BE49-F238E27FC236}">
                  <a16:creationId xmlns:a16="http://schemas.microsoft.com/office/drawing/2014/main" id="{FC1817DC-F157-F7DA-CA61-723150017723}"/>
                </a:ext>
              </a:extLst>
            </p:cNvPr>
            <p:cNvSpPr txBox="1"/>
            <p:nvPr/>
          </p:nvSpPr>
          <p:spPr>
            <a:xfrm>
              <a:off x="5461976" y="6255652"/>
              <a:ext cx="650179" cy="276999"/>
            </a:xfrm>
            <a:prstGeom prst="rect">
              <a:avLst/>
            </a:prstGeom>
            <a:noFill/>
          </p:spPr>
          <p:txBody>
            <a:bodyPr wrap="none" rtlCol="0">
              <a:spAutoFit/>
            </a:bodyPr>
            <a:lstStyle/>
            <a:p>
              <a:r>
                <a:rPr lang="nl-NL" sz="750" dirty="0">
                  <a:solidFill>
                    <a:prstClr val="black"/>
                  </a:solidFill>
                  <a:latin typeface="Aptos" panose="02110004020202020204"/>
                </a:rPr>
                <a:t>C.1.1.5</a:t>
              </a:r>
            </a:p>
          </p:txBody>
        </p:sp>
        <p:sp>
          <p:nvSpPr>
            <p:cNvPr id="123" name="Tekstvak 122">
              <a:extLst>
                <a:ext uri="{FF2B5EF4-FFF2-40B4-BE49-F238E27FC236}">
                  <a16:creationId xmlns:a16="http://schemas.microsoft.com/office/drawing/2014/main" id="{0C761C54-AC98-63F9-F43C-BD70D5A65F02}"/>
                </a:ext>
              </a:extLst>
            </p:cNvPr>
            <p:cNvSpPr txBox="1"/>
            <p:nvPr/>
          </p:nvSpPr>
          <p:spPr>
            <a:xfrm>
              <a:off x="5349909" y="6381465"/>
              <a:ext cx="858083" cy="307776"/>
            </a:xfrm>
            <a:prstGeom prst="rect">
              <a:avLst/>
            </a:prstGeom>
            <a:noFill/>
          </p:spPr>
          <p:txBody>
            <a:bodyPr wrap="square" lIns="54000" rIns="54000">
              <a:spAutoFit/>
            </a:bodyPr>
            <a:lstStyle/>
            <a:p>
              <a:pPr algn="ctr"/>
              <a:r>
                <a:rPr lang="nl-NL" sz="450" dirty="0">
                  <a:solidFill>
                    <a:srgbClr val="333333"/>
                  </a:solidFill>
                  <a:latin typeface="Open Sans" panose="020B0606030504020204" pitchFamily="34" charset="0"/>
                </a:rPr>
                <a:t>Transportbehoefte inventariseren</a:t>
              </a:r>
              <a:endParaRPr lang="nl-NL" sz="450" dirty="0">
                <a:solidFill>
                  <a:prstClr val="black"/>
                </a:solidFill>
                <a:latin typeface="Aptos" panose="02110004020202020204"/>
              </a:endParaRPr>
            </a:p>
          </p:txBody>
        </p:sp>
      </p:grpSp>
      <p:cxnSp>
        <p:nvCxnSpPr>
          <p:cNvPr id="124" name="Rechte verbindingslijn 123">
            <a:extLst>
              <a:ext uri="{FF2B5EF4-FFF2-40B4-BE49-F238E27FC236}">
                <a16:creationId xmlns:a16="http://schemas.microsoft.com/office/drawing/2014/main" id="{98C31E90-6BFD-525E-9BE6-30E9C5FC2FBF}"/>
              </a:ext>
            </a:extLst>
          </p:cNvPr>
          <p:cNvCxnSpPr/>
          <p:nvPr/>
        </p:nvCxnSpPr>
        <p:spPr>
          <a:xfrm>
            <a:off x="1872969" y="1216723"/>
            <a:ext cx="1539000" cy="1381597"/>
          </a:xfrm>
          <a:prstGeom prst="line">
            <a:avLst/>
          </a:prstGeom>
          <a:noFill/>
          <a:ln w="38100" cap="flat" cmpd="sng" algn="ctr">
            <a:solidFill>
              <a:srgbClr val="FFC000"/>
            </a:solidFill>
            <a:prstDash val="solid"/>
            <a:miter lim="800000"/>
          </a:ln>
          <a:effectLst/>
        </p:spPr>
      </p:cxnSp>
      <p:cxnSp>
        <p:nvCxnSpPr>
          <p:cNvPr id="125" name="Rechte verbindingslijn 124">
            <a:extLst>
              <a:ext uri="{FF2B5EF4-FFF2-40B4-BE49-F238E27FC236}">
                <a16:creationId xmlns:a16="http://schemas.microsoft.com/office/drawing/2014/main" id="{44FE8663-0871-0D1C-17DA-537336A0BE4C}"/>
              </a:ext>
            </a:extLst>
          </p:cNvPr>
          <p:cNvCxnSpPr/>
          <p:nvPr/>
        </p:nvCxnSpPr>
        <p:spPr>
          <a:xfrm>
            <a:off x="1837938" y="1247268"/>
            <a:ext cx="1545454" cy="1381597"/>
          </a:xfrm>
          <a:prstGeom prst="line">
            <a:avLst/>
          </a:prstGeom>
          <a:noFill/>
          <a:ln w="38100" cap="flat" cmpd="sng" algn="ctr">
            <a:solidFill>
              <a:srgbClr val="E97132"/>
            </a:solidFill>
            <a:prstDash val="solid"/>
            <a:miter lim="800000"/>
          </a:ln>
          <a:effectLst/>
        </p:spPr>
      </p:cxnSp>
      <p:cxnSp>
        <p:nvCxnSpPr>
          <p:cNvPr id="126" name="Rechte verbindingslijn 125">
            <a:extLst>
              <a:ext uri="{FF2B5EF4-FFF2-40B4-BE49-F238E27FC236}">
                <a16:creationId xmlns:a16="http://schemas.microsoft.com/office/drawing/2014/main" id="{8B6B2604-3897-6E17-6B66-80F168C1E013}"/>
              </a:ext>
            </a:extLst>
          </p:cNvPr>
          <p:cNvCxnSpPr>
            <a:cxnSpLocks/>
          </p:cNvCxnSpPr>
          <p:nvPr/>
        </p:nvCxnSpPr>
        <p:spPr>
          <a:xfrm flipH="1">
            <a:off x="5898413" y="2731676"/>
            <a:ext cx="359085" cy="421601"/>
          </a:xfrm>
          <a:prstGeom prst="line">
            <a:avLst/>
          </a:prstGeom>
          <a:noFill/>
          <a:ln w="38100" cap="flat" cmpd="sng" algn="ctr">
            <a:solidFill>
              <a:srgbClr val="FF0000"/>
            </a:solidFill>
            <a:prstDash val="solid"/>
            <a:miter lim="800000"/>
          </a:ln>
          <a:effectLst/>
        </p:spPr>
      </p:cxnSp>
      <p:cxnSp>
        <p:nvCxnSpPr>
          <p:cNvPr id="127" name="Rechte verbindingslijn 126">
            <a:extLst>
              <a:ext uri="{FF2B5EF4-FFF2-40B4-BE49-F238E27FC236}">
                <a16:creationId xmlns:a16="http://schemas.microsoft.com/office/drawing/2014/main" id="{5E07F194-14D6-1A3F-1910-6D8FE9DA617F}"/>
              </a:ext>
            </a:extLst>
          </p:cNvPr>
          <p:cNvCxnSpPr>
            <a:cxnSpLocks/>
          </p:cNvCxnSpPr>
          <p:nvPr/>
        </p:nvCxnSpPr>
        <p:spPr>
          <a:xfrm>
            <a:off x="1749505" y="1235160"/>
            <a:ext cx="1594346" cy="1419577"/>
          </a:xfrm>
          <a:prstGeom prst="line">
            <a:avLst/>
          </a:prstGeom>
          <a:noFill/>
          <a:ln w="38100" cap="flat" cmpd="sng" algn="ctr">
            <a:solidFill>
              <a:srgbClr val="00B0F0"/>
            </a:solidFill>
            <a:prstDash val="solid"/>
            <a:miter lim="800000"/>
          </a:ln>
          <a:effectLst/>
        </p:spPr>
      </p:cxnSp>
      <p:cxnSp>
        <p:nvCxnSpPr>
          <p:cNvPr id="512" name="Rechte verbindingslijn 511">
            <a:extLst>
              <a:ext uri="{FF2B5EF4-FFF2-40B4-BE49-F238E27FC236}">
                <a16:creationId xmlns:a16="http://schemas.microsoft.com/office/drawing/2014/main" id="{500CC844-6B4F-6BDD-5829-5DEFF1B11076}"/>
              </a:ext>
            </a:extLst>
          </p:cNvPr>
          <p:cNvCxnSpPr>
            <a:cxnSpLocks/>
          </p:cNvCxnSpPr>
          <p:nvPr/>
        </p:nvCxnSpPr>
        <p:spPr>
          <a:xfrm>
            <a:off x="1701973" y="1257798"/>
            <a:ext cx="1602338" cy="1438317"/>
          </a:xfrm>
          <a:prstGeom prst="line">
            <a:avLst/>
          </a:prstGeom>
          <a:noFill/>
          <a:ln w="38100" cap="flat" cmpd="sng" algn="ctr">
            <a:solidFill>
              <a:srgbClr val="156082"/>
            </a:solidFill>
            <a:prstDash val="solid"/>
            <a:miter lim="800000"/>
          </a:ln>
          <a:effectLst/>
        </p:spPr>
      </p:cxnSp>
      <p:cxnSp>
        <p:nvCxnSpPr>
          <p:cNvPr id="513" name="Rechte verbindingslijn 512">
            <a:extLst>
              <a:ext uri="{FF2B5EF4-FFF2-40B4-BE49-F238E27FC236}">
                <a16:creationId xmlns:a16="http://schemas.microsoft.com/office/drawing/2014/main" id="{2D21C147-7927-1A0D-B37C-7D2AAC4E670E}"/>
              </a:ext>
            </a:extLst>
          </p:cNvPr>
          <p:cNvCxnSpPr>
            <a:cxnSpLocks/>
          </p:cNvCxnSpPr>
          <p:nvPr/>
        </p:nvCxnSpPr>
        <p:spPr>
          <a:xfrm>
            <a:off x="1878770" y="3340760"/>
            <a:ext cx="516081" cy="436416"/>
          </a:xfrm>
          <a:prstGeom prst="line">
            <a:avLst/>
          </a:prstGeom>
          <a:noFill/>
          <a:ln w="38100" cap="flat" cmpd="sng" algn="ctr">
            <a:solidFill>
              <a:srgbClr val="92D050"/>
            </a:solidFill>
            <a:prstDash val="solid"/>
            <a:miter lim="800000"/>
          </a:ln>
          <a:effectLst/>
        </p:spPr>
      </p:cxnSp>
      <p:cxnSp>
        <p:nvCxnSpPr>
          <p:cNvPr id="515" name="Rechte verbindingslijn 514">
            <a:extLst>
              <a:ext uri="{FF2B5EF4-FFF2-40B4-BE49-F238E27FC236}">
                <a16:creationId xmlns:a16="http://schemas.microsoft.com/office/drawing/2014/main" id="{12393650-337F-4650-9CED-F2BE76E11B06}"/>
              </a:ext>
            </a:extLst>
          </p:cNvPr>
          <p:cNvCxnSpPr>
            <a:cxnSpLocks/>
          </p:cNvCxnSpPr>
          <p:nvPr/>
        </p:nvCxnSpPr>
        <p:spPr>
          <a:xfrm>
            <a:off x="2092208" y="1350079"/>
            <a:ext cx="1297026" cy="1167001"/>
          </a:xfrm>
          <a:prstGeom prst="line">
            <a:avLst/>
          </a:prstGeom>
          <a:noFill/>
          <a:ln w="38100" cap="flat" cmpd="sng" algn="ctr">
            <a:solidFill>
              <a:srgbClr val="00B050"/>
            </a:solidFill>
            <a:prstDash val="solid"/>
            <a:miter lim="800000"/>
          </a:ln>
          <a:effectLst/>
        </p:spPr>
      </p:cxnSp>
      <p:cxnSp>
        <p:nvCxnSpPr>
          <p:cNvPr id="517" name="Rechte verbindingslijn 516">
            <a:extLst>
              <a:ext uri="{FF2B5EF4-FFF2-40B4-BE49-F238E27FC236}">
                <a16:creationId xmlns:a16="http://schemas.microsoft.com/office/drawing/2014/main" id="{5E9C5108-55C7-AE9F-7518-4DF3983CC643}"/>
              </a:ext>
            </a:extLst>
          </p:cNvPr>
          <p:cNvCxnSpPr>
            <a:cxnSpLocks/>
          </p:cNvCxnSpPr>
          <p:nvPr/>
        </p:nvCxnSpPr>
        <p:spPr>
          <a:xfrm flipV="1">
            <a:off x="3404011" y="1852337"/>
            <a:ext cx="661571" cy="721680"/>
          </a:xfrm>
          <a:prstGeom prst="line">
            <a:avLst/>
          </a:prstGeom>
          <a:noFill/>
          <a:ln w="38100" cap="flat" cmpd="sng" algn="ctr">
            <a:solidFill>
              <a:srgbClr val="FFC000"/>
            </a:solidFill>
            <a:prstDash val="solid"/>
            <a:miter lim="800000"/>
          </a:ln>
          <a:effectLst/>
        </p:spPr>
      </p:cxnSp>
      <p:cxnSp>
        <p:nvCxnSpPr>
          <p:cNvPr id="518" name="Rechte verbindingslijn 517">
            <a:extLst>
              <a:ext uri="{FF2B5EF4-FFF2-40B4-BE49-F238E27FC236}">
                <a16:creationId xmlns:a16="http://schemas.microsoft.com/office/drawing/2014/main" id="{95976850-1BEE-FD54-46D7-DA25A0252B5A}"/>
              </a:ext>
            </a:extLst>
          </p:cNvPr>
          <p:cNvCxnSpPr>
            <a:cxnSpLocks/>
          </p:cNvCxnSpPr>
          <p:nvPr/>
        </p:nvCxnSpPr>
        <p:spPr>
          <a:xfrm>
            <a:off x="4058929" y="1852337"/>
            <a:ext cx="761519" cy="0"/>
          </a:xfrm>
          <a:prstGeom prst="line">
            <a:avLst/>
          </a:prstGeom>
          <a:noFill/>
          <a:ln w="38100" cap="flat" cmpd="sng" algn="ctr">
            <a:solidFill>
              <a:srgbClr val="FFC000"/>
            </a:solidFill>
            <a:prstDash val="solid"/>
            <a:miter lim="800000"/>
          </a:ln>
          <a:effectLst/>
        </p:spPr>
      </p:cxnSp>
      <p:cxnSp>
        <p:nvCxnSpPr>
          <p:cNvPr id="521" name="Rechte verbindingslijn 520">
            <a:extLst>
              <a:ext uri="{FF2B5EF4-FFF2-40B4-BE49-F238E27FC236}">
                <a16:creationId xmlns:a16="http://schemas.microsoft.com/office/drawing/2014/main" id="{EE7CD011-5A48-2FB5-EC6D-A1575660FC5C}"/>
              </a:ext>
            </a:extLst>
          </p:cNvPr>
          <p:cNvCxnSpPr>
            <a:cxnSpLocks/>
          </p:cNvCxnSpPr>
          <p:nvPr/>
        </p:nvCxnSpPr>
        <p:spPr>
          <a:xfrm>
            <a:off x="4820447" y="1861156"/>
            <a:ext cx="627588" cy="710594"/>
          </a:xfrm>
          <a:prstGeom prst="line">
            <a:avLst/>
          </a:prstGeom>
          <a:noFill/>
          <a:ln w="38100" cap="flat" cmpd="sng" algn="ctr">
            <a:solidFill>
              <a:srgbClr val="FFC000"/>
            </a:solidFill>
            <a:prstDash val="solid"/>
            <a:miter lim="800000"/>
          </a:ln>
          <a:effectLst/>
        </p:spPr>
      </p:cxnSp>
      <p:cxnSp>
        <p:nvCxnSpPr>
          <p:cNvPr id="522" name="Rechte verbindingslijn 521">
            <a:extLst>
              <a:ext uri="{FF2B5EF4-FFF2-40B4-BE49-F238E27FC236}">
                <a16:creationId xmlns:a16="http://schemas.microsoft.com/office/drawing/2014/main" id="{FA85C2BA-467F-30DC-4206-A1F965C0F38E}"/>
              </a:ext>
            </a:extLst>
          </p:cNvPr>
          <p:cNvCxnSpPr>
            <a:cxnSpLocks/>
          </p:cNvCxnSpPr>
          <p:nvPr/>
        </p:nvCxnSpPr>
        <p:spPr>
          <a:xfrm flipV="1">
            <a:off x="5429153" y="2564068"/>
            <a:ext cx="1863000" cy="6654"/>
          </a:xfrm>
          <a:prstGeom prst="line">
            <a:avLst/>
          </a:prstGeom>
          <a:noFill/>
          <a:ln w="38100" cap="flat" cmpd="sng" algn="ctr">
            <a:solidFill>
              <a:srgbClr val="FFC000"/>
            </a:solidFill>
            <a:prstDash val="solid"/>
            <a:miter lim="800000"/>
          </a:ln>
          <a:effectLst/>
        </p:spPr>
      </p:cxnSp>
      <p:cxnSp>
        <p:nvCxnSpPr>
          <p:cNvPr id="523" name="Rechte verbindingslijn 522">
            <a:extLst>
              <a:ext uri="{FF2B5EF4-FFF2-40B4-BE49-F238E27FC236}">
                <a16:creationId xmlns:a16="http://schemas.microsoft.com/office/drawing/2014/main" id="{143AFBA0-BB8E-DE26-801C-FE1EFE9D0F0B}"/>
              </a:ext>
            </a:extLst>
          </p:cNvPr>
          <p:cNvCxnSpPr>
            <a:cxnSpLocks/>
          </p:cNvCxnSpPr>
          <p:nvPr/>
        </p:nvCxnSpPr>
        <p:spPr>
          <a:xfrm flipV="1">
            <a:off x="3367229" y="2615796"/>
            <a:ext cx="3969000" cy="11139"/>
          </a:xfrm>
          <a:prstGeom prst="line">
            <a:avLst/>
          </a:prstGeom>
          <a:noFill/>
          <a:ln w="38100" cap="flat" cmpd="sng" algn="ctr">
            <a:solidFill>
              <a:srgbClr val="E97132"/>
            </a:solidFill>
            <a:prstDash val="solid"/>
            <a:miter lim="800000"/>
          </a:ln>
          <a:effectLst/>
        </p:spPr>
      </p:cxnSp>
      <p:cxnSp>
        <p:nvCxnSpPr>
          <p:cNvPr id="525" name="Rechte verbindingslijn 524">
            <a:extLst>
              <a:ext uri="{FF2B5EF4-FFF2-40B4-BE49-F238E27FC236}">
                <a16:creationId xmlns:a16="http://schemas.microsoft.com/office/drawing/2014/main" id="{A72D859A-5B8F-4548-0D2F-8A1A3F1A0CC9}"/>
              </a:ext>
            </a:extLst>
          </p:cNvPr>
          <p:cNvCxnSpPr>
            <a:cxnSpLocks/>
          </p:cNvCxnSpPr>
          <p:nvPr/>
        </p:nvCxnSpPr>
        <p:spPr>
          <a:xfrm flipV="1">
            <a:off x="7292153" y="2110584"/>
            <a:ext cx="395377" cy="445732"/>
          </a:xfrm>
          <a:prstGeom prst="line">
            <a:avLst/>
          </a:prstGeom>
          <a:noFill/>
          <a:ln w="38100" cap="flat" cmpd="sng" algn="ctr">
            <a:solidFill>
              <a:srgbClr val="FFC000"/>
            </a:solidFill>
            <a:prstDash val="solid"/>
            <a:miter lim="800000"/>
          </a:ln>
          <a:effectLst/>
        </p:spPr>
      </p:cxnSp>
      <p:cxnSp>
        <p:nvCxnSpPr>
          <p:cNvPr id="526" name="Rechte verbindingslijn 525">
            <a:extLst>
              <a:ext uri="{FF2B5EF4-FFF2-40B4-BE49-F238E27FC236}">
                <a16:creationId xmlns:a16="http://schemas.microsoft.com/office/drawing/2014/main" id="{0834BE55-8B12-492E-1644-61BDA96E1B71}"/>
              </a:ext>
            </a:extLst>
          </p:cNvPr>
          <p:cNvCxnSpPr>
            <a:cxnSpLocks/>
          </p:cNvCxnSpPr>
          <p:nvPr/>
        </p:nvCxnSpPr>
        <p:spPr>
          <a:xfrm flipV="1">
            <a:off x="4356205" y="1216723"/>
            <a:ext cx="529067" cy="591914"/>
          </a:xfrm>
          <a:prstGeom prst="line">
            <a:avLst/>
          </a:prstGeom>
          <a:noFill/>
          <a:ln w="38100" cap="flat" cmpd="sng" algn="ctr">
            <a:solidFill>
              <a:srgbClr val="FFC000"/>
            </a:solidFill>
            <a:prstDash val="solid"/>
            <a:miter lim="800000"/>
          </a:ln>
          <a:effectLst/>
        </p:spPr>
      </p:cxnSp>
      <p:cxnSp>
        <p:nvCxnSpPr>
          <p:cNvPr id="528" name="Rechte verbindingslijn 527">
            <a:extLst>
              <a:ext uri="{FF2B5EF4-FFF2-40B4-BE49-F238E27FC236}">
                <a16:creationId xmlns:a16="http://schemas.microsoft.com/office/drawing/2014/main" id="{9B98DC76-3AF0-25EA-FFA2-52C2DF4AFD86}"/>
              </a:ext>
            </a:extLst>
          </p:cNvPr>
          <p:cNvCxnSpPr>
            <a:cxnSpLocks/>
          </p:cNvCxnSpPr>
          <p:nvPr/>
        </p:nvCxnSpPr>
        <p:spPr>
          <a:xfrm>
            <a:off x="1881939" y="1216723"/>
            <a:ext cx="1722788" cy="0"/>
          </a:xfrm>
          <a:prstGeom prst="line">
            <a:avLst/>
          </a:prstGeom>
          <a:noFill/>
          <a:ln w="38100" cap="flat" cmpd="sng" algn="ctr">
            <a:solidFill>
              <a:srgbClr val="FFC000"/>
            </a:solidFill>
            <a:prstDash val="solid"/>
            <a:miter lim="800000"/>
          </a:ln>
          <a:effectLst/>
        </p:spPr>
      </p:cxnSp>
      <p:cxnSp>
        <p:nvCxnSpPr>
          <p:cNvPr id="529" name="Rechte verbindingslijn 528">
            <a:extLst>
              <a:ext uri="{FF2B5EF4-FFF2-40B4-BE49-F238E27FC236}">
                <a16:creationId xmlns:a16="http://schemas.microsoft.com/office/drawing/2014/main" id="{F9D3EBA8-A4D1-A952-DE9D-6BC7AFF0A8AF}"/>
              </a:ext>
            </a:extLst>
          </p:cNvPr>
          <p:cNvCxnSpPr>
            <a:cxnSpLocks/>
          </p:cNvCxnSpPr>
          <p:nvPr/>
        </p:nvCxnSpPr>
        <p:spPr>
          <a:xfrm>
            <a:off x="4880396" y="1216723"/>
            <a:ext cx="2807134" cy="0"/>
          </a:xfrm>
          <a:prstGeom prst="line">
            <a:avLst/>
          </a:prstGeom>
          <a:noFill/>
          <a:ln w="38100" cap="flat" cmpd="sng" algn="ctr">
            <a:solidFill>
              <a:srgbClr val="FFC000"/>
            </a:solidFill>
            <a:prstDash val="solid"/>
            <a:miter lim="800000"/>
          </a:ln>
          <a:effectLst/>
        </p:spPr>
      </p:cxnSp>
      <p:cxnSp>
        <p:nvCxnSpPr>
          <p:cNvPr id="530" name="Rechte verbindingslijn 529">
            <a:extLst>
              <a:ext uri="{FF2B5EF4-FFF2-40B4-BE49-F238E27FC236}">
                <a16:creationId xmlns:a16="http://schemas.microsoft.com/office/drawing/2014/main" id="{B0962348-4FD2-D816-6362-E082CEB27EC3}"/>
              </a:ext>
            </a:extLst>
          </p:cNvPr>
          <p:cNvCxnSpPr>
            <a:cxnSpLocks/>
          </p:cNvCxnSpPr>
          <p:nvPr/>
        </p:nvCxnSpPr>
        <p:spPr>
          <a:xfrm>
            <a:off x="3602687" y="1222216"/>
            <a:ext cx="560761" cy="584823"/>
          </a:xfrm>
          <a:prstGeom prst="line">
            <a:avLst/>
          </a:prstGeom>
          <a:noFill/>
          <a:ln w="38100" cap="flat" cmpd="sng" algn="ctr">
            <a:solidFill>
              <a:srgbClr val="FFC000"/>
            </a:solidFill>
            <a:prstDash val="solid"/>
            <a:miter lim="800000"/>
          </a:ln>
          <a:effectLst/>
        </p:spPr>
      </p:cxnSp>
      <p:cxnSp>
        <p:nvCxnSpPr>
          <p:cNvPr id="531" name="Rechte verbindingslijn 530">
            <a:extLst>
              <a:ext uri="{FF2B5EF4-FFF2-40B4-BE49-F238E27FC236}">
                <a16:creationId xmlns:a16="http://schemas.microsoft.com/office/drawing/2014/main" id="{E417EA57-77F6-272B-5D42-056A4A58E21F}"/>
              </a:ext>
            </a:extLst>
          </p:cNvPr>
          <p:cNvCxnSpPr>
            <a:cxnSpLocks/>
          </p:cNvCxnSpPr>
          <p:nvPr/>
        </p:nvCxnSpPr>
        <p:spPr>
          <a:xfrm flipV="1">
            <a:off x="7300730" y="2122107"/>
            <a:ext cx="442922" cy="499259"/>
          </a:xfrm>
          <a:prstGeom prst="line">
            <a:avLst/>
          </a:prstGeom>
          <a:noFill/>
          <a:ln w="38100" cap="flat" cmpd="sng" algn="ctr">
            <a:solidFill>
              <a:srgbClr val="E97132"/>
            </a:solidFill>
            <a:prstDash val="solid"/>
            <a:miter lim="800000"/>
          </a:ln>
          <a:effectLst/>
        </p:spPr>
      </p:cxnSp>
      <p:cxnSp>
        <p:nvCxnSpPr>
          <p:cNvPr id="532" name="Rechte verbindingslijn 531">
            <a:extLst>
              <a:ext uri="{FF2B5EF4-FFF2-40B4-BE49-F238E27FC236}">
                <a16:creationId xmlns:a16="http://schemas.microsoft.com/office/drawing/2014/main" id="{97E4322E-8919-5DB9-0FAC-99DDD3A47E0C}"/>
              </a:ext>
            </a:extLst>
          </p:cNvPr>
          <p:cNvCxnSpPr>
            <a:cxnSpLocks/>
          </p:cNvCxnSpPr>
          <p:nvPr/>
        </p:nvCxnSpPr>
        <p:spPr>
          <a:xfrm flipV="1">
            <a:off x="7687529" y="1216723"/>
            <a:ext cx="0" cy="887907"/>
          </a:xfrm>
          <a:prstGeom prst="line">
            <a:avLst/>
          </a:prstGeom>
          <a:noFill/>
          <a:ln w="38100" cap="flat" cmpd="sng" algn="ctr">
            <a:solidFill>
              <a:srgbClr val="FFC000"/>
            </a:solidFill>
            <a:prstDash val="solid"/>
            <a:miter lim="800000"/>
          </a:ln>
          <a:effectLst/>
        </p:spPr>
      </p:cxnSp>
      <p:cxnSp>
        <p:nvCxnSpPr>
          <p:cNvPr id="533" name="Rechte verbindingslijn 532">
            <a:extLst>
              <a:ext uri="{FF2B5EF4-FFF2-40B4-BE49-F238E27FC236}">
                <a16:creationId xmlns:a16="http://schemas.microsoft.com/office/drawing/2014/main" id="{CAA24761-7119-C6F0-F91B-D0CB51475FF4}"/>
              </a:ext>
            </a:extLst>
          </p:cNvPr>
          <p:cNvCxnSpPr>
            <a:cxnSpLocks/>
          </p:cNvCxnSpPr>
          <p:nvPr/>
        </p:nvCxnSpPr>
        <p:spPr>
          <a:xfrm flipV="1">
            <a:off x="7734822" y="1147445"/>
            <a:ext cx="0" cy="974661"/>
          </a:xfrm>
          <a:prstGeom prst="line">
            <a:avLst/>
          </a:prstGeom>
          <a:noFill/>
          <a:ln w="38100" cap="flat" cmpd="sng" algn="ctr">
            <a:solidFill>
              <a:srgbClr val="E97132"/>
            </a:solidFill>
            <a:prstDash val="solid"/>
            <a:miter lim="800000"/>
          </a:ln>
          <a:effectLst/>
        </p:spPr>
      </p:cxnSp>
      <p:cxnSp>
        <p:nvCxnSpPr>
          <p:cNvPr id="534" name="Rechte verbindingslijn 533">
            <a:extLst>
              <a:ext uri="{FF2B5EF4-FFF2-40B4-BE49-F238E27FC236}">
                <a16:creationId xmlns:a16="http://schemas.microsoft.com/office/drawing/2014/main" id="{AAF5A03E-AE8A-AD3D-A528-52821168E6F0}"/>
              </a:ext>
            </a:extLst>
          </p:cNvPr>
          <p:cNvCxnSpPr>
            <a:cxnSpLocks/>
          </p:cNvCxnSpPr>
          <p:nvPr/>
        </p:nvCxnSpPr>
        <p:spPr>
          <a:xfrm>
            <a:off x="1837938" y="1154373"/>
            <a:ext cx="5896884" cy="0"/>
          </a:xfrm>
          <a:prstGeom prst="line">
            <a:avLst/>
          </a:prstGeom>
          <a:noFill/>
          <a:ln w="38100" cap="flat" cmpd="sng" algn="ctr">
            <a:solidFill>
              <a:srgbClr val="E97132"/>
            </a:solidFill>
            <a:prstDash val="solid"/>
            <a:miter lim="800000"/>
          </a:ln>
          <a:effectLst/>
        </p:spPr>
      </p:cxnSp>
      <p:cxnSp>
        <p:nvCxnSpPr>
          <p:cNvPr id="536" name="Rechte verbindingslijn 535">
            <a:extLst>
              <a:ext uri="{FF2B5EF4-FFF2-40B4-BE49-F238E27FC236}">
                <a16:creationId xmlns:a16="http://schemas.microsoft.com/office/drawing/2014/main" id="{273DB3FC-DA28-33AD-FB17-416A187912CC}"/>
              </a:ext>
            </a:extLst>
          </p:cNvPr>
          <p:cNvCxnSpPr>
            <a:cxnSpLocks/>
          </p:cNvCxnSpPr>
          <p:nvPr/>
        </p:nvCxnSpPr>
        <p:spPr>
          <a:xfrm flipH="1" flipV="1">
            <a:off x="1847737" y="1147445"/>
            <a:ext cx="1281" cy="120742"/>
          </a:xfrm>
          <a:prstGeom prst="line">
            <a:avLst/>
          </a:prstGeom>
          <a:noFill/>
          <a:ln w="38100" cap="flat" cmpd="sng" algn="ctr">
            <a:solidFill>
              <a:srgbClr val="E97132"/>
            </a:solidFill>
            <a:prstDash val="solid"/>
            <a:miter lim="800000"/>
          </a:ln>
          <a:effectLst/>
        </p:spPr>
      </p:cxnSp>
      <p:cxnSp>
        <p:nvCxnSpPr>
          <p:cNvPr id="537" name="Rechte verbindingslijn 536">
            <a:extLst>
              <a:ext uri="{FF2B5EF4-FFF2-40B4-BE49-F238E27FC236}">
                <a16:creationId xmlns:a16="http://schemas.microsoft.com/office/drawing/2014/main" id="{7CB72929-5597-7D4B-0681-6EC3DBEC2AD5}"/>
              </a:ext>
            </a:extLst>
          </p:cNvPr>
          <p:cNvCxnSpPr>
            <a:cxnSpLocks/>
          </p:cNvCxnSpPr>
          <p:nvPr/>
        </p:nvCxnSpPr>
        <p:spPr>
          <a:xfrm flipV="1">
            <a:off x="4827822" y="2678854"/>
            <a:ext cx="711506" cy="799181"/>
          </a:xfrm>
          <a:prstGeom prst="line">
            <a:avLst/>
          </a:prstGeom>
          <a:noFill/>
          <a:ln w="38100" cap="flat" cmpd="sng" algn="ctr">
            <a:solidFill>
              <a:srgbClr val="E97132">
                <a:lumMod val="50000"/>
              </a:srgbClr>
            </a:solidFill>
            <a:prstDash val="solid"/>
            <a:miter lim="800000"/>
          </a:ln>
          <a:effectLst/>
        </p:spPr>
      </p:cxnSp>
      <p:cxnSp>
        <p:nvCxnSpPr>
          <p:cNvPr id="538" name="Rechte verbindingslijn 537">
            <a:extLst>
              <a:ext uri="{FF2B5EF4-FFF2-40B4-BE49-F238E27FC236}">
                <a16:creationId xmlns:a16="http://schemas.microsoft.com/office/drawing/2014/main" id="{F77B37AE-A260-874C-D806-453768ACA378}"/>
              </a:ext>
            </a:extLst>
          </p:cNvPr>
          <p:cNvCxnSpPr>
            <a:cxnSpLocks/>
          </p:cNvCxnSpPr>
          <p:nvPr/>
        </p:nvCxnSpPr>
        <p:spPr>
          <a:xfrm>
            <a:off x="4224824" y="3480171"/>
            <a:ext cx="595623" cy="0"/>
          </a:xfrm>
          <a:prstGeom prst="line">
            <a:avLst/>
          </a:prstGeom>
          <a:noFill/>
          <a:ln w="38100" cap="flat" cmpd="sng" algn="ctr">
            <a:solidFill>
              <a:srgbClr val="E97132">
                <a:lumMod val="50000"/>
              </a:srgbClr>
            </a:solidFill>
            <a:prstDash val="solid"/>
            <a:miter lim="800000"/>
          </a:ln>
          <a:effectLst/>
        </p:spPr>
      </p:cxnSp>
      <p:cxnSp>
        <p:nvCxnSpPr>
          <p:cNvPr id="539" name="Rechte verbindingslijn 538">
            <a:extLst>
              <a:ext uri="{FF2B5EF4-FFF2-40B4-BE49-F238E27FC236}">
                <a16:creationId xmlns:a16="http://schemas.microsoft.com/office/drawing/2014/main" id="{E9355F73-3A0D-3EB4-D04C-9B47F9F40D6D}"/>
              </a:ext>
            </a:extLst>
          </p:cNvPr>
          <p:cNvCxnSpPr>
            <a:cxnSpLocks/>
          </p:cNvCxnSpPr>
          <p:nvPr/>
        </p:nvCxnSpPr>
        <p:spPr>
          <a:xfrm>
            <a:off x="5534905" y="2675660"/>
            <a:ext cx="1801325" cy="0"/>
          </a:xfrm>
          <a:prstGeom prst="line">
            <a:avLst/>
          </a:prstGeom>
          <a:noFill/>
          <a:ln w="38100" cap="flat" cmpd="sng" algn="ctr">
            <a:solidFill>
              <a:srgbClr val="E97132">
                <a:lumMod val="50000"/>
              </a:srgbClr>
            </a:solidFill>
            <a:prstDash val="solid"/>
            <a:miter lim="800000"/>
          </a:ln>
          <a:effectLst/>
        </p:spPr>
      </p:cxnSp>
      <p:cxnSp>
        <p:nvCxnSpPr>
          <p:cNvPr id="540" name="Rechte verbindingslijn 539">
            <a:extLst>
              <a:ext uri="{FF2B5EF4-FFF2-40B4-BE49-F238E27FC236}">
                <a16:creationId xmlns:a16="http://schemas.microsoft.com/office/drawing/2014/main" id="{941C7363-03DF-D441-1706-DA2618E58511}"/>
              </a:ext>
            </a:extLst>
          </p:cNvPr>
          <p:cNvCxnSpPr>
            <a:cxnSpLocks/>
          </p:cNvCxnSpPr>
          <p:nvPr/>
        </p:nvCxnSpPr>
        <p:spPr>
          <a:xfrm flipV="1">
            <a:off x="7318679" y="2110583"/>
            <a:ext cx="493637" cy="571565"/>
          </a:xfrm>
          <a:prstGeom prst="line">
            <a:avLst/>
          </a:prstGeom>
          <a:noFill/>
          <a:ln w="38100" cap="flat" cmpd="sng" algn="ctr">
            <a:solidFill>
              <a:srgbClr val="E97132">
                <a:lumMod val="50000"/>
              </a:srgbClr>
            </a:solidFill>
            <a:prstDash val="solid"/>
            <a:miter lim="800000"/>
          </a:ln>
          <a:effectLst/>
        </p:spPr>
      </p:cxnSp>
      <p:cxnSp>
        <p:nvCxnSpPr>
          <p:cNvPr id="542" name="Rechte verbindingslijn 541">
            <a:extLst>
              <a:ext uri="{FF2B5EF4-FFF2-40B4-BE49-F238E27FC236}">
                <a16:creationId xmlns:a16="http://schemas.microsoft.com/office/drawing/2014/main" id="{340D4D20-45D8-F3D2-A22F-9C59EFDBAD59}"/>
              </a:ext>
            </a:extLst>
          </p:cNvPr>
          <p:cNvCxnSpPr>
            <a:cxnSpLocks/>
          </p:cNvCxnSpPr>
          <p:nvPr/>
        </p:nvCxnSpPr>
        <p:spPr>
          <a:xfrm flipH="1" flipV="1">
            <a:off x="7788661" y="1105384"/>
            <a:ext cx="8411" cy="1023620"/>
          </a:xfrm>
          <a:prstGeom prst="line">
            <a:avLst/>
          </a:prstGeom>
          <a:noFill/>
          <a:ln w="38100" cap="flat" cmpd="sng" algn="ctr">
            <a:solidFill>
              <a:srgbClr val="E97132">
                <a:lumMod val="50000"/>
              </a:srgbClr>
            </a:solidFill>
            <a:prstDash val="solid"/>
            <a:miter lim="800000"/>
          </a:ln>
          <a:effectLst/>
        </p:spPr>
      </p:cxnSp>
      <p:cxnSp>
        <p:nvCxnSpPr>
          <p:cNvPr id="543" name="Rechte verbindingslijn 542">
            <a:extLst>
              <a:ext uri="{FF2B5EF4-FFF2-40B4-BE49-F238E27FC236}">
                <a16:creationId xmlns:a16="http://schemas.microsoft.com/office/drawing/2014/main" id="{FA139D8C-E7DE-AB1C-DAA4-CC5249EE5386}"/>
              </a:ext>
            </a:extLst>
          </p:cNvPr>
          <p:cNvCxnSpPr>
            <a:cxnSpLocks/>
          </p:cNvCxnSpPr>
          <p:nvPr/>
        </p:nvCxnSpPr>
        <p:spPr>
          <a:xfrm flipH="1" flipV="1">
            <a:off x="2189328" y="818529"/>
            <a:ext cx="5264339" cy="3192"/>
          </a:xfrm>
          <a:prstGeom prst="line">
            <a:avLst/>
          </a:prstGeom>
          <a:noFill/>
          <a:ln w="38100" cap="flat" cmpd="sng" algn="ctr">
            <a:solidFill>
              <a:srgbClr val="E97132">
                <a:lumMod val="50000"/>
              </a:srgbClr>
            </a:solidFill>
            <a:prstDash val="solid"/>
            <a:miter lim="800000"/>
          </a:ln>
          <a:effectLst/>
        </p:spPr>
      </p:cxnSp>
      <p:cxnSp>
        <p:nvCxnSpPr>
          <p:cNvPr id="544" name="Rechte verbindingslijn 543">
            <a:extLst>
              <a:ext uri="{FF2B5EF4-FFF2-40B4-BE49-F238E27FC236}">
                <a16:creationId xmlns:a16="http://schemas.microsoft.com/office/drawing/2014/main" id="{FDDE147E-C51B-CFE8-8F74-DA50CB21A4BB}"/>
              </a:ext>
            </a:extLst>
          </p:cNvPr>
          <p:cNvCxnSpPr>
            <a:cxnSpLocks/>
          </p:cNvCxnSpPr>
          <p:nvPr/>
        </p:nvCxnSpPr>
        <p:spPr>
          <a:xfrm>
            <a:off x="7453667" y="824914"/>
            <a:ext cx="343405" cy="294632"/>
          </a:xfrm>
          <a:prstGeom prst="line">
            <a:avLst/>
          </a:prstGeom>
          <a:noFill/>
          <a:ln w="38100" cap="flat" cmpd="sng" algn="ctr">
            <a:solidFill>
              <a:srgbClr val="E97132">
                <a:lumMod val="50000"/>
              </a:srgbClr>
            </a:solidFill>
            <a:prstDash val="solid"/>
            <a:miter lim="800000"/>
          </a:ln>
          <a:effectLst/>
        </p:spPr>
      </p:cxnSp>
      <p:cxnSp>
        <p:nvCxnSpPr>
          <p:cNvPr id="546" name="Rechte verbindingslijn 545">
            <a:extLst>
              <a:ext uri="{FF2B5EF4-FFF2-40B4-BE49-F238E27FC236}">
                <a16:creationId xmlns:a16="http://schemas.microsoft.com/office/drawing/2014/main" id="{07EAF733-1723-05D2-1153-528C13843212}"/>
              </a:ext>
            </a:extLst>
          </p:cNvPr>
          <p:cNvCxnSpPr>
            <a:cxnSpLocks/>
          </p:cNvCxnSpPr>
          <p:nvPr/>
        </p:nvCxnSpPr>
        <p:spPr>
          <a:xfrm flipV="1">
            <a:off x="1934854" y="818529"/>
            <a:ext cx="254474" cy="275573"/>
          </a:xfrm>
          <a:prstGeom prst="line">
            <a:avLst/>
          </a:prstGeom>
          <a:noFill/>
          <a:ln w="38100" cap="flat" cmpd="sng" algn="ctr">
            <a:solidFill>
              <a:srgbClr val="E97132">
                <a:lumMod val="50000"/>
              </a:srgbClr>
            </a:solidFill>
            <a:prstDash val="solid"/>
            <a:miter lim="800000"/>
          </a:ln>
          <a:effectLst/>
        </p:spPr>
      </p:cxnSp>
      <p:cxnSp>
        <p:nvCxnSpPr>
          <p:cNvPr id="548" name="Rechte verbindingslijn 547">
            <a:extLst>
              <a:ext uri="{FF2B5EF4-FFF2-40B4-BE49-F238E27FC236}">
                <a16:creationId xmlns:a16="http://schemas.microsoft.com/office/drawing/2014/main" id="{DF12CE8F-207C-0C6E-C956-45B8E1070F9B}"/>
              </a:ext>
            </a:extLst>
          </p:cNvPr>
          <p:cNvCxnSpPr>
            <a:cxnSpLocks/>
          </p:cNvCxnSpPr>
          <p:nvPr/>
        </p:nvCxnSpPr>
        <p:spPr>
          <a:xfrm>
            <a:off x="5905079" y="3150715"/>
            <a:ext cx="0" cy="306908"/>
          </a:xfrm>
          <a:prstGeom prst="line">
            <a:avLst/>
          </a:prstGeom>
          <a:noFill/>
          <a:ln w="38100" cap="flat" cmpd="sng" algn="ctr">
            <a:solidFill>
              <a:srgbClr val="FF0000"/>
            </a:solidFill>
            <a:prstDash val="solid"/>
            <a:miter lim="800000"/>
          </a:ln>
          <a:effectLst/>
        </p:spPr>
      </p:cxnSp>
      <p:cxnSp>
        <p:nvCxnSpPr>
          <p:cNvPr id="549" name="Rechte verbindingslijn 548">
            <a:extLst>
              <a:ext uri="{FF2B5EF4-FFF2-40B4-BE49-F238E27FC236}">
                <a16:creationId xmlns:a16="http://schemas.microsoft.com/office/drawing/2014/main" id="{73F3F6D2-C774-4A40-F558-34CB2F3D61F6}"/>
              </a:ext>
            </a:extLst>
          </p:cNvPr>
          <p:cNvCxnSpPr>
            <a:cxnSpLocks/>
          </p:cNvCxnSpPr>
          <p:nvPr/>
        </p:nvCxnSpPr>
        <p:spPr>
          <a:xfrm>
            <a:off x="5891399" y="3424950"/>
            <a:ext cx="430383" cy="356771"/>
          </a:xfrm>
          <a:prstGeom prst="line">
            <a:avLst/>
          </a:prstGeom>
          <a:noFill/>
          <a:ln w="38100" cap="flat" cmpd="sng" algn="ctr">
            <a:solidFill>
              <a:srgbClr val="FF0000"/>
            </a:solidFill>
            <a:prstDash val="solid"/>
            <a:miter lim="800000"/>
          </a:ln>
          <a:effectLst/>
        </p:spPr>
      </p:cxnSp>
      <p:cxnSp>
        <p:nvCxnSpPr>
          <p:cNvPr id="550" name="Rechte verbindingslijn 549">
            <a:extLst>
              <a:ext uri="{FF2B5EF4-FFF2-40B4-BE49-F238E27FC236}">
                <a16:creationId xmlns:a16="http://schemas.microsoft.com/office/drawing/2014/main" id="{D7005A7D-FBA7-7E30-9C78-0BF50F090544}"/>
              </a:ext>
            </a:extLst>
          </p:cNvPr>
          <p:cNvCxnSpPr>
            <a:cxnSpLocks/>
          </p:cNvCxnSpPr>
          <p:nvPr/>
        </p:nvCxnSpPr>
        <p:spPr>
          <a:xfrm>
            <a:off x="6321782" y="3769673"/>
            <a:ext cx="760139" cy="0"/>
          </a:xfrm>
          <a:prstGeom prst="line">
            <a:avLst/>
          </a:prstGeom>
          <a:noFill/>
          <a:ln w="38100" cap="flat" cmpd="sng" algn="ctr">
            <a:solidFill>
              <a:srgbClr val="FF0000"/>
            </a:solidFill>
            <a:prstDash val="solid"/>
            <a:miter lim="800000"/>
          </a:ln>
          <a:effectLst/>
        </p:spPr>
      </p:cxnSp>
      <p:cxnSp>
        <p:nvCxnSpPr>
          <p:cNvPr id="551" name="Rechte verbindingslijn 550">
            <a:extLst>
              <a:ext uri="{FF2B5EF4-FFF2-40B4-BE49-F238E27FC236}">
                <a16:creationId xmlns:a16="http://schemas.microsoft.com/office/drawing/2014/main" id="{D322A447-302D-0FF5-C342-ACE1DB4E6127}"/>
              </a:ext>
            </a:extLst>
          </p:cNvPr>
          <p:cNvCxnSpPr>
            <a:cxnSpLocks/>
          </p:cNvCxnSpPr>
          <p:nvPr/>
        </p:nvCxnSpPr>
        <p:spPr>
          <a:xfrm>
            <a:off x="6253201" y="2725734"/>
            <a:ext cx="1083029" cy="5942"/>
          </a:xfrm>
          <a:prstGeom prst="line">
            <a:avLst/>
          </a:prstGeom>
          <a:noFill/>
          <a:ln w="38100" cap="flat" cmpd="sng" algn="ctr">
            <a:solidFill>
              <a:srgbClr val="FF0000"/>
            </a:solidFill>
            <a:prstDash val="solid"/>
            <a:miter lim="800000"/>
          </a:ln>
          <a:effectLst/>
        </p:spPr>
      </p:cxnSp>
      <p:cxnSp>
        <p:nvCxnSpPr>
          <p:cNvPr id="552" name="Rechte verbindingslijn 551">
            <a:extLst>
              <a:ext uri="{FF2B5EF4-FFF2-40B4-BE49-F238E27FC236}">
                <a16:creationId xmlns:a16="http://schemas.microsoft.com/office/drawing/2014/main" id="{73B6894C-E7AD-C24C-2A8D-9726AB22635C}"/>
              </a:ext>
            </a:extLst>
          </p:cNvPr>
          <p:cNvCxnSpPr>
            <a:cxnSpLocks/>
          </p:cNvCxnSpPr>
          <p:nvPr/>
        </p:nvCxnSpPr>
        <p:spPr>
          <a:xfrm flipV="1">
            <a:off x="7332287" y="2122106"/>
            <a:ext cx="536452" cy="615438"/>
          </a:xfrm>
          <a:prstGeom prst="line">
            <a:avLst/>
          </a:prstGeom>
          <a:noFill/>
          <a:ln w="38100" cap="flat" cmpd="sng" algn="ctr">
            <a:solidFill>
              <a:srgbClr val="FF0000"/>
            </a:solidFill>
            <a:prstDash val="solid"/>
            <a:miter lim="800000"/>
          </a:ln>
          <a:effectLst/>
        </p:spPr>
      </p:cxnSp>
      <p:cxnSp>
        <p:nvCxnSpPr>
          <p:cNvPr id="553" name="Rechte verbindingslijn 552">
            <a:extLst>
              <a:ext uri="{FF2B5EF4-FFF2-40B4-BE49-F238E27FC236}">
                <a16:creationId xmlns:a16="http://schemas.microsoft.com/office/drawing/2014/main" id="{9758EA82-EAEF-D48A-A8AD-E61206BA3358}"/>
              </a:ext>
            </a:extLst>
          </p:cNvPr>
          <p:cNvCxnSpPr>
            <a:cxnSpLocks/>
          </p:cNvCxnSpPr>
          <p:nvPr/>
        </p:nvCxnSpPr>
        <p:spPr>
          <a:xfrm flipH="1" flipV="1">
            <a:off x="7841782" y="1067371"/>
            <a:ext cx="9128" cy="1061633"/>
          </a:xfrm>
          <a:prstGeom prst="line">
            <a:avLst/>
          </a:prstGeom>
          <a:noFill/>
          <a:ln w="38100" cap="flat" cmpd="sng" algn="ctr">
            <a:solidFill>
              <a:srgbClr val="FF0000"/>
            </a:solidFill>
            <a:prstDash val="solid"/>
            <a:miter lim="800000"/>
          </a:ln>
          <a:effectLst/>
        </p:spPr>
      </p:cxnSp>
      <p:cxnSp>
        <p:nvCxnSpPr>
          <p:cNvPr id="555" name="Rechte verbindingslijn 554">
            <a:extLst>
              <a:ext uri="{FF2B5EF4-FFF2-40B4-BE49-F238E27FC236}">
                <a16:creationId xmlns:a16="http://schemas.microsoft.com/office/drawing/2014/main" id="{43D18E28-BFBF-CEFF-ED5F-E8C53A15EABD}"/>
              </a:ext>
            </a:extLst>
          </p:cNvPr>
          <p:cNvCxnSpPr>
            <a:cxnSpLocks/>
          </p:cNvCxnSpPr>
          <p:nvPr/>
        </p:nvCxnSpPr>
        <p:spPr>
          <a:xfrm>
            <a:off x="7483132" y="762565"/>
            <a:ext cx="367060" cy="318968"/>
          </a:xfrm>
          <a:prstGeom prst="line">
            <a:avLst/>
          </a:prstGeom>
          <a:noFill/>
          <a:ln w="38100" cap="flat" cmpd="sng" algn="ctr">
            <a:solidFill>
              <a:srgbClr val="FF0000"/>
            </a:solidFill>
            <a:prstDash val="solid"/>
            <a:miter lim="800000"/>
          </a:ln>
          <a:effectLst/>
        </p:spPr>
      </p:cxnSp>
      <p:cxnSp>
        <p:nvCxnSpPr>
          <p:cNvPr id="556" name="Rechte verbindingslijn 555">
            <a:extLst>
              <a:ext uri="{FF2B5EF4-FFF2-40B4-BE49-F238E27FC236}">
                <a16:creationId xmlns:a16="http://schemas.microsoft.com/office/drawing/2014/main" id="{B7D34F07-D3A0-5220-419F-7CB87A64B5DD}"/>
              </a:ext>
            </a:extLst>
          </p:cNvPr>
          <p:cNvCxnSpPr>
            <a:cxnSpLocks/>
          </p:cNvCxnSpPr>
          <p:nvPr/>
        </p:nvCxnSpPr>
        <p:spPr>
          <a:xfrm flipH="1">
            <a:off x="2172329" y="761022"/>
            <a:ext cx="5310803" cy="0"/>
          </a:xfrm>
          <a:prstGeom prst="line">
            <a:avLst/>
          </a:prstGeom>
          <a:noFill/>
          <a:ln w="38100" cap="flat" cmpd="sng" algn="ctr">
            <a:solidFill>
              <a:srgbClr val="FF0000"/>
            </a:solidFill>
            <a:prstDash val="solid"/>
            <a:miter lim="800000"/>
          </a:ln>
          <a:effectLst/>
        </p:spPr>
      </p:cxnSp>
      <p:cxnSp>
        <p:nvCxnSpPr>
          <p:cNvPr id="557" name="Rechte verbindingslijn 556">
            <a:extLst>
              <a:ext uri="{FF2B5EF4-FFF2-40B4-BE49-F238E27FC236}">
                <a16:creationId xmlns:a16="http://schemas.microsoft.com/office/drawing/2014/main" id="{F9020144-A4E8-2B78-F5D0-0FF18936B4D0}"/>
              </a:ext>
            </a:extLst>
          </p:cNvPr>
          <p:cNvCxnSpPr>
            <a:cxnSpLocks/>
          </p:cNvCxnSpPr>
          <p:nvPr/>
        </p:nvCxnSpPr>
        <p:spPr>
          <a:xfrm flipV="1">
            <a:off x="1864736" y="762672"/>
            <a:ext cx="307594" cy="339082"/>
          </a:xfrm>
          <a:prstGeom prst="line">
            <a:avLst/>
          </a:prstGeom>
          <a:noFill/>
          <a:ln w="38100" cap="flat" cmpd="sng" algn="ctr">
            <a:solidFill>
              <a:srgbClr val="FF0000"/>
            </a:solidFill>
            <a:prstDash val="solid"/>
            <a:miter lim="800000"/>
          </a:ln>
          <a:effectLst/>
        </p:spPr>
      </p:cxnSp>
      <p:cxnSp>
        <p:nvCxnSpPr>
          <p:cNvPr id="559" name="Rechte verbindingslijn 558">
            <a:extLst>
              <a:ext uri="{FF2B5EF4-FFF2-40B4-BE49-F238E27FC236}">
                <a16:creationId xmlns:a16="http://schemas.microsoft.com/office/drawing/2014/main" id="{6D660A97-BAF8-0817-3B62-1805729E53CE}"/>
              </a:ext>
            </a:extLst>
          </p:cNvPr>
          <p:cNvCxnSpPr>
            <a:cxnSpLocks/>
          </p:cNvCxnSpPr>
          <p:nvPr/>
        </p:nvCxnSpPr>
        <p:spPr>
          <a:xfrm>
            <a:off x="4154189" y="1802211"/>
            <a:ext cx="199976" cy="4036"/>
          </a:xfrm>
          <a:prstGeom prst="line">
            <a:avLst/>
          </a:prstGeom>
          <a:noFill/>
          <a:ln w="38100" cap="flat" cmpd="sng" algn="ctr">
            <a:solidFill>
              <a:srgbClr val="FFC000"/>
            </a:solidFill>
            <a:prstDash val="solid"/>
            <a:miter lim="800000"/>
          </a:ln>
          <a:effectLst/>
        </p:spPr>
      </p:cxnSp>
      <p:cxnSp>
        <p:nvCxnSpPr>
          <p:cNvPr id="560" name="Rechte verbindingslijn 559">
            <a:extLst>
              <a:ext uri="{FF2B5EF4-FFF2-40B4-BE49-F238E27FC236}">
                <a16:creationId xmlns:a16="http://schemas.microsoft.com/office/drawing/2014/main" id="{8D611383-B74D-7F4F-3B3E-A13AE8378031}"/>
              </a:ext>
            </a:extLst>
          </p:cNvPr>
          <p:cNvCxnSpPr>
            <a:cxnSpLocks/>
          </p:cNvCxnSpPr>
          <p:nvPr/>
        </p:nvCxnSpPr>
        <p:spPr>
          <a:xfrm flipV="1">
            <a:off x="4910735" y="2788337"/>
            <a:ext cx="964238" cy="1203852"/>
          </a:xfrm>
          <a:prstGeom prst="line">
            <a:avLst/>
          </a:prstGeom>
          <a:noFill/>
          <a:ln w="38100" cap="flat" cmpd="sng" algn="ctr">
            <a:solidFill>
              <a:srgbClr val="A02B93"/>
            </a:solidFill>
            <a:prstDash val="solid"/>
            <a:miter lim="800000"/>
          </a:ln>
          <a:effectLst/>
        </p:spPr>
      </p:cxnSp>
      <p:cxnSp>
        <p:nvCxnSpPr>
          <p:cNvPr id="561" name="Rechte verbindingslijn 560">
            <a:extLst>
              <a:ext uri="{FF2B5EF4-FFF2-40B4-BE49-F238E27FC236}">
                <a16:creationId xmlns:a16="http://schemas.microsoft.com/office/drawing/2014/main" id="{55EFFCBD-DE40-C649-1EAD-2E14318CB6F1}"/>
              </a:ext>
            </a:extLst>
          </p:cNvPr>
          <p:cNvCxnSpPr>
            <a:cxnSpLocks/>
          </p:cNvCxnSpPr>
          <p:nvPr/>
        </p:nvCxnSpPr>
        <p:spPr>
          <a:xfrm flipV="1">
            <a:off x="7339660" y="2134133"/>
            <a:ext cx="588863" cy="661088"/>
          </a:xfrm>
          <a:prstGeom prst="line">
            <a:avLst/>
          </a:prstGeom>
          <a:noFill/>
          <a:ln w="38100" cap="flat" cmpd="sng" algn="ctr">
            <a:solidFill>
              <a:srgbClr val="A02B93"/>
            </a:solidFill>
            <a:prstDash val="solid"/>
            <a:miter lim="800000"/>
          </a:ln>
          <a:effectLst/>
        </p:spPr>
      </p:cxnSp>
      <p:cxnSp>
        <p:nvCxnSpPr>
          <p:cNvPr id="562" name="Rechte verbindingslijn 561">
            <a:extLst>
              <a:ext uri="{FF2B5EF4-FFF2-40B4-BE49-F238E27FC236}">
                <a16:creationId xmlns:a16="http://schemas.microsoft.com/office/drawing/2014/main" id="{1C3FDD55-B14B-DB16-BFE7-E1BC58CAC69D}"/>
              </a:ext>
            </a:extLst>
          </p:cNvPr>
          <p:cNvCxnSpPr>
            <a:cxnSpLocks/>
          </p:cNvCxnSpPr>
          <p:nvPr/>
        </p:nvCxnSpPr>
        <p:spPr>
          <a:xfrm flipV="1">
            <a:off x="5879228" y="2784761"/>
            <a:ext cx="1453059" cy="1509"/>
          </a:xfrm>
          <a:prstGeom prst="line">
            <a:avLst/>
          </a:prstGeom>
          <a:noFill/>
          <a:ln w="38100" cap="flat" cmpd="sng" algn="ctr">
            <a:solidFill>
              <a:srgbClr val="A02B93"/>
            </a:solidFill>
            <a:prstDash val="solid"/>
            <a:miter lim="800000"/>
          </a:ln>
          <a:effectLst/>
        </p:spPr>
      </p:cxnSp>
      <p:cxnSp>
        <p:nvCxnSpPr>
          <p:cNvPr id="563" name="Rechte verbindingslijn 562">
            <a:extLst>
              <a:ext uri="{FF2B5EF4-FFF2-40B4-BE49-F238E27FC236}">
                <a16:creationId xmlns:a16="http://schemas.microsoft.com/office/drawing/2014/main" id="{BA0D13F8-9AF0-EFBC-8B49-45FF16CC4718}"/>
              </a:ext>
            </a:extLst>
          </p:cNvPr>
          <p:cNvCxnSpPr>
            <a:cxnSpLocks/>
          </p:cNvCxnSpPr>
          <p:nvPr/>
        </p:nvCxnSpPr>
        <p:spPr>
          <a:xfrm flipH="1" flipV="1">
            <a:off x="7911257" y="1080562"/>
            <a:ext cx="9128" cy="1061633"/>
          </a:xfrm>
          <a:prstGeom prst="line">
            <a:avLst/>
          </a:prstGeom>
          <a:noFill/>
          <a:ln w="38100" cap="flat" cmpd="sng" algn="ctr">
            <a:solidFill>
              <a:srgbClr val="A02B93"/>
            </a:solidFill>
            <a:prstDash val="solid"/>
            <a:miter lim="800000"/>
          </a:ln>
          <a:effectLst/>
        </p:spPr>
      </p:cxnSp>
      <p:cxnSp>
        <p:nvCxnSpPr>
          <p:cNvPr id="565" name="Rechte verbindingslijn 564">
            <a:extLst>
              <a:ext uri="{FF2B5EF4-FFF2-40B4-BE49-F238E27FC236}">
                <a16:creationId xmlns:a16="http://schemas.microsoft.com/office/drawing/2014/main" id="{9DFA0E11-B1CF-53FC-4A2B-C595492D6EC9}"/>
              </a:ext>
            </a:extLst>
          </p:cNvPr>
          <p:cNvCxnSpPr>
            <a:cxnSpLocks/>
          </p:cNvCxnSpPr>
          <p:nvPr/>
        </p:nvCxnSpPr>
        <p:spPr>
          <a:xfrm flipV="1">
            <a:off x="1796344" y="1101754"/>
            <a:ext cx="6683" cy="2272548"/>
          </a:xfrm>
          <a:prstGeom prst="line">
            <a:avLst/>
          </a:prstGeom>
          <a:noFill/>
          <a:ln w="38100" cap="flat" cmpd="sng" algn="ctr">
            <a:solidFill>
              <a:srgbClr val="A02B93"/>
            </a:solidFill>
            <a:prstDash val="solid"/>
            <a:miter lim="800000"/>
          </a:ln>
          <a:effectLst/>
        </p:spPr>
      </p:cxnSp>
      <p:cxnSp>
        <p:nvCxnSpPr>
          <p:cNvPr id="566" name="Rechte verbindingslijn 565">
            <a:extLst>
              <a:ext uri="{FF2B5EF4-FFF2-40B4-BE49-F238E27FC236}">
                <a16:creationId xmlns:a16="http://schemas.microsoft.com/office/drawing/2014/main" id="{B72EACC5-3676-A408-EEDB-2952939D828C}"/>
              </a:ext>
            </a:extLst>
          </p:cNvPr>
          <p:cNvCxnSpPr>
            <a:cxnSpLocks/>
          </p:cNvCxnSpPr>
          <p:nvPr/>
        </p:nvCxnSpPr>
        <p:spPr>
          <a:xfrm flipV="1">
            <a:off x="1801097" y="3983948"/>
            <a:ext cx="3105784" cy="1010"/>
          </a:xfrm>
          <a:prstGeom prst="line">
            <a:avLst/>
          </a:prstGeom>
          <a:noFill/>
          <a:ln w="38100" cap="flat" cmpd="sng" algn="ctr">
            <a:solidFill>
              <a:srgbClr val="A02B93"/>
            </a:solidFill>
            <a:prstDash val="solid"/>
            <a:miter lim="800000"/>
          </a:ln>
          <a:effectLst/>
        </p:spPr>
      </p:cxnSp>
      <p:cxnSp>
        <p:nvCxnSpPr>
          <p:cNvPr id="567" name="Rechte verbindingslijn 566">
            <a:extLst>
              <a:ext uri="{FF2B5EF4-FFF2-40B4-BE49-F238E27FC236}">
                <a16:creationId xmlns:a16="http://schemas.microsoft.com/office/drawing/2014/main" id="{F8E0DBAB-947D-631A-A51A-527816EB2075}"/>
              </a:ext>
            </a:extLst>
          </p:cNvPr>
          <p:cNvCxnSpPr>
            <a:cxnSpLocks/>
          </p:cNvCxnSpPr>
          <p:nvPr/>
        </p:nvCxnSpPr>
        <p:spPr>
          <a:xfrm flipV="1">
            <a:off x="7006419" y="1085060"/>
            <a:ext cx="886675" cy="5621"/>
          </a:xfrm>
          <a:prstGeom prst="line">
            <a:avLst/>
          </a:prstGeom>
          <a:noFill/>
          <a:ln w="38100" cap="flat" cmpd="sng" algn="ctr">
            <a:solidFill>
              <a:srgbClr val="A02B93"/>
            </a:solidFill>
            <a:prstDash val="solid"/>
            <a:miter lim="800000"/>
          </a:ln>
          <a:effectLst/>
        </p:spPr>
      </p:cxnSp>
      <p:cxnSp>
        <p:nvCxnSpPr>
          <p:cNvPr id="568" name="Rechte verbindingslijn 567">
            <a:extLst>
              <a:ext uri="{FF2B5EF4-FFF2-40B4-BE49-F238E27FC236}">
                <a16:creationId xmlns:a16="http://schemas.microsoft.com/office/drawing/2014/main" id="{01B14CB5-80EC-1A7F-A6CD-DF9744B73B25}"/>
              </a:ext>
            </a:extLst>
          </p:cNvPr>
          <p:cNvCxnSpPr>
            <a:cxnSpLocks/>
          </p:cNvCxnSpPr>
          <p:nvPr/>
        </p:nvCxnSpPr>
        <p:spPr>
          <a:xfrm flipV="1">
            <a:off x="6599114" y="1090527"/>
            <a:ext cx="426119" cy="486584"/>
          </a:xfrm>
          <a:prstGeom prst="line">
            <a:avLst/>
          </a:prstGeom>
          <a:noFill/>
          <a:ln w="38100" cap="flat" cmpd="sng" algn="ctr">
            <a:solidFill>
              <a:srgbClr val="A02B93"/>
            </a:solidFill>
            <a:prstDash val="solid"/>
            <a:miter lim="800000"/>
          </a:ln>
          <a:effectLst/>
        </p:spPr>
      </p:cxnSp>
      <p:cxnSp>
        <p:nvCxnSpPr>
          <p:cNvPr id="570" name="Rechte verbindingslijn 569">
            <a:extLst>
              <a:ext uri="{FF2B5EF4-FFF2-40B4-BE49-F238E27FC236}">
                <a16:creationId xmlns:a16="http://schemas.microsoft.com/office/drawing/2014/main" id="{BE5F7B46-0FD4-9A16-448D-F7A57F25C58A}"/>
              </a:ext>
            </a:extLst>
          </p:cNvPr>
          <p:cNvCxnSpPr>
            <a:cxnSpLocks/>
          </p:cNvCxnSpPr>
          <p:nvPr/>
        </p:nvCxnSpPr>
        <p:spPr>
          <a:xfrm>
            <a:off x="4795315" y="705007"/>
            <a:ext cx="1003840" cy="859988"/>
          </a:xfrm>
          <a:prstGeom prst="line">
            <a:avLst/>
          </a:prstGeom>
          <a:noFill/>
          <a:ln w="38100" cap="flat" cmpd="sng" algn="ctr">
            <a:solidFill>
              <a:srgbClr val="A02B93"/>
            </a:solidFill>
            <a:prstDash val="solid"/>
            <a:miter lim="800000"/>
          </a:ln>
          <a:effectLst/>
        </p:spPr>
      </p:cxnSp>
      <p:cxnSp>
        <p:nvCxnSpPr>
          <p:cNvPr id="571" name="Rechte verbindingslijn 570">
            <a:extLst>
              <a:ext uri="{FF2B5EF4-FFF2-40B4-BE49-F238E27FC236}">
                <a16:creationId xmlns:a16="http://schemas.microsoft.com/office/drawing/2014/main" id="{1B7A982C-1559-BA0C-69BF-6A970B465CD2}"/>
              </a:ext>
            </a:extLst>
          </p:cNvPr>
          <p:cNvCxnSpPr>
            <a:cxnSpLocks/>
          </p:cNvCxnSpPr>
          <p:nvPr/>
        </p:nvCxnSpPr>
        <p:spPr>
          <a:xfrm>
            <a:off x="5799155" y="1566422"/>
            <a:ext cx="825832" cy="5481"/>
          </a:xfrm>
          <a:prstGeom prst="line">
            <a:avLst/>
          </a:prstGeom>
          <a:noFill/>
          <a:ln w="38100" cap="flat" cmpd="sng" algn="ctr">
            <a:solidFill>
              <a:srgbClr val="A02B93"/>
            </a:solidFill>
            <a:prstDash val="solid"/>
            <a:miter lim="800000"/>
          </a:ln>
          <a:effectLst/>
        </p:spPr>
      </p:cxnSp>
      <p:cxnSp>
        <p:nvCxnSpPr>
          <p:cNvPr id="573" name="Rechte verbindingslijn 572">
            <a:extLst>
              <a:ext uri="{FF2B5EF4-FFF2-40B4-BE49-F238E27FC236}">
                <a16:creationId xmlns:a16="http://schemas.microsoft.com/office/drawing/2014/main" id="{F80079B7-199E-1144-2864-D08C91716F37}"/>
              </a:ext>
            </a:extLst>
          </p:cNvPr>
          <p:cNvCxnSpPr>
            <a:cxnSpLocks/>
          </p:cNvCxnSpPr>
          <p:nvPr/>
        </p:nvCxnSpPr>
        <p:spPr>
          <a:xfrm>
            <a:off x="2126904" y="714289"/>
            <a:ext cx="2699904" cy="0"/>
          </a:xfrm>
          <a:prstGeom prst="line">
            <a:avLst/>
          </a:prstGeom>
          <a:noFill/>
          <a:ln w="38100" cap="flat" cmpd="sng" algn="ctr">
            <a:solidFill>
              <a:srgbClr val="A02B93"/>
            </a:solidFill>
            <a:prstDash val="solid"/>
            <a:miter lim="800000"/>
          </a:ln>
          <a:effectLst/>
        </p:spPr>
      </p:cxnSp>
      <p:cxnSp>
        <p:nvCxnSpPr>
          <p:cNvPr id="574" name="Rechte verbindingslijn 573">
            <a:extLst>
              <a:ext uri="{FF2B5EF4-FFF2-40B4-BE49-F238E27FC236}">
                <a16:creationId xmlns:a16="http://schemas.microsoft.com/office/drawing/2014/main" id="{E0B1C95E-F2A6-3A63-4BE5-0BB44FF4E249}"/>
              </a:ext>
            </a:extLst>
          </p:cNvPr>
          <p:cNvCxnSpPr>
            <a:cxnSpLocks/>
          </p:cNvCxnSpPr>
          <p:nvPr/>
        </p:nvCxnSpPr>
        <p:spPr>
          <a:xfrm flipV="1">
            <a:off x="1809192" y="706123"/>
            <a:ext cx="333617" cy="387979"/>
          </a:xfrm>
          <a:prstGeom prst="line">
            <a:avLst/>
          </a:prstGeom>
          <a:noFill/>
          <a:ln w="38100" cap="flat" cmpd="sng" algn="ctr">
            <a:solidFill>
              <a:srgbClr val="A02B93"/>
            </a:solidFill>
            <a:prstDash val="solid"/>
            <a:miter lim="800000"/>
          </a:ln>
          <a:effectLst/>
        </p:spPr>
      </p:cxnSp>
      <p:cxnSp>
        <p:nvCxnSpPr>
          <p:cNvPr id="575" name="Rechte verbindingslijn 574">
            <a:extLst>
              <a:ext uri="{FF2B5EF4-FFF2-40B4-BE49-F238E27FC236}">
                <a16:creationId xmlns:a16="http://schemas.microsoft.com/office/drawing/2014/main" id="{3111B488-3E73-5E00-E646-F936F2C81491}"/>
              </a:ext>
            </a:extLst>
          </p:cNvPr>
          <p:cNvCxnSpPr>
            <a:cxnSpLocks/>
          </p:cNvCxnSpPr>
          <p:nvPr/>
        </p:nvCxnSpPr>
        <p:spPr>
          <a:xfrm flipV="1">
            <a:off x="799581" y="1235648"/>
            <a:ext cx="964238" cy="1203852"/>
          </a:xfrm>
          <a:prstGeom prst="line">
            <a:avLst/>
          </a:prstGeom>
          <a:noFill/>
          <a:ln w="38100" cap="flat" cmpd="sng" algn="ctr">
            <a:solidFill>
              <a:srgbClr val="00B0F0"/>
            </a:solidFill>
            <a:prstDash val="solid"/>
            <a:miter lim="800000"/>
          </a:ln>
          <a:effectLst/>
        </p:spPr>
      </p:cxnSp>
      <p:cxnSp>
        <p:nvCxnSpPr>
          <p:cNvPr id="128" name="Rechte verbindingslijn 127">
            <a:extLst>
              <a:ext uri="{FF2B5EF4-FFF2-40B4-BE49-F238E27FC236}">
                <a16:creationId xmlns:a16="http://schemas.microsoft.com/office/drawing/2014/main" id="{BFB069C8-D83D-ADB0-63D9-5AB427EE58A7}"/>
              </a:ext>
            </a:extLst>
          </p:cNvPr>
          <p:cNvCxnSpPr>
            <a:cxnSpLocks/>
          </p:cNvCxnSpPr>
          <p:nvPr/>
        </p:nvCxnSpPr>
        <p:spPr>
          <a:xfrm flipH="1" flipV="1">
            <a:off x="3339168" y="2648055"/>
            <a:ext cx="3919" cy="399548"/>
          </a:xfrm>
          <a:prstGeom prst="line">
            <a:avLst/>
          </a:prstGeom>
          <a:noFill/>
          <a:ln w="38100" cap="flat" cmpd="sng" algn="ctr">
            <a:solidFill>
              <a:srgbClr val="00B0F0"/>
            </a:solidFill>
            <a:prstDash val="solid"/>
            <a:miter lim="800000"/>
          </a:ln>
          <a:effectLst/>
        </p:spPr>
      </p:cxnSp>
      <p:cxnSp>
        <p:nvCxnSpPr>
          <p:cNvPr id="129" name="Rechte verbindingslijn 128">
            <a:extLst>
              <a:ext uri="{FF2B5EF4-FFF2-40B4-BE49-F238E27FC236}">
                <a16:creationId xmlns:a16="http://schemas.microsoft.com/office/drawing/2014/main" id="{C26ABA7C-79EF-2744-6419-A4DFD933A981}"/>
              </a:ext>
            </a:extLst>
          </p:cNvPr>
          <p:cNvCxnSpPr>
            <a:cxnSpLocks/>
          </p:cNvCxnSpPr>
          <p:nvPr/>
        </p:nvCxnSpPr>
        <p:spPr>
          <a:xfrm>
            <a:off x="2023197" y="3347773"/>
            <a:ext cx="238395" cy="202820"/>
          </a:xfrm>
          <a:prstGeom prst="line">
            <a:avLst/>
          </a:prstGeom>
          <a:noFill/>
          <a:ln w="38100" cap="flat" cmpd="sng" algn="ctr">
            <a:solidFill>
              <a:srgbClr val="00B0F0"/>
            </a:solidFill>
            <a:prstDash val="solid"/>
            <a:miter lim="800000"/>
          </a:ln>
          <a:effectLst/>
        </p:spPr>
      </p:cxnSp>
      <p:cxnSp>
        <p:nvCxnSpPr>
          <p:cNvPr id="130" name="Rechte verbindingslijn 129">
            <a:extLst>
              <a:ext uri="{FF2B5EF4-FFF2-40B4-BE49-F238E27FC236}">
                <a16:creationId xmlns:a16="http://schemas.microsoft.com/office/drawing/2014/main" id="{260CB73B-A872-FB02-D721-C7840CB41BBD}"/>
              </a:ext>
            </a:extLst>
          </p:cNvPr>
          <p:cNvCxnSpPr>
            <a:cxnSpLocks/>
          </p:cNvCxnSpPr>
          <p:nvPr/>
        </p:nvCxnSpPr>
        <p:spPr>
          <a:xfrm>
            <a:off x="4575090" y="3712016"/>
            <a:ext cx="305134" cy="214761"/>
          </a:xfrm>
          <a:prstGeom prst="line">
            <a:avLst/>
          </a:prstGeom>
          <a:noFill/>
          <a:ln w="38100" cap="flat" cmpd="sng" algn="ctr">
            <a:solidFill>
              <a:srgbClr val="00B0F0"/>
            </a:solidFill>
            <a:prstDash val="solid"/>
            <a:miter lim="800000"/>
          </a:ln>
          <a:effectLst/>
        </p:spPr>
      </p:cxnSp>
      <p:cxnSp>
        <p:nvCxnSpPr>
          <p:cNvPr id="131" name="Rechte verbindingslijn 130">
            <a:extLst>
              <a:ext uri="{FF2B5EF4-FFF2-40B4-BE49-F238E27FC236}">
                <a16:creationId xmlns:a16="http://schemas.microsoft.com/office/drawing/2014/main" id="{4ADC10E5-3CDC-FF5F-3C69-FCBBB0100EF1}"/>
              </a:ext>
            </a:extLst>
          </p:cNvPr>
          <p:cNvCxnSpPr>
            <a:cxnSpLocks/>
          </p:cNvCxnSpPr>
          <p:nvPr/>
        </p:nvCxnSpPr>
        <p:spPr>
          <a:xfrm flipV="1">
            <a:off x="4892473" y="3457622"/>
            <a:ext cx="385784" cy="478484"/>
          </a:xfrm>
          <a:prstGeom prst="line">
            <a:avLst/>
          </a:prstGeom>
          <a:noFill/>
          <a:ln w="38100" cap="flat" cmpd="sng" algn="ctr">
            <a:solidFill>
              <a:srgbClr val="00B0F0"/>
            </a:solidFill>
            <a:prstDash val="solid"/>
            <a:miter lim="800000"/>
          </a:ln>
          <a:effectLst/>
        </p:spPr>
      </p:cxnSp>
      <p:cxnSp>
        <p:nvCxnSpPr>
          <p:cNvPr id="132" name="Rechte verbindingslijn 131">
            <a:extLst>
              <a:ext uri="{FF2B5EF4-FFF2-40B4-BE49-F238E27FC236}">
                <a16:creationId xmlns:a16="http://schemas.microsoft.com/office/drawing/2014/main" id="{EC2D58FE-0995-F1F3-097C-B2061F7CECBF}"/>
              </a:ext>
            </a:extLst>
          </p:cNvPr>
          <p:cNvCxnSpPr>
            <a:cxnSpLocks/>
          </p:cNvCxnSpPr>
          <p:nvPr/>
        </p:nvCxnSpPr>
        <p:spPr>
          <a:xfrm>
            <a:off x="4885271" y="3157268"/>
            <a:ext cx="388590" cy="306170"/>
          </a:xfrm>
          <a:prstGeom prst="line">
            <a:avLst/>
          </a:prstGeom>
          <a:noFill/>
          <a:ln w="38100" cap="flat" cmpd="sng" algn="ctr">
            <a:solidFill>
              <a:srgbClr val="00B0F0"/>
            </a:solidFill>
            <a:prstDash val="solid"/>
            <a:miter lim="800000"/>
          </a:ln>
          <a:effectLst/>
        </p:spPr>
      </p:cxnSp>
      <p:cxnSp>
        <p:nvCxnSpPr>
          <p:cNvPr id="133" name="Rechte verbindingslijn 132">
            <a:extLst>
              <a:ext uri="{FF2B5EF4-FFF2-40B4-BE49-F238E27FC236}">
                <a16:creationId xmlns:a16="http://schemas.microsoft.com/office/drawing/2014/main" id="{73D475E0-F263-6EA2-C197-F65C55F0E775}"/>
              </a:ext>
            </a:extLst>
          </p:cNvPr>
          <p:cNvCxnSpPr>
            <a:cxnSpLocks/>
          </p:cNvCxnSpPr>
          <p:nvPr/>
        </p:nvCxnSpPr>
        <p:spPr>
          <a:xfrm>
            <a:off x="3270385" y="3718715"/>
            <a:ext cx="1301615" cy="0"/>
          </a:xfrm>
          <a:prstGeom prst="line">
            <a:avLst/>
          </a:prstGeom>
          <a:noFill/>
          <a:ln w="38100" cap="flat" cmpd="sng" algn="ctr">
            <a:solidFill>
              <a:srgbClr val="00B0F0"/>
            </a:solidFill>
            <a:prstDash val="solid"/>
            <a:miter lim="800000"/>
          </a:ln>
          <a:effectLst/>
        </p:spPr>
      </p:cxnSp>
      <p:cxnSp>
        <p:nvCxnSpPr>
          <p:cNvPr id="134" name="Rechte verbindingslijn 133">
            <a:extLst>
              <a:ext uri="{FF2B5EF4-FFF2-40B4-BE49-F238E27FC236}">
                <a16:creationId xmlns:a16="http://schemas.microsoft.com/office/drawing/2014/main" id="{E4C22103-BDAE-8288-5EB8-EA3B4D5A455A}"/>
              </a:ext>
            </a:extLst>
          </p:cNvPr>
          <p:cNvCxnSpPr>
            <a:cxnSpLocks/>
          </p:cNvCxnSpPr>
          <p:nvPr/>
        </p:nvCxnSpPr>
        <p:spPr>
          <a:xfrm flipV="1">
            <a:off x="3547645" y="3148482"/>
            <a:ext cx="1332751" cy="10349"/>
          </a:xfrm>
          <a:prstGeom prst="line">
            <a:avLst/>
          </a:prstGeom>
          <a:noFill/>
          <a:ln w="38100" cap="flat" cmpd="sng" algn="ctr">
            <a:solidFill>
              <a:srgbClr val="00B0F0"/>
            </a:solidFill>
            <a:prstDash val="solid"/>
            <a:miter lim="800000"/>
          </a:ln>
          <a:effectLst/>
        </p:spPr>
      </p:cxnSp>
      <p:cxnSp>
        <p:nvCxnSpPr>
          <p:cNvPr id="136" name="Rechte verbindingslijn 135">
            <a:extLst>
              <a:ext uri="{FF2B5EF4-FFF2-40B4-BE49-F238E27FC236}">
                <a16:creationId xmlns:a16="http://schemas.microsoft.com/office/drawing/2014/main" id="{CB4AFEB2-4292-62F7-1026-E46CF893912A}"/>
              </a:ext>
            </a:extLst>
          </p:cNvPr>
          <p:cNvCxnSpPr>
            <a:cxnSpLocks/>
          </p:cNvCxnSpPr>
          <p:nvPr/>
        </p:nvCxnSpPr>
        <p:spPr>
          <a:xfrm>
            <a:off x="3389263" y="3048895"/>
            <a:ext cx="158382" cy="109936"/>
          </a:xfrm>
          <a:prstGeom prst="line">
            <a:avLst/>
          </a:prstGeom>
          <a:noFill/>
          <a:ln w="38100" cap="flat" cmpd="sng" algn="ctr">
            <a:solidFill>
              <a:srgbClr val="00B0F0"/>
            </a:solidFill>
            <a:prstDash val="solid"/>
            <a:miter lim="800000"/>
          </a:ln>
          <a:effectLst/>
        </p:spPr>
      </p:cxnSp>
      <p:cxnSp>
        <p:nvCxnSpPr>
          <p:cNvPr id="137" name="Rechte verbindingslijn 136">
            <a:extLst>
              <a:ext uri="{FF2B5EF4-FFF2-40B4-BE49-F238E27FC236}">
                <a16:creationId xmlns:a16="http://schemas.microsoft.com/office/drawing/2014/main" id="{95DF9203-0443-48A7-FC07-461449BCCAB0}"/>
              </a:ext>
            </a:extLst>
          </p:cNvPr>
          <p:cNvCxnSpPr>
            <a:cxnSpLocks/>
          </p:cNvCxnSpPr>
          <p:nvPr/>
        </p:nvCxnSpPr>
        <p:spPr>
          <a:xfrm flipV="1">
            <a:off x="3392416" y="2361634"/>
            <a:ext cx="624941" cy="679985"/>
          </a:xfrm>
          <a:prstGeom prst="line">
            <a:avLst/>
          </a:prstGeom>
          <a:noFill/>
          <a:ln w="38100" cap="flat" cmpd="sng" algn="ctr">
            <a:solidFill>
              <a:srgbClr val="00B0F0"/>
            </a:solidFill>
            <a:prstDash val="solid"/>
            <a:miter lim="800000"/>
          </a:ln>
          <a:effectLst/>
        </p:spPr>
      </p:cxnSp>
      <p:cxnSp>
        <p:nvCxnSpPr>
          <p:cNvPr id="138" name="Rechte verbindingslijn 137">
            <a:extLst>
              <a:ext uri="{FF2B5EF4-FFF2-40B4-BE49-F238E27FC236}">
                <a16:creationId xmlns:a16="http://schemas.microsoft.com/office/drawing/2014/main" id="{4B7B0260-4120-89BE-C950-A629255B1283}"/>
              </a:ext>
            </a:extLst>
          </p:cNvPr>
          <p:cNvCxnSpPr>
            <a:cxnSpLocks/>
          </p:cNvCxnSpPr>
          <p:nvPr/>
        </p:nvCxnSpPr>
        <p:spPr>
          <a:xfrm>
            <a:off x="4016545" y="2371945"/>
            <a:ext cx="800671" cy="0"/>
          </a:xfrm>
          <a:prstGeom prst="line">
            <a:avLst/>
          </a:prstGeom>
          <a:noFill/>
          <a:ln w="38100" cap="flat" cmpd="sng" algn="ctr">
            <a:solidFill>
              <a:srgbClr val="00B0F0"/>
            </a:solidFill>
            <a:prstDash val="solid"/>
            <a:miter lim="800000"/>
          </a:ln>
          <a:effectLst/>
        </p:spPr>
      </p:cxnSp>
      <p:cxnSp>
        <p:nvCxnSpPr>
          <p:cNvPr id="139" name="Rechte verbindingslijn 138">
            <a:extLst>
              <a:ext uri="{FF2B5EF4-FFF2-40B4-BE49-F238E27FC236}">
                <a16:creationId xmlns:a16="http://schemas.microsoft.com/office/drawing/2014/main" id="{9160F72C-7BD1-4AA9-A6B0-8EA5D20AF3C4}"/>
              </a:ext>
            </a:extLst>
          </p:cNvPr>
          <p:cNvCxnSpPr>
            <a:cxnSpLocks/>
          </p:cNvCxnSpPr>
          <p:nvPr/>
        </p:nvCxnSpPr>
        <p:spPr>
          <a:xfrm flipV="1">
            <a:off x="4804012" y="1685552"/>
            <a:ext cx="624941" cy="679985"/>
          </a:xfrm>
          <a:prstGeom prst="line">
            <a:avLst/>
          </a:prstGeom>
          <a:noFill/>
          <a:ln w="38100" cap="flat" cmpd="sng" algn="ctr">
            <a:solidFill>
              <a:srgbClr val="00B0F0"/>
            </a:solidFill>
            <a:prstDash val="solid"/>
            <a:miter lim="800000"/>
          </a:ln>
          <a:effectLst/>
        </p:spPr>
      </p:cxnSp>
      <p:cxnSp>
        <p:nvCxnSpPr>
          <p:cNvPr id="140" name="Rechte verbindingslijn 139">
            <a:extLst>
              <a:ext uri="{FF2B5EF4-FFF2-40B4-BE49-F238E27FC236}">
                <a16:creationId xmlns:a16="http://schemas.microsoft.com/office/drawing/2014/main" id="{8C4CA1CF-3CF5-8514-7AF8-35BD60968EBD}"/>
              </a:ext>
            </a:extLst>
          </p:cNvPr>
          <p:cNvCxnSpPr>
            <a:cxnSpLocks/>
          </p:cNvCxnSpPr>
          <p:nvPr/>
        </p:nvCxnSpPr>
        <p:spPr>
          <a:xfrm flipV="1">
            <a:off x="5429153" y="1327234"/>
            <a:ext cx="0" cy="352136"/>
          </a:xfrm>
          <a:prstGeom prst="line">
            <a:avLst/>
          </a:prstGeom>
          <a:noFill/>
          <a:ln w="38100" cap="flat" cmpd="sng" algn="ctr">
            <a:solidFill>
              <a:srgbClr val="00B0F0"/>
            </a:solidFill>
            <a:prstDash val="solid"/>
            <a:miter lim="800000"/>
          </a:ln>
          <a:effectLst/>
        </p:spPr>
      </p:cxnSp>
      <p:cxnSp>
        <p:nvCxnSpPr>
          <p:cNvPr id="141" name="Rechte verbindingslijn 140">
            <a:extLst>
              <a:ext uri="{FF2B5EF4-FFF2-40B4-BE49-F238E27FC236}">
                <a16:creationId xmlns:a16="http://schemas.microsoft.com/office/drawing/2014/main" id="{AE07556B-FF08-F8CB-2156-7CCCDE0E54D9}"/>
              </a:ext>
            </a:extLst>
          </p:cNvPr>
          <p:cNvCxnSpPr>
            <a:cxnSpLocks/>
          </p:cNvCxnSpPr>
          <p:nvPr/>
        </p:nvCxnSpPr>
        <p:spPr>
          <a:xfrm>
            <a:off x="4664825" y="669602"/>
            <a:ext cx="775998" cy="660975"/>
          </a:xfrm>
          <a:prstGeom prst="line">
            <a:avLst/>
          </a:prstGeom>
          <a:noFill/>
          <a:ln w="38100" cap="flat" cmpd="sng" algn="ctr">
            <a:solidFill>
              <a:srgbClr val="00B0F0"/>
            </a:solidFill>
            <a:prstDash val="solid"/>
            <a:miter lim="800000"/>
          </a:ln>
          <a:effectLst/>
        </p:spPr>
      </p:cxnSp>
      <p:cxnSp>
        <p:nvCxnSpPr>
          <p:cNvPr id="142" name="Rechte verbindingslijn 141">
            <a:extLst>
              <a:ext uri="{FF2B5EF4-FFF2-40B4-BE49-F238E27FC236}">
                <a16:creationId xmlns:a16="http://schemas.microsoft.com/office/drawing/2014/main" id="{91455BB2-77C0-DA92-B9C1-E070AE0D8856}"/>
              </a:ext>
            </a:extLst>
          </p:cNvPr>
          <p:cNvCxnSpPr>
            <a:cxnSpLocks/>
          </p:cNvCxnSpPr>
          <p:nvPr/>
        </p:nvCxnSpPr>
        <p:spPr>
          <a:xfrm>
            <a:off x="2070590" y="662232"/>
            <a:ext cx="2597853" cy="5801"/>
          </a:xfrm>
          <a:prstGeom prst="line">
            <a:avLst/>
          </a:prstGeom>
          <a:noFill/>
          <a:ln w="38100" cap="flat" cmpd="sng" algn="ctr">
            <a:solidFill>
              <a:srgbClr val="00B0F0"/>
            </a:solidFill>
            <a:prstDash val="solid"/>
            <a:miter lim="800000"/>
          </a:ln>
          <a:effectLst/>
        </p:spPr>
      </p:cxnSp>
      <p:cxnSp>
        <p:nvCxnSpPr>
          <p:cNvPr id="143" name="Rechte verbindingslijn 142">
            <a:extLst>
              <a:ext uri="{FF2B5EF4-FFF2-40B4-BE49-F238E27FC236}">
                <a16:creationId xmlns:a16="http://schemas.microsoft.com/office/drawing/2014/main" id="{CE5EB138-0104-C1C6-C0B2-3F324246346E}"/>
              </a:ext>
            </a:extLst>
          </p:cNvPr>
          <p:cNvCxnSpPr>
            <a:cxnSpLocks/>
          </p:cNvCxnSpPr>
          <p:nvPr/>
        </p:nvCxnSpPr>
        <p:spPr>
          <a:xfrm flipV="1">
            <a:off x="1749505" y="651922"/>
            <a:ext cx="366182" cy="440102"/>
          </a:xfrm>
          <a:prstGeom prst="line">
            <a:avLst/>
          </a:prstGeom>
          <a:noFill/>
          <a:ln w="38100" cap="flat" cmpd="sng" algn="ctr">
            <a:solidFill>
              <a:srgbClr val="00B0F0"/>
            </a:solidFill>
            <a:prstDash val="solid"/>
            <a:miter lim="800000"/>
          </a:ln>
          <a:effectLst/>
        </p:spPr>
      </p:cxnSp>
      <p:cxnSp>
        <p:nvCxnSpPr>
          <p:cNvPr id="144" name="Rechte verbindingslijn 143">
            <a:extLst>
              <a:ext uri="{FF2B5EF4-FFF2-40B4-BE49-F238E27FC236}">
                <a16:creationId xmlns:a16="http://schemas.microsoft.com/office/drawing/2014/main" id="{5E2F3F8F-5A9D-BB9E-E466-284C3C0BCFF7}"/>
              </a:ext>
            </a:extLst>
          </p:cNvPr>
          <p:cNvCxnSpPr>
            <a:cxnSpLocks/>
          </p:cNvCxnSpPr>
          <p:nvPr/>
        </p:nvCxnSpPr>
        <p:spPr>
          <a:xfrm flipV="1">
            <a:off x="1756880" y="1068211"/>
            <a:ext cx="0" cy="199976"/>
          </a:xfrm>
          <a:prstGeom prst="line">
            <a:avLst/>
          </a:prstGeom>
          <a:noFill/>
          <a:ln w="38100" cap="flat" cmpd="sng" algn="ctr">
            <a:solidFill>
              <a:srgbClr val="00B0F0"/>
            </a:solidFill>
            <a:prstDash val="solid"/>
            <a:miter lim="800000"/>
          </a:ln>
          <a:effectLst/>
        </p:spPr>
      </p:cxnSp>
      <p:cxnSp>
        <p:nvCxnSpPr>
          <p:cNvPr id="145" name="Rechte verbindingslijn 144">
            <a:extLst>
              <a:ext uri="{FF2B5EF4-FFF2-40B4-BE49-F238E27FC236}">
                <a16:creationId xmlns:a16="http://schemas.microsoft.com/office/drawing/2014/main" id="{43DEA255-5CCA-08DE-3EBE-54BDC3188761}"/>
              </a:ext>
            </a:extLst>
          </p:cNvPr>
          <p:cNvCxnSpPr>
            <a:cxnSpLocks/>
          </p:cNvCxnSpPr>
          <p:nvPr/>
        </p:nvCxnSpPr>
        <p:spPr>
          <a:xfrm flipV="1">
            <a:off x="3377661" y="1892457"/>
            <a:ext cx="717386" cy="803659"/>
          </a:xfrm>
          <a:prstGeom prst="line">
            <a:avLst/>
          </a:prstGeom>
          <a:noFill/>
          <a:ln w="38100" cap="flat" cmpd="sng" algn="ctr">
            <a:solidFill>
              <a:srgbClr val="156082"/>
            </a:solidFill>
            <a:prstDash val="solid"/>
            <a:miter lim="800000"/>
          </a:ln>
          <a:effectLst/>
        </p:spPr>
      </p:cxnSp>
      <p:cxnSp>
        <p:nvCxnSpPr>
          <p:cNvPr id="146" name="Rechte verbindingslijn 145">
            <a:extLst>
              <a:ext uri="{FF2B5EF4-FFF2-40B4-BE49-F238E27FC236}">
                <a16:creationId xmlns:a16="http://schemas.microsoft.com/office/drawing/2014/main" id="{9F97D1E9-CB15-1469-C62C-F509389CEA69}"/>
              </a:ext>
            </a:extLst>
          </p:cNvPr>
          <p:cNvCxnSpPr>
            <a:cxnSpLocks/>
          </p:cNvCxnSpPr>
          <p:nvPr/>
        </p:nvCxnSpPr>
        <p:spPr>
          <a:xfrm>
            <a:off x="3297589" y="2697922"/>
            <a:ext cx="98285" cy="962"/>
          </a:xfrm>
          <a:prstGeom prst="line">
            <a:avLst/>
          </a:prstGeom>
          <a:noFill/>
          <a:ln w="38100" cap="flat" cmpd="sng" algn="ctr">
            <a:solidFill>
              <a:srgbClr val="156082"/>
            </a:solidFill>
            <a:prstDash val="solid"/>
            <a:miter lim="800000"/>
          </a:ln>
          <a:effectLst/>
        </p:spPr>
      </p:cxnSp>
      <p:cxnSp>
        <p:nvCxnSpPr>
          <p:cNvPr id="147" name="Rechte verbindingslijn 146">
            <a:extLst>
              <a:ext uri="{FF2B5EF4-FFF2-40B4-BE49-F238E27FC236}">
                <a16:creationId xmlns:a16="http://schemas.microsoft.com/office/drawing/2014/main" id="{16D17DA1-4037-1300-F98A-8C5A965F699E}"/>
              </a:ext>
            </a:extLst>
          </p:cNvPr>
          <p:cNvCxnSpPr>
            <a:cxnSpLocks/>
          </p:cNvCxnSpPr>
          <p:nvPr/>
        </p:nvCxnSpPr>
        <p:spPr>
          <a:xfrm>
            <a:off x="4087853" y="1902267"/>
            <a:ext cx="320097" cy="0"/>
          </a:xfrm>
          <a:prstGeom prst="line">
            <a:avLst/>
          </a:prstGeom>
          <a:noFill/>
          <a:ln w="38100" cap="flat" cmpd="sng" algn="ctr">
            <a:solidFill>
              <a:srgbClr val="156082"/>
            </a:solidFill>
            <a:prstDash val="solid"/>
            <a:miter lim="800000"/>
          </a:ln>
          <a:effectLst/>
        </p:spPr>
      </p:cxnSp>
      <p:cxnSp>
        <p:nvCxnSpPr>
          <p:cNvPr id="148" name="Rechte verbindingslijn 147">
            <a:extLst>
              <a:ext uri="{FF2B5EF4-FFF2-40B4-BE49-F238E27FC236}">
                <a16:creationId xmlns:a16="http://schemas.microsoft.com/office/drawing/2014/main" id="{A073E40D-46A8-D1D4-79B1-B371898C2DF6}"/>
              </a:ext>
            </a:extLst>
          </p:cNvPr>
          <p:cNvCxnSpPr>
            <a:cxnSpLocks/>
          </p:cNvCxnSpPr>
          <p:nvPr/>
        </p:nvCxnSpPr>
        <p:spPr>
          <a:xfrm>
            <a:off x="4403297" y="1897204"/>
            <a:ext cx="388590" cy="306170"/>
          </a:xfrm>
          <a:prstGeom prst="line">
            <a:avLst/>
          </a:prstGeom>
          <a:noFill/>
          <a:ln w="38100" cap="flat" cmpd="sng" algn="ctr">
            <a:solidFill>
              <a:srgbClr val="156082"/>
            </a:solidFill>
            <a:prstDash val="solid"/>
            <a:miter lim="800000"/>
          </a:ln>
          <a:effectLst/>
        </p:spPr>
      </p:cxnSp>
      <p:cxnSp>
        <p:nvCxnSpPr>
          <p:cNvPr id="149" name="Rechte verbindingslijn 148">
            <a:extLst>
              <a:ext uri="{FF2B5EF4-FFF2-40B4-BE49-F238E27FC236}">
                <a16:creationId xmlns:a16="http://schemas.microsoft.com/office/drawing/2014/main" id="{ED2F0961-9F81-5915-5C26-A7BE299E8A36}"/>
              </a:ext>
            </a:extLst>
          </p:cNvPr>
          <p:cNvCxnSpPr>
            <a:cxnSpLocks/>
          </p:cNvCxnSpPr>
          <p:nvPr/>
        </p:nvCxnSpPr>
        <p:spPr>
          <a:xfrm flipV="1">
            <a:off x="4786380" y="2182466"/>
            <a:ext cx="0" cy="555079"/>
          </a:xfrm>
          <a:prstGeom prst="line">
            <a:avLst/>
          </a:prstGeom>
          <a:noFill/>
          <a:ln w="38100" cap="flat" cmpd="sng" algn="ctr">
            <a:solidFill>
              <a:srgbClr val="156082"/>
            </a:solidFill>
            <a:prstDash val="solid"/>
            <a:miter lim="800000"/>
          </a:ln>
          <a:effectLst/>
        </p:spPr>
      </p:cxnSp>
      <p:cxnSp>
        <p:nvCxnSpPr>
          <p:cNvPr id="150" name="Rechte verbindingslijn 149">
            <a:extLst>
              <a:ext uri="{FF2B5EF4-FFF2-40B4-BE49-F238E27FC236}">
                <a16:creationId xmlns:a16="http://schemas.microsoft.com/office/drawing/2014/main" id="{DD67CBA7-25E7-FFBB-D66A-8CD9E83D45A3}"/>
              </a:ext>
            </a:extLst>
          </p:cNvPr>
          <p:cNvCxnSpPr>
            <a:cxnSpLocks/>
          </p:cNvCxnSpPr>
          <p:nvPr/>
        </p:nvCxnSpPr>
        <p:spPr>
          <a:xfrm flipV="1">
            <a:off x="4363976" y="2725734"/>
            <a:ext cx="431009" cy="524237"/>
          </a:xfrm>
          <a:prstGeom prst="line">
            <a:avLst/>
          </a:prstGeom>
          <a:noFill/>
          <a:ln w="38100" cap="flat" cmpd="sng" algn="ctr">
            <a:solidFill>
              <a:srgbClr val="156082"/>
            </a:solidFill>
            <a:prstDash val="solid"/>
            <a:miter lim="800000"/>
          </a:ln>
          <a:effectLst/>
        </p:spPr>
      </p:cxnSp>
      <p:cxnSp>
        <p:nvCxnSpPr>
          <p:cNvPr id="151" name="Rechte verbindingslijn 150">
            <a:extLst>
              <a:ext uri="{FF2B5EF4-FFF2-40B4-BE49-F238E27FC236}">
                <a16:creationId xmlns:a16="http://schemas.microsoft.com/office/drawing/2014/main" id="{4AEBD59F-9C9C-C7E0-8E6A-3C9D690CC3E7}"/>
              </a:ext>
            </a:extLst>
          </p:cNvPr>
          <p:cNvCxnSpPr>
            <a:cxnSpLocks/>
          </p:cNvCxnSpPr>
          <p:nvPr/>
        </p:nvCxnSpPr>
        <p:spPr>
          <a:xfrm>
            <a:off x="3383392" y="3505796"/>
            <a:ext cx="261890" cy="165911"/>
          </a:xfrm>
          <a:prstGeom prst="line">
            <a:avLst/>
          </a:prstGeom>
          <a:noFill/>
          <a:ln w="38100" cap="flat" cmpd="sng" algn="ctr">
            <a:solidFill>
              <a:srgbClr val="156082"/>
            </a:solidFill>
            <a:prstDash val="solid"/>
            <a:miter lim="800000"/>
          </a:ln>
          <a:effectLst/>
        </p:spPr>
      </p:cxnSp>
      <p:cxnSp>
        <p:nvCxnSpPr>
          <p:cNvPr id="152" name="Rechte verbindingslijn 151">
            <a:extLst>
              <a:ext uri="{FF2B5EF4-FFF2-40B4-BE49-F238E27FC236}">
                <a16:creationId xmlns:a16="http://schemas.microsoft.com/office/drawing/2014/main" id="{038E277E-86AA-140D-D2F3-41F5CA8BC6E6}"/>
              </a:ext>
            </a:extLst>
          </p:cNvPr>
          <p:cNvCxnSpPr>
            <a:cxnSpLocks/>
          </p:cNvCxnSpPr>
          <p:nvPr/>
        </p:nvCxnSpPr>
        <p:spPr>
          <a:xfrm flipV="1">
            <a:off x="3626189" y="3478034"/>
            <a:ext cx="174679" cy="192977"/>
          </a:xfrm>
          <a:prstGeom prst="line">
            <a:avLst/>
          </a:prstGeom>
          <a:noFill/>
          <a:ln w="38100" cap="flat" cmpd="sng" algn="ctr">
            <a:solidFill>
              <a:srgbClr val="156082"/>
            </a:solidFill>
            <a:prstDash val="solid"/>
            <a:miter lim="800000"/>
          </a:ln>
          <a:effectLst/>
        </p:spPr>
      </p:cxnSp>
      <p:cxnSp>
        <p:nvCxnSpPr>
          <p:cNvPr id="154" name="Rechte verbindingslijn 153">
            <a:extLst>
              <a:ext uri="{FF2B5EF4-FFF2-40B4-BE49-F238E27FC236}">
                <a16:creationId xmlns:a16="http://schemas.microsoft.com/office/drawing/2014/main" id="{6900615E-9370-48C4-3890-BA554EB19E84}"/>
              </a:ext>
            </a:extLst>
          </p:cNvPr>
          <p:cNvCxnSpPr>
            <a:cxnSpLocks/>
          </p:cNvCxnSpPr>
          <p:nvPr/>
        </p:nvCxnSpPr>
        <p:spPr>
          <a:xfrm flipV="1">
            <a:off x="4503692" y="3908260"/>
            <a:ext cx="0" cy="560657"/>
          </a:xfrm>
          <a:prstGeom prst="line">
            <a:avLst/>
          </a:prstGeom>
          <a:noFill/>
          <a:ln w="38100" cap="flat" cmpd="sng" algn="ctr">
            <a:solidFill>
              <a:srgbClr val="156082"/>
            </a:solidFill>
            <a:prstDash val="solid"/>
            <a:miter lim="800000"/>
          </a:ln>
          <a:effectLst/>
        </p:spPr>
      </p:cxnSp>
      <p:cxnSp>
        <p:nvCxnSpPr>
          <p:cNvPr id="155" name="Rechte verbindingslijn 154">
            <a:extLst>
              <a:ext uri="{FF2B5EF4-FFF2-40B4-BE49-F238E27FC236}">
                <a16:creationId xmlns:a16="http://schemas.microsoft.com/office/drawing/2014/main" id="{F91341CB-DAEB-C416-E854-6296897E57BD}"/>
              </a:ext>
            </a:extLst>
          </p:cNvPr>
          <p:cNvCxnSpPr>
            <a:cxnSpLocks/>
          </p:cNvCxnSpPr>
          <p:nvPr/>
        </p:nvCxnSpPr>
        <p:spPr>
          <a:xfrm flipV="1">
            <a:off x="2336793" y="2696116"/>
            <a:ext cx="0" cy="345911"/>
          </a:xfrm>
          <a:prstGeom prst="line">
            <a:avLst/>
          </a:prstGeom>
          <a:noFill/>
          <a:ln w="38100" cap="flat" cmpd="sng" algn="ctr">
            <a:solidFill>
              <a:srgbClr val="156082"/>
            </a:solidFill>
            <a:prstDash val="solid"/>
            <a:miter lim="800000"/>
          </a:ln>
          <a:effectLst/>
        </p:spPr>
      </p:cxnSp>
      <p:cxnSp>
        <p:nvCxnSpPr>
          <p:cNvPr id="156" name="Rechte verbindingslijn 155">
            <a:extLst>
              <a:ext uri="{FF2B5EF4-FFF2-40B4-BE49-F238E27FC236}">
                <a16:creationId xmlns:a16="http://schemas.microsoft.com/office/drawing/2014/main" id="{214A014C-A74D-C4D3-35BD-7D62F38B7915}"/>
              </a:ext>
            </a:extLst>
          </p:cNvPr>
          <p:cNvCxnSpPr>
            <a:cxnSpLocks/>
          </p:cNvCxnSpPr>
          <p:nvPr/>
        </p:nvCxnSpPr>
        <p:spPr>
          <a:xfrm>
            <a:off x="3734797" y="4460513"/>
            <a:ext cx="768896" cy="0"/>
          </a:xfrm>
          <a:prstGeom prst="line">
            <a:avLst/>
          </a:prstGeom>
          <a:noFill/>
          <a:ln w="38100" cap="flat" cmpd="sng" algn="ctr">
            <a:solidFill>
              <a:srgbClr val="156082"/>
            </a:solidFill>
            <a:prstDash val="solid"/>
            <a:miter lim="800000"/>
          </a:ln>
          <a:effectLst/>
        </p:spPr>
      </p:cxnSp>
      <p:cxnSp>
        <p:nvCxnSpPr>
          <p:cNvPr id="157" name="Rechte verbindingslijn 156">
            <a:extLst>
              <a:ext uri="{FF2B5EF4-FFF2-40B4-BE49-F238E27FC236}">
                <a16:creationId xmlns:a16="http://schemas.microsoft.com/office/drawing/2014/main" id="{E3B2AE5A-9A35-B3CB-00DC-1445F80DCB30}"/>
              </a:ext>
            </a:extLst>
          </p:cNvPr>
          <p:cNvCxnSpPr>
            <a:cxnSpLocks/>
          </p:cNvCxnSpPr>
          <p:nvPr/>
        </p:nvCxnSpPr>
        <p:spPr>
          <a:xfrm>
            <a:off x="3909190" y="3480005"/>
            <a:ext cx="613446" cy="441280"/>
          </a:xfrm>
          <a:prstGeom prst="line">
            <a:avLst/>
          </a:prstGeom>
          <a:noFill/>
          <a:ln w="38100" cap="flat" cmpd="sng" algn="ctr">
            <a:solidFill>
              <a:srgbClr val="156082"/>
            </a:solidFill>
            <a:prstDash val="solid"/>
            <a:miter lim="800000"/>
          </a:ln>
          <a:effectLst/>
        </p:spPr>
      </p:cxnSp>
      <p:cxnSp>
        <p:nvCxnSpPr>
          <p:cNvPr id="158" name="Rechte verbindingslijn 157">
            <a:extLst>
              <a:ext uri="{FF2B5EF4-FFF2-40B4-BE49-F238E27FC236}">
                <a16:creationId xmlns:a16="http://schemas.microsoft.com/office/drawing/2014/main" id="{4AD11D49-28A5-5A50-E072-5217D7951C1E}"/>
              </a:ext>
            </a:extLst>
          </p:cNvPr>
          <p:cNvCxnSpPr>
            <a:cxnSpLocks/>
          </p:cNvCxnSpPr>
          <p:nvPr/>
        </p:nvCxnSpPr>
        <p:spPr>
          <a:xfrm flipH="1">
            <a:off x="1941186" y="3030133"/>
            <a:ext cx="387917" cy="334784"/>
          </a:xfrm>
          <a:prstGeom prst="line">
            <a:avLst/>
          </a:prstGeom>
          <a:noFill/>
          <a:ln w="38100" cap="flat" cmpd="sng" algn="ctr">
            <a:solidFill>
              <a:srgbClr val="156082"/>
            </a:solidFill>
            <a:prstDash val="solid"/>
            <a:miter lim="800000"/>
          </a:ln>
          <a:effectLst/>
        </p:spPr>
      </p:cxnSp>
      <p:cxnSp>
        <p:nvCxnSpPr>
          <p:cNvPr id="159" name="Rechte verbindingslijn 158">
            <a:extLst>
              <a:ext uri="{FF2B5EF4-FFF2-40B4-BE49-F238E27FC236}">
                <a16:creationId xmlns:a16="http://schemas.microsoft.com/office/drawing/2014/main" id="{8C4A6542-696F-C6DC-7B1A-359D7F90A39C}"/>
              </a:ext>
            </a:extLst>
          </p:cNvPr>
          <p:cNvCxnSpPr>
            <a:cxnSpLocks/>
          </p:cNvCxnSpPr>
          <p:nvPr/>
        </p:nvCxnSpPr>
        <p:spPr>
          <a:xfrm flipV="1">
            <a:off x="2328100" y="1629020"/>
            <a:ext cx="976211" cy="1096714"/>
          </a:xfrm>
          <a:prstGeom prst="line">
            <a:avLst/>
          </a:prstGeom>
          <a:noFill/>
          <a:ln w="38100" cap="flat" cmpd="sng" algn="ctr">
            <a:solidFill>
              <a:srgbClr val="156082"/>
            </a:solidFill>
            <a:prstDash val="solid"/>
            <a:miter lim="800000"/>
          </a:ln>
          <a:effectLst/>
        </p:spPr>
      </p:cxnSp>
      <p:cxnSp>
        <p:nvCxnSpPr>
          <p:cNvPr id="160" name="Rechte verbindingslijn 159">
            <a:extLst>
              <a:ext uri="{FF2B5EF4-FFF2-40B4-BE49-F238E27FC236}">
                <a16:creationId xmlns:a16="http://schemas.microsoft.com/office/drawing/2014/main" id="{84D3FCA8-AEA4-DE74-AA44-6D39063CC49E}"/>
              </a:ext>
            </a:extLst>
          </p:cNvPr>
          <p:cNvCxnSpPr>
            <a:cxnSpLocks/>
          </p:cNvCxnSpPr>
          <p:nvPr/>
        </p:nvCxnSpPr>
        <p:spPr>
          <a:xfrm>
            <a:off x="1695668" y="1268182"/>
            <a:ext cx="1617994" cy="0"/>
          </a:xfrm>
          <a:prstGeom prst="line">
            <a:avLst/>
          </a:prstGeom>
          <a:noFill/>
          <a:ln w="38100" cap="flat" cmpd="sng" algn="ctr">
            <a:solidFill>
              <a:srgbClr val="156082"/>
            </a:solidFill>
            <a:prstDash val="solid"/>
            <a:miter lim="800000"/>
          </a:ln>
          <a:effectLst/>
        </p:spPr>
      </p:cxnSp>
      <p:cxnSp>
        <p:nvCxnSpPr>
          <p:cNvPr id="161" name="Rechte verbindingslijn 160">
            <a:extLst>
              <a:ext uri="{FF2B5EF4-FFF2-40B4-BE49-F238E27FC236}">
                <a16:creationId xmlns:a16="http://schemas.microsoft.com/office/drawing/2014/main" id="{17329F2E-36F7-78F6-3355-E916C509CA3F}"/>
              </a:ext>
            </a:extLst>
          </p:cNvPr>
          <p:cNvCxnSpPr>
            <a:cxnSpLocks/>
          </p:cNvCxnSpPr>
          <p:nvPr/>
        </p:nvCxnSpPr>
        <p:spPr>
          <a:xfrm flipV="1">
            <a:off x="3304311" y="1265720"/>
            <a:ext cx="4216" cy="363300"/>
          </a:xfrm>
          <a:prstGeom prst="line">
            <a:avLst/>
          </a:prstGeom>
          <a:noFill/>
          <a:ln w="38100" cap="flat" cmpd="sng" algn="ctr">
            <a:solidFill>
              <a:srgbClr val="156082"/>
            </a:solidFill>
            <a:prstDash val="solid"/>
            <a:miter lim="800000"/>
          </a:ln>
          <a:effectLst/>
        </p:spPr>
      </p:cxnSp>
      <p:cxnSp>
        <p:nvCxnSpPr>
          <p:cNvPr id="162" name="Rechte verbindingslijn 161">
            <a:extLst>
              <a:ext uri="{FF2B5EF4-FFF2-40B4-BE49-F238E27FC236}">
                <a16:creationId xmlns:a16="http://schemas.microsoft.com/office/drawing/2014/main" id="{24DB5A73-AB31-4FC5-ED9C-193306C92CAB}"/>
              </a:ext>
            </a:extLst>
          </p:cNvPr>
          <p:cNvCxnSpPr>
            <a:cxnSpLocks/>
          </p:cNvCxnSpPr>
          <p:nvPr/>
        </p:nvCxnSpPr>
        <p:spPr>
          <a:xfrm flipH="1" flipV="1">
            <a:off x="2896642" y="3750173"/>
            <a:ext cx="825794" cy="710341"/>
          </a:xfrm>
          <a:prstGeom prst="line">
            <a:avLst/>
          </a:prstGeom>
          <a:noFill/>
          <a:ln w="38100" cap="flat" cmpd="sng" algn="ctr">
            <a:solidFill>
              <a:srgbClr val="156082"/>
            </a:solidFill>
            <a:prstDash val="solid"/>
            <a:miter lim="800000"/>
          </a:ln>
          <a:effectLst/>
        </p:spPr>
      </p:cxnSp>
      <p:cxnSp>
        <p:nvCxnSpPr>
          <p:cNvPr id="163" name="Rechte verbindingslijn 162">
            <a:extLst>
              <a:ext uri="{FF2B5EF4-FFF2-40B4-BE49-F238E27FC236}">
                <a16:creationId xmlns:a16="http://schemas.microsoft.com/office/drawing/2014/main" id="{25981F99-8214-4006-C9FF-FD97DF84141D}"/>
              </a:ext>
            </a:extLst>
          </p:cNvPr>
          <p:cNvCxnSpPr>
            <a:cxnSpLocks/>
          </p:cNvCxnSpPr>
          <p:nvPr/>
        </p:nvCxnSpPr>
        <p:spPr>
          <a:xfrm>
            <a:off x="1941228" y="3343811"/>
            <a:ext cx="460997" cy="392366"/>
          </a:xfrm>
          <a:prstGeom prst="line">
            <a:avLst/>
          </a:prstGeom>
          <a:noFill/>
          <a:ln w="38100" cap="flat" cmpd="sng" algn="ctr">
            <a:solidFill>
              <a:srgbClr val="156082"/>
            </a:solidFill>
            <a:prstDash val="solid"/>
            <a:miter lim="800000"/>
          </a:ln>
          <a:effectLst/>
        </p:spPr>
      </p:cxnSp>
      <p:cxnSp>
        <p:nvCxnSpPr>
          <p:cNvPr id="164" name="Rechte verbindingslijn 163">
            <a:extLst>
              <a:ext uri="{FF2B5EF4-FFF2-40B4-BE49-F238E27FC236}">
                <a16:creationId xmlns:a16="http://schemas.microsoft.com/office/drawing/2014/main" id="{C2A08193-D9E9-46AE-CF31-19654D1A4EFF}"/>
              </a:ext>
            </a:extLst>
          </p:cNvPr>
          <p:cNvCxnSpPr>
            <a:cxnSpLocks/>
          </p:cNvCxnSpPr>
          <p:nvPr/>
        </p:nvCxnSpPr>
        <p:spPr>
          <a:xfrm flipV="1">
            <a:off x="2375930" y="3787015"/>
            <a:ext cx="0" cy="675803"/>
          </a:xfrm>
          <a:prstGeom prst="line">
            <a:avLst/>
          </a:prstGeom>
          <a:noFill/>
          <a:ln w="38100" cap="flat" cmpd="sng" algn="ctr">
            <a:solidFill>
              <a:srgbClr val="92D050"/>
            </a:solidFill>
            <a:prstDash val="solid"/>
            <a:miter lim="800000"/>
          </a:ln>
          <a:effectLst/>
        </p:spPr>
      </p:cxnSp>
      <p:cxnSp>
        <p:nvCxnSpPr>
          <p:cNvPr id="165" name="Rechte verbindingslijn 164">
            <a:extLst>
              <a:ext uri="{FF2B5EF4-FFF2-40B4-BE49-F238E27FC236}">
                <a16:creationId xmlns:a16="http://schemas.microsoft.com/office/drawing/2014/main" id="{E0C7100F-7565-E627-87C4-0558F4ED22FE}"/>
              </a:ext>
            </a:extLst>
          </p:cNvPr>
          <p:cNvCxnSpPr>
            <a:cxnSpLocks/>
          </p:cNvCxnSpPr>
          <p:nvPr/>
        </p:nvCxnSpPr>
        <p:spPr>
          <a:xfrm flipV="1">
            <a:off x="2292145" y="2537817"/>
            <a:ext cx="0" cy="511078"/>
          </a:xfrm>
          <a:prstGeom prst="line">
            <a:avLst/>
          </a:prstGeom>
          <a:noFill/>
          <a:ln w="38100" cap="flat" cmpd="sng" algn="ctr">
            <a:solidFill>
              <a:srgbClr val="92D050"/>
            </a:solidFill>
            <a:prstDash val="solid"/>
            <a:miter lim="800000"/>
          </a:ln>
          <a:effectLst/>
        </p:spPr>
      </p:cxnSp>
      <p:cxnSp>
        <p:nvCxnSpPr>
          <p:cNvPr id="166" name="Rechte verbindingslijn 165">
            <a:extLst>
              <a:ext uri="{FF2B5EF4-FFF2-40B4-BE49-F238E27FC236}">
                <a16:creationId xmlns:a16="http://schemas.microsoft.com/office/drawing/2014/main" id="{B7AE64C5-1356-4342-1424-44F12C4002C2}"/>
              </a:ext>
            </a:extLst>
          </p:cNvPr>
          <p:cNvCxnSpPr>
            <a:cxnSpLocks/>
          </p:cNvCxnSpPr>
          <p:nvPr/>
        </p:nvCxnSpPr>
        <p:spPr>
          <a:xfrm flipV="1">
            <a:off x="2303839" y="1486871"/>
            <a:ext cx="951303" cy="1057079"/>
          </a:xfrm>
          <a:prstGeom prst="line">
            <a:avLst/>
          </a:prstGeom>
          <a:noFill/>
          <a:ln w="38100" cap="flat" cmpd="sng" algn="ctr">
            <a:solidFill>
              <a:srgbClr val="92D050"/>
            </a:solidFill>
            <a:prstDash val="solid"/>
            <a:miter lim="800000"/>
          </a:ln>
          <a:effectLst/>
        </p:spPr>
      </p:cxnSp>
      <p:cxnSp>
        <p:nvCxnSpPr>
          <p:cNvPr id="167" name="Rechte verbindingslijn 166">
            <a:extLst>
              <a:ext uri="{FF2B5EF4-FFF2-40B4-BE49-F238E27FC236}">
                <a16:creationId xmlns:a16="http://schemas.microsoft.com/office/drawing/2014/main" id="{388A8493-DC19-F64C-5E7A-125B3CA17C28}"/>
              </a:ext>
            </a:extLst>
          </p:cNvPr>
          <p:cNvCxnSpPr>
            <a:cxnSpLocks/>
          </p:cNvCxnSpPr>
          <p:nvPr/>
        </p:nvCxnSpPr>
        <p:spPr>
          <a:xfrm flipV="1">
            <a:off x="3256447" y="1297937"/>
            <a:ext cx="0" cy="188934"/>
          </a:xfrm>
          <a:prstGeom prst="line">
            <a:avLst/>
          </a:prstGeom>
          <a:noFill/>
          <a:ln w="38100" cap="flat" cmpd="sng" algn="ctr">
            <a:solidFill>
              <a:srgbClr val="92D050"/>
            </a:solidFill>
            <a:prstDash val="solid"/>
            <a:miter lim="800000"/>
          </a:ln>
          <a:effectLst/>
        </p:spPr>
      </p:cxnSp>
      <p:sp>
        <p:nvSpPr>
          <p:cNvPr id="168" name="Ovaal 167">
            <a:extLst>
              <a:ext uri="{FF2B5EF4-FFF2-40B4-BE49-F238E27FC236}">
                <a16:creationId xmlns:a16="http://schemas.microsoft.com/office/drawing/2014/main" id="{22E12538-9032-894F-CC2B-1D6D7FB72103}"/>
              </a:ext>
            </a:extLst>
          </p:cNvPr>
          <p:cNvSpPr/>
          <p:nvPr/>
        </p:nvSpPr>
        <p:spPr>
          <a:xfrm>
            <a:off x="2253701" y="2486742"/>
            <a:ext cx="112518" cy="104930"/>
          </a:xfrm>
          <a:prstGeom prst="ellipse">
            <a:avLst/>
          </a:prstGeom>
          <a:solidFill>
            <a:sysClr val="window" lastClr="FFFFFF"/>
          </a:solidFill>
          <a:ln w="19050" cap="flat" cmpd="sng" algn="ctr">
            <a:solidFill>
              <a:srgbClr val="92D05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69" name="Ovaal 168">
            <a:extLst>
              <a:ext uri="{FF2B5EF4-FFF2-40B4-BE49-F238E27FC236}">
                <a16:creationId xmlns:a16="http://schemas.microsoft.com/office/drawing/2014/main" id="{B3299E98-54BF-9415-17C9-92C1CFEDD3E2}"/>
              </a:ext>
            </a:extLst>
          </p:cNvPr>
          <p:cNvSpPr/>
          <p:nvPr/>
        </p:nvSpPr>
        <p:spPr>
          <a:xfrm>
            <a:off x="2881850" y="1784434"/>
            <a:ext cx="112518" cy="104930"/>
          </a:xfrm>
          <a:prstGeom prst="ellipse">
            <a:avLst/>
          </a:prstGeom>
          <a:solidFill>
            <a:sysClr val="window" lastClr="FFFFFF"/>
          </a:solidFill>
          <a:ln w="19050" cap="flat" cmpd="sng" algn="ctr">
            <a:solidFill>
              <a:srgbClr val="92D05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cxnSp>
        <p:nvCxnSpPr>
          <p:cNvPr id="170" name="Rechte verbindingslijn 169">
            <a:extLst>
              <a:ext uri="{FF2B5EF4-FFF2-40B4-BE49-F238E27FC236}">
                <a16:creationId xmlns:a16="http://schemas.microsoft.com/office/drawing/2014/main" id="{5F734D78-201F-1A0D-5BC3-10E8276608D9}"/>
              </a:ext>
            </a:extLst>
          </p:cNvPr>
          <p:cNvCxnSpPr>
            <a:cxnSpLocks/>
          </p:cNvCxnSpPr>
          <p:nvPr/>
        </p:nvCxnSpPr>
        <p:spPr>
          <a:xfrm>
            <a:off x="2062091" y="1311629"/>
            <a:ext cx="1194552" cy="0"/>
          </a:xfrm>
          <a:prstGeom prst="line">
            <a:avLst/>
          </a:prstGeom>
          <a:noFill/>
          <a:ln w="38100" cap="flat" cmpd="sng" algn="ctr">
            <a:solidFill>
              <a:srgbClr val="92D050"/>
            </a:solidFill>
            <a:prstDash val="solid"/>
            <a:miter lim="800000"/>
          </a:ln>
          <a:effectLst/>
        </p:spPr>
      </p:cxnSp>
      <p:cxnSp>
        <p:nvCxnSpPr>
          <p:cNvPr id="171" name="Rechte verbindingslijn 170">
            <a:extLst>
              <a:ext uri="{FF2B5EF4-FFF2-40B4-BE49-F238E27FC236}">
                <a16:creationId xmlns:a16="http://schemas.microsoft.com/office/drawing/2014/main" id="{291E2D37-1E84-3E82-2FD2-493FB7F3251C}"/>
              </a:ext>
            </a:extLst>
          </p:cNvPr>
          <p:cNvCxnSpPr>
            <a:cxnSpLocks/>
          </p:cNvCxnSpPr>
          <p:nvPr/>
        </p:nvCxnSpPr>
        <p:spPr>
          <a:xfrm>
            <a:off x="2068941" y="1014080"/>
            <a:ext cx="0" cy="299546"/>
          </a:xfrm>
          <a:prstGeom prst="line">
            <a:avLst/>
          </a:prstGeom>
          <a:noFill/>
          <a:ln w="38100" cap="flat" cmpd="sng" algn="ctr">
            <a:solidFill>
              <a:srgbClr val="92D050"/>
            </a:solidFill>
            <a:prstDash val="solid"/>
            <a:miter lim="800000"/>
          </a:ln>
          <a:effectLst/>
        </p:spPr>
      </p:cxnSp>
      <p:cxnSp>
        <p:nvCxnSpPr>
          <p:cNvPr id="172" name="Rechte verbindingslijn 171">
            <a:extLst>
              <a:ext uri="{FF2B5EF4-FFF2-40B4-BE49-F238E27FC236}">
                <a16:creationId xmlns:a16="http://schemas.microsoft.com/office/drawing/2014/main" id="{CEE87262-1405-3B99-F2E2-52EC2FF28519}"/>
              </a:ext>
            </a:extLst>
          </p:cNvPr>
          <p:cNvCxnSpPr>
            <a:cxnSpLocks/>
          </p:cNvCxnSpPr>
          <p:nvPr/>
        </p:nvCxnSpPr>
        <p:spPr>
          <a:xfrm flipV="1">
            <a:off x="3378882" y="1350079"/>
            <a:ext cx="0" cy="1173529"/>
          </a:xfrm>
          <a:prstGeom prst="line">
            <a:avLst/>
          </a:prstGeom>
          <a:noFill/>
          <a:ln w="38100" cap="flat" cmpd="sng" algn="ctr">
            <a:solidFill>
              <a:srgbClr val="00B050"/>
            </a:solidFill>
            <a:prstDash val="solid"/>
            <a:miter lim="800000"/>
          </a:ln>
          <a:effectLst/>
        </p:spPr>
      </p:cxnSp>
      <p:cxnSp>
        <p:nvCxnSpPr>
          <p:cNvPr id="173" name="Rechte verbindingslijn 172">
            <a:extLst>
              <a:ext uri="{FF2B5EF4-FFF2-40B4-BE49-F238E27FC236}">
                <a16:creationId xmlns:a16="http://schemas.microsoft.com/office/drawing/2014/main" id="{CF691F3F-9767-9BF7-5E5E-E53D06955890}"/>
              </a:ext>
            </a:extLst>
          </p:cNvPr>
          <p:cNvCxnSpPr>
            <a:cxnSpLocks/>
          </p:cNvCxnSpPr>
          <p:nvPr/>
        </p:nvCxnSpPr>
        <p:spPr>
          <a:xfrm>
            <a:off x="2092207" y="1357133"/>
            <a:ext cx="1286675" cy="0"/>
          </a:xfrm>
          <a:prstGeom prst="line">
            <a:avLst/>
          </a:prstGeom>
          <a:noFill/>
          <a:ln w="38100" cap="flat" cmpd="sng" algn="ctr">
            <a:solidFill>
              <a:srgbClr val="00B050"/>
            </a:solidFill>
            <a:prstDash val="solid"/>
            <a:miter lim="800000"/>
          </a:ln>
          <a:effectLst/>
        </p:spPr>
      </p:cxnSp>
      <p:sp>
        <p:nvSpPr>
          <p:cNvPr id="174" name="Ovaal 173">
            <a:extLst>
              <a:ext uri="{FF2B5EF4-FFF2-40B4-BE49-F238E27FC236}">
                <a16:creationId xmlns:a16="http://schemas.microsoft.com/office/drawing/2014/main" id="{44D30252-DE3B-483F-81F2-D49339823BD3}"/>
              </a:ext>
            </a:extLst>
          </p:cNvPr>
          <p:cNvSpPr/>
          <p:nvPr/>
        </p:nvSpPr>
        <p:spPr>
          <a:xfrm rot="2493605">
            <a:off x="2266175" y="1535287"/>
            <a:ext cx="104285" cy="368958"/>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75" name="Ovaal 174">
            <a:extLst>
              <a:ext uri="{FF2B5EF4-FFF2-40B4-BE49-F238E27FC236}">
                <a16:creationId xmlns:a16="http://schemas.microsoft.com/office/drawing/2014/main" id="{7A42DBAA-C4BA-6390-9342-6F586B4586C7}"/>
              </a:ext>
            </a:extLst>
          </p:cNvPr>
          <p:cNvSpPr/>
          <p:nvPr/>
        </p:nvSpPr>
        <p:spPr>
          <a:xfrm>
            <a:off x="1246087" y="1754574"/>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76" name="Ovaal 175">
            <a:extLst>
              <a:ext uri="{FF2B5EF4-FFF2-40B4-BE49-F238E27FC236}">
                <a16:creationId xmlns:a16="http://schemas.microsoft.com/office/drawing/2014/main" id="{1E21784C-C127-1210-1BB7-15DBE8A5A2A4}"/>
              </a:ext>
            </a:extLst>
          </p:cNvPr>
          <p:cNvSpPr/>
          <p:nvPr/>
        </p:nvSpPr>
        <p:spPr>
          <a:xfrm>
            <a:off x="767439" y="2365462"/>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77" name="Ovaal 176">
            <a:extLst>
              <a:ext uri="{FF2B5EF4-FFF2-40B4-BE49-F238E27FC236}">
                <a16:creationId xmlns:a16="http://schemas.microsoft.com/office/drawing/2014/main" id="{BC53A2F8-9E9D-D865-282B-ED2A13145F0B}"/>
              </a:ext>
            </a:extLst>
          </p:cNvPr>
          <p:cNvSpPr/>
          <p:nvPr/>
        </p:nvSpPr>
        <p:spPr>
          <a:xfrm rot="2788944">
            <a:off x="4986954" y="863500"/>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79" name="Ovaal 178">
            <a:extLst>
              <a:ext uri="{FF2B5EF4-FFF2-40B4-BE49-F238E27FC236}">
                <a16:creationId xmlns:a16="http://schemas.microsoft.com/office/drawing/2014/main" id="{1B3562B8-4AD7-A614-0E64-BF0C2735611C}"/>
              </a:ext>
            </a:extLst>
          </p:cNvPr>
          <p:cNvSpPr/>
          <p:nvPr/>
        </p:nvSpPr>
        <p:spPr>
          <a:xfrm>
            <a:off x="3321425" y="1772806"/>
            <a:ext cx="112518" cy="104930"/>
          </a:xfrm>
          <a:prstGeom prst="ellipse">
            <a:avLst/>
          </a:prstGeom>
          <a:solidFill>
            <a:sysClr val="window" lastClr="FFFFFF"/>
          </a:solidFill>
          <a:ln w="19050" cap="flat" cmpd="sng" algn="ctr">
            <a:solidFill>
              <a:srgbClr val="00B05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0" name="Ovaal 179">
            <a:extLst>
              <a:ext uri="{FF2B5EF4-FFF2-40B4-BE49-F238E27FC236}">
                <a16:creationId xmlns:a16="http://schemas.microsoft.com/office/drawing/2014/main" id="{EA6B05F0-1C8E-E603-BA1C-A1C179F0C022}"/>
              </a:ext>
            </a:extLst>
          </p:cNvPr>
          <p:cNvSpPr/>
          <p:nvPr/>
        </p:nvSpPr>
        <p:spPr>
          <a:xfrm>
            <a:off x="4196823" y="1754342"/>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1" name="Ovaal 180">
            <a:extLst>
              <a:ext uri="{FF2B5EF4-FFF2-40B4-BE49-F238E27FC236}">
                <a16:creationId xmlns:a16="http://schemas.microsoft.com/office/drawing/2014/main" id="{B51328E1-3A56-48DA-6320-10471F49DC5B}"/>
              </a:ext>
            </a:extLst>
          </p:cNvPr>
          <p:cNvSpPr/>
          <p:nvPr/>
        </p:nvSpPr>
        <p:spPr>
          <a:xfrm>
            <a:off x="4746359" y="1802591"/>
            <a:ext cx="112518" cy="104930"/>
          </a:xfrm>
          <a:prstGeom prst="ellipse">
            <a:avLst/>
          </a:prstGeom>
          <a:solidFill>
            <a:sysClr val="window" lastClr="FFFFFF"/>
          </a:solidFill>
          <a:ln w="19050" cap="flat" cmpd="sng" algn="ctr">
            <a:solidFill>
              <a:srgbClr val="FFC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2" name="Ovaal 181">
            <a:extLst>
              <a:ext uri="{FF2B5EF4-FFF2-40B4-BE49-F238E27FC236}">
                <a16:creationId xmlns:a16="http://schemas.microsoft.com/office/drawing/2014/main" id="{E48C9952-06C9-35C7-A356-64D1B95C3772}"/>
              </a:ext>
            </a:extLst>
          </p:cNvPr>
          <p:cNvSpPr/>
          <p:nvPr/>
        </p:nvSpPr>
        <p:spPr>
          <a:xfrm>
            <a:off x="5568302" y="2526410"/>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3" name="Ovaal 182">
            <a:extLst>
              <a:ext uri="{FF2B5EF4-FFF2-40B4-BE49-F238E27FC236}">
                <a16:creationId xmlns:a16="http://schemas.microsoft.com/office/drawing/2014/main" id="{86E1CE91-5D96-6898-5F1A-68220173FB8D}"/>
              </a:ext>
            </a:extLst>
          </p:cNvPr>
          <p:cNvSpPr/>
          <p:nvPr/>
        </p:nvSpPr>
        <p:spPr>
          <a:xfrm>
            <a:off x="6289017" y="2521853"/>
            <a:ext cx="107804" cy="316395"/>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4" name="Ovaal 183">
            <a:extLst>
              <a:ext uri="{FF2B5EF4-FFF2-40B4-BE49-F238E27FC236}">
                <a16:creationId xmlns:a16="http://schemas.microsoft.com/office/drawing/2014/main" id="{703438C4-7FF8-3DBE-D068-FF7A40AD41C9}"/>
              </a:ext>
            </a:extLst>
          </p:cNvPr>
          <p:cNvSpPr/>
          <p:nvPr/>
        </p:nvSpPr>
        <p:spPr>
          <a:xfrm>
            <a:off x="7032920" y="2515031"/>
            <a:ext cx="107804" cy="316395"/>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5" name="Ovaal 184">
            <a:extLst>
              <a:ext uri="{FF2B5EF4-FFF2-40B4-BE49-F238E27FC236}">
                <a16:creationId xmlns:a16="http://schemas.microsoft.com/office/drawing/2014/main" id="{D1A02051-C57F-F5D7-6CC6-8F4B7A4DE481}"/>
              </a:ext>
            </a:extLst>
          </p:cNvPr>
          <p:cNvSpPr/>
          <p:nvPr/>
        </p:nvSpPr>
        <p:spPr>
          <a:xfrm rot="17720987" flipH="1">
            <a:off x="7745342" y="1912054"/>
            <a:ext cx="132183" cy="379660"/>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6" name="Ovaal 185">
            <a:extLst>
              <a:ext uri="{FF2B5EF4-FFF2-40B4-BE49-F238E27FC236}">
                <a16:creationId xmlns:a16="http://schemas.microsoft.com/office/drawing/2014/main" id="{8D6CB7B9-2B53-CAE4-DB75-8B866B29CD4F}"/>
              </a:ext>
            </a:extLst>
          </p:cNvPr>
          <p:cNvSpPr/>
          <p:nvPr/>
        </p:nvSpPr>
        <p:spPr>
          <a:xfrm rot="2750057">
            <a:off x="7689892" y="969361"/>
            <a:ext cx="159921" cy="443696"/>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7" name="Ovaal 186">
            <a:extLst>
              <a:ext uri="{FF2B5EF4-FFF2-40B4-BE49-F238E27FC236}">
                <a16:creationId xmlns:a16="http://schemas.microsoft.com/office/drawing/2014/main" id="{7E001F45-4353-5163-6506-5B14FCAC577F}"/>
              </a:ext>
            </a:extLst>
          </p:cNvPr>
          <p:cNvSpPr/>
          <p:nvPr/>
        </p:nvSpPr>
        <p:spPr>
          <a:xfrm>
            <a:off x="6549498" y="1502047"/>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8" name="Ovaal 187">
            <a:extLst>
              <a:ext uri="{FF2B5EF4-FFF2-40B4-BE49-F238E27FC236}">
                <a16:creationId xmlns:a16="http://schemas.microsoft.com/office/drawing/2014/main" id="{FDAC40DE-D111-E29C-1D0C-7AC187D1B060}"/>
              </a:ext>
            </a:extLst>
          </p:cNvPr>
          <p:cNvSpPr/>
          <p:nvPr/>
        </p:nvSpPr>
        <p:spPr>
          <a:xfrm>
            <a:off x="5755475" y="1507657"/>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89" name="Ovaal 188">
            <a:extLst>
              <a:ext uri="{FF2B5EF4-FFF2-40B4-BE49-F238E27FC236}">
                <a16:creationId xmlns:a16="http://schemas.microsoft.com/office/drawing/2014/main" id="{AA1C5A7F-DB5A-3CC6-8B0A-1B9D0F1FE8A7}"/>
              </a:ext>
            </a:extLst>
          </p:cNvPr>
          <p:cNvSpPr/>
          <p:nvPr/>
        </p:nvSpPr>
        <p:spPr>
          <a:xfrm>
            <a:off x="2014535" y="3939811"/>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90" name="Ovaal 189">
            <a:extLst>
              <a:ext uri="{FF2B5EF4-FFF2-40B4-BE49-F238E27FC236}">
                <a16:creationId xmlns:a16="http://schemas.microsoft.com/office/drawing/2014/main" id="{73057F9A-5CA3-9389-98E3-232754187FD0}"/>
              </a:ext>
            </a:extLst>
          </p:cNvPr>
          <p:cNvSpPr/>
          <p:nvPr/>
        </p:nvSpPr>
        <p:spPr>
          <a:xfrm>
            <a:off x="2746757" y="3941100"/>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191" name="Ovaal 190">
            <a:extLst>
              <a:ext uri="{FF2B5EF4-FFF2-40B4-BE49-F238E27FC236}">
                <a16:creationId xmlns:a16="http://schemas.microsoft.com/office/drawing/2014/main" id="{73A59BCC-BA59-0A39-1184-AE6BD85C2B9F}"/>
              </a:ext>
            </a:extLst>
          </p:cNvPr>
          <p:cNvSpPr/>
          <p:nvPr/>
        </p:nvSpPr>
        <p:spPr>
          <a:xfrm>
            <a:off x="4842243" y="3873760"/>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77" name="Ovaal 576">
            <a:extLst>
              <a:ext uri="{FF2B5EF4-FFF2-40B4-BE49-F238E27FC236}">
                <a16:creationId xmlns:a16="http://schemas.microsoft.com/office/drawing/2014/main" id="{6312E282-4B06-1AD6-6E38-03B3B30E8475}"/>
              </a:ext>
            </a:extLst>
          </p:cNvPr>
          <p:cNvSpPr/>
          <p:nvPr/>
        </p:nvSpPr>
        <p:spPr>
          <a:xfrm>
            <a:off x="3564433" y="3593969"/>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78" name="Ovaal 577">
            <a:extLst>
              <a:ext uri="{FF2B5EF4-FFF2-40B4-BE49-F238E27FC236}">
                <a16:creationId xmlns:a16="http://schemas.microsoft.com/office/drawing/2014/main" id="{22C96D37-0D77-A32A-C08B-A2D81405F3B1}"/>
              </a:ext>
            </a:extLst>
          </p:cNvPr>
          <p:cNvSpPr/>
          <p:nvPr/>
        </p:nvSpPr>
        <p:spPr>
          <a:xfrm>
            <a:off x="4163448" y="3593427"/>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79" name="Ovaal 578">
            <a:extLst>
              <a:ext uri="{FF2B5EF4-FFF2-40B4-BE49-F238E27FC236}">
                <a16:creationId xmlns:a16="http://schemas.microsoft.com/office/drawing/2014/main" id="{A8DFAA15-14B8-B9AC-EEBF-5098FBE375F3}"/>
              </a:ext>
            </a:extLst>
          </p:cNvPr>
          <p:cNvSpPr/>
          <p:nvPr/>
        </p:nvSpPr>
        <p:spPr>
          <a:xfrm>
            <a:off x="3799416" y="3411769"/>
            <a:ext cx="112518" cy="104930"/>
          </a:xfrm>
          <a:prstGeom prst="ellipse">
            <a:avLst/>
          </a:prstGeom>
          <a:solidFill>
            <a:sysClr val="window" lastClr="FFFFFF"/>
          </a:solidFill>
          <a:ln w="19050" cap="flat" cmpd="sng" algn="ctr">
            <a:solidFill>
              <a:srgbClr val="156082"/>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0" name="Ovaal 579">
            <a:extLst>
              <a:ext uri="{FF2B5EF4-FFF2-40B4-BE49-F238E27FC236}">
                <a16:creationId xmlns:a16="http://schemas.microsoft.com/office/drawing/2014/main" id="{C8AC5E9B-1179-FCA9-32DE-92A2447015BB}"/>
              </a:ext>
            </a:extLst>
          </p:cNvPr>
          <p:cNvSpPr/>
          <p:nvPr/>
        </p:nvSpPr>
        <p:spPr>
          <a:xfrm>
            <a:off x="2321581" y="4410332"/>
            <a:ext cx="112518" cy="104930"/>
          </a:xfrm>
          <a:prstGeom prst="ellipse">
            <a:avLst/>
          </a:prstGeom>
          <a:solidFill>
            <a:sysClr val="window" lastClr="FFFFFF"/>
          </a:solidFill>
          <a:ln w="19050" cap="flat" cmpd="sng" algn="ctr">
            <a:solidFill>
              <a:srgbClr val="92D05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1" name="Ovaal 580">
            <a:extLst>
              <a:ext uri="{FF2B5EF4-FFF2-40B4-BE49-F238E27FC236}">
                <a16:creationId xmlns:a16="http://schemas.microsoft.com/office/drawing/2014/main" id="{69363CAE-93FD-8E3B-F7AE-6F123396C07D}"/>
              </a:ext>
            </a:extLst>
          </p:cNvPr>
          <p:cNvSpPr/>
          <p:nvPr/>
        </p:nvSpPr>
        <p:spPr>
          <a:xfrm>
            <a:off x="4197434" y="3424950"/>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2" name="Ovaal 581">
            <a:extLst>
              <a:ext uri="{FF2B5EF4-FFF2-40B4-BE49-F238E27FC236}">
                <a16:creationId xmlns:a16="http://schemas.microsoft.com/office/drawing/2014/main" id="{A61BCA49-C15D-78A8-41D5-EE7BD3E7C3AA}"/>
              </a:ext>
            </a:extLst>
          </p:cNvPr>
          <p:cNvSpPr/>
          <p:nvPr/>
        </p:nvSpPr>
        <p:spPr>
          <a:xfrm>
            <a:off x="4764188" y="3425569"/>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3" name="Ovaal 582">
            <a:extLst>
              <a:ext uri="{FF2B5EF4-FFF2-40B4-BE49-F238E27FC236}">
                <a16:creationId xmlns:a16="http://schemas.microsoft.com/office/drawing/2014/main" id="{09A7AA93-1322-FC2D-6AC6-F4147EEE46F9}"/>
              </a:ext>
            </a:extLst>
          </p:cNvPr>
          <p:cNvSpPr/>
          <p:nvPr/>
        </p:nvSpPr>
        <p:spPr>
          <a:xfrm>
            <a:off x="5316635" y="2804331"/>
            <a:ext cx="112518" cy="104930"/>
          </a:xfrm>
          <a:prstGeom prst="ellipse">
            <a:avLst/>
          </a:prstGeom>
          <a:solidFill>
            <a:sysClr val="window" lastClr="FFFFFF"/>
          </a:solidFill>
          <a:ln w="19050" cap="flat" cmpd="sng" algn="ctr">
            <a:solidFill>
              <a:srgbClr val="E97132">
                <a:lumMod val="50000"/>
              </a:srgb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5" name="Ovaal 584">
            <a:extLst>
              <a:ext uri="{FF2B5EF4-FFF2-40B4-BE49-F238E27FC236}">
                <a16:creationId xmlns:a16="http://schemas.microsoft.com/office/drawing/2014/main" id="{C9643386-28AD-0623-5B57-4518E3FF0109}"/>
              </a:ext>
            </a:extLst>
          </p:cNvPr>
          <p:cNvSpPr/>
          <p:nvPr/>
        </p:nvSpPr>
        <p:spPr>
          <a:xfrm>
            <a:off x="5849034" y="3390263"/>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6" name="Ovaal 585">
            <a:extLst>
              <a:ext uri="{FF2B5EF4-FFF2-40B4-BE49-F238E27FC236}">
                <a16:creationId xmlns:a16="http://schemas.microsoft.com/office/drawing/2014/main" id="{DA314434-7ECD-7152-F5A2-44F440CADE7D}"/>
              </a:ext>
            </a:extLst>
          </p:cNvPr>
          <p:cNvSpPr/>
          <p:nvPr/>
        </p:nvSpPr>
        <p:spPr>
          <a:xfrm>
            <a:off x="6253201" y="3717208"/>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8" name="Ovaal 587">
            <a:extLst>
              <a:ext uri="{FF2B5EF4-FFF2-40B4-BE49-F238E27FC236}">
                <a16:creationId xmlns:a16="http://schemas.microsoft.com/office/drawing/2014/main" id="{F5B459D4-B0A4-BEAA-E653-29E9F5118070}"/>
              </a:ext>
            </a:extLst>
          </p:cNvPr>
          <p:cNvSpPr/>
          <p:nvPr/>
        </p:nvSpPr>
        <p:spPr>
          <a:xfrm>
            <a:off x="7012468" y="3714827"/>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89" name="Ovaal 588">
            <a:extLst>
              <a:ext uri="{FF2B5EF4-FFF2-40B4-BE49-F238E27FC236}">
                <a16:creationId xmlns:a16="http://schemas.microsoft.com/office/drawing/2014/main" id="{D1CCD0F7-7A06-AD75-242A-843ED4244500}"/>
              </a:ext>
            </a:extLst>
          </p:cNvPr>
          <p:cNvSpPr/>
          <p:nvPr/>
        </p:nvSpPr>
        <p:spPr>
          <a:xfrm>
            <a:off x="3216547" y="2418320"/>
            <a:ext cx="331098" cy="343899"/>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91" name="Tekstvak 590">
            <a:extLst>
              <a:ext uri="{FF2B5EF4-FFF2-40B4-BE49-F238E27FC236}">
                <a16:creationId xmlns:a16="http://schemas.microsoft.com/office/drawing/2014/main" id="{AC6CC298-2C02-244C-5FE3-70BFE8B03C39}"/>
              </a:ext>
            </a:extLst>
          </p:cNvPr>
          <p:cNvSpPr txBox="1"/>
          <p:nvPr/>
        </p:nvSpPr>
        <p:spPr>
          <a:xfrm>
            <a:off x="3163773" y="2511450"/>
            <a:ext cx="487634" cy="207749"/>
          </a:xfrm>
          <a:prstGeom prst="rect">
            <a:avLst/>
          </a:prstGeom>
          <a:noFill/>
        </p:spPr>
        <p:txBody>
          <a:bodyPr wrap="none" rtlCol="0">
            <a:spAutoFit/>
          </a:bodyPr>
          <a:lstStyle/>
          <a:p>
            <a:r>
              <a:rPr lang="nl-NL" sz="750" dirty="0">
                <a:solidFill>
                  <a:prstClr val="black"/>
                </a:solidFill>
                <a:latin typeface="Aptos" panose="02110004020202020204"/>
              </a:rPr>
              <a:t>C.1.2.2</a:t>
            </a:r>
          </a:p>
        </p:txBody>
      </p:sp>
      <p:sp>
        <p:nvSpPr>
          <p:cNvPr id="592" name="Ovaal 591">
            <a:extLst>
              <a:ext uri="{FF2B5EF4-FFF2-40B4-BE49-F238E27FC236}">
                <a16:creationId xmlns:a16="http://schemas.microsoft.com/office/drawing/2014/main" id="{36BD2808-EA7E-EF87-663B-78C953929BFE}"/>
              </a:ext>
            </a:extLst>
          </p:cNvPr>
          <p:cNvSpPr/>
          <p:nvPr/>
        </p:nvSpPr>
        <p:spPr>
          <a:xfrm>
            <a:off x="3832193" y="3917777"/>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593" name="Ovaal 592">
            <a:extLst>
              <a:ext uri="{FF2B5EF4-FFF2-40B4-BE49-F238E27FC236}">
                <a16:creationId xmlns:a16="http://schemas.microsoft.com/office/drawing/2014/main" id="{2CA1158C-CCE9-0ABA-D014-DFF782F95DDE}"/>
              </a:ext>
            </a:extLst>
          </p:cNvPr>
          <p:cNvSpPr/>
          <p:nvPr/>
        </p:nvSpPr>
        <p:spPr>
          <a:xfrm>
            <a:off x="5861357" y="3088240"/>
            <a:ext cx="112518" cy="104930"/>
          </a:xfrm>
          <a:prstGeom prst="ellipse">
            <a:avLst/>
          </a:prstGeom>
          <a:solidFill>
            <a:sysClr val="window" lastClr="FFFFFF"/>
          </a:solidFill>
          <a:ln w="19050" cap="flat" cmpd="sng" algn="ctr">
            <a:solidFill>
              <a:srgbClr val="FF0000"/>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grpSp>
        <p:nvGrpSpPr>
          <p:cNvPr id="595" name="Groep 594">
            <a:extLst>
              <a:ext uri="{FF2B5EF4-FFF2-40B4-BE49-F238E27FC236}">
                <a16:creationId xmlns:a16="http://schemas.microsoft.com/office/drawing/2014/main" id="{98E98753-E318-7323-41D2-E7D1E9B31241}"/>
              </a:ext>
            </a:extLst>
          </p:cNvPr>
          <p:cNvGrpSpPr/>
          <p:nvPr/>
        </p:nvGrpSpPr>
        <p:grpSpPr>
          <a:xfrm>
            <a:off x="7006420" y="4217999"/>
            <a:ext cx="2021960" cy="791849"/>
            <a:chOff x="9341892" y="5485865"/>
            <a:chExt cx="2695947" cy="1055799"/>
          </a:xfrm>
        </p:grpSpPr>
        <p:sp>
          <p:nvSpPr>
            <p:cNvPr id="596" name="Rechthoek 595">
              <a:extLst>
                <a:ext uri="{FF2B5EF4-FFF2-40B4-BE49-F238E27FC236}">
                  <a16:creationId xmlns:a16="http://schemas.microsoft.com/office/drawing/2014/main" id="{B5F42339-0337-0A19-1609-8408585FD66F}"/>
                </a:ext>
              </a:extLst>
            </p:cNvPr>
            <p:cNvSpPr/>
            <p:nvPr/>
          </p:nvSpPr>
          <p:spPr>
            <a:xfrm>
              <a:off x="9341892" y="5485865"/>
              <a:ext cx="2695947" cy="1055799"/>
            </a:xfrm>
            <a:prstGeom prst="rect">
              <a:avLst/>
            </a:prstGeom>
            <a:solidFill>
              <a:sysClr val="window" lastClr="FFFFFF">
                <a:lumMod val="85000"/>
              </a:sysClr>
            </a:solidFill>
            <a:ln w="19050" cap="flat" cmpd="sng" algn="ctr">
              <a:noFill/>
              <a:prstDash val="solid"/>
              <a:miter lim="800000"/>
            </a:ln>
            <a:effectLst>
              <a:outerShdw blurRad="88900" dist="63500" dir="2700000" algn="tl" rotWithShape="0">
                <a:prstClr val="black">
                  <a:alpha val="40000"/>
                </a:prstClr>
              </a:outerShdw>
            </a:effectLst>
          </p:spPr>
          <p:txBody>
            <a:bodyPr rtlCol="0" anchor="ctr"/>
            <a:lstStyle>
              <a:defPPr>
                <a:defRPr lang="nl-NL"/>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defTabSz="514350">
                <a:defRPr/>
              </a:pPr>
              <a:endParaRPr lang="nl-NL" sz="1013">
                <a:solidFill>
                  <a:srgbClr val="FFFFFF"/>
                </a:solidFill>
                <a:latin typeface="Aptos" panose="02110004020202020204"/>
              </a:endParaRPr>
            </a:p>
          </p:txBody>
        </p:sp>
        <p:sp>
          <p:nvSpPr>
            <p:cNvPr id="598" name="Afgeronde rechthoek 33">
              <a:extLst>
                <a:ext uri="{FF2B5EF4-FFF2-40B4-BE49-F238E27FC236}">
                  <a16:creationId xmlns:a16="http://schemas.microsoft.com/office/drawing/2014/main" id="{81088A47-36A7-2AB0-3265-CF39271FCD79}"/>
                </a:ext>
              </a:extLst>
            </p:cNvPr>
            <p:cNvSpPr/>
            <p:nvPr/>
          </p:nvSpPr>
          <p:spPr>
            <a:xfrm>
              <a:off x="9378882" y="5646853"/>
              <a:ext cx="108000" cy="54000"/>
            </a:xfrm>
            <a:prstGeom prst="roundRect">
              <a:avLst/>
            </a:prstGeom>
            <a:solidFill>
              <a:srgbClr val="FFD100"/>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599" name="Afgeronde rechthoek 34">
              <a:extLst>
                <a:ext uri="{FF2B5EF4-FFF2-40B4-BE49-F238E27FC236}">
                  <a16:creationId xmlns:a16="http://schemas.microsoft.com/office/drawing/2014/main" id="{E51BCDEB-C7C5-4F18-8303-2F39E704526E}"/>
                </a:ext>
              </a:extLst>
            </p:cNvPr>
            <p:cNvSpPr/>
            <p:nvPr/>
          </p:nvSpPr>
          <p:spPr>
            <a:xfrm>
              <a:off x="9378882" y="5851789"/>
              <a:ext cx="108000" cy="54000"/>
            </a:xfrm>
            <a:prstGeom prst="roundRect">
              <a:avLst/>
            </a:prstGeom>
            <a:solidFill>
              <a:srgbClr val="A50021"/>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600" name="Afgeronde rechthoek 35">
              <a:extLst>
                <a:ext uri="{FF2B5EF4-FFF2-40B4-BE49-F238E27FC236}">
                  <a16:creationId xmlns:a16="http://schemas.microsoft.com/office/drawing/2014/main" id="{5C2ACC5B-8089-9592-3D82-C7B7AAD3D6CA}"/>
                </a:ext>
              </a:extLst>
            </p:cNvPr>
            <p:cNvSpPr/>
            <p:nvPr/>
          </p:nvSpPr>
          <p:spPr>
            <a:xfrm>
              <a:off x="9378882" y="5954257"/>
              <a:ext cx="108000" cy="54000"/>
            </a:xfrm>
            <a:prstGeom prst="roundRect">
              <a:avLst/>
            </a:prstGeom>
            <a:solidFill>
              <a:srgbClr val="FF0000"/>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601" name="Afgeronde rechthoek 36">
              <a:extLst>
                <a:ext uri="{FF2B5EF4-FFF2-40B4-BE49-F238E27FC236}">
                  <a16:creationId xmlns:a16="http://schemas.microsoft.com/office/drawing/2014/main" id="{A0E3B140-975E-D9E0-11FB-CBB163DA0A7A}"/>
                </a:ext>
              </a:extLst>
            </p:cNvPr>
            <p:cNvSpPr/>
            <p:nvPr/>
          </p:nvSpPr>
          <p:spPr>
            <a:xfrm>
              <a:off x="9378882" y="5749321"/>
              <a:ext cx="108000" cy="54000"/>
            </a:xfrm>
            <a:prstGeom prst="roundRect">
              <a:avLst/>
            </a:prstGeom>
            <a:solidFill>
              <a:srgbClr val="E97132"/>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602" name="Afgeronde rechthoek 37">
              <a:extLst>
                <a:ext uri="{FF2B5EF4-FFF2-40B4-BE49-F238E27FC236}">
                  <a16:creationId xmlns:a16="http://schemas.microsoft.com/office/drawing/2014/main" id="{9B592C27-99BF-B1C8-C8DA-681D3F71BF0B}"/>
                </a:ext>
              </a:extLst>
            </p:cNvPr>
            <p:cNvSpPr/>
            <p:nvPr/>
          </p:nvSpPr>
          <p:spPr>
            <a:xfrm>
              <a:off x="9378882" y="6147213"/>
              <a:ext cx="108000" cy="54000"/>
            </a:xfrm>
            <a:prstGeom prst="roundRect">
              <a:avLst/>
            </a:prstGeom>
            <a:solidFill>
              <a:srgbClr val="3399FF"/>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604" name="Afgeronde rechthoek 38">
              <a:extLst>
                <a:ext uri="{FF2B5EF4-FFF2-40B4-BE49-F238E27FC236}">
                  <a16:creationId xmlns:a16="http://schemas.microsoft.com/office/drawing/2014/main" id="{ADB8BA14-789D-A418-108E-4BC308128190}"/>
                </a:ext>
              </a:extLst>
            </p:cNvPr>
            <p:cNvSpPr/>
            <p:nvPr/>
          </p:nvSpPr>
          <p:spPr>
            <a:xfrm>
              <a:off x="9378882" y="6249681"/>
              <a:ext cx="108000" cy="54000"/>
            </a:xfrm>
            <a:prstGeom prst="roundRect">
              <a:avLst/>
            </a:prstGeom>
            <a:solidFill>
              <a:srgbClr val="156082"/>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605" name="Afgeronde rechthoek 39">
              <a:extLst>
                <a:ext uri="{FF2B5EF4-FFF2-40B4-BE49-F238E27FC236}">
                  <a16:creationId xmlns:a16="http://schemas.microsoft.com/office/drawing/2014/main" id="{8C4EFDD6-A843-E290-E1D8-29416BA0E31C}"/>
                </a:ext>
              </a:extLst>
            </p:cNvPr>
            <p:cNvSpPr/>
            <p:nvPr/>
          </p:nvSpPr>
          <p:spPr>
            <a:xfrm>
              <a:off x="9378882" y="6352149"/>
              <a:ext cx="108000" cy="54000"/>
            </a:xfrm>
            <a:prstGeom prst="roundRect">
              <a:avLst/>
            </a:prstGeom>
            <a:solidFill>
              <a:srgbClr val="B2CF39"/>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606" name="Afgeronde rechthoek 40">
              <a:extLst>
                <a:ext uri="{FF2B5EF4-FFF2-40B4-BE49-F238E27FC236}">
                  <a16:creationId xmlns:a16="http://schemas.microsoft.com/office/drawing/2014/main" id="{DEB2252B-14C6-187A-EB4E-FBEB6F36C184}"/>
                </a:ext>
              </a:extLst>
            </p:cNvPr>
            <p:cNvSpPr/>
            <p:nvPr/>
          </p:nvSpPr>
          <p:spPr>
            <a:xfrm>
              <a:off x="9378882" y="6454619"/>
              <a:ext cx="108000" cy="54000"/>
            </a:xfrm>
            <a:prstGeom prst="roundRect">
              <a:avLst/>
            </a:prstGeom>
            <a:solidFill>
              <a:srgbClr val="00B050"/>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sp>
          <p:nvSpPr>
            <p:cNvPr id="607" name="Tijdelijke aanduiding voor verticale tekst 1">
              <a:extLst>
                <a:ext uri="{FF2B5EF4-FFF2-40B4-BE49-F238E27FC236}">
                  <a16:creationId xmlns:a16="http://schemas.microsoft.com/office/drawing/2014/main" id="{2334C2F5-C23E-464A-6EE5-03F22D7F463D}"/>
                </a:ext>
              </a:extLst>
            </p:cNvPr>
            <p:cNvSpPr txBox="1">
              <a:spLocks/>
            </p:cNvSpPr>
            <p:nvPr/>
          </p:nvSpPr>
          <p:spPr>
            <a:xfrm>
              <a:off x="9539244" y="5534436"/>
              <a:ext cx="2477934" cy="935217"/>
            </a:xfrm>
            <a:prstGeom prst="rect">
              <a:avLst/>
            </a:prstGeom>
          </p:spPr>
          <p:txBody>
            <a:bodyPr vert="horz" lIns="0" tIns="0" rIns="0" bIns="0" rtlCol="0" anchor="t">
              <a:noAutofit/>
            </a:bodyPr>
            <a:lstStyle>
              <a:defPPr>
                <a:defRPr lang="nl-NL"/>
              </a:defPPr>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04516">
                <a:lnSpc>
                  <a:spcPct val="100000"/>
                </a:lnSpc>
                <a:spcBef>
                  <a:spcPts val="0"/>
                </a:spcBef>
                <a:spcAft>
                  <a:spcPts val="0"/>
                </a:spcAft>
                <a:buClr>
                  <a:srgbClr val="4D4D4D"/>
                </a:buClr>
                <a:buNone/>
                <a:defRPr/>
              </a:pPr>
              <a:r>
                <a:rPr lang="nl-NL" sz="488" b="1" dirty="0">
                  <a:solidFill>
                    <a:srgbClr val="4D4D4D"/>
                  </a:solidFill>
                  <a:latin typeface="Arial"/>
                  <a:cs typeface="Arial"/>
                </a:rPr>
                <a:t>Waardestromen</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C.A   Aanleggen en wijzigen van aansluitingen</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C.B   Reconstrueren van energienetten</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C.C   </a:t>
              </a:r>
              <a:r>
                <a:rPr lang="nl-NL" sz="488" dirty="0" err="1">
                  <a:solidFill>
                    <a:srgbClr val="4D4D4D"/>
                  </a:solidFill>
                  <a:latin typeface="Arial"/>
                  <a:cs typeface="Arial"/>
                </a:rPr>
                <a:t>Netgedreven</a:t>
              </a:r>
              <a:r>
                <a:rPr lang="nl-NL" sz="488" dirty="0">
                  <a:solidFill>
                    <a:srgbClr val="4D4D4D"/>
                  </a:solidFill>
                  <a:latin typeface="Arial"/>
                  <a:cs typeface="Arial"/>
                </a:rPr>
                <a:t> aanpassen van energienetten</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C.D1 </a:t>
              </a:r>
              <a:r>
                <a:rPr lang="nl-NL" sz="488" dirty="0" err="1">
                  <a:solidFill>
                    <a:srgbClr val="4D4D4D"/>
                  </a:solidFill>
                  <a:latin typeface="Arial"/>
                  <a:cs typeface="Arial"/>
                </a:rPr>
                <a:t>Instandhouden</a:t>
              </a:r>
              <a:r>
                <a:rPr lang="nl-NL" sz="488" dirty="0">
                  <a:solidFill>
                    <a:srgbClr val="4D4D4D"/>
                  </a:solidFill>
                  <a:latin typeface="Arial"/>
                  <a:cs typeface="Arial"/>
                </a:rPr>
                <a:t> van energienetten (onderhoud)</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C.D2 </a:t>
              </a:r>
              <a:r>
                <a:rPr lang="nl-NL" sz="488" dirty="0" err="1">
                  <a:solidFill>
                    <a:srgbClr val="4D4D4D"/>
                  </a:solidFill>
                  <a:latin typeface="Arial"/>
                  <a:cs typeface="Arial"/>
                </a:rPr>
                <a:t>Instandhouden</a:t>
              </a:r>
              <a:r>
                <a:rPr lang="nl-NL" sz="488" dirty="0">
                  <a:solidFill>
                    <a:srgbClr val="4D4D4D"/>
                  </a:solidFill>
                  <a:latin typeface="Arial"/>
                  <a:cs typeface="Arial"/>
                </a:rPr>
                <a:t> van energienetten (storingsherstel)</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C.E   Afstemmen gewenste en beschikbare transport capaciteit</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C.F   Transporteren van energie</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C.G   Toewijzen van energie-uitwisseling</a:t>
              </a:r>
            </a:p>
            <a:p>
              <a:pPr marL="0" indent="0" defTabSz="404516">
                <a:lnSpc>
                  <a:spcPct val="100000"/>
                </a:lnSpc>
                <a:spcBef>
                  <a:spcPts val="0"/>
                </a:spcBef>
                <a:spcAft>
                  <a:spcPts val="0"/>
                </a:spcAft>
                <a:buClr>
                  <a:srgbClr val="4D4D4D"/>
                </a:buClr>
                <a:buNone/>
                <a:defRPr/>
              </a:pPr>
              <a:r>
                <a:rPr lang="nl-NL" sz="488" dirty="0">
                  <a:solidFill>
                    <a:srgbClr val="4D4D4D"/>
                  </a:solidFill>
                  <a:latin typeface="Arial"/>
                  <a:cs typeface="Arial"/>
                </a:rPr>
                <a:t>C.H   Beschikbaar stellen van netbeheerdata</a:t>
              </a:r>
            </a:p>
          </p:txBody>
        </p:sp>
        <p:sp>
          <p:nvSpPr>
            <p:cNvPr id="608" name="Afgeronde rechthoek 35">
              <a:extLst>
                <a:ext uri="{FF2B5EF4-FFF2-40B4-BE49-F238E27FC236}">
                  <a16:creationId xmlns:a16="http://schemas.microsoft.com/office/drawing/2014/main" id="{0D6908A8-A102-042D-F6FB-2E65A5363DDA}"/>
                </a:ext>
              </a:extLst>
            </p:cNvPr>
            <p:cNvSpPr/>
            <p:nvPr/>
          </p:nvSpPr>
          <p:spPr>
            <a:xfrm>
              <a:off x="9378882" y="6054270"/>
              <a:ext cx="108000" cy="54000"/>
            </a:xfrm>
            <a:prstGeom prst="roundRect">
              <a:avLst/>
            </a:prstGeom>
            <a:solidFill>
              <a:srgbClr val="A02B93"/>
            </a:solidFill>
            <a:ln w="12700" cap="flat" cmpd="sng" algn="ctr">
              <a:noFill/>
              <a:prstDash val="solid"/>
              <a:miter lim="800000"/>
            </a:ln>
            <a:effectLst/>
          </p:spPr>
          <p:txBody>
            <a:bodyPr lIns="0" rIns="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defRPr/>
              </a:pPr>
              <a:endParaRPr lang="nl-NL" sz="731" kern="0">
                <a:solidFill>
                  <a:prstClr val="white"/>
                </a:solidFill>
                <a:latin typeface="Calibri Light"/>
              </a:endParaRPr>
            </a:p>
          </p:txBody>
        </p:sp>
      </p:grpSp>
      <p:sp>
        <p:nvSpPr>
          <p:cNvPr id="610" name="Ovaal 609">
            <a:extLst>
              <a:ext uri="{FF2B5EF4-FFF2-40B4-BE49-F238E27FC236}">
                <a16:creationId xmlns:a16="http://schemas.microsoft.com/office/drawing/2014/main" id="{B9F680D2-D49B-5E49-FBC7-8958AF831979}"/>
              </a:ext>
            </a:extLst>
          </p:cNvPr>
          <p:cNvSpPr/>
          <p:nvPr/>
        </p:nvSpPr>
        <p:spPr>
          <a:xfrm>
            <a:off x="3215475" y="1090528"/>
            <a:ext cx="205463" cy="32929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grpSp>
        <p:nvGrpSpPr>
          <p:cNvPr id="611" name="Groep 610">
            <a:extLst>
              <a:ext uri="{FF2B5EF4-FFF2-40B4-BE49-F238E27FC236}">
                <a16:creationId xmlns:a16="http://schemas.microsoft.com/office/drawing/2014/main" id="{91EFDF9D-F3F5-2558-FF78-95DA9E8202DE}"/>
              </a:ext>
            </a:extLst>
          </p:cNvPr>
          <p:cNvGrpSpPr/>
          <p:nvPr/>
        </p:nvGrpSpPr>
        <p:grpSpPr>
          <a:xfrm>
            <a:off x="1658678" y="1001240"/>
            <a:ext cx="525945" cy="504849"/>
            <a:chOff x="2216575" y="1282648"/>
            <a:chExt cx="701260" cy="673132"/>
          </a:xfrm>
        </p:grpSpPr>
        <p:sp>
          <p:nvSpPr>
            <p:cNvPr id="612" name="Ovaal 611">
              <a:extLst>
                <a:ext uri="{FF2B5EF4-FFF2-40B4-BE49-F238E27FC236}">
                  <a16:creationId xmlns:a16="http://schemas.microsoft.com/office/drawing/2014/main" id="{966D08DF-5CBE-5B63-DA8C-C33C1AF69527}"/>
                </a:ext>
              </a:extLst>
            </p:cNvPr>
            <p:cNvSpPr/>
            <p:nvPr/>
          </p:nvSpPr>
          <p:spPr>
            <a:xfrm>
              <a:off x="2216575" y="1282648"/>
              <a:ext cx="701260" cy="673132"/>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613" name="Tekstvak 612">
              <a:extLst>
                <a:ext uri="{FF2B5EF4-FFF2-40B4-BE49-F238E27FC236}">
                  <a16:creationId xmlns:a16="http://schemas.microsoft.com/office/drawing/2014/main" id="{AFDCCAB7-BFCC-A3EF-1ABF-65E581578E06}"/>
                </a:ext>
              </a:extLst>
            </p:cNvPr>
            <p:cNvSpPr txBox="1"/>
            <p:nvPr/>
          </p:nvSpPr>
          <p:spPr>
            <a:xfrm>
              <a:off x="2256638" y="1485149"/>
              <a:ext cx="650179" cy="276999"/>
            </a:xfrm>
            <a:prstGeom prst="rect">
              <a:avLst/>
            </a:prstGeom>
            <a:noFill/>
          </p:spPr>
          <p:txBody>
            <a:bodyPr wrap="none" rtlCol="0">
              <a:spAutoFit/>
            </a:bodyPr>
            <a:lstStyle/>
            <a:p>
              <a:pPr>
                <a:defRPr/>
              </a:pPr>
              <a:r>
                <a:rPr lang="nl-NL" sz="750" kern="0" dirty="0">
                  <a:solidFill>
                    <a:prstClr val="black"/>
                  </a:solidFill>
                  <a:latin typeface="Aptos" panose="02110004020202020204"/>
                </a:rPr>
                <a:t>C.1.1.2</a:t>
              </a:r>
            </a:p>
          </p:txBody>
        </p:sp>
      </p:grpSp>
      <p:cxnSp>
        <p:nvCxnSpPr>
          <p:cNvPr id="614" name="Rechte verbindingslijn 613">
            <a:extLst>
              <a:ext uri="{FF2B5EF4-FFF2-40B4-BE49-F238E27FC236}">
                <a16:creationId xmlns:a16="http://schemas.microsoft.com/office/drawing/2014/main" id="{661A6F0B-B20D-9C18-E49C-A53CDCA4E469}"/>
              </a:ext>
            </a:extLst>
          </p:cNvPr>
          <p:cNvCxnSpPr>
            <a:cxnSpLocks/>
          </p:cNvCxnSpPr>
          <p:nvPr/>
        </p:nvCxnSpPr>
        <p:spPr>
          <a:xfrm flipV="1">
            <a:off x="1487598" y="3374302"/>
            <a:ext cx="313499" cy="305231"/>
          </a:xfrm>
          <a:prstGeom prst="line">
            <a:avLst/>
          </a:prstGeom>
          <a:noFill/>
          <a:ln w="38100" cap="flat" cmpd="sng" algn="ctr">
            <a:solidFill>
              <a:srgbClr val="A02B93"/>
            </a:solidFill>
            <a:prstDash val="solid"/>
            <a:miter lim="800000"/>
          </a:ln>
          <a:effectLst/>
        </p:spPr>
      </p:cxnSp>
      <p:cxnSp>
        <p:nvCxnSpPr>
          <p:cNvPr id="615" name="Rechte verbindingslijn 614">
            <a:extLst>
              <a:ext uri="{FF2B5EF4-FFF2-40B4-BE49-F238E27FC236}">
                <a16:creationId xmlns:a16="http://schemas.microsoft.com/office/drawing/2014/main" id="{B1F78529-6F07-7EDC-2401-69DBC4B9D8FC}"/>
              </a:ext>
            </a:extLst>
          </p:cNvPr>
          <p:cNvCxnSpPr>
            <a:cxnSpLocks/>
          </p:cNvCxnSpPr>
          <p:nvPr/>
        </p:nvCxnSpPr>
        <p:spPr>
          <a:xfrm>
            <a:off x="1475640" y="3679534"/>
            <a:ext cx="342505" cy="308552"/>
          </a:xfrm>
          <a:prstGeom prst="line">
            <a:avLst/>
          </a:prstGeom>
          <a:noFill/>
          <a:ln w="38100" cap="flat" cmpd="sng" algn="ctr">
            <a:solidFill>
              <a:srgbClr val="A02B93"/>
            </a:solidFill>
            <a:prstDash val="solid"/>
            <a:miter lim="800000"/>
          </a:ln>
          <a:effectLst/>
        </p:spPr>
      </p:cxnSp>
      <p:sp>
        <p:nvSpPr>
          <p:cNvPr id="617" name="Ovaal 616">
            <a:extLst>
              <a:ext uri="{FF2B5EF4-FFF2-40B4-BE49-F238E27FC236}">
                <a16:creationId xmlns:a16="http://schemas.microsoft.com/office/drawing/2014/main" id="{C4DA29B5-CB1D-CDB2-4778-EFA753136619}"/>
              </a:ext>
            </a:extLst>
          </p:cNvPr>
          <p:cNvSpPr/>
          <p:nvPr/>
        </p:nvSpPr>
        <p:spPr>
          <a:xfrm>
            <a:off x="1438402" y="3633273"/>
            <a:ext cx="112518" cy="104930"/>
          </a:xfrm>
          <a:prstGeom prst="ellipse">
            <a:avLst/>
          </a:prstGeom>
          <a:solidFill>
            <a:sysClr val="window" lastClr="FFFFFF"/>
          </a:solidFill>
          <a:ln w="19050" cap="flat" cmpd="sng" algn="ctr">
            <a:solidFill>
              <a:srgbClr val="A02B93"/>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cxnSp>
        <p:nvCxnSpPr>
          <p:cNvPr id="618" name="Rechte verbindingslijn 617">
            <a:extLst>
              <a:ext uri="{FF2B5EF4-FFF2-40B4-BE49-F238E27FC236}">
                <a16:creationId xmlns:a16="http://schemas.microsoft.com/office/drawing/2014/main" id="{BC2F7D98-8D00-BC34-7DC5-D3AEE2B2C115}"/>
              </a:ext>
            </a:extLst>
          </p:cNvPr>
          <p:cNvCxnSpPr>
            <a:cxnSpLocks/>
          </p:cNvCxnSpPr>
          <p:nvPr/>
        </p:nvCxnSpPr>
        <p:spPr>
          <a:xfrm flipV="1">
            <a:off x="1890238" y="3020584"/>
            <a:ext cx="398921" cy="340007"/>
          </a:xfrm>
          <a:prstGeom prst="line">
            <a:avLst/>
          </a:prstGeom>
          <a:noFill/>
          <a:ln w="38100" cap="flat" cmpd="sng" algn="ctr">
            <a:solidFill>
              <a:srgbClr val="92D050"/>
            </a:solidFill>
            <a:prstDash val="solid"/>
            <a:miter lim="800000"/>
          </a:ln>
          <a:effectLst/>
        </p:spPr>
      </p:cxnSp>
      <p:cxnSp>
        <p:nvCxnSpPr>
          <p:cNvPr id="620" name="Rechte verbindingslijn 619">
            <a:extLst>
              <a:ext uri="{FF2B5EF4-FFF2-40B4-BE49-F238E27FC236}">
                <a16:creationId xmlns:a16="http://schemas.microsoft.com/office/drawing/2014/main" id="{105A81E5-33ED-2D4F-D869-EF9D913E9CFD}"/>
              </a:ext>
            </a:extLst>
          </p:cNvPr>
          <p:cNvCxnSpPr>
            <a:cxnSpLocks/>
          </p:cNvCxnSpPr>
          <p:nvPr/>
        </p:nvCxnSpPr>
        <p:spPr>
          <a:xfrm>
            <a:off x="2394851" y="3730358"/>
            <a:ext cx="515037" cy="0"/>
          </a:xfrm>
          <a:prstGeom prst="line">
            <a:avLst/>
          </a:prstGeom>
          <a:noFill/>
          <a:ln w="38100" cap="flat" cmpd="sng" algn="ctr">
            <a:solidFill>
              <a:srgbClr val="156082"/>
            </a:solidFill>
            <a:prstDash val="solid"/>
            <a:miter lim="800000"/>
          </a:ln>
          <a:effectLst/>
        </p:spPr>
      </p:cxnSp>
      <p:cxnSp>
        <p:nvCxnSpPr>
          <p:cNvPr id="621" name="Rechte verbindingslijn 620">
            <a:extLst>
              <a:ext uri="{FF2B5EF4-FFF2-40B4-BE49-F238E27FC236}">
                <a16:creationId xmlns:a16="http://schemas.microsoft.com/office/drawing/2014/main" id="{027085EF-52E6-4EE7-6151-6D7D31E2A000}"/>
              </a:ext>
            </a:extLst>
          </p:cNvPr>
          <p:cNvCxnSpPr>
            <a:cxnSpLocks/>
          </p:cNvCxnSpPr>
          <p:nvPr/>
        </p:nvCxnSpPr>
        <p:spPr>
          <a:xfrm>
            <a:off x="3059676" y="3558968"/>
            <a:ext cx="223231" cy="160943"/>
          </a:xfrm>
          <a:prstGeom prst="line">
            <a:avLst/>
          </a:prstGeom>
          <a:noFill/>
          <a:ln w="38100" cap="flat" cmpd="sng" algn="ctr">
            <a:solidFill>
              <a:srgbClr val="00B0F0"/>
            </a:solidFill>
            <a:prstDash val="solid"/>
            <a:miter lim="800000"/>
          </a:ln>
          <a:effectLst/>
        </p:spPr>
      </p:cxnSp>
      <p:cxnSp>
        <p:nvCxnSpPr>
          <p:cNvPr id="622" name="Rechte verbindingslijn 621">
            <a:extLst>
              <a:ext uri="{FF2B5EF4-FFF2-40B4-BE49-F238E27FC236}">
                <a16:creationId xmlns:a16="http://schemas.microsoft.com/office/drawing/2014/main" id="{A6EB15E6-6C4E-2E80-834A-2A8680EFB3B9}"/>
              </a:ext>
            </a:extLst>
          </p:cNvPr>
          <p:cNvCxnSpPr>
            <a:cxnSpLocks/>
          </p:cNvCxnSpPr>
          <p:nvPr/>
        </p:nvCxnSpPr>
        <p:spPr>
          <a:xfrm>
            <a:off x="2259211" y="3558968"/>
            <a:ext cx="800465" cy="0"/>
          </a:xfrm>
          <a:prstGeom prst="line">
            <a:avLst/>
          </a:prstGeom>
          <a:noFill/>
          <a:ln w="38100" cap="flat" cmpd="sng" algn="ctr">
            <a:solidFill>
              <a:srgbClr val="00B0F0"/>
            </a:solidFill>
            <a:prstDash val="solid"/>
            <a:miter lim="800000"/>
          </a:ln>
          <a:effectLst/>
        </p:spPr>
      </p:cxnSp>
      <p:cxnSp>
        <p:nvCxnSpPr>
          <p:cNvPr id="624" name="Rechte verbindingslijn 623">
            <a:extLst>
              <a:ext uri="{FF2B5EF4-FFF2-40B4-BE49-F238E27FC236}">
                <a16:creationId xmlns:a16="http://schemas.microsoft.com/office/drawing/2014/main" id="{31F2878A-FAA2-2BB0-579D-BB288B377F87}"/>
              </a:ext>
            </a:extLst>
          </p:cNvPr>
          <p:cNvCxnSpPr>
            <a:cxnSpLocks/>
          </p:cNvCxnSpPr>
          <p:nvPr/>
        </p:nvCxnSpPr>
        <p:spPr>
          <a:xfrm flipV="1">
            <a:off x="2033450" y="3200418"/>
            <a:ext cx="182561" cy="153983"/>
          </a:xfrm>
          <a:prstGeom prst="line">
            <a:avLst/>
          </a:prstGeom>
          <a:noFill/>
          <a:ln w="38100" cap="flat" cmpd="sng" algn="ctr">
            <a:solidFill>
              <a:srgbClr val="00B0F0"/>
            </a:solidFill>
            <a:prstDash val="solid"/>
            <a:miter lim="800000"/>
          </a:ln>
          <a:effectLst/>
        </p:spPr>
      </p:cxnSp>
      <p:cxnSp>
        <p:nvCxnSpPr>
          <p:cNvPr id="625" name="Rechte verbindingslijn 624">
            <a:extLst>
              <a:ext uri="{FF2B5EF4-FFF2-40B4-BE49-F238E27FC236}">
                <a16:creationId xmlns:a16="http://schemas.microsoft.com/office/drawing/2014/main" id="{1A645039-289B-E809-333D-1C44C57A5E1D}"/>
              </a:ext>
            </a:extLst>
          </p:cNvPr>
          <p:cNvCxnSpPr>
            <a:cxnSpLocks/>
          </p:cNvCxnSpPr>
          <p:nvPr/>
        </p:nvCxnSpPr>
        <p:spPr>
          <a:xfrm>
            <a:off x="2201770" y="3207538"/>
            <a:ext cx="996924" cy="0"/>
          </a:xfrm>
          <a:prstGeom prst="line">
            <a:avLst/>
          </a:prstGeom>
          <a:noFill/>
          <a:ln w="38100" cap="flat" cmpd="sng" algn="ctr">
            <a:solidFill>
              <a:srgbClr val="00B0F0"/>
            </a:solidFill>
            <a:prstDash val="solid"/>
            <a:miter lim="800000"/>
          </a:ln>
          <a:effectLst/>
        </p:spPr>
      </p:cxnSp>
      <p:cxnSp>
        <p:nvCxnSpPr>
          <p:cNvPr id="627" name="Rechte verbindingslijn 626">
            <a:extLst>
              <a:ext uri="{FF2B5EF4-FFF2-40B4-BE49-F238E27FC236}">
                <a16:creationId xmlns:a16="http://schemas.microsoft.com/office/drawing/2014/main" id="{7BE9BF7D-79AA-2722-373E-12A2C5BA7897}"/>
              </a:ext>
            </a:extLst>
          </p:cNvPr>
          <p:cNvCxnSpPr>
            <a:cxnSpLocks/>
          </p:cNvCxnSpPr>
          <p:nvPr/>
        </p:nvCxnSpPr>
        <p:spPr>
          <a:xfrm flipV="1">
            <a:off x="3205678" y="3064764"/>
            <a:ext cx="138173" cy="141688"/>
          </a:xfrm>
          <a:prstGeom prst="line">
            <a:avLst/>
          </a:prstGeom>
          <a:noFill/>
          <a:ln w="38100" cap="flat" cmpd="sng" algn="ctr">
            <a:solidFill>
              <a:srgbClr val="00B0F0"/>
            </a:solidFill>
            <a:prstDash val="solid"/>
            <a:miter lim="800000"/>
          </a:ln>
          <a:effectLst/>
        </p:spPr>
      </p:cxnSp>
      <p:sp>
        <p:nvSpPr>
          <p:cNvPr id="628" name="Ovaal 627">
            <a:extLst>
              <a:ext uri="{FF2B5EF4-FFF2-40B4-BE49-F238E27FC236}">
                <a16:creationId xmlns:a16="http://schemas.microsoft.com/office/drawing/2014/main" id="{B871B141-FFB2-514B-F15B-5CD48980AAEC}"/>
              </a:ext>
            </a:extLst>
          </p:cNvPr>
          <p:cNvSpPr/>
          <p:nvPr/>
        </p:nvSpPr>
        <p:spPr>
          <a:xfrm>
            <a:off x="3309389" y="2982229"/>
            <a:ext cx="112518" cy="104930"/>
          </a:xfrm>
          <a:prstGeom prst="ellipse">
            <a:avLst/>
          </a:prstGeom>
          <a:solidFill>
            <a:sysClr val="window" lastClr="FFFFFF"/>
          </a:solidFill>
          <a:ln w="19050" cap="flat" cmpd="sng" algn="ctr">
            <a:solidFill>
              <a:srgbClr val="0F9ED5"/>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cxnSp>
        <p:nvCxnSpPr>
          <p:cNvPr id="630" name="Rechte verbindingslijn 629">
            <a:extLst>
              <a:ext uri="{FF2B5EF4-FFF2-40B4-BE49-F238E27FC236}">
                <a16:creationId xmlns:a16="http://schemas.microsoft.com/office/drawing/2014/main" id="{395CE00D-5097-550E-8A0E-EA0B6EF5E6C7}"/>
              </a:ext>
            </a:extLst>
          </p:cNvPr>
          <p:cNvCxnSpPr>
            <a:cxnSpLocks/>
          </p:cNvCxnSpPr>
          <p:nvPr/>
        </p:nvCxnSpPr>
        <p:spPr>
          <a:xfrm>
            <a:off x="2092208" y="3360592"/>
            <a:ext cx="187484" cy="153239"/>
          </a:xfrm>
          <a:prstGeom prst="line">
            <a:avLst/>
          </a:prstGeom>
          <a:noFill/>
          <a:ln w="38100" cap="flat" cmpd="sng" algn="ctr">
            <a:solidFill>
              <a:srgbClr val="156082"/>
            </a:solidFill>
            <a:prstDash val="solid"/>
            <a:miter lim="800000"/>
          </a:ln>
          <a:effectLst/>
        </p:spPr>
      </p:cxnSp>
      <p:cxnSp>
        <p:nvCxnSpPr>
          <p:cNvPr id="631" name="Rechte verbindingslijn 630">
            <a:extLst>
              <a:ext uri="{FF2B5EF4-FFF2-40B4-BE49-F238E27FC236}">
                <a16:creationId xmlns:a16="http://schemas.microsoft.com/office/drawing/2014/main" id="{1A736E95-DE58-B8F0-118B-3E40DE8678C8}"/>
              </a:ext>
            </a:extLst>
          </p:cNvPr>
          <p:cNvCxnSpPr>
            <a:cxnSpLocks/>
          </p:cNvCxnSpPr>
          <p:nvPr/>
        </p:nvCxnSpPr>
        <p:spPr>
          <a:xfrm flipV="1">
            <a:off x="2092208" y="3242964"/>
            <a:ext cx="140713" cy="120076"/>
          </a:xfrm>
          <a:prstGeom prst="line">
            <a:avLst/>
          </a:prstGeom>
          <a:noFill/>
          <a:ln w="38100" cap="flat" cmpd="sng" algn="ctr">
            <a:solidFill>
              <a:srgbClr val="156082"/>
            </a:solidFill>
            <a:prstDash val="solid"/>
            <a:miter lim="800000"/>
          </a:ln>
          <a:effectLst/>
        </p:spPr>
      </p:cxnSp>
      <p:cxnSp>
        <p:nvCxnSpPr>
          <p:cNvPr id="632" name="Rechte verbindingslijn 631">
            <a:extLst>
              <a:ext uri="{FF2B5EF4-FFF2-40B4-BE49-F238E27FC236}">
                <a16:creationId xmlns:a16="http://schemas.microsoft.com/office/drawing/2014/main" id="{D40A6DDF-2FD0-91E2-DE3A-884085A4355E}"/>
              </a:ext>
            </a:extLst>
          </p:cNvPr>
          <p:cNvCxnSpPr>
            <a:cxnSpLocks/>
          </p:cNvCxnSpPr>
          <p:nvPr/>
        </p:nvCxnSpPr>
        <p:spPr>
          <a:xfrm flipV="1">
            <a:off x="2221430" y="3249812"/>
            <a:ext cx="2134775" cy="2190"/>
          </a:xfrm>
          <a:prstGeom prst="line">
            <a:avLst/>
          </a:prstGeom>
          <a:noFill/>
          <a:ln w="38100" cap="flat" cmpd="sng" algn="ctr">
            <a:solidFill>
              <a:srgbClr val="156082"/>
            </a:solidFill>
            <a:prstDash val="solid"/>
            <a:miter lim="800000"/>
          </a:ln>
          <a:effectLst/>
        </p:spPr>
      </p:cxnSp>
      <p:cxnSp>
        <p:nvCxnSpPr>
          <p:cNvPr id="634" name="Rechte verbindingslijn 633">
            <a:extLst>
              <a:ext uri="{FF2B5EF4-FFF2-40B4-BE49-F238E27FC236}">
                <a16:creationId xmlns:a16="http://schemas.microsoft.com/office/drawing/2014/main" id="{177B1E42-9B12-D5BB-AF3D-AEAFA8C783C9}"/>
              </a:ext>
            </a:extLst>
          </p:cNvPr>
          <p:cNvCxnSpPr>
            <a:cxnSpLocks/>
          </p:cNvCxnSpPr>
          <p:nvPr/>
        </p:nvCxnSpPr>
        <p:spPr>
          <a:xfrm>
            <a:off x="2276917" y="3508742"/>
            <a:ext cx="1112317" cy="0"/>
          </a:xfrm>
          <a:prstGeom prst="line">
            <a:avLst/>
          </a:prstGeom>
          <a:noFill/>
          <a:ln w="38100" cap="flat" cmpd="sng" algn="ctr">
            <a:solidFill>
              <a:srgbClr val="156082"/>
            </a:solidFill>
            <a:prstDash val="solid"/>
            <a:miter lim="800000"/>
          </a:ln>
          <a:effectLst/>
        </p:spPr>
      </p:cxnSp>
      <p:sp>
        <p:nvSpPr>
          <p:cNvPr id="635" name="Ovaal 634">
            <a:extLst>
              <a:ext uri="{FF2B5EF4-FFF2-40B4-BE49-F238E27FC236}">
                <a16:creationId xmlns:a16="http://schemas.microsoft.com/office/drawing/2014/main" id="{4F751EE9-C68E-9D08-B698-7A520EC704F9}"/>
              </a:ext>
            </a:extLst>
          </p:cNvPr>
          <p:cNvSpPr/>
          <p:nvPr/>
        </p:nvSpPr>
        <p:spPr>
          <a:xfrm rot="5400000">
            <a:off x="1875804" y="3102551"/>
            <a:ext cx="140524" cy="516080"/>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sp>
        <p:nvSpPr>
          <p:cNvPr id="637" name="Ovaal 636">
            <a:extLst>
              <a:ext uri="{FF2B5EF4-FFF2-40B4-BE49-F238E27FC236}">
                <a16:creationId xmlns:a16="http://schemas.microsoft.com/office/drawing/2014/main" id="{7AC6BB32-8A84-4575-D375-9BCF769BED3C}"/>
              </a:ext>
            </a:extLst>
          </p:cNvPr>
          <p:cNvSpPr/>
          <p:nvPr/>
        </p:nvSpPr>
        <p:spPr>
          <a:xfrm rot="5400000">
            <a:off x="2258053" y="2920604"/>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cxnSp>
        <p:nvCxnSpPr>
          <p:cNvPr id="638" name="Rechte verbindingslijn 637">
            <a:extLst>
              <a:ext uri="{FF2B5EF4-FFF2-40B4-BE49-F238E27FC236}">
                <a16:creationId xmlns:a16="http://schemas.microsoft.com/office/drawing/2014/main" id="{39902BC6-8340-3069-01E7-7F7ABB50CA52}"/>
              </a:ext>
            </a:extLst>
          </p:cNvPr>
          <p:cNvCxnSpPr>
            <a:cxnSpLocks/>
          </p:cNvCxnSpPr>
          <p:nvPr/>
        </p:nvCxnSpPr>
        <p:spPr>
          <a:xfrm>
            <a:off x="3926948" y="956085"/>
            <a:ext cx="10848" cy="1264856"/>
          </a:xfrm>
          <a:prstGeom prst="line">
            <a:avLst/>
          </a:prstGeom>
          <a:noFill/>
          <a:ln w="38100" cap="flat" cmpd="sng" algn="ctr">
            <a:solidFill>
              <a:srgbClr val="92D050"/>
            </a:solidFill>
            <a:prstDash val="solid"/>
            <a:miter lim="800000"/>
          </a:ln>
          <a:effectLst/>
        </p:spPr>
      </p:cxnSp>
      <p:cxnSp>
        <p:nvCxnSpPr>
          <p:cNvPr id="193" name="Rechte verbindingslijn 192">
            <a:extLst>
              <a:ext uri="{FF2B5EF4-FFF2-40B4-BE49-F238E27FC236}">
                <a16:creationId xmlns:a16="http://schemas.microsoft.com/office/drawing/2014/main" id="{50236FDB-958D-EF20-5C5A-0D00945F6DB9}"/>
              </a:ext>
            </a:extLst>
          </p:cNvPr>
          <p:cNvCxnSpPr>
            <a:cxnSpLocks/>
          </p:cNvCxnSpPr>
          <p:nvPr/>
        </p:nvCxnSpPr>
        <p:spPr>
          <a:xfrm>
            <a:off x="3927195" y="2200006"/>
            <a:ext cx="94940" cy="123704"/>
          </a:xfrm>
          <a:prstGeom prst="line">
            <a:avLst/>
          </a:prstGeom>
          <a:noFill/>
          <a:ln w="38100" cap="flat" cmpd="sng" algn="ctr">
            <a:solidFill>
              <a:srgbClr val="92D050"/>
            </a:solidFill>
            <a:prstDash val="solid"/>
            <a:miter lim="800000"/>
          </a:ln>
          <a:effectLst/>
        </p:spPr>
      </p:cxnSp>
      <p:cxnSp>
        <p:nvCxnSpPr>
          <p:cNvPr id="206" name="Rechte verbindingslijn 205">
            <a:extLst>
              <a:ext uri="{FF2B5EF4-FFF2-40B4-BE49-F238E27FC236}">
                <a16:creationId xmlns:a16="http://schemas.microsoft.com/office/drawing/2014/main" id="{B9DEF261-347F-6714-CECE-79D3936BA43A}"/>
              </a:ext>
            </a:extLst>
          </p:cNvPr>
          <p:cNvCxnSpPr>
            <a:cxnSpLocks/>
          </p:cNvCxnSpPr>
          <p:nvPr/>
        </p:nvCxnSpPr>
        <p:spPr>
          <a:xfrm>
            <a:off x="4016269" y="2332112"/>
            <a:ext cx="357083" cy="3790"/>
          </a:xfrm>
          <a:prstGeom prst="line">
            <a:avLst/>
          </a:prstGeom>
          <a:noFill/>
          <a:ln w="38100" cap="flat" cmpd="sng" algn="ctr">
            <a:solidFill>
              <a:srgbClr val="92D050"/>
            </a:solidFill>
            <a:prstDash val="solid"/>
            <a:miter lim="800000"/>
          </a:ln>
          <a:effectLst/>
        </p:spPr>
      </p:cxnSp>
      <p:sp>
        <p:nvSpPr>
          <p:cNvPr id="207" name="Ovaal 206">
            <a:extLst>
              <a:ext uri="{FF2B5EF4-FFF2-40B4-BE49-F238E27FC236}">
                <a16:creationId xmlns:a16="http://schemas.microsoft.com/office/drawing/2014/main" id="{ADBEFF69-C028-C8EA-77BD-44AE94A5FE11}"/>
              </a:ext>
            </a:extLst>
          </p:cNvPr>
          <p:cNvSpPr/>
          <p:nvPr/>
        </p:nvSpPr>
        <p:spPr>
          <a:xfrm>
            <a:off x="4320204" y="2278054"/>
            <a:ext cx="105191" cy="189911"/>
          </a:xfrm>
          <a:prstGeom prst="ellipse">
            <a:avLst/>
          </a:prstGeom>
          <a:solidFill>
            <a:srgbClr val="E8E8E8">
              <a:lumMod val="90000"/>
            </a:srgbClr>
          </a:solidFill>
          <a:ln w="19050" cap="flat" cmpd="sng" algn="ctr">
            <a:solidFill>
              <a:sysClr val="windowText" lastClr="000000">
                <a:lumMod val="50000"/>
                <a:lumOff val="50000"/>
              </a:sysClr>
            </a:solidFill>
            <a:prstDash val="solid"/>
            <a:miter lim="800000"/>
          </a:ln>
          <a:effectLst/>
        </p:spPr>
        <p:txBody>
          <a:bodyPr rtlCol="0" anchor="ctr"/>
          <a:lstStyle/>
          <a:p>
            <a:pPr algn="ctr">
              <a:defRPr/>
            </a:pPr>
            <a:endParaRPr lang="nl-NL" kern="0">
              <a:solidFill>
                <a:prstClr val="white"/>
              </a:solidFill>
              <a:latin typeface="Aptos" panose="02110004020202020204"/>
            </a:endParaRPr>
          </a:p>
        </p:txBody>
      </p:sp>
      <p:cxnSp>
        <p:nvCxnSpPr>
          <p:cNvPr id="209" name="Rechte verbindingslijn 208">
            <a:extLst>
              <a:ext uri="{FF2B5EF4-FFF2-40B4-BE49-F238E27FC236}">
                <a16:creationId xmlns:a16="http://schemas.microsoft.com/office/drawing/2014/main" id="{398147D1-0424-13B0-0920-5BCCD445DF79}"/>
              </a:ext>
            </a:extLst>
          </p:cNvPr>
          <p:cNvCxnSpPr>
            <a:cxnSpLocks/>
          </p:cNvCxnSpPr>
          <p:nvPr/>
        </p:nvCxnSpPr>
        <p:spPr>
          <a:xfrm>
            <a:off x="3846166" y="858691"/>
            <a:ext cx="94940" cy="123704"/>
          </a:xfrm>
          <a:prstGeom prst="line">
            <a:avLst/>
          </a:prstGeom>
          <a:noFill/>
          <a:ln w="38100" cap="flat" cmpd="sng" algn="ctr">
            <a:solidFill>
              <a:srgbClr val="92D050"/>
            </a:solidFill>
            <a:prstDash val="solid"/>
            <a:miter lim="800000"/>
          </a:ln>
          <a:effectLst/>
        </p:spPr>
      </p:cxnSp>
      <p:cxnSp>
        <p:nvCxnSpPr>
          <p:cNvPr id="214" name="Rechte verbindingslijn 213">
            <a:extLst>
              <a:ext uri="{FF2B5EF4-FFF2-40B4-BE49-F238E27FC236}">
                <a16:creationId xmlns:a16="http://schemas.microsoft.com/office/drawing/2014/main" id="{A9A4B49F-4E76-07CB-4DE9-A364E1DAA314}"/>
              </a:ext>
            </a:extLst>
          </p:cNvPr>
          <p:cNvCxnSpPr>
            <a:cxnSpLocks/>
          </p:cNvCxnSpPr>
          <p:nvPr/>
        </p:nvCxnSpPr>
        <p:spPr>
          <a:xfrm>
            <a:off x="2224536" y="861134"/>
            <a:ext cx="1632631" cy="0"/>
          </a:xfrm>
          <a:prstGeom prst="line">
            <a:avLst/>
          </a:prstGeom>
          <a:noFill/>
          <a:ln w="38100" cap="flat" cmpd="sng" algn="ctr">
            <a:solidFill>
              <a:srgbClr val="92D050"/>
            </a:solidFill>
            <a:prstDash val="solid"/>
            <a:miter lim="800000"/>
          </a:ln>
          <a:effectLst/>
        </p:spPr>
      </p:cxnSp>
      <p:cxnSp>
        <p:nvCxnSpPr>
          <p:cNvPr id="215" name="Rechte verbindingslijn 214">
            <a:extLst>
              <a:ext uri="{FF2B5EF4-FFF2-40B4-BE49-F238E27FC236}">
                <a16:creationId xmlns:a16="http://schemas.microsoft.com/office/drawing/2014/main" id="{339BED37-C58B-FD64-D535-3CD095B7A1D2}"/>
              </a:ext>
            </a:extLst>
          </p:cNvPr>
          <p:cNvCxnSpPr>
            <a:cxnSpLocks/>
          </p:cNvCxnSpPr>
          <p:nvPr/>
        </p:nvCxnSpPr>
        <p:spPr>
          <a:xfrm flipV="1">
            <a:off x="2068941" y="856647"/>
            <a:ext cx="147382" cy="162838"/>
          </a:xfrm>
          <a:prstGeom prst="line">
            <a:avLst/>
          </a:prstGeom>
          <a:noFill/>
          <a:ln w="38100" cap="flat" cmpd="sng" algn="ctr">
            <a:solidFill>
              <a:srgbClr val="92D050"/>
            </a:solidFill>
            <a:prstDash val="solid"/>
            <a:miter lim="800000"/>
          </a:ln>
          <a:effectLst/>
        </p:spPr>
      </p:cxnSp>
    </p:spTree>
    <p:extLst>
      <p:ext uri="{BB962C8B-B14F-4D97-AF65-F5344CB8AC3E}">
        <p14:creationId xmlns:p14="http://schemas.microsoft.com/office/powerpoint/2010/main" val="1598123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32</a:t>
            </a:fld>
            <a:endParaRPr lang="en-GB" sz="750" b="0">
              <a:solidFill>
                <a:srgbClr val="625D62">
                  <a:tint val="75000"/>
                </a:srgbClr>
              </a:solidFill>
              <a:latin typeface="Arial"/>
            </a:endParaRPr>
          </a:p>
        </p:txBody>
      </p:sp>
      <p:sp>
        <p:nvSpPr>
          <p:cNvPr id="42" name="Titel 1">
            <a:extLst>
              <a:ext uri="{FF2B5EF4-FFF2-40B4-BE49-F238E27FC236}">
                <a16:creationId xmlns:a16="http://schemas.microsoft.com/office/drawing/2014/main" id="{08DA13D0-9DE6-4F2D-BA68-E5D0C13F2621}"/>
              </a:ext>
            </a:extLst>
          </p:cNvPr>
          <p:cNvSpPr txBox="1">
            <a:spLocks/>
          </p:cNvSpPr>
          <p:nvPr/>
        </p:nvSpPr>
        <p:spPr>
          <a:xfrm>
            <a:off x="535676" y="322520"/>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dirty="0">
                <a:solidFill>
                  <a:srgbClr val="821E7D"/>
                </a:solidFill>
                <a:latin typeface="Microsoft JhengHei Light"/>
              </a:rPr>
              <a:t>Interne (secundaire/</a:t>
            </a:r>
            <a:r>
              <a:rPr lang="nl-NL" sz="2100" dirty="0" err="1">
                <a:solidFill>
                  <a:srgbClr val="821E7D"/>
                </a:solidFill>
                <a:latin typeface="Microsoft JhengHei Light"/>
              </a:rPr>
              <a:t>enterprise</a:t>
            </a:r>
            <a:r>
              <a:rPr lang="nl-NL" sz="2100" dirty="0">
                <a:solidFill>
                  <a:srgbClr val="821E7D"/>
                </a:solidFill>
                <a:latin typeface="Microsoft JhengHei Light"/>
              </a:rPr>
              <a:t>) </a:t>
            </a:r>
            <a:r>
              <a:rPr lang="nl-NL" sz="2100" dirty="0" err="1">
                <a:solidFill>
                  <a:srgbClr val="821E7D"/>
                </a:solidFill>
                <a:latin typeface="Microsoft JhengHei Light"/>
              </a:rPr>
              <a:t>waardestromen</a:t>
            </a:r>
            <a:endParaRPr lang="nl-NL" sz="2100" dirty="0">
              <a:solidFill>
                <a:srgbClr val="821E7D"/>
              </a:solidFill>
              <a:latin typeface="Microsoft JhengHei Light"/>
            </a:endParaRPr>
          </a:p>
        </p:txBody>
      </p:sp>
      <p:sp>
        <p:nvSpPr>
          <p:cNvPr id="43" name="Tijdelijke aanduiding voor tekst 2">
            <a:extLst>
              <a:ext uri="{FF2B5EF4-FFF2-40B4-BE49-F238E27FC236}">
                <a16:creationId xmlns:a16="http://schemas.microsoft.com/office/drawing/2014/main" id="{EE76F2FA-DD5E-4B08-BB8D-041471A59564}"/>
              </a:ext>
            </a:extLst>
          </p:cNvPr>
          <p:cNvSpPr txBox="1">
            <a:spLocks/>
          </p:cNvSpPr>
          <p:nvPr/>
        </p:nvSpPr>
        <p:spPr>
          <a:xfrm>
            <a:off x="513000" y="632190"/>
            <a:ext cx="7610465" cy="222905"/>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Waardestromen en Producten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
        <p:nvSpPr>
          <p:cNvPr id="4" name="Vijfhoek 22">
            <a:extLst>
              <a:ext uri="{FF2B5EF4-FFF2-40B4-BE49-F238E27FC236}">
                <a16:creationId xmlns:a16="http://schemas.microsoft.com/office/drawing/2014/main" id="{EC99E6EC-39C5-1F24-5896-1180413C21EC}"/>
              </a:ext>
            </a:extLst>
          </p:cNvPr>
          <p:cNvSpPr/>
          <p:nvPr/>
        </p:nvSpPr>
        <p:spPr>
          <a:xfrm>
            <a:off x="451754" y="1848889"/>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5" name="Vijfhoek 23">
            <a:extLst>
              <a:ext uri="{FF2B5EF4-FFF2-40B4-BE49-F238E27FC236}">
                <a16:creationId xmlns:a16="http://schemas.microsoft.com/office/drawing/2014/main" id="{405654F3-2D7D-1CA2-34B1-05A5380CFFCD}"/>
              </a:ext>
            </a:extLst>
          </p:cNvPr>
          <p:cNvSpPr/>
          <p:nvPr/>
        </p:nvSpPr>
        <p:spPr>
          <a:xfrm>
            <a:off x="451754" y="2230373"/>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6" name="Vijfhoek 24">
            <a:extLst>
              <a:ext uri="{FF2B5EF4-FFF2-40B4-BE49-F238E27FC236}">
                <a16:creationId xmlns:a16="http://schemas.microsoft.com/office/drawing/2014/main" id="{AA0EBAD4-A2B2-6C03-DC5D-983F860A0C07}"/>
              </a:ext>
            </a:extLst>
          </p:cNvPr>
          <p:cNvSpPr/>
          <p:nvPr/>
        </p:nvSpPr>
        <p:spPr>
          <a:xfrm>
            <a:off x="451754" y="2611856"/>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7" name="Vijfhoek 25">
            <a:extLst>
              <a:ext uri="{FF2B5EF4-FFF2-40B4-BE49-F238E27FC236}">
                <a16:creationId xmlns:a16="http://schemas.microsoft.com/office/drawing/2014/main" id="{BC281ACA-6A24-EF66-1A97-ADFB2975ACFD}"/>
              </a:ext>
            </a:extLst>
          </p:cNvPr>
          <p:cNvSpPr/>
          <p:nvPr/>
        </p:nvSpPr>
        <p:spPr>
          <a:xfrm>
            <a:off x="451754" y="2993340"/>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8" name="Vijfhoek 26">
            <a:extLst>
              <a:ext uri="{FF2B5EF4-FFF2-40B4-BE49-F238E27FC236}">
                <a16:creationId xmlns:a16="http://schemas.microsoft.com/office/drawing/2014/main" id="{938E6847-358F-833E-DEFC-78A56BB4EE91}"/>
              </a:ext>
            </a:extLst>
          </p:cNvPr>
          <p:cNvSpPr/>
          <p:nvPr/>
        </p:nvSpPr>
        <p:spPr>
          <a:xfrm>
            <a:off x="451754" y="3374823"/>
            <a:ext cx="8500599" cy="266861"/>
          </a:xfrm>
          <a:prstGeom prst="homePlate">
            <a:avLst>
              <a:gd name="adj" fmla="val 25862"/>
            </a:avLst>
          </a:prstGeom>
          <a:solidFill>
            <a:srgbClr val="FFD100">
              <a:lumMod val="20000"/>
              <a:lumOff val="8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9" name="Vijfhoek 27">
            <a:extLst>
              <a:ext uri="{FF2B5EF4-FFF2-40B4-BE49-F238E27FC236}">
                <a16:creationId xmlns:a16="http://schemas.microsoft.com/office/drawing/2014/main" id="{84741132-3EC3-4269-8342-537897F4480E}"/>
              </a:ext>
            </a:extLst>
          </p:cNvPr>
          <p:cNvSpPr/>
          <p:nvPr/>
        </p:nvSpPr>
        <p:spPr>
          <a:xfrm>
            <a:off x="451754" y="3756307"/>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0" name="Vijfhoek 29">
            <a:extLst>
              <a:ext uri="{FF2B5EF4-FFF2-40B4-BE49-F238E27FC236}">
                <a16:creationId xmlns:a16="http://schemas.microsoft.com/office/drawing/2014/main" id="{FDEB9793-93A3-20C8-29F2-7EB468C9F1C6}"/>
              </a:ext>
            </a:extLst>
          </p:cNvPr>
          <p:cNvSpPr/>
          <p:nvPr/>
        </p:nvSpPr>
        <p:spPr>
          <a:xfrm>
            <a:off x="451754" y="1467406"/>
            <a:ext cx="8500599" cy="266861"/>
          </a:xfrm>
          <a:prstGeom prst="homePlate">
            <a:avLst>
              <a:gd name="adj" fmla="val 25862"/>
            </a:avLst>
          </a:prstGeom>
          <a:solidFill>
            <a:srgbClr val="FFD100">
              <a:lumMod val="40000"/>
              <a:lumOff val="60000"/>
            </a:srgbClr>
          </a:solidFill>
          <a:ln w="12700" cap="flat" cmpd="sng" algn="ctr">
            <a:solidFill>
              <a:srgbClr val="97999B">
                <a:shade val="50000"/>
              </a:srgbClr>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350" b="0" i="0" u="none" strike="noStrike" kern="0" cap="none" spc="0" normalizeH="0" baseline="0" noProof="0">
              <a:ln>
                <a:noFill/>
              </a:ln>
              <a:solidFill>
                <a:prstClr val="white"/>
              </a:solidFill>
              <a:effectLst/>
              <a:uLnTx/>
              <a:uFillTx/>
              <a:latin typeface="Calibri Light"/>
              <a:ea typeface="+mn-ea"/>
              <a:cs typeface="+mn-cs"/>
            </a:endParaRPr>
          </a:p>
        </p:txBody>
      </p:sp>
      <p:sp>
        <p:nvSpPr>
          <p:cNvPr id="11" name="Tijdelijke aanduiding voor verticale tekst 1">
            <a:extLst>
              <a:ext uri="{FF2B5EF4-FFF2-40B4-BE49-F238E27FC236}">
                <a16:creationId xmlns:a16="http://schemas.microsoft.com/office/drawing/2014/main" id="{74C1EF53-1CB4-BFEC-3C13-BEDD02C0528C}"/>
              </a:ext>
            </a:extLst>
          </p:cNvPr>
          <p:cNvSpPr txBox="1">
            <a:spLocks/>
          </p:cNvSpPr>
          <p:nvPr/>
        </p:nvSpPr>
        <p:spPr>
          <a:xfrm>
            <a:off x="4786093" y="1034560"/>
            <a:ext cx="4311673"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Product</a:t>
            </a:r>
            <a:endParaRPr lang="nl-NL">
              <a:ea typeface="+mn-ea"/>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Business Strategie, Business Plan en Rapportage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Bedrijfsinrichting</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Compliant organisatie</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20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Inzetbare medewerkers (incl. fysieke en digitale werkplek)</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Uitgevoerd proces en/of beschikbare data</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goederen en diensten</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rPr>
              <a:t>Beschikbare financiële assets en informatie</a:t>
            </a:r>
            <a:endParaRPr lang="nl-NL" sz="1200" b="0" i="0" u="none" strike="noStrike" kern="1200" cap="none" spc="0" normalizeH="0" baseline="0" noProof="0">
              <a:ln>
                <a:noFill/>
              </a:ln>
              <a:solidFill>
                <a:srgbClr val="4D4D4D"/>
              </a:solidFill>
              <a:effectLst/>
              <a:uLnTx/>
              <a:uFillTx/>
            </a:endParaRPr>
          </a:p>
        </p:txBody>
      </p:sp>
      <p:sp>
        <p:nvSpPr>
          <p:cNvPr id="12" name="Tijdelijke aanduiding voor verticale tekst 1">
            <a:extLst>
              <a:ext uri="{FF2B5EF4-FFF2-40B4-BE49-F238E27FC236}">
                <a16:creationId xmlns:a16="http://schemas.microsoft.com/office/drawing/2014/main" id="{AD89C286-C3FA-A8B6-E309-249490EB593A}"/>
              </a:ext>
            </a:extLst>
          </p:cNvPr>
          <p:cNvSpPr txBox="1">
            <a:spLocks/>
          </p:cNvSpPr>
          <p:nvPr/>
        </p:nvSpPr>
        <p:spPr>
          <a:xfrm>
            <a:off x="496053" y="1034560"/>
            <a:ext cx="6739246"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r>
              <a:rPr kumimoji="0" lang="nl-NL" sz="1200" b="1" i="0" u="none" strike="noStrike" kern="1200" cap="none" spc="0" normalizeH="0" baseline="0" noProof="0">
                <a:ln>
                  <a:noFill/>
                </a:ln>
                <a:solidFill>
                  <a:srgbClr val="4D4D4D"/>
                </a:solidFill>
                <a:effectLst/>
                <a:uLnTx/>
                <a:uFillTx/>
                <a:latin typeface="Arial"/>
                <a:cs typeface="Arial"/>
              </a:rPr>
              <a:t>Waardestroom</a:t>
            </a:r>
            <a:endParaRPr lang="nl-NL">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Bepalen en bewaken strategie en plannen</a:t>
            </a:r>
            <a:endParaRPr lang="nl-NL" sz="1200" b="0" i="0" u="none" strike="noStrike" kern="1200" cap="none" spc="0" normalizeH="0" baseline="0" noProof="0">
              <a:ln>
                <a:noFill/>
              </a:ln>
              <a:solidFill>
                <a:srgbClr val="4D4D4D"/>
              </a:solidFill>
              <a:effectLst/>
              <a:uLnTx/>
              <a:uFillTx/>
              <a:latin typeface="Arial"/>
              <a:cs typeface="Arial"/>
            </a:endParaRPr>
          </a:p>
          <a:p>
            <a:pPr marL="0" indent="0" defTabSz="539354">
              <a:lnSpc>
                <a:spcPct val="150000"/>
              </a:lnSpc>
              <a:spcBef>
                <a:spcPts val="500"/>
              </a:spcBef>
              <a:spcAft>
                <a:spcPts val="350"/>
              </a:spcAft>
              <a:buClr>
                <a:srgbClr val="4D4D4D"/>
              </a:buClr>
              <a:buNone/>
              <a:defRPr/>
            </a:pPr>
            <a:r>
              <a:rPr kumimoji="0" lang="nl-NL" sz="1200" b="0" i="0" u="none" strike="noStrike" kern="1200" cap="none" spc="0" normalizeH="0" baseline="0" noProof="0">
                <a:ln>
                  <a:noFill/>
                </a:ln>
                <a:solidFill>
                  <a:srgbClr val="4D4D4D"/>
                </a:solidFill>
                <a:effectLst/>
                <a:uLnTx/>
                <a:uFillTx/>
                <a:latin typeface="Arial"/>
                <a:cs typeface="Arial"/>
              </a:rPr>
              <a:t>Veranderen bedrijfsinrichting</a:t>
            </a:r>
            <a:r>
              <a:rPr lang="nl-NL" sz="1200">
                <a:solidFill>
                  <a:srgbClr val="4D4D4D"/>
                </a:solidFill>
                <a:latin typeface="Arial"/>
                <a:cs typeface="Arial"/>
              </a:rPr>
              <a:t> </a:t>
            </a:r>
            <a:endParaRPr lang="nl-NL" sz="1200" b="0" i="0" u="none" strike="noStrike" kern="1200" cap="none" spc="0" normalizeH="0" baseline="0" noProof="0">
              <a:ln>
                <a:noFill/>
              </a:ln>
              <a:solidFill>
                <a:srgbClr val="4D4D4D"/>
              </a:solidFill>
              <a:effectLst/>
              <a:uLnTx/>
              <a:uFillTx/>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Borgen bedrijfscontinuïteit en compliance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houden van inzetbare medewerkers</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lang="nl-NL" sz="1200">
                <a:solidFill>
                  <a:srgbClr val="4D4D4D"/>
                </a:solidFill>
                <a:latin typeface="Arial"/>
                <a:cs typeface="Arial"/>
              </a:rPr>
              <a:t>Leveren</a:t>
            </a:r>
            <a:r>
              <a:rPr kumimoji="0" lang="nl-NL" sz="1200" b="0" i="0" u="none" strike="noStrike" kern="1200" cap="none" spc="0" normalizeH="0" baseline="0" noProof="0">
                <a:ln>
                  <a:noFill/>
                </a:ln>
                <a:solidFill>
                  <a:srgbClr val="4D4D4D"/>
                </a:solidFill>
                <a:effectLst/>
                <a:uLnTx/>
                <a:uFillTx/>
                <a:latin typeface="Arial"/>
                <a:cs typeface="Arial"/>
              </a:rPr>
              <a:t> van </a:t>
            </a:r>
            <a:r>
              <a:rPr lang="nl-NL" sz="1200">
                <a:solidFill>
                  <a:srgbClr val="4D4D4D"/>
                </a:solidFill>
                <a:latin typeface="Arial"/>
                <a:cs typeface="Arial"/>
              </a:rPr>
              <a:t>informatie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stellen goederen en diensten</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350"/>
              </a:spcAft>
              <a:buClr>
                <a:srgbClr val="4D4D4D"/>
              </a:buClr>
              <a:buSzPct val="90000"/>
              <a:buFont typeface="Arial" panose="020B0604020202020204" pitchFamily="34" charset="0"/>
              <a:buNone/>
              <a:tabLst/>
              <a:defRPr/>
            </a:pPr>
            <a:r>
              <a:rPr kumimoji="0" lang="nl-NL" sz="1200" b="0" i="0" u="none" strike="noStrike" kern="1200" cap="none" spc="0" normalizeH="0" baseline="0" noProof="0">
                <a:ln>
                  <a:noFill/>
                </a:ln>
                <a:solidFill>
                  <a:srgbClr val="4D4D4D"/>
                </a:solidFill>
                <a:effectLst/>
                <a:uLnTx/>
                <a:uFillTx/>
                <a:latin typeface="Arial"/>
                <a:cs typeface="Arial"/>
              </a:rPr>
              <a:t>Beschikbaar maken en stellen financiële assets en informatie</a:t>
            </a:r>
            <a:endParaRPr lang="nl-NL" sz="1200" b="0" i="0" u="none" strike="noStrike" kern="1200" cap="none" spc="0" normalizeH="0" baseline="0" noProof="0">
              <a:ln>
                <a:noFill/>
              </a:ln>
              <a:solidFill>
                <a:srgbClr val="4D4D4D"/>
              </a:solidFill>
              <a:effectLst/>
              <a:uLnTx/>
              <a:uFillTx/>
              <a:latin typeface="Arial"/>
              <a:cs typeface="Arial"/>
            </a:endParaRPr>
          </a:p>
          <a:p>
            <a:pPr marL="0" marR="0" lvl="0" indent="0" algn="l" defTabSz="539354" rtl="0" eaLnBrk="1" fontAlgn="auto" latinLnBrk="0" hangingPunct="1">
              <a:lnSpc>
                <a:spcPct val="150000"/>
              </a:lnSpc>
              <a:spcBef>
                <a:spcPts val="500"/>
              </a:spcBef>
              <a:spcAft>
                <a:spcPts val="450"/>
              </a:spcAft>
              <a:buClr>
                <a:srgbClr val="4D4D4D"/>
              </a:buClr>
              <a:buSzPct val="90000"/>
              <a:buFont typeface="Arial" panose="020B0604020202020204" pitchFamily="34" charset="0"/>
              <a:buNone/>
              <a:tabLst/>
              <a:defRPr/>
            </a:pPr>
            <a:endParaRPr lang="nl-NL" sz="1200" b="0" i="0" u="none" strike="noStrike" kern="1200" cap="none" spc="0" normalizeH="0" baseline="0" noProof="0">
              <a:ln>
                <a:noFill/>
              </a:ln>
              <a:solidFill>
                <a:srgbClr val="4D4D4D"/>
              </a:solidFill>
              <a:effectLst/>
              <a:uLnTx/>
              <a:uFillTx/>
            </a:endParaRPr>
          </a:p>
        </p:txBody>
      </p:sp>
      <p:sp>
        <p:nvSpPr>
          <p:cNvPr id="13" name="Afgeronde rechthoek 33">
            <a:extLst>
              <a:ext uri="{FF2B5EF4-FFF2-40B4-BE49-F238E27FC236}">
                <a16:creationId xmlns:a16="http://schemas.microsoft.com/office/drawing/2014/main" id="{676F7E33-61C4-6A44-08E7-DC0251832B5E}"/>
              </a:ext>
            </a:extLst>
          </p:cNvPr>
          <p:cNvSpPr/>
          <p:nvPr/>
        </p:nvSpPr>
        <p:spPr>
          <a:xfrm>
            <a:off x="163316" y="1510047"/>
            <a:ext cx="239091" cy="181579"/>
          </a:xfrm>
          <a:prstGeom prst="roundRect">
            <a:avLst/>
          </a:prstGeom>
          <a:solidFill>
            <a:schemeClr val="accent6">
              <a:lumMod val="60000"/>
              <a:lumOff val="4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E.A.</a:t>
            </a:r>
          </a:p>
        </p:txBody>
      </p:sp>
      <p:sp>
        <p:nvSpPr>
          <p:cNvPr id="14" name="Afgeronde rechthoek 34">
            <a:extLst>
              <a:ext uri="{FF2B5EF4-FFF2-40B4-BE49-F238E27FC236}">
                <a16:creationId xmlns:a16="http://schemas.microsoft.com/office/drawing/2014/main" id="{3462A1E9-AEB7-C5F1-4736-D0C752AA3EC5}"/>
              </a:ext>
            </a:extLst>
          </p:cNvPr>
          <p:cNvSpPr/>
          <p:nvPr/>
        </p:nvSpPr>
        <p:spPr>
          <a:xfrm>
            <a:off x="163316" y="2274575"/>
            <a:ext cx="239091" cy="181579"/>
          </a:xfrm>
          <a:prstGeom prst="roundRect">
            <a:avLst/>
          </a:prstGeom>
          <a:solidFill>
            <a:schemeClr val="accent6">
              <a:lumMod val="5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E.C.</a:t>
            </a:r>
          </a:p>
        </p:txBody>
      </p:sp>
      <p:sp>
        <p:nvSpPr>
          <p:cNvPr id="15" name="Afgeronde rechthoek 35">
            <a:extLst>
              <a:ext uri="{FF2B5EF4-FFF2-40B4-BE49-F238E27FC236}">
                <a16:creationId xmlns:a16="http://schemas.microsoft.com/office/drawing/2014/main" id="{4D8B072F-AC3D-C3FF-62A6-854E5747E063}"/>
              </a:ext>
            </a:extLst>
          </p:cNvPr>
          <p:cNvSpPr/>
          <p:nvPr/>
        </p:nvSpPr>
        <p:spPr>
          <a:xfrm>
            <a:off x="163316" y="2656840"/>
            <a:ext cx="239091" cy="181579"/>
          </a:xfrm>
          <a:prstGeom prst="roundRect">
            <a:avLst/>
          </a:prstGeom>
          <a:solidFill>
            <a:schemeClr val="bg2">
              <a:lumMod val="40000"/>
              <a:lumOff val="60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E.D.</a:t>
            </a:r>
          </a:p>
        </p:txBody>
      </p:sp>
      <p:sp>
        <p:nvSpPr>
          <p:cNvPr id="16" name="Afgeronde rechthoek 36">
            <a:extLst>
              <a:ext uri="{FF2B5EF4-FFF2-40B4-BE49-F238E27FC236}">
                <a16:creationId xmlns:a16="http://schemas.microsoft.com/office/drawing/2014/main" id="{8ED15563-A5B0-366A-45B8-F8170DA7B394}"/>
              </a:ext>
            </a:extLst>
          </p:cNvPr>
          <p:cNvSpPr/>
          <p:nvPr/>
        </p:nvSpPr>
        <p:spPr>
          <a:xfrm>
            <a:off x="163316" y="1892311"/>
            <a:ext cx="239091" cy="181579"/>
          </a:xfrm>
          <a:prstGeom prst="roundRect">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E.B.</a:t>
            </a:r>
          </a:p>
        </p:txBody>
      </p:sp>
      <p:sp>
        <p:nvSpPr>
          <p:cNvPr id="17" name="Afgeronde rechthoek 37">
            <a:extLst>
              <a:ext uri="{FF2B5EF4-FFF2-40B4-BE49-F238E27FC236}">
                <a16:creationId xmlns:a16="http://schemas.microsoft.com/office/drawing/2014/main" id="{6C6FB460-B7ED-9A2B-63BF-CCCC590B87DF}"/>
              </a:ext>
            </a:extLst>
          </p:cNvPr>
          <p:cNvSpPr/>
          <p:nvPr/>
        </p:nvSpPr>
        <p:spPr>
          <a:xfrm>
            <a:off x="163316" y="3034420"/>
            <a:ext cx="239091" cy="181579"/>
          </a:xfrm>
          <a:prstGeom prst="roundRect">
            <a:avLst/>
          </a:prstGeom>
          <a:solidFill>
            <a:schemeClr val="bg1">
              <a:lumMod val="6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E.E.</a:t>
            </a:r>
          </a:p>
        </p:txBody>
      </p:sp>
      <p:sp>
        <p:nvSpPr>
          <p:cNvPr id="18" name="Afgeronde rechthoek 38">
            <a:extLst>
              <a:ext uri="{FF2B5EF4-FFF2-40B4-BE49-F238E27FC236}">
                <a16:creationId xmlns:a16="http://schemas.microsoft.com/office/drawing/2014/main" id="{284CA4D5-2BBC-BB93-551B-E48A4727AA41}"/>
              </a:ext>
            </a:extLst>
          </p:cNvPr>
          <p:cNvSpPr/>
          <p:nvPr/>
        </p:nvSpPr>
        <p:spPr>
          <a:xfrm>
            <a:off x="163316" y="3416684"/>
            <a:ext cx="239091" cy="181579"/>
          </a:xfrm>
          <a:prstGeom prst="roundRect">
            <a:avLst/>
          </a:prstGeom>
          <a:solidFill>
            <a:schemeClr val="bg2">
              <a:lumMod val="75000"/>
            </a:schemeClr>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E.F.</a:t>
            </a:r>
          </a:p>
        </p:txBody>
      </p:sp>
      <p:sp>
        <p:nvSpPr>
          <p:cNvPr id="19" name="Afgeronde rechthoek 39">
            <a:extLst>
              <a:ext uri="{FF2B5EF4-FFF2-40B4-BE49-F238E27FC236}">
                <a16:creationId xmlns:a16="http://schemas.microsoft.com/office/drawing/2014/main" id="{A64E8BEA-CD91-D4CC-B4EB-DF674455D594}"/>
              </a:ext>
            </a:extLst>
          </p:cNvPr>
          <p:cNvSpPr/>
          <p:nvPr/>
        </p:nvSpPr>
        <p:spPr>
          <a:xfrm>
            <a:off x="163316" y="3798948"/>
            <a:ext cx="239091" cy="181579"/>
          </a:xfrm>
          <a:prstGeom prst="roundRect">
            <a:avLst/>
          </a:prstGeom>
          <a:solidFill>
            <a:schemeClr val="tx1"/>
          </a:solidFill>
          <a:ln w="12700" cap="flat" cmpd="sng" algn="ctr">
            <a:noFill/>
            <a:prstDash val="solid"/>
            <a:miter lim="800000"/>
          </a:ln>
          <a:effectLst/>
        </p:spPr>
        <p:txBody>
          <a:bodyPr lIns="0" r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75" b="0" i="0" u="none" strike="noStrike" kern="0" cap="none" spc="0" normalizeH="0" baseline="0" noProof="0" dirty="0">
                <a:ln>
                  <a:noFill/>
                </a:ln>
                <a:solidFill>
                  <a:prstClr val="white"/>
                </a:solidFill>
                <a:effectLst/>
                <a:uLnTx/>
                <a:uFillTx/>
                <a:latin typeface="Calibri Light"/>
                <a:ea typeface="+mn-ea"/>
                <a:cs typeface="+mn-cs"/>
              </a:rPr>
              <a:t>E.G.</a:t>
            </a:r>
          </a:p>
        </p:txBody>
      </p:sp>
    </p:spTree>
    <p:extLst>
      <p:ext uri="{BB962C8B-B14F-4D97-AF65-F5344CB8AC3E}">
        <p14:creationId xmlns:p14="http://schemas.microsoft.com/office/powerpoint/2010/main" val="1233902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Afgeronde rechthoek 20">
            <a:extLst>
              <a:ext uri="{FF2B5EF4-FFF2-40B4-BE49-F238E27FC236}">
                <a16:creationId xmlns:a16="http://schemas.microsoft.com/office/drawing/2014/main" id="{9210BDDD-4A76-D687-FE45-E9A3CA0E9E9C}"/>
              </a:ext>
            </a:extLst>
          </p:cNvPr>
          <p:cNvSpPr/>
          <p:nvPr/>
        </p:nvSpPr>
        <p:spPr>
          <a:xfrm>
            <a:off x="6576868" y="2291508"/>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103" name="Afgeronde rechthoek 20">
            <a:extLst>
              <a:ext uri="{FF2B5EF4-FFF2-40B4-BE49-F238E27FC236}">
                <a16:creationId xmlns:a16="http://schemas.microsoft.com/office/drawing/2014/main" id="{95252709-B323-E49A-5A04-E23E9ADC118C}"/>
              </a:ext>
            </a:extLst>
          </p:cNvPr>
          <p:cNvSpPr/>
          <p:nvPr/>
        </p:nvSpPr>
        <p:spPr>
          <a:xfrm>
            <a:off x="7818535" y="229718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104" name="Afgeronde rechthoek 20">
            <a:extLst>
              <a:ext uri="{FF2B5EF4-FFF2-40B4-BE49-F238E27FC236}">
                <a16:creationId xmlns:a16="http://schemas.microsoft.com/office/drawing/2014/main" id="{BF77AFDB-DD05-1BB4-AD64-8A79A2BDEFF3}"/>
              </a:ext>
            </a:extLst>
          </p:cNvPr>
          <p:cNvSpPr/>
          <p:nvPr/>
        </p:nvSpPr>
        <p:spPr>
          <a:xfrm>
            <a:off x="2831651" y="228627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105" name="Afgeronde rechthoek 20">
            <a:extLst>
              <a:ext uri="{FF2B5EF4-FFF2-40B4-BE49-F238E27FC236}">
                <a16:creationId xmlns:a16="http://schemas.microsoft.com/office/drawing/2014/main" id="{E58F61F2-97A8-2488-A8C5-3659719DC13A}"/>
              </a:ext>
            </a:extLst>
          </p:cNvPr>
          <p:cNvSpPr/>
          <p:nvPr/>
        </p:nvSpPr>
        <p:spPr>
          <a:xfrm>
            <a:off x="4084090" y="22983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106" name="Afgeronde rechthoek 20">
            <a:extLst>
              <a:ext uri="{FF2B5EF4-FFF2-40B4-BE49-F238E27FC236}">
                <a16:creationId xmlns:a16="http://schemas.microsoft.com/office/drawing/2014/main" id="{8F6448BE-B494-B390-6629-639ABEE6DB87}"/>
              </a:ext>
            </a:extLst>
          </p:cNvPr>
          <p:cNvSpPr/>
          <p:nvPr/>
        </p:nvSpPr>
        <p:spPr>
          <a:xfrm>
            <a:off x="5300091" y="23077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107" name="Afgeronde rechthoek 20">
            <a:extLst>
              <a:ext uri="{FF2B5EF4-FFF2-40B4-BE49-F238E27FC236}">
                <a16:creationId xmlns:a16="http://schemas.microsoft.com/office/drawing/2014/main" id="{61895167-2BF8-A850-FECC-33792CAD0DBC}"/>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108" name="Afgeronde rechthoek 20">
            <a:extLst>
              <a:ext uri="{FF2B5EF4-FFF2-40B4-BE49-F238E27FC236}">
                <a16:creationId xmlns:a16="http://schemas.microsoft.com/office/drawing/2014/main" id="{D4A143B3-2E9C-0378-6419-29D2E171A9D6}"/>
              </a:ext>
            </a:extLst>
          </p:cNvPr>
          <p:cNvSpPr/>
          <p:nvPr/>
        </p:nvSpPr>
        <p:spPr>
          <a:xfrm>
            <a:off x="328632" y="27509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109" name="Afgeronde rechthoek 20">
            <a:extLst>
              <a:ext uri="{FF2B5EF4-FFF2-40B4-BE49-F238E27FC236}">
                <a16:creationId xmlns:a16="http://schemas.microsoft.com/office/drawing/2014/main" id="{F6BF1797-E47D-1C86-D1B3-3376CE2F168E}"/>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47" name="Ovaal 46"/>
          <p:cNvSpPr/>
          <p:nvPr/>
        </p:nvSpPr>
        <p:spPr>
          <a:xfrm>
            <a:off x="192471" y="315204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5" name="Ovaal 64"/>
          <p:cNvSpPr/>
          <p:nvPr/>
        </p:nvSpPr>
        <p:spPr>
          <a:xfrm>
            <a:off x="2756147"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66" name="Rechte verbindingslijn 65"/>
          <p:cNvCxnSpPr>
            <a:cxnSpLocks/>
            <a:stCxn id="68" idx="0"/>
            <a:endCxn id="47" idx="4"/>
          </p:cNvCxnSpPr>
          <p:nvPr/>
        </p:nvCxnSpPr>
        <p:spPr>
          <a:xfrm flipV="1">
            <a:off x="299003" y="3368945"/>
            <a:ext cx="0" cy="90013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28" idx="2"/>
            <a:endCxn id="27" idx="6"/>
          </p:cNvCxnSpPr>
          <p:nvPr/>
        </p:nvCxnSpPr>
        <p:spPr>
          <a:xfrm flipH="1">
            <a:off x="4251974" y="2253133"/>
            <a:ext cx="989834" cy="929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192471" y="4269080"/>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69" name="Rechte verbindingslijn 68"/>
          <p:cNvCxnSpPr>
            <a:cxnSpLocks/>
            <a:stCxn id="47" idx="0"/>
            <a:endCxn id="20" idx="4"/>
          </p:cNvCxnSpPr>
          <p:nvPr/>
        </p:nvCxnSpPr>
        <p:spPr>
          <a:xfrm flipV="1">
            <a:off x="299003" y="2414072"/>
            <a:ext cx="5499" cy="737971"/>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E.A.Bepalen</a:t>
            </a: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en bewaken strategie en plannen</a:t>
            </a:r>
          </a:p>
        </p:txBody>
      </p:sp>
      <p:sp>
        <p:nvSpPr>
          <p:cNvPr id="20" name="Ovaal 19">
            <a:extLst>
              <a:ext uri="{FF2B5EF4-FFF2-40B4-BE49-F238E27FC236}">
                <a16:creationId xmlns:a16="http://schemas.microsoft.com/office/drawing/2014/main" id="{8C5DA7A1-900C-4226-B8BA-168F27BE7E11}"/>
              </a:ext>
            </a:extLst>
          </p:cNvPr>
          <p:cNvSpPr/>
          <p:nvPr/>
        </p:nvSpPr>
        <p:spPr>
          <a:xfrm>
            <a:off x="197970" y="2197170"/>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27" idx="2"/>
            <a:endCxn id="65" idx="6"/>
          </p:cNvCxnSpPr>
          <p:nvPr/>
        </p:nvCxnSpPr>
        <p:spPr>
          <a:xfrm flipH="1" flipV="1">
            <a:off x="2969211" y="2255885"/>
            <a:ext cx="1069699" cy="654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D2F81C10-9A13-4934-A155-F5773C64DF8E}"/>
              </a:ext>
            </a:extLst>
          </p:cNvPr>
          <p:cNvSpPr/>
          <p:nvPr/>
        </p:nvSpPr>
        <p:spPr>
          <a:xfrm>
            <a:off x="4038910" y="215397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8" name="Ovaal 27">
            <a:extLst>
              <a:ext uri="{FF2B5EF4-FFF2-40B4-BE49-F238E27FC236}">
                <a16:creationId xmlns:a16="http://schemas.microsoft.com/office/drawing/2014/main" id="{C9ADD715-416C-47BF-A4C8-F09392C9694C}"/>
              </a:ext>
            </a:extLst>
          </p:cNvPr>
          <p:cNvSpPr/>
          <p:nvPr/>
        </p:nvSpPr>
        <p:spPr>
          <a:xfrm>
            <a:off x="5241808"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9" name="Ovaal 28">
            <a:extLst>
              <a:ext uri="{FF2B5EF4-FFF2-40B4-BE49-F238E27FC236}">
                <a16:creationId xmlns:a16="http://schemas.microsoft.com/office/drawing/2014/main" id="{1217928B-DC6E-49AA-A80C-200EB526E4DF}"/>
              </a:ext>
            </a:extLst>
          </p:cNvPr>
          <p:cNvSpPr/>
          <p:nvPr/>
        </p:nvSpPr>
        <p:spPr>
          <a:xfrm>
            <a:off x="6477345"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30" name="Ovaal 29">
            <a:extLst>
              <a:ext uri="{FF2B5EF4-FFF2-40B4-BE49-F238E27FC236}">
                <a16:creationId xmlns:a16="http://schemas.microsoft.com/office/drawing/2014/main" id="{78FB58FA-3152-4A9C-B24D-7D74EC79214B}"/>
              </a:ext>
            </a:extLst>
          </p:cNvPr>
          <p:cNvSpPr/>
          <p:nvPr/>
        </p:nvSpPr>
        <p:spPr>
          <a:xfrm>
            <a:off x="7725439" y="214468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8" name="Rechte verbindingslijn 47">
            <a:extLst>
              <a:ext uri="{FF2B5EF4-FFF2-40B4-BE49-F238E27FC236}">
                <a16:creationId xmlns:a16="http://schemas.microsoft.com/office/drawing/2014/main" id="{A54839D3-A57E-4033-B933-99E2C9C2D73C}"/>
              </a:ext>
            </a:extLst>
          </p:cNvPr>
          <p:cNvCxnSpPr>
            <a:cxnSpLocks/>
            <a:stCxn id="29" idx="2"/>
            <a:endCxn id="28" idx="6"/>
          </p:cNvCxnSpPr>
          <p:nvPr/>
        </p:nvCxnSpPr>
        <p:spPr>
          <a:xfrm flipH="1">
            <a:off x="5454872" y="2253133"/>
            <a:ext cx="1022473"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3E9B66DD-CEE9-46DF-BA70-672E215597CE}"/>
              </a:ext>
            </a:extLst>
          </p:cNvPr>
          <p:cNvCxnSpPr>
            <a:cxnSpLocks/>
            <a:stCxn id="30" idx="2"/>
            <a:endCxn id="29" idx="6"/>
          </p:cNvCxnSpPr>
          <p:nvPr/>
        </p:nvCxnSpPr>
        <p:spPr>
          <a:xfrm flipH="1">
            <a:off x="6690409" y="2253133"/>
            <a:ext cx="1035030"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99CFD69A-175C-47FD-A62F-877DF648B678}"/>
              </a:ext>
            </a:extLst>
          </p:cNvPr>
          <p:cNvCxnSpPr>
            <a:cxnSpLocks/>
            <a:stCxn id="65" idx="2"/>
            <a:endCxn id="20" idx="6"/>
          </p:cNvCxnSpPr>
          <p:nvPr/>
        </p:nvCxnSpPr>
        <p:spPr>
          <a:xfrm flipH="1">
            <a:off x="411034" y="2255885"/>
            <a:ext cx="2345113" cy="4973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DAB862D9-E41F-4817-8F69-46B2D1F3F378}"/>
              </a:ext>
            </a:extLst>
          </p:cNvPr>
          <p:cNvSpPr/>
          <p:nvPr/>
        </p:nvSpPr>
        <p:spPr>
          <a:xfrm>
            <a:off x="1266946" y="73810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36" name="Rechte verbindingslijn 35">
            <a:extLst>
              <a:ext uri="{FF2B5EF4-FFF2-40B4-BE49-F238E27FC236}">
                <a16:creationId xmlns:a16="http://schemas.microsoft.com/office/drawing/2014/main" id="{9023866F-33F0-4AA2-BD25-1E8C06A57694}"/>
              </a:ext>
            </a:extLst>
          </p:cNvPr>
          <p:cNvCxnSpPr>
            <a:cxnSpLocks/>
            <a:stCxn id="20" idx="7"/>
            <a:endCxn id="35" idx="3"/>
          </p:cNvCxnSpPr>
          <p:nvPr/>
        </p:nvCxnSpPr>
        <p:spPr>
          <a:xfrm flipV="1">
            <a:off x="379831" y="923239"/>
            <a:ext cx="918318" cy="130569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2677E49C-83AC-4A99-AE7C-A1DAC7FADDCB}"/>
              </a:ext>
            </a:extLst>
          </p:cNvPr>
          <p:cNvSpPr txBox="1"/>
          <p:nvPr/>
        </p:nvSpPr>
        <p:spPr>
          <a:xfrm>
            <a:off x="1552865" y="664893"/>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0" name="Ovaal 39">
            <a:extLst>
              <a:ext uri="{FF2B5EF4-FFF2-40B4-BE49-F238E27FC236}">
                <a16:creationId xmlns:a16="http://schemas.microsoft.com/office/drawing/2014/main" id="{78C6C263-8580-4E60-86EE-9236C7D31DAA}"/>
              </a:ext>
            </a:extLst>
          </p:cNvPr>
          <p:cNvSpPr/>
          <p:nvPr/>
        </p:nvSpPr>
        <p:spPr>
          <a:xfrm>
            <a:off x="1405452" y="65133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1" name="Ovaal 40">
            <a:extLst>
              <a:ext uri="{FF2B5EF4-FFF2-40B4-BE49-F238E27FC236}">
                <a16:creationId xmlns:a16="http://schemas.microsoft.com/office/drawing/2014/main" id="{10B589ED-3C9A-4C81-AEDD-5B138142E65D}"/>
              </a:ext>
            </a:extLst>
          </p:cNvPr>
          <p:cNvSpPr/>
          <p:nvPr/>
        </p:nvSpPr>
        <p:spPr>
          <a:xfrm>
            <a:off x="1405452" y="846553"/>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Tree>
    <p:extLst>
      <p:ext uri="{BB962C8B-B14F-4D97-AF65-F5344CB8AC3E}">
        <p14:creationId xmlns:p14="http://schemas.microsoft.com/office/powerpoint/2010/main" val="3741862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Afgeronde rechthoek 20">
            <a:extLst>
              <a:ext uri="{FF2B5EF4-FFF2-40B4-BE49-F238E27FC236}">
                <a16:creationId xmlns:a16="http://schemas.microsoft.com/office/drawing/2014/main" id="{3CD1F8A9-408C-E0A7-99C5-9D3FE9839071}"/>
              </a:ext>
            </a:extLst>
          </p:cNvPr>
          <p:cNvSpPr/>
          <p:nvPr/>
        </p:nvSpPr>
        <p:spPr>
          <a:xfrm>
            <a:off x="3037676" y="178723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88" name="Afgeronde rechthoek 20">
            <a:extLst>
              <a:ext uri="{FF2B5EF4-FFF2-40B4-BE49-F238E27FC236}">
                <a16:creationId xmlns:a16="http://schemas.microsoft.com/office/drawing/2014/main" id="{DB7F5F1A-4FAC-5BFE-482C-A7C304D1E481}"/>
              </a:ext>
            </a:extLst>
          </p:cNvPr>
          <p:cNvSpPr/>
          <p:nvPr/>
        </p:nvSpPr>
        <p:spPr>
          <a:xfrm>
            <a:off x="3902572" y="17965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82" name="Afgeronde rechthoek 20">
            <a:extLst>
              <a:ext uri="{FF2B5EF4-FFF2-40B4-BE49-F238E27FC236}">
                <a16:creationId xmlns:a16="http://schemas.microsoft.com/office/drawing/2014/main" id="{41D7A40C-CBE4-8B7F-9DD9-416B3B0847B7}"/>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83" name="Afgeronde rechthoek 20">
            <a:extLst>
              <a:ext uri="{FF2B5EF4-FFF2-40B4-BE49-F238E27FC236}">
                <a16:creationId xmlns:a16="http://schemas.microsoft.com/office/drawing/2014/main" id="{EB7A23FB-52C1-7048-61EE-9A24489CBB00}"/>
              </a:ext>
            </a:extLst>
          </p:cNvPr>
          <p:cNvSpPr/>
          <p:nvPr/>
        </p:nvSpPr>
        <p:spPr>
          <a:xfrm>
            <a:off x="3440644" y="23378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84" name="Afgeronde rechthoek 20">
            <a:extLst>
              <a:ext uri="{FF2B5EF4-FFF2-40B4-BE49-F238E27FC236}">
                <a16:creationId xmlns:a16="http://schemas.microsoft.com/office/drawing/2014/main" id="{4F306772-8DF3-0C34-E95D-D972421424DF}"/>
              </a:ext>
            </a:extLst>
          </p:cNvPr>
          <p:cNvSpPr/>
          <p:nvPr/>
        </p:nvSpPr>
        <p:spPr>
          <a:xfrm>
            <a:off x="4310119" y="23378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89" name="Afgeronde rechthoek 20">
            <a:extLst>
              <a:ext uri="{FF2B5EF4-FFF2-40B4-BE49-F238E27FC236}">
                <a16:creationId xmlns:a16="http://schemas.microsoft.com/office/drawing/2014/main" id="{EFBE804E-A618-3D4A-2770-362596742025}"/>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90" name="Afgeronde rechthoek 20">
            <a:extLst>
              <a:ext uri="{FF2B5EF4-FFF2-40B4-BE49-F238E27FC236}">
                <a16:creationId xmlns:a16="http://schemas.microsoft.com/office/drawing/2014/main" id="{B69390BD-E370-AD58-57D7-BE39C2B41864}"/>
              </a:ext>
            </a:extLst>
          </p:cNvPr>
          <p:cNvSpPr/>
          <p:nvPr/>
        </p:nvSpPr>
        <p:spPr>
          <a:xfrm>
            <a:off x="328632" y="275097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91" name="Afgeronde rechthoek 20">
            <a:extLst>
              <a:ext uri="{FF2B5EF4-FFF2-40B4-BE49-F238E27FC236}">
                <a16:creationId xmlns:a16="http://schemas.microsoft.com/office/drawing/2014/main" id="{B2697B1D-D328-4C3C-60FF-979CF122A7A5}"/>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47" name="Ovaal 46"/>
          <p:cNvSpPr/>
          <p:nvPr/>
        </p:nvSpPr>
        <p:spPr>
          <a:xfrm>
            <a:off x="1115761" y="2812061"/>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65" name="Ovaal 64"/>
          <p:cNvSpPr/>
          <p:nvPr/>
        </p:nvSpPr>
        <p:spPr>
          <a:xfrm>
            <a:off x="2997231"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66" name="Rechte verbindingslijn 65"/>
          <p:cNvCxnSpPr>
            <a:cxnSpLocks/>
            <a:stCxn id="68" idx="6"/>
          </p:cNvCxnSpPr>
          <p:nvPr/>
        </p:nvCxnSpPr>
        <p:spPr>
          <a:xfrm flipV="1">
            <a:off x="1328825" y="4161527"/>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a:cxnSpLocks/>
            <a:stCxn id="28" idx="2"/>
            <a:endCxn id="27" idx="6"/>
          </p:cNvCxnSpPr>
          <p:nvPr/>
        </p:nvCxnSpPr>
        <p:spPr>
          <a:xfrm flipH="1">
            <a:off x="3604400" y="2257729"/>
            <a:ext cx="189652" cy="6228"/>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8" name="Ovaal 67"/>
          <p:cNvSpPr/>
          <p:nvPr/>
        </p:nvSpPr>
        <p:spPr>
          <a:xfrm>
            <a:off x="1115761" y="408581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69" name="Rechte verbindingslijn 68"/>
          <p:cNvCxnSpPr>
            <a:cxnSpLocks/>
            <a:stCxn id="47" idx="0"/>
            <a:endCxn id="20" idx="4"/>
          </p:cNvCxnSpPr>
          <p:nvPr/>
        </p:nvCxnSpPr>
        <p:spPr>
          <a:xfrm flipV="1">
            <a:off x="1222293" y="2683085"/>
            <a:ext cx="0" cy="128976"/>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408445"/>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E.A. Bepalen en bewaken strategie en plannen</a:t>
            </a:r>
          </a:p>
        </p:txBody>
      </p:sp>
      <p:sp>
        <p:nvSpPr>
          <p:cNvPr id="20" name="Ovaal 19">
            <a:extLst>
              <a:ext uri="{FF2B5EF4-FFF2-40B4-BE49-F238E27FC236}">
                <a16:creationId xmlns:a16="http://schemas.microsoft.com/office/drawing/2014/main" id="{8C5DA7A1-900C-4226-B8BA-168F27BE7E11}"/>
              </a:ext>
            </a:extLst>
          </p:cNvPr>
          <p:cNvSpPr/>
          <p:nvPr/>
        </p:nvSpPr>
        <p:spPr>
          <a:xfrm>
            <a:off x="1115761" y="2466183"/>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cxnSp>
        <p:nvCxnSpPr>
          <p:cNvPr id="22" name="Rechte verbindingslijn 21">
            <a:extLst>
              <a:ext uri="{FF2B5EF4-FFF2-40B4-BE49-F238E27FC236}">
                <a16:creationId xmlns:a16="http://schemas.microsoft.com/office/drawing/2014/main" id="{E1BC7C18-655C-4F85-B0DA-559F39E559A4}"/>
              </a:ext>
            </a:extLst>
          </p:cNvPr>
          <p:cNvCxnSpPr>
            <a:cxnSpLocks/>
            <a:stCxn id="27" idx="2"/>
            <a:endCxn id="65" idx="6"/>
          </p:cNvCxnSpPr>
          <p:nvPr/>
        </p:nvCxnSpPr>
        <p:spPr>
          <a:xfrm flipH="1" flipV="1">
            <a:off x="3210295" y="2255885"/>
            <a:ext cx="181041" cy="807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D2F81C10-9A13-4934-A155-F5773C64DF8E}"/>
              </a:ext>
            </a:extLst>
          </p:cNvPr>
          <p:cNvSpPr/>
          <p:nvPr/>
        </p:nvSpPr>
        <p:spPr>
          <a:xfrm>
            <a:off x="3391336" y="215550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8" name="Ovaal 27">
            <a:extLst>
              <a:ext uri="{FF2B5EF4-FFF2-40B4-BE49-F238E27FC236}">
                <a16:creationId xmlns:a16="http://schemas.microsoft.com/office/drawing/2014/main" id="{C9ADD715-416C-47BF-A4C8-F09392C9694C}"/>
              </a:ext>
            </a:extLst>
          </p:cNvPr>
          <p:cNvSpPr/>
          <p:nvPr/>
        </p:nvSpPr>
        <p:spPr>
          <a:xfrm>
            <a:off x="3794052" y="214927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29" name="Ovaal 28">
            <a:extLst>
              <a:ext uri="{FF2B5EF4-FFF2-40B4-BE49-F238E27FC236}">
                <a16:creationId xmlns:a16="http://schemas.microsoft.com/office/drawing/2014/main" id="{1217928B-DC6E-49AA-A80C-200EB526E4DF}"/>
              </a:ext>
            </a:extLst>
          </p:cNvPr>
          <p:cNvSpPr/>
          <p:nvPr/>
        </p:nvSpPr>
        <p:spPr>
          <a:xfrm>
            <a:off x="4141786" y="2155506"/>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30" name="Ovaal 29">
            <a:extLst>
              <a:ext uri="{FF2B5EF4-FFF2-40B4-BE49-F238E27FC236}">
                <a16:creationId xmlns:a16="http://schemas.microsoft.com/office/drawing/2014/main" id="{78FB58FA-3152-4A9C-B24D-7D74EC79214B}"/>
              </a:ext>
            </a:extLst>
          </p:cNvPr>
          <p:cNvSpPr/>
          <p:nvPr/>
        </p:nvSpPr>
        <p:spPr>
          <a:xfrm>
            <a:off x="4510488" y="2147434"/>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8" name="Rechte verbindingslijn 47">
            <a:extLst>
              <a:ext uri="{FF2B5EF4-FFF2-40B4-BE49-F238E27FC236}">
                <a16:creationId xmlns:a16="http://schemas.microsoft.com/office/drawing/2014/main" id="{A54839D3-A57E-4033-B933-99E2C9C2D73C}"/>
              </a:ext>
            </a:extLst>
          </p:cNvPr>
          <p:cNvCxnSpPr>
            <a:cxnSpLocks/>
            <a:stCxn id="29" idx="2"/>
            <a:endCxn id="28" idx="6"/>
          </p:cNvCxnSpPr>
          <p:nvPr/>
        </p:nvCxnSpPr>
        <p:spPr>
          <a:xfrm flipH="1" flipV="1">
            <a:off x="4007116" y="2257729"/>
            <a:ext cx="134670" cy="6228"/>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3E9B66DD-CEE9-46DF-BA70-672E215597CE}"/>
              </a:ext>
            </a:extLst>
          </p:cNvPr>
          <p:cNvCxnSpPr>
            <a:cxnSpLocks/>
            <a:stCxn id="30" idx="2"/>
            <a:endCxn id="29" idx="6"/>
          </p:cNvCxnSpPr>
          <p:nvPr/>
        </p:nvCxnSpPr>
        <p:spPr>
          <a:xfrm flipH="1">
            <a:off x="4354850" y="2255885"/>
            <a:ext cx="155638" cy="8072"/>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99CFD69A-175C-47FD-A62F-877DF648B678}"/>
              </a:ext>
            </a:extLst>
          </p:cNvPr>
          <p:cNvCxnSpPr>
            <a:cxnSpLocks/>
            <a:stCxn id="65" idx="2"/>
          </p:cNvCxnSpPr>
          <p:nvPr/>
        </p:nvCxnSpPr>
        <p:spPr>
          <a:xfrm flipH="1">
            <a:off x="1505164" y="2255885"/>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5" name="Ovaal 34">
            <a:extLst>
              <a:ext uri="{FF2B5EF4-FFF2-40B4-BE49-F238E27FC236}">
                <a16:creationId xmlns:a16="http://schemas.microsoft.com/office/drawing/2014/main" id="{DAB862D9-E41F-4817-8F69-46B2D1F3F378}"/>
              </a:ext>
            </a:extLst>
          </p:cNvPr>
          <p:cNvSpPr/>
          <p:nvPr/>
        </p:nvSpPr>
        <p:spPr>
          <a:xfrm>
            <a:off x="1112836" y="738102"/>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36" name="Rechte verbindingslijn 35">
            <a:extLst>
              <a:ext uri="{FF2B5EF4-FFF2-40B4-BE49-F238E27FC236}">
                <a16:creationId xmlns:a16="http://schemas.microsoft.com/office/drawing/2014/main" id="{9023866F-33F0-4AA2-BD25-1E8C06A57694}"/>
              </a:ext>
            </a:extLst>
          </p:cNvPr>
          <p:cNvCxnSpPr>
            <a:cxnSpLocks/>
            <a:stCxn id="20" idx="0"/>
            <a:endCxn id="35" idx="4"/>
          </p:cNvCxnSpPr>
          <p:nvPr/>
        </p:nvCxnSpPr>
        <p:spPr>
          <a:xfrm flipH="1" flipV="1">
            <a:off x="1219368" y="955004"/>
            <a:ext cx="2925" cy="151117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2677E49C-83AC-4A99-AE7C-A1DAC7FADDCB}"/>
              </a:ext>
            </a:extLst>
          </p:cNvPr>
          <p:cNvSpPr txBox="1"/>
          <p:nvPr/>
        </p:nvSpPr>
        <p:spPr>
          <a:xfrm>
            <a:off x="1398755" y="664893"/>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0" name="Ovaal 39">
            <a:extLst>
              <a:ext uri="{FF2B5EF4-FFF2-40B4-BE49-F238E27FC236}">
                <a16:creationId xmlns:a16="http://schemas.microsoft.com/office/drawing/2014/main" id="{78C6C263-8580-4E60-86EE-9236C7D31DAA}"/>
              </a:ext>
            </a:extLst>
          </p:cNvPr>
          <p:cNvSpPr/>
          <p:nvPr/>
        </p:nvSpPr>
        <p:spPr>
          <a:xfrm>
            <a:off x="1251342" y="651338"/>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1" name="Ovaal 40">
            <a:extLst>
              <a:ext uri="{FF2B5EF4-FFF2-40B4-BE49-F238E27FC236}">
                <a16:creationId xmlns:a16="http://schemas.microsoft.com/office/drawing/2014/main" id="{10B589ED-3C9A-4C81-AEDD-5B138142E65D}"/>
              </a:ext>
            </a:extLst>
          </p:cNvPr>
          <p:cNvSpPr/>
          <p:nvPr/>
        </p:nvSpPr>
        <p:spPr>
          <a:xfrm>
            <a:off x="1251342" y="846553"/>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34" name="Rechte verbindingslijn 33">
            <a:extLst>
              <a:ext uri="{FF2B5EF4-FFF2-40B4-BE49-F238E27FC236}">
                <a16:creationId xmlns:a16="http://schemas.microsoft.com/office/drawing/2014/main" id="{E6DC4840-D18A-F591-9422-AD66CEDD3EF3}"/>
              </a:ext>
            </a:extLst>
          </p:cNvPr>
          <p:cNvCxnSpPr>
            <a:cxnSpLocks/>
            <a:endCxn id="20" idx="7"/>
          </p:cNvCxnSpPr>
          <p:nvPr/>
        </p:nvCxnSpPr>
        <p:spPr>
          <a:xfrm flipH="1">
            <a:off x="1297622" y="226320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233E1029-2935-FC41-E1C6-6DAF93FDC2E6}"/>
              </a:ext>
            </a:extLst>
          </p:cNvPr>
          <p:cNvCxnSpPr>
            <a:cxnSpLocks/>
          </p:cNvCxnSpPr>
          <p:nvPr/>
        </p:nvCxnSpPr>
        <p:spPr>
          <a:xfrm flipH="1">
            <a:off x="5136600" y="3935706"/>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52880A63-DE2C-3D20-102E-FF29E5320A97}"/>
              </a:ext>
            </a:extLst>
          </p:cNvPr>
          <p:cNvCxnSpPr>
            <a:cxnSpLocks/>
          </p:cNvCxnSpPr>
          <p:nvPr/>
        </p:nvCxnSpPr>
        <p:spPr>
          <a:xfrm flipH="1" flipV="1">
            <a:off x="5136600" y="2233077"/>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Rechte verbindingslijn 53">
            <a:extLst>
              <a:ext uri="{FF2B5EF4-FFF2-40B4-BE49-F238E27FC236}">
                <a16:creationId xmlns:a16="http://schemas.microsoft.com/office/drawing/2014/main" id="{FABE025F-636F-18E3-4022-FEB6D7B5B3F5}"/>
              </a:ext>
            </a:extLst>
          </p:cNvPr>
          <p:cNvCxnSpPr>
            <a:cxnSpLocks/>
            <a:endCxn id="30" idx="6"/>
          </p:cNvCxnSpPr>
          <p:nvPr/>
        </p:nvCxnSpPr>
        <p:spPr>
          <a:xfrm flipH="1" flipV="1">
            <a:off x="4723552" y="2255885"/>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56396421-9796-1042-14F7-A88503F03DD9}"/>
              </a:ext>
            </a:extLst>
          </p:cNvPr>
          <p:cNvCxnSpPr>
            <a:cxnSpLocks/>
          </p:cNvCxnSpPr>
          <p:nvPr/>
        </p:nvCxnSpPr>
        <p:spPr>
          <a:xfrm>
            <a:off x="5352431" y="2466183"/>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Stroomdiagram: Scheidingslijn 66">
            <a:extLst>
              <a:ext uri="{FF2B5EF4-FFF2-40B4-BE49-F238E27FC236}">
                <a16:creationId xmlns:a16="http://schemas.microsoft.com/office/drawing/2014/main" id="{1BBC556D-AC29-8F27-2D28-91FC910D07AA}"/>
              </a:ext>
            </a:extLst>
          </p:cNvPr>
          <p:cNvSpPr/>
          <p:nvPr/>
        </p:nvSpPr>
        <p:spPr>
          <a:xfrm rot="16200000">
            <a:off x="898856" y="2654111"/>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70" name="Stroomdiagram: Scheidingslijn 69">
            <a:extLst>
              <a:ext uri="{FF2B5EF4-FFF2-40B4-BE49-F238E27FC236}">
                <a16:creationId xmlns:a16="http://schemas.microsoft.com/office/drawing/2014/main" id="{D5D91FDC-B4D3-CF93-3F79-AC4A8334283F}"/>
              </a:ext>
            </a:extLst>
          </p:cNvPr>
          <p:cNvSpPr/>
          <p:nvPr/>
        </p:nvSpPr>
        <p:spPr>
          <a:xfrm>
            <a:off x="2997231" y="2151743"/>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Tree>
    <p:extLst>
      <p:ext uri="{BB962C8B-B14F-4D97-AF65-F5344CB8AC3E}">
        <p14:creationId xmlns:p14="http://schemas.microsoft.com/office/powerpoint/2010/main" val="215021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Afgeronde rechthoek 20">
            <a:extLst>
              <a:ext uri="{FF2B5EF4-FFF2-40B4-BE49-F238E27FC236}">
                <a16:creationId xmlns:a16="http://schemas.microsoft.com/office/drawing/2014/main" id="{8828F47F-EFFE-D816-D474-B72AC1907ACE}"/>
              </a:ext>
            </a:extLst>
          </p:cNvPr>
          <p:cNvSpPr/>
          <p:nvPr/>
        </p:nvSpPr>
        <p:spPr>
          <a:xfrm>
            <a:off x="1585933" y="229776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E.2.</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88" name="Afgeronde rechthoek 20">
            <a:extLst>
              <a:ext uri="{FF2B5EF4-FFF2-40B4-BE49-F238E27FC236}">
                <a16:creationId xmlns:a16="http://schemas.microsoft.com/office/drawing/2014/main" id="{BF887AFC-1270-9EA8-F50E-C1292BBDAD67}"/>
              </a:ext>
            </a:extLst>
          </p:cNvPr>
          <p:cNvSpPr/>
          <p:nvPr/>
        </p:nvSpPr>
        <p:spPr>
          <a:xfrm>
            <a:off x="1580273" y="285772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E.2.</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Data besturen</a:t>
            </a:r>
          </a:p>
        </p:txBody>
      </p:sp>
      <p:sp>
        <p:nvSpPr>
          <p:cNvPr id="89" name="Afgeronde rechthoek 20">
            <a:extLst>
              <a:ext uri="{FF2B5EF4-FFF2-40B4-BE49-F238E27FC236}">
                <a16:creationId xmlns:a16="http://schemas.microsoft.com/office/drawing/2014/main" id="{4DFCC9B7-0409-A4E5-1E6C-8879846E5554}"/>
              </a:ext>
            </a:extLst>
          </p:cNvPr>
          <p:cNvSpPr/>
          <p:nvPr/>
        </p:nvSpPr>
        <p:spPr>
          <a:xfrm>
            <a:off x="2821809" y="229776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E.3.1. Medewerkers strategie en -plannen opstellen en besturen</a:t>
            </a:r>
          </a:p>
        </p:txBody>
      </p:sp>
      <p:sp>
        <p:nvSpPr>
          <p:cNvPr id="90" name="Afgeronde rechthoek 20">
            <a:extLst>
              <a:ext uri="{FF2B5EF4-FFF2-40B4-BE49-F238E27FC236}">
                <a16:creationId xmlns:a16="http://schemas.microsoft.com/office/drawing/2014/main" id="{FFFEAC4E-0857-969B-0A5C-C583C2670EE8}"/>
              </a:ext>
            </a:extLst>
          </p:cNvPr>
          <p:cNvSpPr/>
          <p:nvPr/>
        </p:nvSpPr>
        <p:spPr>
          <a:xfrm>
            <a:off x="2882885" y="399695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91" name="Afgeronde rechthoek 20">
            <a:extLst>
              <a:ext uri="{FF2B5EF4-FFF2-40B4-BE49-F238E27FC236}">
                <a16:creationId xmlns:a16="http://schemas.microsoft.com/office/drawing/2014/main" id="{98D37122-E571-B0E9-34CB-F3B6988CAE54}"/>
              </a:ext>
            </a:extLst>
          </p:cNvPr>
          <p:cNvSpPr/>
          <p:nvPr/>
        </p:nvSpPr>
        <p:spPr>
          <a:xfrm>
            <a:off x="4056127" y="229776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2" name="Afgeronde rechthoek 20">
            <a:extLst>
              <a:ext uri="{FF2B5EF4-FFF2-40B4-BE49-F238E27FC236}">
                <a16:creationId xmlns:a16="http://schemas.microsoft.com/office/drawing/2014/main" id="{BFCE15BA-596F-A638-9412-AB120A677B6F}"/>
              </a:ext>
            </a:extLst>
          </p:cNvPr>
          <p:cNvSpPr/>
          <p:nvPr/>
        </p:nvSpPr>
        <p:spPr>
          <a:xfrm>
            <a:off x="4056127" y="28505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lang="nl-NL" sz="550" b="1">
                <a:solidFill>
                  <a:srgbClr val="000000">
                    <a:lumMod val="50000"/>
                  </a:srgbClr>
                </a:solidFill>
                <a:latin typeface="Microsoft JhengHei Light"/>
              </a:rPr>
              <a:t>E.4.</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Digitale producten realiseren</a:t>
            </a:r>
          </a:p>
        </p:txBody>
      </p:sp>
      <p:sp>
        <p:nvSpPr>
          <p:cNvPr id="103" name="Afgeronde rechthoek 20">
            <a:extLst>
              <a:ext uri="{FF2B5EF4-FFF2-40B4-BE49-F238E27FC236}">
                <a16:creationId xmlns:a16="http://schemas.microsoft.com/office/drawing/2014/main" id="{A45E4842-B84F-9C84-0B84-48476CEC933D}"/>
              </a:ext>
            </a:extLst>
          </p:cNvPr>
          <p:cNvSpPr/>
          <p:nvPr/>
        </p:nvSpPr>
        <p:spPr>
          <a:xfrm>
            <a:off x="4056127" y="34033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04" name="Afgeronde rechthoek 20">
            <a:extLst>
              <a:ext uri="{FF2B5EF4-FFF2-40B4-BE49-F238E27FC236}">
                <a16:creationId xmlns:a16="http://schemas.microsoft.com/office/drawing/2014/main" id="{9965E357-33C3-C548-5B5A-39F1E48AE8B3}"/>
              </a:ext>
            </a:extLst>
          </p:cNvPr>
          <p:cNvSpPr/>
          <p:nvPr/>
        </p:nvSpPr>
        <p:spPr>
          <a:xfrm>
            <a:off x="4056127" y="396333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05" name="Afgeronde rechthoek 20">
            <a:extLst>
              <a:ext uri="{FF2B5EF4-FFF2-40B4-BE49-F238E27FC236}">
                <a16:creationId xmlns:a16="http://schemas.microsoft.com/office/drawing/2014/main" id="{0F933E99-17D9-A80A-F75F-A647635779CA}"/>
              </a:ext>
            </a:extLst>
          </p:cNvPr>
          <p:cNvSpPr/>
          <p:nvPr/>
        </p:nvSpPr>
        <p:spPr>
          <a:xfrm>
            <a:off x="5281211" y="228395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106" name="Afgeronde rechthoek 20">
            <a:extLst>
              <a:ext uri="{FF2B5EF4-FFF2-40B4-BE49-F238E27FC236}">
                <a16:creationId xmlns:a16="http://schemas.microsoft.com/office/drawing/2014/main" id="{1525FEB6-ACF3-D4FA-8A3F-2025C8F84E36}"/>
              </a:ext>
            </a:extLst>
          </p:cNvPr>
          <p:cNvSpPr/>
          <p:nvPr/>
        </p:nvSpPr>
        <p:spPr>
          <a:xfrm>
            <a:off x="5281211" y="283676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metinkoopleveranciers</a:t>
            </a: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7" name="Afgeronde rechthoek 20">
            <a:extLst>
              <a:ext uri="{FF2B5EF4-FFF2-40B4-BE49-F238E27FC236}">
                <a16:creationId xmlns:a16="http://schemas.microsoft.com/office/drawing/2014/main" id="{651BAEF6-D848-461D-CB37-8ED8A71FA382}"/>
              </a:ext>
            </a:extLst>
          </p:cNvPr>
          <p:cNvSpPr/>
          <p:nvPr/>
        </p:nvSpPr>
        <p:spPr>
          <a:xfrm>
            <a:off x="6535491" y="227014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108" name="Afgeronde rechthoek 20">
            <a:extLst>
              <a:ext uri="{FF2B5EF4-FFF2-40B4-BE49-F238E27FC236}">
                <a16:creationId xmlns:a16="http://schemas.microsoft.com/office/drawing/2014/main" id="{C9B951C8-6290-126C-D8E5-258F30E5A01D}"/>
              </a:ext>
            </a:extLst>
          </p:cNvPr>
          <p:cNvSpPr/>
          <p:nvPr/>
        </p:nvSpPr>
        <p:spPr>
          <a:xfrm>
            <a:off x="7807130" y="225634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9" name="Afgeronde rechthoek 20">
            <a:extLst>
              <a:ext uri="{FF2B5EF4-FFF2-40B4-BE49-F238E27FC236}">
                <a16:creationId xmlns:a16="http://schemas.microsoft.com/office/drawing/2014/main" id="{99BFF265-4349-8BB9-3C67-48F5FE17EC71}"/>
              </a:ext>
            </a:extLst>
          </p:cNvPr>
          <p:cNvSpPr/>
          <p:nvPr/>
        </p:nvSpPr>
        <p:spPr>
          <a:xfrm>
            <a:off x="322972" y="342720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sp>
        <p:nvSpPr>
          <p:cNvPr id="92" name="Afgeronde rechthoek 20">
            <a:extLst>
              <a:ext uri="{FF2B5EF4-FFF2-40B4-BE49-F238E27FC236}">
                <a16:creationId xmlns:a16="http://schemas.microsoft.com/office/drawing/2014/main" id="{67AE9001-C276-6202-C86F-EBADB82A353D}"/>
              </a:ext>
            </a:extLst>
          </p:cNvPr>
          <p:cNvSpPr/>
          <p:nvPr/>
        </p:nvSpPr>
        <p:spPr>
          <a:xfrm>
            <a:off x="2821808" y="231889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besturen</a:t>
            </a:r>
          </a:p>
        </p:txBody>
      </p:sp>
      <p:sp>
        <p:nvSpPr>
          <p:cNvPr id="93" name="Afgeronde rechthoek 20">
            <a:extLst>
              <a:ext uri="{FF2B5EF4-FFF2-40B4-BE49-F238E27FC236}">
                <a16:creationId xmlns:a16="http://schemas.microsoft.com/office/drawing/2014/main" id="{47B2E64D-6587-9008-C636-E5228220492E}"/>
              </a:ext>
            </a:extLst>
          </p:cNvPr>
          <p:cNvSpPr/>
          <p:nvPr/>
        </p:nvSpPr>
        <p:spPr>
          <a:xfrm>
            <a:off x="4056126" y="231889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E.4.1. Digitaal product strategie en -portfolio ontwikkelen en beheren</a:t>
            </a:r>
          </a:p>
          <a:p>
            <a:pPr algn="ctr" defTabSz="767871">
              <a:defRPr/>
            </a:pPr>
            <a:endParaRPr lang="nl-NL" sz="550" b="1">
              <a:solidFill>
                <a:schemeClr val="tx1">
                  <a:lumMod val="50000"/>
                </a:schemeClr>
              </a:solidFill>
              <a:latin typeface="Microsoft JhengHei Light"/>
            </a:endParaRPr>
          </a:p>
        </p:txBody>
      </p:sp>
      <p:sp>
        <p:nvSpPr>
          <p:cNvPr id="96" name="Afgeronde rechthoek 20">
            <a:extLst>
              <a:ext uri="{FF2B5EF4-FFF2-40B4-BE49-F238E27FC236}">
                <a16:creationId xmlns:a16="http://schemas.microsoft.com/office/drawing/2014/main" id="{25F94CF3-4240-1EDC-6977-7C4398996C6C}"/>
              </a:ext>
            </a:extLst>
          </p:cNvPr>
          <p:cNvSpPr/>
          <p:nvPr/>
        </p:nvSpPr>
        <p:spPr>
          <a:xfrm>
            <a:off x="5281210" y="2305085"/>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E.5.1. Goederen- en dienstenstrategie en -plannen opstellen en besturen</a:t>
            </a:r>
          </a:p>
        </p:txBody>
      </p:sp>
      <p:sp>
        <p:nvSpPr>
          <p:cNvPr id="97" name="Afgeronde rechthoek 20">
            <a:extLst>
              <a:ext uri="{FF2B5EF4-FFF2-40B4-BE49-F238E27FC236}">
                <a16:creationId xmlns:a16="http://schemas.microsoft.com/office/drawing/2014/main" id="{08DA5736-C703-C532-9CFB-155DD2159B69}"/>
              </a:ext>
            </a:extLst>
          </p:cNvPr>
          <p:cNvSpPr/>
          <p:nvPr/>
        </p:nvSpPr>
        <p:spPr>
          <a:xfrm>
            <a:off x="6535490" y="229127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E.6.1. Gebouwen beheren</a:t>
            </a:r>
          </a:p>
        </p:txBody>
      </p:sp>
      <p:sp>
        <p:nvSpPr>
          <p:cNvPr id="98" name="Afgeronde rechthoek 20">
            <a:extLst>
              <a:ext uri="{FF2B5EF4-FFF2-40B4-BE49-F238E27FC236}">
                <a16:creationId xmlns:a16="http://schemas.microsoft.com/office/drawing/2014/main" id="{5E4FF63F-5C0E-C12F-B38A-B044C75670EC}"/>
              </a:ext>
            </a:extLst>
          </p:cNvPr>
          <p:cNvSpPr/>
          <p:nvPr/>
        </p:nvSpPr>
        <p:spPr>
          <a:xfrm>
            <a:off x="7807129" y="227746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E.7.1. Financiële strategie en -plannen opstellen, bewaken en rapporteren</a:t>
            </a:r>
          </a:p>
        </p:txBody>
      </p:sp>
      <p:sp>
        <p:nvSpPr>
          <p:cNvPr id="99" name="Afgeronde rechthoek 20">
            <a:extLst>
              <a:ext uri="{FF2B5EF4-FFF2-40B4-BE49-F238E27FC236}">
                <a16:creationId xmlns:a16="http://schemas.microsoft.com/office/drawing/2014/main" id="{C6C8CB3B-18C2-23F0-EBE5-3FC4EEB3484D}"/>
              </a:ext>
            </a:extLst>
          </p:cNvPr>
          <p:cNvSpPr/>
          <p:nvPr/>
        </p:nvSpPr>
        <p:spPr>
          <a:xfrm>
            <a:off x="328632" y="232842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100" name="Afgeronde rechthoek 20">
            <a:extLst>
              <a:ext uri="{FF2B5EF4-FFF2-40B4-BE49-F238E27FC236}">
                <a16:creationId xmlns:a16="http://schemas.microsoft.com/office/drawing/2014/main" id="{BF269285-CE84-B773-4652-49DD658FE5C7}"/>
              </a:ext>
            </a:extLst>
          </p:cNvPr>
          <p:cNvSpPr/>
          <p:nvPr/>
        </p:nvSpPr>
        <p:spPr>
          <a:xfrm>
            <a:off x="322972" y="2888378"/>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101" name="Afgeronde rechthoek 20">
            <a:extLst>
              <a:ext uri="{FF2B5EF4-FFF2-40B4-BE49-F238E27FC236}">
                <a16:creationId xmlns:a16="http://schemas.microsoft.com/office/drawing/2014/main" id="{3468029D-C687-0CE6-1DAC-3DE4DC60EA6B}"/>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52017" y="96462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E.B. Veranderen bedrijfsinrichting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5DA43B10-590F-B8E9-2123-578670F2E647}"/>
              </a:ext>
            </a:extLst>
          </p:cNvPr>
          <p:cNvSpPr/>
          <p:nvPr/>
        </p:nvSpPr>
        <p:spPr>
          <a:xfrm>
            <a:off x="1266946" y="360211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 name="Ovaal 3">
            <a:extLst>
              <a:ext uri="{FF2B5EF4-FFF2-40B4-BE49-F238E27FC236}">
                <a16:creationId xmlns:a16="http://schemas.microsoft.com/office/drawing/2014/main" id="{5EF4AA63-D889-CDC3-2BCC-8E949F8D2E14}"/>
              </a:ext>
            </a:extLst>
          </p:cNvPr>
          <p:cNvSpPr/>
          <p:nvPr/>
        </p:nvSpPr>
        <p:spPr>
          <a:xfrm>
            <a:off x="2482511" y="2144148"/>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 name="Ovaal 4">
            <a:extLst>
              <a:ext uri="{FF2B5EF4-FFF2-40B4-BE49-F238E27FC236}">
                <a16:creationId xmlns:a16="http://schemas.microsoft.com/office/drawing/2014/main" id="{CC2F87AF-41F7-61AD-904C-68CBA0B82313}"/>
              </a:ext>
            </a:extLst>
          </p:cNvPr>
          <p:cNvSpPr/>
          <p:nvPr/>
        </p:nvSpPr>
        <p:spPr>
          <a:xfrm>
            <a:off x="2482511" y="293514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018CAE27-CE75-A1D7-9E93-52A0A1A76365}"/>
              </a:ext>
            </a:extLst>
          </p:cNvPr>
          <p:cNvCxnSpPr>
            <a:cxnSpLocks/>
            <a:stCxn id="4" idx="4"/>
            <a:endCxn id="5" idx="0"/>
          </p:cNvCxnSpPr>
          <p:nvPr/>
        </p:nvCxnSpPr>
        <p:spPr>
          <a:xfrm>
            <a:off x="2589043" y="2361050"/>
            <a:ext cx="0" cy="574091"/>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Ovaal 7">
            <a:extLst>
              <a:ext uri="{FF2B5EF4-FFF2-40B4-BE49-F238E27FC236}">
                <a16:creationId xmlns:a16="http://schemas.microsoft.com/office/drawing/2014/main" id="{A14FF6C8-E3E4-BDCE-2FFE-2CFC4AD3E7CC}"/>
              </a:ext>
            </a:extLst>
          </p:cNvPr>
          <p:cNvSpPr/>
          <p:nvPr/>
        </p:nvSpPr>
        <p:spPr>
          <a:xfrm>
            <a:off x="2681054" y="408357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10" name="Ovaal 9">
            <a:extLst>
              <a:ext uri="{FF2B5EF4-FFF2-40B4-BE49-F238E27FC236}">
                <a16:creationId xmlns:a16="http://schemas.microsoft.com/office/drawing/2014/main" id="{C6253B54-F7A4-8FE2-026E-3A956ADD0D20}"/>
              </a:ext>
            </a:extLst>
          </p:cNvPr>
          <p:cNvSpPr/>
          <p:nvPr/>
        </p:nvSpPr>
        <p:spPr>
          <a:xfrm>
            <a:off x="2684342" y="214361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D68428D8-3B7B-BEDA-4F01-C31FB9775F55}"/>
              </a:ext>
            </a:extLst>
          </p:cNvPr>
          <p:cNvCxnSpPr>
            <a:cxnSpLocks/>
            <a:stCxn id="10" idx="4"/>
            <a:endCxn id="8" idx="0"/>
          </p:cNvCxnSpPr>
          <p:nvPr/>
        </p:nvCxnSpPr>
        <p:spPr>
          <a:xfrm flipH="1">
            <a:off x="2787586" y="2360521"/>
            <a:ext cx="3288" cy="1723055"/>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CEA65129-6BF0-4A9A-8F55-4C21B5C81DA6}"/>
              </a:ext>
            </a:extLst>
          </p:cNvPr>
          <p:cNvSpPr/>
          <p:nvPr/>
        </p:nvSpPr>
        <p:spPr>
          <a:xfrm>
            <a:off x="3966088" y="3039762"/>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sp>
        <p:nvSpPr>
          <p:cNvPr id="21" name="Ovaal 20">
            <a:extLst>
              <a:ext uri="{FF2B5EF4-FFF2-40B4-BE49-F238E27FC236}">
                <a16:creationId xmlns:a16="http://schemas.microsoft.com/office/drawing/2014/main" id="{9C42A616-833A-17F8-CCEF-0F96097C927E}"/>
              </a:ext>
            </a:extLst>
          </p:cNvPr>
          <p:cNvSpPr/>
          <p:nvPr/>
        </p:nvSpPr>
        <p:spPr>
          <a:xfrm>
            <a:off x="3964061" y="356728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23" name="Ovaal 22">
            <a:extLst>
              <a:ext uri="{FF2B5EF4-FFF2-40B4-BE49-F238E27FC236}">
                <a16:creationId xmlns:a16="http://schemas.microsoft.com/office/drawing/2014/main" id="{6B0004E0-4CA3-CC1A-3400-4DC60767DF49}"/>
              </a:ext>
            </a:extLst>
          </p:cNvPr>
          <p:cNvSpPr/>
          <p:nvPr/>
        </p:nvSpPr>
        <p:spPr>
          <a:xfrm>
            <a:off x="3960474" y="414005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24" name="Ovaal 23">
            <a:extLst>
              <a:ext uri="{FF2B5EF4-FFF2-40B4-BE49-F238E27FC236}">
                <a16:creationId xmlns:a16="http://schemas.microsoft.com/office/drawing/2014/main" id="{A56A52E7-5719-7DA7-D7D7-A0BD70A5489D}"/>
              </a:ext>
            </a:extLst>
          </p:cNvPr>
          <p:cNvSpPr/>
          <p:nvPr/>
        </p:nvSpPr>
        <p:spPr>
          <a:xfrm>
            <a:off x="3962501" y="213820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5" name="Rechte verbindingslijn 24">
            <a:extLst>
              <a:ext uri="{FF2B5EF4-FFF2-40B4-BE49-F238E27FC236}">
                <a16:creationId xmlns:a16="http://schemas.microsoft.com/office/drawing/2014/main" id="{F9A5035C-8468-EA0E-03D4-9423ABD3C109}"/>
              </a:ext>
            </a:extLst>
          </p:cNvPr>
          <p:cNvCxnSpPr>
            <a:cxnSpLocks/>
            <a:stCxn id="24" idx="4"/>
            <a:endCxn id="19" idx="0"/>
          </p:cNvCxnSpPr>
          <p:nvPr/>
        </p:nvCxnSpPr>
        <p:spPr>
          <a:xfrm>
            <a:off x="4069033" y="2355103"/>
            <a:ext cx="3587" cy="68465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0412F40-FD31-1249-1383-090D222A893D}"/>
              </a:ext>
            </a:extLst>
          </p:cNvPr>
          <p:cNvCxnSpPr>
            <a:cxnSpLocks/>
            <a:stCxn id="19" idx="4"/>
            <a:endCxn id="21" idx="0"/>
          </p:cNvCxnSpPr>
          <p:nvPr/>
        </p:nvCxnSpPr>
        <p:spPr>
          <a:xfrm flipH="1">
            <a:off x="4070593" y="3256664"/>
            <a:ext cx="2027" cy="31062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6F47603-4745-AE4F-B14E-C03090E6FF81}"/>
              </a:ext>
            </a:extLst>
          </p:cNvPr>
          <p:cNvCxnSpPr>
            <a:cxnSpLocks/>
            <a:stCxn id="21" idx="4"/>
            <a:endCxn id="23" idx="0"/>
          </p:cNvCxnSpPr>
          <p:nvPr/>
        </p:nvCxnSpPr>
        <p:spPr>
          <a:xfrm flipH="1">
            <a:off x="4067006" y="3784186"/>
            <a:ext cx="3587" cy="35586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9" name="Ovaal 38">
            <a:extLst>
              <a:ext uri="{FF2B5EF4-FFF2-40B4-BE49-F238E27FC236}">
                <a16:creationId xmlns:a16="http://schemas.microsoft.com/office/drawing/2014/main" id="{7142C453-B412-9655-DDFB-BE47CE902DE0}"/>
              </a:ext>
            </a:extLst>
          </p:cNvPr>
          <p:cNvSpPr/>
          <p:nvPr/>
        </p:nvSpPr>
        <p:spPr>
          <a:xfrm>
            <a:off x="5197820" y="3039762"/>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2" name="Ovaal 41">
            <a:extLst>
              <a:ext uri="{FF2B5EF4-FFF2-40B4-BE49-F238E27FC236}">
                <a16:creationId xmlns:a16="http://schemas.microsoft.com/office/drawing/2014/main" id="{943B5C2F-EEF2-809E-F209-F355F3D24C5A}"/>
              </a:ext>
            </a:extLst>
          </p:cNvPr>
          <p:cNvSpPr/>
          <p:nvPr/>
        </p:nvSpPr>
        <p:spPr>
          <a:xfrm>
            <a:off x="5197073" y="213820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3" name="Rechte verbindingslijn 42">
            <a:extLst>
              <a:ext uri="{FF2B5EF4-FFF2-40B4-BE49-F238E27FC236}">
                <a16:creationId xmlns:a16="http://schemas.microsoft.com/office/drawing/2014/main" id="{0D9F3BD8-BE88-4C8C-915E-E647176CD2D3}"/>
              </a:ext>
            </a:extLst>
          </p:cNvPr>
          <p:cNvCxnSpPr>
            <a:cxnSpLocks/>
            <a:stCxn id="42" idx="4"/>
            <a:endCxn id="39" idx="0"/>
          </p:cNvCxnSpPr>
          <p:nvPr/>
        </p:nvCxnSpPr>
        <p:spPr>
          <a:xfrm>
            <a:off x="5303605" y="2355103"/>
            <a:ext cx="747" cy="68465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6681C4F6-B23D-0AE0-7F49-FF9445DE0B18}"/>
              </a:ext>
            </a:extLst>
          </p:cNvPr>
          <p:cNvSpPr/>
          <p:nvPr/>
        </p:nvSpPr>
        <p:spPr>
          <a:xfrm>
            <a:off x="6506294"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6" name="Ovaal 45">
            <a:extLst>
              <a:ext uri="{FF2B5EF4-FFF2-40B4-BE49-F238E27FC236}">
                <a16:creationId xmlns:a16="http://schemas.microsoft.com/office/drawing/2014/main" id="{F5FBE43E-5AF4-1609-4DE0-7F5F8A39B968}"/>
              </a:ext>
            </a:extLst>
          </p:cNvPr>
          <p:cNvSpPr/>
          <p:nvPr/>
        </p:nvSpPr>
        <p:spPr>
          <a:xfrm>
            <a:off x="7762146" y="214133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9" name="Rechte verbindingslijn 48">
            <a:extLst>
              <a:ext uri="{FF2B5EF4-FFF2-40B4-BE49-F238E27FC236}">
                <a16:creationId xmlns:a16="http://schemas.microsoft.com/office/drawing/2014/main" id="{3796AEF0-931F-0ED9-1077-B581D59B4011}"/>
              </a:ext>
            </a:extLst>
          </p:cNvPr>
          <p:cNvCxnSpPr>
            <a:cxnSpLocks/>
            <a:stCxn id="45" idx="6"/>
            <a:endCxn id="46" idx="2"/>
          </p:cNvCxnSpPr>
          <p:nvPr/>
        </p:nvCxnSpPr>
        <p:spPr>
          <a:xfrm flipV="1">
            <a:off x="6719358" y="2249784"/>
            <a:ext cx="1042788" cy="193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09C9119D-8E76-0A56-613C-5AC4C5A6D565}"/>
              </a:ext>
            </a:extLst>
          </p:cNvPr>
          <p:cNvSpPr/>
          <p:nvPr/>
        </p:nvSpPr>
        <p:spPr>
          <a:xfrm>
            <a:off x="1876652" y="77949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4" name="Ovaal 53">
            <a:extLst>
              <a:ext uri="{FF2B5EF4-FFF2-40B4-BE49-F238E27FC236}">
                <a16:creationId xmlns:a16="http://schemas.microsoft.com/office/drawing/2014/main" id="{925B5034-D2A7-3A80-68DF-6E616BDFA9EE}"/>
              </a:ext>
            </a:extLst>
          </p:cNvPr>
          <p:cNvSpPr/>
          <p:nvPr/>
        </p:nvSpPr>
        <p:spPr>
          <a:xfrm>
            <a:off x="2060894" y="6691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5" name="Ovaal 54">
            <a:extLst>
              <a:ext uri="{FF2B5EF4-FFF2-40B4-BE49-F238E27FC236}">
                <a16:creationId xmlns:a16="http://schemas.microsoft.com/office/drawing/2014/main" id="{07ED6BB8-C27E-5923-7997-A126C2EC9A71}"/>
              </a:ext>
            </a:extLst>
          </p:cNvPr>
          <p:cNvSpPr/>
          <p:nvPr/>
        </p:nvSpPr>
        <p:spPr>
          <a:xfrm>
            <a:off x="2060894" y="86435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6" name="Tekstvak 55">
            <a:extLst>
              <a:ext uri="{FF2B5EF4-FFF2-40B4-BE49-F238E27FC236}">
                <a16:creationId xmlns:a16="http://schemas.microsoft.com/office/drawing/2014/main" id="{92484F53-EB32-7290-2477-0FAAFFDBC464}"/>
              </a:ext>
            </a:extLst>
          </p:cNvPr>
          <p:cNvSpPr txBox="1"/>
          <p:nvPr/>
        </p:nvSpPr>
        <p:spPr>
          <a:xfrm>
            <a:off x="2227344" y="68932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chemeClr val="tx1">
                    <a:lumMod val="50000"/>
                  </a:schemeClr>
                </a:solidFill>
                <a:latin typeface="Microsoft JhengHei Light"/>
              </a:rPr>
              <a:t>Energienetrichtlijnen en -patronen vaststellen</a:t>
            </a:r>
            <a:endParaRPr lang="nl-NL"/>
          </a:p>
        </p:txBody>
      </p:sp>
      <p:cxnSp>
        <p:nvCxnSpPr>
          <p:cNvPr id="64" name="Rechte verbindingslijn 63">
            <a:extLst>
              <a:ext uri="{FF2B5EF4-FFF2-40B4-BE49-F238E27FC236}">
                <a16:creationId xmlns:a16="http://schemas.microsoft.com/office/drawing/2014/main" id="{41132FEB-E85B-2556-7EE1-74AB5D967875}"/>
              </a:ext>
            </a:extLst>
          </p:cNvPr>
          <p:cNvCxnSpPr>
            <a:cxnSpLocks/>
            <a:stCxn id="42" idx="6"/>
            <a:endCxn id="45" idx="2"/>
          </p:cNvCxnSpPr>
          <p:nvPr/>
        </p:nvCxnSpPr>
        <p:spPr>
          <a:xfrm>
            <a:off x="5410137" y="2246652"/>
            <a:ext cx="1096157" cy="5065"/>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7D91ECCB-8225-5215-1830-0E0923E5FB90}"/>
              </a:ext>
            </a:extLst>
          </p:cNvPr>
          <p:cNvCxnSpPr>
            <a:cxnSpLocks/>
            <a:stCxn id="24" idx="6"/>
            <a:endCxn id="42" idx="2"/>
          </p:cNvCxnSpPr>
          <p:nvPr/>
        </p:nvCxnSpPr>
        <p:spPr>
          <a:xfrm>
            <a:off x="4175565" y="2246652"/>
            <a:ext cx="1021508"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4023B275-B765-61DA-6E7C-95030D283D6C}"/>
              </a:ext>
            </a:extLst>
          </p:cNvPr>
          <p:cNvCxnSpPr>
            <a:cxnSpLocks/>
            <a:stCxn id="10" idx="6"/>
            <a:endCxn id="24" idx="2"/>
          </p:cNvCxnSpPr>
          <p:nvPr/>
        </p:nvCxnSpPr>
        <p:spPr>
          <a:xfrm flipV="1">
            <a:off x="2897406" y="2246652"/>
            <a:ext cx="1065095" cy="541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E43BDA5C-4D59-E4F1-A82E-88B7675F70BC}"/>
              </a:ext>
            </a:extLst>
          </p:cNvPr>
          <p:cNvCxnSpPr>
            <a:cxnSpLocks/>
            <a:stCxn id="4" idx="6"/>
            <a:endCxn id="10" idx="2"/>
          </p:cNvCxnSpPr>
          <p:nvPr/>
        </p:nvCxnSpPr>
        <p:spPr>
          <a:xfrm flipH="1" flipV="1">
            <a:off x="2684342" y="2252070"/>
            <a:ext cx="11233" cy="52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9DA65E3-FD1D-EC99-6C77-184EA3FD69A2}"/>
              </a:ext>
            </a:extLst>
          </p:cNvPr>
          <p:cNvCxnSpPr>
            <a:cxnSpLocks/>
            <a:stCxn id="2" idx="7"/>
            <a:endCxn id="4" idx="2"/>
          </p:cNvCxnSpPr>
          <p:nvPr/>
        </p:nvCxnSpPr>
        <p:spPr>
          <a:xfrm flipV="1">
            <a:off x="1448807" y="2252599"/>
            <a:ext cx="1033704" cy="138127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14C99ED5-F63D-68BE-7D4B-E56CE3642300}"/>
              </a:ext>
            </a:extLst>
          </p:cNvPr>
          <p:cNvCxnSpPr>
            <a:cxnSpLocks/>
            <a:stCxn id="2" idx="0"/>
            <a:endCxn id="52" idx="4"/>
          </p:cNvCxnSpPr>
          <p:nvPr/>
        </p:nvCxnSpPr>
        <p:spPr>
          <a:xfrm flipV="1">
            <a:off x="1373478" y="996392"/>
            <a:ext cx="609706" cy="260571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480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fgeronde rechthoek 20">
            <a:extLst>
              <a:ext uri="{FF2B5EF4-FFF2-40B4-BE49-F238E27FC236}">
                <a16:creationId xmlns:a16="http://schemas.microsoft.com/office/drawing/2014/main" id="{A8C3186D-F1B6-C521-65EC-897CD9A61CFC}"/>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93" name="Afgeronde rechthoek 20">
            <a:extLst>
              <a:ext uri="{FF2B5EF4-FFF2-40B4-BE49-F238E27FC236}">
                <a16:creationId xmlns:a16="http://schemas.microsoft.com/office/drawing/2014/main" id="{47B2E64D-6587-9008-C636-E5228220492E}"/>
              </a:ext>
            </a:extLst>
          </p:cNvPr>
          <p:cNvSpPr/>
          <p:nvPr/>
        </p:nvSpPr>
        <p:spPr>
          <a:xfrm>
            <a:off x="3440644" y="234000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6" name="Afgeronde rechthoek 20">
            <a:extLst>
              <a:ext uri="{FF2B5EF4-FFF2-40B4-BE49-F238E27FC236}">
                <a16:creationId xmlns:a16="http://schemas.microsoft.com/office/drawing/2014/main" id="{25F94CF3-4240-1EDC-6977-7C4398996C6C}"/>
              </a:ext>
            </a:extLst>
          </p:cNvPr>
          <p:cNvSpPr/>
          <p:nvPr/>
        </p:nvSpPr>
        <p:spPr>
          <a:xfrm>
            <a:off x="4305546" y="234318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97" name="Afgeronde rechthoek 20">
            <a:extLst>
              <a:ext uri="{FF2B5EF4-FFF2-40B4-BE49-F238E27FC236}">
                <a16:creationId xmlns:a16="http://schemas.microsoft.com/office/drawing/2014/main" id="{08DA5736-C703-C532-9CFB-155DD2159B69}"/>
              </a:ext>
            </a:extLst>
          </p:cNvPr>
          <p:cNvSpPr/>
          <p:nvPr/>
        </p:nvSpPr>
        <p:spPr>
          <a:xfrm>
            <a:off x="3044608" y="17965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8" name="Afgeronde rechthoek 20">
            <a:extLst>
              <a:ext uri="{FF2B5EF4-FFF2-40B4-BE49-F238E27FC236}">
                <a16:creationId xmlns:a16="http://schemas.microsoft.com/office/drawing/2014/main" id="{5E4FF63F-5C0E-C12F-B38A-B044C75670EC}"/>
              </a:ext>
            </a:extLst>
          </p:cNvPr>
          <p:cNvSpPr/>
          <p:nvPr/>
        </p:nvSpPr>
        <p:spPr>
          <a:xfrm>
            <a:off x="3910173" y="17938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87" name="Afgeronde rechthoek 20">
            <a:extLst>
              <a:ext uri="{FF2B5EF4-FFF2-40B4-BE49-F238E27FC236}">
                <a16:creationId xmlns:a16="http://schemas.microsoft.com/office/drawing/2014/main" id="{8828F47F-EFFE-D816-D474-B72AC1907ACE}"/>
              </a:ext>
            </a:extLst>
          </p:cNvPr>
          <p:cNvSpPr/>
          <p:nvPr/>
        </p:nvSpPr>
        <p:spPr>
          <a:xfrm>
            <a:off x="1608705" y="181330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88" name="Afgeronde rechthoek 20">
            <a:extLst>
              <a:ext uri="{FF2B5EF4-FFF2-40B4-BE49-F238E27FC236}">
                <a16:creationId xmlns:a16="http://schemas.microsoft.com/office/drawing/2014/main" id="{BF887AFC-1270-9EA8-F50E-C1292BBDAD67}"/>
              </a:ext>
            </a:extLst>
          </p:cNvPr>
          <p:cNvSpPr/>
          <p:nvPr/>
        </p:nvSpPr>
        <p:spPr>
          <a:xfrm>
            <a:off x="1605811" y="2355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90" name="Afgeronde rechthoek 20">
            <a:extLst>
              <a:ext uri="{FF2B5EF4-FFF2-40B4-BE49-F238E27FC236}">
                <a16:creationId xmlns:a16="http://schemas.microsoft.com/office/drawing/2014/main" id="{FFFEAC4E-0857-969B-0A5C-C583C2670EE8}"/>
              </a:ext>
            </a:extLst>
          </p:cNvPr>
          <p:cNvSpPr/>
          <p:nvPr/>
        </p:nvSpPr>
        <p:spPr>
          <a:xfrm>
            <a:off x="2882885" y="399695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02" name="Afgeronde rechthoek 20">
            <a:extLst>
              <a:ext uri="{FF2B5EF4-FFF2-40B4-BE49-F238E27FC236}">
                <a16:creationId xmlns:a16="http://schemas.microsoft.com/office/drawing/2014/main" id="{BFCE15BA-596F-A638-9412-AB120A677B6F}"/>
              </a:ext>
            </a:extLst>
          </p:cNvPr>
          <p:cNvSpPr/>
          <p:nvPr/>
        </p:nvSpPr>
        <p:spPr>
          <a:xfrm>
            <a:off x="5617799"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03" name="Afgeronde rechthoek 20">
            <a:extLst>
              <a:ext uri="{FF2B5EF4-FFF2-40B4-BE49-F238E27FC236}">
                <a16:creationId xmlns:a16="http://schemas.microsoft.com/office/drawing/2014/main" id="{A45E4842-B84F-9C84-0B84-48476CEC933D}"/>
              </a:ext>
            </a:extLst>
          </p:cNvPr>
          <p:cNvSpPr/>
          <p:nvPr/>
        </p:nvSpPr>
        <p:spPr>
          <a:xfrm>
            <a:off x="6516052"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04" name="Afgeronde rechthoek 20">
            <a:extLst>
              <a:ext uri="{FF2B5EF4-FFF2-40B4-BE49-F238E27FC236}">
                <a16:creationId xmlns:a16="http://schemas.microsoft.com/office/drawing/2014/main" id="{9965E357-33C3-C548-5B5A-39F1E48AE8B3}"/>
              </a:ext>
            </a:extLst>
          </p:cNvPr>
          <p:cNvSpPr/>
          <p:nvPr/>
        </p:nvSpPr>
        <p:spPr>
          <a:xfrm>
            <a:off x="7414305" y="2337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06" name="Afgeronde rechthoek 20">
            <a:extLst>
              <a:ext uri="{FF2B5EF4-FFF2-40B4-BE49-F238E27FC236}">
                <a16:creationId xmlns:a16="http://schemas.microsoft.com/office/drawing/2014/main" id="{1525FEB6-ACF3-D4FA-8A3F-2025C8F84E36}"/>
              </a:ext>
            </a:extLst>
          </p:cNvPr>
          <p:cNvSpPr/>
          <p:nvPr/>
        </p:nvSpPr>
        <p:spPr>
          <a:xfrm>
            <a:off x="3960474" y="11822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09" name="Afgeronde rechthoek 20">
            <a:extLst>
              <a:ext uri="{FF2B5EF4-FFF2-40B4-BE49-F238E27FC236}">
                <a16:creationId xmlns:a16="http://schemas.microsoft.com/office/drawing/2014/main" id="{99BFF265-4349-8BB9-3C67-48F5FE17EC71}"/>
              </a:ext>
            </a:extLst>
          </p:cNvPr>
          <p:cNvSpPr/>
          <p:nvPr/>
        </p:nvSpPr>
        <p:spPr>
          <a:xfrm>
            <a:off x="322972" y="342720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E.B. Veranderen bedrijfsinrichting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1"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5DA43B10-590F-B8E9-2123-578670F2E647}"/>
              </a:ext>
            </a:extLst>
          </p:cNvPr>
          <p:cNvSpPr/>
          <p:nvPr/>
        </p:nvSpPr>
        <p:spPr>
          <a:xfrm>
            <a:off x="1136450" y="3498758"/>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4" name="Ovaal 3">
            <a:extLst>
              <a:ext uri="{FF2B5EF4-FFF2-40B4-BE49-F238E27FC236}">
                <a16:creationId xmlns:a16="http://schemas.microsoft.com/office/drawing/2014/main" id="{5EF4AA63-D889-CDC3-2BCC-8E949F8D2E14}"/>
              </a:ext>
            </a:extLst>
          </p:cNvPr>
          <p:cNvSpPr/>
          <p:nvPr/>
        </p:nvSpPr>
        <p:spPr>
          <a:xfrm>
            <a:off x="2148507" y="214375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 name="Ovaal 4">
            <a:extLst>
              <a:ext uri="{FF2B5EF4-FFF2-40B4-BE49-F238E27FC236}">
                <a16:creationId xmlns:a16="http://schemas.microsoft.com/office/drawing/2014/main" id="{CC2F87AF-41F7-61AD-904C-68CBA0B82313}"/>
              </a:ext>
            </a:extLst>
          </p:cNvPr>
          <p:cNvSpPr/>
          <p:nvPr/>
        </p:nvSpPr>
        <p:spPr>
          <a:xfrm>
            <a:off x="1651084" y="214683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018CAE27-CE75-A1D7-9E93-52A0A1A76365}"/>
              </a:ext>
            </a:extLst>
          </p:cNvPr>
          <p:cNvCxnSpPr>
            <a:cxnSpLocks/>
            <a:stCxn id="4" idx="2"/>
            <a:endCxn id="5" idx="6"/>
          </p:cNvCxnSpPr>
          <p:nvPr/>
        </p:nvCxnSpPr>
        <p:spPr>
          <a:xfrm flipH="1">
            <a:off x="1864148" y="2252210"/>
            <a:ext cx="284359" cy="307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8" name="Ovaal 7">
            <a:extLst>
              <a:ext uri="{FF2B5EF4-FFF2-40B4-BE49-F238E27FC236}">
                <a16:creationId xmlns:a16="http://schemas.microsoft.com/office/drawing/2014/main" id="{A14FF6C8-E3E4-BDCE-2FFE-2CFC4AD3E7CC}"/>
              </a:ext>
            </a:extLst>
          </p:cNvPr>
          <p:cNvSpPr/>
          <p:nvPr/>
        </p:nvSpPr>
        <p:spPr>
          <a:xfrm>
            <a:off x="2681054" y="408357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10" name="Ovaal 9">
            <a:extLst>
              <a:ext uri="{FF2B5EF4-FFF2-40B4-BE49-F238E27FC236}">
                <a16:creationId xmlns:a16="http://schemas.microsoft.com/office/drawing/2014/main" id="{C6253B54-F7A4-8FE2-026E-3A956ADD0D20}"/>
              </a:ext>
            </a:extLst>
          </p:cNvPr>
          <p:cNvSpPr/>
          <p:nvPr/>
        </p:nvSpPr>
        <p:spPr>
          <a:xfrm>
            <a:off x="2684342" y="214361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D68428D8-3B7B-BEDA-4F01-C31FB9775F55}"/>
              </a:ext>
            </a:extLst>
          </p:cNvPr>
          <p:cNvCxnSpPr>
            <a:cxnSpLocks/>
          </p:cNvCxnSpPr>
          <p:nvPr/>
        </p:nvCxnSpPr>
        <p:spPr>
          <a:xfrm>
            <a:off x="2523512" y="2478844"/>
            <a:ext cx="3768" cy="1518111"/>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CEA65129-6BF0-4A9A-8F55-4C21B5C81DA6}"/>
              </a:ext>
            </a:extLst>
          </p:cNvPr>
          <p:cNvSpPr/>
          <p:nvPr/>
        </p:nvSpPr>
        <p:spPr>
          <a:xfrm>
            <a:off x="5940667"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21" name="Ovaal 20">
            <a:extLst>
              <a:ext uri="{FF2B5EF4-FFF2-40B4-BE49-F238E27FC236}">
                <a16:creationId xmlns:a16="http://schemas.microsoft.com/office/drawing/2014/main" id="{9C42A616-833A-17F8-CCEF-0F96097C927E}"/>
              </a:ext>
            </a:extLst>
          </p:cNvPr>
          <p:cNvSpPr/>
          <p:nvPr/>
        </p:nvSpPr>
        <p:spPr>
          <a:xfrm>
            <a:off x="6823520"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23" name="Ovaal 22">
            <a:extLst>
              <a:ext uri="{FF2B5EF4-FFF2-40B4-BE49-F238E27FC236}">
                <a16:creationId xmlns:a16="http://schemas.microsoft.com/office/drawing/2014/main" id="{6B0004E0-4CA3-CC1A-3400-4DC60767DF49}"/>
              </a:ext>
            </a:extLst>
          </p:cNvPr>
          <p:cNvSpPr/>
          <p:nvPr/>
        </p:nvSpPr>
        <p:spPr>
          <a:xfrm>
            <a:off x="7706373"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sp>
        <p:nvSpPr>
          <p:cNvPr id="24" name="Ovaal 23">
            <a:extLst>
              <a:ext uri="{FF2B5EF4-FFF2-40B4-BE49-F238E27FC236}">
                <a16:creationId xmlns:a16="http://schemas.microsoft.com/office/drawing/2014/main" id="{A56A52E7-5719-7DA7-D7D7-A0BD70A5489D}"/>
              </a:ext>
            </a:extLst>
          </p:cNvPr>
          <p:cNvSpPr/>
          <p:nvPr/>
        </p:nvSpPr>
        <p:spPr>
          <a:xfrm>
            <a:off x="3351196" y="2144793"/>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5" name="Rechte verbindingslijn 24">
            <a:extLst>
              <a:ext uri="{FF2B5EF4-FFF2-40B4-BE49-F238E27FC236}">
                <a16:creationId xmlns:a16="http://schemas.microsoft.com/office/drawing/2014/main" id="{F9A5035C-8468-EA0E-03D4-9423ABD3C109}"/>
              </a:ext>
            </a:extLst>
          </p:cNvPr>
          <p:cNvCxnSpPr>
            <a:cxnSpLocks/>
            <a:stCxn id="46" idx="6"/>
            <a:endCxn id="19" idx="2"/>
          </p:cNvCxnSpPr>
          <p:nvPr/>
        </p:nvCxnSpPr>
        <p:spPr>
          <a:xfrm>
            <a:off x="4828116" y="2243201"/>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50412F40-FD31-1249-1383-090D222A893D}"/>
              </a:ext>
            </a:extLst>
          </p:cNvPr>
          <p:cNvCxnSpPr>
            <a:cxnSpLocks/>
            <a:stCxn id="19" idx="6"/>
            <a:endCxn id="21" idx="2"/>
          </p:cNvCxnSpPr>
          <p:nvPr/>
        </p:nvCxnSpPr>
        <p:spPr>
          <a:xfrm>
            <a:off x="6153731" y="2251717"/>
            <a:ext cx="669789"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6F47603-4745-AE4F-B14E-C03090E6FF81}"/>
              </a:ext>
            </a:extLst>
          </p:cNvPr>
          <p:cNvCxnSpPr>
            <a:cxnSpLocks/>
            <a:stCxn id="21" idx="6"/>
            <a:endCxn id="23" idx="2"/>
          </p:cNvCxnSpPr>
          <p:nvPr/>
        </p:nvCxnSpPr>
        <p:spPr>
          <a:xfrm>
            <a:off x="7036584" y="2251717"/>
            <a:ext cx="669789"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9" name="Ovaal 38">
            <a:extLst>
              <a:ext uri="{FF2B5EF4-FFF2-40B4-BE49-F238E27FC236}">
                <a16:creationId xmlns:a16="http://schemas.microsoft.com/office/drawing/2014/main" id="{7142C453-B412-9655-DDFB-BE47CE902DE0}"/>
              </a:ext>
            </a:extLst>
          </p:cNvPr>
          <p:cNvSpPr/>
          <p:nvPr/>
        </p:nvSpPr>
        <p:spPr>
          <a:xfrm>
            <a:off x="3785225" y="125916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42" name="Ovaal 41">
            <a:extLst>
              <a:ext uri="{FF2B5EF4-FFF2-40B4-BE49-F238E27FC236}">
                <a16:creationId xmlns:a16="http://schemas.microsoft.com/office/drawing/2014/main" id="{943B5C2F-EEF2-809E-F209-F355F3D24C5A}"/>
              </a:ext>
            </a:extLst>
          </p:cNvPr>
          <p:cNvSpPr/>
          <p:nvPr/>
        </p:nvSpPr>
        <p:spPr>
          <a:xfrm>
            <a:off x="3778293" y="214326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3" name="Rechte verbindingslijn 42">
            <a:extLst>
              <a:ext uri="{FF2B5EF4-FFF2-40B4-BE49-F238E27FC236}">
                <a16:creationId xmlns:a16="http://schemas.microsoft.com/office/drawing/2014/main" id="{0D9F3BD8-BE88-4C8C-915E-E647176CD2D3}"/>
              </a:ext>
            </a:extLst>
          </p:cNvPr>
          <p:cNvCxnSpPr>
            <a:cxnSpLocks/>
            <a:stCxn id="42" idx="0"/>
            <a:endCxn id="39" idx="4"/>
          </p:cNvCxnSpPr>
          <p:nvPr/>
        </p:nvCxnSpPr>
        <p:spPr>
          <a:xfrm flipV="1">
            <a:off x="3884825" y="1476063"/>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Ovaal 44">
            <a:extLst>
              <a:ext uri="{FF2B5EF4-FFF2-40B4-BE49-F238E27FC236}">
                <a16:creationId xmlns:a16="http://schemas.microsoft.com/office/drawing/2014/main" id="{6681C4F6-B23D-0AE0-7F49-FF9445DE0B18}"/>
              </a:ext>
            </a:extLst>
          </p:cNvPr>
          <p:cNvSpPr/>
          <p:nvPr/>
        </p:nvSpPr>
        <p:spPr>
          <a:xfrm>
            <a:off x="4209354" y="213942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46" name="Ovaal 45">
            <a:extLst>
              <a:ext uri="{FF2B5EF4-FFF2-40B4-BE49-F238E27FC236}">
                <a16:creationId xmlns:a16="http://schemas.microsoft.com/office/drawing/2014/main" id="{F5FBE43E-5AF4-1609-4DE0-7F5F8A39B968}"/>
              </a:ext>
            </a:extLst>
          </p:cNvPr>
          <p:cNvSpPr/>
          <p:nvPr/>
        </p:nvSpPr>
        <p:spPr>
          <a:xfrm>
            <a:off x="4615052" y="213475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9" name="Rechte verbindingslijn 48">
            <a:extLst>
              <a:ext uri="{FF2B5EF4-FFF2-40B4-BE49-F238E27FC236}">
                <a16:creationId xmlns:a16="http://schemas.microsoft.com/office/drawing/2014/main" id="{3796AEF0-931F-0ED9-1077-B581D59B4011}"/>
              </a:ext>
            </a:extLst>
          </p:cNvPr>
          <p:cNvCxnSpPr>
            <a:cxnSpLocks/>
            <a:stCxn id="45" idx="6"/>
            <a:endCxn id="46" idx="2"/>
          </p:cNvCxnSpPr>
          <p:nvPr/>
        </p:nvCxnSpPr>
        <p:spPr>
          <a:xfrm flipV="1">
            <a:off x="4422418" y="2243201"/>
            <a:ext cx="192634" cy="46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Ovaal 51">
            <a:extLst>
              <a:ext uri="{FF2B5EF4-FFF2-40B4-BE49-F238E27FC236}">
                <a16:creationId xmlns:a16="http://schemas.microsoft.com/office/drawing/2014/main" id="{09C9119D-8E76-0A56-613C-5AC4C5A6D565}"/>
              </a:ext>
            </a:extLst>
          </p:cNvPr>
          <p:cNvSpPr/>
          <p:nvPr/>
        </p:nvSpPr>
        <p:spPr>
          <a:xfrm>
            <a:off x="1876652" y="779490"/>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sp>
        <p:nvSpPr>
          <p:cNvPr id="54" name="Ovaal 53">
            <a:extLst>
              <a:ext uri="{FF2B5EF4-FFF2-40B4-BE49-F238E27FC236}">
                <a16:creationId xmlns:a16="http://schemas.microsoft.com/office/drawing/2014/main" id="{925B5034-D2A7-3A80-68DF-6E616BDFA9EE}"/>
              </a:ext>
            </a:extLst>
          </p:cNvPr>
          <p:cNvSpPr/>
          <p:nvPr/>
        </p:nvSpPr>
        <p:spPr>
          <a:xfrm>
            <a:off x="2060894" y="669143"/>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5" name="Ovaal 54">
            <a:extLst>
              <a:ext uri="{FF2B5EF4-FFF2-40B4-BE49-F238E27FC236}">
                <a16:creationId xmlns:a16="http://schemas.microsoft.com/office/drawing/2014/main" id="{07ED6BB8-C27E-5923-7997-A126C2EC9A71}"/>
              </a:ext>
            </a:extLst>
          </p:cNvPr>
          <p:cNvSpPr/>
          <p:nvPr/>
        </p:nvSpPr>
        <p:spPr>
          <a:xfrm>
            <a:off x="2060894" y="86435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56" name="Tekstvak 55">
            <a:extLst>
              <a:ext uri="{FF2B5EF4-FFF2-40B4-BE49-F238E27FC236}">
                <a16:creationId xmlns:a16="http://schemas.microsoft.com/office/drawing/2014/main" id="{92484F53-EB32-7290-2477-0FAAFFDBC464}"/>
              </a:ext>
            </a:extLst>
          </p:cNvPr>
          <p:cNvSpPr txBox="1"/>
          <p:nvPr/>
        </p:nvSpPr>
        <p:spPr>
          <a:xfrm>
            <a:off x="2227344" y="689320"/>
            <a:ext cx="2619628"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000000">
                    <a:lumMod val="50000"/>
                  </a:srgbClr>
                </a:solidFill>
                <a:effectLst/>
                <a:uLnTx/>
                <a:uFillTx/>
                <a:latin typeface="Microsoft JhengHei Light"/>
                <a:ea typeface="+mn-ea"/>
                <a:cs typeface="+mn-cs"/>
              </a:rPr>
              <a:t>C.1.2 Producten en diensten ontwikkelen en beheren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800" b="1" i="0" u="none" strike="noStrike" kern="1200" cap="none" spc="0" normalizeH="0" baseline="0" noProof="0">
                <a:ln>
                  <a:noFill/>
                </a:ln>
                <a:solidFill>
                  <a:srgbClr val="000000">
                    <a:lumMod val="50000"/>
                  </a:srgbClr>
                </a:solidFill>
                <a:effectLst/>
                <a:uLnTx/>
                <a:uFillTx/>
                <a:latin typeface="Microsoft JhengHei Light"/>
                <a:ea typeface="+mn-ea"/>
                <a:cs typeface="+mn-cs"/>
              </a:rPr>
              <a:t>C.3.3 </a:t>
            </a:r>
            <a:r>
              <a:rPr kumimoji="0" lang="nl-NL" sz="800" b="1" i="0" u="none" strike="noStrike" kern="0" cap="none" spc="0" normalizeH="0" baseline="0" noProof="0">
                <a:ln>
                  <a:noFill/>
                </a:ln>
                <a:solidFill>
                  <a:srgbClr val="000000">
                    <a:lumMod val="50000"/>
                  </a:srgbClr>
                </a:solidFill>
                <a:effectLst/>
                <a:uLnTx/>
                <a:uFillTx/>
                <a:latin typeface="Microsoft JhengHei Light"/>
                <a:ea typeface="+mn-ea"/>
                <a:cs typeface="+mn-cs"/>
              </a:rPr>
              <a:t>Energienetrichtlijnen en -patronen vaststellen</a:t>
            </a:r>
            <a:endParaRPr kumimoji="0" lang="nl-NL" sz="1350" b="0" i="0" u="none" strike="noStrike" kern="1200" cap="none" spc="0" normalizeH="0" baseline="0" noProof="0">
              <a:ln>
                <a:noFill/>
              </a:ln>
              <a:solidFill>
                <a:srgbClr val="000000"/>
              </a:solidFill>
              <a:effectLst/>
              <a:uLnTx/>
              <a:uFillTx/>
              <a:latin typeface="Arial"/>
              <a:ea typeface="+mn-ea"/>
              <a:cs typeface="+mn-cs"/>
            </a:endParaRPr>
          </a:p>
        </p:txBody>
      </p:sp>
      <p:cxnSp>
        <p:nvCxnSpPr>
          <p:cNvPr id="64" name="Rechte verbindingslijn 63">
            <a:extLst>
              <a:ext uri="{FF2B5EF4-FFF2-40B4-BE49-F238E27FC236}">
                <a16:creationId xmlns:a16="http://schemas.microsoft.com/office/drawing/2014/main" id="{41132FEB-E85B-2556-7EE1-74AB5D967875}"/>
              </a:ext>
            </a:extLst>
          </p:cNvPr>
          <p:cNvCxnSpPr>
            <a:cxnSpLocks/>
            <a:stCxn id="42" idx="6"/>
            <a:endCxn id="45" idx="2"/>
          </p:cNvCxnSpPr>
          <p:nvPr/>
        </p:nvCxnSpPr>
        <p:spPr>
          <a:xfrm flipV="1">
            <a:off x="3991357" y="2247880"/>
            <a:ext cx="217997" cy="383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1" name="Rechte verbindingslijn 70">
            <a:extLst>
              <a:ext uri="{FF2B5EF4-FFF2-40B4-BE49-F238E27FC236}">
                <a16:creationId xmlns:a16="http://schemas.microsoft.com/office/drawing/2014/main" id="{7D91ECCB-8225-5215-1830-0E0923E5FB90}"/>
              </a:ext>
            </a:extLst>
          </p:cNvPr>
          <p:cNvCxnSpPr>
            <a:cxnSpLocks/>
            <a:stCxn id="24" idx="6"/>
            <a:endCxn id="42" idx="2"/>
          </p:cNvCxnSpPr>
          <p:nvPr/>
        </p:nvCxnSpPr>
        <p:spPr>
          <a:xfrm flipV="1">
            <a:off x="3564260" y="2251717"/>
            <a:ext cx="214033" cy="152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4023B275-B765-61DA-6E7C-95030D283D6C}"/>
              </a:ext>
            </a:extLst>
          </p:cNvPr>
          <p:cNvCxnSpPr>
            <a:cxnSpLocks/>
            <a:stCxn id="10" idx="6"/>
            <a:endCxn id="24" idx="2"/>
          </p:cNvCxnSpPr>
          <p:nvPr/>
        </p:nvCxnSpPr>
        <p:spPr>
          <a:xfrm>
            <a:off x="2897406" y="2252070"/>
            <a:ext cx="453790" cy="1174"/>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7" name="Rechte verbindingslijn 76">
            <a:extLst>
              <a:ext uri="{FF2B5EF4-FFF2-40B4-BE49-F238E27FC236}">
                <a16:creationId xmlns:a16="http://schemas.microsoft.com/office/drawing/2014/main" id="{E43BDA5C-4D59-E4F1-A82E-88B7675F70BC}"/>
              </a:ext>
            </a:extLst>
          </p:cNvPr>
          <p:cNvCxnSpPr>
            <a:cxnSpLocks/>
            <a:stCxn id="4" idx="6"/>
            <a:endCxn id="10" idx="2"/>
          </p:cNvCxnSpPr>
          <p:nvPr/>
        </p:nvCxnSpPr>
        <p:spPr>
          <a:xfrm flipV="1">
            <a:off x="2361571" y="2252070"/>
            <a:ext cx="322771" cy="14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0" name="Rechte verbindingslijn 79">
            <a:extLst>
              <a:ext uri="{FF2B5EF4-FFF2-40B4-BE49-F238E27FC236}">
                <a16:creationId xmlns:a16="http://schemas.microsoft.com/office/drawing/2014/main" id="{E9DA65E3-FD1D-EC99-6C77-184EA3FD69A2}"/>
              </a:ext>
            </a:extLst>
          </p:cNvPr>
          <p:cNvCxnSpPr>
            <a:cxnSpLocks/>
            <a:stCxn id="2" idx="0"/>
          </p:cNvCxnSpPr>
          <p:nvPr/>
        </p:nvCxnSpPr>
        <p:spPr>
          <a:xfrm flipV="1">
            <a:off x="1242982" y="1458930"/>
            <a:ext cx="0" cy="203982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14C99ED5-F63D-68BE-7D4B-E56CE3642300}"/>
              </a:ext>
            </a:extLst>
          </p:cNvPr>
          <p:cNvCxnSpPr>
            <a:cxnSpLocks/>
            <a:endCxn id="52" idx="3"/>
          </p:cNvCxnSpPr>
          <p:nvPr/>
        </p:nvCxnSpPr>
        <p:spPr>
          <a:xfrm flipV="1">
            <a:off x="1242982" y="964627"/>
            <a:ext cx="664873" cy="53026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2" name="Rechte verbindingslijn 71">
            <a:extLst>
              <a:ext uri="{FF2B5EF4-FFF2-40B4-BE49-F238E27FC236}">
                <a16:creationId xmlns:a16="http://schemas.microsoft.com/office/drawing/2014/main" id="{405A25C2-B5D1-FBE1-A440-03CC46818BA1}"/>
              </a:ext>
            </a:extLst>
          </p:cNvPr>
          <p:cNvCxnSpPr>
            <a:cxnSpLocks/>
            <a:endCxn id="5" idx="3"/>
          </p:cNvCxnSpPr>
          <p:nvPr/>
        </p:nvCxnSpPr>
        <p:spPr>
          <a:xfrm flipV="1">
            <a:off x="1224563" y="2331972"/>
            <a:ext cx="457724" cy="33563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6" name="Rechte verbindingslijn 75">
            <a:extLst>
              <a:ext uri="{FF2B5EF4-FFF2-40B4-BE49-F238E27FC236}">
                <a16:creationId xmlns:a16="http://schemas.microsoft.com/office/drawing/2014/main" id="{4335225C-34F1-85D8-B1CF-C212BEEE1BF1}"/>
              </a:ext>
            </a:extLst>
          </p:cNvPr>
          <p:cNvCxnSpPr>
            <a:cxnSpLocks/>
            <a:endCxn id="10" idx="3"/>
          </p:cNvCxnSpPr>
          <p:nvPr/>
        </p:nvCxnSpPr>
        <p:spPr>
          <a:xfrm flipV="1">
            <a:off x="2507672" y="2328756"/>
            <a:ext cx="207873" cy="1750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A0C93784-1C89-303A-4634-7CEAC52FAECD}"/>
              </a:ext>
            </a:extLst>
          </p:cNvPr>
          <p:cNvCxnSpPr>
            <a:cxnSpLocks/>
            <a:endCxn id="8" idx="1"/>
          </p:cNvCxnSpPr>
          <p:nvPr/>
        </p:nvCxnSpPr>
        <p:spPr>
          <a:xfrm>
            <a:off x="2520224" y="3952764"/>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11" name="Stroomdiagram: Scheidingslijn 110">
            <a:extLst>
              <a:ext uri="{FF2B5EF4-FFF2-40B4-BE49-F238E27FC236}">
                <a16:creationId xmlns:a16="http://schemas.microsoft.com/office/drawing/2014/main" id="{7E307841-6A3A-7D85-7CCF-B377BDC45392}"/>
              </a:ext>
            </a:extLst>
          </p:cNvPr>
          <p:cNvSpPr/>
          <p:nvPr/>
        </p:nvSpPr>
        <p:spPr>
          <a:xfrm>
            <a:off x="2653639" y="2132663"/>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112" name="Stroomdiagram: Scheidingslijn 111">
            <a:extLst>
              <a:ext uri="{FF2B5EF4-FFF2-40B4-BE49-F238E27FC236}">
                <a16:creationId xmlns:a16="http://schemas.microsoft.com/office/drawing/2014/main" id="{00BD8728-99CE-0EB9-C866-EA2EE65A1943}"/>
              </a:ext>
            </a:extLst>
          </p:cNvPr>
          <p:cNvSpPr/>
          <p:nvPr/>
        </p:nvSpPr>
        <p:spPr>
          <a:xfrm>
            <a:off x="1650443" y="2146596"/>
            <a:ext cx="765530"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Tree>
    <p:extLst>
      <p:ext uri="{BB962C8B-B14F-4D97-AF65-F5344CB8AC3E}">
        <p14:creationId xmlns:p14="http://schemas.microsoft.com/office/powerpoint/2010/main" val="942892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fgeronde rechthoek 20">
            <a:extLst>
              <a:ext uri="{FF2B5EF4-FFF2-40B4-BE49-F238E27FC236}">
                <a16:creationId xmlns:a16="http://schemas.microsoft.com/office/drawing/2014/main" id="{97136A5A-19EF-FE50-1F82-ADF5E9B34A7F}"/>
              </a:ext>
            </a:extLst>
          </p:cNvPr>
          <p:cNvSpPr/>
          <p:nvPr/>
        </p:nvSpPr>
        <p:spPr>
          <a:xfrm>
            <a:off x="2810226" y="228034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38" name="Afgeronde rechthoek 20">
            <a:extLst>
              <a:ext uri="{FF2B5EF4-FFF2-40B4-BE49-F238E27FC236}">
                <a16:creationId xmlns:a16="http://schemas.microsoft.com/office/drawing/2014/main" id="{2CC80110-6F36-D32D-B48C-41803CEE2A18}"/>
              </a:ext>
            </a:extLst>
          </p:cNvPr>
          <p:cNvSpPr/>
          <p:nvPr/>
        </p:nvSpPr>
        <p:spPr>
          <a:xfrm>
            <a:off x="4080366" y="228034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39" name="Afgeronde rechthoek 20">
            <a:extLst>
              <a:ext uri="{FF2B5EF4-FFF2-40B4-BE49-F238E27FC236}">
                <a16:creationId xmlns:a16="http://schemas.microsoft.com/office/drawing/2014/main" id="{D2134D18-F92F-1389-4C9B-8513BAF90559}"/>
              </a:ext>
            </a:extLst>
          </p:cNvPr>
          <p:cNvSpPr/>
          <p:nvPr/>
        </p:nvSpPr>
        <p:spPr>
          <a:xfrm>
            <a:off x="7791894" y="226897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42" name="Afgeronde rechthoek 20">
            <a:extLst>
              <a:ext uri="{FF2B5EF4-FFF2-40B4-BE49-F238E27FC236}">
                <a16:creationId xmlns:a16="http://schemas.microsoft.com/office/drawing/2014/main" id="{2A790859-C284-900C-98B7-8D8ED8068B67}"/>
              </a:ext>
            </a:extLst>
          </p:cNvPr>
          <p:cNvSpPr/>
          <p:nvPr/>
        </p:nvSpPr>
        <p:spPr>
          <a:xfrm>
            <a:off x="1698291" y="230759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43" name="Afgeronde rechthoek 20">
            <a:extLst>
              <a:ext uri="{FF2B5EF4-FFF2-40B4-BE49-F238E27FC236}">
                <a16:creationId xmlns:a16="http://schemas.microsoft.com/office/drawing/2014/main" id="{ABB8A33A-9D3F-B1F9-4FAB-611C998657A8}"/>
              </a:ext>
            </a:extLst>
          </p:cNvPr>
          <p:cNvSpPr/>
          <p:nvPr/>
        </p:nvSpPr>
        <p:spPr>
          <a:xfrm>
            <a:off x="1683417" y="291291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52" name="Afgeronde rechthoek 20">
            <a:extLst>
              <a:ext uri="{FF2B5EF4-FFF2-40B4-BE49-F238E27FC236}">
                <a16:creationId xmlns:a16="http://schemas.microsoft.com/office/drawing/2014/main" id="{D48A8CAD-8F3F-3E6E-5149-4CDD94A8BEEF}"/>
              </a:ext>
            </a:extLst>
          </p:cNvPr>
          <p:cNvSpPr/>
          <p:nvPr/>
        </p:nvSpPr>
        <p:spPr>
          <a:xfrm>
            <a:off x="470920" y="403453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4" name="Ovaal 3">
            <a:extLst>
              <a:ext uri="{FF2B5EF4-FFF2-40B4-BE49-F238E27FC236}">
                <a16:creationId xmlns:a16="http://schemas.microsoft.com/office/drawing/2014/main" id="{EB12B6DF-9F38-497D-4EC1-302920D094CC}"/>
              </a:ext>
            </a:extLst>
          </p:cNvPr>
          <p:cNvSpPr/>
          <p:nvPr/>
        </p:nvSpPr>
        <p:spPr>
          <a:xfrm>
            <a:off x="1298920" y="754896"/>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a:t>
            </a: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.C. Bedrijfscontinuïteit en compliance borgen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 </a:t>
            </a: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6" name="Tekstvak 5">
            <a:extLst>
              <a:ext uri="{FF2B5EF4-FFF2-40B4-BE49-F238E27FC236}">
                <a16:creationId xmlns:a16="http://schemas.microsoft.com/office/drawing/2014/main" id="{2677E49C-83AC-4A99-AE7C-A1DAC7FADDCB}"/>
              </a:ext>
            </a:extLst>
          </p:cNvPr>
          <p:cNvSpPr txBox="1"/>
          <p:nvPr/>
        </p:nvSpPr>
        <p:spPr>
          <a:xfrm>
            <a:off x="1660244" y="749954"/>
            <a:ext cx="2526654" cy="215444"/>
          </a:xfrm>
          <a:prstGeom prst="rect">
            <a:avLst/>
          </a:prstGeom>
          <a:noFill/>
        </p:spPr>
        <p:txBody>
          <a:bodyPr wrap="none" rtlCol="0">
            <a:spAutoFit/>
          </a:bodyPr>
          <a:lstStyle/>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41" name="Ovaal 40">
            <a:extLst>
              <a:ext uri="{FF2B5EF4-FFF2-40B4-BE49-F238E27FC236}">
                <a16:creationId xmlns:a16="http://schemas.microsoft.com/office/drawing/2014/main" id="{10B589ED-3C9A-4C81-AEDD-5B138142E65D}"/>
              </a:ext>
            </a:extLst>
          </p:cNvPr>
          <p:cNvSpPr/>
          <p:nvPr/>
        </p:nvSpPr>
        <p:spPr>
          <a:xfrm>
            <a:off x="1469501" y="755657"/>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2" name="Ovaal 1">
            <a:extLst>
              <a:ext uri="{FF2B5EF4-FFF2-40B4-BE49-F238E27FC236}">
                <a16:creationId xmlns:a16="http://schemas.microsoft.com/office/drawing/2014/main" id="{7CA5CC35-4303-CCC9-113E-23EF75F1131B}"/>
              </a:ext>
            </a:extLst>
          </p:cNvPr>
          <p:cNvSpPr/>
          <p:nvPr/>
        </p:nvSpPr>
        <p:spPr>
          <a:xfrm>
            <a:off x="1298920" y="411507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5" name="Ovaal 4">
            <a:extLst>
              <a:ext uri="{FF2B5EF4-FFF2-40B4-BE49-F238E27FC236}">
                <a16:creationId xmlns:a16="http://schemas.microsoft.com/office/drawing/2014/main" id="{5583BB5C-66EC-86E6-2515-6F5B99C0126C}"/>
              </a:ext>
            </a:extLst>
          </p:cNvPr>
          <p:cNvSpPr/>
          <p:nvPr/>
        </p:nvSpPr>
        <p:spPr>
          <a:xfrm>
            <a:off x="2478722"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7" name="Ovaal 6">
            <a:extLst>
              <a:ext uri="{FF2B5EF4-FFF2-40B4-BE49-F238E27FC236}">
                <a16:creationId xmlns:a16="http://schemas.microsoft.com/office/drawing/2014/main" id="{088D38C9-A912-AB30-279C-1FC924072641}"/>
              </a:ext>
            </a:extLst>
          </p:cNvPr>
          <p:cNvSpPr/>
          <p:nvPr/>
        </p:nvSpPr>
        <p:spPr>
          <a:xfrm>
            <a:off x="2478722" y="293796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8" name="Rechte verbindingslijn 7">
            <a:extLst>
              <a:ext uri="{FF2B5EF4-FFF2-40B4-BE49-F238E27FC236}">
                <a16:creationId xmlns:a16="http://schemas.microsoft.com/office/drawing/2014/main" id="{66B8183C-83E0-97B8-ACF5-996F069A41FA}"/>
              </a:ext>
            </a:extLst>
          </p:cNvPr>
          <p:cNvCxnSpPr>
            <a:cxnSpLocks/>
            <a:stCxn id="7" idx="0"/>
            <a:endCxn id="5" idx="4"/>
          </p:cNvCxnSpPr>
          <p:nvPr/>
        </p:nvCxnSpPr>
        <p:spPr>
          <a:xfrm flipV="1">
            <a:off x="2585254" y="2389141"/>
            <a:ext cx="0" cy="548821"/>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0" name="Ovaal 9">
            <a:extLst>
              <a:ext uri="{FF2B5EF4-FFF2-40B4-BE49-F238E27FC236}">
                <a16:creationId xmlns:a16="http://schemas.microsoft.com/office/drawing/2014/main" id="{233E78A4-0486-48BB-3B3D-3D5A89657DFF}"/>
              </a:ext>
            </a:extLst>
          </p:cNvPr>
          <p:cNvSpPr/>
          <p:nvPr/>
        </p:nvSpPr>
        <p:spPr>
          <a:xfrm>
            <a:off x="2751044"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1" name="Ovaal 10">
            <a:extLst>
              <a:ext uri="{FF2B5EF4-FFF2-40B4-BE49-F238E27FC236}">
                <a16:creationId xmlns:a16="http://schemas.microsoft.com/office/drawing/2014/main" id="{EE7B6E89-7B81-EEB0-56FC-A03161BD1C61}"/>
              </a:ext>
            </a:extLst>
          </p:cNvPr>
          <p:cNvSpPr/>
          <p:nvPr/>
        </p:nvSpPr>
        <p:spPr>
          <a:xfrm>
            <a:off x="3973834"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2" name="Ovaal 11">
            <a:extLst>
              <a:ext uri="{FF2B5EF4-FFF2-40B4-BE49-F238E27FC236}">
                <a16:creationId xmlns:a16="http://schemas.microsoft.com/office/drawing/2014/main" id="{01EF393B-2F70-C706-30E7-D8EDCB660EAC}"/>
              </a:ext>
            </a:extLst>
          </p:cNvPr>
          <p:cNvSpPr/>
          <p:nvPr/>
        </p:nvSpPr>
        <p:spPr>
          <a:xfrm>
            <a:off x="7693472" y="217223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13" name="Rechte verbindingslijn 12">
            <a:extLst>
              <a:ext uri="{FF2B5EF4-FFF2-40B4-BE49-F238E27FC236}">
                <a16:creationId xmlns:a16="http://schemas.microsoft.com/office/drawing/2014/main" id="{B38097A5-5F39-CFD0-EC94-EDE2F6E813C9}"/>
              </a:ext>
            </a:extLst>
          </p:cNvPr>
          <p:cNvCxnSpPr>
            <a:cxnSpLocks/>
            <a:stCxn id="2" idx="0"/>
            <a:endCxn id="4" idx="4"/>
          </p:cNvCxnSpPr>
          <p:nvPr/>
        </p:nvCxnSpPr>
        <p:spPr>
          <a:xfrm flipV="1">
            <a:off x="1405452" y="971798"/>
            <a:ext cx="0" cy="3143281"/>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560DBEA4-1B25-3791-9F1C-BF5C89416922}"/>
              </a:ext>
            </a:extLst>
          </p:cNvPr>
          <p:cNvCxnSpPr>
            <a:cxnSpLocks/>
            <a:stCxn id="2" idx="0"/>
            <a:endCxn id="5" idx="3"/>
          </p:cNvCxnSpPr>
          <p:nvPr/>
        </p:nvCxnSpPr>
        <p:spPr>
          <a:xfrm flipV="1">
            <a:off x="1405452" y="2357376"/>
            <a:ext cx="1104473" cy="1757703"/>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AFEBBE78-0F33-405C-4633-2E8C4FCC3CF6}"/>
              </a:ext>
            </a:extLst>
          </p:cNvPr>
          <p:cNvCxnSpPr>
            <a:cxnSpLocks/>
            <a:stCxn id="10" idx="2"/>
            <a:endCxn id="5" idx="6"/>
          </p:cNvCxnSpPr>
          <p:nvPr/>
        </p:nvCxnSpPr>
        <p:spPr>
          <a:xfrm flipH="1">
            <a:off x="2691786" y="2280690"/>
            <a:ext cx="59258"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61FE0C34-5197-F746-0861-0C392B6410B8}"/>
              </a:ext>
            </a:extLst>
          </p:cNvPr>
          <p:cNvCxnSpPr>
            <a:cxnSpLocks/>
            <a:stCxn id="11" idx="2"/>
            <a:endCxn id="10" idx="6"/>
          </p:cNvCxnSpPr>
          <p:nvPr/>
        </p:nvCxnSpPr>
        <p:spPr>
          <a:xfrm flipH="1">
            <a:off x="2964108" y="2280690"/>
            <a:ext cx="1009726"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22A65BBE-E110-45B4-EB22-2100E01B31E1}"/>
              </a:ext>
            </a:extLst>
          </p:cNvPr>
          <p:cNvCxnSpPr>
            <a:cxnSpLocks/>
            <a:stCxn id="12" idx="2"/>
            <a:endCxn id="11" idx="6"/>
          </p:cNvCxnSpPr>
          <p:nvPr/>
        </p:nvCxnSpPr>
        <p:spPr>
          <a:xfrm flipH="1">
            <a:off x="4186898" y="2280690"/>
            <a:ext cx="3506574" cy="0"/>
          </a:xfrm>
          <a:prstGeom prst="line">
            <a:avLst/>
          </a:prstGeom>
          <a:ln w="85725">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1975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al 16">
            <a:extLst>
              <a:ext uri="{FF2B5EF4-FFF2-40B4-BE49-F238E27FC236}">
                <a16:creationId xmlns:a16="http://schemas.microsoft.com/office/drawing/2014/main" id="{CA634CFD-EE70-E42A-AA39-F8D1E49AF15A}"/>
              </a:ext>
            </a:extLst>
          </p:cNvPr>
          <p:cNvSpPr/>
          <p:nvPr/>
        </p:nvSpPr>
        <p:spPr>
          <a:xfrm>
            <a:off x="1707804" y="2147074"/>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8" name="Ovaal 17">
            <a:extLst>
              <a:ext uri="{FF2B5EF4-FFF2-40B4-BE49-F238E27FC236}">
                <a16:creationId xmlns:a16="http://schemas.microsoft.com/office/drawing/2014/main" id="{B5548B08-DBA1-0653-7F5C-E3F1017E9B5F}"/>
              </a:ext>
            </a:extLst>
          </p:cNvPr>
          <p:cNvSpPr/>
          <p:nvPr/>
        </p:nvSpPr>
        <p:spPr>
          <a:xfrm>
            <a:off x="2102484" y="2143619"/>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9" name="Ovaal 18">
            <a:extLst>
              <a:ext uri="{FF2B5EF4-FFF2-40B4-BE49-F238E27FC236}">
                <a16:creationId xmlns:a16="http://schemas.microsoft.com/office/drawing/2014/main" id="{045EF4C0-5781-A5B9-D275-371F13F30C51}"/>
              </a:ext>
            </a:extLst>
          </p:cNvPr>
          <p:cNvSpPr/>
          <p:nvPr/>
        </p:nvSpPr>
        <p:spPr>
          <a:xfrm>
            <a:off x="2761482"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0" name="Ovaal 19">
            <a:extLst>
              <a:ext uri="{FF2B5EF4-FFF2-40B4-BE49-F238E27FC236}">
                <a16:creationId xmlns:a16="http://schemas.microsoft.com/office/drawing/2014/main" id="{F32677C1-A47B-8AE6-248E-1FF8D8260F64}"/>
              </a:ext>
            </a:extLst>
          </p:cNvPr>
          <p:cNvSpPr/>
          <p:nvPr/>
        </p:nvSpPr>
        <p:spPr>
          <a:xfrm>
            <a:off x="3632698"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1" name="Ovaal 20">
            <a:extLst>
              <a:ext uri="{FF2B5EF4-FFF2-40B4-BE49-F238E27FC236}">
                <a16:creationId xmlns:a16="http://schemas.microsoft.com/office/drawing/2014/main" id="{BC0AAC4B-1FC5-6E89-0F86-E45780042D80}"/>
              </a:ext>
            </a:extLst>
          </p:cNvPr>
          <p:cNvSpPr/>
          <p:nvPr/>
        </p:nvSpPr>
        <p:spPr>
          <a:xfrm>
            <a:off x="4217641" y="2131500"/>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2" name="Afgeronde rechthoek 20">
            <a:extLst>
              <a:ext uri="{FF2B5EF4-FFF2-40B4-BE49-F238E27FC236}">
                <a16:creationId xmlns:a16="http://schemas.microsoft.com/office/drawing/2014/main" id="{43ECB03C-F0A8-717A-D7C8-AE4CE22F6892}"/>
              </a:ext>
            </a:extLst>
          </p:cNvPr>
          <p:cNvSpPr/>
          <p:nvPr/>
        </p:nvSpPr>
        <p:spPr>
          <a:xfrm>
            <a:off x="2579912" y="2340224"/>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3" name="Afgeronde rechthoek 20">
            <a:extLst>
              <a:ext uri="{FF2B5EF4-FFF2-40B4-BE49-F238E27FC236}">
                <a16:creationId xmlns:a16="http://schemas.microsoft.com/office/drawing/2014/main" id="{01563BB1-DE6E-5E63-1628-263755130448}"/>
              </a:ext>
            </a:extLst>
          </p:cNvPr>
          <p:cNvSpPr/>
          <p:nvPr/>
        </p:nvSpPr>
        <p:spPr>
          <a:xfrm>
            <a:off x="3440644" y="2340000"/>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4" name="Afgeronde rechthoek 20">
            <a:extLst>
              <a:ext uri="{FF2B5EF4-FFF2-40B4-BE49-F238E27FC236}">
                <a16:creationId xmlns:a16="http://schemas.microsoft.com/office/drawing/2014/main" id="{F8649568-D2C9-2560-423D-E53C0E0B6DD8}"/>
              </a:ext>
            </a:extLst>
          </p:cNvPr>
          <p:cNvSpPr/>
          <p:nvPr/>
        </p:nvSpPr>
        <p:spPr>
          <a:xfrm>
            <a:off x="3910173" y="179389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5" name="Afgeronde rechthoek 20">
            <a:extLst>
              <a:ext uri="{FF2B5EF4-FFF2-40B4-BE49-F238E27FC236}">
                <a16:creationId xmlns:a16="http://schemas.microsoft.com/office/drawing/2014/main" id="{68F0C71E-1A67-9AA2-3E38-102167ACE6A3}"/>
              </a:ext>
            </a:extLst>
          </p:cNvPr>
          <p:cNvSpPr/>
          <p:nvPr/>
        </p:nvSpPr>
        <p:spPr>
          <a:xfrm>
            <a:off x="1608705" y="181330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6" name="Afgeronde rechthoek 20">
            <a:extLst>
              <a:ext uri="{FF2B5EF4-FFF2-40B4-BE49-F238E27FC236}">
                <a16:creationId xmlns:a16="http://schemas.microsoft.com/office/drawing/2014/main" id="{4FD8F3D9-B1D6-EA90-B241-301B3C77C542}"/>
              </a:ext>
            </a:extLst>
          </p:cNvPr>
          <p:cNvSpPr/>
          <p:nvPr/>
        </p:nvSpPr>
        <p:spPr>
          <a:xfrm>
            <a:off x="1605811" y="235587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25881" y="419490"/>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E.C. Bedrijfscontinuïteit en compliance borgen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137" name="Tekstvak 136">
            <a:extLst>
              <a:ext uri="{FF2B5EF4-FFF2-40B4-BE49-F238E27FC236}">
                <a16:creationId xmlns:a16="http://schemas.microsoft.com/office/drawing/2014/main" id="{90F484DB-5037-43FD-9FD6-2420CF6EC4B3}"/>
              </a:ext>
            </a:extLst>
          </p:cNvPr>
          <p:cNvSpPr txBox="1"/>
          <p:nvPr/>
        </p:nvSpPr>
        <p:spPr>
          <a:xfrm>
            <a:off x="2315548" y="763608"/>
            <a:ext cx="2541080" cy="215444"/>
          </a:xfrm>
          <a:prstGeom prst="rect">
            <a:avLst/>
          </a:prstGeom>
          <a:noFill/>
        </p:spPr>
        <p:txBody>
          <a:bodyPr wrap="none" rtlCol="0">
            <a:spAutoFit/>
          </a:bodyPr>
          <a:lstStyle/>
          <a:p>
            <a:r>
              <a:rPr lang="nl-NL" sz="800" b="1">
                <a:solidFill>
                  <a:schemeClr val="tx1">
                    <a:lumMod val="50000"/>
                  </a:schemeClr>
                </a:solidFill>
                <a:latin typeface="Microsoft JhengHei Light"/>
              </a:rPr>
              <a:t>C.3.3 </a:t>
            </a:r>
            <a:r>
              <a:rPr lang="nl-NL" sz="800" b="1" kern="0">
                <a:solidFill>
                  <a:schemeClr val="tx1">
                    <a:lumMod val="50000"/>
                  </a:schemeClr>
                </a:solidFill>
                <a:latin typeface="Microsoft JhengHei Light"/>
              </a:rPr>
              <a:t>Energienetrichtlijnen en -patronen vaststellen</a:t>
            </a:r>
            <a:endParaRPr lang="nl-NL"/>
          </a:p>
        </p:txBody>
      </p:sp>
      <p:sp>
        <p:nvSpPr>
          <p:cNvPr id="53" name="Ovaal 52">
            <a:extLst>
              <a:ext uri="{FF2B5EF4-FFF2-40B4-BE49-F238E27FC236}">
                <a16:creationId xmlns:a16="http://schemas.microsoft.com/office/drawing/2014/main" id="{506C3558-35DF-4693-A4C4-7D244681244A}"/>
              </a:ext>
            </a:extLst>
          </p:cNvPr>
          <p:cNvSpPr/>
          <p:nvPr/>
        </p:nvSpPr>
        <p:spPr>
          <a:xfrm>
            <a:off x="1889420" y="76317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39" name="Ovaal 138">
            <a:extLst>
              <a:ext uri="{FF2B5EF4-FFF2-40B4-BE49-F238E27FC236}">
                <a16:creationId xmlns:a16="http://schemas.microsoft.com/office/drawing/2014/main" id="{9F50BA6B-5D44-49DC-A3E1-CC0F4CDE2F89}"/>
              </a:ext>
            </a:extLst>
          </p:cNvPr>
          <p:cNvSpPr/>
          <p:nvPr/>
        </p:nvSpPr>
        <p:spPr>
          <a:xfrm>
            <a:off x="2102484" y="766618"/>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7" name="Afgeronde rechthoek 20">
            <a:extLst>
              <a:ext uri="{FF2B5EF4-FFF2-40B4-BE49-F238E27FC236}">
                <a16:creationId xmlns:a16="http://schemas.microsoft.com/office/drawing/2014/main" id="{D26A5B82-657D-E818-B02D-518ACA3FAE2B}"/>
              </a:ext>
            </a:extLst>
          </p:cNvPr>
          <p:cNvSpPr/>
          <p:nvPr/>
        </p:nvSpPr>
        <p:spPr>
          <a:xfrm>
            <a:off x="330432" y="4003027"/>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8" name="Ovaal 7">
            <a:extLst>
              <a:ext uri="{FF2B5EF4-FFF2-40B4-BE49-F238E27FC236}">
                <a16:creationId xmlns:a16="http://schemas.microsoft.com/office/drawing/2014/main" id="{EE961B23-FFCC-DD18-84BC-3980099937E7}"/>
              </a:ext>
            </a:extLst>
          </p:cNvPr>
          <p:cNvSpPr/>
          <p:nvPr/>
        </p:nvSpPr>
        <p:spPr>
          <a:xfrm>
            <a:off x="1132167" y="4083576"/>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10" name="Rechte verbindingslijn 9">
            <a:extLst>
              <a:ext uri="{FF2B5EF4-FFF2-40B4-BE49-F238E27FC236}">
                <a16:creationId xmlns:a16="http://schemas.microsoft.com/office/drawing/2014/main" id="{F83E053F-20C7-BF23-2F23-9D50D33CE2EA}"/>
              </a:ext>
            </a:extLst>
          </p:cNvPr>
          <p:cNvCxnSpPr>
            <a:cxnSpLocks/>
          </p:cNvCxnSpPr>
          <p:nvPr/>
        </p:nvCxnSpPr>
        <p:spPr>
          <a:xfrm flipV="1">
            <a:off x="2361571" y="2252070"/>
            <a:ext cx="322771" cy="140"/>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695538D9-5363-C30D-78DF-B9C5115B7812}"/>
              </a:ext>
            </a:extLst>
          </p:cNvPr>
          <p:cNvCxnSpPr>
            <a:cxnSpLocks/>
            <a:stCxn id="8" idx="0"/>
          </p:cNvCxnSpPr>
          <p:nvPr/>
        </p:nvCxnSpPr>
        <p:spPr>
          <a:xfrm flipV="1">
            <a:off x="1238699" y="1458930"/>
            <a:ext cx="4283" cy="2624646"/>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2F2D00AA-2944-7329-1686-6344FAF3F9CB}"/>
              </a:ext>
            </a:extLst>
          </p:cNvPr>
          <p:cNvCxnSpPr>
            <a:cxnSpLocks/>
            <a:endCxn id="53" idx="3"/>
          </p:cNvCxnSpPr>
          <p:nvPr/>
        </p:nvCxnSpPr>
        <p:spPr>
          <a:xfrm flipV="1">
            <a:off x="1242982" y="948315"/>
            <a:ext cx="677641" cy="546575"/>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CCCD968D-392F-2E21-3466-F2D96F52E708}"/>
              </a:ext>
            </a:extLst>
          </p:cNvPr>
          <p:cNvCxnSpPr>
            <a:cxnSpLocks/>
          </p:cNvCxnSpPr>
          <p:nvPr/>
        </p:nvCxnSpPr>
        <p:spPr>
          <a:xfrm flipV="1">
            <a:off x="1224563" y="2331972"/>
            <a:ext cx="457724" cy="335636"/>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14" name="Stroomdiagram: Scheidingslijn 13">
            <a:extLst>
              <a:ext uri="{FF2B5EF4-FFF2-40B4-BE49-F238E27FC236}">
                <a16:creationId xmlns:a16="http://schemas.microsoft.com/office/drawing/2014/main" id="{C7403CBA-B6BE-8081-B772-F7D656388565}"/>
              </a:ext>
            </a:extLst>
          </p:cNvPr>
          <p:cNvSpPr/>
          <p:nvPr/>
        </p:nvSpPr>
        <p:spPr>
          <a:xfrm>
            <a:off x="2653639" y="2132663"/>
            <a:ext cx="2221719"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5" name="Stroomdiagram: Scheidingslijn 14">
            <a:extLst>
              <a:ext uri="{FF2B5EF4-FFF2-40B4-BE49-F238E27FC236}">
                <a16:creationId xmlns:a16="http://schemas.microsoft.com/office/drawing/2014/main" id="{F2230DD6-D516-CC61-91A5-392E5D68644C}"/>
              </a:ext>
            </a:extLst>
          </p:cNvPr>
          <p:cNvSpPr/>
          <p:nvPr/>
        </p:nvSpPr>
        <p:spPr>
          <a:xfrm>
            <a:off x="1650443" y="2146596"/>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Tree>
    <p:extLst>
      <p:ext uri="{BB962C8B-B14F-4D97-AF65-F5344CB8AC3E}">
        <p14:creationId xmlns:p14="http://schemas.microsoft.com/office/powerpoint/2010/main" val="4154161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fgeronde rechthoek 20">
            <a:extLst>
              <a:ext uri="{FF2B5EF4-FFF2-40B4-BE49-F238E27FC236}">
                <a16:creationId xmlns:a16="http://schemas.microsoft.com/office/drawing/2014/main" id="{48F6D022-3EDC-9F0F-F476-12AC7226B85C}"/>
              </a:ext>
            </a:extLst>
          </p:cNvPr>
          <p:cNvSpPr/>
          <p:nvPr/>
        </p:nvSpPr>
        <p:spPr>
          <a:xfrm>
            <a:off x="1582475" y="230521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37" name="Afgeronde rechthoek 20">
            <a:extLst>
              <a:ext uri="{FF2B5EF4-FFF2-40B4-BE49-F238E27FC236}">
                <a16:creationId xmlns:a16="http://schemas.microsoft.com/office/drawing/2014/main" id="{9597202D-9D40-DDC7-1657-247DB37BC787}"/>
              </a:ext>
            </a:extLst>
          </p:cNvPr>
          <p:cNvSpPr/>
          <p:nvPr/>
        </p:nvSpPr>
        <p:spPr>
          <a:xfrm>
            <a:off x="2818351" y="341082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Medewerkers behouden</a:t>
            </a:r>
          </a:p>
        </p:txBody>
      </p:sp>
      <p:sp>
        <p:nvSpPr>
          <p:cNvPr id="38" name="Afgeronde rechthoek 20">
            <a:extLst>
              <a:ext uri="{FF2B5EF4-FFF2-40B4-BE49-F238E27FC236}">
                <a16:creationId xmlns:a16="http://schemas.microsoft.com/office/drawing/2014/main" id="{A05B0218-A2F4-FDEB-C302-0239BDE88359}"/>
              </a:ext>
            </a:extLst>
          </p:cNvPr>
          <p:cNvSpPr/>
          <p:nvPr/>
        </p:nvSpPr>
        <p:spPr>
          <a:xfrm>
            <a:off x="2818351" y="397077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Medewerkers ontwikkelen</a:t>
            </a:r>
          </a:p>
        </p:txBody>
      </p:sp>
      <p:sp>
        <p:nvSpPr>
          <p:cNvPr id="39" name="Afgeronde rechthoek 20">
            <a:extLst>
              <a:ext uri="{FF2B5EF4-FFF2-40B4-BE49-F238E27FC236}">
                <a16:creationId xmlns:a16="http://schemas.microsoft.com/office/drawing/2014/main" id="{8C70204A-75BB-426C-43C6-D247618816BF}"/>
              </a:ext>
            </a:extLst>
          </p:cNvPr>
          <p:cNvSpPr/>
          <p:nvPr/>
        </p:nvSpPr>
        <p:spPr>
          <a:xfrm>
            <a:off x="4052669" y="3410820"/>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Digitale producten leveren</a:t>
            </a:r>
          </a:p>
        </p:txBody>
      </p:sp>
      <p:sp>
        <p:nvSpPr>
          <p:cNvPr id="40" name="Afgeronde rechthoek 20">
            <a:extLst>
              <a:ext uri="{FF2B5EF4-FFF2-40B4-BE49-F238E27FC236}">
                <a16:creationId xmlns:a16="http://schemas.microsoft.com/office/drawing/2014/main" id="{C06CC3B6-73A4-24FD-22E2-31E783383CE0}"/>
              </a:ext>
            </a:extLst>
          </p:cNvPr>
          <p:cNvSpPr/>
          <p:nvPr/>
        </p:nvSpPr>
        <p:spPr>
          <a:xfrm>
            <a:off x="4052669" y="397077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Digitale producten exploiteren</a:t>
            </a:r>
          </a:p>
        </p:txBody>
      </p:sp>
      <p:sp>
        <p:nvSpPr>
          <p:cNvPr id="41" name="Afgeronde rechthoek 20">
            <a:extLst>
              <a:ext uri="{FF2B5EF4-FFF2-40B4-BE49-F238E27FC236}">
                <a16:creationId xmlns:a16="http://schemas.microsoft.com/office/drawing/2014/main" id="{C9B0CA98-2B8F-95EF-6325-FA74B0D8A5AD}"/>
              </a:ext>
            </a:extLst>
          </p:cNvPr>
          <p:cNvSpPr/>
          <p:nvPr/>
        </p:nvSpPr>
        <p:spPr>
          <a:xfrm>
            <a:off x="5277753" y="284420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42" name="Afgeronde rechthoek 20">
            <a:extLst>
              <a:ext uri="{FF2B5EF4-FFF2-40B4-BE49-F238E27FC236}">
                <a16:creationId xmlns:a16="http://schemas.microsoft.com/office/drawing/2014/main" id="{BB983FE6-3FB2-9241-D3CC-64A4AFE37014}"/>
              </a:ext>
            </a:extLst>
          </p:cNvPr>
          <p:cNvSpPr/>
          <p:nvPr/>
        </p:nvSpPr>
        <p:spPr>
          <a:xfrm>
            <a:off x="6532033" y="283039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Faciliteiten beschikbaarstellen</a:t>
            </a:r>
          </a:p>
        </p:txBody>
      </p:sp>
      <p:sp>
        <p:nvSpPr>
          <p:cNvPr id="43" name="Afgeronde rechthoek 20">
            <a:extLst>
              <a:ext uri="{FF2B5EF4-FFF2-40B4-BE49-F238E27FC236}">
                <a16:creationId xmlns:a16="http://schemas.microsoft.com/office/drawing/2014/main" id="{7EEEE656-E249-04F2-C1EB-A497779EF058}"/>
              </a:ext>
            </a:extLst>
          </p:cNvPr>
          <p:cNvSpPr/>
          <p:nvPr/>
        </p:nvSpPr>
        <p:spPr>
          <a:xfrm>
            <a:off x="7803672" y="336939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42034"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E.D. Beschikbaar maken en houden van inzetbare medewerkers</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011690B2-BBDA-3E9F-DEA2-D28CF887AA54}"/>
              </a:ext>
            </a:extLst>
          </p:cNvPr>
          <p:cNvSpPr/>
          <p:nvPr/>
        </p:nvSpPr>
        <p:spPr>
          <a:xfrm>
            <a:off x="2711819" y="353930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B6CCC6E6-7CF6-E004-185B-B54D813B3714}"/>
              </a:ext>
            </a:extLst>
          </p:cNvPr>
          <p:cNvSpPr/>
          <p:nvPr/>
        </p:nvSpPr>
        <p:spPr>
          <a:xfrm>
            <a:off x="2511597" y="246329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5" name="Ovaal 4">
            <a:extLst>
              <a:ext uri="{FF2B5EF4-FFF2-40B4-BE49-F238E27FC236}">
                <a16:creationId xmlns:a16="http://schemas.microsoft.com/office/drawing/2014/main" id="{EB36734B-DB74-3A83-B5A1-F3E60FC8B4CF}"/>
              </a:ext>
            </a:extLst>
          </p:cNvPr>
          <p:cNvSpPr/>
          <p:nvPr/>
        </p:nvSpPr>
        <p:spPr>
          <a:xfrm>
            <a:off x="3955154" y="354530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6" name="Ovaal 5">
            <a:extLst>
              <a:ext uri="{FF2B5EF4-FFF2-40B4-BE49-F238E27FC236}">
                <a16:creationId xmlns:a16="http://schemas.microsoft.com/office/drawing/2014/main" id="{9FD8B5B9-FA09-2F7B-ADD3-293F0044E14C}"/>
              </a:ext>
            </a:extLst>
          </p:cNvPr>
          <p:cNvSpPr/>
          <p:nvPr/>
        </p:nvSpPr>
        <p:spPr>
          <a:xfrm>
            <a:off x="3955154" y="41538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7" name="Ovaal 6">
            <a:extLst>
              <a:ext uri="{FF2B5EF4-FFF2-40B4-BE49-F238E27FC236}">
                <a16:creationId xmlns:a16="http://schemas.microsoft.com/office/drawing/2014/main" id="{143982D2-8657-4723-AC2D-B6BE63453D8D}"/>
              </a:ext>
            </a:extLst>
          </p:cNvPr>
          <p:cNvSpPr/>
          <p:nvPr/>
        </p:nvSpPr>
        <p:spPr>
          <a:xfrm>
            <a:off x="7654545" y="3511648"/>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8" name="Ovaal 7">
            <a:extLst>
              <a:ext uri="{FF2B5EF4-FFF2-40B4-BE49-F238E27FC236}">
                <a16:creationId xmlns:a16="http://schemas.microsoft.com/office/drawing/2014/main" id="{0EA7EC8D-AE70-7BF5-009B-E6584DBCDFC6}"/>
              </a:ext>
            </a:extLst>
          </p:cNvPr>
          <p:cNvSpPr/>
          <p:nvPr/>
        </p:nvSpPr>
        <p:spPr>
          <a:xfrm>
            <a:off x="6380549" y="27481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chemeClr val="tx1"/>
                </a:solidFill>
                <a:latin typeface="Arial"/>
              </a:rPr>
              <a:t>2</a:t>
            </a:r>
            <a:endParaRPr kumimoji="0" lang="nl-NL" sz="900" b="0" i="0" u="none" strike="noStrike" kern="1200" cap="none" spc="0" normalizeH="0" baseline="0" noProof="0">
              <a:ln>
                <a:noFill/>
              </a:ln>
              <a:solidFill>
                <a:schemeClr val="tx1"/>
              </a:solidFill>
              <a:effectLst/>
              <a:uLnTx/>
              <a:uFillTx/>
              <a:latin typeface="Arial"/>
              <a:ea typeface="+mn-ea"/>
              <a:cs typeface="+mn-cs"/>
            </a:endParaRPr>
          </a:p>
        </p:txBody>
      </p:sp>
      <p:sp>
        <p:nvSpPr>
          <p:cNvPr id="9" name="Ovaal 8">
            <a:extLst>
              <a:ext uri="{FF2B5EF4-FFF2-40B4-BE49-F238E27FC236}">
                <a16:creationId xmlns:a16="http://schemas.microsoft.com/office/drawing/2014/main" id="{E7020A7C-329F-FC76-E815-71CD50542648}"/>
              </a:ext>
            </a:extLst>
          </p:cNvPr>
          <p:cNvSpPr/>
          <p:nvPr/>
        </p:nvSpPr>
        <p:spPr>
          <a:xfrm>
            <a:off x="5156993" y="274810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10" name="Ovaal 9">
            <a:extLst>
              <a:ext uri="{FF2B5EF4-FFF2-40B4-BE49-F238E27FC236}">
                <a16:creationId xmlns:a16="http://schemas.microsoft.com/office/drawing/2014/main" id="{00AF0AA8-D20E-F4D2-DD68-059923093CD7}"/>
              </a:ext>
            </a:extLst>
          </p:cNvPr>
          <p:cNvSpPr/>
          <p:nvPr/>
        </p:nvSpPr>
        <p:spPr>
          <a:xfrm>
            <a:off x="2711819" y="409423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cxnSp>
        <p:nvCxnSpPr>
          <p:cNvPr id="11" name="Rechte verbindingslijn 10">
            <a:extLst>
              <a:ext uri="{FF2B5EF4-FFF2-40B4-BE49-F238E27FC236}">
                <a16:creationId xmlns:a16="http://schemas.microsoft.com/office/drawing/2014/main" id="{4FBEA629-A789-8E05-BB67-25D82174FD70}"/>
              </a:ext>
            </a:extLst>
          </p:cNvPr>
          <p:cNvCxnSpPr>
            <a:cxnSpLocks/>
            <a:stCxn id="2" idx="0"/>
            <a:endCxn id="4" idx="4"/>
          </p:cNvCxnSpPr>
          <p:nvPr/>
        </p:nvCxnSpPr>
        <p:spPr>
          <a:xfrm flipH="1" flipV="1">
            <a:off x="2618129" y="2680201"/>
            <a:ext cx="200222" cy="85910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3AFAE341-296C-8F71-C335-6D55439A400C}"/>
              </a:ext>
            </a:extLst>
          </p:cNvPr>
          <p:cNvCxnSpPr>
            <a:cxnSpLocks/>
            <a:stCxn id="10" idx="0"/>
            <a:endCxn id="2" idx="4"/>
          </p:cNvCxnSpPr>
          <p:nvPr/>
        </p:nvCxnSpPr>
        <p:spPr>
          <a:xfrm flipV="1">
            <a:off x="2818351" y="3756203"/>
            <a:ext cx="0" cy="3380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13BB4711-E094-F423-F004-61DB986C9389}"/>
              </a:ext>
            </a:extLst>
          </p:cNvPr>
          <p:cNvCxnSpPr>
            <a:cxnSpLocks/>
            <a:stCxn id="5" idx="2"/>
            <a:endCxn id="2" idx="6"/>
          </p:cNvCxnSpPr>
          <p:nvPr/>
        </p:nvCxnSpPr>
        <p:spPr>
          <a:xfrm flipH="1" flipV="1">
            <a:off x="2924883" y="3647752"/>
            <a:ext cx="1030271" cy="6005"/>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A06F163C-EA30-1B24-FE14-F08CCA781731}"/>
              </a:ext>
            </a:extLst>
          </p:cNvPr>
          <p:cNvCxnSpPr>
            <a:cxnSpLocks/>
            <a:stCxn id="5" idx="7"/>
            <a:endCxn id="9" idx="3"/>
          </p:cNvCxnSpPr>
          <p:nvPr/>
        </p:nvCxnSpPr>
        <p:spPr>
          <a:xfrm flipV="1">
            <a:off x="4137015" y="2933239"/>
            <a:ext cx="1051181" cy="643832"/>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9B2A0DA7-4F45-5EF1-62A7-6968EAF2692F}"/>
              </a:ext>
            </a:extLst>
          </p:cNvPr>
          <p:cNvCxnSpPr>
            <a:cxnSpLocks/>
            <a:stCxn id="9" idx="6"/>
            <a:endCxn id="8" idx="2"/>
          </p:cNvCxnSpPr>
          <p:nvPr/>
        </p:nvCxnSpPr>
        <p:spPr>
          <a:xfrm>
            <a:off x="5370057" y="2856553"/>
            <a:ext cx="1010492"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FBDE1786-F13C-DC10-95FE-D6A3AFC5D13E}"/>
              </a:ext>
            </a:extLst>
          </p:cNvPr>
          <p:cNvCxnSpPr>
            <a:cxnSpLocks/>
            <a:stCxn id="7" idx="1"/>
            <a:endCxn id="8" idx="5"/>
          </p:cNvCxnSpPr>
          <p:nvPr/>
        </p:nvCxnSpPr>
        <p:spPr>
          <a:xfrm flipH="1" flipV="1">
            <a:off x="6562410" y="2933239"/>
            <a:ext cx="1123338" cy="610174"/>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004EBC55-760A-A34F-44E9-6504B7E2735C}"/>
              </a:ext>
            </a:extLst>
          </p:cNvPr>
          <p:cNvCxnSpPr>
            <a:cxnSpLocks/>
            <a:stCxn id="6" idx="0"/>
            <a:endCxn id="5" idx="4"/>
          </p:cNvCxnSpPr>
          <p:nvPr/>
        </p:nvCxnSpPr>
        <p:spPr>
          <a:xfrm flipV="1">
            <a:off x="4061686" y="3762208"/>
            <a:ext cx="0" cy="391594"/>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74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fgeronde rechthoek 6">
            <a:extLst>
              <a:ext uri="{FF2B5EF4-FFF2-40B4-BE49-F238E27FC236}">
                <a16:creationId xmlns:a16="http://schemas.microsoft.com/office/drawing/2014/main" id="{CEBA1228-15FC-419B-A55C-E00CB00A62BA}"/>
              </a:ext>
            </a:extLst>
          </p:cNvPr>
          <p:cNvSpPr/>
          <p:nvPr/>
        </p:nvSpPr>
        <p:spPr>
          <a:xfrm>
            <a:off x="549321" y="822933"/>
            <a:ext cx="6695293" cy="60072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C.1. Klanten bedienen</a:t>
            </a:r>
          </a:p>
        </p:txBody>
      </p:sp>
      <p:sp>
        <p:nvSpPr>
          <p:cNvPr id="7" name="Afgeronde rechthoek 7">
            <a:extLst>
              <a:ext uri="{FF2B5EF4-FFF2-40B4-BE49-F238E27FC236}">
                <a16:creationId xmlns:a16="http://schemas.microsoft.com/office/drawing/2014/main" id="{8998159B-7303-4A41-A7CC-94769A5968D7}"/>
              </a:ext>
            </a:extLst>
          </p:cNvPr>
          <p:cNvSpPr/>
          <p:nvPr/>
        </p:nvSpPr>
        <p:spPr>
          <a:xfrm>
            <a:off x="601876" y="1060546"/>
            <a:ext cx="6588738"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klanten te bedienen, </a:t>
            </a:r>
          </a:p>
          <a:p>
            <a:pPr algn="ctr" defTabSz="767871">
              <a:defRPr/>
            </a:pPr>
            <a:r>
              <a:rPr lang="nl-NL" sz="825" kern="0">
                <a:solidFill>
                  <a:srgbClr val="000000"/>
                </a:solidFill>
                <a:latin typeface="Microsoft JhengHei Light"/>
              </a:rPr>
              <a:t>zodat zij onze producten en diensten afnemen en optimaal gebruiken.</a:t>
            </a:r>
          </a:p>
        </p:txBody>
      </p:sp>
      <p:sp>
        <p:nvSpPr>
          <p:cNvPr id="8" name="Afgeronde rechthoek 8">
            <a:extLst>
              <a:ext uri="{FF2B5EF4-FFF2-40B4-BE49-F238E27FC236}">
                <a16:creationId xmlns:a16="http://schemas.microsoft.com/office/drawing/2014/main" id="{926BCF35-17F7-4E3D-A987-498EB46ACEDC}"/>
              </a:ext>
            </a:extLst>
          </p:cNvPr>
          <p:cNvSpPr/>
          <p:nvPr/>
        </p:nvSpPr>
        <p:spPr>
          <a:xfrm>
            <a:off x="547870" y="3577239"/>
            <a:ext cx="6696744" cy="600727"/>
          </a:xfrm>
          <a:prstGeom prst="roundRect">
            <a:avLst/>
          </a:prstGeom>
          <a:solidFill>
            <a:srgbClr val="FFFFCC"/>
          </a:solidFill>
          <a:ln w="3175" cap="flat" cmpd="sng" algn="ctr">
            <a:solidFill>
              <a:srgbClr val="FFC000"/>
            </a:solidFill>
            <a:prstDash val="solid"/>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C.5. Werkzaamheden uitvoeren aan energienetten</a:t>
            </a:r>
          </a:p>
          <a:p>
            <a:pPr defTabSz="767871">
              <a:defRPr/>
            </a:pPr>
            <a:endParaRPr lang="nl-NL" sz="1050" b="1" kern="0">
              <a:solidFill>
                <a:srgbClr val="000000"/>
              </a:solidFill>
              <a:latin typeface="Microsoft JhengHei Light"/>
            </a:endParaRPr>
          </a:p>
        </p:txBody>
      </p:sp>
      <p:sp>
        <p:nvSpPr>
          <p:cNvPr id="9" name="Afgeronde rechthoek 9">
            <a:extLst>
              <a:ext uri="{FF2B5EF4-FFF2-40B4-BE49-F238E27FC236}">
                <a16:creationId xmlns:a16="http://schemas.microsoft.com/office/drawing/2014/main" id="{249F2911-625B-4FCA-97F2-F409E9385D33}"/>
              </a:ext>
            </a:extLst>
          </p:cNvPr>
          <p:cNvSpPr/>
          <p:nvPr/>
        </p:nvSpPr>
        <p:spPr>
          <a:xfrm>
            <a:off x="601877" y="3814852"/>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werkzaamheden aan de energienetten uit te voeren, zoals aanleg, vervanging of onderhoud, </a:t>
            </a:r>
          </a:p>
          <a:p>
            <a:pPr algn="ctr" defTabSz="767871">
              <a:defRPr/>
            </a:pPr>
            <a:r>
              <a:rPr lang="nl-NL" sz="825" kern="0">
                <a:solidFill>
                  <a:srgbClr val="000000"/>
                </a:solidFill>
                <a:latin typeface="Microsoft JhengHei Light"/>
              </a:rPr>
              <a:t>zodat de werkzaamheden efficiënt en voorspelbaar worden uitgevoerd. </a:t>
            </a:r>
          </a:p>
        </p:txBody>
      </p:sp>
      <p:sp>
        <p:nvSpPr>
          <p:cNvPr id="10" name="Afgeronde rechthoek 10">
            <a:extLst>
              <a:ext uri="{FF2B5EF4-FFF2-40B4-BE49-F238E27FC236}">
                <a16:creationId xmlns:a16="http://schemas.microsoft.com/office/drawing/2014/main" id="{2F8CB203-E430-45AC-983A-125E2FD0C8BB}"/>
              </a:ext>
            </a:extLst>
          </p:cNvPr>
          <p:cNvSpPr/>
          <p:nvPr/>
        </p:nvSpPr>
        <p:spPr>
          <a:xfrm>
            <a:off x="549321" y="1471005"/>
            <a:ext cx="6696744" cy="646937"/>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C.2. Energie transporteren</a:t>
            </a:r>
          </a:p>
        </p:txBody>
      </p:sp>
      <p:sp>
        <p:nvSpPr>
          <p:cNvPr id="11" name="Afgeronde rechthoek 11">
            <a:extLst>
              <a:ext uri="{FF2B5EF4-FFF2-40B4-BE49-F238E27FC236}">
                <a16:creationId xmlns:a16="http://schemas.microsoft.com/office/drawing/2014/main" id="{661826B5-E514-4E03-9A21-BD76367FD09F}"/>
              </a:ext>
            </a:extLst>
          </p:cNvPr>
          <p:cNvSpPr/>
          <p:nvPr/>
        </p:nvSpPr>
        <p:spPr>
          <a:xfrm>
            <a:off x="603328" y="17626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energieaanbod en -afname bij elkaar te brengen, te balanceren en in continuïteit te waarborgen, </a:t>
            </a:r>
          </a:p>
          <a:p>
            <a:pPr algn="ctr" defTabSz="767871">
              <a:defRPr/>
            </a:pPr>
            <a:r>
              <a:rPr lang="nl-NL" sz="825" kern="0">
                <a:solidFill>
                  <a:srgbClr val="000000"/>
                </a:solidFill>
                <a:latin typeface="Microsoft JhengHei Light"/>
              </a:rPr>
              <a:t>zodat de klanten energie krijgen binnen de geldende eisen.</a:t>
            </a:r>
          </a:p>
        </p:txBody>
      </p:sp>
      <p:sp>
        <p:nvSpPr>
          <p:cNvPr id="12" name="Afgeronde rechthoek 12">
            <a:extLst>
              <a:ext uri="{FF2B5EF4-FFF2-40B4-BE49-F238E27FC236}">
                <a16:creationId xmlns:a16="http://schemas.microsoft.com/office/drawing/2014/main" id="{5D319F86-FF87-45D2-8107-E25344CEF1AB}"/>
              </a:ext>
            </a:extLst>
          </p:cNvPr>
          <p:cNvSpPr/>
          <p:nvPr/>
        </p:nvSpPr>
        <p:spPr>
          <a:xfrm>
            <a:off x="547870" y="2173083"/>
            <a:ext cx="6696744" cy="646937"/>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68580" bIns="34290" numCol="1" spcCol="0" rtlCol="0" fromWordArt="0" anchor="t" anchorCtr="0" forceAA="0" compatLnSpc="1">
            <a:prstTxWarp prst="textNoShape">
              <a:avLst/>
            </a:prstTxWarp>
            <a:noAutofit/>
          </a:bodyPr>
          <a:lstStyle/>
          <a:p>
            <a:pPr defTabSz="767871">
              <a:defRPr/>
            </a:pPr>
            <a:r>
              <a:rPr lang="nl-NL" sz="1050" b="1" kern="0">
                <a:solidFill>
                  <a:srgbClr val="000000">
                    <a:lumMod val="95000"/>
                    <a:lumOff val="5000"/>
                  </a:srgbClr>
                </a:solidFill>
                <a:latin typeface="Microsoft JhengHei Light"/>
              </a:rPr>
              <a:t>C.3. Ontwikkeling en instandhouding van energienetten besturen</a:t>
            </a:r>
          </a:p>
        </p:txBody>
      </p:sp>
      <p:sp>
        <p:nvSpPr>
          <p:cNvPr id="13" name="Afgeronde rechthoek 13">
            <a:extLst>
              <a:ext uri="{FF2B5EF4-FFF2-40B4-BE49-F238E27FC236}">
                <a16:creationId xmlns:a16="http://schemas.microsoft.com/office/drawing/2014/main" id="{C62CCE19-C15C-4C9B-BD30-0C917CFBE2BB}"/>
              </a:ext>
            </a:extLst>
          </p:cNvPr>
          <p:cNvSpPr/>
          <p:nvPr/>
        </p:nvSpPr>
        <p:spPr>
          <a:xfrm>
            <a:off x="601877" y="2437738"/>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energienetten te ontwikkelen en op het afgesproken niveau beschikbaar te houden, </a:t>
            </a:r>
          </a:p>
          <a:p>
            <a:pPr algn="ctr" defTabSz="767871">
              <a:defRPr/>
            </a:pPr>
            <a:r>
              <a:rPr lang="nl-NL" sz="825" kern="0">
                <a:solidFill>
                  <a:srgbClr val="000000"/>
                </a:solidFill>
                <a:latin typeface="Microsoft JhengHei Light"/>
              </a:rPr>
              <a:t>zodat het energienet continu aan de gestelde eisen voldoet.</a:t>
            </a:r>
          </a:p>
        </p:txBody>
      </p:sp>
      <p:sp>
        <p:nvSpPr>
          <p:cNvPr id="14" name="Afgeronde rechthoek 14">
            <a:extLst>
              <a:ext uri="{FF2B5EF4-FFF2-40B4-BE49-F238E27FC236}">
                <a16:creationId xmlns:a16="http://schemas.microsoft.com/office/drawing/2014/main" id="{0AB3850A-5C5D-414A-9468-DEBB35C1C830}"/>
              </a:ext>
            </a:extLst>
          </p:cNvPr>
          <p:cNvSpPr/>
          <p:nvPr/>
        </p:nvSpPr>
        <p:spPr>
          <a:xfrm>
            <a:off x="547870" y="2875161"/>
            <a:ext cx="6696744" cy="646937"/>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1050" b="1" kern="0">
                <a:solidFill>
                  <a:srgbClr val="000000"/>
                </a:solidFill>
                <a:latin typeface="Microsoft JhengHei Light"/>
              </a:rPr>
              <a:t>C.4. Energietransport en -netten meten</a:t>
            </a:r>
          </a:p>
        </p:txBody>
      </p:sp>
      <p:sp>
        <p:nvSpPr>
          <p:cNvPr id="15" name="Afgeronde rechthoek 15">
            <a:extLst>
              <a:ext uri="{FF2B5EF4-FFF2-40B4-BE49-F238E27FC236}">
                <a16:creationId xmlns:a16="http://schemas.microsoft.com/office/drawing/2014/main" id="{4865FC60-12B2-487D-8DC5-7670D5A3F9D8}"/>
              </a:ext>
            </a:extLst>
          </p:cNvPr>
          <p:cNvSpPr/>
          <p:nvPr/>
        </p:nvSpPr>
        <p:spPr>
          <a:xfrm>
            <a:off x="601877" y="3139816"/>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energietransport en -netten waar te nemen en metingen beschikbaar te maken, </a:t>
            </a:r>
          </a:p>
          <a:p>
            <a:pPr algn="ctr" defTabSz="767871">
              <a:defRPr/>
            </a:pPr>
            <a:r>
              <a:rPr lang="nl-NL" sz="825" kern="0">
                <a:solidFill>
                  <a:srgbClr val="000000"/>
                </a:solidFill>
                <a:latin typeface="Microsoft JhengHei Light"/>
              </a:rPr>
              <a:t>zodat andere </a:t>
            </a:r>
            <a:r>
              <a:rPr lang="nl-NL" sz="825" kern="0" err="1">
                <a:solidFill>
                  <a:srgbClr val="000000"/>
                </a:solidFill>
                <a:latin typeface="Microsoft JhengHei Light"/>
              </a:rPr>
              <a:t>capabilities</a:t>
            </a:r>
            <a:r>
              <a:rPr lang="nl-NL" sz="825" kern="0">
                <a:solidFill>
                  <a:srgbClr val="000000"/>
                </a:solidFill>
                <a:latin typeface="Microsoft JhengHei Light"/>
              </a:rPr>
              <a:t> metingen kunnen gebruiken.</a:t>
            </a:r>
          </a:p>
        </p:txBody>
      </p:sp>
      <p:sp>
        <p:nvSpPr>
          <p:cNvPr id="16" name="Afgeronde rechthoek 18">
            <a:extLst>
              <a:ext uri="{FF2B5EF4-FFF2-40B4-BE49-F238E27FC236}">
                <a16:creationId xmlns:a16="http://schemas.microsoft.com/office/drawing/2014/main" id="{5129A145-A40D-4643-9572-150C6A0E8A7C}"/>
              </a:ext>
            </a:extLst>
          </p:cNvPr>
          <p:cNvSpPr/>
          <p:nvPr/>
        </p:nvSpPr>
        <p:spPr>
          <a:xfrm>
            <a:off x="549321" y="4225311"/>
            <a:ext cx="6696744" cy="600727"/>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defTabSz="767871">
              <a:defRPr/>
            </a:pPr>
            <a:r>
              <a:rPr lang="nl-NL" sz="975" b="1" kern="0">
                <a:solidFill>
                  <a:srgbClr val="000000"/>
                </a:solidFill>
                <a:latin typeface="Microsoft JhengHei Light"/>
              </a:rPr>
              <a:t>C.6. De energiemarkt faciliteren</a:t>
            </a:r>
          </a:p>
        </p:txBody>
      </p:sp>
      <p:sp>
        <p:nvSpPr>
          <p:cNvPr id="17" name="Afgeronde rechthoek 19">
            <a:extLst>
              <a:ext uri="{FF2B5EF4-FFF2-40B4-BE49-F238E27FC236}">
                <a16:creationId xmlns:a16="http://schemas.microsoft.com/office/drawing/2014/main" id="{CA383852-7017-47D7-9AF0-E917CA34906A}"/>
              </a:ext>
            </a:extLst>
          </p:cNvPr>
          <p:cNvSpPr/>
          <p:nvPr/>
        </p:nvSpPr>
        <p:spPr>
          <a:xfrm>
            <a:off x="603328" y="4462924"/>
            <a:ext cx="6588737" cy="329411"/>
          </a:xfrm>
          <a:prstGeom prst="roundRect">
            <a:avLst/>
          </a:prstGeom>
          <a:solidFill>
            <a:sysClr val="window" lastClr="FFFFFF">
              <a:lumMod val="95000"/>
            </a:sysClr>
          </a:solidFill>
          <a:ln w="3175" cap="flat" cmpd="sng" algn="ctr">
            <a:solidFill>
              <a:srgbClr val="000000">
                <a:lumMod val="50000"/>
                <a:lumOff val="50000"/>
              </a:srgbClr>
            </a:solidFill>
            <a:prstDash val="solid"/>
          </a:ln>
          <a:effectLst/>
        </p:spPr>
        <p:txBody>
          <a:bodyPr vert="horz" rtlCol="0" anchor="ctr"/>
          <a:lstStyle/>
          <a:p>
            <a:pPr algn="ctr" defTabSz="767871">
              <a:defRPr/>
            </a:pPr>
            <a:r>
              <a:rPr lang="nl-NL" sz="825" kern="0">
                <a:solidFill>
                  <a:srgbClr val="000000"/>
                </a:solidFill>
                <a:latin typeface="Microsoft JhengHei Light"/>
              </a:rPr>
              <a:t>Het vermogen om met de partijen in de energiemarkt data uit te wisselen, volledig en op het juiste moment, </a:t>
            </a:r>
          </a:p>
          <a:p>
            <a:pPr algn="ctr" defTabSz="767871">
              <a:defRPr/>
            </a:pPr>
            <a:r>
              <a:rPr lang="nl-NL" sz="825" kern="0">
                <a:solidFill>
                  <a:srgbClr val="000000"/>
                </a:solidFill>
                <a:latin typeface="Microsoft JhengHei Light"/>
              </a:rPr>
              <a:t>om de marktwerking te garanderen.</a:t>
            </a:r>
          </a:p>
        </p:txBody>
      </p:sp>
      <p:sp>
        <p:nvSpPr>
          <p:cNvPr id="20" name="Titel 1">
            <a:extLst>
              <a:ext uri="{FF2B5EF4-FFF2-40B4-BE49-F238E27FC236}">
                <a16:creationId xmlns:a16="http://schemas.microsoft.com/office/drawing/2014/main" id="{2BD0472A-5653-40B2-8513-420918F3DCAE}"/>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21" name="Tijdelijke aanduiding voor tekst 2">
            <a:extLst>
              <a:ext uri="{FF2B5EF4-FFF2-40B4-BE49-F238E27FC236}">
                <a16:creationId xmlns:a16="http://schemas.microsoft.com/office/drawing/2014/main" id="{01B316BB-2752-411B-BDF7-7B23A08626CD}"/>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Toelichting niveau 1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Tree>
    <p:extLst>
      <p:ext uri="{BB962C8B-B14F-4D97-AF65-F5344CB8AC3E}">
        <p14:creationId xmlns:p14="http://schemas.microsoft.com/office/powerpoint/2010/main" val="506425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Afgeronde rechthoek 20">
            <a:extLst>
              <a:ext uri="{FF2B5EF4-FFF2-40B4-BE49-F238E27FC236}">
                <a16:creationId xmlns:a16="http://schemas.microsoft.com/office/drawing/2014/main" id="{A156BE39-40B6-CBE3-E5B5-3CCB7B866CB5}"/>
              </a:ext>
            </a:extLst>
          </p:cNvPr>
          <p:cNvSpPr/>
          <p:nvPr/>
        </p:nvSpPr>
        <p:spPr>
          <a:xfrm>
            <a:off x="6516052" y="25132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97" name="Afgeronde rechthoek 20">
            <a:extLst>
              <a:ext uri="{FF2B5EF4-FFF2-40B4-BE49-F238E27FC236}">
                <a16:creationId xmlns:a16="http://schemas.microsoft.com/office/drawing/2014/main" id="{27E7D857-06E7-5EC0-F353-497246A0186C}"/>
              </a:ext>
            </a:extLst>
          </p:cNvPr>
          <p:cNvSpPr/>
          <p:nvPr/>
        </p:nvSpPr>
        <p:spPr>
          <a:xfrm>
            <a:off x="7414305" y="25132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90" name="Afgeronde rechthoek 20">
            <a:extLst>
              <a:ext uri="{FF2B5EF4-FFF2-40B4-BE49-F238E27FC236}">
                <a16:creationId xmlns:a16="http://schemas.microsoft.com/office/drawing/2014/main" id="{A2186E63-F3AC-2337-B6CF-9D95CDAAA0B8}"/>
              </a:ext>
            </a:extLst>
          </p:cNvPr>
          <p:cNvSpPr/>
          <p:nvPr/>
        </p:nvSpPr>
        <p:spPr>
          <a:xfrm>
            <a:off x="6531881" y="173150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98" name="Afgeronde rechthoek 20">
            <a:extLst>
              <a:ext uri="{FF2B5EF4-FFF2-40B4-BE49-F238E27FC236}">
                <a16:creationId xmlns:a16="http://schemas.microsoft.com/office/drawing/2014/main" id="{AF2A34C1-8B6C-A48E-2F73-B87ECD3372BF}"/>
              </a:ext>
            </a:extLst>
          </p:cNvPr>
          <p:cNvSpPr/>
          <p:nvPr/>
        </p:nvSpPr>
        <p:spPr>
          <a:xfrm>
            <a:off x="3960105" y="13412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E.D. Beschikbaar maken en houden van inzetbare medewerkers</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89" name="Afgeronde rechthoek 20">
            <a:extLst>
              <a:ext uri="{FF2B5EF4-FFF2-40B4-BE49-F238E27FC236}">
                <a16:creationId xmlns:a16="http://schemas.microsoft.com/office/drawing/2014/main" id="{F46A3AFF-9F99-DFD6-5E36-68930B4D8E7B}"/>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91" name="Afgeronde rechthoek 20">
            <a:extLst>
              <a:ext uri="{FF2B5EF4-FFF2-40B4-BE49-F238E27FC236}">
                <a16:creationId xmlns:a16="http://schemas.microsoft.com/office/drawing/2014/main" id="{26128FC0-49F4-4AFA-5676-550B3F03CFCE}"/>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92" name="Afgeronde rechthoek 20">
            <a:extLst>
              <a:ext uri="{FF2B5EF4-FFF2-40B4-BE49-F238E27FC236}">
                <a16:creationId xmlns:a16="http://schemas.microsoft.com/office/drawing/2014/main" id="{2098C2D3-28FF-0773-3847-F5E3AC61CB7C}"/>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93" name="Afgeronde rechthoek 20">
            <a:extLst>
              <a:ext uri="{FF2B5EF4-FFF2-40B4-BE49-F238E27FC236}">
                <a16:creationId xmlns:a16="http://schemas.microsoft.com/office/drawing/2014/main" id="{9401402B-D4A0-5A14-4455-4DA7A24CC71A}"/>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99" name="Ovaal 98">
            <a:extLst>
              <a:ext uri="{FF2B5EF4-FFF2-40B4-BE49-F238E27FC236}">
                <a16:creationId xmlns:a16="http://schemas.microsoft.com/office/drawing/2014/main" id="{BBCAAE0D-89D2-AD1F-015F-2D2A9363B3F5}"/>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100" name="Ovaal 99">
            <a:extLst>
              <a:ext uri="{FF2B5EF4-FFF2-40B4-BE49-F238E27FC236}">
                <a16:creationId xmlns:a16="http://schemas.microsoft.com/office/drawing/2014/main" id="{4E92359E-FEF8-60FB-879D-CF53ADFD3D63}"/>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1" name="Ovaal 100">
            <a:extLst>
              <a:ext uri="{FF2B5EF4-FFF2-40B4-BE49-F238E27FC236}">
                <a16:creationId xmlns:a16="http://schemas.microsoft.com/office/drawing/2014/main" id="{B8B784BC-7CD3-C5B4-30DC-79F4CE90B529}"/>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2" name="Ovaal 101">
            <a:extLst>
              <a:ext uri="{FF2B5EF4-FFF2-40B4-BE49-F238E27FC236}">
                <a16:creationId xmlns:a16="http://schemas.microsoft.com/office/drawing/2014/main" id="{BB979AB6-9868-265D-CB93-4388DC96C33B}"/>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103" name="Ovaal 102">
            <a:extLst>
              <a:ext uri="{FF2B5EF4-FFF2-40B4-BE49-F238E27FC236}">
                <a16:creationId xmlns:a16="http://schemas.microsoft.com/office/drawing/2014/main" id="{C5BF4F66-572D-7787-FD61-BDBD233F4D61}"/>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4" name="Ovaal 103">
            <a:extLst>
              <a:ext uri="{FF2B5EF4-FFF2-40B4-BE49-F238E27FC236}">
                <a16:creationId xmlns:a16="http://schemas.microsoft.com/office/drawing/2014/main" id="{651DFF5E-650E-64E0-9146-44D8422335DA}"/>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5" name="Ovaal 104">
            <a:extLst>
              <a:ext uri="{FF2B5EF4-FFF2-40B4-BE49-F238E27FC236}">
                <a16:creationId xmlns:a16="http://schemas.microsoft.com/office/drawing/2014/main" id="{1F60F198-BB20-DD6C-D388-9EDE4987231B}"/>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106" name="Ovaal 105">
            <a:extLst>
              <a:ext uri="{FF2B5EF4-FFF2-40B4-BE49-F238E27FC236}">
                <a16:creationId xmlns:a16="http://schemas.microsoft.com/office/drawing/2014/main" id="{CCEBE7C3-3C8D-6093-8A8D-A1B94181021A}"/>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107" name="Rechte verbindingslijn 106">
            <a:extLst>
              <a:ext uri="{FF2B5EF4-FFF2-40B4-BE49-F238E27FC236}">
                <a16:creationId xmlns:a16="http://schemas.microsoft.com/office/drawing/2014/main" id="{BA722701-5229-4C80-95D8-6C2D5CDF3077}"/>
              </a:ext>
            </a:extLst>
          </p:cNvPr>
          <p:cNvCxnSpPr>
            <a:cxnSpLocks/>
            <a:endCxn id="100"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8" name="Rechte verbindingslijn 107">
            <a:extLst>
              <a:ext uri="{FF2B5EF4-FFF2-40B4-BE49-F238E27FC236}">
                <a16:creationId xmlns:a16="http://schemas.microsoft.com/office/drawing/2014/main" id="{B7BF37A4-EFFD-C168-567B-C7425B641241}"/>
              </a:ext>
            </a:extLst>
          </p:cNvPr>
          <p:cNvCxnSpPr>
            <a:cxnSpLocks/>
            <a:stCxn id="106" idx="0"/>
            <a:endCxn id="99"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9" name="Rechte verbindingslijn 108">
            <a:extLst>
              <a:ext uri="{FF2B5EF4-FFF2-40B4-BE49-F238E27FC236}">
                <a16:creationId xmlns:a16="http://schemas.microsoft.com/office/drawing/2014/main" id="{25AC4E8B-0881-F70F-77A3-6B96B0A8506D}"/>
              </a:ext>
            </a:extLst>
          </p:cNvPr>
          <p:cNvCxnSpPr>
            <a:cxnSpLocks/>
            <a:endCxn id="99"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0" name="Rechte verbindingslijn 109">
            <a:extLst>
              <a:ext uri="{FF2B5EF4-FFF2-40B4-BE49-F238E27FC236}">
                <a16:creationId xmlns:a16="http://schemas.microsoft.com/office/drawing/2014/main" id="{BAFDAEBF-06BC-3D93-FDE2-D16B4DA690AF}"/>
              </a:ext>
            </a:extLst>
          </p:cNvPr>
          <p:cNvCxnSpPr>
            <a:cxnSpLocks/>
            <a:endCxn id="105"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3B0E3001-E129-BBD9-8DCC-C20597670F51}"/>
              </a:ext>
            </a:extLst>
          </p:cNvPr>
          <p:cNvCxnSpPr>
            <a:cxnSpLocks/>
            <a:endCxn id="104"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65A22871-2DB8-2C1E-A661-93AF2AC39324}"/>
              </a:ext>
            </a:extLst>
          </p:cNvPr>
          <p:cNvCxnSpPr>
            <a:cxnSpLocks/>
            <a:endCxn id="104"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05F787A7-82AE-DACC-C19D-6D865FF76E28}"/>
              </a:ext>
            </a:extLst>
          </p:cNvPr>
          <p:cNvCxnSpPr>
            <a:cxnSpLocks/>
            <a:stCxn id="102" idx="2"/>
            <a:endCxn id="101"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B612D2E8-72A5-0B28-C428-72D765DEE1A0}"/>
              </a:ext>
            </a:extLst>
          </p:cNvPr>
          <p:cNvCxnSpPr>
            <a:cxnSpLocks/>
            <a:stCxn id="101"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5" name="Rechte verbindingslijn 114">
            <a:extLst>
              <a:ext uri="{FF2B5EF4-FFF2-40B4-BE49-F238E27FC236}">
                <a16:creationId xmlns:a16="http://schemas.microsoft.com/office/drawing/2014/main" id="{F05B718D-3CF5-8823-24D4-217CEA1D454D}"/>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6" name="Rechte verbindingslijn 115">
            <a:extLst>
              <a:ext uri="{FF2B5EF4-FFF2-40B4-BE49-F238E27FC236}">
                <a16:creationId xmlns:a16="http://schemas.microsoft.com/office/drawing/2014/main" id="{05AB3CCE-97F5-97C9-9773-84A099661E27}"/>
              </a:ext>
            </a:extLst>
          </p:cNvPr>
          <p:cNvCxnSpPr>
            <a:cxnSpLocks/>
            <a:stCxn id="103"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44E15626-0175-33A7-85F2-19EE4C83381D}"/>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23A10BD4-D843-C4F8-DBE5-3224683F89EC}"/>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340A508E-C7C7-33A0-DA87-7EDFB654770D}"/>
              </a:ext>
            </a:extLst>
          </p:cNvPr>
          <p:cNvCxnSpPr>
            <a:cxnSpLocks/>
            <a:stCxn id="105"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854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fgeronde rechthoek 20">
            <a:extLst>
              <a:ext uri="{FF2B5EF4-FFF2-40B4-BE49-F238E27FC236}">
                <a16:creationId xmlns:a16="http://schemas.microsoft.com/office/drawing/2014/main" id="{E8A55622-0D6B-C949-97FF-ACFACD254567}"/>
              </a:ext>
            </a:extLst>
          </p:cNvPr>
          <p:cNvSpPr/>
          <p:nvPr/>
        </p:nvSpPr>
        <p:spPr>
          <a:xfrm>
            <a:off x="1777254" y="24096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27" name="Afgeronde rechthoek 20">
            <a:extLst>
              <a:ext uri="{FF2B5EF4-FFF2-40B4-BE49-F238E27FC236}">
                <a16:creationId xmlns:a16="http://schemas.microsoft.com/office/drawing/2014/main" id="{6BA9827B-4503-4B63-E9BE-5696E16F7475}"/>
              </a:ext>
            </a:extLst>
          </p:cNvPr>
          <p:cNvSpPr/>
          <p:nvPr/>
        </p:nvSpPr>
        <p:spPr>
          <a:xfrm>
            <a:off x="4018431" y="240963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8" name="Afgeronde rechthoek 20">
            <a:extLst>
              <a:ext uri="{FF2B5EF4-FFF2-40B4-BE49-F238E27FC236}">
                <a16:creationId xmlns:a16="http://schemas.microsoft.com/office/drawing/2014/main" id="{93034658-B7C3-01D5-E91B-9ADFA40C32F7}"/>
              </a:ext>
            </a:extLst>
          </p:cNvPr>
          <p:cNvSpPr/>
          <p:nvPr/>
        </p:nvSpPr>
        <p:spPr>
          <a:xfrm>
            <a:off x="4018431" y="29624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.2. Digitale producten realiseren</a:t>
            </a:r>
          </a:p>
        </p:txBody>
      </p:sp>
      <p:sp>
        <p:nvSpPr>
          <p:cNvPr id="29" name="Afgeronde rechthoek 20">
            <a:extLst>
              <a:ext uri="{FF2B5EF4-FFF2-40B4-BE49-F238E27FC236}">
                <a16:creationId xmlns:a16="http://schemas.microsoft.com/office/drawing/2014/main" id="{281AE1BC-2422-322F-3E7F-8994EFD54EDF}"/>
              </a:ext>
            </a:extLst>
          </p:cNvPr>
          <p:cNvSpPr/>
          <p:nvPr/>
        </p:nvSpPr>
        <p:spPr>
          <a:xfrm>
            <a:off x="4018431" y="351524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Digitale producten leveren</a:t>
            </a:r>
          </a:p>
        </p:txBody>
      </p:sp>
      <p:sp>
        <p:nvSpPr>
          <p:cNvPr id="30" name="Afgeronde rechthoek 20">
            <a:extLst>
              <a:ext uri="{FF2B5EF4-FFF2-40B4-BE49-F238E27FC236}">
                <a16:creationId xmlns:a16="http://schemas.microsoft.com/office/drawing/2014/main" id="{2FAFAB9D-979E-02F7-9693-251F6812185B}"/>
              </a:ext>
            </a:extLst>
          </p:cNvPr>
          <p:cNvSpPr/>
          <p:nvPr/>
        </p:nvSpPr>
        <p:spPr>
          <a:xfrm>
            <a:off x="4018431" y="407520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.4. Digitale producten exploiteren</a:t>
            </a:r>
          </a:p>
        </p:txBody>
      </p:sp>
      <p:sp>
        <p:nvSpPr>
          <p:cNvPr id="31" name="Afgeronde rechthoek 20">
            <a:extLst>
              <a:ext uri="{FF2B5EF4-FFF2-40B4-BE49-F238E27FC236}">
                <a16:creationId xmlns:a16="http://schemas.microsoft.com/office/drawing/2014/main" id="{20E5DEF0-1800-431C-0877-479716E55F78}"/>
              </a:ext>
            </a:extLst>
          </p:cNvPr>
          <p:cNvSpPr/>
          <p:nvPr/>
        </p:nvSpPr>
        <p:spPr>
          <a:xfrm>
            <a:off x="7769434" y="3473819"/>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52017" y="1099274"/>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a:ea typeface="Microsoft JhengHei Light"/>
                <a:cs typeface="Calibri Light"/>
              </a:rPr>
              <a:t>E.E. </a:t>
            </a:r>
            <a:r>
              <a:rPr lang="nl-NL" sz="1500" dirty="0">
                <a:solidFill>
                  <a:srgbClr val="48AED0"/>
                </a:solidFill>
                <a:latin typeface="Microsoft JhengHei Light"/>
                <a:ea typeface="Microsoft JhengHei Light"/>
                <a:cs typeface="Calibri Light"/>
              </a:rPr>
              <a:t>Leveren</a:t>
            </a:r>
            <a:r>
              <a:rPr kumimoji="0" lang="nl-NL" sz="1500" b="0" i="0" u="none" strike="noStrike" kern="1200" cap="none" spc="0" normalizeH="0" baseline="0" noProof="0" dirty="0">
                <a:ln>
                  <a:noFill/>
                </a:ln>
                <a:solidFill>
                  <a:srgbClr val="48AED0"/>
                </a:solidFill>
                <a:effectLst/>
                <a:uLnTx/>
                <a:uFillTx/>
                <a:latin typeface="Microsoft JhengHei Light"/>
                <a:ea typeface="Microsoft JhengHei Light"/>
                <a:cs typeface="Calibri Light"/>
              </a:rPr>
              <a:t> van </a:t>
            </a:r>
            <a:r>
              <a:rPr lang="nl-NL" sz="1500" dirty="0">
                <a:solidFill>
                  <a:srgbClr val="48AED0"/>
                </a:solidFill>
                <a:latin typeface="Microsoft JhengHei Light"/>
                <a:ea typeface="Microsoft JhengHei Light"/>
                <a:cs typeface="Calibri Light"/>
              </a:rPr>
              <a:t>informatie</a:t>
            </a:r>
            <a:endParaRPr kumimoji="0" lang="nl-NL" sz="1500" b="0" i="0" u="none" strike="noStrike" kern="1200" cap="none" spc="0" normalizeH="0" baseline="0" noProof="0" dirty="0">
              <a:ln>
                <a:noFill/>
              </a:ln>
              <a:solidFill>
                <a:srgbClr val="48AED0"/>
              </a:solidFill>
              <a:effectLst/>
              <a:uLnTx/>
              <a:uFillTx/>
              <a:latin typeface="Microsoft JhengHei Light"/>
              <a:ea typeface="Microsoft JhengHei Light"/>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D554660A-81A2-488B-1FED-66AFB5CC174F}"/>
              </a:ext>
            </a:extLst>
          </p:cNvPr>
          <p:cNvSpPr/>
          <p:nvPr/>
        </p:nvSpPr>
        <p:spPr>
          <a:xfrm>
            <a:off x="3955154" y="230118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FB3F65FF-AF80-6400-DC6E-85C2ABB99612}"/>
              </a:ext>
            </a:extLst>
          </p:cNvPr>
          <p:cNvSpPr/>
          <p:nvPr/>
        </p:nvSpPr>
        <p:spPr>
          <a:xfrm>
            <a:off x="3953411" y="365550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5" name="Ovaal 4">
            <a:extLst>
              <a:ext uri="{FF2B5EF4-FFF2-40B4-BE49-F238E27FC236}">
                <a16:creationId xmlns:a16="http://schemas.microsoft.com/office/drawing/2014/main" id="{8CC7B85E-C92A-965F-49B3-EAB1E31A86C9}"/>
              </a:ext>
            </a:extLst>
          </p:cNvPr>
          <p:cNvSpPr/>
          <p:nvPr/>
        </p:nvSpPr>
        <p:spPr>
          <a:xfrm>
            <a:off x="3955154" y="3119042"/>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6" name="Ovaal 5">
            <a:extLst>
              <a:ext uri="{FF2B5EF4-FFF2-40B4-BE49-F238E27FC236}">
                <a16:creationId xmlns:a16="http://schemas.microsoft.com/office/drawing/2014/main" id="{C56B4E41-F7B4-83B4-7F42-2E36B642B7D8}"/>
              </a:ext>
            </a:extLst>
          </p:cNvPr>
          <p:cNvSpPr/>
          <p:nvPr/>
        </p:nvSpPr>
        <p:spPr>
          <a:xfrm>
            <a:off x="3953411" y="4200251"/>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7" name="Ovaal 6">
            <a:extLst>
              <a:ext uri="{FF2B5EF4-FFF2-40B4-BE49-F238E27FC236}">
                <a16:creationId xmlns:a16="http://schemas.microsoft.com/office/drawing/2014/main" id="{F70D8734-70A4-C6AB-FEFC-2BF244302151}"/>
              </a:ext>
            </a:extLst>
          </p:cNvPr>
          <p:cNvSpPr/>
          <p:nvPr/>
        </p:nvSpPr>
        <p:spPr>
          <a:xfrm>
            <a:off x="2467083" y="230118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8" name="Ovaal 7">
            <a:extLst>
              <a:ext uri="{FF2B5EF4-FFF2-40B4-BE49-F238E27FC236}">
                <a16:creationId xmlns:a16="http://schemas.microsoft.com/office/drawing/2014/main" id="{B1ACE72F-8A97-AE5D-BF27-BEF1AD3F857D}"/>
              </a:ext>
            </a:extLst>
          </p:cNvPr>
          <p:cNvSpPr/>
          <p:nvPr/>
        </p:nvSpPr>
        <p:spPr>
          <a:xfrm>
            <a:off x="7650396" y="365550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9" name="Rechte verbindingslijn 8">
            <a:extLst>
              <a:ext uri="{FF2B5EF4-FFF2-40B4-BE49-F238E27FC236}">
                <a16:creationId xmlns:a16="http://schemas.microsoft.com/office/drawing/2014/main" id="{19DB05B1-EC4D-1BE6-6C04-CFBB5BC1DCD0}"/>
              </a:ext>
            </a:extLst>
          </p:cNvPr>
          <p:cNvCxnSpPr>
            <a:cxnSpLocks/>
            <a:stCxn id="2" idx="4"/>
            <a:endCxn id="5" idx="0"/>
          </p:cNvCxnSpPr>
          <p:nvPr/>
        </p:nvCxnSpPr>
        <p:spPr>
          <a:xfrm>
            <a:off x="4061686" y="2518087"/>
            <a:ext cx="0" cy="60095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EEE523B4-23FE-D1C8-F4A3-D6574F310CC9}"/>
              </a:ext>
            </a:extLst>
          </p:cNvPr>
          <p:cNvCxnSpPr>
            <a:cxnSpLocks/>
            <a:stCxn id="5" idx="4"/>
            <a:endCxn id="4" idx="0"/>
          </p:cNvCxnSpPr>
          <p:nvPr/>
        </p:nvCxnSpPr>
        <p:spPr>
          <a:xfrm flipH="1">
            <a:off x="4059943" y="3335944"/>
            <a:ext cx="1743" cy="31956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AB926D3D-134B-4002-FA03-9DCBE981FA6C}"/>
              </a:ext>
            </a:extLst>
          </p:cNvPr>
          <p:cNvCxnSpPr>
            <a:cxnSpLocks/>
            <a:stCxn id="4" idx="4"/>
            <a:endCxn id="6" idx="0"/>
          </p:cNvCxnSpPr>
          <p:nvPr/>
        </p:nvCxnSpPr>
        <p:spPr>
          <a:xfrm>
            <a:off x="4059943" y="3872407"/>
            <a:ext cx="0" cy="32784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DB35C324-B0C3-9993-E595-A751017CEA7B}"/>
              </a:ext>
            </a:extLst>
          </p:cNvPr>
          <p:cNvCxnSpPr>
            <a:cxnSpLocks/>
            <a:stCxn id="2" idx="2"/>
            <a:endCxn id="7" idx="6"/>
          </p:cNvCxnSpPr>
          <p:nvPr/>
        </p:nvCxnSpPr>
        <p:spPr>
          <a:xfrm flipH="1">
            <a:off x="2680147" y="2409636"/>
            <a:ext cx="1275007"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F8B4265-2C3C-30CD-B7D2-76C1C38A2060}"/>
              </a:ext>
            </a:extLst>
          </p:cNvPr>
          <p:cNvCxnSpPr>
            <a:cxnSpLocks/>
            <a:stCxn id="8" idx="2"/>
            <a:endCxn id="4" idx="6"/>
          </p:cNvCxnSpPr>
          <p:nvPr/>
        </p:nvCxnSpPr>
        <p:spPr>
          <a:xfrm flipH="1">
            <a:off x="4166475" y="3763956"/>
            <a:ext cx="3483921"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567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E.E. Leveren van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10" name="Afgeronde rechthoek 20">
            <a:extLst>
              <a:ext uri="{FF2B5EF4-FFF2-40B4-BE49-F238E27FC236}">
                <a16:creationId xmlns:a16="http://schemas.microsoft.com/office/drawing/2014/main" id="{560A1D4A-829D-1D50-6100-E7C5E9437821}"/>
              </a:ext>
            </a:extLst>
          </p:cNvPr>
          <p:cNvSpPr/>
          <p:nvPr/>
        </p:nvSpPr>
        <p:spPr>
          <a:xfrm>
            <a:off x="6509902" y="171778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11" name="Afgeronde rechthoek 20">
            <a:extLst>
              <a:ext uri="{FF2B5EF4-FFF2-40B4-BE49-F238E27FC236}">
                <a16:creationId xmlns:a16="http://schemas.microsoft.com/office/drawing/2014/main" id="{814F22B0-B5B0-EFCC-128D-36324786A2E1}"/>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3" name="Afgeronde rechthoek 20">
            <a:extLst>
              <a:ext uri="{FF2B5EF4-FFF2-40B4-BE49-F238E27FC236}">
                <a16:creationId xmlns:a16="http://schemas.microsoft.com/office/drawing/2014/main" id="{6B172B68-382D-42C3-43A3-BBB73CCC0171}"/>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4" name="Afgeronde rechthoek 20">
            <a:extLst>
              <a:ext uri="{FF2B5EF4-FFF2-40B4-BE49-F238E27FC236}">
                <a16:creationId xmlns:a16="http://schemas.microsoft.com/office/drawing/2014/main" id="{B0DA17CC-95BB-81B1-08A3-F23144FE3878}"/>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6" name="Afgeronde rechthoek 20">
            <a:extLst>
              <a:ext uri="{FF2B5EF4-FFF2-40B4-BE49-F238E27FC236}">
                <a16:creationId xmlns:a16="http://schemas.microsoft.com/office/drawing/2014/main" id="{9F874510-BC34-05D2-6EF6-CF5A12FA6A3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7" name="Afgeronde rechthoek 20">
            <a:extLst>
              <a:ext uri="{FF2B5EF4-FFF2-40B4-BE49-F238E27FC236}">
                <a16:creationId xmlns:a16="http://schemas.microsoft.com/office/drawing/2014/main" id="{0C8C23A0-B0FF-C42E-CE49-0640A264797E}"/>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9" name="Ovaal 18">
            <a:extLst>
              <a:ext uri="{FF2B5EF4-FFF2-40B4-BE49-F238E27FC236}">
                <a16:creationId xmlns:a16="http://schemas.microsoft.com/office/drawing/2014/main" id="{F9C520AB-AC53-BBFE-5074-E5555F6D9CD8}"/>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0" name="Ovaal 19">
            <a:extLst>
              <a:ext uri="{FF2B5EF4-FFF2-40B4-BE49-F238E27FC236}">
                <a16:creationId xmlns:a16="http://schemas.microsoft.com/office/drawing/2014/main" id="{E41A70F3-D56B-8D11-D62E-448EB88DD3EA}"/>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1" name="Ovaal 20">
            <a:extLst>
              <a:ext uri="{FF2B5EF4-FFF2-40B4-BE49-F238E27FC236}">
                <a16:creationId xmlns:a16="http://schemas.microsoft.com/office/drawing/2014/main" id="{D04F47D2-5211-475C-DA57-A2CEDC8C9CB2}"/>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2" name="Ovaal 21">
            <a:extLst>
              <a:ext uri="{FF2B5EF4-FFF2-40B4-BE49-F238E27FC236}">
                <a16:creationId xmlns:a16="http://schemas.microsoft.com/office/drawing/2014/main" id="{8051A67A-9072-5DF0-6F93-142EDE204CD7}"/>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4" name="Ovaal 23">
            <a:extLst>
              <a:ext uri="{FF2B5EF4-FFF2-40B4-BE49-F238E27FC236}">
                <a16:creationId xmlns:a16="http://schemas.microsoft.com/office/drawing/2014/main" id="{F5253A24-3D18-404D-DA80-0A603D3B85FA}"/>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5" name="Ovaal 24">
            <a:extLst>
              <a:ext uri="{FF2B5EF4-FFF2-40B4-BE49-F238E27FC236}">
                <a16:creationId xmlns:a16="http://schemas.microsoft.com/office/drawing/2014/main" id="{9B0EF439-DF4C-DFD7-4528-C5F23257232D}"/>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32" name="Rechte verbindingslijn 31">
            <a:extLst>
              <a:ext uri="{FF2B5EF4-FFF2-40B4-BE49-F238E27FC236}">
                <a16:creationId xmlns:a16="http://schemas.microsoft.com/office/drawing/2014/main" id="{AF62A82D-E452-5FBD-A009-0D4C8F6CD5FE}"/>
              </a:ext>
            </a:extLst>
          </p:cNvPr>
          <p:cNvCxnSpPr>
            <a:cxnSpLocks/>
            <a:stCxn id="25" idx="2"/>
            <a:endCxn id="20"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8FE1A2AA-B564-D4B7-6622-D0A8A727ED0B}"/>
              </a:ext>
            </a:extLst>
          </p:cNvPr>
          <p:cNvCxnSpPr>
            <a:cxnSpLocks/>
            <a:stCxn id="20" idx="2"/>
            <a:endCxn id="21"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6DF0A477-68BC-B82F-FB1A-E36B26773266}"/>
              </a:ext>
            </a:extLst>
          </p:cNvPr>
          <p:cNvCxnSpPr>
            <a:cxnSpLocks/>
            <a:stCxn id="19" idx="2"/>
            <a:endCxn id="24"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E8246F44-8D21-7918-E24E-4B4F11069035}"/>
              </a:ext>
            </a:extLst>
          </p:cNvPr>
          <p:cNvCxnSpPr>
            <a:cxnSpLocks/>
            <a:endCxn id="19"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6" name="Rechte verbindingslijn 35">
            <a:extLst>
              <a:ext uri="{FF2B5EF4-FFF2-40B4-BE49-F238E27FC236}">
                <a16:creationId xmlns:a16="http://schemas.microsoft.com/office/drawing/2014/main" id="{9DE0AAFD-E3F0-C1BF-471F-871FD4FF7621}"/>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E0D6D636-458B-E6C6-048C-36A1BE5C06A8}"/>
              </a:ext>
            </a:extLst>
          </p:cNvPr>
          <p:cNvCxnSpPr>
            <a:cxnSpLocks/>
            <a:stCxn id="21"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FF632750-A4C3-CD02-47A2-2E18D25E31A8}"/>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287D8FE-75C8-C35D-82B1-AC98E3724620}"/>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1F93A05-ED6F-09F8-A1C1-6635D5CCA2D0}"/>
              </a:ext>
            </a:extLst>
          </p:cNvPr>
          <p:cNvCxnSpPr>
            <a:cxnSpLocks/>
            <a:endCxn id="22"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D17531D3-D2B1-3861-B21A-2719D1F5F129}"/>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310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fgeronde rechthoek 20">
            <a:extLst>
              <a:ext uri="{FF2B5EF4-FFF2-40B4-BE49-F238E27FC236}">
                <a16:creationId xmlns:a16="http://schemas.microsoft.com/office/drawing/2014/main" id="{E2184206-90EC-096F-EA21-4505A882C8C3}"/>
              </a:ext>
            </a:extLst>
          </p:cNvPr>
          <p:cNvSpPr/>
          <p:nvPr/>
        </p:nvSpPr>
        <p:spPr>
          <a:xfrm>
            <a:off x="1560000" y="230733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19" name="Afgeronde rechthoek 20">
            <a:extLst>
              <a:ext uri="{FF2B5EF4-FFF2-40B4-BE49-F238E27FC236}">
                <a16:creationId xmlns:a16="http://schemas.microsoft.com/office/drawing/2014/main" id="{FBA3F1A2-0D2A-48D8-AB2C-FD153F839121}"/>
              </a:ext>
            </a:extLst>
          </p:cNvPr>
          <p:cNvSpPr/>
          <p:nvPr/>
        </p:nvSpPr>
        <p:spPr>
          <a:xfrm>
            <a:off x="5255278" y="229352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Goederen- en dienstenstrategie en -plannen opstellen en besturen</a:t>
            </a:r>
          </a:p>
        </p:txBody>
      </p:sp>
      <p:sp>
        <p:nvSpPr>
          <p:cNvPr id="21" name="Afgeronde rechthoek 20">
            <a:extLst>
              <a:ext uri="{FF2B5EF4-FFF2-40B4-BE49-F238E27FC236}">
                <a16:creationId xmlns:a16="http://schemas.microsoft.com/office/drawing/2014/main" id="{048EAB32-83E0-E9BC-572A-11DE808BD75C}"/>
              </a:ext>
            </a:extLst>
          </p:cNvPr>
          <p:cNvSpPr/>
          <p:nvPr/>
        </p:nvSpPr>
        <p:spPr>
          <a:xfrm>
            <a:off x="5255278" y="2846328"/>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3" name="Afgeronde rechthoek 20">
            <a:extLst>
              <a:ext uri="{FF2B5EF4-FFF2-40B4-BE49-F238E27FC236}">
                <a16:creationId xmlns:a16="http://schemas.microsoft.com/office/drawing/2014/main" id="{77BCB7A4-F01A-88EF-28C1-87340157543B}"/>
              </a:ext>
            </a:extLst>
          </p:cNvPr>
          <p:cNvSpPr/>
          <p:nvPr/>
        </p:nvSpPr>
        <p:spPr>
          <a:xfrm>
            <a:off x="7781197" y="337151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42034" y="1023466"/>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E.F. Beschikbaar maken en stellen goederen en diensten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483A8988-FF35-61A9-4F09-5C37F32C8D65}"/>
              </a:ext>
            </a:extLst>
          </p:cNvPr>
          <p:cNvSpPr/>
          <p:nvPr/>
        </p:nvSpPr>
        <p:spPr>
          <a:xfrm>
            <a:off x="5174354" y="213972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4" name="Ovaal 3">
            <a:extLst>
              <a:ext uri="{FF2B5EF4-FFF2-40B4-BE49-F238E27FC236}">
                <a16:creationId xmlns:a16="http://schemas.microsoft.com/office/drawing/2014/main" id="{60A392C8-AEA0-C5ED-E916-4EED1201D629}"/>
              </a:ext>
            </a:extLst>
          </p:cNvPr>
          <p:cNvSpPr/>
          <p:nvPr/>
        </p:nvSpPr>
        <p:spPr>
          <a:xfrm>
            <a:off x="7637515" y="348985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5" name="Ovaal 4">
            <a:extLst>
              <a:ext uri="{FF2B5EF4-FFF2-40B4-BE49-F238E27FC236}">
                <a16:creationId xmlns:a16="http://schemas.microsoft.com/office/drawing/2014/main" id="{7E3764DD-6DCB-4074-5DC2-2C213EB0C4C8}"/>
              </a:ext>
            </a:extLst>
          </p:cNvPr>
          <p:cNvSpPr/>
          <p:nvPr/>
        </p:nvSpPr>
        <p:spPr>
          <a:xfrm>
            <a:off x="5174354" y="2983234"/>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7" name="Ovaal 6">
            <a:extLst>
              <a:ext uri="{FF2B5EF4-FFF2-40B4-BE49-F238E27FC236}">
                <a16:creationId xmlns:a16="http://schemas.microsoft.com/office/drawing/2014/main" id="{93B1AC8F-41F4-C3B5-92B6-307A6261E54E}"/>
              </a:ext>
            </a:extLst>
          </p:cNvPr>
          <p:cNvSpPr/>
          <p:nvPr/>
        </p:nvSpPr>
        <p:spPr>
          <a:xfrm>
            <a:off x="2456336" y="2139725"/>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cxnSp>
        <p:nvCxnSpPr>
          <p:cNvPr id="8" name="Rechte verbindingslijn 7">
            <a:extLst>
              <a:ext uri="{FF2B5EF4-FFF2-40B4-BE49-F238E27FC236}">
                <a16:creationId xmlns:a16="http://schemas.microsoft.com/office/drawing/2014/main" id="{D7452390-E946-C6D4-EEB9-397CC148D096}"/>
              </a:ext>
            </a:extLst>
          </p:cNvPr>
          <p:cNvCxnSpPr>
            <a:cxnSpLocks/>
            <a:stCxn id="2" idx="2"/>
            <a:endCxn id="7" idx="6"/>
          </p:cNvCxnSpPr>
          <p:nvPr/>
        </p:nvCxnSpPr>
        <p:spPr>
          <a:xfrm flipH="1">
            <a:off x="2669400" y="2248176"/>
            <a:ext cx="2504954"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AEA1E3F1-7182-BBCB-D939-7A403751F008}"/>
              </a:ext>
            </a:extLst>
          </p:cNvPr>
          <p:cNvCxnSpPr>
            <a:cxnSpLocks/>
            <a:stCxn id="2" idx="4"/>
            <a:endCxn id="5" idx="0"/>
          </p:cNvCxnSpPr>
          <p:nvPr/>
        </p:nvCxnSpPr>
        <p:spPr>
          <a:xfrm>
            <a:off x="5280886" y="2356627"/>
            <a:ext cx="0" cy="62660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1928952F-DD4B-1304-EBB8-F326E14E7407}"/>
              </a:ext>
            </a:extLst>
          </p:cNvPr>
          <p:cNvCxnSpPr>
            <a:cxnSpLocks/>
            <a:stCxn id="4" idx="2"/>
            <a:endCxn id="5" idx="5"/>
          </p:cNvCxnSpPr>
          <p:nvPr/>
        </p:nvCxnSpPr>
        <p:spPr>
          <a:xfrm flipH="1" flipV="1">
            <a:off x="5356215" y="3168371"/>
            <a:ext cx="2281300" cy="429933"/>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806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fgeronde rechthoek 20">
            <a:extLst>
              <a:ext uri="{FF2B5EF4-FFF2-40B4-BE49-F238E27FC236}">
                <a16:creationId xmlns:a16="http://schemas.microsoft.com/office/drawing/2014/main" id="{B0DC64B6-E8D9-4788-1C8C-C05FEEA433F7}"/>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E.F. Beschikbaar maken en stellen goederen en diensten</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32" name="Afgeronde rechthoek 20">
            <a:extLst>
              <a:ext uri="{FF2B5EF4-FFF2-40B4-BE49-F238E27FC236}">
                <a16:creationId xmlns:a16="http://schemas.microsoft.com/office/drawing/2014/main" id="{8D135045-8A28-C557-AE15-25D15937DB5B}"/>
              </a:ext>
            </a:extLst>
          </p:cNvPr>
          <p:cNvSpPr/>
          <p:nvPr/>
        </p:nvSpPr>
        <p:spPr>
          <a:xfrm>
            <a:off x="6313223"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33" name="Afgeronde rechthoek 20">
            <a:extLst>
              <a:ext uri="{FF2B5EF4-FFF2-40B4-BE49-F238E27FC236}">
                <a16:creationId xmlns:a16="http://schemas.microsoft.com/office/drawing/2014/main" id="{8D13FE36-1532-7B79-D0D7-C075091A2A80}"/>
              </a:ext>
            </a:extLst>
          </p:cNvPr>
          <p:cNvSpPr/>
          <p:nvPr/>
        </p:nvSpPr>
        <p:spPr>
          <a:xfrm>
            <a:off x="1880073"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34" name="Afgeronde rechthoek 20">
            <a:extLst>
              <a:ext uri="{FF2B5EF4-FFF2-40B4-BE49-F238E27FC236}">
                <a16:creationId xmlns:a16="http://schemas.microsoft.com/office/drawing/2014/main" id="{23243017-9817-0EAE-83C8-297AC12A1F48}"/>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35" name="Ovaal 34">
            <a:extLst>
              <a:ext uri="{FF2B5EF4-FFF2-40B4-BE49-F238E27FC236}">
                <a16:creationId xmlns:a16="http://schemas.microsoft.com/office/drawing/2014/main" id="{9F0BDB11-16C0-2B42-8908-C5E9611D6C40}"/>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6" name="Ovaal 35">
            <a:extLst>
              <a:ext uri="{FF2B5EF4-FFF2-40B4-BE49-F238E27FC236}">
                <a16:creationId xmlns:a16="http://schemas.microsoft.com/office/drawing/2014/main" id="{52C8720D-55E8-DFF0-1237-260CEAB5508E}"/>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7" name="Ovaal 36">
            <a:extLst>
              <a:ext uri="{FF2B5EF4-FFF2-40B4-BE49-F238E27FC236}">
                <a16:creationId xmlns:a16="http://schemas.microsoft.com/office/drawing/2014/main" id="{B994C9C3-B936-2CB8-D8E5-D537ACFA3F4B}"/>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8" name="Rechte verbindingslijn 37">
            <a:extLst>
              <a:ext uri="{FF2B5EF4-FFF2-40B4-BE49-F238E27FC236}">
                <a16:creationId xmlns:a16="http://schemas.microsoft.com/office/drawing/2014/main" id="{59C4E0F8-1621-3D7A-C4C5-5D3C70CB5ACC}"/>
              </a:ext>
            </a:extLst>
          </p:cNvPr>
          <p:cNvCxnSpPr>
            <a:cxnSpLocks/>
            <a:endCxn id="35"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Rechte verbindingslijn 38">
            <a:extLst>
              <a:ext uri="{FF2B5EF4-FFF2-40B4-BE49-F238E27FC236}">
                <a16:creationId xmlns:a16="http://schemas.microsoft.com/office/drawing/2014/main" id="{79601C93-3176-DE81-5894-08FAB88CFEF4}"/>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93C7F1ED-50D0-09C5-8F7D-7A39F42BAB3D}"/>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0A259712-F118-331A-90DE-1C44E581FF76}"/>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073F5E24-D553-E38A-DA1A-22584AAC9DD3}"/>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EB8691CF-91B1-47FD-26A2-EEBE72969692}"/>
              </a:ext>
            </a:extLst>
          </p:cNvPr>
          <p:cNvCxnSpPr>
            <a:cxnSpLocks/>
            <a:endCxn id="37"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C0FF8D5D-4456-0530-4700-28EBD9BFE98A}"/>
              </a:ext>
            </a:extLst>
          </p:cNvPr>
          <p:cNvCxnSpPr>
            <a:cxnSpLocks/>
            <a:stCxn id="36"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EE447339-58D3-7228-513C-546A8013C381}"/>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6" name="Ovaal 45">
            <a:extLst>
              <a:ext uri="{FF2B5EF4-FFF2-40B4-BE49-F238E27FC236}">
                <a16:creationId xmlns:a16="http://schemas.microsoft.com/office/drawing/2014/main" id="{CFC2D713-5FF3-0A50-A559-E4313F5854AA}"/>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47" name="Rechte verbindingslijn 46">
            <a:extLst>
              <a:ext uri="{FF2B5EF4-FFF2-40B4-BE49-F238E27FC236}">
                <a16:creationId xmlns:a16="http://schemas.microsoft.com/office/drawing/2014/main" id="{480E6A75-5BEC-F8C5-63B3-1BC054C798CB}"/>
              </a:ext>
            </a:extLst>
          </p:cNvPr>
          <p:cNvCxnSpPr>
            <a:cxnSpLocks/>
            <a:endCxn id="37"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D500BAFD-D53D-D060-1AEC-3225764AC1F5}"/>
              </a:ext>
            </a:extLst>
          </p:cNvPr>
          <p:cNvCxnSpPr>
            <a:cxnSpLocks/>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082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fgeronde rechthoek 20">
            <a:extLst>
              <a:ext uri="{FF2B5EF4-FFF2-40B4-BE49-F238E27FC236}">
                <a16:creationId xmlns:a16="http://schemas.microsoft.com/office/drawing/2014/main" id="{0F965348-8307-DE62-D26C-330BE41C13D9}"/>
              </a:ext>
            </a:extLst>
          </p:cNvPr>
          <p:cNvSpPr/>
          <p:nvPr/>
        </p:nvSpPr>
        <p:spPr>
          <a:xfrm>
            <a:off x="1560000" y="2295624"/>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Processen besturen</a:t>
            </a:r>
          </a:p>
        </p:txBody>
      </p:sp>
      <p:sp>
        <p:nvSpPr>
          <p:cNvPr id="21" name="Afgeronde rechthoek 20">
            <a:extLst>
              <a:ext uri="{FF2B5EF4-FFF2-40B4-BE49-F238E27FC236}">
                <a16:creationId xmlns:a16="http://schemas.microsoft.com/office/drawing/2014/main" id="{65C55C67-9ABC-0EC3-CD2A-29C92ED6F820}"/>
              </a:ext>
            </a:extLst>
          </p:cNvPr>
          <p:cNvSpPr/>
          <p:nvPr/>
        </p:nvSpPr>
        <p:spPr>
          <a:xfrm>
            <a:off x="7781197" y="225419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.1. Financiële strategie en -plannen opstellen, bewaken en rapporteren</a:t>
            </a:r>
          </a:p>
        </p:txBody>
      </p:sp>
      <p:sp>
        <p:nvSpPr>
          <p:cNvPr id="22" name="Afgeronde rechthoek 20">
            <a:extLst>
              <a:ext uri="{FF2B5EF4-FFF2-40B4-BE49-F238E27FC236}">
                <a16:creationId xmlns:a16="http://schemas.microsoft.com/office/drawing/2014/main" id="{6EC941FA-433A-B7E3-DAF8-368B1176F8F0}"/>
              </a:ext>
            </a:extLst>
          </p:cNvPr>
          <p:cNvSpPr/>
          <p:nvPr/>
        </p:nvSpPr>
        <p:spPr>
          <a:xfrm>
            <a:off x="7781197" y="280700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.2. Vermogen en liquiditeiten beheren</a:t>
            </a:r>
          </a:p>
        </p:txBody>
      </p:sp>
      <p:sp>
        <p:nvSpPr>
          <p:cNvPr id="23" name="Afgeronde rechthoek 20">
            <a:extLst>
              <a:ext uri="{FF2B5EF4-FFF2-40B4-BE49-F238E27FC236}">
                <a16:creationId xmlns:a16="http://schemas.microsoft.com/office/drawing/2014/main" id="{D9BCDD41-156D-FC29-4AB7-05AA95376FB8}"/>
              </a:ext>
            </a:extLst>
          </p:cNvPr>
          <p:cNvSpPr/>
          <p:nvPr/>
        </p:nvSpPr>
        <p:spPr>
          <a:xfrm>
            <a:off x="7781197" y="3359806"/>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750" b="1" i="0" u="none" strike="noStrike" kern="1200" cap="none" spc="0" normalizeH="0" baseline="0" noProof="0">
                <a:ln>
                  <a:noFill/>
                </a:ln>
                <a:solidFill>
                  <a:srgbClr val="000000">
                    <a:lumMod val="50000"/>
                  </a:srgbClr>
                </a:solidFill>
                <a:effectLst/>
                <a:uLnTx/>
                <a:uFillTx/>
                <a:latin typeface="Microsoft JhengHei Light"/>
                <a:ea typeface="+mn-ea"/>
                <a:cs typeface="+mn-cs"/>
              </a:rPr>
              <a:t>.3. Transacties financieel verwerken en standen beheren</a:t>
            </a:r>
          </a:p>
        </p:txBody>
      </p:sp>
      <p:pic>
        <p:nvPicPr>
          <p:cNvPr id="3" name="Afbeelding 2">
            <a:extLst>
              <a:ext uri="{FF2B5EF4-FFF2-40B4-BE49-F238E27FC236}">
                <a16:creationId xmlns:a16="http://schemas.microsoft.com/office/drawing/2014/main" id="{8B46F81B-599F-6DC1-0D5F-3160AE68CDA3}"/>
              </a:ext>
            </a:extLst>
          </p:cNvPr>
          <p:cNvPicPr>
            <a:picLocks noChangeAspect="1"/>
          </p:cNvPicPr>
          <p:nvPr/>
        </p:nvPicPr>
        <p:blipFill>
          <a:blip r:embed="rId2"/>
          <a:stretch>
            <a:fillRect/>
          </a:stretch>
        </p:blipFill>
        <p:spPr>
          <a:xfrm>
            <a:off x="164446" y="1003447"/>
            <a:ext cx="8839966" cy="3645724"/>
          </a:xfrm>
          <a:prstGeom prst="rect">
            <a:avLst/>
          </a:prstGeom>
        </p:spPr>
      </p:pic>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E.G. Beschikbaar maken en stellen financiële assets en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2" name="Ovaal 1">
            <a:extLst>
              <a:ext uri="{FF2B5EF4-FFF2-40B4-BE49-F238E27FC236}">
                <a16:creationId xmlns:a16="http://schemas.microsoft.com/office/drawing/2014/main" id="{335BAE47-4C0A-31CB-B5A3-D28D890907FD}"/>
              </a:ext>
            </a:extLst>
          </p:cNvPr>
          <p:cNvSpPr/>
          <p:nvPr/>
        </p:nvSpPr>
        <p:spPr>
          <a:xfrm>
            <a:off x="7637515" y="2129627"/>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4" name="Ovaal 3">
            <a:extLst>
              <a:ext uri="{FF2B5EF4-FFF2-40B4-BE49-F238E27FC236}">
                <a16:creationId xmlns:a16="http://schemas.microsoft.com/office/drawing/2014/main" id="{C6D818A1-11DE-04F8-CE41-EA0893353149}"/>
              </a:ext>
            </a:extLst>
          </p:cNvPr>
          <p:cNvSpPr/>
          <p:nvPr/>
        </p:nvSpPr>
        <p:spPr>
          <a:xfrm>
            <a:off x="7637515" y="3489853"/>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5" name="Ovaal 4">
            <a:extLst>
              <a:ext uri="{FF2B5EF4-FFF2-40B4-BE49-F238E27FC236}">
                <a16:creationId xmlns:a16="http://schemas.microsoft.com/office/drawing/2014/main" id="{94A8627C-BD64-7A61-75EF-D89805A37B5C}"/>
              </a:ext>
            </a:extLst>
          </p:cNvPr>
          <p:cNvSpPr/>
          <p:nvPr/>
        </p:nvSpPr>
        <p:spPr>
          <a:xfrm>
            <a:off x="7637515" y="2905422"/>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6" name="Ovaal 5">
            <a:extLst>
              <a:ext uri="{FF2B5EF4-FFF2-40B4-BE49-F238E27FC236}">
                <a16:creationId xmlns:a16="http://schemas.microsoft.com/office/drawing/2014/main" id="{EDFD101C-B426-9E8D-92DB-7AEA0D17CA27}"/>
              </a:ext>
            </a:extLst>
          </p:cNvPr>
          <p:cNvSpPr/>
          <p:nvPr/>
        </p:nvSpPr>
        <p:spPr>
          <a:xfrm>
            <a:off x="2475793" y="2129627"/>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7" name="Rechte verbindingslijn 6">
            <a:extLst>
              <a:ext uri="{FF2B5EF4-FFF2-40B4-BE49-F238E27FC236}">
                <a16:creationId xmlns:a16="http://schemas.microsoft.com/office/drawing/2014/main" id="{839C0FC7-4EB0-8645-5F55-1FE30381C082}"/>
              </a:ext>
            </a:extLst>
          </p:cNvPr>
          <p:cNvCxnSpPr>
            <a:cxnSpLocks/>
            <a:stCxn id="5" idx="0"/>
            <a:endCxn id="2" idx="4"/>
          </p:cNvCxnSpPr>
          <p:nvPr/>
        </p:nvCxnSpPr>
        <p:spPr>
          <a:xfrm flipV="1">
            <a:off x="7744047" y="2346529"/>
            <a:ext cx="0" cy="55889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A208C38A-34E1-354D-9EAB-D5D0B7F62001}"/>
              </a:ext>
            </a:extLst>
          </p:cNvPr>
          <p:cNvCxnSpPr>
            <a:cxnSpLocks/>
            <a:stCxn id="4" idx="0"/>
            <a:endCxn id="5" idx="4"/>
          </p:cNvCxnSpPr>
          <p:nvPr/>
        </p:nvCxnSpPr>
        <p:spPr>
          <a:xfrm flipV="1">
            <a:off x="7744047" y="3122324"/>
            <a:ext cx="0" cy="367529"/>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87E2ED4A-FD60-653C-7488-2914BB4D6668}"/>
              </a:ext>
            </a:extLst>
          </p:cNvPr>
          <p:cNvCxnSpPr>
            <a:cxnSpLocks/>
            <a:stCxn id="6" idx="6"/>
            <a:endCxn id="2" idx="2"/>
          </p:cNvCxnSpPr>
          <p:nvPr/>
        </p:nvCxnSpPr>
        <p:spPr>
          <a:xfrm>
            <a:off x="2688857" y="2238078"/>
            <a:ext cx="4948658" cy="0"/>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780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dirty="0">
                <a:solidFill>
                  <a:srgbClr val="821E7D"/>
                </a:solidFill>
                <a:latin typeface="Microsoft JhengHei Light"/>
              </a:rPr>
              <a:t>Business </a:t>
            </a:r>
            <a:r>
              <a:rPr lang="nl-NL" sz="2100" dirty="0" err="1">
                <a:solidFill>
                  <a:srgbClr val="821E7D"/>
                </a:solidFill>
                <a:latin typeface="Microsoft JhengHei Light"/>
              </a:rPr>
              <a:t>capabilities</a:t>
            </a:r>
            <a:r>
              <a:rPr lang="nl-NL" sz="2100" dirty="0">
                <a:solidFill>
                  <a:srgbClr val="821E7D"/>
                </a:solidFill>
                <a:latin typeface="Microsoft JhengHei Light"/>
              </a:rPr>
              <a:t> per </a:t>
            </a:r>
            <a:r>
              <a:rPr lang="nl-NL" sz="2100" dirty="0" err="1">
                <a:solidFill>
                  <a:srgbClr val="821E7D"/>
                </a:solidFill>
                <a:latin typeface="Microsoft JhengHei Light"/>
              </a:rPr>
              <a:t>waardestroom</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95" name="Tijdelijke aanduiding voor tekst 2">
            <a:extLst>
              <a:ext uri="{FF2B5EF4-FFF2-40B4-BE49-F238E27FC236}">
                <a16:creationId xmlns:a16="http://schemas.microsoft.com/office/drawing/2014/main" id="{4C857EA8-76EC-475B-A87C-672DD792D997}"/>
              </a:ext>
            </a:extLst>
          </p:cNvPr>
          <p:cNvSpPr txBox="1">
            <a:spLocks/>
          </p:cNvSpPr>
          <p:nvPr/>
        </p:nvSpPr>
        <p:spPr>
          <a:xfrm>
            <a:off x="535676" y="39850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E.G. Beschikbaar maken en stellen financiële assets en informatie</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a:t>
            </a:r>
          </a:p>
          <a:p>
            <a:pPr marL="0" marR="0" lvl="0" indent="0" algn="l" defTabSz="914400" rtl="0" eaLnBrk="1" fontAlgn="auto" latinLnBrk="0" hangingPunct="1">
              <a:lnSpc>
                <a:spcPct val="120000"/>
              </a:lnSpc>
              <a:spcBef>
                <a:spcPts val="0"/>
              </a:spcBef>
              <a:spcAft>
                <a:spcPts val="0"/>
              </a:spcAft>
              <a:buClr>
                <a:srgbClr val="002D41"/>
              </a:buClr>
              <a:buSzTx/>
              <a:buFontTx/>
              <a:buNone/>
              <a:tabLst/>
              <a:defRPr/>
            </a:pP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endParaRPr>
          </a:p>
        </p:txBody>
      </p:sp>
      <p:sp>
        <p:nvSpPr>
          <p:cNvPr id="8" name="Afgeronde rechthoek 20">
            <a:extLst>
              <a:ext uri="{FF2B5EF4-FFF2-40B4-BE49-F238E27FC236}">
                <a16:creationId xmlns:a16="http://schemas.microsoft.com/office/drawing/2014/main" id="{8435745C-3379-46EA-9CFD-ABA370B27CDC}"/>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9" name="Afgeronde rechthoek 20">
            <a:extLst>
              <a:ext uri="{FF2B5EF4-FFF2-40B4-BE49-F238E27FC236}">
                <a16:creationId xmlns:a16="http://schemas.microsoft.com/office/drawing/2014/main" id="{07BEFC6C-8602-61DE-1B24-0F1435EB8E89}"/>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AF311DC0-76A2-9C13-5003-FE795A11E758}"/>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2" name="Afgeronde rechthoek 20">
            <a:extLst>
              <a:ext uri="{FF2B5EF4-FFF2-40B4-BE49-F238E27FC236}">
                <a16:creationId xmlns:a16="http://schemas.microsoft.com/office/drawing/2014/main" id="{73362970-A80F-15F9-9E92-279D7A00BB4E}"/>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beheren</a:t>
            </a:r>
          </a:p>
        </p:txBody>
      </p:sp>
      <p:sp>
        <p:nvSpPr>
          <p:cNvPr id="14" name="Ovaal 13">
            <a:extLst>
              <a:ext uri="{FF2B5EF4-FFF2-40B4-BE49-F238E27FC236}">
                <a16:creationId xmlns:a16="http://schemas.microsoft.com/office/drawing/2014/main" id="{7D91CD35-A513-F84B-F57F-F4D57F87DEB7}"/>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15" name="Ovaal 14">
            <a:extLst>
              <a:ext uri="{FF2B5EF4-FFF2-40B4-BE49-F238E27FC236}">
                <a16:creationId xmlns:a16="http://schemas.microsoft.com/office/drawing/2014/main" id="{C9CC9785-4979-DCBE-4CD3-9A11D4FB7662}"/>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6" name="Ovaal 15">
            <a:extLst>
              <a:ext uri="{FF2B5EF4-FFF2-40B4-BE49-F238E27FC236}">
                <a16:creationId xmlns:a16="http://schemas.microsoft.com/office/drawing/2014/main" id="{CCC790C1-626D-6C48-1CFA-99335697AFC3}"/>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17" name="Ovaal 16">
            <a:extLst>
              <a:ext uri="{FF2B5EF4-FFF2-40B4-BE49-F238E27FC236}">
                <a16:creationId xmlns:a16="http://schemas.microsoft.com/office/drawing/2014/main" id="{EB71A7E2-1387-72D2-E6B7-9E64156D9FEE}"/>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18" name="Rechte verbindingslijn 17">
            <a:extLst>
              <a:ext uri="{FF2B5EF4-FFF2-40B4-BE49-F238E27FC236}">
                <a16:creationId xmlns:a16="http://schemas.microsoft.com/office/drawing/2014/main" id="{76917F37-4727-4427-93DD-5A065325F479}"/>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F90C2224-B6C8-7B50-0D96-A55FFBF0B756}"/>
              </a:ext>
            </a:extLst>
          </p:cNvPr>
          <p:cNvCxnSpPr>
            <a:cxnSpLocks/>
            <a:stCxn id="14"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48A6E129-01A7-00D1-1A7E-56EAEA240710}"/>
              </a:ext>
            </a:extLst>
          </p:cNvPr>
          <p:cNvCxnSpPr>
            <a:cxnSpLocks/>
            <a:stCxn id="14" idx="5"/>
            <a:endCxn id="15"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944D6029-1255-3ADC-BFDD-F24E0786080E}"/>
              </a:ext>
            </a:extLst>
          </p:cNvPr>
          <p:cNvCxnSpPr>
            <a:cxnSpLocks/>
            <a:stCxn id="17" idx="0"/>
            <a:endCxn id="15"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B4B82A4E-C0E6-0C70-D9FC-3DCE02040FC9}"/>
              </a:ext>
            </a:extLst>
          </p:cNvPr>
          <p:cNvCxnSpPr>
            <a:cxnSpLocks/>
            <a:stCxn id="16"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584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Afgeronde rechthoek 20">
            <a:extLst>
              <a:ext uri="{FF2B5EF4-FFF2-40B4-BE49-F238E27FC236}">
                <a16:creationId xmlns:a16="http://schemas.microsoft.com/office/drawing/2014/main" id="{9B06EF70-DDCE-A280-62ED-9E5718336D07}"/>
              </a:ext>
            </a:extLst>
          </p:cNvPr>
          <p:cNvSpPr/>
          <p:nvPr/>
        </p:nvSpPr>
        <p:spPr>
          <a:xfrm>
            <a:off x="6509902" y="375819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E.6.2. Faciliteiten </a:t>
            </a:r>
            <a:r>
              <a:rPr kumimoji="0" lang="nl-NL" sz="550" b="1" i="0" u="none" strike="noStrike" kern="1200" cap="none" spc="0" normalizeH="0" baseline="0" noProof="0" err="1">
                <a:ln>
                  <a:noFill/>
                </a:ln>
                <a:solidFill>
                  <a:srgbClr val="000000">
                    <a:lumMod val="50000"/>
                  </a:srgbClr>
                </a:solidFill>
                <a:effectLst/>
                <a:uLnTx/>
                <a:uFillTx/>
                <a:latin typeface="Microsoft JhengHei Light"/>
                <a:ea typeface="+mn-ea"/>
                <a:cs typeface="+mn-cs"/>
              </a:rPr>
              <a:t>beschikbaarstellen</a:t>
            </a: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271" name="Afgeronde rechthoek 20">
            <a:extLst>
              <a:ext uri="{FF2B5EF4-FFF2-40B4-BE49-F238E27FC236}">
                <a16:creationId xmlns:a16="http://schemas.microsoft.com/office/drawing/2014/main" id="{948B99AE-C112-CFB7-3368-7B065EAF71D1}"/>
              </a:ext>
            </a:extLst>
          </p:cNvPr>
          <p:cNvSpPr/>
          <p:nvPr/>
        </p:nvSpPr>
        <p:spPr>
          <a:xfrm>
            <a:off x="6651149" y="169837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E.7.3. Transacties financieel verwerken en standen beheren</a:t>
            </a:r>
          </a:p>
        </p:txBody>
      </p:sp>
      <p:sp>
        <p:nvSpPr>
          <p:cNvPr id="272" name="Afgeronde rechthoek 20">
            <a:extLst>
              <a:ext uri="{FF2B5EF4-FFF2-40B4-BE49-F238E27FC236}">
                <a16:creationId xmlns:a16="http://schemas.microsoft.com/office/drawing/2014/main" id="{F3D352FD-49B7-ADB8-7E72-BEB1A1292A28}"/>
              </a:ext>
            </a:extLst>
          </p:cNvPr>
          <p:cNvSpPr/>
          <p:nvPr/>
        </p:nvSpPr>
        <p:spPr>
          <a:xfrm>
            <a:off x="2872912" y="3464725"/>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E.3.3. Medewerkers behouden</a:t>
            </a:r>
          </a:p>
        </p:txBody>
      </p:sp>
      <p:sp>
        <p:nvSpPr>
          <p:cNvPr id="197" name="Ovaal 196">
            <a:extLst>
              <a:ext uri="{FF2B5EF4-FFF2-40B4-BE49-F238E27FC236}">
                <a16:creationId xmlns:a16="http://schemas.microsoft.com/office/drawing/2014/main" id="{655D97CC-A1B4-15D4-4A3B-936FF58FF14D}"/>
              </a:ext>
            </a:extLst>
          </p:cNvPr>
          <p:cNvSpPr/>
          <p:nvPr/>
        </p:nvSpPr>
        <p:spPr>
          <a:xfrm>
            <a:off x="1480324" y="1070312"/>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94" name="Titel 1">
            <a:extLst>
              <a:ext uri="{FF2B5EF4-FFF2-40B4-BE49-F238E27FC236}">
                <a16:creationId xmlns:a16="http://schemas.microsoft.com/office/drawing/2014/main" id="{BE8D8955-CDE1-4B51-8259-CE95FD4970C4}"/>
              </a:ext>
            </a:extLst>
          </p:cNvPr>
          <p:cNvSpPr txBox="1">
            <a:spLocks/>
          </p:cNvSpPr>
          <p:nvPr/>
        </p:nvSpPr>
        <p:spPr>
          <a:xfrm>
            <a:off x="535676" y="125291"/>
            <a:ext cx="7744724"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a:defRPr/>
            </a:pPr>
            <a:r>
              <a:rPr lang="nl-NL" sz="2100" dirty="0">
                <a:solidFill>
                  <a:srgbClr val="821E7D"/>
                </a:solidFill>
                <a:latin typeface="Microsoft JhengHei Light"/>
                <a:cs typeface="Arial"/>
              </a:rPr>
              <a:t>Enterprise </a:t>
            </a:r>
            <a:r>
              <a:rPr lang="nl-NL" sz="2100" dirty="0" err="1">
                <a:solidFill>
                  <a:srgbClr val="821E7D"/>
                </a:solidFill>
                <a:latin typeface="Microsoft JhengHei Light"/>
                <a:cs typeface="Arial"/>
              </a:rPr>
              <a:t>capabilities</a:t>
            </a:r>
            <a:r>
              <a:rPr lang="nl-NL" sz="2100" dirty="0">
                <a:solidFill>
                  <a:srgbClr val="821E7D"/>
                </a:solidFill>
                <a:latin typeface="Microsoft JhengHei Light"/>
                <a:cs typeface="Arial"/>
              </a:rPr>
              <a:t> per secundaire/</a:t>
            </a:r>
            <a:r>
              <a:rPr lang="nl-NL" sz="2100" dirty="0" err="1">
                <a:solidFill>
                  <a:srgbClr val="821E7D"/>
                </a:solidFill>
                <a:latin typeface="Microsoft JhengHei Light"/>
                <a:cs typeface="Arial"/>
              </a:rPr>
              <a:t>enterprise</a:t>
            </a:r>
            <a:r>
              <a:rPr lang="nl-NL" sz="2100" dirty="0">
                <a:solidFill>
                  <a:srgbClr val="821E7D"/>
                </a:solidFill>
                <a:latin typeface="Microsoft JhengHei Light"/>
                <a:cs typeface="Arial"/>
              </a:rPr>
              <a:t> </a:t>
            </a:r>
            <a:r>
              <a:rPr lang="nl-NL" sz="2100" dirty="0" err="1">
                <a:solidFill>
                  <a:srgbClr val="821E7D"/>
                </a:solidFill>
                <a:latin typeface="Microsoft JhengHei Light"/>
                <a:cs typeface="Arial"/>
              </a:rPr>
              <a:t>waardestroom</a:t>
            </a:r>
            <a:r>
              <a:rPr lang="nl-NL" sz="2100" dirty="0">
                <a:solidFill>
                  <a:srgbClr val="821E7D"/>
                </a:solidFill>
                <a:latin typeface="Microsoft JhengHei Light"/>
                <a:cs typeface="Arial"/>
              </a:rPr>
              <a:t> </a:t>
            </a:r>
            <a:endParaRPr kumimoji="0" lang="nl-NL" sz="2100" b="0" i="0" u="none" strike="noStrike" kern="1200" cap="none" spc="0" normalizeH="0" baseline="0" noProof="0" dirty="0">
              <a:ln>
                <a:noFill/>
              </a:ln>
              <a:solidFill>
                <a:srgbClr val="821E7D"/>
              </a:solidFill>
              <a:effectLst/>
              <a:uLnTx/>
              <a:uFillTx/>
              <a:latin typeface="Microsoft JhengHei Light"/>
              <a:ea typeface="+mj-ea"/>
              <a:cs typeface="Arial" pitchFamily="34" charset="0"/>
            </a:endParaRPr>
          </a:p>
        </p:txBody>
      </p:sp>
      <p:sp>
        <p:nvSpPr>
          <p:cNvPr id="2" name="Afgeronde rechthoek 20">
            <a:extLst>
              <a:ext uri="{FF2B5EF4-FFF2-40B4-BE49-F238E27FC236}">
                <a16:creationId xmlns:a16="http://schemas.microsoft.com/office/drawing/2014/main" id="{24C390EB-9F6B-EAB2-8FCF-742834775F8F}"/>
              </a:ext>
            </a:extLst>
          </p:cNvPr>
          <p:cNvSpPr/>
          <p:nvPr/>
        </p:nvSpPr>
        <p:spPr>
          <a:xfrm>
            <a:off x="328632" y="2474192"/>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E.1.1. Strategie ontwikkelen en bewaken</a:t>
            </a:r>
          </a:p>
        </p:txBody>
      </p:sp>
      <p:sp>
        <p:nvSpPr>
          <p:cNvPr id="3" name="Afgeronde rechthoek 20">
            <a:extLst>
              <a:ext uri="{FF2B5EF4-FFF2-40B4-BE49-F238E27FC236}">
                <a16:creationId xmlns:a16="http://schemas.microsoft.com/office/drawing/2014/main" id="{47976FFA-C668-BB96-8C09-0AAC732798A4}"/>
              </a:ext>
            </a:extLst>
          </p:cNvPr>
          <p:cNvSpPr/>
          <p:nvPr/>
        </p:nvSpPr>
        <p:spPr>
          <a:xfrm>
            <a:off x="328632" y="289674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E.1.2. Met Stakeholders in overeenstemming komen</a:t>
            </a:r>
          </a:p>
        </p:txBody>
      </p:sp>
      <p:sp>
        <p:nvSpPr>
          <p:cNvPr id="4" name="Afgeronde rechthoek 20">
            <a:extLst>
              <a:ext uri="{FF2B5EF4-FFF2-40B4-BE49-F238E27FC236}">
                <a16:creationId xmlns:a16="http://schemas.microsoft.com/office/drawing/2014/main" id="{459BEF4F-A6F7-D5DD-E467-7D177B7E5D73}"/>
              </a:ext>
            </a:extLst>
          </p:cNvPr>
          <p:cNvSpPr/>
          <p:nvPr/>
        </p:nvSpPr>
        <p:spPr>
          <a:xfrm>
            <a:off x="330432" y="414879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E.1.4. Bedrijfscontinuïteit en compliance borgen</a:t>
            </a:r>
          </a:p>
        </p:txBody>
      </p:sp>
      <p:sp>
        <p:nvSpPr>
          <p:cNvPr id="5" name="Afgeronde rechthoek 20">
            <a:extLst>
              <a:ext uri="{FF2B5EF4-FFF2-40B4-BE49-F238E27FC236}">
                <a16:creationId xmlns:a16="http://schemas.microsoft.com/office/drawing/2014/main" id="{588E87DD-5BC0-E40F-CF49-56DE34579560}"/>
              </a:ext>
            </a:extLst>
          </p:cNvPr>
          <p:cNvSpPr/>
          <p:nvPr/>
        </p:nvSpPr>
        <p:spPr>
          <a:xfrm>
            <a:off x="2672378" y="290209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550" b="1">
                <a:solidFill>
                  <a:schemeClr val="tx1">
                    <a:lumMod val="50000"/>
                  </a:schemeClr>
                </a:solidFill>
                <a:latin typeface="Microsoft JhengHei Light"/>
              </a:rPr>
              <a:t>E.3.1. Medewerkers strategie en -plannen opstellen en </a:t>
            </a:r>
            <a:r>
              <a:rPr lang="nl-NL" sz="550" b="1" err="1">
                <a:solidFill>
                  <a:schemeClr val="tx1">
                    <a:lumMod val="50000"/>
                  </a:schemeClr>
                </a:solidFill>
                <a:latin typeface="Microsoft JhengHei Light"/>
              </a:rPr>
              <a:t>esturen</a:t>
            </a:r>
            <a:endParaRPr lang="nl-NL" sz="550" b="1">
              <a:solidFill>
                <a:schemeClr val="tx1">
                  <a:lumMod val="50000"/>
                </a:schemeClr>
              </a:solidFill>
              <a:latin typeface="Microsoft JhengHei Light"/>
            </a:endParaRPr>
          </a:p>
        </p:txBody>
      </p:sp>
      <p:sp>
        <p:nvSpPr>
          <p:cNvPr id="6" name="Afgeronde rechthoek 20">
            <a:extLst>
              <a:ext uri="{FF2B5EF4-FFF2-40B4-BE49-F238E27FC236}">
                <a16:creationId xmlns:a16="http://schemas.microsoft.com/office/drawing/2014/main" id="{8E5C45D2-5222-237F-AA49-7E55D7254D74}"/>
              </a:ext>
            </a:extLst>
          </p:cNvPr>
          <p:cNvSpPr/>
          <p:nvPr/>
        </p:nvSpPr>
        <p:spPr>
          <a:xfrm>
            <a:off x="3533110" y="2901869"/>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E.4.1. Digitaal product strategie en -portfolio ontwikkelen en beheren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7" name="Afgeronde rechthoek 20">
            <a:extLst>
              <a:ext uri="{FF2B5EF4-FFF2-40B4-BE49-F238E27FC236}">
                <a16:creationId xmlns:a16="http://schemas.microsoft.com/office/drawing/2014/main" id="{E4A01484-8262-45BF-5170-81EE491628CC}"/>
              </a:ext>
            </a:extLst>
          </p:cNvPr>
          <p:cNvSpPr/>
          <p:nvPr/>
        </p:nvSpPr>
        <p:spPr>
          <a:xfrm>
            <a:off x="4399135" y="2680441"/>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E.5.1. Goederen- en dienstenstrategie en -plannen opstellen en besturen</a:t>
            </a:r>
          </a:p>
        </p:txBody>
      </p:sp>
      <p:sp>
        <p:nvSpPr>
          <p:cNvPr id="8" name="Afgeronde rechthoek 20">
            <a:extLst>
              <a:ext uri="{FF2B5EF4-FFF2-40B4-BE49-F238E27FC236}">
                <a16:creationId xmlns:a16="http://schemas.microsoft.com/office/drawing/2014/main" id="{AA4D3A0F-B043-81D3-1EF3-07B26FC32FEC}"/>
              </a:ext>
            </a:extLst>
          </p:cNvPr>
          <p:cNvSpPr/>
          <p:nvPr/>
        </p:nvSpPr>
        <p:spPr>
          <a:xfrm>
            <a:off x="3137074" y="1942296"/>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E.6.1. Gebouwen beheren</a:t>
            </a:r>
          </a:p>
        </p:txBody>
      </p:sp>
      <p:sp>
        <p:nvSpPr>
          <p:cNvPr id="9" name="Afgeronde rechthoek 20">
            <a:extLst>
              <a:ext uri="{FF2B5EF4-FFF2-40B4-BE49-F238E27FC236}">
                <a16:creationId xmlns:a16="http://schemas.microsoft.com/office/drawing/2014/main" id="{E7427E61-0ED9-2DF3-4315-C873D6A52C03}"/>
              </a:ext>
            </a:extLst>
          </p:cNvPr>
          <p:cNvSpPr/>
          <p:nvPr/>
        </p:nvSpPr>
        <p:spPr>
          <a:xfrm>
            <a:off x="4002639" y="1939663"/>
            <a:ext cx="828000" cy="378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10" name="Afgeronde rechthoek 20">
            <a:extLst>
              <a:ext uri="{FF2B5EF4-FFF2-40B4-BE49-F238E27FC236}">
                <a16:creationId xmlns:a16="http://schemas.microsoft.com/office/drawing/2014/main" id="{83468032-7E80-6853-5DDD-0E0D6F5E84C4}"/>
              </a:ext>
            </a:extLst>
          </p:cNvPr>
          <p:cNvSpPr/>
          <p:nvPr/>
        </p:nvSpPr>
        <p:spPr>
          <a:xfrm>
            <a:off x="1701171" y="19590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E.2.1. Processen besturen</a:t>
            </a:r>
          </a:p>
        </p:txBody>
      </p:sp>
      <p:sp>
        <p:nvSpPr>
          <p:cNvPr id="11" name="Afgeronde rechthoek 20">
            <a:extLst>
              <a:ext uri="{FF2B5EF4-FFF2-40B4-BE49-F238E27FC236}">
                <a16:creationId xmlns:a16="http://schemas.microsoft.com/office/drawing/2014/main" id="{037FCD8B-A046-691C-EB8E-36C122530090}"/>
              </a:ext>
            </a:extLst>
          </p:cNvPr>
          <p:cNvSpPr/>
          <p:nvPr/>
        </p:nvSpPr>
        <p:spPr>
          <a:xfrm>
            <a:off x="1698277" y="291774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E.2.2. Data besturen</a:t>
            </a:r>
          </a:p>
        </p:txBody>
      </p:sp>
      <p:sp>
        <p:nvSpPr>
          <p:cNvPr id="12" name="Afgeronde rechthoek 20">
            <a:extLst>
              <a:ext uri="{FF2B5EF4-FFF2-40B4-BE49-F238E27FC236}">
                <a16:creationId xmlns:a16="http://schemas.microsoft.com/office/drawing/2014/main" id="{60C449A1-2662-D180-1DF3-C32E139DF82E}"/>
              </a:ext>
            </a:extLst>
          </p:cNvPr>
          <p:cNvSpPr/>
          <p:nvPr/>
        </p:nvSpPr>
        <p:spPr>
          <a:xfrm>
            <a:off x="2882885" y="38756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E.3.4. Medewerkers ontwikkelen</a:t>
            </a:r>
          </a:p>
        </p:txBody>
      </p:sp>
      <p:sp>
        <p:nvSpPr>
          <p:cNvPr id="13" name="Afgeronde rechthoek 20">
            <a:extLst>
              <a:ext uri="{FF2B5EF4-FFF2-40B4-BE49-F238E27FC236}">
                <a16:creationId xmlns:a16="http://schemas.microsoft.com/office/drawing/2014/main" id="{14A81FAF-9A6A-76F0-C26F-3EDFAD4211E4}"/>
              </a:ext>
            </a:extLst>
          </p:cNvPr>
          <p:cNvSpPr/>
          <p:nvPr/>
        </p:nvSpPr>
        <p:spPr>
          <a:xfrm>
            <a:off x="5617799"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E.4.2. Digitale producten realiseren</a:t>
            </a:r>
          </a:p>
        </p:txBody>
      </p:sp>
      <p:sp>
        <p:nvSpPr>
          <p:cNvPr id="14" name="Afgeronde rechthoek 20">
            <a:extLst>
              <a:ext uri="{FF2B5EF4-FFF2-40B4-BE49-F238E27FC236}">
                <a16:creationId xmlns:a16="http://schemas.microsoft.com/office/drawing/2014/main" id="{D2D5CB6A-4802-8C4D-B75A-B17F02C9B4B2}"/>
              </a:ext>
            </a:extLst>
          </p:cNvPr>
          <p:cNvSpPr/>
          <p:nvPr/>
        </p:nvSpPr>
        <p:spPr>
          <a:xfrm>
            <a:off x="6516052"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E.4.3. Digitale producten leveren</a:t>
            </a:r>
          </a:p>
        </p:txBody>
      </p:sp>
      <p:sp>
        <p:nvSpPr>
          <p:cNvPr id="15" name="Afgeronde rechthoek 20">
            <a:extLst>
              <a:ext uri="{FF2B5EF4-FFF2-40B4-BE49-F238E27FC236}">
                <a16:creationId xmlns:a16="http://schemas.microsoft.com/office/drawing/2014/main" id="{F6402943-60F2-9218-CFA7-03F69B02894D}"/>
              </a:ext>
            </a:extLst>
          </p:cNvPr>
          <p:cNvSpPr/>
          <p:nvPr/>
        </p:nvSpPr>
        <p:spPr>
          <a:xfrm>
            <a:off x="7414305" y="2678852"/>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E.4.4. Digitale producten exploiteren</a:t>
            </a:r>
          </a:p>
        </p:txBody>
      </p:sp>
      <p:sp>
        <p:nvSpPr>
          <p:cNvPr id="16" name="Afgeronde rechthoek 20">
            <a:extLst>
              <a:ext uri="{FF2B5EF4-FFF2-40B4-BE49-F238E27FC236}">
                <a16:creationId xmlns:a16="http://schemas.microsoft.com/office/drawing/2014/main" id="{90C96301-B34A-B9D2-CA77-B1F8FF56927E}"/>
              </a:ext>
            </a:extLst>
          </p:cNvPr>
          <p:cNvSpPr/>
          <p:nvPr/>
        </p:nvSpPr>
        <p:spPr>
          <a:xfrm>
            <a:off x="3960105" y="149364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E.5.2. Contracten met inkoopleveranciers afsluiten en bewaken</a:t>
            </a:r>
          </a:p>
          <a:p>
            <a:pPr marL="0" marR="0" lvl="0" indent="0" algn="ctr" defTabSz="767871" rtl="0" eaLnBrk="1" fontAlgn="auto" latinLnBrk="0" hangingPunct="1">
              <a:lnSpc>
                <a:spcPct val="100000"/>
              </a:lnSpc>
              <a:spcBef>
                <a:spcPts val="0"/>
              </a:spcBef>
              <a:spcAft>
                <a:spcPts val="0"/>
              </a:spcAft>
              <a:buClrTx/>
              <a:buSzTx/>
              <a:buFontTx/>
              <a:buNone/>
              <a:tabLst/>
              <a:defRPr/>
            </a:pPr>
            <a:endPar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endParaRPr>
          </a:p>
        </p:txBody>
      </p:sp>
      <p:sp>
        <p:nvSpPr>
          <p:cNvPr id="17" name="Afgeronde rechthoek 20">
            <a:extLst>
              <a:ext uri="{FF2B5EF4-FFF2-40B4-BE49-F238E27FC236}">
                <a16:creationId xmlns:a16="http://schemas.microsoft.com/office/drawing/2014/main" id="{8D7BF238-38AE-0391-97A3-6F7B118043E3}"/>
              </a:ext>
            </a:extLst>
          </p:cNvPr>
          <p:cNvSpPr/>
          <p:nvPr/>
        </p:nvSpPr>
        <p:spPr>
          <a:xfrm>
            <a:off x="322972" y="3572981"/>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E.1.3. Transformatie van bedrijfsinrichting besturen</a:t>
            </a:r>
          </a:p>
        </p:txBody>
      </p:sp>
      <p:cxnSp>
        <p:nvCxnSpPr>
          <p:cNvPr id="18" name="Rechte verbindingslijn 17">
            <a:extLst>
              <a:ext uri="{FF2B5EF4-FFF2-40B4-BE49-F238E27FC236}">
                <a16:creationId xmlns:a16="http://schemas.microsoft.com/office/drawing/2014/main" id="{090B4246-BF9F-DA99-7D8D-16482CF0CDA0}"/>
              </a:ext>
            </a:extLst>
          </p:cNvPr>
          <p:cNvCxnSpPr>
            <a:cxnSpLocks/>
            <a:stCxn id="19" idx="6"/>
          </p:cNvCxnSpPr>
          <p:nvPr/>
        </p:nvCxnSpPr>
        <p:spPr>
          <a:xfrm flipV="1">
            <a:off x="1328825" y="4307299"/>
            <a:ext cx="3809294" cy="32737"/>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FB1B73F9-CDF6-6AFD-E627-93230533E69B}"/>
              </a:ext>
            </a:extLst>
          </p:cNvPr>
          <p:cNvSpPr/>
          <p:nvPr/>
        </p:nvSpPr>
        <p:spPr>
          <a:xfrm>
            <a:off x="1115761" y="4231585"/>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900">
                <a:solidFill>
                  <a:srgbClr val="625D62">
                    <a:lumMod val="50000"/>
                  </a:srgbClr>
                </a:solidFill>
                <a:latin typeface="Arial"/>
              </a:rPr>
              <a:t>3</a:t>
            </a:r>
            <a:endParaRPr kumimoji="0" lang="nl-NL" sz="900" b="0" i="0" u="none" strike="noStrike" kern="1200" cap="none" spc="0" normalizeH="0" baseline="0" noProof="0">
              <a:ln>
                <a:noFill/>
              </a:ln>
              <a:solidFill>
                <a:srgbClr val="625D62">
                  <a:lumMod val="50000"/>
                </a:srgbClr>
              </a:solidFill>
              <a:effectLst/>
              <a:uLnTx/>
              <a:uFillTx/>
              <a:latin typeface="Arial"/>
              <a:ea typeface="+mn-ea"/>
              <a:cs typeface="+mn-cs"/>
            </a:endParaRPr>
          </a:p>
        </p:txBody>
      </p:sp>
      <p:cxnSp>
        <p:nvCxnSpPr>
          <p:cNvPr id="20" name="Rechte verbindingslijn 19">
            <a:extLst>
              <a:ext uri="{FF2B5EF4-FFF2-40B4-BE49-F238E27FC236}">
                <a16:creationId xmlns:a16="http://schemas.microsoft.com/office/drawing/2014/main" id="{B5EC9EEC-8741-F2BB-5326-A6277B0B8AEF}"/>
              </a:ext>
            </a:extLst>
          </p:cNvPr>
          <p:cNvCxnSpPr>
            <a:cxnSpLocks/>
          </p:cNvCxnSpPr>
          <p:nvPr/>
        </p:nvCxnSpPr>
        <p:spPr>
          <a:xfrm flipH="1">
            <a:off x="1505164" y="2401657"/>
            <a:ext cx="1492067" cy="0"/>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1" name="Ovaal 20">
            <a:extLst>
              <a:ext uri="{FF2B5EF4-FFF2-40B4-BE49-F238E27FC236}">
                <a16:creationId xmlns:a16="http://schemas.microsoft.com/office/drawing/2014/main" id="{8F5FF1F3-C977-F2F7-A3C2-A87E846888C8}"/>
              </a:ext>
            </a:extLst>
          </p:cNvPr>
          <p:cNvSpPr/>
          <p:nvPr/>
        </p:nvSpPr>
        <p:spPr>
          <a:xfrm>
            <a:off x="1112836" y="810988"/>
            <a:ext cx="213064" cy="216902"/>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22" name="Rechte verbindingslijn 21">
            <a:extLst>
              <a:ext uri="{FF2B5EF4-FFF2-40B4-BE49-F238E27FC236}">
                <a16:creationId xmlns:a16="http://schemas.microsoft.com/office/drawing/2014/main" id="{FCBF586B-5C4A-7435-F1E2-7283B29F5DF9}"/>
              </a:ext>
            </a:extLst>
          </p:cNvPr>
          <p:cNvCxnSpPr>
            <a:cxnSpLocks/>
            <a:stCxn id="31" idx="3"/>
            <a:endCxn id="21" idx="4"/>
          </p:cNvCxnSpPr>
          <p:nvPr/>
        </p:nvCxnSpPr>
        <p:spPr>
          <a:xfrm flipH="1" flipV="1">
            <a:off x="1219368" y="1027890"/>
            <a:ext cx="9670" cy="1538675"/>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3" name="Tekstvak 22">
            <a:extLst>
              <a:ext uri="{FF2B5EF4-FFF2-40B4-BE49-F238E27FC236}">
                <a16:creationId xmlns:a16="http://schemas.microsoft.com/office/drawing/2014/main" id="{DEFE9594-32DC-39F5-331F-E9FA86232B75}"/>
              </a:ext>
            </a:extLst>
          </p:cNvPr>
          <p:cNvSpPr txBox="1"/>
          <p:nvPr/>
        </p:nvSpPr>
        <p:spPr>
          <a:xfrm>
            <a:off x="1630735" y="721650"/>
            <a:ext cx="2619628" cy="338554"/>
          </a:xfrm>
          <a:prstGeom prst="rect">
            <a:avLst/>
          </a:prstGeom>
          <a:noFill/>
        </p:spPr>
        <p:txBody>
          <a:bodyPr wrap="none" rtlCol="0">
            <a:spAutoFit/>
          </a:bodyPr>
          <a:lstStyle/>
          <a:p>
            <a:r>
              <a:rPr lang="nl-NL" sz="800" b="1">
                <a:solidFill>
                  <a:schemeClr val="tx1">
                    <a:lumMod val="50000"/>
                  </a:schemeClr>
                </a:solidFill>
                <a:latin typeface="Microsoft JhengHei Light"/>
              </a:rPr>
              <a:t>C.1.2 Producten en diensten ontwikkelen en beheren</a:t>
            </a:r>
          </a:p>
          <a:p>
            <a:r>
              <a:rPr lang="nl-NL" sz="800" b="1">
                <a:solidFill>
                  <a:schemeClr val="tx1">
                    <a:lumMod val="50000"/>
                  </a:schemeClr>
                </a:solidFill>
                <a:latin typeface="Microsoft JhengHei Light"/>
              </a:rPr>
              <a:t>C.3.3 </a:t>
            </a:r>
            <a:r>
              <a:rPr lang="nl-NL" sz="800" b="1" kern="0">
                <a:solidFill>
                  <a:srgbClr val="625D62">
                    <a:lumMod val="50000"/>
                  </a:srgbClr>
                </a:solidFill>
                <a:latin typeface="Microsoft JhengHei Light"/>
              </a:rPr>
              <a:t>Energienet richtlijnen en patronen vaststellen</a:t>
            </a:r>
            <a:endParaRPr lang="nl-NL" sz="800"/>
          </a:p>
        </p:txBody>
      </p:sp>
      <p:sp>
        <p:nvSpPr>
          <p:cNvPr id="24" name="Ovaal 23">
            <a:extLst>
              <a:ext uri="{FF2B5EF4-FFF2-40B4-BE49-F238E27FC236}">
                <a16:creationId xmlns:a16="http://schemas.microsoft.com/office/drawing/2014/main" id="{65D0CEB2-3851-0AC8-79DD-9E45B411665E}"/>
              </a:ext>
            </a:extLst>
          </p:cNvPr>
          <p:cNvSpPr/>
          <p:nvPr/>
        </p:nvSpPr>
        <p:spPr>
          <a:xfrm>
            <a:off x="1482508" y="724224"/>
            <a:ext cx="213064" cy="21690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25" name="Ovaal 24">
            <a:extLst>
              <a:ext uri="{FF2B5EF4-FFF2-40B4-BE49-F238E27FC236}">
                <a16:creationId xmlns:a16="http://schemas.microsoft.com/office/drawing/2014/main" id="{8E20355E-9BFF-663B-4937-777366AA6F74}"/>
              </a:ext>
            </a:extLst>
          </p:cNvPr>
          <p:cNvSpPr/>
          <p:nvPr/>
        </p:nvSpPr>
        <p:spPr>
          <a:xfrm>
            <a:off x="1482508" y="919439"/>
            <a:ext cx="213064" cy="216902"/>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26" name="Rechte verbindingslijn 25">
            <a:extLst>
              <a:ext uri="{FF2B5EF4-FFF2-40B4-BE49-F238E27FC236}">
                <a16:creationId xmlns:a16="http://schemas.microsoft.com/office/drawing/2014/main" id="{208E892F-9B15-448E-B326-15FE9DB3753A}"/>
              </a:ext>
            </a:extLst>
          </p:cNvPr>
          <p:cNvCxnSpPr>
            <a:cxnSpLocks/>
          </p:cNvCxnSpPr>
          <p:nvPr/>
        </p:nvCxnSpPr>
        <p:spPr>
          <a:xfrm flipH="1">
            <a:off x="1297622" y="2408981"/>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B8E02FF-D0CC-6683-F530-C5D6A659A182}"/>
              </a:ext>
            </a:extLst>
          </p:cNvPr>
          <p:cNvCxnSpPr>
            <a:cxnSpLocks/>
          </p:cNvCxnSpPr>
          <p:nvPr/>
        </p:nvCxnSpPr>
        <p:spPr>
          <a:xfrm flipH="1">
            <a:off x="5136600" y="4081478"/>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8AFE2EF3-335A-2BAA-24D1-13691A3404D5}"/>
              </a:ext>
            </a:extLst>
          </p:cNvPr>
          <p:cNvCxnSpPr>
            <a:cxnSpLocks/>
          </p:cNvCxnSpPr>
          <p:nvPr/>
        </p:nvCxnSpPr>
        <p:spPr>
          <a:xfrm flipH="1" flipV="1">
            <a:off x="5136600" y="2378849"/>
            <a:ext cx="236760" cy="234739"/>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1B0CBEB-1DD7-CCD2-09B3-ECCE3FE8DCE9}"/>
              </a:ext>
            </a:extLst>
          </p:cNvPr>
          <p:cNvCxnSpPr>
            <a:cxnSpLocks/>
          </p:cNvCxnSpPr>
          <p:nvPr/>
        </p:nvCxnSpPr>
        <p:spPr>
          <a:xfrm flipH="1" flipV="1">
            <a:off x="4723552" y="2401657"/>
            <a:ext cx="457779" cy="1844"/>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1C5093E0-555A-C877-A32E-29BE5E331A8A}"/>
              </a:ext>
            </a:extLst>
          </p:cNvPr>
          <p:cNvCxnSpPr>
            <a:cxnSpLocks/>
          </p:cNvCxnSpPr>
          <p:nvPr/>
        </p:nvCxnSpPr>
        <p:spPr>
          <a:xfrm>
            <a:off x="5352431" y="2611955"/>
            <a:ext cx="0" cy="1469523"/>
          </a:xfrm>
          <a:prstGeom prst="line">
            <a:avLst/>
          </a:prstGeom>
          <a:ln w="85725">
            <a:solidFill>
              <a:schemeClr val="accent6">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31" name="Stroomdiagram: Scheidingslijn 30">
            <a:extLst>
              <a:ext uri="{FF2B5EF4-FFF2-40B4-BE49-F238E27FC236}">
                <a16:creationId xmlns:a16="http://schemas.microsoft.com/office/drawing/2014/main" id="{74684719-1791-F150-6D35-E5503ACEBA6B}"/>
              </a:ext>
            </a:extLst>
          </p:cNvPr>
          <p:cNvSpPr/>
          <p:nvPr/>
        </p:nvSpPr>
        <p:spPr>
          <a:xfrm rot="16200000">
            <a:off x="898856" y="2799883"/>
            <a:ext cx="660363" cy="19372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defRPr/>
            </a:pPr>
            <a:r>
              <a:rPr lang="nl-NL" sz="750">
                <a:solidFill>
                  <a:schemeClr val="tx1"/>
                </a:solidFill>
                <a:latin typeface="Arial"/>
              </a:rPr>
              <a:t>1</a:t>
            </a:r>
          </a:p>
        </p:txBody>
      </p:sp>
      <p:sp>
        <p:nvSpPr>
          <p:cNvPr id="32" name="Stroomdiagram: Scheidingslijn 31">
            <a:extLst>
              <a:ext uri="{FF2B5EF4-FFF2-40B4-BE49-F238E27FC236}">
                <a16:creationId xmlns:a16="http://schemas.microsoft.com/office/drawing/2014/main" id="{76097B0A-9FA6-3E52-F47D-CB0813A32A4A}"/>
              </a:ext>
            </a:extLst>
          </p:cNvPr>
          <p:cNvSpPr/>
          <p:nvPr/>
        </p:nvSpPr>
        <p:spPr>
          <a:xfrm>
            <a:off x="2997231" y="2297515"/>
            <a:ext cx="1783146" cy="207456"/>
          </a:xfrm>
          <a:prstGeom prst="flowChartTermina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33" name="Ovaal 32">
            <a:extLst>
              <a:ext uri="{FF2B5EF4-FFF2-40B4-BE49-F238E27FC236}">
                <a16:creationId xmlns:a16="http://schemas.microsoft.com/office/drawing/2014/main" id="{E85A0FE6-447A-22C1-322C-D17B40A1D5B9}"/>
              </a:ext>
            </a:extLst>
          </p:cNvPr>
          <p:cNvSpPr/>
          <p:nvPr/>
        </p:nvSpPr>
        <p:spPr>
          <a:xfrm>
            <a:off x="1108233" y="3647786"/>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1</a:t>
            </a:r>
          </a:p>
        </p:txBody>
      </p:sp>
      <p:sp>
        <p:nvSpPr>
          <p:cNvPr id="34" name="Ovaal 33">
            <a:extLst>
              <a:ext uri="{FF2B5EF4-FFF2-40B4-BE49-F238E27FC236}">
                <a16:creationId xmlns:a16="http://schemas.microsoft.com/office/drawing/2014/main" id="{40DB292C-DB3B-C7F3-483A-2C4F5D0B134F}"/>
              </a:ext>
            </a:extLst>
          </p:cNvPr>
          <p:cNvSpPr/>
          <p:nvPr/>
        </p:nvSpPr>
        <p:spPr>
          <a:xfrm>
            <a:off x="2727485" y="3939669"/>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6" name="Ovaal 35">
            <a:extLst>
              <a:ext uri="{FF2B5EF4-FFF2-40B4-BE49-F238E27FC236}">
                <a16:creationId xmlns:a16="http://schemas.microsoft.com/office/drawing/2014/main" id="{AAB1F312-4D46-6290-17FF-4A8D0C5CC18E}"/>
              </a:ext>
            </a:extLst>
          </p:cNvPr>
          <p:cNvSpPr/>
          <p:nvPr/>
        </p:nvSpPr>
        <p:spPr>
          <a:xfrm>
            <a:off x="5999650"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sp>
        <p:nvSpPr>
          <p:cNvPr id="37" name="Ovaal 36">
            <a:extLst>
              <a:ext uri="{FF2B5EF4-FFF2-40B4-BE49-F238E27FC236}">
                <a16:creationId xmlns:a16="http://schemas.microsoft.com/office/drawing/2014/main" id="{A86234DA-9D28-CDF7-876A-2C5069EDB3D8}"/>
              </a:ext>
            </a:extLst>
          </p:cNvPr>
          <p:cNvSpPr/>
          <p:nvPr/>
        </p:nvSpPr>
        <p:spPr>
          <a:xfrm>
            <a:off x="6839538"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4</a:t>
            </a:r>
          </a:p>
        </p:txBody>
      </p:sp>
      <p:sp>
        <p:nvSpPr>
          <p:cNvPr id="38" name="Ovaal 37">
            <a:extLst>
              <a:ext uri="{FF2B5EF4-FFF2-40B4-BE49-F238E27FC236}">
                <a16:creationId xmlns:a16="http://schemas.microsoft.com/office/drawing/2014/main" id="{66CC0002-6F36-1DA8-1A5E-90C4499500E5}"/>
              </a:ext>
            </a:extLst>
          </p:cNvPr>
          <p:cNvSpPr/>
          <p:nvPr/>
        </p:nvSpPr>
        <p:spPr>
          <a:xfrm>
            <a:off x="7765356" y="2484795"/>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5</a:t>
            </a:r>
          </a:p>
        </p:txBody>
      </p:sp>
      <p:cxnSp>
        <p:nvCxnSpPr>
          <p:cNvPr id="39" name="Rechte verbindingslijn 38">
            <a:extLst>
              <a:ext uri="{FF2B5EF4-FFF2-40B4-BE49-F238E27FC236}">
                <a16:creationId xmlns:a16="http://schemas.microsoft.com/office/drawing/2014/main" id="{40F30015-ADCD-9B19-A594-4060F01E2BF7}"/>
              </a:ext>
            </a:extLst>
          </p:cNvPr>
          <p:cNvCxnSpPr>
            <a:cxnSpLocks/>
            <a:endCxn id="36" idx="2"/>
          </p:cNvCxnSpPr>
          <p:nvPr/>
        </p:nvCxnSpPr>
        <p:spPr>
          <a:xfrm>
            <a:off x="4887099" y="2584730"/>
            <a:ext cx="1112551"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132F3934-1BF0-2E40-F3AC-EC23D5A92380}"/>
              </a:ext>
            </a:extLst>
          </p:cNvPr>
          <p:cNvCxnSpPr>
            <a:cxnSpLocks/>
            <a:stCxn id="36" idx="6"/>
            <a:endCxn id="37" idx="2"/>
          </p:cNvCxnSpPr>
          <p:nvPr/>
        </p:nvCxnSpPr>
        <p:spPr>
          <a:xfrm>
            <a:off x="6212714" y="2593246"/>
            <a:ext cx="62682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1" name="Rechte verbindingslijn 40">
            <a:extLst>
              <a:ext uri="{FF2B5EF4-FFF2-40B4-BE49-F238E27FC236}">
                <a16:creationId xmlns:a16="http://schemas.microsoft.com/office/drawing/2014/main" id="{538F6E70-986D-61C8-63B7-F6D950D15054}"/>
              </a:ext>
            </a:extLst>
          </p:cNvPr>
          <p:cNvCxnSpPr>
            <a:cxnSpLocks/>
            <a:stCxn id="37" idx="6"/>
            <a:endCxn id="38" idx="2"/>
          </p:cNvCxnSpPr>
          <p:nvPr/>
        </p:nvCxnSpPr>
        <p:spPr>
          <a:xfrm>
            <a:off x="7052602" y="2593246"/>
            <a:ext cx="712754"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2" name="Ovaal 41">
            <a:extLst>
              <a:ext uri="{FF2B5EF4-FFF2-40B4-BE49-F238E27FC236}">
                <a16:creationId xmlns:a16="http://schemas.microsoft.com/office/drawing/2014/main" id="{90A954F0-4C2A-E259-F534-ADF3193484F6}"/>
              </a:ext>
            </a:extLst>
          </p:cNvPr>
          <p:cNvSpPr/>
          <p:nvPr/>
        </p:nvSpPr>
        <p:spPr>
          <a:xfrm>
            <a:off x="3891853" y="1708754"/>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3</a:t>
            </a:r>
          </a:p>
        </p:txBody>
      </p:sp>
      <p:cxnSp>
        <p:nvCxnSpPr>
          <p:cNvPr id="43" name="Rechte verbindingslijn 42">
            <a:extLst>
              <a:ext uri="{FF2B5EF4-FFF2-40B4-BE49-F238E27FC236}">
                <a16:creationId xmlns:a16="http://schemas.microsoft.com/office/drawing/2014/main" id="{23FDC1FB-7DFA-2C4C-05DD-90F61EF9EBB8}"/>
              </a:ext>
            </a:extLst>
          </p:cNvPr>
          <p:cNvCxnSpPr>
            <a:cxnSpLocks/>
            <a:endCxn id="42" idx="4"/>
          </p:cNvCxnSpPr>
          <p:nvPr/>
        </p:nvCxnSpPr>
        <p:spPr>
          <a:xfrm flipV="1">
            <a:off x="3991453" y="1925656"/>
            <a:ext cx="6932" cy="66720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4" name="Ovaal 43">
            <a:extLst>
              <a:ext uri="{FF2B5EF4-FFF2-40B4-BE49-F238E27FC236}">
                <a16:creationId xmlns:a16="http://schemas.microsoft.com/office/drawing/2014/main" id="{341FFD53-E022-FAC0-A0A6-3D8BF8B99A60}"/>
              </a:ext>
            </a:extLst>
          </p:cNvPr>
          <p:cNvSpPr/>
          <p:nvPr/>
        </p:nvSpPr>
        <p:spPr>
          <a:xfrm>
            <a:off x="1301965" y="811881"/>
            <a:ext cx="213064" cy="216902"/>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625D62">
                    <a:lumMod val="50000"/>
                  </a:srgbClr>
                </a:solidFill>
                <a:effectLst/>
                <a:uLnTx/>
                <a:uFillTx/>
                <a:latin typeface="Arial"/>
                <a:ea typeface="+mn-ea"/>
                <a:cs typeface="+mn-cs"/>
              </a:rPr>
              <a:t>2</a:t>
            </a:r>
          </a:p>
        </p:txBody>
      </p:sp>
      <p:cxnSp>
        <p:nvCxnSpPr>
          <p:cNvPr id="45" name="Rechte verbindingslijn 44">
            <a:extLst>
              <a:ext uri="{FF2B5EF4-FFF2-40B4-BE49-F238E27FC236}">
                <a16:creationId xmlns:a16="http://schemas.microsoft.com/office/drawing/2014/main" id="{EE2328BC-7D0C-F914-EFE1-378B2E68DEDB}"/>
              </a:ext>
            </a:extLst>
          </p:cNvPr>
          <p:cNvCxnSpPr>
            <a:cxnSpLocks/>
          </p:cNvCxnSpPr>
          <p:nvPr/>
        </p:nvCxnSpPr>
        <p:spPr>
          <a:xfrm flipV="1">
            <a:off x="2181600" y="2593599"/>
            <a:ext cx="561725" cy="851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B014FB9D-75BA-A9BC-03E1-238A00C22656}"/>
              </a:ext>
            </a:extLst>
          </p:cNvPr>
          <p:cNvCxnSpPr>
            <a:cxnSpLocks/>
            <a:endCxn id="44" idx="4"/>
          </p:cNvCxnSpPr>
          <p:nvPr/>
        </p:nvCxnSpPr>
        <p:spPr>
          <a:xfrm flipV="1">
            <a:off x="1401230" y="1028783"/>
            <a:ext cx="7267" cy="254419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FBEC24B3-551D-4423-93E8-75888D38DD23}"/>
              </a:ext>
            </a:extLst>
          </p:cNvPr>
          <p:cNvCxnSpPr>
            <a:cxnSpLocks/>
            <a:stCxn id="33" idx="7"/>
          </p:cNvCxnSpPr>
          <p:nvPr/>
        </p:nvCxnSpPr>
        <p:spPr>
          <a:xfrm flipV="1">
            <a:off x="1290094" y="3545413"/>
            <a:ext cx="125908" cy="134138"/>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9" name="Rechte verbindingslijn 48">
            <a:extLst>
              <a:ext uri="{FF2B5EF4-FFF2-40B4-BE49-F238E27FC236}">
                <a16:creationId xmlns:a16="http://schemas.microsoft.com/office/drawing/2014/main" id="{1189D724-1B21-583C-4DA0-78153BE08AF0}"/>
              </a:ext>
            </a:extLst>
          </p:cNvPr>
          <p:cNvCxnSpPr>
            <a:cxnSpLocks/>
          </p:cNvCxnSpPr>
          <p:nvPr/>
        </p:nvCxnSpPr>
        <p:spPr>
          <a:xfrm flipV="1">
            <a:off x="1401230" y="2597857"/>
            <a:ext cx="357875" cy="334579"/>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99195BAF-5EB8-8A57-E2FE-4D14DA1CC0C4}"/>
              </a:ext>
            </a:extLst>
          </p:cNvPr>
          <p:cNvCxnSpPr>
            <a:cxnSpLocks/>
            <a:endCxn id="34" idx="1"/>
          </p:cNvCxnSpPr>
          <p:nvPr/>
        </p:nvCxnSpPr>
        <p:spPr>
          <a:xfrm>
            <a:off x="2566655" y="3808857"/>
            <a:ext cx="192033" cy="162577"/>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Stroomdiagram: Scheidingslijn 51">
            <a:extLst>
              <a:ext uri="{FF2B5EF4-FFF2-40B4-BE49-F238E27FC236}">
                <a16:creationId xmlns:a16="http://schemas.microsoft.com/office/drawing/2014/main" id="{A61E30BA-FA33-F783-7662-AAF9C25BB840}"/>
              </a:ext>
            </a:extLst>
          </p:cNvPr>
          <p:cNvSpPr/>
          <p:nvPr/>
        </p:nvSpPr>
        <p:spPr>
          <a:xfrm>
            <a:off x="2712622" y="2474192"/>
            <a:ext cx="2221719"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tx1"/>
                </a:solidFill>
                <a:latin typeface="Arial"/>
              </a:rPr>
              <a:t>2</a:t>
            </a:r>
          </a:p>
        </p:txBody>
      </p:sp>
      <p:sp>
        <p:nvSpPr>
          <p:cNvPr id="53" name="Stroomdiagram: Scheidingslijn 52">
            <a:extLst>
              <a:ext uri="{FF2B5EF4-FFF2-40B4-BE49-F238E27FC236}">
                <a16:creationId xmlns:a16="http://schemas.microsoft.com/office/drawing/2014/main" id="{D9650459-786D-9F36-972E-AD1124E5CFF4}"/>
              </a:ext>
            </a:extLst>
          </p:cNvPr>
          <p:cNvSpPr/>
          <p:nvPr/>
        </p:nvSpPr>
        <p:spPr>
          <a:xfrm rot="5400000">
            <a:off x="1711527" y="2486025"/>
            <a:ext cx="761327" cy="217380"/>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tx1"/>
                </a:solidFill>
                <a:latin typeface="Arial"/>
              </a:rPr>
              <a:t>2</a:t>
            </a:r>
          </a:p>
        </p:txBody>
      </p:sp>
      <p:cxnSp>
        <p:nvCxnSpPr>
          <p:cNvPr id="63" name="Rechte verbindingslijn 62">
            <a:extLst>
              <a:ext uri="{FF2B5EF4-FFF2-40B4-BE49-F238E27FC236}">
                <a16:creationId xmlns:a16="http://schemas.microsoft.com/office/drawing/2014/main" id="{2908826D-AF9D-F712-C64C-1D705D909097}"/>
              </a:ext>
            </a:extLst>
          </p:cNvPr>
          <p:cNvCxnSpPr>
            <a:cxnSpLocks/>
          </p:cNvCxnSpPr>
          <p:nvPr/>
        </p:nvCxnSpPr>
        <p:spPr>
          <a:xfrm>
            <a:off x="1749403" y="2604479"/>
            <a:ext cx="225533" cy="0"/>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2" name="Ovaal 71">
            <a:extLst>
              <a:ext uri="{FF2B5EF4-FFF2-40B4-BE49-F238E27FC236}">
                <a16:creationId xmlns:a16="http://schemas.microsoft.com/office/drawing/2014/main" id="{7FEE7ED0-87D1-694B-7A1C-36FD55AFCE92}"/>
              </a:ext>
            </a:extLst>
          </p:cNvPr>
          <p:cNvSpPr/>
          <p:nvPr/>
        </p:nvSpPr>
        <p:spPr>
          <a:xfrm>
            <a:off x="1122505" y="4418348"/>
            <a:ext cx="213064" cy="216902"/>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cxnSp>
        <p:nvCxnSpPr>
          <p:cNvPr id="73" name="Rechte verbindingslijn 72">
            <a:extLst>
              <a:ext uri="{FF2B5EF4-FFF2-40B4-BE49-F238E27FC236}">
                <a16:creationId xmlns:a16="http://schemas.microsoft.com/office/drawing/2014/main" id="{32E334BC-D03D-CC7D-B541-4D2CC909723C}"/>
              </a:ext>
            </a:extLst>
          </p:cNvPr>
          <p:cNvCxnSpPr>
            <a:cxnSpLocks/>
          </p:cNvCxnSpPr>
          <p:nvPr/>
        </p:nvCxnSpPr>
        <p:spPr>
          <a:xfrm flipV="1">
            <a:off x="1558727" y="2808513"/>
            <a:ext cx="251538" cy="230339"/>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C9C9582C-8E2E-2FD9-6EDD-8CADC31FF599}"/>
              </a:ext>
            </a:extLst>
          </p:cNvPr>
          <p:cNvCxnSpPr>
            <a:cxnSpLocks/>
            <a:endCxn id="197" idx="4"/>
          </p:cNvCxnSpPr>
          <p:nvPr/>
        </p:nvCxnSpPr>
        <p:spPr>
          <a:xfrm flipV="1">
            <a:off x="1558727" y="1287214"/>
            <a:ext cx="28129" cy="2936847"/>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75" name="Rechte verbindingslijn 74">
            <a:extLst>
              <a:ext uri="{FF2B5EF4-FFF2-40B4-BE49-F238E27FC236}">
                <a16:creationId xmlns:a16="http://schemas.microsoft.com/office/drawing/2014/main" id="{512178C9-32D0-1301-BFD6-B93A907F2198}"/>
              </a:ext>
            </a:extLst>
          </p:cNvPr>
          <p:cNvCxnSpPr>
            <a:cxnSpLocks/>
            <a:stCxn id="72" idx="7"/>
          </p:cNvCxnSpPr>
          <p:nvPr/>
        </p:nvCxnSpPr>
        <p:spPr>
          <a:xfrm flipV="1">
            <a:off x="1304366" y="4175130"/>
            <a:ext cx="282490" cy="274983"/>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sp>
        <p:nvSpPr>
          <p:cNvPr id="76" name="Stroomdiagram: Scheidingslijn 75">
            <a:extLst>
              <a:ext uri="{FF2B5EF4-FFF2-40B4-BE49-F238E27FC236}">
                <a16:creationId xmlns:a16="http://schemas.microsoft.com/office/drawing/2014/main" id="{1F67C9B0-E493-B9F1-462E-692B420F1BF6}"/>
              </a:ext>
            </a:extLst>
          </p:cNvPr>
          <p:cNvSpPr/>
          <p:nvPr/>
        </p:nvSpPr>
        <p:spPr>
          <a:xfrm>
            <a:off x="2709007" y="2688851"/>
            <a:ext cx="1577246"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defRPr/>
            </a:pPr>
            <a:r>
              <a:rPr lang="nl-NL" sz="750">
                <a:solidFill>
                  <a:schemeClr val="bg1"/>
                </a:solidFill>
                <a:latin typeface="Arial"/>
              </a:rPr>
              <a:t>2</a:t>
            </a:r>
          </a:p>
        </p:txBody>
      </p:sp>
      <p:sp>
        <p:nvSpPr>
          <p:cNvPr id="138" name="Stroomdiagram: Scheidingslijn 137">
            <a:extLst>
              <a:ext uri="{FF2B5EF4-FFF2-40B4-BE49-F238E27FC236}">
                <a16:creationId xmlns:a16="http://schemas.microsoft.com/office/drawing/2014/main" id="{0384229C-7508-2F01-0C40-C521631195E8}"/>
              </a:ext>
            </a:extLst>
          </p:cNvPr>
          <p:cNvSpPr/>
          <p:nvPr/>
        </p:nvSpPr>
        <p:spPr>
          <a:xfrm rot="5400000">
            <a:off x="1506920" y="2483921"/>
            <a:ext cx="765530"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sp>
        <p:nvSpPr>
          <p:cNvPr id="200" name="Stroomdiagram: Scheidingslijn 199">
            <a:extLst>
              <a:ext uri="{FF2B5EF4-FFF2-40B4-BE49-F238E27FC236}">
                <a16:creationId xmlns:a16="http://schemas.microsoft.com/office/drawing/2014/main" id="{7B8DA6E7-9100-A647-2D75-13AE02759388}"/>
              </a:ext>
            </a:extLst>
          </p:cNvPr>
          <p:cNvSpPr/>
          <p:nvPr/>
        </p:nvSpPr>
        <p:spPr>
          <a:xfrm rot="5400000">
            <a:off x="3820468" y="2449656"/>
            <a:ext cx="697001" cy="217380"/>
          </a:xfrm>
          <a:prstGeom prst="flowChartTerminator">
            <a:avLst/>
          </a:prstGeom>
          <a:solidFill>
            <a:srgbClr val="735C3F"/>
          </a:solidFill>
          <a:ln>
            <a:solidFill>
              <a:srgbClr val="735C3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nl-NL" sz="750">
                <a:solidFill>
                  <a:schemeClr val="bg1"/>
                </a:solidFill>
                <a:latin typeface="Arial"/>
              </a:rPr>
              <a:t>2</a:t>
            </a:r>
          </a:p>
        </p:txBody>
      </p:sp>
      <p:cxnSp>
        <p:nvCxnSpPr>
          <p:cNvPr id="222" name="Rechte verbindingslijn 221">
            <a:extLst>
              <a:ext uri="{FF2B5EF4-FFF2-40B4-BE49-F238E27FC236}">
                <a16:creationId xmlns:a16="http://schemas.microsoft.com/office/drawing/2014/main" id="{C4A14778-9B4A-37D8-F2EA-A40CC2F868E4}"/>
              </a:ext>
            </a:extLst>
          </p:cNvPr>
          <p:cNvCxnSpPr>
            <a:cxnSpLocks/>
            <a:endCxn id="76" idx="1"/>
          </p:cNvCxnSpPr>
          <p:nvPr/>
        </p:nvCxnSpPr>
        <p:spPr>
          <a:xfrm flipV="1">
            <a:off x="1919437" y="2797541"/>
            <a:ext cx="789570" cy="10632"/>
          </a:xfrm>
          <a:prstGeom prst="line">
            <a:avLst/>
          </a:prstGeom>
          <a:ln w="85725">
            <a:solidFill>
              <a:srgbClr val="735C3F"/>
            </a:solidFill>
            <a:tailEnd type="none"/>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72BE748F-3581-4DFF-27B0-B42642D4E574}"/>
              </a:ext>
            </a:extLst>
          </p:cNvPr>
          <p:cNvCxnSpPr>
            <a:cxnSpLocks/>
          </p:cNvCxnSpPr>
          <p:nvPr/>
        </p:nvCxnSpPr>
        <p:spPr>
          <a:xfrm>
            <a:off x="2582495" y="2820373"/>
            <a:ext cx="0" cy="1026883"/>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a:extLst>
              <a:ext uri="{FF2B5EF4-FFF2-40B4-BE49-F238E27FC236}">
                <a16:creationId xmlns:a16="http://schemas.microsoft.com/office/drawing/2014/main" id="{B15BDAC4-6532-314F-AEAE-73286103A6FA}"/>
              </a:ext>
            </a:extLst>
          </p:cNvPr>
          <p:cNvCxnSpPr>
            <a:cxnSpLocks/>
          </p:cNvCxnSpPr>
          <p:nvPr/>
        </p:nvCxnSpPr>
        <p:spPr>
          <a:xfrm flipV="1">
            <a:off x="2566655" y="2623742"/>
            <a:ext cx="302029" cy="221546"/>
          </a:xfrm>
          <a:prstGeom prst="line">
            <a:avLst/>
          </a:prstGeom>
          <a:ln w="8572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233" name="Ovaal 232">
            <a:extLst>
              <a:ext uri="{FF2B5EF4-FFF2-40B4-BE49-F238E27FC236}">
                <a16:creationId xmlns:a16="http://schemas.microsoft.com/office/drawing/2014/main" id="{3BFCDBFE-F450-52C3-F3E3-EA4A92ED7186}"/>
              </a:ext>
            </a:extLst>
          </p:cNvPr>
          <p:cNvSpPr/>
          <p:nvPr/>
        </p:nvSpPr>
        <p:spPr>
          <a:xfrm>
            <a:off x="3649362" y="354128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1</a:t>
            </a:r>
          </a:p>
        </p:txBody>
      </p:sp>
      <p:sp>
        <p:nvSpPr>
          <p:cNvPr id="234" name="Ovaal 233">
            <a:extLst>
              <a:ext uri="{FF2B5EF4-FFF2-40B4-BE49-F238E27FC236}">
                <a16:creationId xmlns:a16="http://schemas.microsoft.com/office/drawing/2014/main" id="{A719E20B-2A7A-9AB7-7F01-F95B68FE6456}"/>
              </a:ext>
            </a:extLst>
          </p:cNvPr>
          <p:cNvSpPr/>
          <p:nvPr/>
        </p:nvSpPr>
        <p:spPr>
          <a:xfrm>
            <a:off x="2516255" y="202891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6" name="Ovaal 235">
            <a:extLst>
              <a:ext uri="{FF2B5EF4-FFF2-40B4-BE49-F238E27FC236}">
                <a16:creationId xmlns:a16="http://schemas.microsoft.com/office/drawing/2014/main" id="{A40892D1-1ECF-DA57-ADB7-23290C78858B}"/>
              </a:ext>
            </a:extLst>
          </p:cNvPr>
          <p:cNvSpPr/>
          <p:nvPr/>
        </p:nvSpPr>
        <p:spPr>
          <a:xfrm>
            <a:off x="6829891"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7" name="Ovaal 236">
            <a:extLst>
              <a:ext uri="{FF2B5EF4-FFF2-40B4-BE49-F238E27FC236}">
                <a16:creationId xmlns:a16="http://schemas.microsoft.com/office/drawing/2014/main" id="{487CC4E2-86D9-5CF1-624C-0D06BE6114D0}"/>
              </a:ext>
            </a:extLst>
          </p:cNvPr>
          <p:cNvSpPr/>
          <p:nvPr/>
        </p:nvSpPr>
        <p:spPr>
          <a:xfrm>
            <a:off x="7760470" y="2285059"/>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3</a:t>
            </a:r>
          </a:p>
        </p:txBody>
      </p:sp>
      <p:sp>
        <p:nvSpPr>
          <p:cNvPr id="238" name="Ovaal 237">
            <a:extLst>
              <a:ext uri="{FF2B5EF4-FFF2-40B4-BE49-F238E27FC236}">
                <a16:creationId xmlns:a16="http://schemas.microsoft.com/office/drawing/2014/main" id="{0A2D1E3E-9D3E-10BC-A4B3-44E66A3BE7EE}"/>
              </a:ext>
            </a:extLst>
          </p:cNvPr>
          <p:cNvSpPr/>
          <p:nvPr/>
        </p:nvSpPr>
        <p:spPr>
          <a:xfrm>
            <a:off x="6333435" y="2019256"/>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39" name="Ovaal 238">
            <a:extLst>
              <a:ext uri="{FF2B5EF4-FFF2-40B4-BE49-F238E27FC236}">
                <a16:creationId xmlns:a16="http://schemas.microsoft.com/office/drawing/2014/main" id="{D4E10012-A2F8-5788-260F-7916AD0F36BC}"/>
              </a:ext>
            </a:extLst>
          </p:cNvPr>
          <p:cNvSpPr/>
          <p:nvPr/>
        </p:nvSpPr>
        <p:spPr>
          <a:xfrm>
            <a:off x="6339445" y="3809241"/>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2" name="Ovaal 241">
            <a:extLst>
              <a:ext uri="{FF2B5EF4-FFF2-40B4-BE49-F238E27FC236}">
                <a16:creationId xmlns:a16="http://schemas.microsoft.com/office/drawing/2014/main" id="{43F3A4D4-BC49-40BD-4995-9C43BD094586}"/>
              </a:ext>
            </a:extLst>
          </p:cNvPr>
          <p:cNvSpPr/>
          <p:nvPr/>
        </p:nvSpPr>
        <p:spPr>
          <a:xfrm>
            <a:off x="4289009" y="1136664"/>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sp>
        <p:nvSpPr>
          <p:cNvPr id="246" name="Ovaal 245">
            <a:extLst>
              <a:ext uri="{FF2B5EF4-FFF2-40B4-BE49-F238E27FC236}">
                <a16:creationId xmlns:a16="http://schemas.microsoft.com/office/drawing/2014/main" id="{06B9EB93-7173-7EDA-E70D-20F16D1A5EBD}"/>
              </a:ext>
            </a:extLst>
          </p:cNvPr>
          <p:cNvSpPr/>
          <p:nvPr/>
        </p:nvSpPr>
        <p:spPr>
          <a:xfrm>
            <a:off x="3645415" y="3934532"/>
            <a:ext cx="213064" cy="216902"/>
          </a:xfrm>
          <a:prstGeom prst="ellipse">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rgbClr val="000000"/>
                </a:solidFill>
                <a:effectLst/>
                <a:uLnTx/>
                <a:uFillTx/>
                <a:latin typeface="Arial"/>
                <a:ea typeface="+mn-ea"/>
                <a:cs typeface="+mn-cs"/>
              </a:rPr>
              <a:t>2</a:t>
            </a:r>
          </a:p>
        </p:txBody>
      </p:sp>
      <p:cxnSp>
        <p:nvCxnSpPr>
          <p:cNvPr id="247" name="Rechte verbindingslijn 246">
            <a:extLst>
              <a:ext uri="{FF2B5EF4-FFF2-40B4-BE49-F238E27FC236}">
                <a16:creationId xmlns:a16="http://schemas.microsoft.com/office/drawing/2014/main" id="{F5DA6D49-D78C-EB9A-A1A3-C71E85689EE7}"/>
              </a:ext>
            </a:extLst>
          </p:cNvPr>
          <p:cNvCxnSpPr>
            <a:cxnSpLocks/>
            <a:endCxn id="234" idx="0"/>
          </p:cNvCxnSpPr>
          <p:nvPr/>
        </p:nvCxnSpPr>
        <p:spPr>
          <a:xfrm flipH="1">
            <a:off x="2622787" y="1495520"/>
            <a:ext cx="2159" cy="53339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8" name="Rechte verbindingslijn 247">
            <a:extLst>
              <a:ext uri="{FF2B5EF4-FFF2-40B4-BE49-F238E27FC236}">
                <a16:creationId xmlns:a16="http://schemas.microsoft.com/office/drawing/2014/main" id="{437ADA07-5B2E-1168-326F-19D02E039B31}"/>
              </a:ext>
            </a:extLst>
          </p:cNvPr>
          <p:cNvCxnSpPr>
            <a:cxnSpLocks/>
            <a:stCxn id="246" idx="0"/>
            <a:endCxn id="233" idx="4"/>
          </p:cNvCxnSpPr>
          <p:nvPr/>
        </p:nvCxnSpPr>
        <p:spPr>
          <a:xfrm flipV="1">
            <a:off x="3751947" y="3758191"/>
            <a:ext cx="3947" cy="17634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49" name="Rechte verbindingslijn 248">
            <a:extLst>
              <a:ext uri="{FF2B5EF4-FFF2-40B4-BE49-F238E27FC236}">
                <a16:creationId xmlns:a16="http://schemas.microsoft.com/office/drawing/2014/main" id="{36A25DEC-F7F2-B097-614F-6743B68B9DA8}"/>
              </a:ext>
            </a:extLst>
          </p:cNvPr>
          <p:cNvCxnSpPr>
            <a:cxnSpLocks/>
            <a:endCxn id="233" idx="6"/>
          </p:cNvCxnSpPr>
          <p:nvPr/>
        </p:nvCxnSpPr>
        <p:spPr>
          <a:xfrm flipH="1">
            <a:off x="3862426" y="3630611"/>
            <a:ext cx="2193627" cy="19129"/>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0" name="Rechte verbindingslijn 249">
            <a:extLst>
              <a:ext uri="{FF2B5EF4-FFF2-40B4-BE49-F238E27FC236}">
                <a16:creationId xmlns:a16="http://schemas.microsoft.com/office/drawing/2014/main" id="{35EFB117-A4EB-E08D-FB3D-203F685F867D}"/>
              </a:ext>
            </a:extLst>
          </p:cNvPr>
          <p:cNvCxnSpPr>
            <a:cxnSpLocks/>
            <a:endCxn id="242" idx="6"/>
          </p:cNvCxnSpPr>
          <p:nvPr/>
        </p:nvCxnSpPr>
        <p:spPr>
          <a:xfrm flipH="1" flipV="1">
            <a:off x="4502073" y="1245115"/>
            <a:ext cx="1605914" cy="45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1" name="Rechte verbindingslijn 250">
            <a:extLst>
              <a:ext uri="{FF2B5EF4-FFF2-40B4-BE49-F238E27FC236}">
                <a16:creationId xmlns:a16="http://schemas.microsoft.com/office/drawing/2014/main" id="{9B804A90-9AD7-B9B7-3190-7BA0BB42FC5C}"/>
              </a:ext>
            </a:extLst>
          </p:cNvPr>
          <p:cNvCxnSpPr>
            <a:cxnSpLocks/>
            <a:endCxn id="239" idx="2"/>
          </p:cNvCxnSpPr>
          <p:nvPr/>
        </p:nvCxnSpPr>
        <p:spPr>
          <a:xfrm>
            <a:off x="6036067" y="3630611"/>
            <a:ext cx="303378" cy="287081"/>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2" name="Rechte verbindingslijn 251">
            <a:extLst>
              <a:ext uri="{FF2B5EF4-FFF2-40B4-BE49-F238E27FC236}">
                <a16:creationId xmlns:a16="http://schemas.microsoft.com/office/drawing/2014/main" id="{198E0017-41CC-C5E0-94A3-A9414791A197}"/>
              </a:ext>
            </a:extLst>
          </p:cNvPr>
          <p:cNvCxnSpPr>
            <a:cxnSpLocks/>
            <a:endCxn id="239" idx="0"/>
          </p:cNvCxnSpPr>
          <p:nvPr/>
        </p:nvCxnSpPr>
        <p:spPr>
          <a:xfrm>
            <a:off x="6439967" y="2184708"/>
            <a:ext cx="6010" cy="162453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3" name="Rechte verbindingslijn 252">
            <a:extLst>
              <a:ext uri="{FF2B5EF4-FFF2-40B4-BE49-F238E27FC236}">
                <a16:creationId xmlns:a16="http://schemas.microsoft.com/office/drawing/2014/main" id="{B1597BB3-C592-EB7E-F91B-2B8719066174}"/>
              </a:ext>
            </a:extLst>
          </p:cNvPr>
          <p:cNvCxnSpPr>
            <a:cxnSpLocks/>
            <a:stCxn id="237" idx="2"/>
            <a:endCxn id="236" idx="6"/>
          </p:cNvCxnSpPr>
          <p:nvPr/>
        </p:nvCxnSpPr>
        <p:spPr>
          <a:xfrm flipH="1">
            <a:off x="7042955" y="2393510"/>
            <a:ext cx="717515"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4" name="Rechte verbindingslijn 253">
            <a:extLst>
              <a:ext uri="{FF2B5EF4-FFF2-40B4-BE49-F238E27FC236}">
                <a16:creationId xmlns:a16="http://schemas.microsoft.com/office/drawing/2014/main" id="{7671E50A-C706-E113-67E0-D6F1DA52C187}"/>
              </a:ext>
            </a:extLst>
          </p:cNvPr>
          <p:cNvCxnSpPr>
            <a:cxnSpLocks/>
            <a:stCxn id="236" idx="2"/>
          </p:cNvCxnSpPr>
          <p:nvPr/>
        </p:nvCxnSpPr>
        <p:spPr>
          <a:xfrm flipH="1">
            <a:off x="6668010" y="2393510"/>
            <a:ext cx="161881" cy="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5" name="Rechte verbindingslijn 254">
            <a:extLst>
              <a:ext uri="{FF2B5EF4-FFF2-40B4-BE49-F238E27FC236}">
                <a16:creationId xmlns:a16="http://schemas.microsoft.com/office/drawing/2014/main" id="{C8CE93A6-7DB6-AB38-5DBB-9693CB7914F5}"/>
              </a:ext>
            </a:extLst>
          </p:cNvPr>
          <p:cNvCxnSpPr>
            <a:cxnSpLocks/>
          </p:cNvCxnSpPr>
          <p:nvPr/>
        </p:nvCxnSpPr>
        <p:spPr>
          <a:xfrm flipH="1">
            <a:off x="6439967" y="2384407"/>
            <a:ext cx="228043" cy="194990"/>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6" name="Rechte verbindingslijn 255">
            <a:extLst>
              <a:ext uri="{FF2B5EF4-FFF2-40B4-BE49-F238E27FC236}">
                <a16:creationId xmlns:a16="http://schemas.microsoft.com/office/drawing/2014/main" id="{5C5C11C1-AA68-DA22-ECC9-6FE97FC01A01}"/>
              </a:ext>
            </a:extLst>
          </p:cNvPr>
          <p:cNvCxnSpPr>
            <a:cxnSpLocks/>
            <a:stCxn id="238" idx="0"/>
          </p:cNvCxnSpPr>
          <p:nvPr/>
        </p:nvCxnSpPr>
        <p:spPr>
          <a:xfrm flipH="1" flipV="1">
            <a:off x="6429210" y="1490770"/>
            <a:ext cx="10757" cy="528486"/>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57" name="Rechte verbindingslijn 256">
            <a:extLst>
              <a:ext uri="{FF2B5EF4-FFF2-40B4-BE49-F238E27FC236}">
                <a16:creationId xmlns:a16="http://schemas.microsoft.com/office/drawing/2014/main" id="{1614FD3B-3228-FFF3-AD53-742266D8D875}"/>
              </a:ext>
            </a:extLst>
          </p:cNvPr>
          <p:cNvCxnSpPr>
            <a:cxnSpLocks/>
          </p:cNvCxnSpPr>
          <p:nvPr/>
        </p:nvCxnSpPr>
        <p:spPr>
          <a:xfrm>
            <a:off x="6056053" y="123155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5" name="Rechte verbindingslijn 264">
            <a:extLst>
              <a:ext uri="{FF2B5EF4-FFF2-40B4-BE49-F238E27FC236}">
                <a16:creationId xmlns:a16="http://schemas.microsoft.com/office/drawing/2014/main" id="{56A0C85C-CB47-00CE-B06D-CC1AC194F929}"/>
              </a:ext>
            </a:extLst>
          </p:cNvPr>
          <p:cNvCxnSpPr>
            <a:cxnSpLocks/>
          </p:cNvCxnSpPr>
          <p:nvPr/>
        </p:nvCxnSpPr>
        <p:spPr>
          <a:xfrm flipH="1">
            <a:off x="2627404" y="1240242"/>
            <a:ext cx="386919" cy="303983"/>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7" name="Rechte verbindingslijn 266">
            <a:extLst>
              <a:ext uri="{FF2B5EF4-FFF2-40B4-BE49-F238E27FC236}">
                <a16:creationId xmlns:a16="http://schemas.microsoft.com/office/drawing/2014/main" id="{108D5ABE-E4BF-8B36-9DCB-504489CAC46C}"/>
              </a:ext>
            </a:extLst>
          </p:cNvPr>
          <p:cNvCxnSpPr>
            <a:cxnSpLocks/>
            <a:stCxn id="242" idx="2"/>
          </p:cNvCxnSpPr>
          <p:nvPr/>
        </p:nvCxnSpPr>
        <p:spPr>
          <a:xfrm flipH="1">
            <a:off x="2997231" y="1245115"/>
            <a:ext cx="1291778" cy="9108"/>
          </a:xfrm>
          <a:prstGeom prst="line">
            <a:avLst/>
          </a:prstGeom>
          <a:ln w="85725">
            <a:solidFill>
              <a:schemeClr val="bg2">
                <a:lumMod val="40000"/>
                <a:lumOff val="60000"/>
              </a:schemeClr>
            </a:solidFill>
            <a:tailEnd type="none"/>
          </a:ln>
        </p:spPr>
        <p:style>
          <a:lnRef idx="1">
            <a:schemeClr val="accent1"/>
          </a:lnRef>
          <a:fillRef idx="0">
            <a:schemeClr val="accent1"/>
          </a:fillRef>
          <a:effectRef idx="0">
            <a:schemeClr val="accent1"/>
          </a:effectRef>
          <a:fontRef idx="minor">
            <a:schemeClr val="tx1"/>
          </a:fontRef>
        </p:style>
      </p:cxnSp>
      <p:sp>
        <p:nvSpPr>
          <p:cNvPr id="276" name="Ovaal 275">
            <a:extLst>
              <a:ext uri="{FF2B5EF4-FFF2-40B4-BE49-F238E27FC236}">
                <a16:creationId xmlns:a16="http://schemas.microsoft.com/office/drawing/2014/main" id="{6AD752BF-79D0-714C-59F8-299A1732A704}"/>
              </a:ext>
            </a:extLst>
          </p:cNvPr>
          <p:cNvSpPr/>
          <p:nvPr/>
        </p:nvSpPr>
        <p:spPr>
          <a:xfrm>
            <a:off x="3852483" y="324571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1</a:t>
            </a:r>
          </a:p>
        </p:txBody>
      </p:sp>
      <p:sp>
        <p:nvSpPr>
          <p:cNvPr id="277" name="Ovaal 276">
            <a:extLst>
              <a:ext uri="{FF2B5EF4-FFF2-40B4-BE49-F238E27FC236}">
                <a16:creationId xmlns:a16="http://schemas.microsoft.com/office/drawing/2014/main" id="{C76AE801-ACDA-1CBF-0A57-9AD30E8BA6E1}"/>
              </a:ext>
            </a:extLst>
          </p:cNvPr>
          <p:cNvSpPr/>
          <p:nvPr/>
        </p:nvSpPr>
        <p:spPr>
          <a:xfrm>
            <a:off x="6848847" y="3004399"/>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3</a:t>
            </a:r>
          </a:p>
        </p:txBody>
      </p:sp>
      <p:sp>
        <p:nvSpPr>
          <p:cNvPr id="278" name="Ovaal 277">
            <a:extLst>
              <a:ext uri="{FF2B5EF4-FFF2-40B4-BE49-F238E27FC236}">
                <a16:creationId xmlns:a16="http://schemas.microsoft.com/office/drawing/2014/main" id="{2D67050D-DF40-FEF2-973F-0EC29B42DD84}"/>
              </a:ext>
            </a:extLst>
          </p:cNvPr>
          <p:cNvSpPr/>
          <p:nvPr/>
        </p:nvSpPr>
        <p:spPr>
          <a:xfrm>
            <a:off x="6007981" y="3013278"/>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79" name="Ovaal 278">
            <a:extLst>
              <a:ext uri="{FF2B5EF4-FFF2-40B4-BE49-F238E27FC236}">
                <a16:creationId xmlns:a16="http://schemas.microsoft.com/office/drawing/2014/main" id="{2D7A9640-00A7-E2CB-1E97-55534CF4C0EA}"/>
              </a:ext>
            </a:extLst>
          </p:cNvPr>
          <p:cNvSpPr/>
          <p:nvPr/>
        </p:nvSpPr>
        <p:spPr>
          <a:xfrm>
            <a:off x="6497137" y="2027490"/>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sp>
        <p:nvSpPr>
          <p:cNvPr id="280" name="Ovaal 279">
            <a:extLst>
              <a:ext uri="{FF2B5EF4-FFF2-40B4-BE49-F238E27FC236}">
                <a16:creationId xmlns:a16="http://schemas.microsoft.com/office/drawing/2014/main" id="{490FB317-D41B-859E-B190-9FAC35A3E8A2}"/>
              </a:ext>
            </a:extLst>
          </p:cNvPr>
          <p:cNvSpPr/>
          <p:nvPr/>
        </p:nvSpPr>
        <p:spPr>
          <a:xfrm>
            <a:off x="1978018" y="3242423"/>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2</a:t>
            </a:r>
          </a:p>
        </p:txBody>
      </p:sp>
      <p:sp>
        <p:nvSpPr>
          <p:cNvPr id="281" name="Ovaal 280">
            <a:extLst>
              <a:ext uri="{FF2B5EF4-FFF2-40B4-BE49-F238E27FC236}">
                <a16:creationId xmlns:a16="http://schemas.microsoft.com/office/drawing/2014/main" id="{193975E5-F2B7-BE62-EF89-CE657092BCE5}"/>
              </a:ext>
            </a:extLst>
          </p:cNvPr>
          <p:cNvSpPr/>
          <p:nvPr/>
        </p:nvSpPr>
        <p:spPr>
          <a:xfrm>
            <a:off x="7760470" y="3010026"/>
            <a:ext cx="213064" cy="216902"/>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tx1"/>
                </a:solidFill>
                <a:effectLst/>
                <a:uLnTx/>
                <a:uFillTx/>
                <a:latin typeface="Arial"/>
                <a:ea typeface="+mn-ea"/>
                <a:cs typeface="+mn-cs"/>
              </a:rPr>
              <a:t>4</a:t>
            </a:r>
          </a:p>
        </p:txBody>
      </p:sp>
      <p:cxnSp>
        <p:nvCxnSpPr>
          <p:cNvPr id="282" name="Rechte verbindingslijn 281">
            <a:extLst>
              <a:ext uri="{FF2B5EF4-FFF2-40B4-BE49-F238E27FC236}">
                <a16:creationId xmlns:a16="http://schemas.microsoft.com/office/drawing/2014/main" id="{726D7535-3B59-D828-75B9-605E8EC3356D}"/>
              </a:ext>
            </a:extLst>
          </p:cNvPr>
          <p:cNvCxnSpPr>
            <a:cxnSpLocks/>
            <a:stCxn id="281" idx="2"/>
            <a:endCxn id="277" idx="6"/>
          </p:cNvCxnSpPr>
          <p:nvPr/>
        </p:nvCxnSpPr>
        <p:spPr>
          <a:xfrm flipH="1" flipV="1">
            <a:off x="7061911" y="3112850"/>
            <a:ext cx="698559" cy="562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6" name="Rechte verbindingslijn 285">
            <a:extLst>
              <a:ext uri="{FF2B5EF4-FFF2-40B4-BE49-F238E27FC236}">
                <a16:creationId xmlns:a16="http://schemas.microsoft.com/office/drawing/2014/main" id="{D9565446-9186-C1FB-7690-3C1D30C96EA1}"/>
              </a:ext>
            </a:extLst>
          </p:cNvPr>
          <p:cNvCxnSpPr>
            <a:cxnSpLocks/>
            <a:stCxn id="277" idx="2"/>
            <a:endCxn id="278" idx="6"/>
          </p:cNvCxnSpPr>
          <p:nvPr/>
        </p:nvCxnSpPr>
        <p:spPr>
          <a:xfrm flipH="1">
            <a:off x="6221045" y="3112850"/>
            <a:ext cx="627802" cy="8879"/>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9" name="Rechte verbindingslijn 288">
            <a:extLst>
              <a:ext uri="{FF2B5EF4-FFF2-40B4-BE49-F238E27FC236}">
                <a16:creationId xmlns:a16="http://schemas.microsoft.com/office/drawing/2014/main" id="{08C0178F-6F67-A8A5-108E-076153D2899B}"/>
              </a:ext>
            </a:extLst>
          </p:cNvPr>
          <p:cNvCxnSpPr>
            <a:cxnSpLocks/>
            <a:stCxn id="276" idx="2"/>
            <a:endCxn id="280" idx="6"/>
          </p:cNvCxnSpPr>
          <p:nvPr/>
        </p:nvCxnSpPr>
        <p:spPr>
          <a:xfrm flipH="1" flipV="1">
            <a:off x="2191082" y="3350874"/>
            <a:ext cx="1661401" cy="328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53505681-5B47-8CE6-379F-1168DF23D855}"/>
              </a:ext>
            </a:extLst>
          </p:cNvPr>
          <p:cNvCxnSpPr>
            <a:cxnSpLocks/>
            <a:endCxn id="276" idx="6"/>
          </p:cNvCxnSpPr>
          <p:nvPr/>
        </p:nvCxnSpPr>
        <p:spPr>
          <a:xfrm flipH="1" flipV="1">
            <a:off x="4065547" y="3354161"/>
            <a:ext cx="1483944" cy="6794"/>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5" name="Rechte verbindingslijn 294">
            <a:extLst>
              <a:ext uri="{FF2B5EF4-FFF2-40B4-BE49-F238E27FC236}">
                <a16:creationId xmlns:a16="http://schemas.microsoft.com/office/drawing/2014/main" id="{DE941DD6-772D-B8C3-16E7-E9E973F4301F}"/>
              </a:ext>
            </a:extLst>
          </p:cNvPr>
          <p:cNvCxnSpPr>
            <a:cxnSpLocks/>
          </p:cNvCxnSpPr>
          <p:nvPr/>
        </p:nvCxnSpPr>
        <p:spPr>
          <a:xfrm flipV="1">
            <a:off x="5510263" y="3115663"/>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6" name="Rechte verbindingslijn 295">
            <a:extLst>
              <a:ext uri="{FF2B5EF4-FFF2-40B4-BE49-F238E27FC236}">
                <a16:creationId xmlns:a16="http://schemas.microsoft.com/office/drawing/2014/main" id="{FF3A970A-0F88-E228-A40F-4D17351C719B}"/>
              </a:ext>
            </a:extLst>
          </p:cNvPr>
          <p:cNvCxnSpPr>
            <a:cxnSpLocks/>
            <a:stCxn id="278" idx="2"/>
          </p:cNvCxnSpPr>
          <p:nvPr/>
        </p:nvCxnSpPr>
        <p:spPr>
          <a:xfrm flipH="1">
            <a:off x="5764529" y="3121729"/>
            <a:ext cx="243452" cy="6445"/>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1" name="Rechte verbindingslijn 300">
            <a:extLst>
              <a:ext uri="{FF2B5EF4-FFF2-40B4-BE49-F238E27FC236}">
                <a16:creationId xmlns:a16="http://schemas.microsoft.com/office/drawing/2014/main" id="{9399755A-6787-E463-77C1-B83B5752845E}"/>
              </a:ext>
            </a:extLst>
          </p:cNvPr>
          <p:cNvCxnSpPr>
            <a:cxnSpLocks/>
          </p:cNvCxnSpPr>
          <p:nvPr/>
        </p:nvCxnSpPr>
        <p:spPr>
          <a:xfrm flipV="1">
            <a:off x="7131045" y="2844982"/>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2" name="Rechte verbindingslijn 301">
            <a:extLst>
              <a:ext uri="{FF2B5EF4-FFF2-40B4-BE49-F238E27FC236}">
                <a16:creationId xmlns:a16="http://schemas.microsoft.com/office/drawing/2014/main" id="{79A82E7E-DA67-9321-82EF-85A8112AA903}"/>
              </a:ext>
            </a:extLst>
          </p:cNvPr>
          <p:cNvCxnSpPr>
            <a:cxnSpLocks/>
          </p:cNvCxnSpPr>
          <p:nvPr/>
        </p:nvCxnSpPr>
        <p:spPr>
          <a:xfrm>
            <a:off x="7133558" y="2129211"/>
            <a:ext cx="266790" cy="265467"/>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3" name="Rechte verbindingslijn 302">
            <a:extLst>
              <a:ext uri="{FF2B5EF4-FFF2-40B4-BE49-F238E27FC236}">
                <a16:creationId xmlns:a16="http://schemas.microsoft.com/office/drawing/2014/main" id="{419644B0-D0D6-0A36-2D0F-1FD2B2D50AB1}"/>
              </a:ext>
            </a:extLst>
          </p:cNvPr>
          <p:cNvCxnSpPr>
            <a:cxnSpLocks/>
            <a:endCxn id="279" idx="6"/>
          </p:cNvCxnSpPr>
          <p:nvPr/>
        </p:nvCxnSpPr>
        <p:spPr>
          <a:xfrm flipH="1">
            <a:off x="6710201" y="2135941"/>
            <a:ext cx="446992" cy="0"/>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6" name="Rechte verbindingslijn 305">
            <a:extLst>
              <a:ext uri="{FF2B5EF4-FFF2-40B4-BE49-F238E27FC236}">
                <a16:creationId xmlns:a16="http://schemas.microsoft.com/office/drawing/2014/main" id="{EC56ACB9-E97D-52E9-FEC1-FB6051603D30}"/>
              </a:ext>
            </a:extLst>
          </p:cNvPr>
          <p:cNvCxnSpPr>
            <a:cxnSpLocks/>
          </p:cNvCxnSpPr>
          <p:nvPr/>
        </p:nvCxnSpPr>
        <p:spPr>
          <a:xfrm flipV="1">
            <a:off x="7380646" y="2351796"/>
            <a:ext cx="0" cy="538221"/>
          </a:xfrm>
          <a:prstGeom prst="line">
            <a:avLst/>
          </a:prstGeom>
          <a:ln w="85725">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322" name="Ovaal 321">
            <a:extLst>
              <a:ext uri="{FF2B5EF4-FFF2-40B4-BE49-F238E27FC236}">
                <a16:creationId xmlns:a16="http://schemas.microsoft.com/office/drawing/2014/main" id="{C0E6D67E-4F0E-E2E9-27FE-64FA9A1DFDC3}"/>
              </a:ext>
            </a:extLst>
          </p:cNvPr>
          <p:cNvSpPr/>
          <p:nvPr/>
        </p:nvSpPr>
        <p:spPr>
          <a:xfrm>
            <a:off x="4717154" y="3039978"/>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23" name="Ovaal 322">
            <a:extLst>
              <a:ext uri="{FF2B5EF4-FFF2-40B4-BE49-F238E27FC236}">
                <a16:creationId xmlns:a16="http://schemas.microsoft.com/office/drawing/2014/main" id="{AEDF9BC5-9F03-C380-5BB7-78A0402EDF09}"/>
              </a:ext>
            </a:extLst>
          </p:cNvPr>
          <p:cNvSpPr/>
          <p:nvPr/>
        </p:nvSpPr>
        <p:spPr>
          <a:xfrm>
            <a:off x="6138945" y="2020796"/>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sp>
        <p:nvSpPr>
          <p:cNvPr id="324" name="Ovaal 323">
            <a:extLst>
              <a:ext uri="{FF2B5EF4-FFF2-40B4-BE49-F238E27FC236}">
                <a16:creationId xmlns:a16="http://schemas.microsoft.com/office/drawing/2014/main" id="{FBEDB9AF-7A99-8EFF-290C-D5BC9FD55161}"/>
              </a:ext>
            </a:extLst>
          </p:cNvPr>
          <p:cNvSpPr/>
          <p:nvPr/>
        </p:nvSpPr>
        <p:spPr>
          <a:xfrm>
            <a:off x="4277659" y="1319407"/>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26" name="Rechte verbindingslijn 325">
            <a:extLst>
              <a:ext uri="{FF2B5EF4-FFF2-40B4-BE49-F238E27FC236}">
                <a16:creationId xmlns:a16="http://schemas.microsoft.com/office/drawing/2014/main" id="{2C685EC8-2CF0-E345-A026-38093C6F9853}"/>
              </a:ext>
            </a:extLst>
          </p:cNvPr>
          <p:cNvCxnSpPr>
            <a:cxnSpLocks/>
            <a:endCxn id="322" idx="6"/>
          </p:cNvCxnSpPr>
          <p:nvPr/>
        </p:nvCxnSpPr>
        <p:spPr>
          <a:xfrm flipH="1">
            <a:off x="4930218" y="3148429"/>
            <a:ext cx="296917" cy="0"/>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9" name="Rechte verbindingslijn 328">
            <a:extLst>
              <a:ext uri="{FF2B5EF4-FFF2-40B4-BE49-F238E27FC236}">
                <a16:creationId xmlns:a16="http://schemas.microsoft.com/office/drawing/2014/main" id="{7A2B42BA-188D-5DCB-5901-62BF8394994A}"/>
              </a:ext>
            </a:extLst>
          </p:cNvPr>
          <p:cNvCxnSpPr>
            <a:cxnSpLocks/>
          </p:cNvCxnSpPr>
          <p:nvPr/>
        </p:nvCxnSpPr>
        <p:spPr>
          <a:xfrm flipV="1">
            <a:off x="5217340" y="2903081"/>
            <a:ext cx="266790" cy="26546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0" name="Rechte verbindingslijn 329">
            <a:extLst>
              <a:ext uri="{FF2B5EF4-FFF2-40B4-BE49-F238E27FC236}">
                <a16:creationId xmlns:a16="http://schemas.microsoft.com/office/drawing/2014/main" id="{7D6547B7-8773-342F-82B7-0BFC7EB7C810}"/>
              </a:ext>
            </a:extLst>
          </p:cNvPr>
          <p:cNvCxnSpPr>
            <a:cxnSpLocks/>
          </p:cNvCxnSpPr>
          <p:nvPr/>
        </p:nvCxnSpPr>
        <p:spPr>
          <a:xfrm flipH="1" flipV="1">
            <a:off x="5459026" y="1650127"/>
            <a:ext cx="17663" cy="126694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2" name="Rechte verbindingslijn 331">
            <a:extLst>
              <a:ext uri="{FF2B5EF4-FFF2-40B4-BE49-F238E27FC236}">
                <a16:creationId xmlns:a16="http://schemas.microsoft.com/office/drawing/2014/main" id="{29730343-6E8B-B581-9148-5EA601EE25F4}"/>
              </a:ext>
            </a:extLst>
          </p:cNvPr>
          <p:cNvCxnSpPr>
            <a:cxnSpLocks/>
          </p:cNvCxnSpPr>
          <p:nvPr/>
        </p:nvCxnSpPr>
        <p:spPr>
          <a:xfrm flipH="1" flipV="1">
            <a:off x="5253421" y="1414528"/>
            <a:ext cx="240504" cy="243987"/>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4" name="Rechte verbindingslijn 333">
            <a:extLst>
              <a:ext uri="{FF2B5EF4-FFF2-40B4-BE49-F238E27FC236}">
                <a16:creationId xmlns:a16="http://schemas.microsoft.com/office/drawing/2014/main" id="{C0299A3F-AEC0-335E-4482-0A721F11C538}"/>
              </a:ext>
            </a:extLst>
          </p:cNvPr>
          <p:cNvCxnSpPr>
            <a:cxnSpLocks/>
          </p:cNvCxnSpPr>
          <p:nvPr/>
        </p:nvCxnSpPr>
        <p:spPr>
          <a:xfrm flipH="1" flipV="1">
            <a:off x="5999650" y="1412156"/>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35" name="Rechte verbindingslijn 334">
            <a:extLst>
              <a:ext uri="{FF2B5EF4-FFF2-40B4-BE49-F238E27FC236}">
                <a16:creationId xmlns:a16="http://schemas.microsoft.com/office/drawing/2014/main" id="{1CBCE9BE-9887-0EBB-4E63-789944242AE9}"/>
              </a:ext>
            </a:extLst>
          </p:cNvPr>
          <p:cNvCxnSpPr>
            <a:cxnSpLocks/>
            <a:endCxn id="324" idx="6"/>
          </p:cNvCxnSpPr>
          <p:nvPr/>
        </p:nvCxnSpPr>
        <p:spPr>
          <a:xfrm flipH="1">
            <a:off x="4490723" y="1425262"/>
            <a:ext cx="1525397" cy="2596"/>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0" name="Rechte verbindingslijn 339">
            <a:extLst>
              <a:ext uri="{FF2B5EF4-FFF2-40B4-BE49-F238E27FC236}">
                <a16:creationId xmlns:a16="http://schemas.microsoft.com/office/drawing/2014/main" id="{A1A49B9A-9259-1C37-96A3-9E8DAEC7DEE0}"/>
              </a:ext>
            </a:extLst>
          </p:cNvPr>
          <p:cNvCxnSpPr>
            <a:cxnSpLocks/>
            <a:stCxn id="323" idx="0"/>
          </p:cNvCxnSpPr>
          <p:nvPr/>
        </p:nvCxnSpPr>
        <p:spPr>
          <a:xfrm flipH="1" flipV="1">
            <a:off x="6233610" y="1609533"/>
            <a:ext cx="11867" cy="411263"/>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4" name="Rechte verbindingslijn 343">
            <a:extLst>
              <a:ext uri="{FF2B5EF4-FFF2-40B4-BE49-F238E27FC236}">
                <a16:creationId xmlns:a16="http://schemas.microsoft.com/office/drawing/2014/main" id="{14ED76D5-DB9F-5751-72C3-1E4417AC8E33}"/>
              </a:ext>
            </a:extLst>
          </p:cNvPr>
          <p:cNvCxnSpPr>
            <a:cxnSpLocks/>
          </p:cNvCxnSpPr>
          <p:nvPr/>
        </p:nvCxnSpPr>
        <p:spPr>
          <a:xfrm flipV="1">
            <a:off x="2825520" y="1419194"/>
            <a:ext cx="234679" cy="212701"/>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45" name="Ovaal 344">
            <a:extLst>
              <a:ext uri="{FF2B5EF4-FFF2-40B4-BE49-F238E27FC236}">
                <a16:creationId xmlns:a16="http://schemas.microsoft.com/office/drawing/2014/main" id="{CEEA963D-7B62-4436-E6AB-096A12632351}"/>
              </a:ext>
            </a:extLst>
          </p:cNvPr>
          <p:cNvSpPr/>
          <p:nvPr/>
        </p:nvSpPr>
        <p:spPr>
          <a:xfrm>
            <a:off x="2700021" y="2027691"/>
            <a:ext cx="213064" cy="216902"/>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cxnSp>
        <p:nvCxnSpPr>
          <p:cNvPr id="346" name="Rechte verbindingslijn 345">
            <a:extLst>
              <a:ext uri="{FF2B5EF4-FFF2-40B4-BE49-F238E27FC236}">
                <a16:creationId xmlns:a16="http://schemas.microsoft.com/office/drawing/2014/main" id="{87C9CDF3-3A2B-BC71-5555-ED641A340287}"/>
              </a:ext>
            </a:extLst>
          </p:cNvPr>
          <p:cNvCxnSpPr>
            <a:cxnSpLocks/>
            <a:stCxn id="345" idx="0"/>
          </p:cNvCxnSpPr>
          <p:nvPr/>
        </p:nvCxnSpPr>
        <p:spPr>
          <a:xfrm flipV="1">
            <a:off x="2806553" y="1624857"/>
            <a:ext cx="8432" cy="402834"/>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49" name="Rechte verbindingslijn 348">
            <a:extLst>
              <a:ext uri="{FF2B5EF4-FFF2-40B4-BE49-F238E27FC236}">
                <a16:creationId xmlns:a16="http://schemas.microsoft.com/office/drawing/2014/main" id="{B293695F-ED7C-7AB7-20F8-F8A22359ADA0}"/>
              </a:ext>
            </a:extLst>
          </p:cNvPr>
          <p:cNvCxnSpPr>
            <a:cxnSpLocks/>
            <a:endCxn id="324" idx="2"/>
          </p:cNvCxnSpPr>
          <p:nvPr/>
        </p:nvCxnSpPr>
        <p:spPr>
          <a:xfrm flipV="1">
            <a:off x="3021782" y="1427858"/>
            <a:ext cx="1255877" cy="9108"/>
          </a:xfrm>
          <a:prstGeom prst="line">
            <a:avLst/>
          </a:prstGeom>
          <a:ln w="85725">
            <a:solidFill>
              <a:schemeClr val="bg2">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352" name="Afgeronde rechthoek 20">
            <a:extLst>
              <a:ext uri="{FF2B5EF4-FFF2-40B4-BE49-F238E27FC236}">
                <a16:creationId xmlns:a16="http://schemas.microsoft.com/office/drawing/2014/main" id="{FF9147CE-C823-773F-7172-8D284418CD25}"/>
              </a:ext>
            </a:extLst>
          </p:cNvPr>
          <p:cNvSpPr/>
          <p:nvPr/>
        </p:nvSpPr>
        <p:spPr>
          <a:xfrm>
            <a:off x="6139988" y="742277"/>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E.7.1. Financiële strategie en -plannen opstellen, bewaken en rapporteren</a:t>
            </a:r>
          </a:p>
        </p:txBody>
      </p:sp>
      <p:sp>
        <p:nvSpPr>
          <p:cNvPr id="353" name="Afgeronde rechthoek 20">
            <a:extLst>
              <a:ext uri="{FF2B5EF4-FFF2-40B4-BE49-F238E27FC236}">
                <a16:creationId xmlns:a16="http://schemas.microsoft.com/office/drawing/2014/main" id="{B2BD0D67-4C18-89FE-03A1-195057BB8536}"/>
              </a:ext>
            </a:extLst>
          </p:cNvPr>
          <p:cNvSpPr/>
          <p:nvPr/>
        </p:nvSpPr>
        <p:spPr>
          <a:xfrm>
            <a:off x="6651149" y="1278003"/>
            <a:ext cx="828000" cy="360000"/>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550" b="1" i="0" u="none" strike="noStrike" kern="1200" cap="none" spc="0" normalizeH="0" baseline="0" noProof="0">
                <a:ln>
                  <a:noFill/>
                </a:ln>
                <a:solidFill>
                  <a:srgbClr val="000000">
                    <a:lumMod val="50000"/>
                  </a:srgbClr>
                </a:solidFill>
                <a:effectLst/>
                <a:uLnTx/>
                <a:uFillTx/>
                <a:latin typeface="Microsoft JhengHei Light"/>
                <a:ea typeface="+mn-ea"/>
                <a:cs typeface="+mn-cs"/>
              </a:rPr>
              <a:t>E.7.2. Vermogen en liquiditeiten verkrijgen en beheren</a:t>
            </a:r>
          </a:p>
        </p:txBody>
      </p:sp>
      <p:sp>
        <p:nvSpPr>
          <p:cNvPr id="355" name="Ovaal 354">
            <a:extLst>
              <a:ext uri="{FF2B5EF4-FFF2-40B4-BE49-F238E27FC236}">
                <a16:creationId xmlns:a16="http://schemas.microsoft.com/office/drawing/2014/main" id="{A3E1766E-0AEF-6C76-FEA1-FBAB1D49E2CA}"/>
              </a:ext>
            </a:extLst>
          </p:cNvPr>
          <p:cNvSpPr/>
          <p:nvPr/>
        </p:nvSpPr>
        <p:spPr>
          <a:xfrm>
            <a:off x="5965900" y="938695"/>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1</a:t>
            </a:r>
          </a:p>
        </p:txBody>
      </p:sp>
      <p:sp>
        <p:nvSpPr>
          <p:cNvPr id="356" name="Ovaal 355">
            <a:extLst>
              <a:ext uri="{FF2B5EF4-FFF2-40B4-BE49-F238E27FC236}">
                <a16:creationId xmlns:a16="http://schemas.microsoft.com/office/drawing/2014/main" id="{E57B1638-C970-0007-5D46-75D6C3C9BCC5}"/>
              </a:ext>
            </a:extLst>
          </p:cNvPr>
          <p:cNvSpPr/>
          <p:nvPr/>
        </p:nvSpPr>
        <p:spPr>
          <a:xfrm>
            <a:off x="6501688" y="140554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7" name="Ovaal 356">
            <a:extLst>
              <a:ext uri="{FF2B5EF4-FFF2-40B4-BE49-F238E27FC236}">
                <a16:creationId xmlns:a16="http://schemas.microsoft.com/office/drawing/2014/main" id="{DBF72383-BF77-B1CE-D135-EB9F5F70DB77}"/>
              </a:ext>
            </a:extLst>
          </p:cNvPr>
          <p:cNvSpPr/>
          <p:nvPr/>
        </p:nvSpPr>
        <p:spPr>
          <a:xfrm>
            <a:off x="2301442" y="177842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2</a:t>
            </a:r>
          </a:p>
        </p:txBody>
      </p:sp>
      <p:sp>
        <p:nvSpPr>
          <p:cNvPr id="358" name="Ovaal 357">
            <a:extLst>
              <a:ext uri="{FF2B5EF4-FFF2-40B4-BE49-F238E27FC236}">
                <a16:creationId xmlns:a16="http://schemas.microsoft.com/office/drawing/2014/main" id="{EF166BB5-2971-9159-8016-2B9A21F2D6EF}"/>
              </a:ext>
            </a:extLst>
          </p:cNvPr>
          <p:cNvSpPr/>
          <p:nvPr/>
        </p:nvSpPr>
        <p:spPr>
          <a:xfrm>
            <a:off x="6497137" y="1816508"/>
            <a:ext cx="213064" cy="2169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a:ln>
                  <a:noFill/>
                </a:ln>
                <a:solidFill>
                  <a:schemeClr val="bg1"/>
                </a:solidFill>
                <a:effectLst/>
                <a:uLnTx/>
                <a:uFillTx/>
                <a:latin typeface="Arial"/>
                <a:ea typeface="+mn-ea"/>
                <a:cs typeface="+mn-cs"/>
              </a:rPr>
              <a:t>3</a:t>
            </a:r>
          </a:p>
        </p:txBody>
      </p:sp>
      <p:cxnSp>
        <p:nvCxnSpPr>
          <p:cNvPr id="359" name="Rechte verbindingslijn 358">
            <a:extLst>
              <a:ext uri="{FF2B5EF4-FFF2-40B4-BE49-F238E27FC236}">
                <a16:creationId xmlns:a16="http://schemas.microsoft.com/office/drawing/2014/main" id="{8B35D578-A06C-73D4-E3E6-F68FDE24CFDA}"/>
              </a:ext>
            </a:extLst>
          </p:cNvPr>
          <p:cNvCxnSpPr>
            <a:cxnSpLocks/>
          </p:cNvCxnSpPr>
          <p:nvPr/>
        </p:nvCxnSpPr>
        <p:spPr>
          <a:xfrm flipV="1">
            <a:off x="2410798" y="1034913"/>
            <a:ext cx="570308" cy="49063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1" name="Rechte verbindingslijn 360">
            <a:extLst>
              <a:ext uri="{FF2B5EF4-FFF2-40B4-BE49-F238E27FC236}">
                <a16:creationId xmlns:a16="http://schemas.microsoft.com/office/drawing/2014/main" id="{FD085686-C040-1A33-30D2-F7FA283AF66C}"/>
              </a:ext>
            </a:extLst>
          </p:cNvPr>
          <p:cNvCxnSpPr>
            <a:cxnSpLocks/>
            <a:stCxn id="355" idx="2"/>
          </p:cNvCxnSpPr>
          <p:nvPr/>
        </p:nvCxnSpPr>
        <p:spPr>
          <a:xfrm flipH="1" flipV="1">
            <a:off x="2940549" y="1034913"/>
            <a:ext cx="3025351" cy="12233"/>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69" name="Rechte verbindingslijn 368">
            <a:extLst>
              <a:ext uri="{FF2B5EF4-FFF2-40B4-BE49-F238E27FC236}">
                <a16:creationId xmlns:a16="http://schemas.microsoft.com/office/drawing/2014/main" id="{C2C70EEC-33AE-49C7-EEA1-788CD88B0850}"/>
              </a:ext>
            </a:extLst>
          </p:cNvPr>
          <p:cNvCxnSpPr>
            <a:cxnSpLocks/>
            <a:stCxn id="355" idx="5"/>
            <a:endCxn id="356" idx="1"/>
          </p:cNvCxnSpPr>
          <p:nvPr/>
        </p:nvCxnSpPr>
        <p:spPr>
          <a:xfrm>
            <a:off x="6147761" y="1123832"/>
            <a:ext cx="385130" cy="313481"/>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3" name="Rechte verbindingslijn 372">
            <a:extLst>
              <a:ext uri="{FF2B5EF4-FFF2-40B4-BE49-F238E27FC236}">
                <a16:creationId xmlns:a16="http://schemas.microsoft.com/office/drawing/2014/main" id="{4E6B0385-977E-0966-C33A-D9B4E5DA8496}"/>
              </a:ext>
            </a:extLst>
          </p:cNvPr>
          <p:cNvCxnSpPr>
            <a:cxnSpLocks/>
            <a:stCxn id="358" idx="0"/>
            <a:endCxn id="356" idx="4"/>
          </p:cNvCxnSpPr>
          <p:nvPr/>
        </p:nvCxnSpPr>
        <p:spPr>
          <a:xfrm flipV="1">
            <a:off x="6603669" y="1622450"/>
            <a:ext cx="4551" cy="194058"/>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76" name="Rechte verbindingslijn 375">
            <a:extLst>
              <a:ext uri="{FF2B5EF4-FFF2-40B4-BE49-F238E27FC236}">
                <a16:creationId xmlns:a16="http://schemas.microsoft.com/office/drawing/2014/main" id="{C9B5AC99-D1DF-FCF0-EF62-9CBFF0AF689D}"/>
              </a:ext>
            </a:extLst>
          </p:cNvPr>
          <p:cNvCxnSpPr>
            <a:cxnSpLocks/>
            <a:stCxn id="357" idx="0"/>
          </p:cNvCxnSpPr>
          <p:nvPr/>
        </p:nvCxnSpPr>
        <p:spPr>
          <a:xfrm flipV="1">
            <a:off x="2407974" y="1521054"/>
            <a:ext cx="0" cy="257374"/>
          </a:xfrm>
          <a:prstGeom prst="line">
            <a:avLst/>
          </a:prstGeom>
          <a:ln w="857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82" name="Groep 381">
            <a:extLst>
              <a:ext uri="{FF2B5EF4-FFF2-40B4-BE49-F238E27FC236}">
                <a16:creationId xmlns:a16="http://schemas.microsoft.com/office/drawing/2014/main" id="{5623E605-20F2-0610-A2F9-4F600B442A9F}"/>
              </a:ext>
            </a:extLst>
          </p:cNvPr>
          <p:cNvGrpSpPr/>
          <p:nvPr/>
        </p:nvGrpSpPr>
        <p:grpSpPr>
          <a:xfrm>
            <a:off x="3922404" y="4096322"/>
            <a:ext cx="2695947" cy="965598"/>
            <a:chOff x="6584950" y="5080079"/>
            <a:chExt cx="3594596" cy="1287464"/>
          </a:xfrm>
        </p:grpSpPr>
        <p:sp>
          <p:nvSpPr>
            <p:cNvPr id="383" name="Rechthoek 382">
              <a:extLst>
                <a:ext uri="{FF2B5EF4-FFF2-40B4-BE49-F238E27FC236}">
                  <a16:creationId xmlns:a16="http://schemas.microsoft.com/office/drawing/2014/main" id="{AC09CF7E-2D7B-681A-1441-D65C15E87234}"/>
                </a:ext>
              </a:extLst>
            </p:cNvPr>
            <p:cNvSpPr/>
            <p:nvPr/>
          </p:nvSpPr>
          <p:spPr>
            <a:xfrm>
              <a:off x="6584950" y="5080079"/>
              <a:ext cx="3594596" cy="1210954"/>
            </a:xfrm>
            <a:prstGeom prst="rect">
              <a:avLst/>
            </a:prstGeom>
            <a:solidFill>
              <a:schemeClr val="bg1">
                <a:lumMod val="85000"/>
              </a:schemeClr>
            </a:solidFill>
            <a:ln>
              <a:solidFill>
                <a:schemeClr val="bg2">
                  <a:lumMod val="20000"/>
                  <a:lumOff val="80000"/>
                </a:schemeClr>
              </a:solid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srgbClr val="FFFFFF"/>
                </a:solidFill>
                <a:latin typeface="Arial"/>
              </a:endParaRPr>
            </a:p>
          </p:txBody>
        </p:sp>
        <p:sp>
          <p:nvSpPr>
            <p:cNvPr id="384" name="Afgeronde rechthoek 33">
              <a:extLst>
                <a:ext uri="{FF2B5EF4-FFF2-40B4-BE49-F238E27FC236}">
                  <a16:creationId xmlns:a16="http://schemas.microsoft.com/office/drawing/2014/main" id="{443D38C4-4C4F-93F8-08D4-802EDC2C36BD}"/>
                </a:ext>
              </a:extLst>
            </p:cNvPr>
            <p:cNvSpPr/>
            <p:nvPr/>
          </p:nvSpPr>
          <p:spPr>
            <a:xfrm>
              <a:off x="6638971" y="5294728"/>
              <a:ext cx="144000" cy="72000"/>
            </a:xfrm>
            <a:prstGeom prst="roundRect">
              <a:avLst/>
            </a:prstGeom>
            <a:solidFill>
              <a:schemeClr val="accent6">
                <a:lumMod val="60000"/>
                <a:lumOff val="4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5" name="Afgeronde rechthoek 34">
              <a:extLst>
                <a:ext uri="{FF2B5EF4-FFF2-40B4-BE49-F238E27FC236}">
                  <a16:creationId xmlns:a16="http://schemas.microsoft.com/office/drawing/2014/main" id="{75EF35CA-AC77-F855-3C6A-B97A6AF6A1DE}"/>
                </a:ext>
              </a:extLst>
            </p:cNvPr>
            <p:cNvSpPr/>
            <p:nvPr/>
          </p:nvSpPr>
          <p:spPr>
            <a:xfrm>
              <a:off x="6638971" y="5567976"/>
              <a:ext cx="144000" cy="72000"/>
            </a:xfrm>
            <a:prstGeom prst="roundRect">
              <a:avLst/>
            </a:prstGeom>
            <a:solidFill>
              <a:schemeClr val="accent6">
                <a:lumMod val="5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6" name="Afgeronde rechthoek 35">
              <a:extLst>
                <a:ext uri="{FF2B5EF4-FFF2-40B4-BE49-F238E27FC236}">
                  <a16:creationId xmlns:a16="http://schemas.microsoft.com/office/drawing/2014/main" id="{E3147FC5-1F39-7502-AF82-8F0867DFE7DD}"/>
                </a:ext>
              </a:extLst>
            </p:cNvPr>
            <p:cNvSpPr/>
            <p:nvPr/>
          </p:nvSpPr>
          <p:spPr>
            <a:xfrm>
              <a:off x="6638971" y="5704600"/>
              <a:ext cx="144000" cy="72000"/>
            </a:xfrm>
            <a:prstGeom prst="roundRect">
              <a:avLst/>
            </a:prstGeom>
            <a:solidFill>
              <a:schemeClr val="bg2">
                <a:lumMod val="40000"/>
                <a:lumOff val="60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7" name="Afgeronde rechthoek 36">
              <a:extLst>
                <a:ext uri="{FF2B5EF4-FFF2-40B4-BE49-F238E27FC236}">
                  <a16:creationId xmlns:a16="http://schemas.microsoft.com/office/drawing/2014/main" id="{7A3E5276-1441-26C7-CBB9-83E8CE0F693E}"/>
                </a:ext>
              </a:extLst>
            </p:cNvPr>
            <p:cNvSpPr/>
            <p:nvPr/>
          </p:nvSpPr>
          <p:spPr>
            <a:xfrm>
              <a:off x="6638971" y="5431352"/>
              <a:ext cx="144000" cy="72000"/>
            </a:xfrm>
            <a:prstGeom prst="roundRect">
              <a:avLst/>
            </a:prstGeom>
            <a:solidFill>
              <a:schemeClr val="accent6">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8" name="Afgeronde rechthoek 37">
              <a:extLst>
                <a:ext uri="{FF2B5EF4-FFF2-40B4-BE49-F238E27FC236}">
                  <a16:creationId xmlns:a16="http://schemas.microsoft.com/office/drawing/2014/main" id="{26803341-BABA-0576-B850-94F1BD146AB0}"/>
                </a:ext>
              </a:extLst>
            </p:cNvPr>
            <p:cNvSpPr/>
            <p:nvPr/>
          </p:nvSpPr>
          <p:spPr>
            <a:xfrm>
              <a:off x="6638971" y="5841224"/>
              <a:ext cx="144000" cy="72000"/>
            </a:xfrm>
            <a:prstGeom prst="roundRect">
              <a:avLst/>
            </a:prstGeom>
            <a:solidFill>
              <a:schemeClr val="bg1">
                <a:lumMod val="6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89" name="Afgeronde rechthoek 38">
              <a:extLst>
                <a:ext uri="{FF2B5EF4-FFF2-40B4-BE49-F238E27FC236}">
                  <a16:creationId xmlns:a16="http://schemas.microsoft.com/office/drawing/2014/main" id="{6D78ED39-A0B6-1885-4AE3-35E28BB8B699}"/>
                </a:ext>
              </a:extLst>
            </p:cNvPr>
            <p:cNvSpPr/>
            <p:nvPr/>
          </p:nvSpPr>
          <p:spPr>
            <a:xfrm>
              <a:off x="6638971" y="5977848"/>
              <a:ext cx="144000" cy="72000"/>
            </a:xfrm>
            <a:prstGeom prst="roundRect">
              <a:avLst/>
            </a:prstGeom>
            <a:solidFill>
              <a:schemeClr val="bg2">
                <a:lumMod val="75000"/>
              </a:schemeClr>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0" name="Afgeronde rechthoek 39">
              <a:extLst>
                <a:ext uri="{FF2B5EF4-FFF2-40B4-BE49-F238E27FC236}">
                  <a16:creationId xmlns:a16="http://schemas.microsoft.com/office/drawing/2014/main" id="{9B9EB727-E6D1-C23C-FB95-36515762D9D9}"/>
                </a:ext>
              </a:extLst>
            </p:cNvPr>
            <p:cNvSpPr/>
            <p:nvPr/>
          </p:nvSpPr>
          <p:spPr>
            <a:xfrm>
              <a:off x="6638971" y="6114472"/>
              <a:ext cx="144000" cy="72000"/>
            </a:xfrm>
            <a:prstGeom prst="roundRect">
              <a:avLst/>
            </a:prstGeom>
            <a:solidFill>
              <a:schemeClr val="tx1"/>
            </a:solidFill>
            <a:ln w="12700" cap="flat" cmpd="sng" algn="ctr">
              <a:solidFill>
                <a:schemeClr val="bg1"/>
              </a:solidFill>
              <a:prstDash val="solid"/>
              <a:miter lim="800000"/>
            </a:ln>
            <a:effectLst/>
          </p:spPr>
          <p:txBody>
            <a:bodyPr lIns="0" rIns="0" rtlCol="0" anchor="ctr"/>
            <a:lstStyle/>
            <a:p>
              <a:pPr algn="ctr">
                <a:defRPr/>
              </a:pPr>
              <a:endParaRPr lang="nl-NL" sz="975" kern="0">
                <a:solidFill>
                  <a:prstClr val="white"/>
                </a:solidFill>
                <a:latin typeface="Calibri Light"/>
              </a:endParaRPr>
            </a:p>
          </p:txBody>
        </p:sp>
        <p:sp>
          <p:nvSpPr>
            <p:cNvPr id="392" name="Tijdelijke aanduiding voor verticale tekst 1">
              <a:extLst>
                <a:ext uri="{FF2B5EF4-FFF2-40B4-BE49-F238E27FC236}">
                  <a16:creationId xmlns:a16="http://schemas.microsoft.com/office/drawing/2014/main" id="{9B59C4EB-8702-F8DD-8F08-2D6E684736D2}"/>
                </a:ext>
              </a:extLst>
            </p:cNvPr>
            <p:cNvSpPr txBox="1">
              <a:spLocks/>
            </p:cNvSpPr>
            <p:nvPr/>
          </p:nvSpPr>
          <p:spPr>
            <a:xfrm>
              <a:off x="6850873" y="5120588"/>
              <a:ext cx="3303912" cy="1246955"/>
            </a:xfrm>
            <a:prstGeom prst="rect">
              <a:avLst/>
            </a:prstGeom>
            <a:ln>
              <a:solidFill>
                <a:schemeClr val="bg2">
                  <a:lumMod val="20000"/>
                  <a:lumOff val="80000"/>
                </a:schemeClr>
              </a:solidFill>
            </a:ln>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lnSpc>
                  <a:spcPct val="100000"/>
                </a:lnSpc>
                <a:spcBef>
                  <a:spcPts val="0"/>
                </a:spcBef>
                <a:spcAft>
                  <a:spcPts val="0"/>
                </a:spcAft>
                <a:buClr>
                  <a:srgbClr val="4D4D4D"/>
                </a:buClr>
                <a:buNone/>
                <a:defRPr/>
              </a:pPr>
              <a:r>
                <a:rPr lang="nl-NL" sz="650" b="1" dirty="0">
                  <a:solidFill>
                    <a:srgbClr val="4D4D4D"/>
                  </a:solidFill>
                  <a:latin typeface="Arial"/>
                  <a:cs typeface="Arial"/>
                </a:rPr>
                <a:t>Waardestromen</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E.A Bepalen en bewaken strategie en plannen</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E.B Veranderen bedrijfsinrichting </a:t>
              </a:r>
              <a:endParaRPr lang="nl-NL" sz="650" dirty="0">
                <a:solidFill>
                  <a:srgbClr val="4D4D4D"/>
                </a:solidFill>
              </a:endParaRP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E.C Bedrijfscontinuïteit en compliance borgen</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E.D Beschikbaar maken en houden van inzetbare medewerkers</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E.E Leveren van informatie</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E.F Beschikbaar maken en stellen goederen en diensten</a:t>
              </a:r>
            </a:p>
            <a:p>
              <a:pPr marL="0" indent="0" defTabSz="539354">
                <a:lnSpc>
                  <a:spcPct val="100000"/>
                </a:lnSpc>
                <a:spcBef>
                  <a:spcPts val="0"/>
                </a:spcBef>
                <a:spcAft>
                  <a:spcPts val="0"/>
                </a:spcAft>
                <a:buClr>
                  <a:srgbClr val="4D4D4D"/>
                </a:buClr>
                <a:buNone/>
                <a:defRPr/>
              </a:pPr>
              <a:r>
                <a:rPr lang="nl-NL" sz="650" dirty="0">
                  <a:solidFill>
                    <a:srgbClr val="4D4D4D"/>
                  </a:solidFill>
                  <a:latin typeface="Arial"/>
                  <a:cs typeface="Arial"/>
                </a:rPr>
                <a:t>E.G Beschikbaar maken en stellen financiële assets en informatie</a:t>
              </a:r>
            </a:p>
          </p:txBody>
        </p:sp>
      </p:grpSp>
      <p:sp>
        <p:nvSpPr>
          <p:cNvPr id="54" name="Tijdelijke aanduiding voor tekst 2">
            <a:extLst>
              <a:ext uri="{FF2B5EF4-FFF2-40B4-BE49-F238E27FC236}">
                <a16:creationId xmlns:a16="http://schemas.microsoft.com/office/drawing/2014/main" id="{10043731-F7C6-99EA-B373-218BDAF3FAA2}"/>
              </a:ext>
            </a:extLst>
          </p:cNvPr>
          <p:cNvSpPr txBox="1">
            <a:spLocks/>
          </p:cNvSpPr>
          <p:nvPr/>
        </p:nvSpPr>
        <p:spPr>
          <a:xfrm>
            <a:off x="515095" y="431135"/>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Totaal</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en-US" sz="1500" err="1">
                <a:solidFill>
                  <a:srgbClr val="48AED0"/>
                </a:solidFill>
                <a:latin typeface="Microsoft JhengHei Light" panose="020B0304030504040204" pitchFamily="34" charset="-120"/>
                <a:ea typeface="Microsoft JhengHei Light" panose="020B0304030504040204" pitchFamily="34" charset="-120"/>
                <a:cs typeface="Calibri Light"/>
              </a:rPr>
              <a:t>overzicht</a:t>
            </a:r>
            <a:r>
              <a:rPr lang="en-US" sz="1500">
                <a:solidFill>
                  <a:srgbClr val="48AED0"/>
                </a:solidFill>
                <a:latin typeface="Microsoft JhengHei Light" panose="020B0304030504040204" pitchFamily="34" charset="-120"/>
                <a:ea typeface="Microsoft JhengHei Light" panose="020B0304030504040204" pitchFamily="34" charset="-120"/>
                <a:cs typeface="Calibri Light"/>
              </a:rPr>
              <a:t> </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spTree>
    <p:extLst>
      <p:ext uri="{BB962C8B-B14F-4D97-AF65-F5344CB8AC3E}">
        <p14:creationId xmlns:p14="http://schemas.microsoft.com/office/powerpoint/2010/main" val="29101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2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Klant">
            <a:extLst>
              <a:ext uri="{FF2B5EF4-FFF2-40B4-BE49-F238E27FC236}">
                <a16:creationId xmlns:a16="http://schemas.microsoft.com/office/drawing/2014/main" id="{5105CC38-3865-48AB-AE9A-DB10B1B66F99}"/>
              </a:ext>
            </a:extLst>
          </p:cNvPr>
          <p:cNvSpPr/>
          <p:nvPr/>
        </p:nvSpPr>
        <p:spPr>
          <a:xfrm>
            <a:off x="522000" y="1087439"/>
            <a:ext cx="1665000" cy="719312"/>
          </a:xfrm>
          <a:prstGeom prst="rect">
            <a:avLst/>
          </a:prstGeom>
          <a:solidFill>
            <a:srgbClr val="7DB43C">
              <a:lumMod val="20000"/>
              <a:lumOff val="80000"/>
            </a:srgbClr>
          </a:solidFill>
          <a:ln w="3175" cap="flat" cmpd="sng" algn="ctr">
            <a:solidFill>
              <a:srgbClr val="5E872D"/>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a:ln>
                  <a:noFill/>
                </a:ln>
                <a:effectLst/>
                <a:uLnTx/>
                <a:uFillTx/>
                <a:latin typeface="Microsoft JhengHei Light"/>
                <a:ea typeface="+mn-ea"/>
                <a:cs typeface="+mn-cs"/>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solidFill>
                  <a:srgbClr val="821E7D"/>
                </a:solidFill>
                <a:latin typeface="Microsoft JhengHei Light"/>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 Niveau 1</a:t>
            </a:r>
            <a:endPar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8" name="!!Energienet">
            <a:extLst>
              <a:ext uri="{FF2B5EF4-FFF2-40B4-BE49-F238E27FC236}">
                <a16:creationId xmlns:a16="http://schemas.microsoft.com/office/drawing/2014/main" id="{E991AFA2-9EE0-4B83-8CA8-08E4B0A24A18}"/>
              </a:ext>
            </a:extLst>
          </p:cNvPr>
          <p:cNvSpPr/>
          <p:nvPr/>
        </p:nvSpPr>
        <p:spPr>
          <a:xfrm>
            <a:off x="3222000" y="2437400"/>
            <a:ext cx="1666796" cy="719937"/>
          </a:xfrm>
          <a:prstGeom prst="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Energienet</a:t>
            </a:r>
          </a:p>
        </p:txBody>
      </p:sp>
      <p:sp>
        <p:nvSpPr>
          <p:cNvPr id="29" name="!!Energietransport">
            <a:extLst>
              <a:ext uri="{FF2B5EF4-FFF2-40B4-BE49-F238E27FC236}">
                <a16:creationId xmlns:a16="http://schemas.microsoft.com/office/drawing/2014/main" id="{8CCBC9E7-40B5-4EA9-94D1-77D8FA9D0839}"/>
              </a:ext>
            </a:extLst>
          </p:cNvPr>
          <p:cNvSpPr/>
          <p:nvPr/>
        </p:nvSpPr>
        <p:spPr>
          <a:xfrm>
            <a:off x="5922000" y="2437400"/>
            <a:ext cx="1664067" cy="719937"/>
          </a:xfrm>
          <a:prstGeom prst="rect">
            <a:avLst/>
          </a:prstGeom>
          <a:solidFill>
            <a:srgbClr val="BFEEFF"/>
          </a:solidFill>
          <a:ln w="3175" cap="flat" cmpd="sng" algn="ctr">
            <a:solidFill>
              <a:srgbClr val="008CBE"/>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Energietransport</a:t>
            </a:r>
          </a:p>
        </p:txBody>
      </p:sp>
      <p:sp>
        <p:nvSpPr>
          <p:cNvPr id="30" name="!!Meting">
            <a:extLst>
              <a:ext uri="{FF2B5EF4-FFF2-40B4-BE49-F238E27FC236}">
                <a16:creationId xmlns:a16="http://schemas.microsoft.com/office/drawing/2014/main" id="{D10C1A96-92CB-4412-9259-26F28F2CDC31}"/>
              </a:ext>
            </a:extLst>
          </p:cNvPr>
          <p:cNvSpPr/>
          <p:nvPr/>
        </p:nvSpPr>
        <p:spPr>
          <a:xfrm>
            <a:off x="3222000" y="3876750"/>
            <a:ext cx="4320000" cy="720587"/>
          </a:xfrm>
          <a:prstGeom prst="rect">
            <a:avLst/>
          </a:prstGeom>
          <a:solidFill>
            <a:srgbClr val="EDEBF9"/>
          </a:solidFill>
          <a:ln w="3175" cap="flat" cmpd="sng" algn="ctr">
            <a:solidFill>
              <a:srgbClr val="410F3F"/>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Meting</a:t>
            </a:r>
          </a:p>
        </p:txBody>
      </p:sp>
      <p:sp>
        <p:nvSpPr>
          <p:cNvPr id="31" name="!!Werk">
            <a:extLst>
              <a:ext uri="{FF2B5EF4-FFF2-40B4-BE49-F238E27FC236}">
                <a16:creationId xmlns:a16="http://schemas.microsoft.com/office/drawing/2014/main" id="{6A81781A-0D87-489F-8C1E-B875C57694C1}"/>
              </a:ext>
            </a:extLst>
          </p:cNvPr>
          <p:cNvSpPr/>
          <p:nvPr/>
        </p:nvSpPr>
        <p:spPr>
          <a:xfrm>
            <a:off x="522000" y="2437400"/>
            <a:ext cx="1665000" cy="719937"/>
          </a:xfrm>
          <a:prstGeom prst="rect">
            <a:avLst/>
          </a:prstGeom>
          <a:solidFill>
            <a:srgbClr val="FFFFCC"/>
          </a:solidFill>
          <a:ln w="3175" cap="flat" cmpd="sng" algn="ctr">
            <a:solidFill>
              <a:srgbClr val="F2B800"/>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Werk</a:t>
            </a:r>
          </a:p>
        </p:txBody>
      </p:sp>
      <p:sp>
        <p:nvSpPr>
          <p:cNvPr id="33" name="!!Energiemarkt">
            <a:extLst>
              <a:ext uri="{FF2B5EF4-FFF2-40B4-BE49-F238E27FC236}">
                <a16:creationId xmlns:a16="http://schemas.microsoft.com/office/drawing/2014/main" id="{15C6166A-00FA-4E83-B27C-FD960CFB8E38}"/>
              </a:ext>
            </a:extLst>
          </p:cNvPr>
          <p:cNvSpPr/>
          <p:nvPr/>
        </p:nvSpPr>
        <p:spPr>
          <a:xfrm>
            <a:off x="3177000" y="1088026"/>
            <a:ext cx="4410000" cy="719312"/>
          </a:xfrm>
          <a:prstGeom prst="rect">
            <a:avLst/>
          </a:prstGeom>
          <a:solidFill>
            <a:srgbClr val="FFCC99"/>
          </a:solidFill>
          <a:ln w="3175" cap="flat" cmpd="sng" algn="ctr">
            <a:solidFill>
              <a:srgbClr val="996633"/>
            </a:solidFill>
            <a:prstDash val="soli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marR="0" lvl="0" indent="0" algn="ctr" defTabSz="767871"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a:ln>
                  <a:noFill/>
                </a:ln>
                <a:effectLst/>
                <a:uLnTx/>
                <a:uFillTx/>
                <a:latin typeface="Microsoft JhengHei Light"/>
                <a:ea typeface="+mn-ea"/>
                <a:cs typeface="+mn-cs"/>
              </a:rPr>
              <a:t>Energiemarkt</a:t>
            </a:r>
          </a:p>
        </p:txBody>
      </p:sp>
      <p:cxnSp>
        <p:nvCxnSpPr>
          <p:cNvPr id="3" name="Rechte verbindingslijn 2">
            <a:extLst>
              <a:ext uri="{FF2B5EF4-FFF2-40B4-BE49-F238E27FC236}">
                <a16:creationId xmlns:a16="http://schemas.microsoft.com/office/drawing/2014/main" id="{FAE50FBB-EDC7-4A79-97DD-174516E950DB}"/>
              </a:ext>
            </a:extLst>
          </p:cNvPr>
          <p:cNvCxnSpPr>
            <a:cxnSpLocks/>
            <a:stCxn id="33" idx="1"/>
            <a:endCxn id="44" idx="3"/>
          </p:cNvCxnSpPr>
          <p:nvPr/>
        </p:nvCxnSpPr>
        <p:spPr>
          <a:xfrm flipH="1" flipV="1">
            <a:off x="2187000" y="1447095"/>
            <a:ext cx="990000" cy="587"/>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CB6774CB-96AA-48D7-A2B9-EA74398A5C34}"/>
              </a:ext>
            </a:extLst>
          </p:cNvPr>
          <p:cNvCxnSpPr>
            <a:cxnSpLocks/>
            <a:stCxn id="28" idx="0"/>
          </p:cNvCxnSpPr>
          <p:nvPr/>
        </p:nvCxnSpPr>
        <p:spPr>
          <a:xfrm flipV="1">
            <a:off x="4055398" y="1806750"/>
            <a:ext cx="0" cy="63065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561A0BD9-726B-4B4E-B697-EDE97D6AF7BC}"/>
              </a:ext>
            </a:extLst>
          </p:cNvPr>
          <p:cNvCxnSpPr>
            <a:cxnSpLocks/>
            <a:stCxn id="29" idx="0"/>
          </p:cNvCxnSpPr>
          <p:nvPr/>
        </p:nvCxnSpPr>
        <p:spPr>
          <a:xfrm flipV="1">
            <a:off x="6754034" y="1806750"/>
            <a:ext cx="0" cy="63065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BD6D67B5-90BF-4506-8530-8DC9EBE486DE}"/>
              </a:ext>
            </a:extLst>
          </p:cNvPr>
          <p:cNvCxnSpPr>
            <a:cxnSpLocks/>
            <a:stCxn id="28" idx="2"/>
          </p:cNvCxnSpPr>
          <p:nvPr/>
        </p:nvCxnSpPr>
        <p:spPr>
          <a:xfrm>
            <a:off x="4055398" y="3157337"/>
            <a:ext cx="0" cy="719413"/>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D8F00798-3F49-4173-B1E9-28A0DEC881B7}"/>
              </a:ext>
            </a:extLst>
          </p:cNvPr>
          <p:cNvCxnSpPr>
            <a:cxnSpLocks/>
            <a:stCxn id="29" idx="2"/>
          </p:cNvCxnSpPr>
          <p:nvPr/>
        </p:nvCxnSpPr>
        <p:spPr>
          <a:xfrm>
            <a:off x="6754034" y="3157337"/>
            <a:ext cx="0" cy="719413"/>
          </a:xfrm>
          <a:prstGeom prst="line">
            <a:avLst/>
          </a:prstGeom>
          <a:ln w="3175">
            <a:solidFill>
              <a:srgbClr val="410F3F"/>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0C8AF3A-12CA-4488-8439-E096E38CD9B2}"/>
              </a:ext>
            </a:extLst>
          </p:cNvPr>
          <p:cNvCxnSpPr>
            <a:cxnSpLocks/>
            <a:stCxn id="29" idx="1"/>
            <a:endCxn id="28" idx="3"/>
          </p:cNvCxnSpPr>
          <p:nvPr/>
        </p:nvCxnSpPr>
        <p:spPr>
          <a:xfrm flipH="1">
            <a:off x="4888796" y="2797369"/>
            <a:ext cx="1033204" cy="0"/>
          </a:xfrm>
          <a:prstGeom prst="line">
            <a:avLst/>
          </a:prstGeom>
          <a:ln w="3175">
            <a:solidFill>
              <a:srgbClr val="008CBE"/>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9DCD54B9-7A0B-4ED9-81EF-E6BC44494835}"/>
              </a:ext>
            </a:extLst>
          </p:cNvPr>
          <p:cNvCxnSpPr>
            <a:cxnSpLocks/>
            <a:stCxn id="31" idx="3"/>
            <a:endCxn id="28" idx="1"/>
          </p:cNvCxnSpPr>
          <p:nvPr/>
        </p:nvCxnSpPr>
        <p:spPr>
          <a:xfrm>
            <a:off x="2187000" y="2797369"/>
            <a:ext cx="1035000" cy="0"/>
          </a:xfrm>
          <a:prstGeom prst="line">
            <a:avLst/>
          </a:prstGeom>
          <a:ln w="3175">
            <a:solidFill>
              <a:srgbClr val="F2B800"/>
            </a:solidFill>
          </a:ln>
        </p:spPr>
        <p:style>
          <a:lnRef idx="1">
            <a:schemeClr val="accent1"/>
          </a:lnRef>
          <a:fillRef idx="0">
            <a:schemeClr val="accent1"/>
          </a:fillRef>
          <a:effectRef idx="0">
            <a:schemeClr val="accent1"/>
          </a:effectRef>
          <a:fontRef idx="minor">
            <a:schemeClr val="tx1"/>
          </a:fontRef>
        </p:style>
      </p:cxnSp>
      <p:sp>
        <p:nvSpPr>
          <p:cNvPr id="47" name="Tekstvak 46">
            <a:extLst>
              <a:ext uri="{FF2B5EF4-FFF2-40B4-BE49-F238E27FC236}">
                <a16:creationId xmlns:a16="http://schemas.microsoft.com/office/drawing/2014/main" id="{E27280F8-073A-49E8-A00D-63391E2D2170}"/>
              </a:ext>
            </a:extLst>
          </p:cNvPr>
          <p:cNvSpPr txBox="1"/>
          <p:nvPr/>
        </p:nvSpPr>
        <p:spPr>
          <a:xfrm>
            <a:off x="2322000" y="2751750"/>
            <a:ext cx="129844" cy="92333"/>
          </a:xfrm>
          <a:prstGeom prst="rect">
            <a:avLst/>
          </a:prstGeom>
          <a:solidFill>
            <a:schemeClr val="bg1"/>
          </a:solidFill>
        </p:spPr>
        <p:txBody>
          <a:bodyPr wrap="none" lIns="0" tIns="0" rIns="0" b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aan</a:t>
            </a:r>
          </a:p>
        </p:txBody>
      </p:sp>
      <p:sp>
        <p:nvSpPr>
          <p:cNvPr id="49" name="Tekstvak 48">
            <a:extLst>
              <a:ext uri="{FF2B5EF4-FFF2-40B4-BE49-F238E27FC236}">
                <a16:creationId xmlns:a16="http://schemas.microsoft.com/office/drawing/2014/main" id="{709D22FA-E6AB-4B85-AA47-71345AEF393F}"/>
              </a:ext>
            </a:extLst>
          </p:cNvPr>
          <p:cNvSpPr txBox="1"/>
          <p:nvPr/>
        </p:nvSpPr>
        <p:spPr>
          <a:xfrm>
            <a:off x="5645704" y="2751750"/>
            <a:ext cx="150682" cy="92333"/>
          </a:xfrm>
          <a:prstGeom prst="rect">
            <a:avLst/>
          </a:prstGeom>
          <a:solidFill>
            <a:schemeClr val="bg1"/>
          </a:solidFill>
        </p:spPr>
        <p:txBody>
          <a:bodyPr wrap="none" lIns="0" tIns="0" rIns="0" bIns="0" rtlCol="0" anchor="b">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dirty="0">
                <a:ln>
                  <a:noFill/>
                </a:ln>
                <a:effectLst/>
                <a:uLnTx/>
                <a:uFillTx/>
                <a:latin typeface="Arial"/>
                <a:ea typeface="+mn-ea"/>
                <a:cs typeface="+mn-cs"/>
              </a:rPr>
              <a:t>over</a:t>
            </a:r>
          </a:p>
        </p:txBody>
      </p:sp>
      <p:sp>
        <p:nvSpPr>
          <p:cNvPr id="51" name="Tekstvak 50">
            <a:extLst>
              <a:ext uri="{FF2B5EF4-FFF2-40B4-BE49-F238E27FC236}">
                <a16:creationId xmlns:a16="http://schemas.microsoft.com/office/drawing/2014/main" id="{27D76F86-3902-4C75-B119-8AEFE7A0A19E}"/>
              </a:ext>
            </a:extLst>
          </p:cNvPr>
          <p:cNvSpPr txBox="1"/>
          <p:nvPr/>
        </p:nvSpPr>
        <p:spPr>
          <a:xfrm>
            <a:off x="5922000" y="2256750"/>
            <a:ext cx="1665000" cy="92333"/>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600" dirty="0">
                <a:latin typeface="Arial"/>
              </a:rPr>
              <a:t>v</a:t>
            </a:r>
            <a:r>
              <a:rPr kumimoji="0" lang="nl-NL" sz="600" b="0" i="0" u="none" strike="noStrike" kern="1200" cap="none" spc="0" normalizeH="0" baseline="0" dirty="0">
                <a:ln>
                  <a:noFill/>
                </a:ln>
                <a:effectLst/>
                <a:uLnTx/>
                <a:uFillTx/>
                <a:latin typeface="Arial"/>
                <a:ea typeface="+mn-ea"/>
                <a:cs typeface="+mn-cs"/>
              </a:rPr>
              <a:t>erhandeld op</a:t>
            </a:r>
          </a:p>
        </p:txBody>
      </p:sp>
      <p:sp>
        <p:nvSpPr>
          <p:cNvPr id="53" name="Tekstvak 52">
            <a:extLst>
              <a:ext uri="{FF2B5EF4-FFF2-40B4-BE49-F238E27FC236}">
                <a16:creationId xmlns:a16="http://schemas.microsoft.com/office/drawing/2014/main" id="{24C727DD-8263-4F3D-97EC-979262C0371C}"/>
              </a:ext>
            </a:extLst>
          </p:cNvPr>
          <p:cNvSpPr txBox="1"/>
          <p:nvPr/>
        </p:nvSpPr>
        <p:spPr>
          <a:xfrm>
            <a:off x="3222000" y="2254419"/>
            <a:ext cx="1665000" cy="92332"/>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600" b="0" i="0" u="none" strike="noStrike" kern="1200" cap="none" spc="0" normalizeH="0" baseline="0">
                <a:ln>
                  <a:noFill/>
                </a:ln>
                <a:effectLst/>
                <a:uLnTx/>
                <a:uFillTx/>
                <a:latin typeface="Arial"/>
                <a:ea typeface="+mn-ea"/>
                <a:cs typeface="+mn-cs"/>
              </a:rPr>
              <a:t>voor gebruik op</a:t>
            </a:r>
          </a:p>
        </p:txBody>
      </p:sp>
      <p:sp>
        <p:nvSpPr>
          <p:cNvPr id="55" name="Tekstvak 54">
            <a:extLst>
              <a:ext uri="{FF2B5EF4-FFF2-40B4-BE49-F238E27FC236}">
                <a16:creationId xmlns:a16="http://schemas.microsoft.com/office/drawing/2014/main" id="{EFAA33D4-6765-46FF-8665-50FCA6E22B75}"/>
              </a:ext>
            </a:extLst>
          </p:cNvPr>
          <p:cNvSpPr txBox="1"/>
          <p:nvPr/>
        </p:nvSpPr>
        <p:spPr>
          <a:xfrm>
            <a:off x="2322000" y="1401750"/>
            <a:ext cx="327013" cy="92333"/>
          </a:xfrm>
          <a:prstGeom prst="rect">
            <a:avLst/>
          </a:prstGeom>
          <a:solidFill>
            <a:schemeClr val="bg1"/>
          </a:solidFill>
        </p:spPr>
        <p:txBody>
          <a:bodyPr wrap="none" lIns="0" tIns="0" rIns="0" bIns="0" rtlCol="0" anchor="b">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a:ln>
                  <a:noFill/>
                </a:ln>
                <a:effectLst/>
                <a:uLnTx/>
                <a:uFillTx/>
                <a:latin typeface="Arial"/>
                <a:ea typeface="+mn-ea"/>
                <a:cs typeface="+mn-cs"/>
              </a:rPr>
              <a:t>vrager op</a:t>
            </a:r>
          </a:p>
        </p:txBody>
      </p:sp>
      <p:sp>
        <p:nvSpPr>
          <p:cNvPr id="57" name="Tekstvak 56">
            <a:extLst>
              <a:ext uri="{FF2B5EF4-FFF2-40B4-BE49-F238E27FC236}">
                <a16:creationId xmlns:a16="http://schemas.microsoft.com/office/drawing/2014/main" id="{EF250BD8-4843-4927-A759-C9CF57ADDD26}"/>
              </a:ext>
            </a:extLst>
          </p:cNvPr>
          <p:cNvSpPr txBox="1"/>
          <p:nvPr/>
        </p:nvSpPr>
        <p:spPr>
          <a:xfrm>
            <a:off x="3222000" y="3694419"/>
            <a:ext cx="1665000" cy="92331"/>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dirty="0">
                <a:ln>
                  <a:noFill/>
                </a:ln>
                <a:effectLst/>
                <a:uLnTx/>
                <a:uFillTx/>
                <a:latin typeface="Arial"/>
                <a:ea typeface="+mn-ea"/>
                <a:cs typeface="+mn-cs"/>
              </a:rPr>
              <a:t>van of met</a:t>
            </a:r>
          </a:p>
        </p:txBody>
      </p:sp>
      <p:sp>
        <p:nvSpPr>
          <p:cNvPr id="40" name="Tekstvak 39">
            <a:extLst>
              <a:ext uri="{FF2B5EF4-FFF2-40B4-BE49-F238E27FC236}">
                <a16:creationId xmlns:a16="http://schemas.microsoft.com/office/drawing/2014/main" id="{9C984B9C-8BA3-4235-8FA9-B058003020DE}"/>
              </a:ext>
            </a:extLst>
          </p:cNvPr>
          <p:cNvSpPr txBox="1"/>
          <p:nvPr/>
        </p:nvSpPr>
        <p:spPr>
          <a:xfrm>
            <a:off x="5922000" y="3266515"/>
            <a:ext cx="1665000" cy="92333"/>
          </a:xfrm>
          <a:prstGeom prst="rect">
            <a:avLst/>
          </a:prstGeom>
          <a:solidFill>
            <a:schemeClr val="bg1"/>
          </a:solidFill>
        </p:spPr>
        <p:txBody>
          <a:bodyPr wrap="square" lIns="0" tIns="0" rIns="0" bIns="0" rtlCol="0" anchor="b">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600" dirty="0" err="1">
                <a:latin typeface="Arial"/>
              </a:rPr>
              <a:t>w</a:t>
            </a:r>
            <a:r>
              <a:rPr kumimoji="0" lang="en-GB" sz="600" b="0" i="0" u="none" strike="noStrike" kern="1200" cap="none" spc="0" normalizeH="0" baseline="0" dirty="0" err="1">
                <a:ln>
                  <a:noFill/>
                </a:ln>
                <a:effectLst/>
                <a:uLnTx/>
                <a:uFillTx/>
                <a:latin typeface="Arial"/>
                <a:ea typeface="+mn-ea"/>
                <a:cs typeface="+mn-cs"/>
              </a:rPr>
              <a:t>aargenomen</a:t>
            </a:r>
            <a:r>
              <a:rPr kumimoji="0" lang="en-GB" sz="600" b="0" i="0" u="none" strike="noStrike" kern="1200" cap="none" spc="0" normalizeH="0" baseline="0" dirty="0">
                <a:ln>
                  <a:noFill/>
                </a:ln>
                <a:effectLst/>
                <a:uLnTx/>
                <a:uFillTx/>
                <a:latin typeface="Arial"/>
                <a:ea typeface="+mn-ea"/>
                <a:cs typeface="+mn-cs"/>
              </a:rPr>
              <a:t> met</a:t>
            </a:r>
          </a:p>
        </p:txBody>
      </p:sp>
    </p:spTree>
    <p:extLst>
      <p:ext uri="{BB962C8B-B14F-4D97-AF65-F5344CB8AC3E}">
        <p14:creationId xmlns:p14="http://schemas.microsoft.com/office/powerpoint/2010/main" val="1360801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Klant">
            <a:extLst>
              <a:ext uri="{FF2B5EF4-FFF2-40B4-BE49-F238E27FC236}">
                <a16:creationId xmlns:a16="http://schemas.microsoft.com/office/drawing/2014/main" id="{CC1687F5-75D9-4057-AD1A-8321CE9A6BC8}"/>
              </a:ext>
            </a:extLst>
          </p:cNvPr>
          <p:cNvSpPr/>
          <p:nvPr/>
        </p:nvSpPr>
        <p:spPr>
          <a:xfrm>
            <a:off x="522000" y="660427"/>
            <a:ext cx="1080000" cy="4445378"/>
          </a:xfrm>
          <a:prstGeom prst="rect">
            <a:avLst/>
          </a:prstGeom>
          <a:solidFill>
            <a:schemeClr val="bg1"/>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Klant</a:t>
            </a:r>
          </a:p>
        </p:txBody>
      </p:sp>
      <p:sp>
        <p:nvSpPr>
          <p:cNvPr id="29" name="Rechthoek 28">
            <a:extLst>
              <a:ext uri="{FF2B5EF4-FFF2-40B4-BE49-F238E27FC236}">
                <a16:creationId xmlns:a16="http://schemas.microsoft.com/office/drawing/2014/main" id="{568E26EA-7375-4F01-8215-CAAECCFB3084}"/>
              </a:ext>
            </a:extLst>
          </p:cNvPr>
          <p:cNvSpPr/>
          <p:nvPr/>
        </p:nvSpPr>
        <p:spPr>
          <a:xfrm>
            <a:off x="612000" y="885427"/>
            <a:ext cx="900000" cy="1273619"/>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a:t>
            </a:r>
          </a:p>
        </p:txBody>
      </p:sp>
      <p:sp>
        <p:nvSpPr>
          <p:cNvPr id="92" name="Titel 1">
            <a:extLst>
              <a:ext uri="{FF2B5EF4-FFF2-40B4-BE49-F238E27FC236}">
                <a16:creationId xmlns:a16="http://schemas.microsoft.com/office/drawing/2014/main" id="{7BD2D990-713F-47EC-9317-58FA09C75FEC}"/>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latin typeface="Microsoft JhengHei Light" panose="020B0304030504040204" pitchFamily="34" charset="-120"/>
                <a:ea typeface="Microsoft JhengHei Light" panose="020B0304030504040204" pitchFamily="34" charset="-12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035ABF92-FE22-4964-80DD-E1A6051A59B0}"/>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Core</a:t>
            </a:r>
            <a:r>
              <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 Alle niveaus</a:t>
            </a:r>
            <a:endParaRPr kumimoji="0" lang="nl-NL" sz="1500" b="0" i="0" u="none" strike="noStrike" kern="1200" cap="none" spc="0" normalizeH="0" baseline="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7" name="Rechthoek 26">
            <a:extLst>
              <a:ext uri="{FF2B5EF4-FFF2-40B4-BE49-F238E27FC236}">
                <a16:creationId xmlns:a16="http://schemas.microsoft.com/office/drawing/2014/main" id="{182C9338-1F96-45B0-83FE-298CBCCC8A12}"/>
              </a:ext>
            </a:extLst>
          </p:cNvPr>
          <p:cNvSpPr/>
          <p:nvPr/>
        </p:nvSpPr>
        <p:spPr>
          <a:xfrm>
            <a:off x="657000" y="1065427"/>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a:t>
            </a:r>
          </a:p>
        </p:txBody>
      </p:sp>
      <p:sp>
        <p:nvSpPr>
          <p:cNvPr id="59" name="Rechthoek 58">
            <a:extLst>
              <a:ext uri="{FF2B5EF4-FFF2-40B4-BE49-F238E27FC236}">
                <a16:creationId xmlns:a16="http://schemas.microsoft.com/office/drawing/2014/main" id="{11111403-F385-4095-881C-5DD5EE30DD51}"/>
              </a:ext>
            </a:extLst>
          </p:cNvPr>
          <p:cNvSpPr/>
          <p:nvPr/>
        </p:nvSpPr>
        <p:spPr>
          <a:xfrm>
            <a:off x="612000" y="3513727"/>
            <a:ext cx="900000" cy="1282347"/>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Inkomstenverlies</a:t>
            </a:r>
          </a:p>
        </p:txBody>
      </p:sp>
      <p:sp>
        <p:nvSpPr>
          <p:cNvPr id="61" name="Rechthoek 60">
            <a:extLst>
              <a:ext uri="{FF2B5EF4-FFF2-40B4-BE49-F238E27FC236}">
                <a16:creationId xmlns:a16="http://schemas.microsoft.com/office/drawing/2014/main" id="{36EDB2D1-536A-4C63-B0E6-389F35CD8D10}"/>
              </a:ext>
            </a:extLst>
          </p:cNvPr>
          <p:cNvSpPr/>
          <p:nvPr/>
        </p:nvSpPr>
        <p:spPr>
          <a:xfrm>
            <a:off x="657000" y="1245377"/>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Transportbehoefte</a:t>
            </a:r>
          </a:p>
        </p:txBody>
      </p:sp>
      <p:sp>
        <p:nvSpPr>
          <p:cNvPr id="64" name="Rechthoek 63">
            <a:extLst>
              <a:ext uri="{FF2B5EF4-FFF2-40B4-BE49-F238E27FC236}">
                <a16:creationId xmlns:a16="http://schemas.microsoft.com/office/drawing/2014/main" id="{65EB9F87-649A-4C1A-9E80-A5E8E16A8D01}"/>
              </a:ext>
            </a:extLst>
          </p:cNvPr>
          <p:cNvSpPr/>
          <p:nvPr/>
        </p:nvSpPr>
        <p:spPr>
          <a:xfrm>
            <a:off x="657000" y="1425327"/>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Klantcontactmoment</a:t>
            </a:r>
          </a:p>
        </p:txBody>
      </p:sp>
      <p:sp>
        <p:nvSpPr>
          <p:cNvPr id="65" name="Rechthoek 64">
            <a:extLst>
              <a:ext uri="{FF2B5EF4-FFF2-40B4-BE49-F238E27FC236}">
                <a16:creationId xmlns:a16="http://schemas.microsoft.com/office/drawing/2014/main" id="{9660BC3D-6169-4595-9EB2-911073D86D94}"/>
              </a:ext>
            </a:extLst>
          </p:cNvPr>
          <p:cNvSpPr/>
          <p:nvPr/>
        </p:nvSpPr>
        <p:spPr>
          <a:xfrm>
            <a:off x="657000" y="1785227"/>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Klantnotificatie</a:t>
            </a:r>
          </a:p>
        </p:txBody>
      </p:sp>
      <p:sp>
        <p:nvSpPr>
          <p:cNvPr id="87" name="Rechthoek 86">
            <a:extLst>
              <a:ext uri="{FF2B5EF4-FFF2-40B4-BE49-F238E27FC236}">
                <a16:creationId xmlns:a16="http://schemas.microsoft.com/office/drawing/2014/main" id="{A990E25C-0B74-4793-B659-F36C18D3D0C3}"/>
              </a:ext>
            </a:extLst>
          </p:cNvPr>
          <p:cNvSpPr/>
          <p:nvPr/>
        </p:nvSpPr>
        <p:spPr>
          <a:xfrm>
            <a:off x="612000" y="2253728"/>
            <a:ext cx="900000" cy="72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Klantovereenkomst</a:t>
            </a:r>
          </a:p>
        </p:txBody>
      </p:sp>
      <p:sp>
        <p:nvSpPr>
          <p:cNvPr id="88" name="Rechthoek 87">
            <a:extLst>
              <a:ext uri="{FF2B5EF4-FFF2-40B4-BE49-F238E27FC236}">
                <a16:creationId xmlns:a16="http://schemas.microsoft.com/office/drawing/2014/main" id="{7CA44023-9B09-4558-A3A8-4845C99C5798}"/>
              </a:ext>
            </a:extLst>
          </p:cNvPr>
          <p:cNvSpPr/>
          <p:nvPr/>
        </p:nvSpPr>
        <p:spPr>
          <a:xfrm>
            <a:off x="657000" y="243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Klantofferte</a:t>
            </a:r>
          </a:p>
        </p:txBody>
      </p:sp>
      <p:sp>
        <p:nvSpPr>
          <p:cNvPr id="89" name="!!3Klantovereenkomst">
            <a:extLst>
              <a:ext uri="{FF2B5EF4-FFF2-40B4-BE49-F238E27FC236}">
                <a16:creationId xmlns:a16="http://schemas.microsoft.com/office/drawing/2014/main" id="{C7C4CF21-2862-4F27-94E6-4F1597087079}"/>
              </a:ext>
            </a:extLst>
          </p:cNvPr>
          <p:cNvSpPr/>
          <p:nvPr/>
        </p:nvSpPr>
        <p:spPr>
          <a:xfrm>
            <a:off x="657000" y="261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Klantovereenkomst</a:t>
            </a:r>
          </a:p>
        </p:txBody>
      </p:sp>
      <p:sp>
        <p:nvSpPr>
          <p:cNvPr id="90" name="Rechthoek 89">
            <a:extLst>
              <a:ext uri="{FF2B5EF4-FFF2-40B4-BE49-F238E27FC236}">
                <a16:creationId xmlns:a16="http://schemas.microsoft.com/office/drawing/2014/main" id="{95DCA934-EAFC-4CE6-BAF2-94D3F2091815}"/>
              </a:ext>
            </a:extLst>
          </p:cNvPr>
          <p:cNvSpPr/>
          <p:nvPr/>
        </p:nvSpPr>
        <p:spPr>
          <a:xfrm>
            <a:off x="612000" y="3063728"/>
            <a:ext cx="900000" cy="36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Klantfactuur</a:t>
            </a:r>
          </a:p>
        </p:txBody>
      </p:sp>
      <p:sp>
        <p:nvSpPr>
          <p:cNvPr id="91" name="!!Klantfactuur">
            <a:extLst>
              <a:ext uri="{FF2B5EF4-FFF2-40B4-BE49-F238E27FC236}">
                <a16:creationId xmlns:a16="http://schemas.microsoft.com/office/drawing/2014/main" id="{284D2294-733A-4F4F-A7FF-71DEDB5D1C38}"/>
              </a:ext>
            </a:extLst>
          </p:cNvPr>
          <p:cNvSpPr/>
          <p:nvPr/>
        </p:nvSpPr>
        <p:spPr>
          <a:xfrm>
            <a:off x="657000" y="324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Klantfactuur</a:t>
            </a:r>
          </a:p>
        </p:txBody>
      </p:sp>
      <p:sp>
        <p:nvSpPr>
          <p:cNvPr id="190" name="!!Energietransport">
            <a:extLst>
              <a:ext uri="{FF2B5EF4-FFF2-40B4-BE49-F238E27FC236}">
                <a16:creationId xmlns:a16="http://schemas.microsoft.com/office/drawing/2014/main" id="{B1724192-B55B-40EC-825A-736E7442AD48}"/>
              </a:ext>
            </a:extLst>
          </p:cNvPr>
          <p:cNvSpPr/>
          <p:nvPr/>
        </p:nvSpPr>
        <p:spPr>
          <a:xfrm>
            <a:off x="1737000" y="660427"/>
            <a:ext cx="1080000" cy="4445380"/>
          </a:xfrm>
          <a:prstGeom prst="rect">
            <a:avLst/>
          </a:prstGeom>
          <a:solidFill>
            <a:schemeClr val="bg1"/>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Energietransport</a:t>
            </a:r>
          </a:p>
        </p:txBody>
      </p:sp>
      <p:sp>
        <p:nvSpPr>
          <p:cNvPr id="191" name="!!Energienet">
            <a:extLst>
              <a:ext uri="{FF2B5EF4-FFF2-40B4-BE49-F238E27FC236}">
                <a16:creationId xmlns:a16="http://schemas.microsoft.com/office/drawing/2014/main" id="{69FC7E07-DD1E-4E74-9466-4ACFB3BEA97E}"/>
              </a:ext>
            </a:extLst>
          </p:cNvPr>
          <p:cNvSpPr/>
          <p:nvPr/>
        </p:nvSpPr>
        <p:spPr>
          <a:xfrm>
            <a:off x="2952000" y="660427"/>
            <a:ext cx="1080000" cy="4445380"/>
          </a:xfrm>
          <a:prstGeom prst="rect">
            <a:avLst/>
          </a:prstGeom>
          <a:solidFill>
            <a:schemeClr val="bg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Energienet</a:t>
            </a:r>
          </a:p>
        </p:txBody>
      </p:sp>
      <p:sp>
        <p:nvSpPr>
          <p:cNvPr id="192" name="!!Meting">
            <a:extLst>
              <a:ext uri="{FF2B5EF4-FFF2-40B4-BE49-F238E27FC236}">
                <a16:creationId xmlns:a16="http://schemas.microsoft.com/office/drawing/2014/main" id="{48840206-EE0E-456E-971D-BEA165F37F14}"/>
              </a:ext>
            </a:extLst>
          </p:cNvPr>
          <p:cNvSpPr/>
          <p:nvPr/>
        </p:nvSpPr>
        <p:spPr>
          <a:xfrm>
            <a:off x="4167000" y="660426"/>
            <a:ext cx="1080000" cy="4445379"/>
          </a:xfrm>
          <a:prstGeom prst="rect">
            <a:avLst/>
          </a:prstGeom>
          <a:solidFill>
            <a:schemeClr val="bg1"/>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Meting</a:t>
            </a:r>
          </a:p>
        </p:txBody>
      </p:sp>
      <p:sp>
        <p:nvSpPr>
          <p:cNvPr id="193" name="!!Werk">
            <a:extLst>
              <a:ext uri="{FF2B5EF4-FFF2-40B4-BE49-F238E27FC236}">
                <a16:creationId xmlns:a16="http://schemas.microsoft.com/office/drawing/2014/main" id="{94C3F32D-EA5B-4DA0-BB70-DEAFB8495ACF}"/>
              </a:ext>
            </a:extLst>
          </p:cNvPr>
          <p:cNvSpPr/>
          <p:nvPr/>
        </p:nvSpPr>
        <p:spPr>
          <a:xfrm>
            <a:off x="5382000" y="660426"/>
            <a:ext cx="1080000" cy="4445379"/>
          </a:xfrm>
          <a:prstGeom prst="rect">
            <a:avLst/>
          </a:prstGeom>
          <a:solidFill>
            <a:schemeClr val="bg1"/>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Werk</a:t>
            </a:r>
          </a:p>
        </p:txBody>
      </p:sp>
      <p:sp>
        <p:nvSpPr>
          <p:cNvPr id="194" name="!!Energiemarkt">
            <a:extLst>
              <a:ext uri="{FF2B5EF4-FFF2-40B4-BE49-F238E27FC236}">
                <a16:creationId xmlns:a16="http://schemas.microsoft.com/office/drawing/2014/main" id="{93C5B65A-134A-4BDB-8C85-35B4EF598158}"/>
              </a:ext>
            </a:extLst>
          </p:cNvPr>
          <p:cNvSpPr/>
          <p:nvPr/>
        </p:nvSpPr>
        <p:spPr>
          <a:xfrm>
            <a:off x="6597000" y="660427"/>
            <a:ext cx="1080000" cy="4445378"/>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600">
                <a:solidFill>
                  <a:schemeClr val="tx1"/>
                </a:solidFill>
              </a:rPr>
              <a:t>Energiemarkt</a:t>
            </a:r>
          </a:p>
        </p:txBody>
      </p:sp>
      <p:sp>
        <p:nvSpPr>
          <p:cNvPr id="198" name="Rechthoek 197">
            <a:extLst>
              <a:ext uri="{FF2B5EF4-FFF2-40B4-BE49-F238E27FC236}">
                <a16:creationId xmlns:a16="http://schemas.microsoft.com/office/drawing/2014/main" id="{2BC67393-1A20-4437-9C0A-91738E44408E}"/>
              </a:ext>
            </a:extLst>
          </p:cNvPr>
          <p:cNvSpPr/>
          <p:nvPr/>
        </p:nvSpPr>
        <p:spPr>
          <a:xfrm>
            <a:off x="1827000" y="885427"/>
            <a:ext cx="900000" cy="12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Energietransport</a:t>
            </a:r>
          </a:p>
        </p:txBody>
      </p:sp>
      <p:sp>
        <p:nvSpPr>
          <p:cNvPr id="199" name="Rechthoek 198">
            <a:extLst>
              <a:ext uri="{FF2B5EF4-FFF2-40B4-BE49-F238E27FC236}">
                <a16:creationId xmlns:a16="http://schemas.microsoft.com/office/drawing/2014/main" id="{3953BF21-8203-4B4D-96D9-EFCB8B253A29}"/>
              </a:ext>
            </a:extLst>
          </p:cNvPr>
          <p:cNvSpPr/>
          <p:nvPr/>
        </p:nvSpPr>
        <p:spPr>
          <a:xfrm>
            <a:off x="1872000" y="106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Energietransport</a:t>
            </a:r>
          </a:p>
        </p:txBody>
      </p:sp>
      <p:sp>
        <p:nvSpPr>
          <p:cNvPr id="200" name="Rechthoek 199">
            <a:extLst>
              <a:ext uri="{FF2B5EF4-FFF2-40B4-BE49-F238E27FC236}">
                <a16:creationId xmlns:a16="http://schemas.microsoft.com/office/drawing/2014/main" id="{7FBD5C83-A779-4A35-BB5F-9CD41DC030F2}"/>
              </a:ext>
            </a:extLst>
          </p:cNvPr>
          <p:cNvSpPr/>
          <p:nvPr/>
        </p:nvSpPr>
        <p:spPr>
          <a:xfrm>
            <a:off x="1872000" y="124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Bedieningssituatie</a:t>
            </a:r>
          </a:p>
        </p:txBody>
      </p:sp>
      <p:sp>
        <p:nvSpPr>
          <p:cNvPr id="201" name="Rechthoek 200">
            <a:extLst>
              <a:ext uri="{FF2B5EF4-FFF2-40B4-BE49-F238E27FC236}">
                <a16:creationId xmlns:a16="http://schemas.microsoft.com/office/drawing/2014/main" id="{AC3988FB-BFF0-4366-B482-F52DE585A1A8}"/>
              </a:ext>
            </a:extLst>
          </p:cNvPr>
          <p:cNvSpPr/>
          <p:nvPr/>
        </p:nvSpPr>
        <p:spPr>
          <a:xfrm>
            <a:off x="3042000" y="885426"/>
            <a:ext cx="900000" cy="2003683"/>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Energienet</a:t>
            </a:r>
          </a:p>
        </p:txBody>
      </p:sp>
      <p:sp>
        <p:nvSpPr>
          <p:cNvPr id="203" name="Rechthoek 202">
            <a:extLst>
              <a:ext uri="{FF2B5EF4-FFF2-40B4-BE49-F238E27FC236}">
                <a16:creationId xmlns:a16="http://schemas.microsoft.com/office/drawing/2014/main" id="{4244BABA-A371-4575-9D7D-38D270D685D0}"/>
              </a:ext>
            </a:extLst>
          </p:cNvPr>
          <p:cNvSpPr/>
          <p:nvPr/>
        </p:nvSpPr>
        <p:spPr>
          <a:xfrm>
            <a:off x="3087000" y="196764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Netfunctie</a:t>
            </a:r>
          </a:p>
        </p:txBody>
      </p:sp>
      <p:sp>
        <p:nvSpPr>
          <p:cNvPr id="204" name="Rechthoek 203">
            <a:extLst>
              <a:ext uri="{FF2B5EF4-FFF2-40B4-BE49-F238E27FC236}">
                <a16:creationId xmlns:a16="http://schemas.microsoft.com/office/drawing/2014/main" id="{C9B71DB7-818C-4494-AA89-141224D9FE04}"/>
              </a:ext>
            </a:extLst>
          </p:cNvPr>
          <p:cNvSpPr/>
          <p:nvPr/>
        </p:nvSpPr>
        <p:spPr>
          <a:xfrm>
            <a:off x="4257000" y="885427"/>
            <a:ext cx="900000" cy="360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Meting</a:t>
            </a:r>
          </a:p>
        </p:txBody>
      </p:sp>
      <p:sp>
        <p:nvSpPr>
          <p:cNvPr id="205" name="Rechthoek 204">
            <a:extLst>
              <a:ext uri="{FF2B5EF4-FFF2-40B4-BE49-F238E27FC236}">
                <a16:creationId xmlns:a16="http://schemas.microsoft.com/office/drawing/2014/main" id="{CA2A8EA1-8577-4820-9EE9-9B8B6D13537F}"/>
              </a:ext>
            </a:extLst>
          </p:cNvPr>
          <p:cNvSpPr/>
          <p:nvPr/>
        </p:nvSpPr>
        <p:spPr>
          <a:xfrm>
            <a:off x="4302000" y="1065427"/>
            <a:ext cx="810000" cy="135000"/>
          </a:xfrm>
          <a:prstGeom prst="rect">
            <a:avLst/>
          </a:prstGeom>
          <a:solidFill>
            <a:srgbClr val="EDEBF9"/>
          </a:solidFill>
          <a:ln w="3175">
            <a:solidFill>
              <a:srgbClr val="410F3F"/>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Meting</a:t>
            </a:r>
          </a:p>
        </p:txBody>
      </p:sp>
      <p:sp>
        <p:nvSpPr>
          <p:cNvPr id="210" name="Rechthoek 209">
            <a:extLst>
              <a:ext uri="{FF2B5EF4-FFF2-40B4-BE49-F238E27FC236}">
                <a16:creationId xmlns:a16="http://schemas.microsoft.com/office/drawing/2014/main" id="{57B674D7-B071-4374-9789-6DFCD9CA4B12}"/>
              </a:ext>
            </a:extLst>
          </p:cNvPr>
          <p:cNvSpPr/>
          <p:nvPr/>
        </p:nvSpPr>
        <p:spPr>
          <a:xfrm>
            <a:off x="6687000" y="885427"/>
            <a:ext cx="900000" cy="733619"/>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Marktpartij</a:t>
            </a:r>
          </a:p>
        </p:txBody>
      </p:sp>
      <p:sp>
        <p:nvSpPr>
          <p:cNvPr id="211" name="!!3Marktpartij">
            <a:extLst>
              <a:ext uri="{FF2B5EF4-FFF2-40B4-BE49-F238E27FC236}">
                <a16:creationId xmlns:a16="http://schemas.microsoft.com/office/drawing/2014/main" id="{80910924-F818-47EA-8249-EC2440D8A73F}"/>
              </a:ext>
            </a:extLst>
          </p:cNvPr>
          <p:cNvSpPr/>
          <p:nvPr/>
        </p:nvSpPr>
        <p:spPr>
          <a:xfrm>
            <a:off x="6732000" y="1065427"/>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Marktpartij</a:t>
            </a:r>
          </a:p>
        </p:txBody>
      </p:sp>
      <p:sp>
        <p:nvSpPr>
          <p:cNvPr id="212" name="Rechthoek 211">
            <a:extLst>
              <a:ext uri="{FF2B5EF4-FFF2-40B4-BE49-F238E27FC236}">
                <a16:creationId xmlns:a16="http://schemas.microsoft.com/office/drawing/2014/main" id="{2ABD10F4-20D9-44CD-A100-4378C5E27DE8}"/>
              </a:ext>
            </a:extLst>
          </p:cNvPr>
          <p:cNvSpPr/>
          <p:nvPr/>
        </p:nvSpPr>
        <p:spPr>
          <a:xfrm>
            <a:off x="6732000" y="1245427"/>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Marktverzoek</a:t>
            </a:r>
          </a:p>
        </p:txBody>
      </p:sp>
      <p:sp>
        <p:nvSpPr>
          <p:cNvPr id="213" name="Rechthoek 212">
            <a:extLst>
              <a:ext uri="{FF2B5EF4-FFF2-40B4-BE49-F238E27FC236}">
                <a16:creationId xmlns:a16="http://schemas.microsoft.com/office/drawing/2014/main" id="{ECBA1D1C-C693-42A7-B13A-3F3D6F5CA6DC}"/>
              </a:ext>
            </a:extLst>
          </p:cNvPr>
          <p:cNvSpPr/>
          <p:nvPr/>
        </p:nvSpPr>
        <p:spPr>
          <a:xfrm>
            <a:off x="6732000" y="1425427"/>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Energiemarkt</a:t>
            </a:r>
          </a:p>
        </p:txBody>
      </p:sp>
      <p:sp>
        <p:nvSpPr>
          <p:cNvPr id="215" name="Rechthoek 214">
            <a:extLst>
              <a:ext uri="{FF2B5EF4-FFF2-40B4-BE49-F238E27FC236}">
                <a16:creationId xmlns:a16="http://schemas.microsoft.com/office/drawing/2014/main" id="{75B8084D-F99E-45EC-82FB-F3F8E5D46732}"/>
              </a:ext>
            </a:extLst>
          </p:cNvPr>
          <p:cNvSpPr/>
          <p:nvPr/>
        </p:nvSpPr>
        <p:spPr>
          <a:xfrm>
            <a:off x="6687000" y="1707398"/>
            <a:ext cx="900000" cy="733619"/>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Aansluiting</a:t>
            </a:r>
          </a:p>
        </p:txBody>
      </p:sp>
      <p:sp>
        <p:nvSpPr>
          <p:cNvPr id="216" name="Rechthoek 215">
            <a:extLst>
              <a:ext uri="{FF2B5EF4-FFF2-40B4-BE49-F238E27FC236}">
                <a16:creationId xmlns:a16="http://schemas.microsoft.com/office/drawing/2014/main" id="{267BBDA3-5184-4C65-A936-48F9F2CB63F4}"/>
              </a:ext>
            </a:extLst>
          </p:cNvPr>
          <p:cNvSpPr/>
          <p:nvPr/>
        </p:nvSpPr>
        <p:spPr>
          <a:xfrm>
            <a:off x="6732000" y="1887398"/>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Aansluiting</a:t>
            </a:r>
          </a:p>
        </p:txBody>
      </p:sp>
      <p:sp>
        <p:nvSpPr>
          <p:cNvPr id="219" name="Rechthoek 218">
            <a:extLst>
              <a:ext uri="{FF2B5EF4-FFF2-40B4-BE49-F238E27FC236}">
                <a16:creationId xmlns:a16="http://schemas.microsoft.com/office/drawing/2014/main" id="{68DE76EC-6398-4A97-A389-D384C2BDBDDB}"/>
              </a:ext>
            </a:extLst>
          </p:cNvPr>
          <p:cNvSpPr/>
          <p:nvPr/>
        </p:nvSpPr>
        <p:spPr>
          <a:xfrm>
            <a:off x="6732000" y="2068887"/>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Installatie</a:t>
            </a:r>
          </a:p>
        </p:txBody>
      </p:sp>
      <p:sp>
        <p:nvSpPr>
          <p:cNvPr id="220" name="Rechthoek 219">
            <a:extLst>
              <a:ext uri="{FF2B5EF4-FFF2-40B4-BE49-F238E27FC236}">
                <a16:creationId xmlns:a16="http://schemas.microsoft.com/office/drawing/2014/main" id="{0DC133C6-D801-4C11-957B-239AFE01DE3D}"/>
              </a:ext>
            </a:extLst>
          </p:cNvPr>
          <p:cNvSpPr/>
          <p:nvPr/>
        </p:nvSpPr>
        <p:spPr>
          <a:xfrm>
            <a:off x="6732000" y="2248887"/>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Congestiegebied</a:t>
            </a:r>
          </a:p>
        </p:txBody>
      </p:sp>
      <p:sp>
        <p:nvSpPr>
          <p:cNvPr id="221" name="Rechthoek 220">
            <a:extLst>
              <a:ext uri="{FF2B5EF4-FFF2-40B4-BE49-F238E27FC236}">
                <a16:creationId xmlns:a16="http://schemas.microsoft.com/office/drawing/2014/main" id="{ED659769-3584-477F-B5EC-F8B8284DF09A}"/>
              </a:ext>
            </a:extLst>
          </p:cNvPr>
          <p:cNvSpPr/>
          <p:nvPr/>
        </p:nvSpPr>
        <p:spPr>
          <a:xfrm>
            <a:off x="6687000" y="2529109"/>
            <a:ext cx="900000" cy="1269188"/>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Marktproces</a:t>
            </a:r>
          </a:p>
        </p:txBody>
      </p:sp>
      <p:sp>
        <p:nvSpPr>
          <p:cNvPr id="222" name="Rechthoek 221">
            <a:extLst>
              <a:ext uri="{FF2B5EF4-FFF2-40B4-BE49-F238E27FC236}">
                <a16:creationId xmlns:a16="http://schemas.microsoft.com/office/drawing/2014/main" id="{816DEA19-8F4A-45B2-94D3-1941B1213F57}"/>
              </a:ext>
            </a:extLst>
          </p:cNvPr>
          <p:cNvSpPr/>
          <p:nvPr/>
        </p:nvSpPr>
        <p:spPr>
          <a:xfrm>
            <a:off x="6732000" y="2709109"/>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Marktactiviteit</a:t>
            </a:r>
          </a:p>
        </p:txBody>
      </p:sp>
      <p:sp>
        <p:nvSpPr>
          <p:cNvPr id="223" name="!!3Energieprogramma of prognose">
            <a:extLst>
              <a:ext uri="{FF2B5EF4-FFF2-40B4-BE49-F238E27FC236}">
                <a16:creationId xmlns:a16="http://schemas.microsoft.com/office/drawing/2014/main" id="{CD7A640D-7AF7-4D5E-AA9B-93996A3054C9}"/>
              </a:ext>
            </a:extLst>
          </p:cNvPr>
          <p:cNvSpPr/>
          <p:nvPr/>
        </p:nvSpPr>
        <p:spPr>
          <a:xfrm>
            <a:off x="6732000" y="2889109"/>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Energieplanning</a:t>
            </a:r>
          </a:p>
        </p:txBody>
      </p:sp>
      <p:sp>
        <p:nvSpPr>
          <p:cNvPr id="224" name="Rechthoek 223">
            <a:extLst>
              <a:ext uri="{FF2B5EF4-FFF2-40B4-BE49-F238E27FC236}">
                <a16:creationId xmlns:a16="http://schemas.microsoft.com/office/drawing/2014/main" id="{9CC4DFAD-BFD7-4838-94D6-9838F7AD39B7}"/>
              </a:ext>
            </a:extLst>
          </p:cNvPr>
          <p:cNvSpPr/>
          <p:nvPr/>
        </p:nvSpPr>
        <p:spPr>
          <a:xfrm>
            <a:off x="6732000" y="3069109"/>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Energie-uitwisseling</a:t>
            </a:r>
          </a:p>
        </p:txBody>
      </p:sp>
      <p:sp>
        <p:nvSpPr>
          <p:cNvPr id="226" name="Rechthoek 225">
            <a:extLst>
              <a:ext uri="{FF2B5EF4-FFF2-40B4-BE49-F238E27FC236}">
                <a16:creationId xmlns:a16="http://schemas.microsoft.com/office/drawing/2014/main" id="{755F6670-6B56-4FD6-8026-4795AC2B2D8F}"/>
              </a:ext>
            </a:extLst>
          </p:cNvPr>
          <p:cNvSpPr/>
          <p:nvPr/>
        </p:nvSpPr>
        <p:spPr>
          <a:xfrm>
            <a:off x="6733800" y="3434737"/>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Capaciteitsdienst</a:t>
            </a:r>
          </a:p>
        </p:txBody>
      </p:sp>
      <p:sp>
        <p:nvSpPr>
          <p:cNvPr id="227" name="Rechthoek 226">
            <a:extLst>
              <a:ext uri="{FF2B5EF4-FFF2-40B4-BE49-F238E27FC236}">
                <a16:creationId xmlns:a16="http://schemas.microsoft.com/office/drawing/2014/main" id="{FC0FDE7F-8461-4310-B102-2038DA30C602}"/>
              </a:ext>
            </a:extLst>
          </p:cNvPr>
          <p:cNvSpPr/>
          <p:nvPr/>
        </p:nvSpPr>
        <p:spPr>
          <a:xfrm>
            <a:off x="6733800" y="3614737"/>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Transportvrijgave</a:t>
            </a:r>
          </a:p>
        </p:txBody>
      </p:sp>
      <p:sp>
        <p:nvSpPr>
          <p:cNvPr id="228" name="Rechthoek 227">
            <a:extLst>
              <a:ext uri="{FF2B5EF4-FFF2-40B4-BE49-F238E27FC236}">
                <a16:creationId xmlns:a16="http://schemas.microsoft.com/office/drawing/2014/main" id="{3BF0B441-4295-43CD-87D9-F9891393D96B}"/>
              </a:ext>
            </a:extLst>
          </p:cNvPr>
          <p:cNvSpPr/>
          <p:nvPr/>
        </p:nvSpPr>
        <p:spPr>
          <a:xfrm>
            <a:off x="6687000" y="3883945"/>
            <a:ext cx="900000" cy="58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err="1">
                <a:solidFill>
                  <a:schemeClr val="tx1"/>
                </a:solidFill>
              </a:rPr>
              <a:t>Netbeheerdataverstrekking</a:t>
            </a:r>
            <a:endParaRPr lang="nl-NL" sz="500">
              <a:solidFill>
                <a:schemeClr val="tx1"/>
              </a:solidFill>
            </a:endParaRPr>
          </a:p>
        </p:txBody>
      </p:sp>
      <p:sp>
        <p:nvSpPr>
          <p:cNvPr id="229" name="Rechthoek 228">
            <a:extLst>
              <a:ext uri="{FF2B5EF4-FFF2-40B4-BE49-F238E27FC236}">
                <a16:creationId xmlns:a16="http://schemas.microsoft.com/office/drawing/2014/main" id="{834741CC-EBA9-4FE8-B17C-A2CE40B51F57}"/>
              </a:ext>
            </a:extLst>
          </p:cNvPr>
          <p:cNvSpPr/>
          <p:nvPr/>
        </p:nvSpPr>
        <p:spPr>
          <a:xfrm>
            <a:off x="6732000" y="4063945"/>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err="1">
                <a:solidFill>
                  <a:schemeClr val="tx1"/>
                </a:solidFill>
              </a:rPr>
              <a:t>Netbeheerdataverstrekking</a:t>
            </a:r>
            <a:endParaRPr lang="nl-NL" sz="400">
              <a:solidFill>
                <a:schemeClr val="tx1"/>
              </a:solidFill>
            </a:endParaRPr>
          </a:p>
        </p:txBody>
      </p:sp>
      <p:sp>
        <p:nvSpPr>
          <p:cNvPr id="230" name="!!3Netcomponentconfiguratie">
            <a:extLst>
              <a:ext uri="{FF2B5EF4-FFF2-40B4-BE49-F238E27FC236}">
                <a16:creationId xmlns:a16="http://schemas.microsoft.com/office/drawing/2014/main" id="{41B3F29B-5279-4D9D-B851-E47518796821}"/>
              </a:ext>
            </a:extLst>
          </p:cNvPr>
          <p:cNvSpPr/>
          <p:nvPr/>
        </p:nvSpPr>
        <p:spPr>
          <a:xfrm>
            <a:off x="3087000" y="160784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Investeringsplan</a:t>
            </a:r>
          </a:p>
        </p:txBody>
      </p:sp>
      <p:sp>
        <p:nvSpPr>
          <p:cNvPr id="231" name="Rechthoek 230">
            <a:extLst>
              <a:ext uri="{FF2B5EF4-FFF2-40B4-BE49-F238E27FC236}">
                <a16:creationId xmlns:a16="http://schemas.microsoft.com/office/drawing/2014/main" id="{27737CCD-2FB8-4B65-BA37-5D8D41620C29}"/>
              </a:ext>
            </a:extLst>
          </p:cNvPr>
          <p:cNvSpPr/>
          <p:nvPr/>
        </p:nvSpPr>
        <p:spPr>
          <a:xfrm>
            <a:off x="3087000" y="178784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Functioneel ontwerp</a:t>
            </a:r>
          </a:p>
        </p:txBody>
      </p:sp>
      <p:sp>
        <p:nvSpPr>
          <p:cNvPr id="232" name="Rechthoek 231">
            <a:extLst>
              <a:ext uri="{FF2B5EF4-FFF2-40B4-BE49-F238E27FC236}">
                <a16:creationId xmlns:a16="http://schemas.microsoft.com/office/drawing/2014/main" id="{D5FA7EB2-1597-45D9-AE40-949C67B4B1CF}"/>
              </a:ext>
            </a:extLst>
          </p:cNvPr>
          <p:cNvSpPr/>
          <p:nvPr/>
        </p:nvSpPr>
        <p:spPr>
          <a:xfrm>
            <a:off x="3087000" y="232764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Zakelijk recht of tracévergunning</a:t>
            </a:r>
          </a:p>
        </p:txBody>
      </p:sp>
      <p:sp>
        <p:nvSpPr>
          <p:cNvPr id="234" name="Rechthoek 233">
            <a:extLst>
              <a:ext uri="{FF2B5EF4-FFF2-40B4-BE49-F238E27FC236}">
                <a16:creationId xmlns:a16="http://schemas.microsoft.com/office/drawing/2014/main" id="{CEF52957-6470-4DA7-8720-255DAF8C1E8B}"/>
              </a:ext>
            </a:extLst>
          </p:cNvPr>
          <p:cNvSpPr/>
          <p:nvPr/>
        </p:nvSpPr>
        <p:spPr>
          <a:xfrm>
            <a:off x="3087000" y="1064922"/>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Netberekening</a:t>
            </a:r>
          </a:p>
        </p:txBody>
      </p:sp>
      <p:sp>
        <p:nvSpPr>
          <p:cNvPr id="235" name="Rechthoek 234">
            <a:extLst>
              <a:ext uri="{FF2B5EF4-FFF2-40B4-BE49-F238E27FC236}">
                <a16:creationId xmlns:a16="http://schemas.microsoft.com/office/drawing/2014/main" id="{80F69209-2C33-4B04-86D9-B3E5B1110C97}"/>
              </a:ext>
            </a:extLst>
          </p:cNvPr>
          <p:cNvSpPr/>
          <p:nvPr/>
        </p:nvSpPr>
        <p:spPr>
          <a:xfrm>
            <a:off x="3087000" y="1247802"/>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Capaciteitsknelpunt</a:t>
            </a:r>
          </a:p>
        </p:txBody>
      </p:sp>
      <p:sp>
        <p:nvSpPr>
          <p:cNvPr id="236" name="Rechthoek 235">
            <a:extLst>
              <a:ext uri="{FF2B5EF4-FFF2-40B4-BE49-F238E27FC236}">
                <a16:creationId xmlns:a16="http://schemas.microsoft.com/office/drawing/2014/main" id="{06853E20-8050-4750-A0D1-A8C9F1E95DD7}"/>
              </a:ext>
            </a:extLst>
          </p:cNvPr>
          <p:cNvSpPr/>
          <p:nvPr/>
        </p:nvSpPr>
        <p:spPr>
          <a:xfrm>
            <a:off x="3088595" y="251599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Netaanpassingsopdracht</a:t>
            </a:r>
          </a:p>
        </p:txBody>
      </p:sp>
      <p:sp>
        <p:nvSpPr>
          <p:cNvPr id="237" name="Rechthoek 236">
            <a:extLst>
              <a:ext uri="{FF2B5EF4-FFF2-40B4-BE49-F238E27FC236}">
                <a16:creationId xmlns:a16="http://schemas.microsoft.com/office/drawing/2014/main" id="{37ED6FD8-2EB9-4EF1-BE2B-1F649BFFB000}"/>
              </a:ext>
            </a:extLst>
          </p:cNvPr>
          <p:cNvSpPr/>
          <p:nvPr/>
        </p:nvSpPr>
        <p:spPr>
          <a:xfrm>
            <a:off x="3087000" y="270434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a:t>
            </a:r>
          </a:p>
        </p:txBody>
      </p:sp>
      <p:sp>
        <p:nvSpPr>
          <p:cNvPr id="239" name="Rechthoek 238">
            <a:extLst>
              <a:ext uri="{FF2B5EF4-FFF2-40B4-BE49-F238E27FC236}">
                <a16:creationId xmlns:a16="http://schemas.microsoft.com/office/drawing/2014/main" id="{DFA871A2-04EE-4F8A-97D0-50C66169009E}"/>
              </a:ext>
            </a:extLst>
          </p:cNvPr>
          <p:cNvSpPr/>
          <p:nvPr/>
        </p:nvSpPr>
        <p:spPr>
          <a:xfrm>
            <a:off x="3042000" y="2982592"/>
            <a:ext cx="900000" cy="1424109"/>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Netkwaliteit</a:t>
            </a:r>
          </a:p>
        </p:txBody>
      </p:sp>
      <p:sp>
        <p:nvSpPr>
          <p:cNvPr id="240" name="Rechthoek 239">
            <a:extLst>
              <a:ext uri="{FF2B5EF4-FFF2-40B4-BE49-F238E27FC236}">
                <a16:creationId xmlns:a16="http://schemas.microsoft.com/office/drawing/2014/main" id="{62A12900-9205-434E-A7F1-5CEA3B01DE7D}"/>
              </a:ext>
            </a:extLst>
          </p:cNvPr>
          <p:cNvSpPr/>
          <p:nvPr/>
        </p:nvSpPr>
        <p:spPr>
          <a:xfrm>
            <a:off x="3087000" y="316259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Netcomponentconditie</a:t>
            </a:r>
          </a:p>
        </p:txBody>
      </p:sp>
      <p:sp>
        <p:nvSpPr>
          <p:cNvPr id="241" name="Rechthoek 240">
            <a:extLst>
              <a:ext uri="{FF2B5EF4-FFF2-40B4-BE49-F238E27FC236}">
                <a16:creationId xmlns:a16="http://schemas.microsoft.com/office/drawing/2014/main" id="{DC0856D1-63E7-4587-BC46-388DFC35B8BC}"/>
              </a:ext>
            </a:extLst>
          </p:cNvPr>
          <p:cNvSpPr/>
          <p:nvPr/>
        </p:nvSpPr>
        <p:spPr>
          <a:xfrm>
            <a:off x="3087000" y="334259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Kwaliteitsknelpunt</a:t>
            </a:r>
          </a:p>
        </p:txBody>
      </p:sp>
      <p:sp>
        <p:nvSpPr>
          <p:cNvPr id="242" name="Rechthoek 241">
            <a:extLst>
              <a:ext uri="{FF2B5EF4-FFF2-40B4-BE49-F238E27FC236}">
                <a16:creationId xmlns:a16="http://schemas.microsoft.com/office/drawing/2014/main" id="{98DB95AB-4761-46AD-8447-FF6B3EE7FB5E}"/>
              </a:ext>
            </a:extLst>
          </p:cNvPr>
          <p:cNvSpPr/>
          <p:nvPr/>
        </p:nvSpPr>
        <p:spPr>
          <a:xfrm>
            <a:off x="3087000" y="369576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inspectieplan</a:t>
            </a:r>
          </a:p>
        </p:txBody>
      </p:sp>
      <p:sp>
        <p:nvSpPr>
          <p:cNvPr id="243" name="Rechthoek 242">
            <a:extLst>
              <a:ext uri="{FF2B5EF4-FFF2-40B4-BE49-F238E27FC236}">
                <a16:creationId xmlns:a16="http://schemas.microsoft.com/office/drawing/2014/main" id="{6FB82A54-356F-4539-9343-23E77F8129C6}"/>
              </a:ext>
            </a:extLst>
          </p:cNvPr>
          <p:cNvSpPr/>
          <p:nvPr/>
        </p:nvSpPr>
        <p:spPr>
          <a:xfrm>
            <a:off x="3087000" y="387576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Onderhouds- of inspectieopdracht</a:t>
            </a:r>
          </a:p>
        </p:txBody>
      </p:sp>
      <p:sp>
        <p:nvSpPr>
          <p:cNvPr id="244" name="Rechthoek 243">
            <a:extLst>
              <a:ext uri="{FF2B5EF4-FFF2-40B4-BE49-F238E27FC236}">
                <a16:creationId xmlns:a16="http://schemas.microsoft.com/office/drawing/2014/main" id="{5C879B11-F09E-49C8-BAF7-51415C953EBD}"/>
              </a:ext>
            </a:extLst>
          </p:cNvPr>
          <p:cNvSpPr/>
          <p:nvPr/>
        </p:nvSpPr>
        <p:spPr>
          <a:xfrm>
            <a:off x="3087000" y="405576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Graafbericht</a:t>
            </a:r>
          </a:p>
        </p:txBody>
      </p:sp>
      <p:sp>
        <p:nvSpPr>
          <p:cNvPr id="245" name="Rechthoek 244">
            <a:extLst>
              <a:ext uri="{FF2B5EF4-FFF2-40B4-BE49-F238E27FC236}">
                <a16:creationId xmlns:a16="http://schemas.microsoft.com/office/drawing/2014/main" id="{97CACB5D-A047-4DF5-B84E-CA8500ABE954}"/>
              </a:ext>
            </a:extLst>
          </p:cNvPr>
          <p:cNvSpPr/>
          <p:nvPr/>
        </p:nvSpPr>
        <p:spPr>
          <a:xfrm>
            <a:off x="3042000" y="4500184"/>
            <a:ext cx="900000" cy="54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dirty="0">
                <a:solidFill>
                  <a:schemeClr val="tx1"/>
                </a:solidFill>
              </a:rPr>
              <a:t>Netstrategie</a:t>
            </a:r>
          </a:p>
        </p:txBody>
      </p:sp>
      <p:sp>
        <p:nvSpPr>
          <p:cNvPr id="246" name="Rechthoek 245">
            <a:extLst>
              <a:ext uri="{FF2B5EF4-FFF2-40B4-BE49-F238E27FC236}">
                <a16:creationId xmlns:a16="http://schemas.microsoft.com/office/drawing/2014/main" id="{A351AF6D-6B64-4409-9245-7FF64A8C9580}"/>
              </a:ext>
            </a:extLst>
          </p:cNvPr>
          <p:cNvSpPr/>
          <p:nvPr/>
        </p:nvSpPr>
        <p:spPr>
          <a:xfrm>
            <a:off x="3087000" y="4860184"/>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Technische bedrijfsstandaard</a:t>
            </a:r>
          </a:p>
        </p:txBody>
      </p:sp>
      <p:sp>
        <p:nvSpPr>
          <p:cNvPr id="251" name="Rechthoek 250">
            <a:extLst>
              <a:ext uri="{FF2B5EF4-FFF2-40B4-BE49-F238E27FC236}">
                <a16:creationId xmlns:a16="http://schemas.microsoft.com/office/drawing/2014/main" id="{AF1BA21E-8632-4CA3-B9FA-6320C7D12C43}"/>
              </a:ext>
            </a:extLst>
          </p:cNvPr>
          <p:cNvSpPr/>
          <p:nvPr/>
        </p:nvSpPr>
        <p:spPr>
          <a:xfrm>
            <a:off x="1872000" y="142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Bedieningsopdracht</a:t>
            </a:r>
          </a:p>
        </p:txBody>
      </p:sp>
      <p:sp>
        <p:nvSpPr>
          <p:cNvPr id="252" name="Rechthoek 251">
            <a:extLst>
              <a:ext uri="{FF2B5EF4-FFF2-40B4-BE49-F238E27FC236}">
                <a16:creationId xmlns:a16="http://schemas.microsoft.com/office/drawing/2014/main" id="{5FEC0537-E86C-4CBA-B3DC-066477124A18}"/>
              </a:ext>
            </a:extLst>
          </p:cNvPr>
          <p:cNvSpPr/>
          <p:nvPr/>
        </p:nvSpPr>
        <p:spPr>
          <a:xfrm>
            <a:off x="1872000" y="160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err="1">
                <a:solidFill>
                  <a:schemeClr val="tx1"/>
                </a:solidFill>
              </a:rPr>
              <a:t>Capaciteitsinzetbesluit</a:t>
            </a:r>
            <a:endParaRPr lang="nl-NL" sz="400" dirty="0">
              <a:solidFill>
                <a:schemeClr val="tx1"/>
              </a:solidFill>
            </a:endParaRPr>
          </a:p>
        </p:txBody>
      </p:sp>
      <p:sp>
        <p:nvSpPr>
          <p:cNvPr id="253" name="Rechthoek 252">
            <a:extLst>
              <a:ext uri="{FF2B5EF4-FFF2-40B4-BE49-F238E27FC236}">
                <a16:creationId xmlns:a16="http://schemas.microsoft.com/office/drawing/2014/main" id="{DF054EE2-C3A0-4A93-91DA-1E4AD2823B60}"/>
              </a:ext>
            </a:extLst>
          </p:cNvPr>
          <p:cNvSpPr/>
          <p:nvPr/>
        </p:nvSpPr>
        <p:spPr>
          <a:xfrm>
            <a:off x="1872000" y="178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Netcomponentprestatie</a:t>
            </a:r>
          </a:p>
        </p:txBody>
      </p:sp>
      <p:sp>
        <p:nvSpPr>
          <p:cNvPr id="254" name="Rechthoek 253">
            <a:extLst>
              <a:ext uri="{FF2B5EF4-FFF2-40B4-BE49-F238E27FC236}">
                <a16:creationId xmlns:a16="http://schemas.microsoft.com/office/drawing/2014/main" id="{F93216A2-7F04-4B2C-B746-DF1183E19FE7}"/>
              </a:ext>
            </a:extLst>
          </p:cNvPr>
          <p:cNvSpPr/>
          <p:nvPr/>
        </p:nvSpPr>
        <p:spPr>
          <a:xfrm>
            <a:off x="1827000" y="2235427"/>
            <a:ext cx="900000" cy="36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Storing</a:t>
            </a:r>
          </a:p>
        </p:txBody>
      </p:sp>
      <p:sp>
        <p:nvSpPr>
          <p:cNvPr id="255" name="Rechthoek 254">
            <a:extLst>
              <a:ext uri="{FF2B5EF4-FFF2-40B4-BE49-F238E27FC236}">
                <a16:creationId xmlns:a16="http://schemas.microsoft.com/office/drawing/2014/main" id="{12BD0838-CCD0-48AB-BC8E-045632F13BBD}"/>
              </a:ext>
            </a:extLst>
          </p:cNvPr>
          <p:cNvSpPr/>
          <p:nvPr/>
        </p:nvSpPr>
        <p:spPr>
          <a:xfrm>
            <a:off x="1872000" y="241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a:t>
            </a:r>
          </a:p>
        </p:txBody>
      </p:sp>
      <p:sp>
        <p:nvSpPr>
          <p:cNvPr id="261" name="Rechthoek 260">
            <a:extLst>
              <a:ext uri="{FF2B5EF4-FFF2-40B4-BE49-F238E27FC236}">
                <a16:creationId xmlns:a16="http://schemas.microsoft.com/office/drawing/2014/main" id="{B55FCF50-26DC-4B41-92F2-ADBF39BDBE19}"/>
              </a:ext>
            </a:extLst>
          </p:cNvPr>
          <p:cNvSpPr/>
          <p:nvPr/>
        </p:nvSpPr>
        <p:spPr>
          <a:xfrm>
            <a:off x="1827000" y="2685427"/>
            <a:ext cx="900000" cy="900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Transportplanning</a:t>
            </a:r>
          </a:p>
        </p:txBody>
      </p:sp>
      <p:sp>
        <p:nvSpPr>
          <p:cNvPr id="262" name="!!3Transportberekening">
            <a:extLst>
              <a:ext uri="{FF2B5EF4-FFF2-40B4-BE49-F238E27FC236}">
                <a16:creationId xmlns:a16="http://schemas.microsoft.com/office/drawing/2014/main" id="{3B8215E1-CBFC-43DB-83A7-A71D4FC03826}"/>
              </a:ext>
            </a:extLst>
          </p:cNvPr>
          <p:cNvSpPr/>
          <p:nvPr/>
        </p:nvSpPr>
        <p:spPr>
          <a:xfrm>
            <a:off x="1872000" y="286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Transportanalyse</a:t>
            </a:r>
          </a:p>
        </p:txBody>
      </p:sp>
      <p:sp>
        <p:nvSpPr>
          <p:cNvPr id="263" name="Rechthoek 262">
            <a:extLst>
              <a:ext uri="{FF2B5EF4-FFF2-40B4-BE49-F238E27FC236}">
                <a16:creationId xmlns:a16="http://schemas.microsoft.com/office/drawing/2014/main" id="{A508D745-F558-47FE-A32D-70A30CE1C231}"/>
              </a:ext>
            </a:extLst>
          </p:cNvPr>
          <p:cNvSpPr/>
          <p:nvPr/>
        </p:nvSpPr>
        <p:spPr>
          <a:xfrm>
            <a:off x="1872000" y="304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Niet-beschikbaarheid</a:t>
            </a:r>
          </a:p>
        </p:txBody>
      </p:sp>
      <p:sp>
        <p:nvSpPr>
          <p:cNvPr id="270" name="Rechthoek 269">
            <a:extLst>
              <a:ext uri="{FF2B5EF4-FFF2-40B4-BE49-F238E27FC236}">
                <a16:creationId xmlns:a16="http://schemas.microsoft.com/office/drawing/2014/main" id="{B11587A9-B767-4041-B711-BB2F0F73BAE1}"/>
              </a:ext>
            </a:extLst>
          </p:cNvPr>
          <p:cNvSpPr/>
          <p:nvPr/>
        </p:nvSpPr>
        <p:spPr>
          <a:xfrm>
            <a:off x="5472000" y="1335427"/>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Werkopdracht</a:t>
            </a:r>
          </a:p>
        </p:txBody>
      </p:sp>
      <p:sp>
        <p:nvSpPr>
          <p:cNvPr id="271" name="Rechthoek 270">
            <a:extLst>
              <a:ext uri="{FF2B5EF4-FFF2-40B4-BE49-F238E27FC236}">
                <a16:creationId xmlns:a16="http://schemas.microsoft.com/office/drawing/2014/main" id="{D9DD172C-4D02-4DAB-A11C-107910306D89}"/>
              </a:ext>
            </a:extLst>
          </p:cNvPr>
          <p:cNvSpPr/>
          <p:nvPr/>
        </p:nvSpPr>
        <p:spPr>
          <a:xfrm>
            <a:off x="5517000" y="1515427"/>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Werkopdracht</a:t>
            </a:r>
          </a:p>
        </p:txBody>
      </p:sp>
      <p:sp>
        <p:nvSpPr>
          <p:cNvPr id="273" name="Rechthoek 272">
            <a:extLst>
              <a:ext uri="{FF2B5EF4-FFF2-40B4-BE49-F238E27FC236}">
                <a16:creationId xmlns:a16="http://schemas.microsoft.com/office/drawing/2014/main" id="{0D36E902-64DF-41E9-B21A-230C6D7DF3C4}"/>
              </a:ext>
            </a:extLst>
          </p:cNvPr>
          <p:cNvSpPr/>
          <p:nvPr/>
        </p:nvSpPr>
        <p:spPr>
          <a:xfrm>
            <a:off x="5472000" y="1785427"/>
            <a:ext cx="900000" cy="1278301"/>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Werkactiviteit</a:t>
            </a:r>
          </a:p>
        </p:txBody>
      </p:sp>
      <p:sp>
        <p:nvSpPr>
          <p:cNvPr id="274" name="Rechthoek 273">
            <a:extLst>
              <a:ext uri="{FF2B5EF4-FFF2-40B4-BE49-F238E27FC236}">
                <a16:creationId xmlns:a16="http://schemas.microsoft.com/office/drawing/2014/main" id="{5EFF135A-785D-4B60-814E-8E4525EFC788}"/>
              </a:ext>
            </a:extLst>
          </p:cNvPr>
          <p:cNvSpPr/>
          <p:nvPr/>
        </p:nvSpPr>
        <p:spPr>
          <a:xfrm>
            <a:off x="5517000" y="1965427"/>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Voorlopig of definitief ontwerp</a:t>
            </a:r>
          </a:p>
        </p:txBody>
      </p:sp>
      <p:sp>
        <p:nvSpPr>
          <p:cNvPr id="275" name="Rechthoek 274">
            <a:extLst>
              <a:ext uri="{FF2B5EF4-FFF2-40B4-BE49-F238E27FC236}">
                <a16:creationId xmlns:a16="http://schemas.microsoft.com/office/drawing/2014/main" id="{4668048B-5EF7-48CB-81E5-E2652222281A}"/>
              </a:ext>
            </a:extLst>
          </p:cNvPr>
          <p:cNvSpPr/>
          <p:nvPr/>
        </p:nvSpPr>
        <p:spPr>
          <a:xfrm>
            <a:off x="5517000" y="2145427"/>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Werkplan</a:t>
            </a:r>
          </a:p>
        </p:txBody>
      </p:sp>
      <p:sp>
        <p:nvSpPr>
          <p:cNvPr id="276" name="Rechthoek 275">
            <a:extLst>
              <a:ext uri="{FF2B5EF4-FFF2-40B4-BE49-F238E27FC236}">
                <a16:creationId xmlns:a16="http://schemas.microsoft.com/office/drawing/2014/main" id="{2CD79CB8-49C2-4134-9C75-E07A3FB0514E}"/>
              </a:ext>
            </a:extLst>
          </p:cNvPr>
          <p:cNvSpPr/>
          <p:nvPr/>
        </p:nvSpPr>
        <p:spPr>
          <a:xfrm>
            <a:off x="5517000" y="2505427"/>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Medewerkerinzet</a:t>
            </a:r>
          </a:p>
        </p:txBody>
      </p:sp>
      <p:sp>
        <p:nvSpPr>
          <p:cNvPr id="277" name="Rechthoek 276">
            <a:extLst>
              <a:ext uri="{FF2B5EF4-FFF2-40B4-BE49-F238E27FC236}">
                <a16:creationId xmlns:a16="http://schemas.microsoft.com/office/drawing/2014/main" id="{03DCB9F0-DA56-48E8-BFE0-15A6632179B0}"/>
              </a:ext>
            </a:extLst>
          </p:cNvPr>
          <p:cNvSpPr/>
          <p:nvPr/>
        </p:nvSpPr>
        <p:spPr>
          <a:xfrm>
            <a:off x="5517000" y="2685427"/>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Werkactiviteit</a:t>
            </a:r>
          </a:p>
        </p:txBody>
      </p:sp>
      <p:sp>
        <p:nvSpPr>
          <p:cNvPr id="278" name="Rechthoek 277">
            <a:extLst>
              <a:ext uri="{FF2B5EF4-FFF2-40B4-BE49-F238E27FC236}">
                <a16:creationId xmlns:a16="http://schemas.microsoft.com/office/drawing/2014/main" id="{9F105096-2847-4BA1-A130-CFD75D43F740}"/>
              </a:ext>
            </a:extLst>
          </p:cNvPr>
          <p:cNvSpPr/>
          <p:nvPr/>
        </p:nvSpPr>
        <p:spPr>
          <a:xfrm>
            <a:off x="5472000" y="3163945"/>
            <a:ext cx="900000" cy="1086797"/>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Werkmiddel</a:t>
            </a:r>
          </a:p>
        </p:txBody>
      </p:sp>
      <p:sp>
        <p:nvSpPr>
          <p:cNvPr id="279" name="Rechthoek 278">
            <a:extLst>
              <a:ext uri="{FF2B5EF4-FFF2-40B4-BE49-F238E27FC236}">
                <a16:creationId xmlns:a16="http://schemas.microsoft.com/office/drawing/2014/main" id="{5582CAD9-8E8B-4693-999C-8E01D0F2C29D}"/>
              </a:ext>
            </a:extLst>
          </p:cNvPr>
          <p:cNvSpPr/>
          <p:nvPr/>
        </p:nvSpPr>
        <p:spPr>
          <a:xfrm>
            <a:off x="5517000" y="3343945"/>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Standaard werkproduct</a:t>
            </a:r>
          </a:p>
        </p:txBody>
      </p:sp>
      <p:sp>
        <p:nvSpPr>
          <p:cNvPr id="280" name="Rechthoek 279">
            <a:extLst>
              <a:ext uri="{FF2B5EF4-FFF2-40B4-BE49-F238E27FC236}">
                <a16:creationId xmlns:a16="http://schemas.microsoft.com/office/drawing/2014/main" id="{43714740-AB53-4133-AAB0-7EE86C6F8A37}"/>
              </a:ext>
            </a:extLst>
          </p:cNvPr>
          <p:cNvSpPr/>
          <p:nvPr/>
        </p:nvSpPr>
        <p:spPr>
          <a:xfrm>
            <a:off x="5517000" y="3523945"/>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Uitvoeringscapaciteit</a:t>
            </a:r>
          </a:p>
        </p:txBody>
      </p:sp>
      <p:sp>
        <p:nvSpPr>
          <p:cNvPr id="281" name="Rechthoek 280">
            <a:extLst>
              <a:ext uri="{FF2B5EF4-FFF2-40B4-BE49-F238E27FC236}">
                <a16:creationId xmlns:a16="http://schemas.microsoft.com/office/drawing/2014/main" id="{D4AB0777-D33B-481B-93AE-0F416651B6FE}"/>
              </a:ext>
            </a:extLst>
          </p:cNvPr>
          <p:cNvSpPr/>
          <p:nvPr/>
        </p:nvSpPr>
        <p:spPr>
          <a:xfrm>
            <a:off x="5517000" y="3703945"/>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Materiaal</a:t>
            </a:r>
          </a:p>
        </p:txBody>
      </p:sp>
      <p:sp>
        <p:nvSpPr>
          <p:cNvPr id="282" name="Rechthoek 281">
            <a:extLst>
              <a:ext uri="{FF2B5EF4-FFF2-40B4-BE49-F238E27FC236}">
                <a16:creationId xmlns:a16="http://schemas.microsoft.com/office/drawing/2014/main" id="{07384D2C-38D5-4ECF-B5F3-9B7CED3B6CE1}"/>
              </a:ext>
            </a:extLst>
          </p:cNvPr>
          <p:cNvSpPr/>
          <p:nvPr/>
        </p:nvSpPr>
        <p:spPr>
          <a:xfrm>
            <a:off x="5517000" y="3883945"/>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Goederenbeweging</a:t>
            </a:r>
          </a:p>
        </p:txBody>
      </p:sp>
      <p:sp>
        <p:nvSpPr>
          <p:cNvPr id="284" name="Rechthoek 283">
            <a:extLst>
              <a:ext uri="{FF2B5EF4-FFF2-40B4-BE49-F238E27FC236}">
                <a16:creationId xmlns:a16="http://schemas.microsoft.com/office/drawing/2014/main" id="{DAED703E-E7F2-4166-A704-74BF5CCEA572}"/>
              </a:ext>
            </a:extLst>
          </p:cNvPr>
          <p:cNvSpPr/>
          <p:nvPr/>
        </p:nvSpPr>
        <p:spPr>
          <a:xfrm>
            <a:off x="5517000" y="4063945"/>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Werkmiddel</a:t>
            </a:r>
          </a:p>
        </p:txBody>
      </p:sp>
      <p:sp>
        <p:nvSpPr>
          <p:cNvPr id="285" name="Rechthoek 284">
            <a:extLst>
              <a:ext uri="{FF2B5EF4-FFF2-40B4-BE49-F238E27FC236}">
                <a16:creationId xmlns:a16="http://schemas.microsoft.com/office/drawing/2014/main" id="{2D876E98-AC83-4E76-9560-3EBE14FEAC0E}"/>
              </a:ext>
            </a:extLst>
          </p:cNvPr>
          <p:cNvSpPr/>
          <p:nvPr/>
        </p:nvSpPr>
        <p:spPr>
          <a:xfrm>
            <a:off x="5517000" y="2323577"/>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Uitvoeringsvergunning</a:t>
            </a:r>
          </a:p>
        </p:txBody>
      </p:sp>
      <p:sp>
        <p:nvSpPr>
          <p:cNvPr id="102" name="Rechthoek 101">
            <a:extLst>
              <a:ext uri="{FF2B5EF4-FFF2-40B4-BE49-F238E27FC236}">
                <a16:creationId xmlns:a16="http://schemas.microsoft.com/office/drawing/2014/main" id="{1A066416-91AA-40F9-95D8-F451FEBF42B1}"/>
              </a:ext>
            </a:extLst>
          </p:cNvPr>
          <p:cNvSpPr/>
          <p:nvPr/>
        </p:nvSpPr>
        <p:spPr>
          <a:xfrm>
            <a:off x="3087000" y="2147843"/>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Omgevingsanalyse</a:t>
            </a:r>
          </a:p>
        </p:txBody>
      </p:sp>
      <p:sp>
        <p:nvSpPr>
          <p:cNvPr id="100" name="Rechthoek 99">
            <a:extLst>
              <a:ext uri="{FF2B5EF4-FFF2-40B4-BE49-F238E27FC236}">
                <a16:creationId xmlns:a16="http://schemas.microsoft.com/office/drawing/2014/main" id="{F757293E-B287-4656-B764-EFC8CDE439D7}"/>
              </a:ext>
            </a:extLst>
          </p:cNvPr>
          <p:cNvSpPr/>
          <p:nvPr/>
        </p:nvSpPr>
        <p:spPr>
          <a:xfrm>
            <a:off x="1872000" y="322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Onderbreking</a:t>
            </a:r>
          </a:p>
        </p:txBody>
      </p:sp>
      <p:sp>
        <p:nvSpPr>
          <p:cNvPr id="101" name="Rechthoek 100">
            <a:extLst>
              <a:ext uri="{FF2B5EF4-FFF2-40B4-BE49-F238E27FC236}">
                <a16:creationId xmlns:a16="http://schemas.microsoft.com/office/drawing/2014/main" id="{0C3882B1-9A36-47ED-8338-3DDE25DCDEF0}"/>
              </a:ext>
            </a:extLst>
          </p:cNvPr>
          <p:cNvSpPr/>
          <p:nvPr/>
        </p:nvSpPr>
        <p:spPr>
          <a:xfrm>
            <a:off x="1872000" y="340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Bedieningsplan</a:t>
            </a:r>
          </a:p>
        </p:txBody>
      </p:sp>
      <p:sp>
        <p:nvSpPr>
          <p:cNvPr id="104" name="Rechthoek 103">
            <a:extLst>
              <a:ext uri="{FF2B5EF4-FFF2-40B4-BE49-F238E27FC236}">
                <a16:creationId xmlns:a16="http://schemas.microsoft.com/office/drawing/2014/main" id="{8D9D795E-81E2-4924-9834-F156A55FBD3B}"/>
              </a:ext>
            </a:extLst>
          </p:cNvPr>
          <p:cNvSpPr/>
          <p:nvPr/>
        </p:nvSpPr>
        <p:spPr>
          <a:xfrm>
            <a:off x="657000" y="1965175"/>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Klantervaring</a:t>
            </a:r>
          </a:p>
        </p:txBody>
      </p:sp>
      <p:sp>
        <p:nvSpPr>
          <p:cNvPr id="2" name="Rechthoek 1">
            <a:extLst>
              <a:ext uri="{FF2B5EF4-FFF2-40B4-BE49-F238E27FC236}">
                <a16:creationId xmlns:a16="http://schemas.microsoft.com/office/drawing/2014/main" id="{DF23E809-2F7D-0E59-2FDE-C4AC927979A4}"/>
              </a:ext>
            </a:extLst>
          </p:cNvPr>
          <p:cNvSpPr/>
          <p:nvPr/>
        </p:nvSpPr>
        <p:spPr>
          <a:xfrm>
            <a:off x="657000" y="279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Klantproduct</a:t>
            </a:r>
          </a:p>
        </p:txBody>
      </p:sp>
      <p:sp>
        <p:nvSpPr>
          <p:cNvPr id="3" name="Rechthoek 2">
            <a:extLst>
              <a:ext uri="{FF2B5EF4-FFF2-40B4-BE49-F238E27FC236}">
                <a16:creationId xmlns:a16="http://schemas.microsoft.com/office/drawing/2014/main" id="{A9C2B442-5A28-6790-DC8C-3D75B8C0CB8C}"/>
              </a:ext>
            </a:extLst>
          </p:cNvPr>
          <p:cNvSpPr/>
          <p:nvPr/>
        </p:nvSpPr>
        <p:spPr>
          <a:xfrm>
            <a:off x="657000" y="1605277"/>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Klantverzoek</a:t>
            </a:r>
          </a:p>
        </p:txBody>
      </p:sp>
      <p:sp>
        <p:nvSpPr>
          <p:cNvPr id="4" name="Rechthoek 3">
            <a:extLst>
              <a:ext uri="{FF2B5EF4-FFF2-40B4-BE49-F238E27FC236}">
                <a16:creationId xmlns:a16="http://schemas.microsoft.com/office/drawing/2014/main" id="{726F019C-F1CD-5AC5-30EC-3D1AFF7FDED9}"/>
              </a:ext>
            </a:extLst>
          </p:cNvPr>
          <p:cNvSpPr/>
          <p:nvPr/>
        </p:nvSpPr>
        <p:spPr>
          <a:xfrm>
            <a:off x="657000" y="369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Schadeverhaal</a:t>
            </a:r>
          </a:p>
        </p:txBody>
      </p:sp>
      <p:sp>
        <p:nvSpPr>
          <p:cNvPr id="5" name="Rechthoek 4">
            <a:extLst>
              <a:ext uri="{FF2B5EF4-FFF2-40B4-BE49-F238E27FC236}">
                <a16:creationId xmlns:a16="http://schemas.microsoft.com/office/drawing/2014/main" id="{40C9E62F-EE35-2039-9DA8-3FABD185184E}"/>
              </a:ext>
            </a:extLst>
          </p:cNvPr>
          <p:cNvSpPr/>
          <p:nvPr/>
        </p:nvSpPr>
        <p:spPr>
          <a:xfrm>
            <a:off x="657000" y="387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Storingscompensatie</a:t>
            </a:r>
          </a:p>
        </p:txBody>
      </p:sp>
      <p:sp>
        <p:nvSpPr>
          <p:cNvPr id="6" name="Rechthoek 5">
            <a:extLst>
              <a:ext uri="{FF2B5EF4-FFF2-40B4-BE49-F238E27FC236}">
                <a16:creationId xmlns:a16="http://schemas.microsoft.com/office/drawing/2014/main" id="{9BC81303-6582-AFFB-02CC-50FA294A5CD3}"/>
              </a:ext>
            </a:extLst>
          </p:cNvPr>
          <p:cNvSpPr/>
          <p:nvPr/>
        </p:nvSpPr>
        <p:spPr>
          <a:xfrm>
            <a:off x="657000" y="405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Schadevergoeding</a:t>
            </a:r>
          </a:p>
        </p:txBody>
      </p:sp>
      <p:sp>
        <p:nvSpPr>
          <p:cNvPr id="7" name="Rechthoek 6">
            <a:extLst>
              <a:ext uri="{FF2B5EF4-FFF2-40B4-BE49-F238E27FC236}">
                <a16:creationId xmlns:a16="http://schemas.microsoft.com/office/drawing/2014/main" id="{63086968-08A1-2710-1FE9-BBD9BA14AA8F}"/>
              </a:ext>
            </a:extLst>
          </p:cNvPr>
          <p:cNvSpPr/>
          <p:nvPr/>
        </p:nvSpPr>
        <p:spPr>
          <a:xfrm>
            <a:off x="657000" y="423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err="1">
                <a:solidFill>
                  <a:schemeClr val="tx1"/>
                </a:solidFill>
              </a:rPr>
              <a:t>Contractloze</a:t>
            </a:r>
            <a:r>
              <a:rPr lang="nl-NL" sz="400">
                <a:solidFill>
                  <a:schemeClr val="tx1"/>
                </a:solidFill>
              </a:rPr>
              <a:t> situatie</a:t>
            </a:r>
          </a:p>
        </p:txBody>
      </p:sp>
      <p:sp>
        <p:nvSpPr>
          <p:cNvPr id="8" name="Rechthoek 7">
            <a:extLst>
              <a:ext uri="{FF2B5EF4-FFF2-40B4-BE49-F238E27FC236}">
                <a16:creationId xmlns:a16="http://schemas.microsoft.com/office/drawing/2014/main" id="{16FC7FD7-20BD-6561-AA64-1EC3ED4E9CA5}"/>
              </a:ext>
            </a:extLst>
          </p:cNvPr>
          <p:cNvSpPr/>
          <p:nvPr/>
        </p:nvSpPr>
        <p:spPr>
          <a:xfrm>
            <a:off x="657000" y="4413728"/>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Energiediefstal</a:t>
            </a:r>
          </a:p>
        </p:txBody>
      </p:sp>
      <p:sp>
        <p:nvSpPr>
          <p:cNvPr id="19" name="Rechthoek 18">
            <a:extLst>
              <a:ext uri="{FF2B5EF4-FFF2-40B4-BE49-F238E27FC236}">
                <a16:creationId xmlns:a16="http://schemas.microsoft.com/office/drawing/2014/main" id="{A02DF881-44D1-76D5-805D-152148F22E32}"/>
              </a:ext>
            </a:extLst>
          </p:cNvPr>
          <p:cNvSpPr/>
          <p:nvPr/>
        </p:nvSpPr>
        <p:spPr>
          <a:xfrm>
            <a:off x="5472000" y="885427"/>
            <a:ext cx="900000" cy="360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t"/>
          <a:lstStyle/>
          <a:p>
            <a:pPr algn="ctr"/>
            <a:r>
              <a:rPr lang="nl-NL" sz="500">
                <a:solidFill>
                  <a:schemeClr val="tx1"/>
                </a:solidFill>
              </a:rPr>
              <a:t>Werkportfolio</a:t>
            </a:r>
          </a:p>
        </p:txBody>
      </p:sp>
      <p:sp>
        <p:nvSpPr>
          <p:cNvPr id="20" name="Rechthoek 19">
            <a:extLst>
              <a:ext uri="{FF2B5EF4-FFF2-40B4-BE49-F238E27FC236}">
                <a16:creationId xmlns:a16="http://schemas.microsoft.com/office/drawing/2014/main" id="{5D571ECE-87DC-E370-1835-89B4B48EA00B}"/>
              </a:ext>
            </a:extLst>
          </p:cNvPr>
          <p:cNvSpPr/>
          <p:nvPr/>
        </p:nvSpPr>
        <p:spPr>
          <a:xfrm>
            <a:off x="5517000" y="1065427"/>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Werkportfolio</a:t>
            </a:r>
          </a:p>
        </p:txBody>
      </p:sp>
      <p:sp>
        <p:nvSpPr>
          <p:cNvPr id="21" name="Rechthoek 20">
            <a:extLst>
              <a:ext uri="{FF2B5EF4-FFF2-40B4-BE49-F238E27FC236}">
                <a16:creationId xmlns:a16="http://schemas.microsoft.com/office/drawing/2014/main" id="{43FC0F37-0776-FCC9-7BD3-9AAAC98499E2}"/>
              </a:ext>
            </a:extLst>
          </p:cNvPr>
          <p:cNvSpPr/>
          <p:nvPr/>
        </p:nvSpPr>
        <p:spPr>
          <a:xfrm>
            <a:off x="3087000" y="4680184"/>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Netstrategie</a:t>
            </a:r>
          </a:p>
        </p:txBody>
      </p:sp>
      <p:sp>
        <p:nvSpPr>
          <p:cNvPr id="10" name="Rechthoek 9">
            <a:extLst>
              <a:ext uri="{FF2B5EF4-FFF2-40B4-BE49-F238E27FC236}">
                <a16:creationId xmlns:a16="http://schemas.microsoft.com/office/drawing/2014/main" id="{74CD799C-0CCF-1B2B-BDC6-1065C4E02410}"/>
              </a:ext>
            </a:extLst>
          </p:cNvPr>
          <p:cNvSpPr/>
          <p:nvPr/>
        </p:nvSpPr>
        <p:spPr>
          <a:xfrm>
            <a:off x="657000" y="4597927"/>
            <a:ext cx="810000" cy="135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Netverliescompensatie</a:t>
            </a:r>
          </a:p>
        </p:txBody>
      </p:sp>
      <p:sp>
        <p:nvSpPr>
          <p:cNvPr id="11" name="Rechthoek 10">
            <a:extLst>
              <a:ext uri="{FF2B5EF4-FFF2-40B4-BE49-F238E27FC236}">
                <a16:creationId xmlns:a16="http://schemas.microsoft.com/office/drawing/2014/main" id="{4372D78A-C57C-A2D7-04CD-445E05D47CAC}"/>
              </a:ext>
            </a:extLst>
          </p:cNvPr>
          <p:cNvSpPr/>
          <p:nvPr/>
        </p:nvSpPr>
        <p:spPr>
          <a:xfrm>
            <a:off x="1872000" y="1965427"/>
            <a:ext cx="810000" cy="135000"/>
          </a:xfrm>
          <a:prstGeom prst="rect">
            <a:avLst/>
          </a:prstGeom>
          <a:solidFill>
            <a:srgbClr val="BFEEFF"/>
          </a:solidFill>
          <a:ln w="3175">
            <a:solidFill>
              <a:srgbClr val="008CBE"/>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Netcomponentconfiguratie</a:t>
            </a:r>
          </a:p>
        </p:txBody>
      </p:sp>
      <p:sp>
        <p:nvSpPr>
          <p:cNvPr id="12" name="Rechthoek 11">
            <a:extLst>
              <a:ext uri="{FF2B5EF4-FFF2-40B4-BE49-F238E27FC236}">
                <a16:creationId xmlns:a16="http://schemas.microsoft.com/office/drawing/2014/main" id="{111ADEAA-5D12-3BA3-336D-E08631C0D3B9}"/>
              </a:ext>
            </a:extLst>
          </p:cNvPr>
          <p:cNvSpPr/>
          <p:nvPr/>
        </p:nvSpPr>
        <p:spPr>
          <a:xfrm>
            <a:off x="3087000" y="3524935"/>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Kwaliteitsmaatregel</a:t>
            </a:r>
          </a:p>
        </p:txBody>
      </p:sp>
      <p:sp>
        <p:nvSpPr>
          <p:cNvPr id="13" name="Rechthoek 12">
            <a:extLst>
              <a:ext uri="{FF2B5EF4-FFF2-40B4-BE49-F238E27FC236}">
                <a16:creationId xmlns:a16="http://schemas.microsoft.com/office/drawing/2014/main" id="{3E529C8F-0B14-8BFF-7BDD-412B4234C631}"/>
              </a:ext>
            </a:extLst>
          </p:cNvPr>
          <p:cNvSpPr/>
          <p:nvPr/>
        </p:nvSpPr>
        <p:spPr>
          <a:xfrm>
            <a:off x="5517000" y="2868825"/>
            <a:ext cx="810000" cy="135000"/>
          </a:xfrm>
          <a:prstGeom prst="rect">
            <a:avLst/>
          </a:prstGeom>
          <a:solidFill>
            <a:srgbClr val="FFFFCC"/>
          </a:solidFill>
          <a:ln w="317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Netrevisie of bevinding</a:t>
            </a:r>
          </a:p>
        </p:txBody>
      </p:sp>
      <p:sp>
        <p:nvSpPr>
          <p:cNvPr id="14" name="Rechthoek 13">
            <a:extLst>
              <a:ext uri="{FF2B5EF4-FFF2-40B4-BE49-F238E27FC236}">
                <a16:creationId xmlns:a16="http://schemas.microsoft.com/office/drawing/2014/main" id="{D1B6066A-518A-27CA-8839-C16A15BCE783}"/>
              </a:ext>
            </a:extLst>
          </p:cNvPr>
          <p:cNvSpPr/>
          <p:nvPr/>
        </p:nvSpPr>
        <p:spPr>
          <a:xfrm>
            <a:off x="6732000" y="3252835"/>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Energietoerekening</a:t>
            </a:r>
          </a:p>
        </p:txBody>
      </p:sp>
      <p:sp>
        <p:nvSpPr>
          <p:cNvPr id="15" name="Rechthoek 14">
            <a:extLst>
              <a:ext uri="{FF2B5EF4-FFF2-40B4-BE49-F238E27FC236}">
                <a16:creationId xmlns:a16="http://schemas.microsoft.com/office/drawing/2014/main" id="{5415D7F3-F101-AAB6-7591-E6C145B54884}"/>
              </a:ext>
            </a:extLst>
          </p:cNvPr>
          <p:cNvSpPr/>
          <p:nvPr/>
        </p:nvSpPr>
        <p:spPr>
          <a:xfrm>
            <a:off x="6728476" y="4250790"/>
            <a:ext cx="810000" cy="135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Toestemming van aangeslotene</a:t>
            </a:r>
          </a:p>
        </p:txBody>
      </p:sp>
      <p:sp>
        <p:nvSpPr>
          <p:cNvPr id="9" name="Rechthoek 8">
            <a:extLst>
              <a:ext uri="{FF2B5EF4-FFF2-40B4-BE49-F238E27FC236}">
                <a16:creationId xmlns:a16="http://schemas.microsoft.com/office/drawing/2014/main" id="{DFFC2A65-1F66-5859-C74C-3FE464C072CB}"/>
              </a:ext>
            </a:extLst>
          </p:cNvPr>
          <p:cNvSpPr/>
          <p:nvPr/>
        </p:nvSpPr>
        <p:spPr>
          <a:xfrm>
            <a:off x="3087000" y="1427802"/>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dirty="0">
                <a:solidFill>
                  <a:schemeClr val="tx1"/>
                </a:solidFill>
              </a:rPr>
              <a:t>Capaciteitsmaatregel</a:t>
            </a:r>
          </a:p>
        </p:txBody>
      </p:sp>
      <p:sp>
        <p:nvSpPr>
          <p:cNvPr id="16" name="Rechthoek 15">
            <a:extLst>
              <a:ext uri="{FF2B5EF4-FFF2-40B4-BE49-F238E27FC236}">
                <a16:creationId xmlns:a16="http://schemas.microsoft.com/office/drawing/2014/main" id="{D8B6CCA7-151C-675B-8075-D6F3390F747F}"/>
              </a:ext>
            </a:extLst>
          </p:cNvPr>
          <p:cNvSpPr/>
          <p:nvPr/>
        </p:nvSpPr>
        <p:spPr>
          <a:xfrm>
            <a:off x="3087000" y="4235760"/>
            <a:ext cx="810000" cy="135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36000" rIns="7200" bIns="36000" rtlCol="0" anchor="ctr"/>
          <a:lstStyle/>
          <a:p>
            <a:pPr algn="ctr"/>
            <a:r>
              <a:rPr lang="nl-NL" sz="400">
                <a:solidFill>
                  <a:schemeClr val="tx1"/>
                </a:solidFill>
              </a:rPr>
              <a:t>Storingsgrondoorzaak</a:t>
            </a:r>
          </a:p>
        </p:txBody>
      </p:sp>
    </p:spTree>
    <p:extLst>
      <p:ext uri="{BB962C8B-B14F-4D97-AF65-F5344CB8AC3E}">
        <p14:creationId xmlns:p14="http://schemas.microsoft.com/office/powerpoint/2010/main" val="178334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306588" y="750572"/>
            <a:ext cx="7937820"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prstClr val="white"/>
                </a:solidFill>
                <a:latin typeface="Microsoft JhengHei Light"/>
              </a:rPr>
              <a:t>C. </a:t>
            </a:r>
            <a:r>
              <a:rPr lang="nl-NL" sz="1050" kern="0" err="1">
                <a:solidFill>
                  <a:prstClr val="white"/>
                </a:solidFill>
                <a:latin typeface="Microsoft JhengHei Light"/>
              </a:rPr>
              <a:t>Core</a:t>
            </a:r>
            <a:r>
              <a:rPr lang="nl-NL" sz="1050" kern="0">
                <a:solidFill>
                  <a:prstClr val="white"/>
                </a:solidFill>
                <a:latin typeface="Microsoft JhengHei Light"/>
              </a:rPr>
              <a:t> </a:t>
            </a:r>
            <a:r>
              <a:rPr lang="nl-NL" sz="1050" kern="0" err="1">
                <a:solidFill>
                  <a:prstClr val="white"/>
                </a:solidFill>
                <a:latin typeface="Microsoft JhengHei Light"/>
              </a:rPr>
              <a:t>capabilities</a:t>
            </a:r>
            <a:endParaRPr lang="nl-NL" sz="1050" kern="0">
              <a:solidFill>
                <a:prstClr val="white"/>
              </a:solidFill>
              <a:latin typeface="Microsoft JhengHei Light"/>
            </a:endParaRPr>
          </a:p>
        </p:txBody>
      </p:sp>
      <p:sp>
        <p:nvSpPr>
          <p:cNvPr id="7" name="Rechthoek 6">
            <a:extLst>
              <a:ext uri="{FF2B5EF4-FFF2-40B4-BE49-F238E27FC236}">
                <a16:creationId xmlns:a16="http://schemas.microsoft.com/office/drawing/2014/main" id="{B35BC984-841B-4FC7-86F5-4EDACCA0CDA0}"/>
              </a:ext>
            </a:extLst>
          </p:cNvPr>
          <p:cNvSpPr/>
          <p:nvPr/>
        </p:nvSpPr>
        <p:spPr>
          <a:xfrm>
            <a:off x="305526" y="4353949"/>
            <a:ext cx="7938882" cy="540413"/>
          </a:xfrm>
          <a:prstGeom prst="rect">
            <a:avLst/>
          </a:prstGeom>
          <a:solidFill>
            <a:srgbClr val="008CBE"/>
          </a:solidFill>
          <a:ln w="25400" cap="flat" cmpd="sng" algn="ctr">
            <a:solidFill>
              <a:srgbClr val="008CBE"/>
            </a:solidFill>
            <a:prstDash val="solid"/>
          </a:ln>
          <a:effectLst/>
        </p:spPr>
        <p:txBody>
          <a:bodyPr vert="horz"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15" name="Rechthoek 14">
            <a:extLst>
              <a:ext uri="{FF2B5EF4-FFF2-40B4-BE49-F238E27FC236}">
                <a16:creationId xmlns:a16="http://schemas.microsoft.com/office/drawing/2014/main" id="{EC45AE59-06E5-45C7-89C5-9D8BEFDD99AE}"/>
              </a:ext>
            </a:extLst>
          </p:cNvPr>
          <p:cNvSpPr/>
          <p:nvPr/>
        </p:nvSpPr>
        <p:spPr>
          <a:xfrm>
            <a:off x="306588" y="1309158"/>
            <a:ext cx="7937821" cy="2963352"/>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17" name="Afgeronde rechthoek 16">
            <a:extLst>
              <a:ext uri="{FF2B5EF4-FFF2-40B4-BE49-F238E27FC236}">
                <a16:creationId xmlns:a16="http://schemas.microsoft.com/office/drawing/2014/main" id="{536D77B3-AFC5-4640-8819-0016927F0B79}"/>
              </a:ext>
            </a:extLst>
          </p:cNvPr>
          <p:cNvSpPr/>
          <p:nvPr/>
        </p:nvSpPr>
        <p:spPr>
          <a:xfrm>
            <a:off x="3005827" y="1402714"/>
            <a:ext cx="1183649" cy="2789570"/>
          </a:xfrm>
          <a:prstGeom prst="roundRect">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C.3. Ontwikkeling en instandhouding van energienetten besturen</a:t>
            </a:r>
          </a:p>
        </p:txBody>
      </p:sp>
      <p:sp>
        <p:nvSpPr>
          <p:cNvPr id="18" name="Afgeronde rechthoek 17">
            <a:extLst>
              <a:ext uri="{FF2B5EF4-FFF2-40B4-BE49-F238E27FC236}">
                <a16:creationId xmlns:a16="http://schemas.microsoft.com/office/drawing/2014/main" id="{0A4C66AA-354B-4C08-92FE-4F6408388D61}"/>
              </a:ext>
            </a:extLst>
          </p:cNvPr>
          <p:cNvSpPr/>
          <p:nvPr/>
        </p:nvSpPr>
        <p:spPr>
          <a:xfrm>
            <a:off x="5651954" y="1402714"/>
            <a:ext cx="1199726" cy="2789570"/>
          </a:xfrm>
          <a:prstGeom prst="roundRect">
            <a:avLst/>
          </a:prstGeom>
          <a:solidFill>
            <a:srgbClr val="FFFFCC"/>
          </a:solidFill>
          <a:ln w="3175" cap="flat" cmpd="sng" algn="ctr">
            <a:solidFill>
              <a:srgbClr val="F2B800"/>
            </a:solidFill>
            <a:prstDash val="solid"/>
          </a:ln>
          <a:effectLst/>
        </p:spPr>
        <p:txBody>
          <a:bodyPr rot="0" spcFirstLastPara="0" vertOverflow="overflow" horzOverflow="overflow" vert="horz" wrap="non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C.5. Werkzaamheden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uitvoeren aan</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energienetten</a:t>
            </a:r>
          </a:p>
        </p:txBody>
      </p:sp>
      <p:sp>
        <p:nvSpPr>
          <p:cNvPr id="19" name="Afgeronde rechthoek 18">
            <a:extLst>
              <a:ext uri="{FF2B5EF4-FFF2-40B4-BE49-F238E27FC236}">
                <a16:creationId xmlns:a16="http://schemas.microsoft.com/office/drawing/2014/main" id="{BE181384-3FF9-4CB3-965A-C0A31BB822F6}"/>
              </a:ext>
            </a:extLst>
          </p:cNvPr>
          <p:cNvSpPr/>
          <p:nvPr/>
        </p:nvSpPr>
        <p:spPr>
          <a:xfrm>
            <a:off x="1708198" y="1402714"/>
            <a:ext cx="1189616" cy="278957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C.2 Energie transporteren</a:t>
            </a:r>
          </a:p>
        </p:txBody>
      </p:sp>
      <p:sp>
        <p:nvSpPr>
          <p:cNvPr id="20" name="Afgeronde rechthoek 21">
            <a:extLst>
              <a:ext uri="{FF2B5EF4-FFF2-40B4-BE49-F238E27FC236}">
                <a16:creationId xmlns:a16="http://schemas.microsoft.com/office/drawing/2014/main" id="{69BB2D12-7507-4027-A159-C88E830B84E0}"/>
              </a:ext>
            </a:extLst>
          </p:cNvPr>
          <p:cNvSpPr/>
          <p:nvPr/>
        </p:nvSpPr>
        <p:spPr>
          <a:xfrm>
            <a:off x="4306453" y="1402714"/>
            <a:ext cx="1183649" cy="2789570"/>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C.4. Energietransport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 en -netten meten</a:t>
            </a:r>
          </a:p>
        </p:txBody>
      </p:sp>
      <p:sp>
        <p:nvSpPr>
          <p:cNvPr id="26" name="Afgeronde rechthoek 26">
            <a:extLst>
              <a:ext uri="{FF2B5EF4-FFF2-40B4-BE49-F238E27FC236}">
                <a16:creationId xmlns:a16="http://schemas.microsoft.com/office/drawing/2014/main" id="{5C188D77-5BC7-47C8-A022-4062E1D8FC44}"/>
              </a:ext>
            </a:extLst>
          </p:cNvPr>
          <p:cNvSpPr/>
          <p:nvPr/>
        </p:nvSpPr>
        <p:spPr>
          <a:xfrm>
            <a:off x="5735881" y="3636737"/>
            <a:ext cx="1050365" cy="460417"/>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.4. Werkzaamheden faciliteren</a:t>
            </a:r>
          </a:p>
        </p:txBody>
      </p:sp>
      <p:sp>
        <p:nvSpPr>
          <p:cNvPr id="27" name="Afgeronde rechthoek 27">
            <a:extLst>
              <a:ext uri="{FF2B5EF4-FFF2-40B4-BE49-F238E27FC236}">
                <a16:creationId xmlns:a16="http://schemas.microsoft.com/office/drawing/2014/main" id="{2167D6F3-72D1-4C56-A948-D28C75CF3D28}"/>
              </a:ext>
            </a:extLst>
          </p:cNvPr>
          <p:cNvSpPr/>
          <p:nvPr/>
        </p:nvSpPr>
        <p:spPr>
          <a:xfrm>
            <a:off x="5735881" y="3095883"/>
            <a:ext cx="1050365" cy="462320"/>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Werkzaamheden uitvoeren</a:t>
            </a:r>
          </a:p>
        </p:txBody>
      </p:sp>
      <p:sp>
        <p:nvSpPr>
          <p:cNvPr id="28" name="Afgeronde rechthoek 28">
            <a:extLst>
              <a:ext uri="{FF2B5EF4-FFF2-40B4-BE49-F238E27FC236}">
                <a16:creationId xmlns:a16="http://schemas.microsoft.com/office/drawing/2014/main" id="{2E67119D-A914-446F-B9AA-2B3E35921A08}"/>
              </a:ext>
            </a:extLst>
          </p:cNvPr>
          <p:cNvSpPr/>
          <p:nvPr/>
        </p:nvSpPr>
        <p:spPr>
          <a:xfrm>
            <a:off x="5735881" y="2039952"/>
            <a:ext cx="1050365" cy="473863"/>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27000" tIns="34290" rIns="270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Werkzaamheden-portfolio opstellen en onderhouden</a:t>
            </a:r>
          </a:p>
        </p:txBody>
      </p:sp>
      <p:sp>
        <p:nvSpPr>
          <p:cNvPr id="29" name="Afgeronde rechthoek 29">
            <a:extLst>
              <a:ext uri="{FF2B5EF4-FFF2-40B4-BE49-F238E27FC236}">
                <a16:creationId xmlns:a16="http://schemas.microsoft.com/office/drawing/2014/main" id="{9C5D609B-3C16-4A78-A206-16480CDCB607}"/>
              </a:ext>
            </a:extLst>
          </p:cNvPr>
          <p:cNvSpPr/>
          <p:nvPr/>
        </p:nvSpPr>
        <p:spPr>
          <a:xfrm>
            <a:off x="5735881" y="2559014"/>
            <a:ext cx="1050365" cy="461898"/>
          </a:xfrm>
          <a:prstGeom prst="roundRect">
            <a:avLst/>
          </a:prstGeom>
          <a:solidFill>
            <a:srgbClr val="FFFFCC"/>
          </a:solidFill>
          <a:ln w="3175" cap="flat" cmpd="sng" algn="ctr">
            <a:solidFill>
              <a:srgbClr val="CC9900"/>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Regievoeren over werkzaamheden</a:t>
            </a:r>
          </a:p>
        </p:txBody>
      </p:sp>
      <p:sp>
        <p:nvSpPr>
          <p:cNvPr id="30" name="Afgeronde rechthoek 30">
            <a:extLst>
              <a:ext uri="{FF2B5EF4-FFF2-40B4-BE49-F238E27FC236}">
                <a16:creationId xmlns:a16="http://schemas.microsoft.com/office/drawing/2014/main" id="{1D97E840-E518-4565-A3E6-AB06FEDFFA0B}"/>
              </a:ext>
            </a:extLst>
          </p:cNvPr>
          <p:cNvSpPr/>
          <p:nvPr/>
        </p:nvSpPr>
        <p:spPr>
          <a:xfrm>
            <a:off x="1775605" y="3281381"/>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Transport- en bedieningsplannen maken</a:t>
            </a:r>
          </a:p>
        </p:txBody>
      </p:sp>
      <p:sp>
        <p:nvSpPr>
          <p:cNvPr id="32" name="Afgeronde rechthoek 32">
            <a:extLst>
              <a:ext uri="{FF2B5EF4-FFF2-40B4-BE49-F238E27FC236}">
                <a16:creationId xmlns:a16="http://schemas.microsoft.com/office/drawing/2014/main" id="{8D955AAD-7D2B-4B1B-A3F9-4FEAA3DB0D78}"/>
              </a:ext>
            </a:extLst>
          </p:cNvPr>
          <p:cNvSpPr/>
          <p:nvPr/>
        </p:nvSpPr>
        <p:spPr>
          <a:xfrm>
            <a:off x="1775605" y="2039952"/>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Energietransport verzorgen</a:t>
            </a:r>
          </a:p>
        </p:txBody>
      </p:sp>
      <p:sp>
        <p:nvSpPr>
          <p:cNvPr id="33" name="Afgeronde rechthoek 33">
            <a:extLst>
              <a:ext uri="{FF2B5EF4-FFF2-40B4-BE49-F238E27FC236}">
                <a16:creationId xmlns:a16="http://schemas.microsoft.com/office/drawing/2014/main" id="{EAB71119-D457-47B6-9059-B1D4A89BD59B}"/>
              </a:ext>
            </a:extLst>
          </p:cNvPr>
          <p:cNvSpPr/>
          <p:nvPr/>
        </p:nvSpPr>
        <p:spPr>
          <a:xfrm>
            <a:off x="1775605" y="2666336"/>
            <a:ext cx="1050365" cy="462320"/>
          </a:xfrm>
          <a:prstGeom prst="roundRect">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Energietransport herstellen</a:t>
            </a:r>
          </a:p>
        </p:txBody>
      </p:sp>
      <p:sp>
        <p:nvSpPr>
          <p:cNvPr id="34" name="Afgeronde rechthoek 34">
            <a:extLst>
              <a:ext uri="{FF2B5EF4-FFF2-40B4-BE49-F238E27FC236}">
                <a16:creationId xmlns:a16="http://schemas.microsoft.com/office/drawing/2014/main" id="{AE0C4761-A5EA-468F-BC31-868A79170E2D}"/>
              </a:ext>
            </a:extLst>
          </p:cNvPr>
          <p:cNvSpPr/>
          <p:nvPr/>
        </p:nvSpPr>
        <p:spPr>
          <a:xfrm>
            <a:off x="3072605" y="3281380"/>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Energienet-richtlijnen en - patronen vaststellen</a:t>
            </a:r>
          </a:p>
        </p:txBody>
      </p:sp>
      <p:sp>
        <p:nvSpPr>
          <p:cNvPr id="36" name="Afgeronde rechthoek 36">
            <a:extLst>
              <a:ext uri="{FF2B5EF4-FFF2-40B4-BE49-F238E27FC236}">
                <a16:creationId xmlns:a16="http://schemas.microsoft.com/office/drawing/2014/main" id="{2F926E74-BE1A-453C-898F-41984F792199}"/>
              </a:ext>
            </a:extLst>
          </p:cNvPr>
          <p:cNvSpPr/>
          <p:nvPr/>
        </p:nvSpPr>
        <p:spPr>
          <a:xfrm>
            <a:off x="3072605" y="2039952"/>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Energienetten uitbreiden, vervangen, en vernieuwen</a:t>
            </a:r>
          </a:p>
        </p:txBody>
      </p:sp>
      <p:sp>
        <p:nvSpPr>
          <p:cNvPr id="37" name="Afgeronde rechthoek 37">
            <a:extLst>
              <a:ext uri="{FF2B5EF4-FFF2-40B4-BE49-F238E27FC236}">
                <a16:creationId xmlns:a16="http://schemas.microsoft.com/office/drawing/2014/main" id="{697DF920-59F0-4FD7-AEC0-D767DAB708CD}"/>
              </a:ext>
            </a:extLst>
          </p:cNvPr>
          <p:cNvSpPr/>
          <p:nvPr/>
        </p:nvSpPr>
        <p:spPr>
          <a:xfrm>
            <a:off x="3072605" y="2666335"/>
            <a:ext cx="1050365" cy="462503"/>
          </a:xfrm>
          <a:prstGeom prst="roundRect">
            <a:avLst/>
          </a:prstGeom>
          <a:solidFill>
            <a:srgbClr val="FF7C80"/>
          </a:solidFill>
          <a:ln w="3175" cap="flat" cmpd="sng" algn="ctr">
            <a:solidFill>
              <a:srgbClr val="C00000"/>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Energienetten in stand houden</a:t>
            </a:r>
          </a:p>
        </p:txBody>
      </p:sp>
      <p:sp>
        <p:nvSpPr>
          <p:cNvPr id="38" name="Afgeronde rechthoek 38">
            <a:extLst>
              <a:ext uri="{FF2B5EF4-FFF2-40B4-BE49-F238E27FC236}">
                <a16:creationId xmlns:a16="http://schemas.microsoft.com/office/drawing/2014/main" id="{E46ACB59-2D31-42B4-9C28-3164810BD077}"/>
              </a:ext>
            </a:extLst>
          </p:cNvPr>
          <p:cNvSpPr/>
          <p:nvPr/>
        </p:nvSpPr>
        <p:spPr>
          <a:xfrm>
            <a:off x="4369930" y="3095883"/>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.2. Metingen van energietransport en    -netten ter beschikking stellen</a:t>
            </a:r>
          </a:p>
        </p:txBody>
      </p:sp>
      <p:sp>
        <p:nvSpPr>
          <p:cNvPr id="39" name="Afgeronde rechthoek 39">
            <a:extLst>
              <a:ext uri="{FF2B5EF4-FFF2-40B4-BE49-F238E27FC236}">
                <a16:creationId xmlns:a16="http://schemas.microsoft.com/office/drawing/2014/main" id="{83EEE2C0-AE7F-4233-BBA7-ECEDA198F2FB}"/>
              </a:ext>
            </a:extLst>
          </p:cNvPr>
          <p:cNvSpPr/>
          <p:nvPr/>
        </p:nvSpPr>
        <p:spPr>
          <a:xfrm>
            <a:off x="4369930" y="2039952"/>
            <a:ext cx="1056695" cy="554071"/>
          </a:xfrm>
          <a:prstGeom prst="roundRect">
            <a:avLst/>
          </a:prstGeom>
          <a:solidFill>
            <a:srgbClr val="EDEBF9"/>
          </a:solidFill>
          <a:ln w="3175" cap="flat" cmpd="sng" algn="ctr">
            <a:solidFill>
              <a:srgbClr val="821E7D">
                <a:lumMod val="50000"/>
              </a:srgbClr>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.1. Metingen van energietransport en    -netten beschikbaar krijgen</a:t>
            </a:r>
          </a:p>
        </p:txBody>
      </p:sp>
      <p:sp>
        <p:nvSpPr>
          <p:cNvPr id="42" name="Afgeronde rechthoek 14">
            <a:extLst>
              <a:ext uri="{FF2B5EF4-FFF2-40B4-BE49-F238E27FC236}">
                <a16:creationId xmlns:a16="http://schemas.microsoft.com/office/drawing/2014/main" id="{9E1402D7-BA79-4087-B726-88F163123B1B}"/>
              </a:ext>
            </a:extLst>
          </p:cNvPr>
          <p:cNvSpPr/>
          <p:nvPr/>
        </p:nvSpPr>
        <p:spPr>
          <a:xfrm>
            <a:off x="413538" y="1402714"/>
            <a:ext cx="1187966" cy="278957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C.1. Klanten bedienen</a:t>
            </a:r>
          </a:p>
        </p:txBody>
      </p:sp>
      <p:sp>
        <p:nvSpPr>
          <p:cNvPr id="44" name="Afgeronde rechthoek 19">
            <a:extLst>
              <a:ext uri="{FF2B5EF4-FFF2-40B4-BE49-F238E27FC236}">
                <a16:creationId xmlns:a16="http://schemas.microsoft.com/office/drawing/2014/main" id="{57CE44D4-48F1-44D3-B38F-4CFD044A4C30}"/>
              </a:ext>
            </a:extLst>
          </p:cNvPr>
          <p:cNvSpPr/>
          <p:nvPr/>
        </p:nvSpPr>
        <p:spPr>
          <a:xfrm>
            <a:off x="482338" y="2559014"/>
            <a:ext cx="1050365" cy="47416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a:t>
            </a:r>
            <a:r>
              <a:rPr lang="nl-NL" sz="750" b="1" err="1">
                <a:solidFill>
                  <a:schemeClr val="tx1">
                    <a:lumMod val="50000"/>
                  </a:schemeClr>
                </a:solidFill>
                <a:latin typeface="Microsoft JhengHei Light"/>
              </a:rPr>
              <a:t>Klantovereen</a:t>
            </a:r>
            <a:r>
              <a:rPr lang="nl-NL" sz="750" b="1">
                <a:solidFill>
                  <a:schemeClr val="tx1">
                    <a:lumMod val="50000"/>
                  </a:schemeClr>
                </a:solidFill>
                <a:latin typeface="Microsoft JhengHei Light"/>
              </a:rPr>
              <a:t>-komsten verwerven en beheren</a:t>
            </a:r>
          </a:p>
        </p:txBody>
      </p:sp>
      <p:sp>
        <p:nvSpPr>
          <p:cNvPr id="45" name="Afgeronde rechthoek 20">
            <a:extLst>
              <a:ext uri="{FF2B5EF4-FFF2-40B4-BE49-F238E27FC236}">
                <a16:creationId xmlns:a16="http://schemas.microsoft.com/office/drawing/2014/main" id="{9C421D21-0A26-40F2-BBBB-C05095E24E96}"/>
              </a:ext>
            </a:extLst>
          </p:cNvPr>
          <p:cNvSpPr/>
          <p:nvPr/>
        </p:nvSpPr>
        <p:spPr>
          <a:xfrm>
            <a:off x="482338" y="2039952"/>
            <a:ext cx="1050365" cy="473863"/>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Klanten bedienen en relaties onderhouden</a:t>
            </a:r>
          </a:p>
        </p:txBody>
      </p:sp>
      <p:sp>
        <p:nvSpPr>
          <p:cNvPr id="46" name="Afgeronde rechthoek 24">
            <a:extLst>
              <a:ext uri="{FF2B5EF4-FFF2-40B4-BE49-F238E27FC236}">
                <a16:creationId xmlns:a16="http://schemas.microsoft.com/office/drawing/2014/main" id="{38048825-D738-4C0F-BA71-33FCC78E48CD}"/>
              </a:ext>
            </a:extLst>
          </p:cNvPr>
          <p:cNvSpPr/>
          <p:nvPr/>
        </p:nvSpPr>
        <p:spPr>
          <a:xfrm>
            <a:off x="482338" y="3095883"/>
            <a:ext cx="1050365" cy="486000"/>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Factureren en innen</a:t>
            </a:r>
          </a:p>
        </p:txBody>
      </p:sp>
      <p:sp>
        <p:nvSpPr>
          <p:cNvPr id="47" name="Afgeronde rechthoek 25">
            <a:extLst>
              <a:ext uri="{FF2B5EF4-FFF2-40B4-BE49-F238E27FC236}">
                <a16:creationId xmlns:a16="http://schemas.microsoft.com/office/drawing/2014/main" id="{0724BD47-8B36-4E17-9E30-6B8110F9125E}"/>
              </a:ext>
            </a:extLst>
          </p:cNvPr>
          <p:cNvSpPr/>
          <p:nvPr/>
        </p:nvSpPr>
        <p:spPr>
          <a:xfrm>
            <a:off x="482338" y="3636737"/>
            <a:ext cx="1050365" cy="460417"/>
          </a:xfrm>
          <a:prstGeom prst="roundRect">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horz" wrap="square" lIns="68580" tIns="34290" rIns="6858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Inkomstenverlies beperken</a:t>
            </a:r>
          </a:p>
        </p:txBody>
      </p:sp>
      <p:sp>
        <p:nvSpPr>
          <p:cNvPr id="41" name="Titel 1">
            <a:extLst>
              <a:ext uri="{FF2B5EF4-FFF2-40B4-BE49-F238E27FC236}">
                <a16:creationId xmlns:a16="http://schemas.microsoft.com/office/drawing/2014/main" id="{E4203040-0B10-485A-90DC-39B9578B10E9}"/>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sp>
        <p:nvSpPr>
          <p:cNvPr id="53" name="Tijdelijke aanduiding voor tekst 2">
            <a:extLst>
              <a:ext uri="{FF2B5EF4-FFF2-40B4-BE49-F238E27FC236}">
                <a16:creationId xmlns:a16="http://schemas.microsoft.com/office/drawing/2014/main" id="{DCE95523-D6F5-46AE-9760-C2E9AD4D789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2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5" name="Afgeronde rechthoek 15">
            <a:extLst>
              <a:ext uri="{FF2B5EF4-FFF2-40B4-BE49-F238E27FC236}">
                <a16:creationId xmlns:a16="http://schemas.microsoft.com/office/drawing/2014/main" id="{5FCDDF9A-7D17-4DBE-B166-33C4892F3D9B}"/>
              </a:ext>
            </a:extLst>
          </p:cNvPr>
          <p:cNvSpPr/>
          <p:nvPr/>
        </p:nvSpPr>
        <p:spPr>
          <a:xfrm>
            <a:off x="6952959" y="1402714"/>
            <a:ext cx="1187966" cy="2789570"/>
          </a:xfrm>
          <a:prstGeom prst="roundRect">
            <a:avLst/>
          </a:prstGeom>
          <a:solidFill>
            <a:srgbClr val="FFCC99"/>
          </a:solidFill>
          <a:ln w="3175" cap="flat" cmpd="sng" algn="ctr">
            <a:solidFill>
              <a:srgbClr val="996633"/>
            </a:solidFill>
            <a:prstDash val="solid"/>
          </a:ln>
          <a:effectLst/>
        </p:spPr>
        <p:txBody>
          <a:bodyPr rot="0" spcFirstLastPara="0" vertOverflow="overflow" horzOverflow="overflow" vert="horz" wrap="none" lIns="0" tIns="8100" rIns="0" bIns="34290" numCol="1" spcCol="0" rtlCol="0" fromWordArt="0" anchor="t" anchorCtr="0" forceAA="0" compatLnSpc="1">
            <a:prstTxWarp prst="textNoShape">
              <a:avLst/>
            </a:prstTxWarp>
            <a:noAutofit/>
          </a:bodyPr>
          <a:lstStyle/>
          <a:p>
            <a:pPr algn="ctr" defTabSz="767871">
              <a:defRPr/>
            </a:pPr>
            <a:r>
              <a:rPr lang="nl-NL" sz="900" b="1" kern="0">
                <a:solidFill>
                  <a:schemeClr val="bg2">
                    <a:lumMod val="50000"/>
                  </a:schemeClr>
                </a:solidFill>
                <a:latin typeface="Microsoft JhengHei Light"/>
              </a:rPr>
              <a:t>C.6. De energiemarkt</a:t>
            </a:r>
            <a:br>
              <a:rPr lang="nl-NL" sz="900" b="1" kern="0">
                <a:solidFill>
                  <a:schemeClr val="bg2">
                    <a:lumMod val="50000"/>
                  </a:schemeClr>
                </a:solidFill>
                <a:latin typeface="Microsoft JhengHei Light"/>
              </a:rPr>
            </a:br>
            <a:r>
              <a:rPr lang="nl-NL" sz="900" b="1" kern="0">
                <a:solidFill>
                  <a:schemeClr val="bg2">
                    <a:lumMod val="50000"/>
                  </a:schemeClr>
                </a:solidFill>
                <a:latin typeface="Microsoft JhengHei Light"/>
              </a:rPr>
              <a:t>faciliteren</a:t>
            </a:r>
          </a:p>
        </p:txBody>
      </p:sp>
      <p:sp>
        <p:nvSpPr>
          <p:cNvPr id="56" name="Afgeronde rechthoek 40">
            <a:extLst>
              <a:ext uri="{FF2B5EF4-FFF2-40B4-BE49-F238E27FC236}">
                <a16:creationId xmlns:a16="http://schemas.microsoft.com/office/drawing/2014/main" id="{4EAF04AF-11AA-4BEB-A680-56FEC8A24CE5}"/>
              </a:ext>
            </a:extLst>
          </p:cNvPr>
          <p:cNvSpPr/>
          <p:nvPr/>
        </p:nvSpPr>
        <p:spPr>
          <a:xfrm>
            <a:off x="7013531" y="2039952"/>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3429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.1. Marktpartijen bedienen en relaties onderhouden</a:t>
            </a:r>
            <a:endParaRPr lang="nl-NL" sz="750" b="1" strike="sngStrike" kern="0">
              <a:solidFill>
                <a:schemeClr val="tx1">
                  <a:lumMod val="50000"/>
                </a:schemeClr>
              </a:solidFill>
              <a:latin typeface="Microsoft JhengHei Light"/>
            </a:endParaRPr>
          </a:p>
        </p:txBody>
      </p:sp>
      <p:sp>
        <p:nvSpPr>
          <p:cNvPr id="57" name="Afgeronde rechthoek 41">
            <a:extLst>
              <a:ext uri="{FF2B5EF4-FFF2-40B4-BE49-F238E27FC236}">
                <a16:creationId xmlns:a16="http://schemas.microsoft.com/office/drawing/2014/main" id="{CED98557-310E-4AE5-9D38-35E3E83CE03A}"/>
              </a:ext>
            </a:extLst>
          </p:cNvPr>
          <p:cNvSpPr/>
          <p:nvPr/>
        </p:nvSpPr>
        <p:spPr>
          <a:xfrm>
            <a:off x="7013531" y="3095883"/>
            <a:ext cx="1066823" cy="46232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.3. Marktprocessen uitvoeren/faciliteren</a:t>
            </a:r>
          </a:p>
        </p:txBody>
      </p:sp>
      <p:sp>
        <p:nvSpPr>
          <p:cNvPr id="58" name="Afgeronde rechthoek 40">
            <a:extLst>
              <a:ext uri="{FF2B5EF4-FFF2-40B4-BE49-F238E27FC236}">
                <a16:creationId xmlns:a16="http://schemas.microsoft.com/office/drawing/2014/main" id="{401F5030-BF87-4A03-A9EB-976DA76B2857}"/>
              </a:ext>
            </a:extLst>
          </p:cNvPr>
          <p:cNvSpPr/>
          <p:nvPr/>
        </p:nvSpPr>
        <p:spPr>
          <a:xfrm>
            <a:off x="7013531" y="2559014"/>
            <a:ext cx="1066823" cy="455430"/>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chemeClr val="tx1">
                    <a:lumMod val="50000"/>
                  </a:schemeClr>
                </a:solidFill>
                <a:latin typeface="Microsoft JhengHei Light"/>
              </a:rPr>
              <a:t>.2. Marktdata beheren</a:t>
            </a:r>
          </a:p>
        </p:txBody>
      </p:sp>
      <p:sp>
        <p:nvSpPr>
          <p:cNvPr id="59" name="Afgeronde rechthoek 41">
            <a:extLst>
              <a:ext uri="{FF2B5EF4-FFF2-40B4-BE49-F238E27FC236}">
                <a16:creationId xmlns:a16="http://schemas.microsoft.com/office/drawing/2014/main" id="{175E5D94-146A-4501-9D19-43012CC4BC35}"/>
              </a:ext>
            </a:extLst>
          </p:cNvPr>
          <p:cNvSpPr/>
          <p:nvPr/>
        </p:nvSpPr>
        <p:spPr>
          <a:xfrm>
            <a:off x="7013531" y="3636736"/>
            <a:ext cx="1066823" cy="460417"/>
          </a:xfrm>
          <a:prstGeom prst="roundRect">
            <a:avLst/>
          </a:prstGeom>
          <a:noFill/>
          <a:ln w="3175" cap="flat" cmpd="sng" algn="ctr">
            <a:solidFill>
              <a:srgbClr val="996633"/>
            </a:solidFill>
            <a:prstDash val="solid"/>
          </a:ln>
          <a:effectLst/>
        </p:spPr>
        <p:txBody>
          <a:bodyPr rot="0" spcFirstLastPara="0" vertOverflow="overflow" horzOverflow="overflow" vert="horz" wrap="square" lIns="68580" tIns="0" rIns="68580" bIns="0" numCol="1" spcCol="0" rtlCol="0" fromWordArt="0" anchor="t" anchorCtr="0" forceAA="0" compatLnSpc="1">
            <a:prstTxWarp prst="textNoShape">
              <a:avLst/>
            </a:prstTxWarp>
            <a:noAutofit/>
          </a:bodyPr>
          <a:lstStyle/>
          <a:p>
            <a:pPr algn="ctr" defTabSz="767871">
              <a:defRPr/>
            </a:pPr>
            <a:r>
              <a:rPr lang="nl-NL" sz="750" b="1" kern="0">
                <a:solidFill>
                  <a:srgbClr val="625D62">
                    <a:lumMod val="50000"/>
                  </a:srgbClr>
                </a:solidFill>
                <a:latin typeface="Microsoft JhengHei Light"/>
              </a:rPr>
              <a:t>.4. </a:t>
            </a:r>
            <a:r>
              <a:rPr lang="nl-NL" sz="750" b="1" kern="0">
                <a:solidFill>
                  <a:srgbClr val="080808"/>
                </a:solidFill>
                <a:latin typeface="Microsoft JhengHei Light"/>
              </a:rPr>
              <a:t>Delen van netbeheerdata faciliteren</a:t>
            </a:r>
          </a:p>
          <a:p>
            <a:pPr algn="ctr" defTabSz="767871">
              <a:defRPr/>
            </a:pPr>
            <a:endParaRPr lang="nl-NL" sz="750" b="1" kern="0">
              <a:solidFill>
                <a:srgbClr val="625D62">
                  <a:lumMod val="50000"/>
                </a:srgbClr>
              </a:solidFill>
              <a:latin typeface="Microsoft JhengHei Light"/>
            </a:endParaRPr>
          </a:p>
        </p:txBody>
      </p:sp>
    </p:spTree>
    <p:extLst>
      <p:ext uri="{BB962C8B-B14F-4D97-AF65-F5344CB8AC3E}">
        <p14:creationId xmlns:p14="http://schemas.microsoft.com/office/powerpoint/2010/main" val="3600979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26634A5-AD5E-2211-D77F-992DA46A49D6}"/>
              </a:ext>
            </a:extLst>
          </p:cNvPr>
          <p:cNvPicPr>
            <a:picLocks noChangeAspect="1"/>
          </p:cNvPicPr>
          <p:nvPr/>
        </p:nvPicPr>
        <p:blipFill>
          <a:blip r:embed="rId3"/>
          <a:stretch>
            <a:fillRect/>
          </a:stretch>
        </p:blipFill>
        <p:spPr>
          <a:xfrm>
            <a:off x="1202086" y="602709"/>
            <a:ext cx="5575232" cy="4566141"/>
          </a:xfrm>
          <a:prstGeom prst="rect">
            <a:avLst/>
          </a:prstGeom>
        </p:spPr>
      </p:pic>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err="1">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Core</a:t>
            </a: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 – Niveau 3 samenhang</a:t>
            </a: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8" name="Tekstvak 27">
            <a:extLst>
              <a:ext uri="{FF2B5EF4-FFF2-40B4-BE49-F238E27FC236}">
                <a16:creationId xmlns:a16="http://schemas.microsoft.com/office/drawing/2014/main" id="{324BC277-5E18-4CB3-BDB0-6DF6EDA624FA}"/>
              </a:ext>
            </a:extLst>
          </p:cNvPr>
          <p:cNvSpPr txBox="1"/>
          <p:nvPr/>
        </p:nvSpPr>
        <p:spPr>
          <a:xfrm>
            <a:off x="5878327" y="3310366"/>
            <a:ext cx="2351426" cy="646331"/>
          </a:xfrm>
          <a:prstGeom prst="rect">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r>
              <a:rPr lang="nl-NL" sz="600" dirty="0"/>
              <a:t>Relaties zijn te lezen in natuurlijke taal door lidwoorden en een vervoeging van ‘(kan) zijn’ in te voegen. Bijvoorbeeld:</a:t>
            </a:r>
          </a:p>
          <a:p>
            <a:pPr marL="72000" indent="-72000">
              <a:buFont typeface="Arial" panose="020B0604020202020204" pitchFamily="34" charset="0"/>
              <a:buChar char="•"/>
            </a:pPr>
            <a:r>
              <a:rPr lang="nl-NL" sz="600" dirty="0"/>
              <a:t>Een klantverzoek is van een klant</a:t>
            </a:r>
          </a:p>
          <a:p>
            <a:pPr marL="72000" indent="-72000">
              <a:buFont typeface="Arial" panose="020B0604020202020204" pitchFamily="34" charset="0"/>
              <a:buChar char="•"/>
            </a:pPr>
            <a:r>
              <a:rPr lang="nl-NL" sz="600" dirty="0"/>
              <a:t>Een klantofferte is op basis van een klantverzoek</a:t>
            </a:r>
          </a:p>
          <a:p>
            <a:pPr marL="72000" indent="-72000">
              <a:buFont typeface="Arial" panose="020B0604020202020204" pitchFamily="34" charset="0"/>
              <a:buChar char="•"/>
            </a:pPr>
            <a:r>
              <a:rPr lang="nl-NL" sz="600" dirty="0"/>
              <a:t>Enzovoort</a:t>
            </a:r>
          </a:p>
          <a:p>
            <a:r>
              <a:rPr lang="nl-NL" sz="600" dirty="0"/>
              <a:t>Alleen de belangrijkste relaties zijn weergegeven.</a:t>
            </a:r>
          </a:p>
        </p:txBody>
      </p:sp>
    </p:spTree>
    <p:extLst>
      <p:ext uri="{BB962C8B-B14F-4D97-AF65-F5344CB8AC3E}">
        <p14:creationId xmlns:p14="http://schemas.microsoft.com/office/powerpoint/2010/main" val="772414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0CD5-97C6-993E-9CE1-921FEE7F11C6}"/>
            </a:ext>
          </a:extLst>
        </p:cNvPr>
        <p:cNvGrpSpPr/>
        <p:nvPr/>
      </p:nvGrpSpPr>
      <p:grpSpPr>
        <a:xfrm>
          <a:off x="0" y="0"/>
          <a:ext cx="0" cy="0"/>
          <a:chOff x="0" y="0"/>
          <a:chExt cx="0" cy="0"/>
        </a:xfrm>
      </p:grpSpPr>
      <p:sp>
        <p:nvSpPr>
          <p:cNvPr id="92" name="Titel 1">
            <a:extLst>
              <a:ext uri="{FF2B5EF4-FFF2-40B4-BE49-F238E27FC236}">
                <a16:creationId xmlns:a16="http://schemas.microsoft.com/office/drawing/2014/main" id="{3EC17651-9867-A346-B88E-398257E31E1B}"/>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solidFill>
                  <a:srgbClr val="821E7D"/>
                </a:solidFill>
                <a:latin typeface="Microsoft JhengHei Light"/>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713E5EA3-5D20-8D5D-A57E-0B4B1C6E0667}"/>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lang="nl-NL" sz="1500" dirty="0">
                <a:solidFill>
                  <a:srgbClr val="48AED0"/>
                </a:solidFill>
                <a:latin typeface="Microsoft JhengHei Light" panose="020B0304030504040204" pitchFamily="34" charset="-120"/>
                <a:ea typeface="Microsoft JhengHei Light" panose="020B0304030504040204" pitchFamily="34" charset="-120"/>
                <a:cs typeface="Calibri Light"/>
              </a:rPr>
              <a:t>Enterprise – Niveau 1</a:t>
            </a:r>
            <a:endParaRPr kumimoji="0" lang="nl-NL" sz="1500" b="0" i="0" u="none" strike="noStrike" kern="1200" cap="none" spc="0" normalizeH="0" baseline="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pic>
        <p:nvPicPr>
          <p:cNvPr id="4" name="Afbeelding 3">
            <a:extLst>
              <a:ext uri="{FF2B5EF4-FFF2-40B4-BE49-F238E27FC236}">
                <a16:creationId xmlns:a16="http://schemas.microsoft.com/office/drawing/2014/main" id="{67966A57-C96F-69CC-5EAE-09997676FE86}"/>
              </a:ext>
            </a:extLst>
          </p:cNvPr>
          <p:cNvPicPr>
            <a:picLocks noChangeAspect="1"/>
          </p:cNvPicPr>
          <p:nvPr/>
        </p:nvPicPr>
        <p:blipFill>
          <a:blip r:embed="rId2"/>
          <a:stretch>
            <a:fillRect/>
          </a:stretch>
        </p:blipFill>
        <p:spPr>
          <a:xfrm>
            <a:off x="2340107" y="747329"/>
            <a:ext cx="4010102" cy="4032339"/>
          </a:xfrm>
          <a:prstGeom prst="rect">
            <a:avLst/>
          </a:prstGeom>
        </p:spPr>
      </p:pic>
    </p:spTree>
    <p:extLst>
      <p:ext uri="{BB962C8B-B14F-4D97-AF65-F5344CB8AC3E}">
        <p14:creationId xmlns:p14="http://schemas.microsoft.com/office/powerpoint/2010/main" val="3068483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57F76-BD28-0308-3A87-64DD986BE5D3}"/>
            </a:ext>
          </a:extLst>
        </p:cNvPr>
        <p:cNvGrpSpPr/>
        <p:nvPr/>
      </p:nvGrpSpPr>
      <p:grpSpPr>
        <a:xfrm>
          <a:off x="0" y="0"/>
          <a:ext cx="0" cy="0"/>
          <a:chOff x="0" y="0"/>
          <a:chExt cx="0" cy="0"/>
        </a:xfrm>
      </p:grpSpPr>
      <p:sp>
        <p:nvSpPr>
          <p:cNvPr id="92" name="Titel 1">
            <a:extLst>
              <a:ext uri="{FF2B5EF4-FFF2-40B4-BE49-F238E27FC236}">
                <a16:creationId xmlns:a16="http://schemas.microsoft.com/office/drawing/2014/main" id="{4AC84D7D-C9EC-FF80-205C-86B20D4EFC8E}"/>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lang="nl-NL" sz="2100">
                <a:latin typeface="Microsoft JhengHei Light" panose="020B0304030504040204" pitchFamily="34" charset="-120"/>
                <a:ea typeface="Microsoft JhengHei Light" panose="020B0304030504040204" pitchFamily="34" charset="-12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93" name="Tijdelijke aanduiding voor tekst 2">
            <a:extLst>
              <a:ext uri="{FF2B5EF4-FFF2-40B4-BE49-F238E27FC236}">
                <a16:creationId xmlns:a16="http://schemas.microsoft.com/office/drawing/2014/main" id="{6F1CCB28-5572-CAEB-6AEA-490C0E9089DB}"/>
              </a:ext>
            </a:extLst>
          </p:cNvPr>
          <p:cNvSpPr txBox="1">
            <a:spLocks/>
          </p:cNvSpPr>
          <p:nvPr/>
        </p:nvSpPr>
        <p:spPr>
          <a:xfrm>
            <a:off x="538490" y="363832"/>
            <a:ext cx="7093510"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Enterprise – Alle niveaus</a:t>
            </a:r>
            <a:endParaRPr kumimoji="0" lang="nl-NL" sz="1500" b="0" i="0" u="none" strike="noStrike" kern="1200" cap="none" spc="0" normalizeH="0" baseline="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pic>
        <p:nvPicPr>
          <p:cNvPr id="17" name="Afbeelding 16">
            <a:extLst>
              <a:ext uri="{FF2B5EF4-FFF2-40B4-BE49-F238E27FC236}">
                <a16:creationId xmlns:a16="http://schemas.microsoft.com/office/drawing/2014/main" id="{BC709F00-8968-C6A9-6B1F-55CAFC082B5F}"/>
              </a:ext>
            </a:extLst>
          </p:cNvPr>
          <p:cNvPicPr>
            <a:picLocks noChangeAspect="1"/>
          </p:cNvPicPr>
          <p:nvPr/>
        </p:nvPicPr>
        <p:blipFill>
          <a:blip r:embed="rId2"/>
          <a:stretch>
            <a:fillRect/>
          </a:stretch>
        </p:blipFill>
        <p:spPr>
          <a:xfrm>
            <a:off x="1663580" y="612250"/>
            <a:ext cx="4947494" cy="4472609"/>
          </a:xfrm>
          <a:prstGeom prst="rect">
            <a:avLst/>
          </a:prstGeom>
        </p:spPr>
      </p:pic>
    </p:spTree>
    <p:extLst>
      <p:ext uri="{BB962C8B-B14F-4D97-AF65-F5344CB8AC3E}">
        <p14:creationId xmlns:p14="http://schemas.microsoft.com/office/powerpoint/2010/main" val="3933356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3AF88-BD06-8392-79C8-AB00C2009A4D}"/>
            </a:ext>
          </a:extLst>
        </p:cNvPr>
        <p:cNvGrpSpPr/>
        <p:nvPr/>
      </p:nvGrpSpPr>
      <p:grpSpPr>
        <a:xfrm>
          <a:off x="0" y="0"/>
          <a:ext cx="0" cy="0"/>
          <a:chOff x="0" y="0"/>
          <a:chExt cx="0" cy="0"/>
        </a:xfrm>
      </p:grpSpPr>
      <p:sp>
        <p:nvSpPr>
          <p:cNvPr id="345" name="Titel 1">
            <a:extLst>
              <a:ext uri="{FF2B5EF4-FFF2-40B4-BE49-F238E27FC236}">
                <a16:creationId xmlns:a16="http://schemas.microsoft.com/office/drawing/2014/main" id="{3FB0AEE1-41CB-E512-78E3-A54C9F317739}"/>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CD5A47BE-C397-D5D2-5C40-15889A8C87F2}"/>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Enterprise – Niveau 3 samenhang</a:t>
            </a:r>
            <a:endParaRPr kumimoji="0" lang="nl-NL" sz="1500" b="0" i="0" u="none" strike="noStrike" kern="1200" cap="none" spc="0" normalizeH="0" baseline="0" noProof="0" dirty="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pic>
        <p:nvPicPr>
          <p:cNvPr id="6" name="Afbeelding 5">
            <a:extLst>
              <a:ext uri="{FF2B5EF4-FFF2-40B4-BE49-F238E27FC236}">
                <a16:creationId xmlns:a16="http://schemas.microsoft.com/office/drawing/2014/main" id="{69DF8E10-2B98-1732-CF2C-0878BCEEE036}"/>
              </a:ext>
            </a:extLst>
          </p:cNvPr>
          <p:cNvPicPr>
            <a:picLocks noChangeAspect="1"/>
          </p:cNvPicPr>
          <p:nvPr/>
        </p:nvPicPr>
        <p:blipFill>
          <a:blip r:embed="rId3"/>
          <a:stretch>
            <a:fillRect/>
          </a:stretch>
        </p:blipFill>
        <p:spPr>
          <a:xfrm>
            <a:off x="815270" y="616166"/>
            <a:ext cx="7513460" cy="2160000"/>
          </a:xfrm>
          <a:prstGeom prst="rect">
            <a:avLst/>
          </a:prstGeom>
        </p:spPr>
      </p:pic>
      <p:pic>
        <p:nvPicPr>
          <p:cNvPr id="8" name="Afbeelding 7">
            <a:extLst>
              <a:ext uri="{FF2B5EF4-FFF2-40B4-BE49-F238E27FC236}">
                <a16:creationId xmlns:a16="http://schemas.microsoft.com/office/drawing/2014/main" id="{421AF0EF-C977-2A03-4D89-951AF659C3FC}"/>
              </a:ext>
            </a:extLst>
          </p:cNvPr>
          <p:cNvPicPr>
            <a:picLocks noChangeAspect="1"/>
          </p:cNvPicPr>
          <p:nvPr/>
        </p:nvPicPr>
        <p:blipFill>
          <a:blip r:embed="rId4"/>
          <a:stretch>
            <a:fillRect/>
          </a:stretch>
        </p:blipFill>
        <p:spPr>
          <a:xfrm>
            <a:off x="1453042" y="2913357"/>
            <a:ext cx="6446813" cy="2160000"/>
          </a:xfrm>
          <a:prstGeom prst="rect">
            <a:avLst/>
          </a:prstGeom>
        </p:spPr>
      </p:pic>
      <p:sp>
        <p:nvSpPr>
          <p:cNvPr id="9" name="Rechthoek 8">
            <a:extLst>
              <a:ext uri="{FF2B5EF4-FFF2-40B4-BE49-F238E27FC236}">
                <a16:creationId xmlns:a16="http://schemas.microsoft.com/office/drawing/2014/main" id="{F951AB9B-69FB-CD99-70FD-901C10AACF37}"/>
              </a:ext>
            </a:extLst>
          </p:cNvPr>
          <p:cNvSpPr/>
          <p:nvPr/>
        </p:nvSpPr>
        <p:spPr>
          <a:xfrm>
            <a:off x="839448" y="640827"/>
            <a:ext cx="7481785" cy="164894"/>
          </a:xfrm>
          <a:prstGeom prst="rect">
            <a:avLst/>
          </a:prstGeom>
          <a:solidFill>
            <a:schemeClr val="bg1">
              <a:lumMod val="7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500" dirty="0">
                <a:solidFill>
                  <a:schemeClr val="tx1"/>
                </a:solidFill>
              </a:rPr>
              <a:t>Bedrijfsstrategie</a:t>
            </a:r>
          </a:p>
        </p:txBody>
      </p:sp>
      <p:sp>
        <p:nvSpPr>
          <p:cNvPr id="10" name="Rechthoek 9">
            <a:extLst>
              <a:ext uri="{FF2B5EF4-FFF2-40B4-BE49-F238E27FC236}">
                <a16:creationId xmlns:a16="http://schemas.microsoft.com/office/drawing/2014/main" id="{B7F27FC5-630B-BF11-165E-E1863B1C7430}"/>
              </a:ext>
            </a:extLst>
          </p:cNvPr>
          <p:cNvSpPr/>
          <p:nvPr/>
        </p:nvSpPr>
        <p:spPr>
          <a:xfrm>
            <a:off x="1453042" y="2940568"/>
            <a:ext cx="6446813" cy="136163"/>
          </a:xfrm>
          <a:prstGeom prst="rect">
            <a:avLst/>
          </a:prstGeom>
          <a:solidFill>
            <a:schemeClr val="bg1">
              <a:lumMod val="7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00" dirty="0">
                <a:solidFill>
                  <a:schemeClr val="tx1"/>
                </a:solidFill>
              </a:rPr>
              <a:t>Bedrijfsstrategie</a:t>
            </a:r>
          </a:p>
        </p:txBody>
      </p:sp>
    </p:spTree>
    <p:extLst>
      <p:ext uri="{BB962C8B-B14F-4D97-AF65-F5344CB8AC3E}">
        <p14:creationId xmlns:p14="http://schemas.microsoft.com/office/powerpoint/2010/main" val="3980541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hthoek 30">
            <a:extLst>
              <a:ext uri="{FF2B5EF4-FFF2-40B4-BE49-F238E27FC236}">
                <a16:creationId xmlns:a16="http://schemas.microsoft.com/office/drawing/2014/main" id="{7B9B0A46-E126-A5E7-54DB-A5323BF4F1C8}"/>
              </a:ext>
            </a:extLst>
          </p:cNvPr>
          <p:cNvSpPr/>
          <p:nvPr/>
        </p:nvSpPr>
        <p:spPr>
          <a:xfrm>
            <a:off x="2187000" y="1671750"/>
            <a:ext cx="2295000" cy="20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ctr"/>
            <a:r>
              <a:rPr lang="nl-NL" sz="700">
                <a:solidFill>
                  <a:schemeClr val="tx1"/>
                </a:solidFill>
              </a:rPr>
              <a:t>Aansluiting</a:t>
            </a:r>
          </a:p>
        </p:txBody>
      </p:sp>
      <p:sp>
        <p:nvSpPr>
          <p:cNvPr id="345" name="Titel 1">
            <a:extLst>
              <a:ext uri="{FF2B5EF4-FFF2-40B4-BE49-F238E27FC236}">
                <a16:creationId xmlns:a16="http://schemas.microsoft.com/office/drawing/2014/main" id="{B43FC0A3-514A-42F6-97A0-38EB1CAA2430}"/>
              </a:ext>
            </a:extLst>
          </p:cNvPr>
          <p:cNvSpPr txBox="1">
            <a:spLocks/>
          </p:cNvSpPr>
          <p:nvPr/>
        </p:nvSpPr>
        <p:spPr>
          <a:xfrm>
            <a:off x="535676" y="155369"/>
            <a:ext cx="882852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marL="0" marR="0" lvl="0" indent="0" algn="l" defTabSz="685814" rtl="0" eaLnBrk="1" fontAlgn="auto" latinLnBrk="0" hangingPunct="1">
              <a:lnSpc>
                <a:spcPts val="2100"/>
              </a:lnSpc>
              <a:spcBef>
                <a:spcPct val="0"/>
              </a:spcBef>
              <a:spcAft>
                <a:spcPts val="0"/>
              </a:spcAft>
              <a:buClrTx/>
              <a:buSzTx/>
              <a:buFontTx/>
              <a:buNone/>
              <a:tabLst/>
              <a:defRPr/>
            </a:pPr>
            <a:r>
              <a:rPr kumimoji="0" lang="nl-NL" sz="2100" b="0" i="0" u="none" strike="noStrike" kern="1200" cap="none" spc="0" normalizeH="0" baseline="0">
                <a:ln>
                  <a:noFill/>
                </a:ln>
                <a:solidFill>
                  <a:srgbClr val="821E7D"/>
                </a:solidFill>
                <a:effectLst/>
                <a:uLnTx/>
                <a:uFillTx/>
                <a:latin typeface="Microsoft JhengHei Light" panose="020B0304030504040204" pitchFamily="34" charset="-120"/>
                <a:ea typeface="Microsoft JhengHei Light" panose="020B0304030504040204" pitchFamily="34" charset="-120"/>
                <a:cs typeface="Arial" pitchFamily="34" charset="0"/>
              </a:rPr>
              <a:t>Bedrijfsobjecten</a:t>
            </a:r>
            <a:endParaRPr kumimoji="0" lang="nl-NL" sz="2100" b="0" i="0" u="none" strike="noStrike" kern="1200" cap="none" spc="0" normalizeH="0" baseline="0">
              <a:ln>
                <a:noFill/>
              </a:ln>
              <a:solidFill>
                <a:srgbClr val="821E7D"/>
              </a:solidFill>
              <a:effectLst/>
              <a:uLnTx/>
              <a:uFillTx/>
              <a:latin typeface="Microsoft JhengHei Light"/>
              <a:ea typeface="+mj-ea"/>
              <a:cs typeface="Arial" pitchFamily="34" charset="0"/>
            </a:endParaRPr>
          </a:p>
        </p:txBody>
      </p:sp>
      <p:sp>
        <p:nvSpPr>
          <p:cNvPr id="346" name="Tijdelijke aanduiding voor tekst 2">
            <a:extLst>
              <a:ext uri="{FF2B5EF4-FFF2-40B4-BE49-F238E27FC236}">
                <a16:creationId xmlns:a16="http://schemas.microsoft.com/office/drawing/2014/main" id="{488255A0-905E-47E6-A255-DDA6246D6628}"/>
              </a:ext>
            </a:extLst>
          </p:cNvPr>
          <p:cNvSpPr txBox="1">
            <a:spLocks/>
          </p:cNvSpPr>
          <p:nvPr/>
        </p:nvSpPr>
        <p:spPr>
          <a:xfrm>
            <a:off x="538490" y="36383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pPr marL="0" marR="0" lvl="0" indent="0" algn="l" defTabSz="914400" rtl="0" eaLnBrk="1" fontAlgn="auto" latinLnBrk="0" hangingPunct="1">
              <a:lnSpc>
                <a:spcPct val="120000"/>
              </a:lnSpc>
              <a:spcBef>
                <a:spcPts val="0"/>
              </a:spcBef>
              <a:spcAft>
                <a:spcPts val="0"/>
              </a:spcAft>
              <a:buClr>
                <a:srgbClr val="002D41"/>
              </a:buClr>
              <a:buSzTx/>
              <a:buFontTx/>
              <a:buNone/>
              <a:tabLst/>
              <a:defRPr/>
            </a:pPr>
            <a:r>
              <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a:rPr>
              <a:t>Conceptueel model</a:t>
            </a:r>
            <a:endParaRPr kumimoji="0" lang="nl-NL" sz="1500" b="0" i="0" u="none" strike="noStrike" kern="1200" cap="none" spc="0" normalizeH="0" baseline="0" noProof="0">
              <a:ln>
                <a:noFill/>
              </a:ln>
              <a:solidFill>
                <a:srgbClr val="48AED0"/>
              </a:solidFill>
              <a:effectLst/>
              <a:uLnTx/>
              <a:uFillTx/>
              <a:latin typeface="Microsoft JhengHei Light" panose="020B0304030504040204" pitchFamily="34" charset="-120"/>
              <a:ea typeface="Microsoft JhengHei Light" panose="020B0304030504040204" pitchFamily="34" charset="-120"/>
              <a:cs typeface="Calibri Light" panose="020F0302020204030204" pitchFamily="34" charset="0"/>
            </a:endParaRPr>
          </a:p>
        </p:txBody>
      </p:sp>
      <p:sp>
        <p:nvSpPr>
          <p:cNvPr id="2" name="!!3Energieprogramma of prognose">
            <a:extLst>
              <a:ext uri="{FF2B5EF4-FFF2-40B4-BE49-F238E27FC236}">
                <a16:creationId xmlns:a16="http://schemas.microsoft.com/office/drawing/2014/main" id="{CEACC2D4-C9F3-60B8-FC9A-86460C5D2595}"/>
              </a:ext>
            </a:extLst>
          </p:cNvPr>
          <p:cNvSpPr/>
          <p:nvPr/>
        </p:nvSpPr>
        <p:spPr>
          <a:xfrm>
            <a:off x="2322000" y="2031750"/>
            <a:ext cx="2025000" cy="540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Aansluiting</a:t>
            </a:r>
          </a:p>
          <a:p>
            <a:pPr marL="72000" indent="-72000">
              <a:buFont typeface="Arial" panose="020B0604020202020204" pitchFamily="34" charset="0"/>
              <a:buChar char="•"/>
            </a:pPr>
            <a:r>
              <a:rPr lang="nl-NL" sz="600">
                <a:solidFill>
                  <a:schemeClr val="tx1"/>
                </a:solidFill>
              </a:rPr>
              <a:t>EAN-code (ID)</a:t>
            </a:r>
          </a:p>
          <a:p>
            <a:pPr marL="72000" indent="-72000">
              <a:buFont typeface="Arial" panose="020B0604020202020204" pitchFamily="34" charset="0"/>
              <a:buChar char="•"/>
            </a:pPr>
            <a:r>
              <a:rPr lang="nl-NL" sz="600">
                <a:solidFill>
                  <a:schemeClr val="tx1"/>
                </a:solidFill>
              </a:rPr>
              <a:t>marktsegment</a:t>
            </a:r>
          </a:p>
          <a:p>
            <a:pPr marL="72000" indent="-72000">
              <a:buFont typeface="Arial" panose="020B0604020202020204" pitchFamily="34" charset="0"/>
              <a:buChar char="•"/>
            </a:pPr>
            <a:r>
              <a:rPr lang="nl-NL" sz="600">
                <a:solidFill>
                  <a:schemeClr val="tx1"/>
                </a:solidFill>
              </a:rPr>
              <a:t>gecontracteerde transportcapaciteit</a:t>
            </a:r>
          </a:p>
        </p:txBody>
      </p:sp>
      <p:sp>
        <p:nvSpPr>
          <p:cNvPr id="4" name="!!3Energieprogramma of prognose">
            <a:extLst>
              <a:ext uri="{FF2B5EF4-FFF2-40B4-BE49-F238E27FC236}">
                <a16:creationId xmlns:a16="http://schemas.microsoft.com/office/drawing/2014/main" id="{50D22853-2668-008C-5D20-3EC2529510E4}"/>
              </a:ext>
            </a:extLst>
          </p:cNvPr>
          <p:cNvSpPr/>
          <p:nvPr/>
        </p:nvSpPr>
        <p:spPr>
          <a:xfrm>
            <a:off x="2322000" y="3111750"/>
            <a:ext cx="945000" cy="49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Overdrachtspunt</a:t>
            </a:r>
          </a:p>
          <a:p>
            <a:pPr marL="72000" indent="-72000">
              <a:buFont typeface="Arial" panose="020B0604020202020204" pitchFamily="34" charset="0"/>
              <a:buChar char="•"/>
            </a:pPr>
            <a:r>
              <a:rPr lang="nl-NL" sz="600">
                <a:solidFill>
                  <a:schemeClr val="tx1"/>
                </a:solidFill>
              </a:rPr>
              <a:t>EAN-code (ID)</a:t>
            </a:r>
          </a:p>
          <a:p>
            <a:pPr marL="72000" indent="-72000">
              <a:buFont typeface="Arial" panose="020B0604020202020204" pitchFamily="34" charset="0"/>
              <a:buChar char="•"/>
            </a:pPr>
            <a:r>
              <a:rPr lang="nl-NL" sz="600">
                <a:solidFill>
                  <a:schemeClr val="tx1"/>
                </a:solidFill>
              </a:rPr>
              <a:t>gewenste aansluitcapaciteit</a:t>
            </a:r>
          </a:p>
        </p:txBody>
      </p:sp>
      <p:sp>
        <p:nvSpPr>
          <p:cNvPr id="5" name="!!3Energieprogramma of prognose">
            <a:extLst>
              <a:ext uri="{FF2B5EF4-FFF2-40B4-BE49-F238E27FC236}">
                <a16:creationId xmlns:a16="http://schemas.microsoft.com/office/drawing/2014/main" id="{938EDA66-172E-04BA-463A-1AF6A4A3966A}"/>
              </a:ext>
            </a:extLst>
          </p:cNvPr>
          <p:cNvSpPr/>
          <p:nvPr/>
        </p:nvSpPr>
        <p:spPr>
          <a:xfrm>
            <a:off x="3402000" y="3111750"/>
            <a:ext cx="945000" cy="495000"/>
          </a:xfrm>
          <a:prstGeom prst="rect">
            <a:avLst/>
          </a:prstGeom>
          <a:solidFill>
            <a:schemeClr val="bg1"/>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spcAft>
                <a:spcPts val="300"/>
              </a:spcAft>
            </a:pPr>
            <a:r>
              <a:rPr lang="nl-NL" sz="800">
                <a:solidFill>
                  <a:schemeClr val="tx1"/>
                </a:solidFill>
              </a:rPr>
              <a:t>Allocatiepunt</a:t>
            </a:r>
          </a:p>
          <a:p>
            <a:pPr marL="72000" indent="-72000">
              <a:buFont typeface="Arial" panose="020B0604020202020204" pitchFamily="34" charset="0"/>
              <a:buChar char="•"/>
            </a:pPr>
            <a:r>
              <a:rPr lang="nl-NL" sz="600">
                <a:solidFill>
                  <a:schemeClr val="tx1"/>
                </a:solidFill>
              </a:rPr>
              <a:t>EAN-code (ID)</a:t>
            </a:r>
          </a:p>
          <a:p>
            <a:pPr marL="72000" indent="-72000">
              <a:buFont typeface="Arial" panose="020B0604020202020204" pitchFamily="34" charset="0"/>
              <a:buChar char="•"/>
            </a:pPr>
            <a:r>
              <a:rPr lang="nl-NL" sz="600">
                <a:solidFill>
                  <a:schemeClr val="tx1"/>
                </a:solidFill>
              </a:rPr>
              <a:t>allocatiemethode</a:t>
            </a:r>
          </a:p>
        </p:txBody>
      </p:sp>
      <p:sp>
        <p:nvSpPr>
          <p:cNvPr id="9" name="Rechthoek 8">
            <a:extLst>
              <a:ext uri="{FF2B5EF4-FFF2-40B4-BE49-F238E27FC236}">
                <a16:creationId xmlns:a16="http://schemas.microsoft.com/office/drawing/2014/main" id="{64AEDF44-A32F-B74F-90B6-6FD3F4A3933B}"/>
              </a:ext>
            </a:extLst>
          </p:cNvPr>
          <p:cNvSpPr/>
          <p:nvPr/>
        </p:nvSpPr>
        <p:spPr>
          <a:xfrm>
            <a:off x="5112000" y="3336750"/>
            <a:ext cx="945000" cy="270000"/>
          </a:xfrm>
          <a:prstGeom prst="rect">
            <a:avLst/>
          </a:prstGeom>
          <a:solidFill>
            <a:srgbClr val="FFCC99"/>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Energie-uitwisseling</a:t>
            </a:r>
          </a:p>
        </p:txBody>
      </p:sp>
      <p:sp>
        <p:nvSpPr>
          <p:cNvPr id="10" name="Rechthoek 9">
            <a:extLst>
              <a:ext uri="{FF2B5EF4-FFF2-40B4-BE49-F238E27FC236}">
                <a16:creationId xmlns:a16="http://schemas.microsoft.com/office/drawing/2014/main" id="{BE245996-E727-FEC4-07BF-E0343A019BFA}"/>
              </a:ext>
            </a:extLst>
          </p:cNvPr>
          <p:cNvSpPr/>
          <p:nvPr/>
        </p:nvSpPr>
        <p:spPr>
          <a:xfrm>
            <a:off x="2187000" y="4236750"/>
            <a:ext cx="945000" cy="270000"/>
          </a:xfrm>
          <a:prstGeom prst="rect">
            <a:avLst/>
          </a:prstGeom>
          <a:solidFill>
            <a:srgbClr val="FF7C8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Netfunctie</a:t>
            </a:r>
          </a:p>
        </p:txBody>
      </p:sp>
      <p:cxnSp>
        <p:nvCxnSpPr>
          <p:cNvPr id="15" name="Rechte verbindingslijn 14">
            <a:extLst>
              <a:ext uri="{FF2B5EF4-FFF2-40B4-BE49-F238E27FC236}">
                <a16:creationId xmlns:a16="http://schemas.microsoft.com/office/drawing/2014/main" id="{21D77A5E-C515-C867-7647-330D2FFEACDA}"/>
              </a:ext>
            </a:extLst>
          </p:cNvPr>
          <p:cNvCxnSpPr>
            <a:cxnSpLocks/>
            <a:stCxn id="4" idx="0"/>
          </p:cNvCxnSpPr>
          <p:nvPr/>
        </p:nvCxnSpPr>
        <p:spPr>
          <a:xfrm flipV="1">
            <a:off x="2794500" y="2571750"/>
            <a:ext cx="0" cy="54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F20C02B6-D19C-D108-5435-DBB10CF13B06}"/>
              </a:ext>
            </a:extLst>
          </p:cNvPr>
          <p:cNvCxnSpPr>
            <a:cxnSpLocks/>
            <a:stCxn id="10" idx="0"/>
          </p:cNvCxnSpPr>
          <p:nvPr/>
        </p:nvCxnSpPr>
        <p:spPr>
          <a:xfrm flipV="1">
            <a:off x="2659500" y="3606750"/>
            <a:ext cx="0" cy="63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E8ABB465-1F54-8EAF-8F18-3621B63F9F9D}"/>
              </a:ext>
            </a:extLst>
          </p:cNvPr>
          <p:cNvSpPr txBox="1"/>
          <p:nvPr/>
        </p:nvSpPr>
        <p:spPr>
          <a:xfrm>
            <a:off x="3897000" y="2976750"/>
            <a:ext cx="492690" cy="149647"/>
          </a:xfrm>
          <a:prstGeom prst="rect">
            <a:avLst/>
          </a:prstGeom>
          <a:noFill/>
        </p:spPr>
        <p:txBody>
          <a:bodyPr wrap="square" lIns="36000" tIns="36000" rIns="36000" bIns="36000" rtlCol="0" anchor="ctr">
            <a:spAutoFit/>
          </a:bodyPr>
          <a:lstStyle/>
          <a:p>
            <a:r>
              <a:rPr lang="nl-NL" sz="500"/>
              <a:t>toegekend aan</a:t>
            </a:r>
          </a:p>
        </p:txBody>
      </p:sp>
      <p:sp>
        <p:nvSpPr>
          <p:cNvPr id="22" name="Tekstvak 21">
            <a:extLst>
              <a:ext uri="{FF2B5EF4-FFF2-40B4-BE49-F238E27FC236}">
                <a16:creationId xmlns:a16="http://schemas.microsoft.com/office/drawing/2014/main" id="{D8C78848-D7E5-D683-FCC4-27AF2122FB7D}"/>
              </a:ext>
            </a:extLst>
          </p:cNvPr>
          <p:cNvSpPr txBox="1"/>
          <p:nvPr/>
        </p:nvSpPr>
        <p:spPr>
          <a:xfrm>
            <a:off x="3717000" y="2571750"/>
            <a:ext cx="164075" cy="149647"/>
          </a:xfrm>
          <a:prstGeom prst="rect">
            <a:avLst/>
          </a:prstGeom>
          <a:noFill/>
        </p:spPr>
        <p:txBody>
          <a:bodyPr wrap="none" lIns="36000" tIns="36000" rIns="36000" bIns="36000" rtlCol="0" anchor="ctr">
            <a:spAutoFit/>
          </a:bodyPr>
          <a:lstStyle/>
          <a:p>
            <a:pPr algn="r"/>
            <a:r>
              <a:rPr lang="nl-NL" sz="500"/>
              <a:t>0-1</a:t>
            </a:r>
          </a:p>
        </p:txBody>
      </p:sp>
      <p:sp>
        <p:nvSpPr>
          <p:cNvPr id="23" name="Tekstvak 22">
            <a:extLst>
              <a:ext uri="{FF2B5EF4-FFF2-40B4-BE49-F238E27FC236}">
                <a16:creationId xmlns:a16="http://schemas.microsoft.com/office/drawing/2014/main" id="{58F8F4B7-24EE-9D60-0E3F-F7BDA78779F9}"/>
              </a:ext>
            </a:extLst>
          </p:cNvPr>
          <p:cNvSpPr txBox="1"/>
          <p:nvPr/>
        </p:nvSpPr>
        <p:spPr>
          <a:xfrm>
            <a:off x="3717000" y="2976750"/>
            <a:ext cx="164075" cy="149647"/>
          </a:xfrm>
          <a:prstGeom prst="rect">
            <a:avLst/>
          </a:prstGeom>
          <a:noFill/>
        </p:spPr>
        <p:txBody>
          <a:bodyPr wrap="none" lIns="36000" tIns="36000" rIns="36000" bIns="36000" rtlCol="0" anchor="ctr">
            <a:spAutoFit/>
          </a:bodyPr>
          <a:lstStyle/>
          <a:p>
            <a:pPr algn="r"/>
            <a:r>
              <a:rPr lang="nl-NL" sz="500"/>
              <a:t>0-n</a:t>
            </a:r>
          </a:p>
        </p:txBody>
      </p:sp>
      <p:sp>
        <p:nvSpPr>
          <p:cNvPr id="26" name="Tekstvak 25">
            <a:extLst>
              <a:ext uri="{FF2B5EF4-FFF2-40B4-BE49-F238E27FC236}">
                <a16:creationId xmlns:a16="http://schemas.microsoft.com/office/drawing/2014/main" id="{7D728B72-D7A6-E6E4-AD46-6D0A74FE7E9A}"/>
              </a:ext>
            </a:extLst>
          </p:cNvPr>
          <p:cNvSpPr txBox="1"/>
          <p:nvPr/>
        </p:nvSpPr>
        <p:spPr>
          <a:xfrm>
            <a:off x="2817000" y="2976750"/>
            <a:ext cx="313154" cy="149647"/>
          </a:xfrm>
          <a:prstGeom prst="rect">
            <a:avLst/>
          </a:prstGeom>
          <a:noFill/>
        </p:spPr>
        <p:txBody>
          <a:bodyPr wrap="none" lIns="36000" tIns="36000" rIns="36000" bIns="36000" rtlCol="0" anchor="ctr">
            <a:spAutoFit/>
          </a:bodyPr>
          <a:lstStyle/>
          <a:p>
            <a:r>
              <a:rPr lang="nl-NL" sz="500"/>
              <a:t>deel van</a:t>
            </a:r>
          </a:p>
        </p:txBody>
      </p:sp>
      <p:sp>
        <p:nvSpPr>
          <p:cNvPr id="27" name="Tekstvak 26">
            <a:extLst>
              <a:ext uri="{FF2B5EF4-FFF2-40B4-BE49-F238E27FC236}">
                <a16:creationId xmlns:a16="http://schemas.microsoft.com/office/drawing/2014/main" id="{EB30BFC0-B872-9111-1B7C-68760AAB3CD7}"/>
              </a:ext>
            </a:extLst>
          </p:cNvPr>
          <p:cNvSpPr txBox="1"/>
          <p:nvPr/>
        </p:nvSpPr>
        <p:spPr>
          <a:xfrm>
            <a:off x="2637000" y="2976750"/>
            <a:ext cx="164075" cy="149647"/>
          </a:xfrm>
          <a:prstGeom prst="rect">
            <a:avLst/>
          </a:prstGeom>
          <a:noFill/>
        </p:spPr>
        <p:txBody>
          <a:bodyPr wrap="none" lIns="36000" tIns="36000" rIns="36000" bIns="36000" rtlCol="0" anchor="ctr">
            <a:spAutoFit/>
          </a:bodyPr>
          <a:lstStyle/>
          <a:p>
            <a:pPr algn="r"/>
            <a:r>
              <a:rPr lang="nl-NL" sz="500"/>
              <a:t>1-n</a:t>
            </a:r>
          </a:p>
        </p:txBody>
      </p:sp>
      <p:sp>
        <p:nvSpPr>
          <p:cNvPr id="28" name="Tekstvak 27">
            <a:extLst>
              <a:ext uri="{FF2B5EF4-FFF2-40B4-BE49-F238E27FC236}">
                <a16:creationId xmlns:a16="http://schemas.microsoft.com/office/drawing/2014/main" id="{F48ACCC2-3456-6468-7775-07158508DCD1}"/>
              </a:ext>
            </a:extLst>
          </p:cNvPr>
          <p:cNvSpPr txBox="1"/>
          <p:nvPr/>
        </p:nvSpPr>
        <p:spPr>
          <a:xfrm>
            <a:off x="2682000" y="2571750"/>
            <a:ext cx="107969" cy="149647"/>
          </a:xfrm>
          <a:prstGeom prst="rect">
            <a:avLst/>
          </a:prstGeom>
          <a:noFill/>
        </p:spPr>
        <p:txBody>
          <a:bodyPr wrap="none" lIns="36000" tIns="36000" rIns="36000" bIns="36000" rtlCol="0" anchor="ctr">
            <a:spAutoFit/>
          </a:bodyPr>
          <a:lstStyle/>
          <a:p>
            <a:pPr algn="r"/>
            <a:r>
              <a:rPr lang="nl-NL" sz="500"/>
              <a:t>1</a:t>
            </a:r>
          </a:p>
        </p:txBody>
      </p:sp>
      <p:cxnSp>
        <p:nvCxnSpPr>
          <p:cNvPr id="32" name="Rechte verbindingslijn 31">
            <a:extLst>
              <a:ext uri="{FF2B5EF4-FFF2-40B4-BE49-F238E27FC236}">
                <a16:creationId xmlns:a16="http://schemas.microsoft.com/office/drawing/2014/main" id="{4AE37C95-9F4B-8617-11B2-C8BDDF817979}"/>
              </a:ext>
            </a:extLst>
          </p:cNvPr>
          <p:cNvCxnSpPr>
            <a:cxnSpLocks/>
            <a:stCxn id="5" idx="0"/>
          </p:cNvCxnSpPr>
          <p:nvPr/>
        </p:nvCxnSpPr>
        <p:spPr>
          <a:xfrm flipV="1">
            <a:off x="3874500" y="2571750"/>
            <a:ext cx="0" cy="54000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52" name="Tekstvak 51">
            <a:extLst>
              <a:ext uri="{FF2B5EF4-FFF2-40B4-BE49-F238E27FC236}">
                <a16:creationId xmlns:a16="http://schemas.microsoft.com/office/drawing/2014/main" id="{F5166819-AEC4-ED6C-2947-3C7A3F4CC472}"/>
              </a:ext>
            </a:extLst>
          </p:cNvPr>
          <p:cNvSpPr txBox="1"/>
          <p:nvPr/>
        </p:nvSpPr>
        <p:spPr>
          <a:xfrm>
            <a:off x="2322000" y="4101750"/>
            <a:ext cx="675000" cy="76944"/>
          </a:xfrm>
          <a:prstGeom prst="rect">
            <a:avLst/>
          </a:prstGeom>
          <a:solidFill>
            <a:schemeClr val="bg1"/>
          </a:solidFill>
        </p:spPr>
        <p:txBody>
          <a:bodyPr wrap="square" lIns="0" tIns="0" rIns="0" bIns="0" rtlCol="0" anchor="ctr">
            <a:spAutoFit/>
          </a:bodyPr>
          <a:lstStyle/>
          <a:p>
            <a:pPr algn="ctr"/>
            <a:r>
              <a:rPr lang="nl-NL" sz="500"/>
              <a:t>realisatie van</a:t>
            </a:r>
          </a:p>
        </p:txBody>
      </p:sp>
      <p:cxnSp>
        <p:nvCxnSpPr>
          <p:cNvPr id="53" name="Rechte verbindingslijn 52">
            <a:extLst>
              <a:ext uri="{FF2B5EF4-FFF2-40B4-BE49-F238E27FC236}">
                <a16:creationId xmlns:a16="http://schemas.microsoft.com/office/drawing/2014/main" id="{B125CC1A-1417-C2BF-56BD-C3337446FA5B}"/>
              </a:ext>
            </a:extLst>
          </p:cNvPr>
          <p:cNvCxnSpPr>
            <a:cxnSpLocks/>
            <a:endCxn id="9" idx="1"/>
          </p:cNvCxnSpPr>
          <p:nvPr/>
        </p:nvCxnSpPr>
        <p:spPr>
          <a:xfrm>
            <a:off x="4347000" y="3471750"/>
            <a:ext cx="765000" cy="0"/>
          </a:xfrm>
          <a:prstGeom prst="line">
            <a:avLst/>
          </a:prstGeom>
          <a:ln w="3175">
            <a:solidFill>
              <a:srgbClr val="996633"/>
            </a:solidFill>
          </a:ln>
        </p:spPr>
        <p:style>
          <a:lnRef idx="1">
            <a:schemeClr val="accent1"/>
          </a:lnRef>
          <a:fillRef idx="0">
            <a:schemeClr val="accent1"/>
          </a:fillRef>
          <a:effectRef idx="0">
            <a:schemeClr val="accent1"/>
          </a:effectRef>
          <a:fontRef idx="minor">
            <a:schemeClr val="tx1"/>
          </a:fontRef>
        </p:style>
      </p:cxnSp>
      <p:sp>
        <p:nvSpPr>
          <p:cNvPr id="54" name="Tekstvak 53">
            <a:extLst>
              <a:ext uri="{FF2B5EF4-FFF2-40B4-BE49-F238E27FC236}">
                <a16:creationId xmlns:a16="http://schemas.microsoft.com/office/drawing/2014/main" id="{4F16D930-6FCB-2005-CA5B-2A27168AD0B9}"/>
              </a:ext>
            </a:extLst>
          </p:cNvPr>
          <p:cNvSpPr txBox="1"/>
          <p:nvPr/>
        </p:nvSpPr>
        <p:spPr>
          <a:xfrm>
            <a:off x="4977000" y="3426750"/>
            <a:ext cx="70532" cy="76944"/>
          </a:xfrm>
          <a:prstGeom prst="rect">
            <a:avLst/>
          </a:prstGeom>
          <a:solidFill>
            <a:schemeClr val="bg1"/>
          </a:solidFill>
        </p:spPr>
        <p:txBody>
          <a:bodyPr wrap="none" lIns="0" tIns="0" rIns="0" bIns="0" rtlCol="0" anchor="ctr">
            <a:spAutoFit/>
          </a:bodyPr>
          <a:lstStyle/>
          <a:p>
            <a:pPr algn="ctr"/>
            <a:r>
              <a:rPr lang="nl-NL" sz="500"/>
              <a:t>op</a:t>
            </a:r>
          </a:p>
        </p:txBody>
      </p:sp>
      <p:sp>
        <p:nvSpPr>
          <p:cNvPr id="68" name="!!3Klantovereenkomst">
            <a:extLst>
              <a:ext uri="{FF2B5EF4-FFF2-40B4-BE49-F238E27FC236}">
                <a16:creationId xmlns:a16="http://schemas.microsoft.com/office/drawing/2014/main" id="{39C0AA20-9E2D-C987-1F13-F71F93E60F65}"/>
              </a:ext>
            </a:extLst>
          </p:cNvPr>
          <p:cNvSpPr/>
          <p:nvPr/>
        </p:nvSpPr>
        <p:spPr>
          <a:xfrm>
            <a:off x="612000" y="2031750"/>
            <a:ext cx="945000" cy="270000"/>
          </a:xfrm>
          <a:prstGeom prst="rect">
            <a:avLst/>
          </a:prstGeom>
          <a:solidFill>
            <a:srgbClr val="E5F1D7"/>
          </a:solidFill>
          <a:ln w="3175">
            <a:solidFill>
              <a:srgbClr val="5E872D"/>
            </a:solidFill>
          </a:ln>
        </p:spPr>
        <p:style>
          <a:lnRef idx="2">
            <a:schemeClr val="accent1">
              <a:shade val="50000"/>
            </a:schemeClr>
          </a:lnRef>
          <a:fillRef idx="1">
            <a:schemeClr val="accent1"/>
          </a:fillRef>
          <a:effectRef idx="0">
            <a:schemeClr val="accent1"/>
          </a:effectRef>
          <a:fontRef idx="minor">
            <a:schemeClr val="lt1"/>
          </a:fontRef>
        </p:style>
        <p:txBody>
          <a:bodyPr lIns="7200" tIns="7200" rIns="7200" bIns="7200" rtlCol="0" anchor="ctr"/>
          <a:lstStyle/>
          <a:p>
            <a:pPr algn="ctr"/>
            <a:r>
              <a:rPr lang="nl-NL" sz="700">
                <a:solidFill>
                  <a:schemeClr val="tx1"/>
                </a:solidFill>
              </a:rPr>
              <a:t>Klantovereenkomst</a:t>
            </a:r>
          </a:p>
        </p:txBody>
      </p:sp>
      <p:cxnSp>
        <p:nvCxnSpPr>
          <p:cNvPr id="69" name="Rechte verbindingslijn 68">
            <a:extLst>
              <a:ext uri="{FF2B5EF4-FFF2-40B4-BE49-F238E27FC236}">
                <a16:creationId xmlns:a16="http://schemas.microsoft.com/office/drawing/2014/main" id="{49902E55-245F-5BC5-4586-E10B67015851}"/>
              </a:ext>
            </a:extLst>
          </p:cNvPr>
          <p:cNvCxnSpPr>
            <a:cxnSpLocks/>
            <a:endCxn id="68" idx="3"/>
          </p:cNvCxnSpPr>
          <p:nvPr/>
        </p:nvCxnSpPr>
        <p:spPr>
          <a:xfrm flipH="1">
            <a:off x="1557000" y="2166750"/>
            <a:ext cx="765000" cy="0"/>
          </a:xfrm>
          <a:prstGeom prst="line">
            <a:avLst/>
          </a:prstGeom>
          <a:ln w="3175">
            <a:solidFill>
              <a:srgbClr val="5E872D"/>
            </a:solidFill>
          </a:ln>
        </p:spPr>
        <p:style>
          <a:lnRef idx="1">
            <a:schemeClr val="accent1"/>
          </a:lnRef>
          <a:fillRef idx="0">
            <a:schemeClr val="accent1"/>
          </a:fillRef>
          <a:effectRef idx="0">
            <a:schemeClr val="accent1"/>
          </a:effectRef>
          <a:fontRef idx="minor">
            <a:schemeClr val="tx1"/>
          </a:fontRef>
        </p:style>
      </p:cxnSp>
      <p:sp>
        <p:nvSpPr>
          <p:cNvPr id="73" name="Tekstvak 72">
            <a:extLst>
              <a:ext uri="{FF2B5EF4-FFF2-40B4-BE49-F238E27FC236}">
                <a16:creationId xmlns:a16="http://schemas.microsoft.com/office/drawing/2014/main" id="{219DD08D-B121-0CDF-A104-A278A513776C}"/>
              </a:ext>
            </a:extLst>
          </p:cNvPr>
          <p:cNvSpPr txBox="1"/>
          <p:nvPr/>
        </p:nvSpPr>
        <p:spPr>
          <a:xfrm>
            <a:off x="1647000" y="2121750"/>
            <a:ext cx="384721" cy="76944"/>
          </a:xfrm>
          <a:prstGeom prst="rect">
            <a:avLst/>
          </a:prstGeom>
          <a:solidFill>
            <a:schemeClr val="bg1"/>
          </a:solidFill>
        </p:spPr>
        <p:txBody>
          <a:bodyPr wrap="none" lIns="0" tIns="0" rIns="0" bIns="0" rtlCol="0" anchor="ctr">
            <a:spAutoFit/>
          </a:bodyPr>
          <a:lstStyle/>
          <a:p>
            <a:pPr algn="ctr"/>
            <a:r>
              <a:rPr lang="nl-NL" sz="500"/>
              <a:t>afspraak over</a:t>
            </a:r>
          </a:p>
        </p:txBody>
      </p:sp>
      <p:graphicFrame>
        <p:nvGraphicFramePr>
          <p:cNvPr id="77" name="Tabel 110">
            <a:extLst>
              <a:ext uri="{FF2B5EF4-FFF2-40B4-BE49-F238E27FC236}">
                <a16:creationId xmlns:a16="http://schemas.microsoft.com/office/drawing/2014/main" id="{40790A7D-4F95-21C8-166C-8AAC4F3D9508}"/>
              </a:ext>
            </a:extLst>
          </p:cNvPr>
          <p:cNvGraphicFramePr>
            <a:graphicFrameLocks noGrp="1"/>
          </p:cNvGraphicFramePr>
          <p:nvPr>
            <p:extLst>
              <p:ext uri="{D42A27DB-BD31-4B8C-83A1-F6EECF244321}">
                <p14:modId xmlns:p14="http://schemas.microsoft.com/office/powerpoint/2010/main" val="1685417235"/>
              </p:ext>
            </p:extLst>
          </p:nvPr>
        </p:nvGraphicFramePr>
        <p:xfrm>
          <a:off x="5012266" y="1394927"/>
          <a:ext cx="3782234" cy="1264920"/>
        </p:xfrm>
        <a:graphic>
          <a:graphicData uri="http://schemas.openxmlformats.org/drawingml/2006/table">
            <a:tbl>
              <a:tblPr>
                <a:tableStyleId>{F5AB1C69-6EDB-4FF4-983F-18BD219EF322}</a:tableStyleId>
              </a:tblPr>
              <a:tblGrid>
                <a:gridCol w="3782234">
                  <a:extLst>
                    <a:ext uri="{9D8B030D-6E8A-4147-A177-3AD203B41FA5}">
                      <a16:colId xmlns:a16="http://schemas.microsoft.com/office/drawing/2014/main" val="452924276"/>
                    </a:ext>
                  </a:extLst>
                </a:gridCol>
              </a:tblGrid>
              <a:tr h="2848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700" dirty="0"/>
                        <a:t>Bedrijfsobjecten kunnen worden ‘uitgeklapt’ naar een meer gedetailleerd conceptueel model. In de afbeelding hiernaast is ter illustratie het bedrijfsobject Aansluiting weergegeven. In het conceptuele model worden bij iedere entiteit de identificatie en belangrijkste eigenschappen vermeld. Op de relaties staan de hoeveelheden. Bijvoorbeeld 1-n overdrachtspunten zijn deel van 1 aansluiting. Een volledig conceptueel model bevat voor elke entiteit, eigenschap en relatie een definitie.</a:t>
                      </a:r>
                      <a:br>
                        <a:rPr lang="nl-NL" sz="700" dirty="0"/>
                      </a:br>
                      <a:br>
                        <a:rPr lang="nl-NL" sz="700" dirty="0"/>
                      </a:br>
                      <a:r>
                        <a:rPr lang="nl-NL" sz="700" dirty="0"/>
                        <a:t>Een dergelijk model zorgt voor een gemeenschappelijke kijk op de werkelijkheid tussen experts, zodat het kan dienen als referentie voor de inrichting van systemen zoals datawarehouses.</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700" dirty="0"/>
                        <a:t>Zie voor meer informatie: </a:t>
                      </a:r>
                      <a:r>
                        <a:rPr lang="nl-NL" sz="700" dirty="0">
                          <a:hlinkClick r:id="rId2"/>
                        </a:rPr>
                        <a:t>Startpagina | Stelsel van energieregisters Netbeheer Nederland</a:t>
                      </a:r>
                      <a:endParaRPr lang="nl-NL" sz="700" dirty="0"/>
                    </a:p>
                  </a:txBody>
                  <a:tcPr/>
                </a:tc>
                <a:extLst>
                  <a:ext uri="{0D108BD9-81ED-4DB2-BD59-A6C34878D82A}">
                    <a16:rowId xmlns:a16="http://schemas.microsoft.com/office/drawing/2014/main" val="4267735626"/>
                  </a:ext>
                </a:extLst>
              </a:tr>
            </a:tbl>
          </a:graphicData>
        </a:graphic>
      </p:graphicFrame>
    </p:spTree>
    <p:extLst>
      <p:ext uri="{BB962C8B-B14F-4D97-AF65-F5344CB8AC3E}">
        <p14:creationId xmlns:p14="http://schemas.microsoft.com/office/powerpoint/2010/main" val="1402927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12A2E-E2FA-E418-E479-E2CCB7CFBC64}"/>
              </a:ext>
            </a:extLst>
          </p:cNvPr>
          <p:cNvSpPr>
            <a:spLocks noGrp="1"/>
          </p:cNvSpPr>
          <p:nvPr>
            <p:ph type="ctrTitle"/>
          </p:nvPr>
        </p:nvSpPr>
        <p:spPr/>
        <p:txBody>
          <a:bodyPr/>
          <a:lstStyle/>
          <a:p>
            <a:r>
              <a:rPr lang="nl-NL">
                <a:cs typeface="Arial"/>
              </a:rPr>
              <a:t>Bijlagen</a:t>
            </a:r>
            <a:endParaRPr lang="nl-NL"/>
          </a:p>
        </p:txBody>
      </p:sp>
      <p:sp>
        <p:nvSpPr>
          <p:cNvPr id="3" name="Ondertitel 2">
            <a:extLst>
              <a:ext uri="{FF2B5EF4-FFF2-40B4-BE49-F238E27FC236}">
                <a16:creationId xmlns:a16="http://schemas.microsoft.com/office/drawing/2014/main" id="{9DD25459-CF17-37B6-FB84-B8361BB9B204}"/>
              </a:ext>
            </a:extLst>
          </p:cNvPr>
          <p:cNvSpPr>
            <a:spLocks noGrp="1"/>
          </p:cNvSpPr>
          <p:nvPr>
            <p:ph type="subTitle" idx="1"/>
          </p:nvPr>
        </p:nvSpPr>
        <p:spPr>
          <a:xfrm>
            <a:off x="4281196" y="3852000"/>
            <a:ext cx="3710804" cy="792000"/>
          </a:xfrm>
        </p:spPr>
        <p:txBody>
          <a:bodyPr/>
          <a:lstStyle/>
          <a:p>
            <a:r>
              <a:rPr lang="nl-NL">
                <a:cs typeface="Arial"/>
              </a:rPr>
              <a:t>A - </a:t>
            </a:r>
            <a:r>
              <a:rPr lang="nl-NL" err="1">
                <a:cs typeface="Arial"/>
              </a:rPr>
              <a:t>Rationales</a:t>
            </a:r>
            <a:endParaRPr lang="nl-NL">
              <a:cs typeface="Arial"/>
            </a:endParaRPr>
          </a:p>
          <a:p>
            <a:r>
              <a:rPr lang="nl-NL">
                <a:cs typeface="Arial"/>
              </a:rPr>
              <a:t>B - Release notes</a:t>
            </a:r>
          </a:p>
        </p:txBody>
      </p:sp>
    </p:spTree>
    <p:extLst>
      <p:ext uri="{BB962C8B-B14F-4D97-AF65-F5344CB8AC3E}">
        <p14:creationId xmlns:p14="http://schemas.microsoft.com/office/powerpoint/2010/main" val="159864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generiek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45300"/>
            <a:ext cx="7956000" cy="3096000"/>
          </a:xfrm>
        </p:spPr>
        <p:txBody>
          <a:bodyPr/>
          <a:lstStyle/>
          <a:p>
            <a:pPr marL="179705" indent="-179705"/>
            <a:r>
              <a:rPr lang="nl-NL" sz="1200" dirty="0">
                <a:cs typeface="Arial"/>
              </a:rPr>
              <a:t>Conventie: Het </a:t>
            </a:r>
            <a:r>
              <a:rPr lang="nl-NL" sz="1200" dirty="0" err="1">
                <a:cs typeface="Arial"/>
              </a:rPr>
              <a:t>capability</a:t>
            </a:r>
            <a:r>
              <a:rPr lang="nl-NL" sz="1200" dirty="0">
                <a:cs typeface="Arial"/>
              </a:rPr>
              <a:t> model is opgebouwd met de volgende vuistregels:  </a:t>
            </a:r>
          </a:p>
          <a:p>
            <a:pPr marL="359705" lvl="1" indent="-179705"/>
            <a:r>
              <a:rPr lang="nl-NL" sz="1000" dirty="0">
                <a:cs typeface="Arial"/>
              </a:rPr>
              <a:t>Uitwerking in 3 lagen met max. 7 objecten per laag. </a:t>
            </a:r>
          </a:p>
          <a:p>
            <a:pPr marL="359705" lvl="1" indent="-179705"/>
            <a:r>
              <a:rPr lang="nl-NL" sz="1000" dirty="0">
                <a:cs typeface="Arial"/>
              </a:rPr>
              <a:t>De formulering van de </a:t>
            </a:r>
            <a:r>
              <a:rPr lang="nl-NL" sz="1000" dirty="0" err="1">
                <a:cs typeface="Arial"/>
              </a:rPr>
              <a:t>capability</a:t>
            </a:r>
            <a:r>
              <a:rPr lang="nl-NL" sz="1000" dirty="0">
                <a:cs typeface="Arial"/>
              </a:rPr>
              <a:t> is: een netbeheerder kan“…….” met een zelfstandig naamwoord en een werkwoord.</a:t>
            </a:r>
          </a:p>
          <a:p>
            <a:pPr marL="359705" lvl="1" indent="-179705"/>
            <a:r>
              <a:rPr lang="nl-NL" sz="1000" dirty="0">
                <a:cs typeface="Arial"/>
              </a:rPr>
              <a:t>De formulering van de omschrijving van een </a:t>
            </a:r>
            <a:r>
              <a:rPr lang="nl-NL" sz="1000" dirty="0" err="1">
                <a:cs typeface="Arial"/>
              </a:rPr>
              <a:t>capability</a:t>
            </a:r>
            <a:r>
              <a:rPr lang="nl-NL" sz="1000" dirty="0">
                <a:cs typeface="Arial"/>
              </a:rPr>
              <a:t> is: “Het vermogen om … zodat …”</a:t>
            </a:r>
          </a:p>
          <a:p>
            <a:pPr marL="359705" lvl="1" indent="-179705"/>
            <a:r>
              <a:rPr lang="nl-NL" sz="1000" dirty="0">
                <a:cs typeface="Arial"/>
              </a:rPr>
              <a:t>Geen aparte registratie </a:t>
            </a:r>
            <a:r>
              <a:rPr lang="nl-NL" sz="1000" dirty="0" err="1">
                <a:cs typeface="Arial"/>
              </a:rPr>
              <a:t>capabilities</a:t>
            </a:r>
            <a:r>
              <a:rPr lang="nl-NL" sz="1000" dirty="0">
                <a:cs typeface="Arial"/>
              </a:rPr>
              <a:t>. Registreren is onderdeel van de </a:t>
            </a:r>
            <a:r>
              <a:rPr lang="nl-NL" sz="1000" dirty="0" err="1">
                <a:cs typeface="Arial"/>
              </a:rPr>
              <a:t>capability</a:t>
            </a:r>
            <a:r>
              <a:rPr lang="nl-NL" sz="1000" dirty="0">
                <a:cs typeface="Arial"/>
              </a:rPr>
              <a:t> die het object beheert. </a:t>
            </a:r>
          </a:p>
          <a:p>
            <a:pPr marL="179705" indent="-179705"/>
            <a:r>
              <a:rPr lang="nl-NL" sz="1200" dirty="0" err="1">
                <a:cs typeface="Arial"/>
              </a:rPr>
              <a:t>Granulariteit</a:t>
            </a:r>
            <a:r>
              <a:rPr lang="nl-NL" sz="1200" dirty="0">
                <a:cs typeface="Arial"/>
              </a:rPr>
              <a:t>: </a:t>
            </a:r>
            <a:r>
              <a:rPr lang="nl-NL" sz="1200" dirty="0"/>
              <a:t>Een </a:t>
            </a:r>
            <a:r>
              <a:rPr lang="nl-NL" sz="1200" dirty="0" err="1"/>
              <a:t>capability</a:t>
            </a:r>
            <a:r>
              <a:rPr lang="nl-NL" sz="1200" dirty="0"/>
              <a:t> op niveau 3, 2 en 1 wordt enkel gedefinieerd indien de </a:t>
            </a:r>
            <a:r>
              <a:rPr lang="nl-NL" sz="1200" dirty="0" err="1"/>
              <a:t>lifecycle</a:t>
            </a:r>
            <a:r>
              <a:rPr lang="nl-NL" sz="1200" dirty="0"/>
              <a:t> van de </a:t>
            </a:r>
            <a:r>
              <a:rPr lang="nl-NL" sz="1200" dirty="0" err="1"/>
              <a:t>capability</a:t>
            </a:r>
            <a:r>
              <a:rPr lang="nl-NL" sz="1200" dirty="0"/>
              <a:t> verschilt </a:t>
            </a:r>
            <a:r>
              <a:rPr lang="nl-NL" sz="1200" dirty="0">
                <a:cs typeface="Arial"/>
              </a:rPr>
              <a:t>(combinatie van business functie, business object, applicatiefunctie, kennis en kunde) </a:t>
            </a:r>
            <a:r>
              <a:rPr lang="nl-NL" sz="1200" dirty="0"/>
              <a:t>en er mogelijk een aparte eigenaar van zou zijn.</a:t>
            </a:r>
            <a:endParaRPr lang="nl-NL" sz="1200" dirty="0">
              <a:cs typeface="Arial"/>
            </a:endParaRPr>
          </a:p>
          <a:p>
            <a:pPr marL="179705" indent="-179705"/>
            <a:r>
              <a:rPr lang="nl-NL" sz="1200" dirty="0">
                <a:cs typeface="Arial"/>
              </a:rPr>
              <a:t>Niveaus: Drie niveaus om zowel strategische als tactische besluitvormingsprocessen te kunnen ondersteunen met het </a:t>
            </a:r>
            <a:r>
              <a:rPr lang="nl-NL" sz="1200" dirty="0" err="1">
                <a:cs typeface="Arial"/>
              </a:rPr>
              <a:t>capability</a:t>
            </a:r>
            <a:r>
              <a:rPr lang="nl-NL" sz="1200" dirty="0">
                <a:cs typeface="Arial"/>
              </a:rPr>
              <a:t> model.</a:t>
            </a:r>
          </a:p>
          <a:p>
            <a:r>
              <a:rPr lang="nl-NL" sz="1200" dirty="0" err="1"/>
              <a:t>NBility</a:t>
            </a:r>
            <a:r>
              <a:rPr lang="nl-NL" sz="1200" dirty="0"/>
              <a:t> bevat twee </a:t>
            </a:r>
            <a:r>
              <a:rPr lang="nl-NL" sz="1200" dirty="0" err="1"/>
              <a:t>capability</a:t>
            </a:r>
            <a:r>
              <a:rPr lang="nl-NL" sz="1200" dirty="0"/>
              <a:t> domein groepen:</a:t>
            </a:r>
            <a:br>
              <a:rPr lang="nl-NL" sz="1200" dirty="0"/>
            </a:br>
            <a:r>
              <a:rPr lang="nl-NL" sz="1200" dirty="0"/>
              <a:t>(a) Kern/</a:t>
            </a:r>
            <a:r>
              <a:rPr lang="nl-NL" sz="1200" dirty="0" err="1"/>
              <a:t>Core</a:t>
            </a:r>
            <a:r>
              <a:rPr lang="nl-NL" sz="1200" dirty="0"/>
              <a:t> </a:t>
            </a:r>
            <a:r>
              <a:rPr lang="nl-NL" sz="1200" dirty="0" err="1"/>
              <a:t>capabilities</a:t>
            </a:r>
            <a:r>
              <a:rPr lang="nl-NL" sz="1200" dirty="0"/>
              <a:t> (ID startend met ‘C’) en</a:t>
            </a:r>
            <a:br>
              <a:rPr lang="nl-NL" sz="1200" dirty="0"/>
            </a:br>
            <a:r>
              <a:rPr lang="nl-NL" sz="1200" dirty="0"/>
              <a:t>(b) Richtinggevende &amp; Ondersteunende/Enterprise </a:t>
            </a:r>
            <a:r>
              <a:rPr lang="nl-NL" sz="1200" dirty="0" err="1"/>
              <a:t>capabilities</a:t>
            </a:r>
            <a:r>
              <a:rPr lang="nl-NL" sz="1200" dirty="0"/>
              <a:t> (ID startend met een ‘E’)</a:t>
            </a:r>
            <a:endParaRPr lang="nl-NL" sz="1000" dirty="0"/>
          </a:p>
          <a:p>
            <a:pPr lvl="1"/>
            <a:r>
              <a:rPr lang="nl-NL" sz="1000" dirty="0"/>
              <a:t>De Enterprise </a:t>
            </a:r>
            <a:r>
              <a:rPr lang="nl-NL" sz="1000" dirty="0" err="1"/>
              <a:t>capability</a:t>
            </a:r>
            <a:r>
              <a:rPr lang="nl-NL" sz="1000" dirty="0"/>
              <a:t> domeingroep kent </a:t>
            </a:r>
            <a:r>
              <a:rPr lang="nl-NL" sz="1000" dirty="0" err="1"/>
              <a:t>capabilities</a:t>
            </a:r>
            <a:r>
              <a:rPr lang="nl-NL" sz="1000" dirty="0"/>
              <a:t> waar richting wordt bepaald voor andere </a:t>
            </a:r>
            <a:r>
              <a:rPr lang="nl-NL" sz="1000" dirty="0" err="1"/>
              <a:t>capabilities</a:t>
            </a:r>
            <a:r>
              <a:rPr lang="nl-NL" sz="1000" dirty="0"/>
              <a:t> en </a:t>
            </a:r>
            <a:r>
              <a:rPr lang="nl-NL" sz="1000" dirty="0" err="1"/>
              <a:t>capabilities</a:t>
            </a:r>
            <a:r>
              <a:rPr lang="nl-NL" sz="1000" dirty="0"/>
              <a:t> waarmee productiefactoren (productiemiddelen en medewerkers)  worden ontwikkeld en onderhouden.</a:t>
            </a:r>
          </a:p>
          <a:p>
            <a:pPr lvl="1"/>
            <a:r>
              <a:rPr lang="nl-NL" sz="1000" dirty="0">
                <a:cs typeface="Arial"/>
              </a:rPr>
              <a:t>Richtinggevende en ondersteunende </a:t>
            </a:r>
            <a:r>
              <a:rPr lang="nl-NL" sz="1000" dirty="0" err="1">
                <a:cs typeface="Arial"/>
              </a:rPr>
              <a:t>capabilities</a:t>
            </a:r>
            <a:r>
              <a:rPr lang="nl-NL" sz="1000" dirty="0">
                <a:cs typeface="Arial"/>
              </a:rPr>
              <a:t> zitten in één </a:t>
            </a:r>
            <a:r>
              <a:rPr lang="nl-NL" sz="1000" dirty="0" err="1">
                <a:cs typeface="Arial"/>
              </a:rPr>
              <a:t>enterprise</a:t>
            </a:r>
            <a:r>
              <a:rPr lang="nl-NL" sz="1000" dirty="0">
                <a:cs typeface="Arial"/>
              </a:rPr>
              <a:t> </a:t>
            </a:r>
            <a:r>
              <a:rPr lang="nl-NL" sz="1000" dirty="0" err="1">
                <a:cs typeface="Arial"/>
              </a:rPr>
              <a:t>capability</a:t>
            </a:r>
            <a:r>
              <a:rPr lang="nl-NL" sz="1000" dirty="0">
                <a:cs typeface="Arial"/>
              </a:rPr>
              <a:t> groep om een eenduidige domeinstructuur mogelijk te maken. Het uitsplitsen van richtinggevende en ondersteunende </a:t>
            </a:r>
            <a:r>
              <a:rPr lang="nl-NL" sz="1000" dirty="0" err="1">
                <a:cs typeface="Arial"/>
              </a:rPr>
              <a:t>capabilities</a:t>
            </a:r>
            <a:r>
              <a:rPr lang="nl-NL" sz="1000" dirty="0">
                <a:cs typeface="Arial"/>
              </a:rPr>
              <a:t> over twee groepen zou duplicatie van domeinen tot gevolg hebben.</a:t>
            </a:r>
            <a:endParaRPr lang="nl-NL" sz="1000" dirty="0"/>
          </a:p>
        </p:txBody>
      </p:sp>
      <p:sp>
        <p:nvSpPr>
          <p:cNvPr id="5" name="Rechthoek 4">
            <a:extLst>
              <a:ext uri="{FF2B5EF4-FFF2-40B4-BE49-F238E27FC236}">
                <a16:creationId xmlns:a16="http://schemas.microsoft.com/office/drawing/2014/main" id="{B4B45604-CBB7-B3BA-C9C4-AC5AE8EC82FA}"/>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424270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68A357-3AAE-7551-1867-1AB1BE03A3EA}"/>
              </a:ext>
            </a:extLst>
          </p:cNvPr>
          <p:cNvSpPr>
            <a:spLocks noGrp="1"/>
          </p:cNvSpPr>
          <p:nvPr>
            <p:ph type="title"/>
          </p:nvPr>
        </p:nvSpPr>
        <p:spPr/>
        <p:txBody>
          <a:bodyPr/>
          <a:lstStyle/>
          <a:p>
            <a:r>
              <a:rPr lang="nl-NL" err="1"/>
              <a:t>Rationales</a:t>
            </a:r>
            <a:r>
              <a:rPr lang="nl-NL"/>
              <a:t> achter </a:t>
            </a:r>
            <a:r>
              <a:rPr lang="nl-NL" err="1"/>
              <a:t>NBility</a:t>
            </a:r>
            <a:r>
              <a:rPr lang="nl-NL"/>
              <a:t> model - generiek</a:t>
            </a:r>
          </a:p>
        </p:txBody>
      </p:sp>
      <p:sp>
        <p:nvSpPr>
          <p:cNvPr id="3" name="Tijdelijke aanduiding voor inhoud 2">
            <a:extLst>
              <a:ext uri="{FF2B5EF4-FFF2-40B4-BE49-F238E27FC236}">
                <a16:creationId xmlns:a16="http://schemas.microsoft.com/office/drawing/2014/main" id="{4E264F1F-9E90-56D5-C06D-333F1BEFD22F}"/>
              </a:ext>
            </a:extLst>
          </p:cNvPr>
          <p:cNvSpPr>
            <a:spLocks noGrp="1"/>
          </p:cNvSpPr>
          <p:nvPr>
            <p:ph idx="1"/>
          </p:nvPr>
        </p:nvSpPr>
        <p:spPr/>
        <p:txBody>
          <a:bodyPr/>
          <a:lstStyle/>
          <a:p>
            <a:pPr marL="179705" indent="-179705"/>
            <a:r>
              <a:rPr lang="nl-NL" sz="1200" dirty="0" err="1"/>
              <a:t>NBility</a:t>
            </a:r>
            <a:r>
              <a:rPr lang="nl-NL" sz="1200" dirty="0"/>
              <a:t> kent twee groepen </a:t>
            </a:r>
            <a:r>
              <a:rPr lang="nl-NL" sz="1200" dirty="0" err="1"/>
              <a:t>waardestromen</a:t>
            </a:r>
            <a:r>
              <a:rPr lang="nl-NL" sz="1200" dirty="0"/>
              <a:t>: extern gerichte Primaire/</a:t>
            </a:r>
            <a:r>
              <a:rPr lang="nl-NL" sz="1200" dirty="0" err="1"/>
              <a:t>Core</a:t>
            </a:r>
            <a:r>
              <a:rPr lang="nl-NL" sz="1200" dirty="0"/>
              <a:t> </a:t>
            </a:r>
            <a:r>
              <a:rPr lang="nl-NL" sz="1200" dirty="0" err="1"/>
              <a:t>waardestromen</a:t>
            </a:r>
            <a:r>
              <a:rPr lang="nl-NL" sz="1200" dirty="0"/>
              <a:t> (ID startend met ‘C’) en intern gerichte Richtinggevende &amp; Ondersteunende/Enterprise </a:t>
            </a:r>
            <a:r>
              <a:rPr lang="nl-NL" sz="1200" dirty="0" err="1"/>
              <a:t>waardestromen</a:t>
            </a:r>
            <a:r>
              <a:rPr lang="nl-NL" sz="1200" dirty="0"/>
              <a:t> (ID startend met ‘E’).	</a:t>
            </a:r>
            <a:endParaRPr lang="nl-NL" dirty="0"/>
          </a:p>
          <a:p>
            <a:pPr marL="359410" lvl="1" indent="-179705"/>
            <a:r>
              <a:rPr lang="nl-NL" sz="1000" dirty="0" err="1"/>
              <a:t>Capabilities</a:t>
            </a:r>
            <a:r>
              <a:rPr lang="nl-NL" sz="1000" dirty="0"/>
              <a:t> (</a:t>
            </a:r>
            <a:r>
              <a:rPr lang="nl-NL" sz="1000" dirty="0" err="1"/>
              <a:t>core</a:t>
            </a:r>
            <a:r>
              <a:rPr lang="nl-NL" sz="1000" dirty="0"/>
              <a:t> en </a:t>
            </a:r>
            <a:r>
              <a:rPr lang="nl-NL" sz="1000" dirty="0" err="1"/>
              <a:t>enterprise</a:t>
            </a:r>
            <a:r>
              <a:rPr lang="nl-NL" sz="1000" dirty="0"/>
              <a:t>) leveren in samenhang waarde en vormen samen een </a:t>
            </a:r>
            <a:r>
              <a:rPr lang="nl-NL" sz="1000" dirty="0" err="1"/>
              <a:t>waardestroom</a:t>
            </a:r>
            <a:r>
              <a:rPr lang="nl-NL" sz="1000" dirty="0"/>
              <a:t>. </a:t>
            </a:r>
            <a:endParaRPr lang="nl-NL" sz="1000" dirty="0">
              <a:cs typeface="Arial"/>
            </a:endParaRPr>
          </a:p>
          <a:p>
            <a:pPr marL="359410" lvl="1" indent="-179705"/>
            <a:r>
              <a:rPr lang="nl-NL" sz="1000" dirty="0"/>
              <a:t>De extern gerichte </a:t>
            </a:r>
            <a:r>
              <a:rPr lang="nl-NL" sz="1000" dirty="0" err="1"/>
              <a:t>core</a:t>
            </a:r>
            <a:r>
              <a:rPr lang="nl-NL" sz="1000" dirty="0"/>
              <a:t> </a:t>
            </a:r>
            <a:r>
              <a:rPr lang="nl-NL" sz="1000" dirty="0" err="1"/>
              <a:t>waardestromen</a:t>
            </a:r>
            <a:r>
              <a:rPr lang="nl-NL" sz="1000" dirty="0"/>
              <a:t> van een netbeheerder realiseren waarde voor de klanten/maatschappij </a:t>
            </a:r>
            <a:endParaRPr lang="nl-NL" sz="1000" dirty="0">
              <a:cs typeface="Arial"/>
            </a:endParaRPr>
          </a:p>
          <a:p>
            <a:pPr marL="359410" lvl="1" indent="-179705"/>
            <a:r>
              <a:rPr lang="nl-NL" sz="1000" dirty="0"/>
              <a:t>De intern </a:t>
            </a:r>
            <a:r>
              <a:rPr lang="nl-NL" sz="1000" dirty="0" err="1"/>
              <a:t>gerichten</a:t>
            </a:r>
            <a:r>
              <a:rPr lang="nl-NL" sz="1000" dirty="0"/>
              <a:t> </a:t>
            </a:r>
            <a:r>
              <a:rPr lang="nl-NL" sz="1000" dirty="0" err="1"/>
              <a:t>enterprise</a:t>
            </a:r>
            <a:r>
              <a:rPr lang="nl-NL" sz="1000" dirty="0"/>
              <a:t> </a:t>
            </a:r>
            <a:r>
              <a:rPr lang="nl-NL" sz="1000" dirty="0" err="1"/>
              <a:t>waardestromen</a:t>
            </a:r>
            <a:r>
              <a:rPr lang="nl-NL" sz="1000" dirty="0"/>
              <a:t> geven richting aan de andere </a:t>
            </a:r>
            <a:r>
              <a:rPr lang="nl-NL" sz="1000" dirty="0" err="1"/>
              <a:t>capabilities</a:t>
            </a:r>
            <a:r>
              <a:rPr lang="nl-NL" sz="1000" dirty="0"/>
              <a:t>, veranderen de </a:t>
            </a:r>
            <a:r>
              <a:rPr lang="nl-NL" sz="1000" dirty="0" err="1"/>
              <a:t>capabilities</a:t>
            </a:r>
            <a:r>
              <a:rPr lang="nl-NL" sz="1000" dirty="0"/>
              <a:t>, borgen het bewust nemen van risico's in de </a:t>
            </a:r>
            <a:r>
              <a:rPr lang="nl-NL" sz="1000" dirty="0" err="1"/>
              <a:t>capabilities</a:t>
            </a:r>
            <a:r>
              <a:rPr lang="nl-NL" sz="1000" dirty="0"/>
              <a:t> en stellen productiefactoren beschikbaar aan andere </a:t>
            </a:r>
            <a:r>
              <a:rPr lang="nl-NL" sz="1000" dirty="0" err="1"/>
              <a:t>capabilities</a:t>
            </a:r>
            <a:r>
              <a:rPr lang="nl-NL" sz="1000" dirty="0"/>
              <a:t>.</a:t>
            </a:r>
          </a:p>
          <a:p>
            <a:pPr marL="179410" indent="-179705"/>
            <a:r>
              <a:rPr lang="nl-NL" sz="1200" dirty="0">
                <a:cs typeface="Arial"/>
              </a:rPr>
              <a:t>In extern gerichte </a:t>
            </a:r>
            <a:r>
              <a:rPr lang="nl-NL" sz="1200" dirty="0" err="1">
                <a:cs typeface="Arial"/>
              </a:rPr>
              <a:t>core</a:t>
            </a:r>
            <a:r>
              <a:rPr lang="nl-NL" sz="1200" dirty="0">
                <a:cs typeface="Arial"/>
              </a:rPr>
              <a:t> </a:t>
            </a:r>
            <a:r>
              <a:rPr lang="nl-NL" sz="1200" dirty="0" err="1">
                <a:cs typeface="Arial"/>
              </a:rPr>
              <a:t>waardestromen</a:t>
            </a:r>
            <a:r>
              <a:rPr lang="nl-NL" sz="1200" dirty="0">
                <a:cs typeface="Arial"/>
              </a:rPr>
              <a:t> zijn geen </a:t>
            </a:r>
            <a:r>
              <a:rPr lang="nl-NL" sz="1200" dirty="0" err="1">
                <a:cs typeface="Arial"/>
              </a:rPr>
              <a:t>enterprise</a:t>
            </a:r>
            <a:r>
              <a:rPr lang="nl-NL" sz="1200" dirty="0">
                <a:cs typeface="Arial"/>
              </a:rPr>
              <a:t> domein </a:t>
            </a:r>
            <a:r>
              <a:rPr lang="nl-NL" sz="1200" dirty="0" err="1">
                <a:cs typeface="Arial"/>
              </a:rPr>
              <a:t>capabilities</a:t>
            </a:r>
            <a:r>
              <a:rPr lang="nl-NL" sz="1200" dirty="0">
                <a:cs typeface="Arial"/>
              </a:rPr>
              <a:t> gerelateerd omdat deze via een interne service zijn ontkoppeld. </a:t>
            </a:r>
          </a:p>
          <a:p>
            <a:pPr marL="179410" indent="-179705"/>
            <a:endParaRPr lang="nl-NL" sz="1400" dirty="0">
              <a:cs typeface="Arial"/>
            </a:endParaRPr>
          </a:p>
        </p:txBody>
      </p:sp>
      <p:sp>
        <p:nvSpPr>
          <p:cNvPr id="5" name="Rechthoek 4">
            <a:extLst>
              <a:ext uri="{FF2B5EF4-FFF2-40B4-BE49-F238E27FC236}">
                <a16:creationId xmlns:a16="http://schemas.microsoft.com/office/drawing/2014/main" id="{2AD2CE60-FF2E-924E-E88B-F44FA5994726}"/>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1654017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specifiek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p:txBody>
          <a:bodyPr/>
          <a:lstStyle/>
          <a:p>
            <a:pPr marL="179705" indent="-179705"/>
            <a:r>
              <a:rPr lang="nl-NL" sz="1200">
                <a:ea typeface="+mn-lt"/>
                <a:cs typeface="+mn-lt"/>
              </a:rPr>
              <a:t>Business objecten en </a:t>
            </a:r>
            <a:r>
              <a:rPr lang="nl-NL" sz="1200" err="1">
                <a:ea typeface="+mn-lt"/>
                <a:cs typeface="+mn-lt"/>
              </a:rPr>
              <a:t>capabilities</a:t>
            </a:r>
            <a:r>
              <a:rPr lang="nl-NL" sz="1200">
                <a:ea typeface="+mn-lt"/>
                <a:cs typeface="+mn-lt"/>
              </a:rPr>
              <a:t> zijn onderdeel van de </a:t>
            </a:r>
            <a:r>
              <a:rPr lang="nl-NL" sz="1200" err="1">
                <a:ea typeface="+mn-lt"/>
                <a:cs typeface="+mn-lt"/>
              </a:rPr>
              <a:t>enterprise</a:t>
            </a:r>
            <a:r>
              <a:rPr lang="nl-NL" sz="1200">
                <a:ea typeface="+mn-lt"/>
                <a:cs typeface="+mn-lt"/>
              </a:rPr>
              <a:t> architectuur (E.1.3.1), de vertaling naar data (in dragers), processen en onderliggende digitale producten zijn onderdeel van de bedrijfsinrichting.</a:t>
            </a:r>
          </a:p>
          <a:p>
            <a:pPr marL="179705" indent="-179705"/>
            <a:r>
              <a:rPr lang="nl-NL" sz="1200">
                <a:ea typeface="+mn-lt"/>
                <a:cs typeface="+mn-lt"/>
              </a:rPr>
              <a:t>Processen ontwikkelen en implementeren </a:t>
            </a:r>
            <a:r>
              <a:rPr lang="nl-NL" sz="1200" err="1">
                <a:ea typeface="+mn-lt"/>
                <a:cs typeface="+mn-lt"/>
              </a:rPr>
              <a:t>tov</a:t>
            </a:r>
            <a:r>
              <a:rPr lang="nl-NL" sz="1200">
                <a:ea typeface="+mn-lt"/>
                <a:cs typeface="+mn-lt"/>
              </a:rPr>
              <a:t> proces uitvoering besturen (= orkestratie = PDCA = aansturen, monitoren, bijsturen).</a:t>
            </a:r>
          </a:p>
          <a:p>
            <a:pPr marL="179705" indent="-179705"/>
            <a:r>
              <a:rPr lang="nl-NL" sz="1200">
                <a:ea typeface="+mn-lt"/>
                <a:cs typeface="+mn-lt"/>
              </a:rPr>
              <a:t>Materieel: inkoop bij </a:t>
            </a:r>
            <a:r>
              <a:rPr lang="nl-NL" sz="1200" err="1">
                <a:ea typeface="+mn-lt"/>
                <a:cs typeface="+mn-lt"/>
              </a:rPr>
              <a:t>enterprise</a:t>
            </a:r>
            <a:r>
              <a:rPr lang="nl-NL" sz="1200">
                <a:ea typeface="+mn-lt"/>
                <a:cs typeface="+mn-lt"/>
              </a:rPr>
              <a:t> </a:t>
            </a:r>
            <a:r>
              <a:rPr lang="nl-NL" sz="1200" err="1">
                <a:ea typeface="+mn-lt"/>
                <a:cs typeface="+mn-lt"/>
              </a:rPr>
              <a:t>capability</a:t>
            </a:r>
            <a:r>
              <a:rPr lang="nl-NL" sz="1200">
                <a:ea typeface="+mn-lt"/>
                <a:cs typeface="+mn-lt"/>
              </a:rPr>
              <a:t> inkoop (E.5.2) en voorraadbeheer, beweging en onderhoud bij </a:t>
            </a:r>
            <a:r>
              <a:rPr lang="nl-NL" sz="1200" err="1">
                <a:ea typeface="+mn-lt"/>
                <a:cs typeface="+mn-lt"/>
              </a:rPr>
              <a:t>core</a:t>
            </a:r>
            <a:r>
              <a:rPr lang="nl-NL" sz="1200">
                <a:ea typeface="+mn-lt"/>
                <a:cs typeface="+mn-lt"/>
              </a:rPr>
              <a:t> </a:t>
            </a:r>
            <a:r>
              <a:rPr lang="nl-NL" sz="1200" err="1">
                <a:ea typeface="+mn-lt"/>
                <a:cs typeface="+mn-lt"/>
              </a:rPr>
              <a:t>capability</a:t>
            </a:r>
            <a:r>
              <a:rPr lang="nl-NL" sz="1200">
                <a:ea typeface="+mn-lt"/>
                <a:cs typeface="+mn-lt"/>
              </a:rPr>
              <a:t> werkzaamheden faciliteren (C.5.4).</a:t>
            </a:r>
          </a:p>
          <a:p>
            <a:pPr marL="179705" indent="-179705"/>
            <a:r>
              <a:rPr lang="nl-NL" sz="1200" err="1"/>
              <a:t>Hoofdcapability</a:t>
            </a:r>
            <a:r>
              <a:rPr lang="nl-NL" sz="1200"/>
              <a:t> E.1.2 'Met Stakeholders in overeenstemming komen' kent de (generieke) communicatie naar externe en interne stakeholders voor het beïnvloeden richting de strategische doelstellingen van de netbeheerder. De operationele (specifieke) communicatie vindt plaats in de </a:t>
            </a:r>
            <a:r>
              <a:rPr lang="nl-NL" sz="1200" err="1"/>
              <a:t>core</a:t>
            </a:r>
            <a:r>
              <a:rPr lang="nl-NL" sz="1200"/>
              <a:t> </a:t>
            </a:r>
            <a:r>
              <a:rPr lang="nl-NL" sz="1200" err="1"/>
              <a:t>capability</a:t>
            </a:r>
            <a:r>
              <a:rPr lang="nl-NL" sz="1200"/>
              <a:t> domeinen 'Klanten bedienen' en 'Energiemarkt faciliteren' en het </a:t>
            </a:r>
            <a:r>
              <a:rPr lang="nl-NL" sz="1200" err="1"/>
              <a:t>enterprise</a:t>
            </a:r>
            <a:r>
              <a:rPr lang="nl-NL" sz="1200"/>
              <a:t> domein 'Medewerkers werven en inzetbaar houden'.</a:t>
            </a:r>
            <a:endParaRPr lang="nl-NL">
              <a:cs typeface="Arial"/>
            </a:endParaRPr>
          </a:p>
          <a:p>
            <a:pPr marL="179705" indent="-179705"/>
            <a:r>
              <a:rPr lang="nl-NL" sz="1200"/>
              <a:t>De </a:t>
            </a:r>
            <a:r>
              <a:rPr lang="nl-NL" sz="1200" err="1"/>
              <a:t>capability</a:t>
            </a:r>
            <a:r>
              <a:rPr lang="nl-NL" sz="1200"/>
              <a:t> domeinen 'Digitale producten ontwikkelen en beheren' en ‘Gebouwen en -faciliteiten beheren bestaan naast 'Goederen en diensten verkrijgen' omdat deze domeinen een beheer component kennen.</a:t>
            </a:r>
            <a:endParaRPr lang="nl-NL" sz="1200">
              <a:cs typeface="Arial"/>
            </a:endParaRPr>
          </a:p>
          <a:p>
            <a:pPr marL="359410" lvl="1" indent="-179705"/>
            <a:r>
              <a:rPr lang="nl-NL" sz="1000"/>
              <a:t>Het </a:t>
            </a:r>
            <a:r>
              <a:rPr lang="nl-NL" sz="1000" err="1"/>
              <a:t>capability</a:t>
            </a:r>
            <a:r>
              <a:rPr lang="nl-NL" sz="1000"/>
              <a:t> domein 'Digitale producten ontwikkelen en beheren' is gebaseerd op het IT4IT model van de open </a:t>
            </a:r>
            <a:r>
              <a:rPr lang="nl-NL" sz="1000" err="1"/>
              <a:t>group</a:t>
            </a:r>
            <a:r>
              <a:rPr lang="nl-NL" sz="1000"/>
              <a:t>.	</a:t>
            </a:r>
            <a:endParaRPr lang="nl-NL" sz="1200">
              <a:cs typeface="Arial"/>
            </a:endParaRPr>
          </a:p>
          <a:p>
            <a:pPr marL="179705" indent="-179705"/>
            <a:r>
              <a:rPr lang="nl-NL" sz="1200"/>
              <a:t>Het hoofd </a:t>
            </a:r>
            <a:r>
              <a:rPr lang="nl-NL" sz="1200" err="1"/>
              <a:t>capability</a:t>
            </a:r>
            <a:r>
              <a:rPr lang="nl-NL" sz="1200"/>
              <a:t> data besturen richt zich op bedrijfsdata. Dit is gecombineerde data waarvan de delen door de </a:t>
            </a:r>
            <a:r>
              <a:rPr lang="nl-NL" sz="1200" err="1"/>
              <a:t>core</a:t>
            </a:r>
            <a:r>
              <a:rPr lang="nl-NL" sz="1200"/>
              <a:t> en </a:t>
            </a:r>
            <a:r>
              <a:rPr lang="nl-NL" sz="1200" err="1"/>
              <a:t>enterprise</a:t>
            </a:r>
            <a:r>
              <a:rPr lang="nl-NL" sz="1200"/>
              <a:t> </a:t>
            </a:r>
            <a:r>
              <a:rPr lang="nl-NL" sz="1200" err="1"/>
              <a:t>capabilities</a:t>
            </a:r>
            <a:r>
              <a:rPr lang="nl-NL" sz="1200"/>
              <a:t> worden gerealiseerd. 				</a:t>
            </a:r>
            <a:endParaRPr lang="nl-NL" sz="1200">
              <a:cs typeface="Arial"/>
            </a:endParaRPr>
          </a:p>
        </p:txBody>
      </p:sp>
      <p:sp>
        <p:nvSpPr>
          <p:cNvPr id="5" name="Rechthoek 4">
            <a:extLst>
              <a:ext uri="{FF2B5EF4-FFF2-40B4-BE49-F238E27FC236}">
                <a16:creationId xmlns:a16="http://schemas.microsoft.com/office/drawing/2014/main" id="{882C5ACE-1087-E75A-4639-49AE8F39325F}"/>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3036221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p:txBody>
          <a:bodyPr/>
          <a:lstStyle/>
          <a:p>
            <a:r>
              <a:rPr lang="nl-NL" err="1"/>
              <a:t>Rationales</a:t>
            </a:r>
            <a:r>
              <a:rPr lang="nl-NL"/>
              <a:t> achter </a:t>
            </a:r>
            <a:r>
              <a:rPr lang="nl-NL" err="1"/>
              <a:t>NBility</a:t>
            </a:r>
            <a:r>
              <a:rPr lang="nl-NL"/>
              <a:t> model - specifiek</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85359"/>
            <a:ext cx="7956000" cy="3096000"/>
          </a:xfrm>
        </p:spPr>
        <p:txBody>
          <a:bodyPr/>
          <a:lstStyle/>
          <a:p>
            <a:pPr marL="179410" indent="-179705"/>
            <a:r>
              <a:rPr lang="nl-NL" sz="1200">
                <a:cs typeface="Arial"/>
              </a:rPr>
              <a:t>In Beschikbaar stellen van netbeheerdata zijn alle </a:t>
            </a:r>
            <a:r>
              <a:rPr lang="nl-NL" sz="1200" err="1">
                <a:cs typeface="Arial"/>
              </a:rPr>
              <a:t>capability</a:t>
            </a:r>
            <a:r>
              <a:rPr lang="nl-NL" sz="1200">
                <a:cs typeface="Arial"/>
              </a:rPr>
              <a:t> domeinen op niveau 1 gekoppeld om aan te geven dat alle bedrijfsobjecten uit alle </a:t>
            </a:r>
            <a:r>
              <a:rPr lang="nl-NL" sz="1200" err="1">
                <a:cs typeface="Arial"/>
              </a:rPr>
              <a:t>capabilities</a:t>
            </a:r>
            <a:r>
              <a:rPr lang="nl-NL" sz="1200">
                <a:cs typeface="Arial"/>
              </a:rPr>
              <a:t> in deze </a:t>
            </a:r>
            <a:r>
              <a:rPr lang="nl-NL" sz="1200" err="1">
                <a:cs typeface="Arial"/>
              </a:rPr>
              <a:t>capability</a:t>
            </a:r>
            <a:r>
              <a:rPr lang="nl-NL" sz="1200">
                <a:cs typeface="Arial"/>
              </a:rPr>
              <a:t> domeinen potentieel (bepaald door data eigenaar) in deze </a:t>
            </a:r>
            <a:r>
              <a:rPr lang="nl-NL" sz="1200" err="1">
                <a:cs typeface="Arial"/>
              </a:rPr>
              <a:t>waardestroom</a:t>
            </a:r>
            <a:r>
              <a:rPr lang="nl-NL" sz="1200">
                <a:cs typeface="Arial"/>
              </a:rPr>
              <a:t> aan klanten beschikbaar kan worden gesteld.</a:t>
            </a:r>
          </a:p>
        </p:txBody>
      </p:sp>
      <p:sp>
        <p:nvSpPr>
          <p:cNvPr id="5" name="Rechthoek 4">
            <a:extLst>
              <a:ext uri="{FF2B5EF4-FFF2-40B4-BE49-F238E27FC236}">
                <a16:creationId xmlns:a16="http://schemas.microsoft.com/office/drawing/2014/main" id="{B314C625-87BD-45F1-9772-962A5312A257}"/>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9745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BF4A369-3075-4EC3-828E-57A1323FCF77}"/>
              </a:ext>
            </a:extLst>
          </p:cNvPr>
          <p:cNvSpPr/>
          <p:nvPr/>
        </p:nvSpPr>
        <p:spPr>
          <a:xfrm>
            <a:off x="10455815" y="-38100"/>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2" name="Afgeronde rechthoek 14">
            <a:extLst>
              <a:ext uri="{FF2B5EF4-FFF2-40B4-BE49-F238E27FC236}">
                <a16:creationId xmlns:a16="http://schemas.microsoft.com/office/drawing/2014/main" id="{E6D54ABA-43D4-404A-B312-0CA06A680C41}"/>
              </a:ext>
            </a:extLst>
          </p:cNvPr>
          <p:cNvSpPr/>
          <p:nvPr/>
        </p:nvSpPr>
        <p:spPr>
          <a:xfrm>
            <a:off x="10459734" y="1537682"/>
            <a:ext cx="2207273" cy="769054"/>
          </a:xfrm>
          <a:prstGeom prst="roundRect">
            <a:avLst>
              <a:gd name="adj" fmla="val 6014"/>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C.1.2. Klantovereenkomsten verwerven en beheren</a:t>
            </a:r>
          </a:p>
        </p:txBody>
      </p:sp>
      <p:sp>
        <p:nvSpPr>
          <p:cNvPr id="4" name="Afgeronde rechthoek 16">
            <a:extLst>
              <a:ext uri="{FF2B5EF4-FFF2-40B4-BE49-F238E27FC236}">
                <a16:creationId xmlns:a16="http://schemas.microsoft.com/office/drawing/2014/main" id="{CC90A80C-6242-4CBE-B5DE-C5275CA7D362}"/>
              </a:ext>
            </a:extLst>
          </p:cNvPr>
          <p:cNvSpPr/>
          <p:nvPr/>
        </p:nvSpPr>
        <p:spPr>
          <a:xfrm>
            <a:off x="10464425" y="275867"/>
            <a:ext cx="2197890" cy="1230323"/>
          </a:xfrm>
          <a:prstGeom prst="roundRect">
            <a:avLst>
              <a:gd name="adj" fmla="val 3977"/>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36000" tIns="34290" rIns="3600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C.1.1. Klanten bedienen en relaties onderhouden</a:t>
            </a:r>
          </a:p>
        </p:txBody>
      </p:sp>
      <p:sp>
        <p:nvSpPr>
          <p:cNvPr id="8" name="Afgeronde rechthoek 22">
            <a:extLst>
              <a:ext uri="{FF2B5EF4-FFF2-40B4-BE49-F238E27FC236}">
                <a16:creationId xmlns:a16="http://schemas.microsoft.com/office/drawing/2014/main" id="{6AA55FF6-B510-4E20-8415-684BD9DA454F}"/>
              </a:ext>
            </a:extLst>
          </p:cNvPr>
          <p:cNvSpPr/>
          <p:nvPr/>
        </p:nvSpPr>
        <p:spPr>
          <a:xfrm>
            <a:off x="10457702" y="3041172"/>
            <a:ext cx="2211336" cy="1264655"/>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C.1.4. Inkomstenverlies beperken</a:t>
            </a:r>
          </a:p>
        </p:txBody>
      </p:sp>
      <p:sp>
        <p:nvSpPr>
          <p:cNvPr id="9" name="Afgeronde rechthoek 25">
            <a:extLst>
              <a:ext uri="{FF2B5EF4-FFF2-40B4-BE49-F238E27FC236}">
                <a16:creationId xmlns:a16="http://schemas.microsoft.com/office/drawing/2014/main" id="{3EBF9EAC-3B37-4E94-B366-11969694156A}"/>
              </a:ext>
            </a:extLst>
          </p:cNvPr>
          <p:cNvSpPr/>
          <p:nvPr/>
        </p:nvSpPr>
        <p:spPr>
          <a:xfrm>
            <a:off x="10458005" y="2342884"/>
            <a:ext cx="2210730" cy="662140"/>
          </a:xfrm>
          <a:prstGeom prst="roundRect">
            <a:avLst>
              <a:gd name="adj" fmla="val 6290"/>
            </a:avLst>
          </a:prstGeom>
          <a:solidFill>
            <a:srgbClr val="7DB43C">
              <a:lumMod val="20000"/>
              <a:lumOff val="80000"/>
            </a:srgbClr>
          </a:solidFill>
          <a:ln w="3175" cap="flat" cmpd="sng" algn="ctr">
            <a:solidFill>
              <a:srgbClr val="7DB43C">
                <a:lumMod val="75000"/>
              </a:srgbClr>
            </a:solidFill>
            <a:prstDash val="soli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C.1.3. Factureren en innen</a:t>
            </a:r>
          </a:p>
        </p:txBody>
      </p:sp>
      <p:graphicFrame>
        <p:nvGraphicFramePr>
          <p:cNvPr id="10" name="Tabel 3">
            <a:extLst>
              <a:ext uri="{FF2B5EF4-FFF2-40B4-BE49-F238E27FC236}">
                <a16:creationId xmlns:a16="http://schemas.microsoft.com/office/drawing/2014/main" id="{2AE7B0BA-3758-4960-A548-B2B28B225FA2}"/>
              </a:ext>
            </a:extLst>
          </p:cNvPr>
          <p:cNvGraphicFramePr>
            <a:graphicFrameLocks noGrp="1"/>
          </p:cNvGraphicFramePr>
          <p:nvPr>
            <p:extLst>
              <p:ext uri="{D42A27DB-BD31-4B8C-83A1-F6EECF244321}">
                <p14:modId xmlns:p14="http://schemas.microsoft.com/office/powerpoint/2010/main" val="3244817350"/>
              </p:ext>
            </p:extLst>
          </p:nvPr>
        </p:nvGraphicFramePr>
        <p:xfrm>
          <a:off x="10432288" y="3245705"/>
          <a:ext cx="2324215" cy="1005960"/>
        </p:xfrm>
        <a:graphic>
          <a:graphicData uri="http://schemas.openxmlformats.org/drawingml/2006/table">
            <a:tbl>
              <a:tblPr>
                <a:tableStyleId>{2D5ABB26-0587-4C30-8999-92F81FD0307C}</a:tableStyleId>
              </a:tblPr>
              <a:tblGrid>
                <a:gridCol w="2324215">
                  <a:extLst>
                    <a:ext uri="{9D8B030D-6E8A-4147-A177-3AD203B41FA5}">
                      <a16:colId xmlns:a16="http://schemas.microsoft.com/office/drawing/2014/main" val="3018278592"/>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Schade verhalen veroorzaakt door derden</a:t>
                      </a:r>
                    </a:p>
                  </a:txBody>
                  <a:tcPr marL="68580" marR="68580" marT="21600" marB="21600"/>
                </a:tc>
                <a:extLst>
                  <a:ext uri="{0D108BD9-81ED-4DB2-BD59-A6C34878D82A}">
                    <a16:rowId xmlns:a16="http://schemas.microsoft.com/office/drawing/2014/main" val="1625242384"/>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Storingscompensatie bepalen</a:t>
                      </a:r>
                    </a:p>
                  </a:txBody>
                  <a:tcPr marL="68580" marR="68580" marT="21600" marB="21600"/>
                </a:tc>
                <a:extLst>
                  <a:ext uri="{0D108BD9-81ED-4DB2-BD59-A6C34878D82A}">
                    <a16:rowId xmlns:a16="http://schemas.microsoft.com/office/drawing/2014/main" val="518737075"/>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a:t>
                      </a:r>
                      <a:r>
                        <a:rPr kumimoji="0" lang="nl-NL" sz="700" b="0" i="0" u="none" strike="noStrike" kern="1200" cap="none" spc="0" normalizeH="0" baseline="0">
                          <a:ln>
                            <a:noFill/>
                          </a:ln>
                          <a:solidFill>
                            <a:srgbClr val="000000"/>
                          </a:solidFill>
                          <a:effectLst/>
                          <a:uLnTx/>
                          <a:uFillTx/>
                          <a:latin typeface="Microsoft JhengHei Light"/>
                          <a:ea typeface="+mn-ea"/>
                          <a:cs typeface="+mn-cs"/>
                        </a:rPr>
                        <a:t>Schadevergoeding bij schade veroorzaakt door werkzaamheden bepalen</a:t>
                      </a:r>
                    </a:p>
                  </a:txBody>
                  <a:tcPr marL="68580" marR="68580" marT="21600" marB="21600"/>
                </a:tc>
                <a:extLst>
                  <a:ext uri="{0D108BD9-81ED-4DB2-BD59-A6C34878D82A}">
                    <a16:rowId xmlns:a16="http://schemas.microsoft.com/office/drawing/2014/main" val="349404031"/>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Contractloze</a:t>
                      </a:r>
                      <a:r>
                        <a:rPr kumimoji="0" lang="nl-NL" sz="700" b="0" i="0" u="none" strike="noStrike" kern="1200" cap="none" spc="0" normalizeH="0" baseline="0">
                          <a:ln>
                            <a:noFill/>
                          </a:ln>
                          <a:solidFill>
                            <a:srgbClr val="080808"/>
                          </a:solidFill>
                          <a:effectLst/>
                          <a:uLnTx/>
                          <a:uFillTx/>
                          <a:latin typeface="Microsoft JhengHei Light"/>
                          <a:ea typeface="+mn-ea"/>
                          <a:cs typeface="+mn-cs"/>
                        </a:rPr>
                        <a:t> aansluitingen bewaken/verminderen</a:t>
                      </a:r>
                    </a:p>
                  </a:txBody>
                  <a:tcPr marL="68580" marR="68580" marT="21600" marB="21600"/>
                </a:tc>
                <a:extLst>
                  <a:ext uri="{0D108BD9-81ED-4DB2-BD59-A6C34878D82A}">
                    <a16:rowId xmlns:a16="http://schemas.microsoft.com/office/drawing/2014/main" val="396248936"/>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..5. Energiediefstal bestrijden</a:t>
                      </a:r>
                    </a:p>
                  </a:txBody>
                  <a:tcPr marL="68580" marR="68580" marT="21600" marB="21600"/>
                </a:tc>
                <a:extLst>
                  <a:ext uri="{0D108BD9-81ED-4DB2-BD59-A6C34878D82A}">
                    <a16:rowId xmlns:a16="http://schemas.microsoft.com/office/drawing/2014/main" val="3112111891"/>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..6. Netverlies compenseren</a:t>
                      </a:r>
                    </a:p>
                  </a:txBody>
                  <a:tcPr marL="68580" marR="68580" marT="21600" marB="21600"/>
                </a:tc>
                <a:extLst>
                  <a:ext uri="{0D108BD9-81ED-4DB2-BD59-A6C34878D82A}">
                    <a16:rowId xmlns:a16="http://schemas.microsoft.com/office/drawing/2014/main" val="2414149828"/>
                  </a:ext>
                </a:extLst>
              </a:tr>
            </a:tbl>
          </a:graphicData>
        </a:graphic>
      </p:graphicFrame>
      <p:graphicFrame>
        <p:nvGraphicFramePr>
          <p:cNvPr id="11" name="Tabel 3">
            <a:extLst>
              <a:ext uri="{FF2B5EF4-FFF2-40B4-BE49-F238E27FC236}">
                <a16:creationId xmlns:a16="http://schemas.microsoft.com/office/drawing/2014/main" id="{BE7BE7FB-CF89-4CE0-9037-E7C31642E056}"/>
              </a:ext>
            </a:extLst>
          </p:cNvPr>
          <p:cNvGraphicFramePr>
            <a:graphicFrameLocks noGrp="1"/>
          </p:cNvGraphicFramePr>
          <p:nvPr>
            <p:extLst>
              <p:ext uri="{D42A27DB-BD31-4B8C-83A1-F6EECF244321}">
                <p14:modId xmlns:p14="http://schemas.microsoft.com/office/powerpoint/2010/main" val="756602297"/>
              </p:ext>
            </p:extLst>
          </p:nvPr>
        </p:nvGraphicFramePr>
        <p:xfrm>
          <a:off x="10432289" y="2519857"/>
          <a:ext cx="2241518" cy="449640"/>
        </p:xfrm>
        <a:graphic>
          <a:graphicData uri="http://schemas.openxmlformats.org/drawingml/2006/table">
            <a:tbl>
              <a:tblPr>
                <a:tableStyleId>{2D5ABB26-0587-4C30-8999-92F81FD0307C}</a:tableStyleId>
              </a:tblPr>
              <a:tblGrid>
                <a:gridCol w="2241518">
                  <a:extLst>
                    <a:ext uri="{9D8B030D-6E8A-4147-A177-3AD203B41FA5}">
                      <a16:colId xmlns:a16="http://schemas.microsoft.com/office/drawing/2014/main" val="1594262196"/>
                    </a:ext>
                  </a:extLst>
                </a:gridCol>
              </a:tblGrid>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Vergoeding voor geleverde diensten berekenen</a:t>
                      </a:r>
                    </a:p>
                  </a:txBody>
                  <a:tcPr marL="68580" marR="68580" marT="21600" marB="21600"/>
                </a:tc>
                <a:extLst>
                  <a:ext uri="{0D108BD9-81ED-4DB2-BD59-A6C34878D82A}">
                    <a16:rowId xmlns:a16="http://schemas.microsoft.com/office/drawing/2014/main" val="3623793983"/>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Factuur maken en versturen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46070">
                <a:tc>
                  <a:txBody>
                    <a:bodyPr/>
                    <a:lstStyle/>
                    <a:p>
                      <a:pPr marL="182563" indent="-182563"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Openstaande vorderingen innen</a:t>
                      </a:r>
                    </a:p>
                  </a:txBody>
                  <a:tcPr marL="68580" marR="68580" marT="21600" marB="21600"/>
                </a:tc>
                <a:extLst>
                  <a:ext uri="{0D108BD9-81ED-4DB2-BD59-A6C34878D82A}">
                    <a16:rowId xmlns:a16="http://schemas.microsoft.com/office/drawing/2014/main" val="1625242384"/>
                  </a:ext>
                </a:extLst>
              </a:tr>
            </a:tbl>
          </a:graphicData>
        </a:graphic>
      </p:graphicFrame>
      <p:graphicFrame>
        <p:nvGraphicFramePr>
          <p:cNvPr id="12" name="Tabel 3">
            <a:extLst>
              <a:ext uri="{FF2B5EF4-FFF2-40B4-BE49-F238E27FC236}">
                <a16:creationId xmlns:a16="http://schemas.microsoft.com/office/drawing/2014/main" id="{B615E6E1-5F18-474C-84F9-6720379EE344}"/>
              </a:ext>
            </a:extLst>
          </p:cNvPr>
          <p:cNvGraphicFramePr>
            <a:graphicFrameLocks noGrp="1"/>
          </p:cNvGraphicFramePr>
          <p:nvPr>
            <p:extLst>
              <p:ext uri="{D42A27DB-BD31-4B8C-83A1-F6EECF244321}">
                <p14:modId xmlns:p14="http://schemas.microsoft.com/office/powerpoint/2010/main" val="3972509353"/>
              </p:ext>
            </p:extLst>
          </p:nvPr>
        </p:nvGraphicFramePr>
        <p:xfrm>
          <a:off x="10440829" y="1826641"/>
          <a:ext cx="2245083" cy="449640"/>
        </p:xfrm>
        <a:graphic>
          <a:graphicData uri="http://schemas.openxmlformats.org/drawingml/2006/table">
            <a:tbl>
              <a:tblPr>
                <a:tableStyleId>{2D5ABB26-0587-4C30-8999-92F81FD0307C}</a:tableStyleId>
              </a:tblPr>
              <a:tblGrid>
                <a:gridCol w="2245083">
                  <a:extLst>
                    <a:ext uri="{9D8B030D-6E8A-4147-A177-3AD203B41FA5}">
                      <a16:colId xmlns:a16="http://schemas.microsoft.com/office/drawing/2014/main" val="1870407470"/>
                    </a:ext>
                  </a:extLst>
                </a:gridCol>
              </a:tblGrid>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Producten aan klanten offreren</a:t>
                      </a:r>
                    </a:p>
                  </a:txBody>
                  <a:tcPr marL="68580" marR="68580" marT="21600" marB="21600"/>
                </a:tc>
                <a:extLst>
                  <a:ext uri="{0D108BD9-81ED-4DB2-BD59-A6C34878D82A}">
                    <a16:rowId xmlns:a16="http://schemas.microsoft.com/office/drawing/2014/main" val="3623793983"/>
                  </a:ext>
                </a:extLst>
              </a:tr>
              <a:tr h="146070">
                <a:tc>
                  <a:txBody>
                    <a:bodyPr/>
                    <a:lstStyle/>
                    <a:p>
                      <a:pPr marL="182245" indent="-182245"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Klantovereenkomsten afsluiten en beheren</a:t>
                      </a:r>
                    </a:p>
                  </a:txBody>
                  <a:tcPr marL="68580" marR="68580" marT="21600" marB="21600"/>
                </a:tc>
                <a:extLst>
                  <a:ext uri="{0D108BD9-81ED-4DB2-BD59-A6C34878D82A}">
                    <a16:rowId xmlns:a16="http://schemas.microsoft.com/office/drawing/2014/main" val="3523326302"/>
                  </a:ext>
                </a:extLst>
              </a:tr>
              <a:tr h="146070">
                <a:tc>
                  <a:txBody>
                    <a:bodyPr/>
                    <a:lstStyle/>
                    <a:p>
                      <a:pPr marL="182245" marR="0" lvl="0" indent="-182245" algn="l" rtl="0" eaLnBrk="1" fontAlgn="auto" latinLnBrk="0" hangingPunct="1">
                        <a:lnSpc>
                          <a:spcPct val="100000"/>
                        </a:lnSpc>
                        <a:spcBef>
                          <a:spcPts val="0"/>
                        </a:spcBef>
                        <a:spcAft>
                          <a:spcPts val="0"/>
                        </a:spcAft>
                        <a:buClrTx/>
                        <a:buSzTx/>
                        <a:buFontTx/>
                        <a:buNone/>
                      </a:pPr>
                      <a:r>
                        <a:rPr kumimoji="0" lang="nl-NL" sz="700" b="0" i="0" u="none" strike="noStrike" kern="1200" cap="none" spc="0" normalizeH="0" baseline="0">
                          <a:ln>
                            <a:noFill/>
                          </a:ln>
                          <a:solidFill>
                            <a:srgbClr val="000000"/>
                          </a:solidFill>
                          <a:effectLst/>
                          <a:uLnTx/>
                          <a:uFillTx/>
                          <a:latin typeface="Microsoft JhengHei Light"/>
                          <a:ea typeface="+mn-ea"/>
                          <a:cs typeface="+mn-cs"/>
                        </a:rPr>
                        <a:t>..3. Producten en diensten ontwikkelen</a:t>
                      </a:r>
                      <a:r>
                        <a:rPr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827551629"/>
                  </a:ext>
                </a:extLst>
              </a:tr>
            </a:tbl>
          </a:graphicData>
        </a:graphic>
      </p:graphicFrame>
      <p:graphicFrame>
        <p:nvGraphicFramePr>
          <p:cNvPr id="13" name="Tabel 3">
            <a:extLst>
              <a:ext uri="{FF2B5EF4-FFF2-40B4-BE49-F238E27FC236}">
                <a16:creationId xmlns:a16="http://schemas.microsoft.com/office/drawing/2014/main" id="{AC91644C-CAD3-4DC8-A2E5-CB068817191C}"/>
              </a:ext>
            </a:extLst>
          </p:cNvPr>
          <p:cNvGraphicFramePr>
            <a:graphicFrameLocks noGrp="1"/>
          </p:cNvGraphicFramePr>
          <p:nvPr>
            <p:extLst>
              <p:ext uri="{D42A27DB-BD31-4B8C-83A1-F6EECF244321}">
                <p14:modId xmlns:p14="http://schemas.microsoft.com/office/powerpoint/2010/main" val="1985012694"/>
              </p:ext>
            </p:extLst>
          </p:nvPr>
        </p:nvGraphicFramePr>
        <p:xfrm>
          <a:off x="10442855" y="452590"/>
          <a:ext cx="2241031" cy="1029715"/>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73635">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Service verlenen aan klanten</a:t>
                      </a:r>
                      <a:r>
                        <a:rPr kumimoji="0" lang="nl-NL" sz="700" b="0" i="0" u="none" strike="noStrike" kern="1200" cap="none" spc="0" normalizeH="0" baseline="0">
                          <a:ln>
                            <a:noFill/>
                          </a:ln>
                          <a:solidFill>
                            <a:schemeClr val="tx1"/>
                          </a:solidFill>
                          <a:effectLst/>
                          <a:uLnTx/>
                          <a:uFillTx/>
                          <a:latin typeface="Microsoft JhengHei Light"/>
                          <a:ea typeface="+mn-ea"/>
                          <a:cs typeface="+mn-cs"/>
                        </a:rPr>
                        <a:t> in kanalen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Melding/vraag/verzoek van k</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lanten behandelen</a:t>
                      </a:r>
                    </a:p>
                  </a:txBody>
                  <a:tcPr marL="68580" marR="68580" marT="21600" marB="21600"/>
                </a:tc>
                <a:extLst>
                  <a:ext uri="{0D108BD9-81ED-4DB2-BD59-A6C34878D82A}">
                    <a16:rowId xmlns:a16="http://schemas.microsoft.com/office/drawing/2014/main" val="3523326302"/>
                  </a:ext>
                </a:extLst>
              </a:tr>
              <a:tr h="24894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Contactpersoon/verantwoordelijke voor locatie bepalen</a:t>
                      </a:r>
                    </a:p>
                  </a:txBody>
                  <a:tcPr marL="68580" marR="68580" marT="21600" marB="21600"/>
                </a:tc>
                <a:extLst>
                  <a:ext uri="{0D108BD9-81ED-4DB2-BD59-A6C34878D82A}">
                    <a16:rowId xmlns:a16="http://schemas.microsoft.com/office/drawing/2014/main" val="1625242384"/>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..4. Relatie met klanten</a:t>
                      </a:r>
                      <a:r>
                        <a:rPr kumimoji="0" lang="nl-NL" sz="700" b="0" i="0" u="none" strike="noStrike" kern="1200" cap="none" spc="0" normalizeH="0" baseline="0">
                          <a:ln>
                            <a:noFill/>
                          </a:ln>
                          <a:solidFill>
                            <a:srgbClr val="FF0000"/>
                          </a:solidFill>
                          <a:effectLst/>
                          <a:uLnTx/>
                          <a:uFillTx/>
                          <a:latin typeface="Microsoft JhengHei Light"/>
                          <a:ea typeface="+mn-ea"/>
                          <a:cs typeface="+mn-cs"/>
                        </a:rPr>
                        <a:t> </a:t>
                      </a:r>
                      <a:r>
                        <a:rPr kumimoji="0" lang="nl-NL" sz="700" b="0" i="0" u="none" strike="noStrike" kern="1200" cap="none" spc="0" normalizeH="0" baseline="0">
                          <a:ln>
                            <a:noFill/>
                          </a:ln>
                          <a:solidFill>
                            <a:srgbClr val="000000"/>
                          </a:solidFill>
                          <a:effectLst/>
                          <a:uLnTx/>
                          <a:uFillTx/>
                          <a:latin typeface="Microsoft JhengHei Light"/>
                          <a:ea typeface="+mn-ea"/>
                          <a:cs typeface="+mn-cs"/>
                        </a:rPr>
                        <a:t>onderhouden</a:t>
                      </a:r>
                    </a:p>
                  </a:txBody>
                  <a:tcPr marL="68580" marR="68580" marT="21600" marB="21600"/>
                </a:tc>
                <a:extLst>
                  <a:ext uri="{0D108BD9-81ED-4DB2-BD59-A6C34878D82A}">
                    <a16:rowId xmlns:a16="http://schemas.microsoft.com/office/drawing/2014/main" val="3100095967"/>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..5. Transportbehoefte inventariseren</a:t>
                      </a:r>
                    </a:p>
                  </a:txBody>
                  <a:tcPr marL="68580" marR="68580" marT="21600" marB="21600"/>
                </a:tc>
                <a:extLst>
                  <a:ext uri="{0D108BD9-81ED-4DB2-BD59-A6C34878D82A}">
                    <a16:rowId xmlns:a16="http://schemas.microsoft.com/office/drawing/2014/main" val="2571958378"/>
                  </a:ext>
                </a:extLst>
              </a:tr>
              <a:tr h="146070">
                <a:tc>
                  <a:txBody>
                    <a:bodyPr/>
                    <a:lstStyle/>
                    <a:p>
                      <a:pPr marL="185738" indent="-185738"/>
                      <a:r>
                        <a:rPr kumimoji="0" lang="nl-NL" sz="700" b="0" i="0" u="none" strike="noStrike" kern="1200" cap="none" spc="0" normalizeH="0" baseline="0">
                          <a:ln>
                            <a:noFill/>
                          </a:ln>
                          <a:solidFill>
                            <a:srgbClr val="000000"/>
                          </a:solidFill>
                          <a:effectLst/>
                          <a:uLnTx/>
                          <a:uFillTx/>
                          <a:latin typeface="Microsoft JhengHei Light"/>
                          <a:ea typeface="+mn-ea"/>
                          <a:cs typeface="+mn-cs"/>
                        </a:rPr>
                        <a:t>..6  Klantervaring monitoren en beïnvloeden</a:t>
                      </a:r>
                    </a:p>
                  </a:txBody>
                  <a:tcPr marL="68580" marR="68580" marT="21600" marB="21600"/>
                </a:tc>
                <a:extLst>
                  <a:ext uri="{0D108BD9-81ED-4DB2-BD59-A6C34878D82A}">
                    <a16:rowId xmlns:a16="http://schemas.microsoft.com/office/drawing/2014/main" val="2835974062"/>
                  </a:ext>
                </a:extLst>
              </a:tr>
            </a:tbl>
          </a:graphicData>
        </a:graphic>
      </p:graphicFrame>
      <p:sp>
        <p:nvSpPr>
          <p:cNvPr id="14" name="Afgeronde rechthoek 13">
            <a:extLst>
              <a:ext uri="{FF2B5EF4-FFF2-40B4-BE49-F238E27FC236}">
                <a16:creationId xmlns:a16="http://schemas.microsoft.com/office/drawing/2014/main" id="{D83FBD43-4849-4820-8F78-3E3A4999C485}"/>
              </a:ext>
            </a:extLst>
          </p:cNvPr>
          <p:cNvSpPr/>
          <p:nvPr/>
        </p:nvSpPr>
        <p:spPr>
          <a:xfrm>
            <a:off x="12685643" y="2365723"/>
            <a:ext cx="2213824" cy="721183"/>
          </a:xfrm>
          <a:prstGeom prst="roundRect">
            <a:avLst>
              <a:gd name="adj" fmla="val 3777"/>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C.2.3. Transport- en bedieningsplannen maken</a:t>
            </a:r>
          </a:p>
          <a:p>
            <a:pPr algn="ctr" defTabSz="767871">
              <a:defRPr/>
            </a:pPr>
            <a:endParaRPr lang="nl-NL" sz="750" b="1" kern="0">
              <a:solidFill>
                <a:srgbClr val="080808"/>
              </a:solidFill>
              <a:latin typeface="Microsoft JhengHei Light"/>
            </a:endParaRPr>
          </a:p>
        </p:txBody>
      </p:sp>
      <p:sp>
        <p:nvSpPr>
          <p:cNvPr id="16" name="Afgeronde rechthoek 11">
            <a:extLst>
              <a:ext uri="{FF2B5EF4-FFF2-40B4-BE49-F238E27FC236}">
                <a16:creationId xmlns:a16="http://schemas.microsoft.com/office/drawing/2014/main" id="{2416F53C-47D2-44C6-BDA1-373020FF1DE3}"/>
              </a:ext>
            </a:extLst>
          </p:cNvPr>
          <p:cNvSpPr/>
          <p:nvPr/>
        </p:nvSpPr>
        <p:spPr>
          <a:xfrm>
            <a:off x="12685643" y="273946"/>
            <a:ext cx="2213824" cy="1103727"/>
          </a:xfrm>
          <a:prstGeom prst="roundRect">
            <a:avLst>
              <a:gd name="adj" fmla="val 4219"/>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C.2.1. Energietransport verzorgen</a:t>
            </a:r>
          </a:p>
        </p:txBody>
      </p:sp>
      <p:sp>
        <p:nvSpPr>
          <p:cNvPr id="21" name="Afgeronde rechthoek 12">
            <a:extLst>
              <a:ext uri="{FF2B5EF4-FFF2-40B4-BE49-F238E27FC236}">
                <a16:creationId xmlns:a16="http://schemas.microsoft.com/office/drawing/2014/main" id="{C2D1CA29-3E80-499F-A84B-CA798CCC86DE}"/>
              </a:ext>
            </a:extLst>
          </p:cNvPr>
          <p:cNvSpPr/>
          <p:nvPr/>
        </p:nvSpPr>
        <p:spPr>
          <a:xfrm>
            <a:off x="12685643" y="1421455"/>
            <a:ext cx="2213824" cy="912613"/>
          </a:xfrm>
          <a:prstGeom prst="roundRect">
            <a:avLst>
              <a:gd name="adj" fmla="val 5133"/>
            </a:avLst>
          </a:prstGeom>
          <a:solidFill>
            <a:srgbClr val="008CBE">
              <a:lumMod val="20000"/>
              <a:lumOff val="80000"/>
            </a:srgbClr>
          </a:solidFill>
          <a:ln w="3175" cap="flat" cmpd="sng" algn="ctr">
            <a:solidFill>
              <a:srgbClr val="008CBE"/>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C.2.2. Energietransport herstellen</a:t>
            </a:r>
          </a:p>
        </p:txBody>
      </p:sp>
      <p:graphicFrame>
        <p:nvGraphicFramePr>
          <p:cNvPr id="22" name="Tabel 3">
            <a:extLst>
              <a:ext uri="{FF2B5EF4-FFF2-40B4-BE49-F238E27FC236}">
                <a16:creationId xmlns:a16="http://schemas.microsoft.com/office/drawing/2014/main" id="{0659E3B3-03E7-4B31-8764-C269098EE5B1}"/>
              </a:ext>
            </a:extLst>
          </p:cNvPr>
          <p:cNvGraphicFramePr>
            <a:graphicFrameLocks noGrp="1"/>
          </p:cNvGraphicFramePr>
          <p:nvPr>
            <p:extLst>
              <p:ext uri="{D42A27DB-BD31-4B8C-83A1-F6EECF244321}">
                <p14:modId xmlns:p14="http://schemas.microsoft.com/office/powerpoint/2010/main" val="3948069689"/>
              </p:ext>
            </p:extLst>
          </p:nvPr>
        </p:nvGraphicFramePr>
        <p:xfrm>
          <a:off x="12681633" y="2564487"/>
          <a:ext cx="2294899" cy="480590"/>
        </p:xfrm>
        <a:graphic>
          <a:graphicData uri="http://schemas.openxmlformats.org/drawingml/2006/table">
            <a:tbl>
              <a:tblPr>
                <a:tableStyleId>{2D5ABB26-0587-4C30-8999-92F81FD0307C}</a:tableStyleId>
              </a:tblPr>
              <a:tblGrid>
                <a:gridCol w="2294899">
                  <a:extLst>
                    <a:ext uri="{9D8B030D-6E8A-4147-A177-3AD203B41FA5}">
                      <a16:colId xmlns:a16="http://schemas.microsoft.com/office/drawing/2014/main" val="3018278592"/>
                    </a:ext>
                  </a:extLst>
                </a:gridCol>
              </a:tblGrid>
              <a:tr h="18083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plannen en analyseren</a:t>
                      </a:r>
                      <a:endParaRPr kumimoji="0" lang="nl-NL" sz="700" b="0" i="0" u="none" strike="sngStrike" kern="1200" cap="none" spc="0" normalizeH="0" baseline="0">
                        <a:ln>
                          <a:noFill/>
                        </a:ln>
                        <a:solidFill>
                          <a:srgbClr val="FF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Impact van (geplande) onderbrekingen bepalen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Bedieningsplannen opstellen</a:t>
                      </a:r>
                    </a:p>
                  </a:txBody>
                  <a:tcPr marL="68580" marR="68580" marT="21600" marB="21600"/>
                </a:tc>
                <a:extLst>
                  <a:ext uri="{0D108BD9-81ED-4DB2-BD59-A6C34878D82A}">
                    <a16:rowId xmlns:a16="http://schemas.microsoft.com/office/drawing/2014/main" val="4199792913"/>
                  </a:ext>
                </a:extLst>
              </a:tr>
            </a:tbl>
          </a:graphicData>
        </a:graphic>
      </p:graphicFrame>
      <p:graphicFrame>
        <p:nvGraphicFramePr>
          <p:cNvPr id="24" name="Tabel 3">
            <a:extLst>
              <a:ext uri="{FF2B5EF4-FFF2-40B4-BE49-F238E27FC236}">
                <a16:creationId xmlns:a16="http://schemas.microsoft.com/office/drawing/2014/main" id="{531547D7-9D01-4CFE-8279-A2D007C2CCC5}"/>
              </a:ext>
            </a:extLst>
          </p:cNvPr>
          <p:cNvGraphicFramePr>
            <a:graphicFrameLocks noGrp="1"/>
          </p:cNvGraphicFramePr>
          <p:nvPr>
            <p:extLst>
              <p:ext uri="{D42A27DB-BD31-4B8C-83A1-F6EECF244321}">
                <p14:modId xmlns:p14="http://schemas.microsoft.com/office/powerpoint/2010/main" val="3229258093"/>
              </p:ext>
            </p:extLst>
          </p:nvPr>
        </p:nvGraphicFramePr>
        <p:xfrm>
          <a:off x="12676361" y="454283"/>
          <a:ext cx="2221015" cy="864844"/>
        </p:xfrm>
        <a:graphic>
          <a:graphicData uri="http://schemas.openxmlformats.org/drawingml/2006/table">
            <a:tbl>
              <a:tblPr>
                <a:tableStyleId>{2D5ABB26-0587-4C30-8999-92F81FD0307C}</a:tableStyleId>
              </a:tblPr>
              <a:tblGrid>
                <a:gridCol w="2221015">
                  <a:extLst>
                    <a:ext uri="{9D8B030D-6E8A-4147-A177-3AD203B41FA5}">
                      <a16:colId xmlns:a16="http://schemas.microsoft.com/office/drawing/2014/main" val="4109487623"/>
                    </a:ext>
                  </a:extLst>
                </a:gridCol>
              </a:tblGrid>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Energietransport bewaken</a:t>
                      </a:r>
                    </a:p>
                  </a:txBody>
                  <a:tcPr marL="68580" marR="68580" marT="21600" marB="21600"/>
                </a:tc>
                <a:extLst>
                  <a:ext uri="{0D108BD9-81ED-4DB2-BD59-A6C34878D82A}">
                    <a16:rowId xmlns:a16="http://schemas.microsoft.com/office/drawing/2014/main" val="362379398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van netcomponenten bewaken</a:t>
                      </a:r>
                    </a:p>
                  </a:txBody>
                  <a:tcPr marL="68580" marR="68580" marT="21600" marB="21600"/>
                </a:tc>
                <a:extLst>
                  <a:ext uri="{0D108BD9-81ED-4DB2-BD59-A6C34878D82A}">
                    <a16:rowId xmlns:a16="http://schemas.microsoft.com/office/drawing/2014/main" val="3523326302"/>
                  </a:ext>
                </a:extLst>
              </a:tr>
              <a:tr h="146070">
                <a:tc>
                  <a:txBody>
                    <a:bodyPr/>
                    <a:lstStyle/>
                    <a:p>
                      <a:pPr marL="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..3. Energietransport besturen</a:t>
                      </a:r>
                    </a:p>
                  </a:txBody>
                  <a:tcPr marL="68580" marR="68580" marT="21600" marB="21600"/>
                </a:tc>
                <a:extLst>
                  <a:ext uri="{0D108BD9-81ED-4DB2-BD59-A6C34878D82A}">
                    <a16:rowId xmlns:a16="http://schemas.microsoft.com/office/drawing/2014/main" val="1625242384"/>
                  </a:ext>
                </a:extLst>
              </a:tr>
              <a:tr h="158644">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..4. Energienetten bedienen op afstand</a:t>
                      </a:r>
                    </a:p>
                  </a:txBody>
                  <a:tcPr marL="68580" marR="68580" marT="21600" marB="21600"/>
                </a:tc>
                <a:extLst>
                  <a:ext uri="{0D108BD9-81ED-4DB2-BD59-A6C34878D82A}">
                    <a16:rowId xmlns:a16="http://schemas.microsoft.com/office/drawing/2014/main" val="3100095967"/>
                  </a:ext>
                </a:extLst>
              </a:tr>
              <a:tr h="24894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Energienetten opnemen in de besturing van energietransport</a:t>
                      </a:r>
                    </a:p>
                  </a:txBody>
                  <a:tcPr marL="68580" marR="68580" marT="21600" marB="21600"/>
                </a:tc>
                <a:extLst>
                  <a:ext uri="{0D108BD9-81ED-4DB2-BD59-A6C34878D82A}">
                    <a16:rowId xmlns:a16="http://schemas.microsoft.com/office/drawing/2014/main" val="4247406757"/>
                  </a:ext>
                </a:extLst>
              </a:tr>
            </a:tbl>
          </a:graphicData>
        </a:graphic>
      </p:graphicFrame>
      <p:sp>
        <p:nvSpPr>
          <p:cNvPr id="25" name="Afgeronde rechthoek 11">
            <a:extLst>
              <a:ext uri="{FF2B5EF4-FFF2-40B4-BE49-F238E27FC236}">
                <a16:creationId xmlns:a16="http://schemas.microsoft.com/office/drawing/2014/main" id="{008DB169-1756-4765-B054-B2CC72910D54}"/>
              </a:ext>
            </a:extLst>
          </p:cNvPr>
          <p:cNvSpPr/>
          <p:nvPr/>
        </p:nvSpPr>
        <p:spPr>
          <a:xfrm>
            <a:off x="14935571" y="4316624"/>
            <a:ext cx="2344822" cy="118204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C.3.3. Energienet richtlijnen en -patronen vaststellen</a:t>
            </a:r>
          </a:p>
        </p:txBody>
      </p:sp>
      <p:sp>
        <p:nvSpPr>
          <p:cNvPr id="31" name="Afgeronde rechthoek 11">
            <a:extLst>
              <a:ext uri="{FF2B5EF4-FFF2-40B4-BE49-F238E27FC236}">
                <a16:creationId xmlns:a16="http://schemas.microsoft.com/office/drawing/2014/main" id="{5BD2501F-7619-47F5-AA09-4A9252070195}"/>
              </a:ext>
            </a:extLst>
          </p:cNvPr>
          <p:cNvSpPr/>
          <p:nvPr/>
        </p:nvSpPr>
        <p:spPr>
          <a:xfrm>
            <a:off x="14935571" y="2622474"/>
            <a:ext cx="2344823" cy="1656973"/>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C.3.2. Energienetten </a:t>
            </a:r>
            <a:r>
              <a:rPr lang="nl-NL" sz="750" b="1" kern="0" err="1">
                <a:solidFill>
                  <a:srgbClr val="080808"/>
                </a:solidFill>
                <a:latin typeface="Microsoft JhengHei Light"/>
              </a:rPr>
              <a:t>instandhouden</a:t>
            </a:r>
            <a:endParaRPr lang="nl-NL" sz="750" b="1" kern="0">
              <a:solidFill>
                <a:srgbClr val="080808"/>
              </a:solidFill>
              <a:latin typeface="Microsoft JhengHei Light"/>
            </a:endParaRPr>
          </a:p>
        </p:txBody>
      </p:sp>
      <p:sp>
        <p:nvSpPr>
          <p:cNvPr id="67" name="Afgeronde rechthoek 11">
            <a:extLst>
              <a:ext uri="{FF2B5EF4-FFF2-40B4-BE49-F238E27FC236}">
                <a16:creationId xmlns:a16="http://schemas.microsoft.com/office/drawing/2014/main" id="{51D3183E-87BB-4BD2-A363-1B181B6F7065}"/>
              </a:ext>
            </a:extLst>
          </p:cNvPr>
          <p:cNvSpPr/>
          <p:nvPr/>
        </p:nvSpPr>
        <p:spPr>
          <a:xfrm>
            <a:off x="14935571" y="273945"/>
            <a:ext cx="2344823" cy="2306700"/>
          </a:xfrm>
          <a:prstGeom prst="roundRect">
            <a:avLst>
              <a:gd name="adj" fmla="val 2148"/>
            </a:avLst>
          </a:prstGeom>
          <a:solidFill>
            <a:srgbClr val="FF7C80"/>
          </a:solidFill>
          <a:ln w="3175" cap="flat" cmpd="sng" algn="ctr">
            <a:solidFill>
              <a:srgbClr val="C000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C.3.1. Energienetten uitbreiden, vervangen, en vernieuwen</a:t>
            </a:r>
          </a:p>
        </p:txBody>
      </p:sp>
      <p:graphicFrame>
        <p:nvGraphicFramePr>
          <p:cNvPr id="69" name="Tabel 3">
            <a:extLst>
              <a:ext uri="{FF2B5EF4-FFF2-40B4-BE49-F238E27FC236}">
                <a16:creationId xmlns:a16="http://schemas.microsoft.com/office/drawing/2014/main" id="{717086AD-750D-4399-A1AF-66423EDEE37C}"/>
              </a:ext>
            </a:extLst>
          </p:cNvPr>
          <p:cNvGraphicFramePr>
            <a:graphicFrameLocks noGrp="1"/>
          </p:cNvGraphicFramePr>
          <p:nvPr/>
        </p:nvGraphicFramePr>
        <p:xfrm>
          <a:off x="14924596" y="4483182"/>
          <a:ext cx="2337641" cy="1155840"/>
        </p:xfrm>
        <a:graphic>
          <a:graphicData uri="http://schemas.openxmlformats.org/drawingml/2006/table">
            <a:tbl>
              <a:tblPr>
                <a:tableStyleId>{2D5ABB26-0587-4C30-8999-92F81FD0307C}</a:tableStyleId>
              </a:tblPr>
              <a:tblGrid>
                <a:gridCol w="2337641">
                  <a:extLst>
                    <a:ext uri="{9D8B030D-6E8A-4147-A177-3AD203B41FA5}">
                      <a16:colId xmlns:a16="http://schemas.microsoft.com/office/drawing/2014/main" val="3018278592"/>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Visie op energienetten ontwikkelen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Strategische risico’s op energienetten vaststellen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Strategie op energienetten ontwikkelen</a:t>
                      </a:r>
                    </a:p>
                  </a:txBody>
                  <a:tcPr marL="68580" marR="68580" marT="21600" marB="21600"/>
                </a:tc>
                <a:extLst>
                  <a:ext uri="{0D108BD9-81ED-4DB2-BD59-A6C34878D82A}">
                    <a16:rowId xmlns:a16="http://schemas.microsoft.com/office/drawing/2014/main" val="1625242384"/>
                  </a:ext>
                </a:extLst>
              </a:tr>
              <a:tr h="24894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Beleid en standaardisatie van energienetten opstellen en onderhouden</a:t>
                      </a:r>
                    </a:p>
                  </a:txBody>
                  <a:tcPr marL="68580" marR="68580" marT="21600" marB="21600"/>
                </a:tc>
                <a:extLst>
                  <a:ext uri="{0D108BD9-81ED-4DB2-BD59-A6C34878D82A}">
                    <a16:rowId xmlns:a16="http://schemas.microsoft.com/office/drawing/2014/main" val="310009596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Netcomponenten ontwikkelen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Externe regelgeving in richtlijnen vertalen</a:t>
                      </a:r>
                    </a:p>
                  </a:txBody>
                  <a:tcPr marL="68580" marR="68580" marT="21600" marB="21600"/>
                </a:tc>
                <a:extLst>
                  <a:ext uri="{0D108BD9-81ED-4DB2-BD59-A6C34878D82A}">
                    <a16:rowId xmlns:a16="http://schemas.microsoft.com/office/drawing/2014/main" val="1407002118"/>
                  </a:ext>
                </a:extLst>
              </a:tr>
              <a:tr h="146070">
                <a:tc>
                  <a:txBody>
                    <a:bodyPr/>
                    <a:lstStyle/>
                    <a:p>
                      <a:pPr algn="l" fontAlgn="b"/>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0" marR="0" marT="21600" marB="21600" anchor="b"/>
                </a:tc>
                <a:extLst>
                  <a:ext uri="{0D108BD9-81ED-4DB2-BD59-A6C34878D82A}">
                    <a16:rowId xmlns:a16="http://schemas.microsoft.com/office/drawing/2014/main" val="1943951726"/>
                  </a:ext>
                </a:extLst>
              </a:tr>
            </a:tbl>
          </a:graphicData>
        </a:graphic>
      </p:graphicFrame>
      <p:graphicFrame>
        <p:nvGraphicFramePr>
          <p:cNvPr id="71" name="Tabel 3">
            <a:extLst>
              <a:ext uri="{FF2B5EF4-FFF2-40B4-BE49-F238E27FC236}">
                <a16:creationId xmlns:a16="http://schemas.microsoft.com/office/drawing/2014/main" id="{441C155D-8676-4A7C-8F27-A3E604E7CBC2}"/>
              </a:ext>
            </a:extLst>
          </p:cNvPr>
          <p:cNvGraphicFramePr>
            <a:graphicFrameLocks noGrp="1"/>
          </p:cNvGraphicFramePr>
          <p:nvPr>
            <p:extLst>
              <p:ext uri="{D42A27DB-BD31-4B8C-83A1-F6EECF244321}">
                <p14:modId xmlns:p14="http://schemas.microsoft.com/office/powerpoint/2010/main" val="1422226043"/>
              </p:ext>
            </p:extLst>
          </p:nvPr>
        </p:nvGraphicFramePr>
        <p:xfrm>
          <a:off x="14887299" y="2788379"/>
          <a:ext cx="2445559" cy="1625760"/>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1870407470"/>
                    </a:ext>
                  </a:extLst>
                </a:gridCol>
              </a:tblGrid>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..1. Net(componenten)toestand inventariseren en analyseren</a:t>
                      </a:r>
                    </a:p>
                  </a:txBody>
                  <a:tcPr marL="68580" marR="68580" marT="21600" marB="21600"/>
                </a:tc>
                <a:extLst>
                  <a:ext uri="{0D108BD9-81ED-4DB2-BD59-A6C34878D82A}">
                    <a16:rowId xmlns:a16="http://schemas.microsoft.com/office/drawing/2014/main" val="362379398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Netrisico’s op kwaliteit bepalen en waarderen</a:t>
                      </a:r>
                    </a:p>
                  </a:txBody>
                  <a:tcPr marL="68580" marR="68580" marT="21600" marB="21600"/>
                </a:tc>
                <a:extLst>
                  <a:ext uri="{0D108BD9-81ED-4DB2-BD59-A6C34878D82A}">
                    <a16:rowId xmlns:a16="http://schemas.microsoft.com/office/drawing/2014/main" val="2322928640"/>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..3. Alternatieven voor mitigatie kwaliteitsrisico analyseren en mitigerende maatregelen bepalen</a:t>
                      </a:r>
                    </a:p>
                  </a:txBody>
                  <a:tcPr marL="68580" marR="68580" marT="21600" marB="21600"/>
                </a:tc>
                <a:extLst>
                  <a:ext uri="{0D108BD9-81ED-4DB2-BD59-A6C34878D82A}">
                    <a16:rowId xmlns:a16="http://schemas.microsoft.com/office/drawing/2014/main" val="3523326302"/>
                  </a:ext>
                </a:extLst>
              </a:tr>
              <a:tr h="248940">
                <a:tc>
                  <a:txBody>
                    <a:bodyPr/>
                    <a:lstStyle/>
                    <a:p>
                      <a:pPr marL="177800" indent="-177800"/>
                      <a:r>
                        <a:rPr kumimoji="0" lang="nl-NL" sz="700" b="0" i="0" u="none" strike="noStrike" kern="1200" cap="none" spc="0" normalizeH="0" baseline="0">
                          <a:ln>
                            <a:noFill/>
                          </a:ln>
                          <a:solidFill>
                            <a:srgbClr val="000000"/>
                          </a:solidFill>
                          <a:effectLst/>
                          <a:uLnTx/>
                          <a:uFillTx/>
                          <a:latin typeface="Microsoft JhengHei Light"/>
                          <a:ea typeface="+mn-ea"/>
                          <a:cs typeface="+mn-cs"/>
                        </a:rPr>
                        <a:t>..4. (Meer)jarenplanning voor onderhoud en inspecties bepalen</a:t>
                      </a:r>
                    </a:p>
                  </a:txBody>
                  <a:tcPr marL="68580" marR="68580" marT="21600" marB="21600"/>
                </a:tc>
                <a:extLst>
                  <a:ext uri="{0D108BD9-81ED-4DB2-BD59-A6C34878D82A}">
                    <a16:rowId xmlns:a16="http://schemas.microsoft.com/office/drawing/2014/main" val="3100095967"/>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..5. Opdracht voor uitvoering van onderhoud en inspectie verstrekken en bewaken</a:t>
                      </a:r>
                    </a:p>
                  </a:txBody>
                  <a:tcPr marL="68580" marR="68580" marT="21600" marB="21600"/>
                </a:tc>
                <a:extLst>
                  <a:ext uri="{0D108BD9-81ED-4DB2-BD59-A6C34878D82A}">
                    <a16:rowId xmlns:a16="http://schemas.microsoft.com/office/drawing/2014/main" val="4247406757"/>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..6. Storingen onderzoeken</a:t>
                      </a:r>
                    </a:p>
                  </a:txBody>
                  <a:tcPr marL="68580" marR="68580" marT="21600" marB="21600"/>
                </a:tc>
                <a:extLst>
                  <a:ext uri="{0D108BD9-81ED-4DB2-BD59-A6C34878D82A}">
                    <a16:rowId xmlns:a16="http://schemas.microsoft.com/office/drawing/2014/main" val="2571958378"/>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..7. Graafschade voorkomen</a:t>
                      </a:r>
                    </a:p>
                  </a:txBody>
                  <a:tcPr marL="68580" marR="68580" marT="21600" marB="21600"/>
                </a:tc>
                <a:extLst>
                  <a:ext uri="{0D108BD9-81ED-4DB2-BD59-A6C34878D82A}">
                    <a16:rowId xmlns:a16="http://schemas.microsoft.com/office/drawing/2014/main" val="2822829673"/>
                  </a:ext>
                </a:extLst>
              </a:tr>
              <a:tr h="14607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60441960"/>
                  </a:ext>
                </a:extLst>
              </a:tr>
            </a:tbl>
          </a:graphicData>
        </a:graphic>
      </p:graphicFrame>
      <p:graphicFrame>
        <p:nvGraphicFramePr>
          <p:cNvPr id="73" name="Tabel 3">
            <a:extLst>
              <a:ext uri="{FF2B5EF4-FFF2-40B4-BE49-F238E27FC236}">
                <a16:creationId xmlns:a16="http://schemas.microsoft.com/office/drawing/2014/main" id="{6F3BD293-6937-47CA-88B1-31152D7E49B9}"/>
              </a:ext>
            </a:extLst>
          </p:cNvPr>
          <p:cNvGraphicFramePr>
            <a:graphicFrameLocks noGrp="1"/>
          </p:cNvGraphicFramePr>
          <p:nvPr>
            <p:extLst>
              <p:ext uri="{D42A27DB-BD31-4B8C-83A1-F6EECF244321}">
                <p14:modId xmlns:p14="http://schemas.microsoft.com/office/powerpoint/2010/main" val="1434283747"/>
              </p:ext>
            </p:extLst>
          </p:nvPr>
        </p:nvGraphicFramePr>
        <p:xfrm>
          <a:off x="14887066" y="552622"/>
          <a:ext cx="2445559" cy="2157283"/>
        </p:xfrm>
        <a:graphic>
          <a:graphicData uri="http://schemas.openxmlformats.org/drawingml/2006/table">
            <a:tbl>
              <a:tblPr>
                <a:tableStyleId>{2D5ABB26-0587-4C30-8999-92F81FD0307C}</a:tableStyleId>
              </a:tblPr>
              <a:tblGrid>
                <a:gridCol w="2445559">
                  <a:extLst>
                    <a:ext uri="{9D8B030D-6E8A-4147-A177-3AD203B41FA5}">
                      <a16:colId xmlns:a16="http://schemas.microsoft.com/office/drawing/2014/main" val="4109487623"/>
                    </a:ext>
                  </a:extLst>
                </a:gridCol>
              </a:tblGrid>
              <a:tr h="255043">
                <a:tc>
                  <a:txBody>
                    <a:bodyPr/>
                    <a:lstStyle/>
                    <a:p>
                      <a:pPr marL="177800" indent="-177800" algn="l" defTabSz="914400" rtl="0" eaLnBrk="1" latinLnBrk="0" hangingPunct="1"/>
                      <a:r>
                        <a:rPr kumimoji="0" lang="nl-NL" sz="700" b="0" i="0" u="none" strike="noStrike" kern="1200" cap="none" spc="0" normalizeH="0" baseline="0">
                          <a:ln>
                            <a:noFill/>
                          </a:ln>
                          <a:solidFill>
                            <a:srgbClr val="080808"/>
                          </a:solidFill>
                          <a:effectLst/>
                          <a:uLnTx/>
                          <a:uFillTx/>
                          <a:latin typeface="Microsoft JhengHei Light"/>
                          <a:ea typeface="+mn-ea"/>
                          <a:cs typeface="+mn-cs"/>
                        </a:rPr>
                        <a:t>..1. (Veranderde) behoefte aan capaciteit en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functionaliteit inventariseren en analyseren/simuleren </a:t>
                      </a:r>
                    </a:p>
                  </a:txBody>
                  <a:tcPr marL="68580" marR="0" marT="21600" marB="21600"/>
                </a:tc>
                <a:extLst>
                  <a:ext uri="{0D108BD9-81ED-4DB2-BD59-A6C34878D82A}">
                    <a16:rowId xmlns:a16="http://schemas.microsoft.com/office/drawing/2014/main" val="3623793983"/>
                  </a:ext>
                </a:extLst>
              </a:tr>
              <a:tr h="24894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Netrisico’s op capaciteit en/of functionaliteit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bepalen en waarderen</a:t>
                      </a:r>
                    </a:p>
                  </a:txBody>
                  <a:tcPr marL="68580" marR="0" marT="21600" marB="21600"/>
                </a:tc>
                <a:extLst>
                  <a:ext uri="{0D108BD9-81ED-4DB2-BD59-A6C34878D82A}">
                    <a16:rowId xmlns:a16="http://schemas.microsoft.com/office/drawing/2014/main" val="3523326302"/>
                  </a:ext>
                </a:extLst>
              </a:tr>
              <a:tr h="248940">
                <a:tc>
                  <a:txBody>
                    <a:bodyPr/>
                    <a:lstStyle/>
                    <a:p>
                      <a:pPr marL="177800" indent="-177800" algn="l" defTabSz="914400" rtl="0" eaLnBrk="1" latinLnBrk="0" hangingPunct="1"/>
                      <a:r>
                        <a:rPr kumimoji="0" lang="nl-NL" sz="700" b="0" i="0" u="none" strike="noStrike" kern="1200" cap="none" spc="0" normalizeH="0" baseline="0">
                          <a:ln>
                            <a:noFill/>
                          </a:ln>
                          <a:solidFill>
                            <a:srgbClr val="7030A0"/>
                          </a:solidFill>
                          <a:effectLst/>
                          <a:uLnTx/>
                          <a:uFillTx/>
                          <a:latin typeface="Microsoft JhengHei Light"/>
                          <a:ea typeface="+mn-ea"/>
                          <a:cs typeface="+mn-cs"/>
                        </a:rPr>
                        <a:t>..3. </a:t>
                      </a:r>
                      <a:r>
                        <a:rPr kumimoji="0" lang="nl-NL" sz="700" b="0" i="0" u="none" strike="noStrike" kern="1200" cap="none" spc="0" normalizeH="0" baseline="0">
                          <a:ln>
                            <a:noFill/>
                          </a:ln>
                          <a:solidFill>
                            <a:srgbClr val="080808"/>
                          </a:solidFill>
                          <a:effectLst/>
                          <a:uLnTx/>
                          <a:uFillTx/>
                          <a:latin typeface="Microsoft JhengHei Light"/>
                          <a:ea typeface="+mn-ea"/>
                          <a:cs typeface="+mn-cs"/>
                        </a:rPr>
                        <a:t>Alternatieven voor mitigatie risico op capaciteit </a:t>
                      </a:r>
                      <a:br>
                        <a:rPr kumimoji="0" lang="nl-NL" sz="700" b="0" i="0" u="none" strike="noStrike" kern="1200" cap="none" spc="0" normalizeH="0" baseline="0">
                          <a:ln>
                            <a:noFill/>
                          </a:ln>
                          <a:solidFill>
                            <a:srgbClr val="080808"/>
                          </a:solidFill>
                          <a:effectLst/>
                          <a:uLnTx/>
                          <a:uFillTx/>
                          <a:latin typeface="Microsoft JhengHei Light"/>
                          <a:ea typeface="+mn-ea"/>
                          <a:cs typeface="+mn-cs"/>
                        </a:rPr>
                      </a:br>
                      <a:r>
                        <a:rPr kumimoji="0" lang="nl-NL" sz="700" b="0" i="0" u="none" strike="noStrike" kern="1200" cap="none" spc="0" normalizeH="0" baseline="0">
                          <a:ln>
                            <a:noFill/>
                          </a:ln>
                          <a:solidFill>
                            <a:srgbClr val="080808"/>
                          </a:solidFill>
                          <a:effectLst/>
                          <a:uLnTx/>
                          <a:uFillTx/>
                          <a:latin typeface="Microsoft JhengHei Light"/>
                          <a:ea typeface="+mn-ea"/>
                          <a:cs typeface="+mn-cs"/>
                        </a:rPr>
                        <a:t>en/of functionaliteit analyseren en mitigerende maatregelen bepalen</a:t>
                      </a:r>
                    </a:p>
                  </a:txBody>
                  <a:tcPr marL="68580" marR="0" marT="21600" marB="21600"/>
                </a:tc>
                <a:extLst>
                  <a:ext uri="{0D108BD9-81ED-4DB2-BD59-A6C34878D82A}">
                    <a16:rowId xmlns:a16="http://schemas.microsoft.com/office/drawing/2014/main" val="1625242384"/>
                  </a:ext>
                </a:extLst>
              </a:tr>
              <a:tr h="250777">
                <a:tc>
                  <a:txBody>
                    <a:bodyPr/>
                    <a:lstStyle/>
                    <a:p>
                      <a:pPr marL="177800" indent="-177800"/>
                      <a:r>
                        <a:rPr kumimoji="0" lang="nl-NL" sz="700" b="0" i="0" u="none" strike="noStrike" kern="1200" cap="none" spc="0" normalizeH="0" baseline="0">
                          <a:ln>
                            <a:noFill/>
                          </a:ln>
                          <a:solidFill>
                            <a:srgbClr val="080808"/>
                          </a:solidFill>
                          <a:effectLst/>
                          <a:uLnTx/>
                          <a:uFillTx/>
                          <a:latin typeface="Microsoft JhengHei Light"/>
                          <a:ea typeface="+mn-ea"/>
                          <a:cs typeface="+mn-cs"/>
                        </a:rPr>
                        <a:t>..4. (</a:t>
                      </a:r>
                      <a:r>
                        <a:rPr kumimoji="0" lang="nl-NL" sz="700" b="0" i="0" u="none" strike="noStrike" kern="1200" cap="none" spc="0" normalizeH="0" baseline="0" err="1">
                          <a:ln>
                            <a:noFill/>
                          </a:ln>
                          <a:solidFill>
                            <a:srgbClr val="080808"/>
                          </a:solidFill>
                          <a:effectLst/>
                          <a:uLnTx/>
                          <a:uFillTx/>
                          <a:latin typeface="Microsoft JhengHei Light"/>
                          <a:ea typeface="+mn-ea"/>
                          <a:cs typeface="+mn-cs"/>
                        </a:rPr>
                        <a:t>Meerjaren</a:t>
                      </a:r>
                      <a:r>
                        <a:rPr kumimoji="0" lang="nl-NL" sz="700" b="0" i="0" u="none" strike="noStrike" kern="1200" cap="none" spc="0" normalizeH="0" baseline="0">
                          <a:ln>
                            <a:noFill/>
                          </a:ln>
                          <a:solidFill>
                            <a:srgbClr val="080808"/>
                          </a:solidFill>
                          <a:effectLst/>
                          <a:uLnTx/>
                          <a:uFillTx/>
                          <a:latin typeface="Microsoft JhengHei Light"/>
                          <a:ea typeface="+mn-ea"/>
                          <a:cs typeface="+mn-cs"/>
                        </a:rPr>
                        <a:t>)planning voor maatregelen op capaciteit en/of functionaliteit opstellen</a:t>
                      </a:r>
                    </a:p>
                  </a:txBody>
                  <a:tcPr marL="68580" marR="0" marT="21600" marB="21600"/>
                </a:tc>
                <a:extLst>
                  <a:ext uri="{0D108BD9-81ED-4DB2-BD59-A6C34878D82A}">
                    <a16:rowId xmlns:a16="http://schemas.microsoft.com/office/drawing/2014/main" val="4247406757"/>
                  </a:ext>
                </a:extLst>
              </a:tr>
              <a:tr h="158592">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..5. Programma van eisen/functioneel ontwerp opstellen</a:t>
                      </a:r>
                    </a:p>
                  </a:txBody>
                  <a:tcPr marL="68580" marR="0" marT="21600" marB="21600"/>
                </a:tc>
                <a:extLst>
                  <a:ext uri="{0D108BD9-81ED-4DB2-BD59-A6C34878D82A}">
                    <a16:rowId xmlns:a16="http://schemas.microsoft.com/office/drawing/2014/main" val="2140771595"/>
                  </a:ext>
                </a:extLst>
              </a:tr>
              <a:tr h="162815">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..6. Omgevingsanalyses verrichten</a:t>
                      </a:r>
                    </a:p>
                  </a:txBody>
                  <a:tcPr marL="68580" marR="0" marT="21600" marB="21600"/>
                </a:tc>
                <a:extLst>
                  <a:ext uri="{0D108BD9-81ED-4DB2-BD59-A6C34878D82A}">
                    <a16:rowId xmlns:a16="http://schemas.microsoft.com/office/drawing/2014/main" val="2787369777"/>
                  </a:ext>
                </a:extLst>
              </a:tr>
              <a:tr h="152400">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80808"/>
                          </a:solidFill>
                          <a:effectLst/>
                          <a:uLnTx/>
                          <a:uFillTx/>
                          <a:latin typeface="Microsoft JhengHei Light"/>
                          <a:ea typeface="+mn-ea"/>
                          <a:cs typeface="+mn-cs"/>
                        </a:rPr>
                        <a:t>..7. Tracévergunningen verkrijgen/zakelijk recht vestigen</a:t>
                      </a:r>
                    </a:p>
                  </a:txBody>
                  <a:tcPr marL="68580" marR="0" marT="21600" marB="21600"/>
                </a:tc>
                <a:extLst>
                  <a:ext uri="{0D108BD9-81ED-4DB2-BD59-A6C34878D82A}">
                    <a16:rowId xmlns:a16="http://schemas.microsoft.com/office/drawing/2014/main" val="3528453171"/>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..8. Opdracht voor uitvoeren van netaanpassing verstrekken en bewaken</a:t>
                      </a:r>
                    </a:p>
                  </a:txBody>
                  <a:tcPr marL="68580" marR="0" marT="21600" marB="21600"/>
                </a:tc>
                <a:extLst>
                  <a:ext uri="{0D108BD9-81ED-4DB2-BD59-A6C34878D82A}">
                    <a16:rowId xmlns:a16="http://schemas.microsoft.com/office/drawing/2014/main" val="1943951726"/>
                  </a:ext>
                </a:extLst>
              </a:tr>
              <a:tr h="275278">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80808"/>
                          </a:solidFill>
                          <a:effectLst/>
                          <a:uLnTx/>
                          <a:uFillTx/>
                          <a:latin typeface="Microsoft JhengHei Light"/>
                          <a:ea typeface="+mn-ea"/>
                          <a:cs typeface="+mn-cs"/>
                        </a:rPr>
                        <a:t>..9. Netcomponent in levenscyclusbeheer opnemen</a:t>
                      </a:r>
                    </a:p>
                  </a:txBody>
                  <a:tcPr marL="68580" marR="0" marT="21600" marB="21600"/>
                </a:tc>
                <a:extLst>
                  <a:ext uri="{0D108BD9-81ED-4DB2-BD59-A6C34878D82A}">
                    <a16:rowId xmlns:a16="http://schemas.microsoft.com/office/drawing/2014/main" val="2109809640"/>
                  </a:ext>
                </a:extLst>
              </a:tr>
            </a:tbl>
          </a:graphicData>
        </a:graphic>
      </p:graphicFrame>
      <p:sp>
        <p:nvSpPr>
          <p:cNvPr id="89" name="Afgeronde rechthoek 16">
            <a:extLst>
              <a:ext uri="{FF2B5EF4-FFF2-40B4-BE49-F238E27FC236}">
                <a16:creationId xmlns:a16="http://schemas.microsoft.com/office/drawing/2014/main" id="{F4A12FAC-8850-45DD-B06C-CE4FA72B7A29}"/>
              </a:ext>
            </a:extLst>
          </p:cNvPr>
          <p:cNvSpPr/>
          <p:nvPr/>
        </p:nvSpPr>
        <p:spPr>
          <a:xfrm>
            <a:off x="17303306" y="1720162"/>
            <a:ext cx="2213538" cy="1755998"/>
          </a:xfrm>
          <a:prstGeom prst="roundRect">
            <a:avLst>
              <a:gd name="adj" fmla="val 3691"/>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a:solidFill>
                  <a:srgbClr val="080808"/>
                </a:solidFill>
                <a:latin typeface="Microsoft JhengHei Light"/>
              </a:rPr>
              <a:t>C.5.3. Werkzaamheden uitvoeren</a:t>
            </a:r>
          </a:p>
        </p:txBody>
      </p:sp>
      <p:sp>
        <p:nvSpPr>
          <p:cNvPr id="91" name="Afgeronde rechthoek 11">
            <a:extLst>
              <a:ext uri="{FF2B5EF4-FFF2-40B4-BE49-F238E27FC236}">
                <a16:creationId xmlns:a16="http://schemas.microsoft.com/office/drawing/2014/main" id="{CEF34795-C2E3-4221-A5EE-544ACE71B558}"/>
              </a:ext>
            </a:extLst>
          </p:cNvPr>
          <p:cNvSpPr/>
          <p:nvPr/>
        </p:nvSpPr>
        <p:spPr>
          <a:xfrm>
            <a:off x="17303306" y="278370"/>
            <a:ext cx="2199935" cy="550231"/>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C.5.1. Werkzaamheden-portfolio opstellen en onderhouden</a:t>
            </a:r>
          </a:p>
        </p:txBody>
      </p:sp>
      <p:sp>
        <p:nvSpPr>
          <p:cNvPr id="93" name="Afgeronde rechthoek 12">
            <a:extLst>
              <a:ext uri="{FF2B5EF4-FFF2-40B4-BE49-F238E27FC236}">
                <a16:creationId xmlns:a16="http://schemas.microsoft.com/office/drawing/2014/main" id="{14882FA8-9F56-47AE-9CDF-586B6650A423}"/>
              </a:ext>
            </a:extLst>
          </p:cNvPr>
          <p:cNvSpPr/>
          <p:nvPr/>
        </p:nvSpPr>
        <p:spPr>
          <a:xfrm>
            <a:off x="17303306" y="854289"/>
            <a:ext cx="2213538" cy="842443"/>
          </a:xfrm>
          <a:prstGeom prst="roundRect">
            <a:avLst>
              <a:gd name="adj" fmla="val 4097"/>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80808"/>
                </a:solidFill>
                <a:latin typeface="Microsoft JhengHei Light"/>
              </a:rPr>
              <a:t>C.5.2. Regievoeren over werkzaamheden</a:t>
            </a:r>
          </a:p>
        </p:txBody>
      </p:sp>
      <p:graphicFrame>
        <p:nvGraphicFramePr>
          <p:cNvPr id="97" name="Tabel 3">
            <a:extLst>
              <a:ext uri="{FF2B5EF4-FFF2-40B4-BE49-F238E27FC236}">
                <a16:creationId xmlns:a16="http://schemas.microsoft.com/office/drawing/2014/main" id="{AA4C10A7-7170-4C50-804C-C77D6B9761A0}"/>
              </a:ext>
            </a:extLst>
          </p:cNvPr>
          <p:cNvGraphicFramePr>
            <a:graphicFrameLocks noGrp="1"/>
          </p:cNvGraphicFramePr>
          <p:nvPr>
            <p:extLst>
              <p:ext uri="{D42A27DB-BD31-4B8C-83A1-F6EECF244321}">
                <p14:modId xmlns:p14="http://schemas.microsoft.com/office/powerpoint/2010/main" val="436479902"/>
              </p:ext>
            </p:extLst>
          </p:nvPr>
        </p:nvGraphicFramePr>
        <p:xfrm>
          <a:off x="17289575" y="1897555"/>
          <a:ext cx="2174078" cy="1546860"/>
        </p:xfrm>
        <a:graphic>
          <a:graphicData uri="http://schemas.openxmlformats.org/drawingml/2006/table">
            <a:tbl>
              <a:tblPr>
                <a:tableStyleId>{2D5ABB26-0587-4C30-8999-92F81FD0307C}</a:tableStyleId>
              </a:tblPr>
              <a:tblGrid>
                <a:gridCol w="2174078">
                  <a:extLst>
                    <a:ext uri="{9D8B030D-6E8A-4147-A177-3AD203B41FA5}">
                      <a16:colId xmlns:a16="http://schemas.microsoft.com/office/drawing/2014/main" val="1594262196"/>
                    </a:ext>
                  </a:extLst>
                </a:gridCol>
              </a:tblGrid>
              <a:tr h="27432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Voorlopige en definitieve ontwerpen van energienetten opstellen</a:t>
                      </a:r>
                    </a:p>
                  </a:txBody>
                  <a:tcPr marL="68580" marR="68580" marT="34290" marB="34290"/>
                </a:tc>
                <a:extLst>
                  <a:ext uri="{0D108BD9-81ED-4DB2-BD59-A6C34878D82A}">
                    <a16:rowId xmlns:a16="http://schemas.microsoft.com/office/drawing/2014/main" val="3623793983"/>
                  </a:ext>
                </a:extLst>
              </a:tr>
              <a:tr h="17145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Uitvoering van werkzaamheden voorbereiden</a:t>
                      </a:r>
                    </a:p>
                  </a:txBody>
                  <a:tcPr marL="68580" marR="68580" marT="34290" marB="34290"/>
                </a:tc>
                <a:extLst>
                  <a:ext uri="{0D108BD9-81ED-4DB2-BD59-A6C34878D82A}">
                    <a16:rowId xmlns:a16="http://schemas.microsoft.com/office/drawing/2014/main" val="3523326302"/>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operationeel plannen</a:t>
                      </a:r>
                    </a:p>
                  </a:txBody>
                  <a:tcPr marL="68580" marR="68580" marT="34290" marB="34290"/>
                </a:tc>
                <a:extLst>
                  <a:ext uri="{0D108BD9-81ED-4DB2-BD59-A6C34878D82A}">
                    <a16:rowId xmlns:a16="http://schemas.microsoft.com/office/drawing/2014/main" val="1625242384"/>
                  </a:ext>
                </a:extLst>
              </a:tr>
              <a:tr h="17145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Werkomgevingen veiligstellen</a:t>
                      </a:r>
                    </a:p>
                  </a:txBody>
                  <a:tcPr marL="68580" marR="68580" marT="34290" marB="34290"/>
                </a:tc>
                <a:extLst>
                  <a:ext uri="{0D108BD9-81ED-4DB2-BD59-A6C34878D82A}">
                    <a16:rowId xmlns:a16="http://schemas.microsoft.com/office/drawing/2014/main" val="3100095967"/>
                  </a:ext>
                </a:extLst>
              </a:tr>
              <a:tr h="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Werkzaamheden uitvoeren</a:t>
                      </a:r>
                    </a:p>
                  </a:txBody>
                  <a:tcPr marL="68580" marR="68580" marT="34290" marB="34290"/>
                </a:tc>
                <a:extLst>
                  <a:ext uri="{0D108BD9-81ED-4DB2-BD59-A6C34878D82A}">
                    <a16:rowId xmlns:a16="http://schemas.microsoft.com/office/drawing/2014/main" val="4247406757"/>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..6. Netcomponenten in/uit bedrijf nemen op locatie</a:t>
                      </a:r>
                    </a:p>
                  </a:txBody>
                  <a:tcPr marL="68580" marR="68580" marT="34290" marB="34290"/>
                </a:tc>
                <a:extLst>
                  <a:ext uri="{0D108BD9-81ED-4DB2-BD59-A6C34878D82A}">
                    <a16:rowId xmlns:a16="http://schemas.microsoft.com/office/drawing/2014/main" val="2571958378"/>
                  </a:ext>
                </a:extLst>
              </a:tr>
              <a:tr h="27432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..7. Werkzaamheden en netcomponenten administratief opleveren</a:t>
                      </a:r>
                    </a:p>
                  </a:txBody>
                  <a:tcPr marL="68580" marR="68580" marT="34290" marB="34290"/>
                </a:tc>
                <a:extLst>
                  <a:ext uri="{0D108BD9-81ED-4DB2-BD59-A6C34878D82A}">
                    <a16:rowId xmlns:a16="http://schemas.microsoft.com/office/drawing/2014/main" val="249714797"/>
                  </a:ext>
                </a:extLst>
              </a:tr>
            </a:tbl>
          </a:graphicData>
        </a:graphic>
      </p:graphicFrame>
      <p:graphicFrame>
        <p:nvGraphicFramePr>
          <p:cNvPr id="99" name="Tabel 3">
            <a:extLst>
              <a:ext uri="{FF2B5EF4-FFF2-40B4-BE49-F238E27FC236}">
                <a16:creationId xmlns:a16="http://schemas.microsoft.com/office/drawing/2014/main" id="{C5ED3945-6B94-4491-9E65-125F2DE0A39D}"/>
              </a:ext>
            </a:extLst>
          </p:cNvPr>
          <p:cNvGraphicFramePr>
            <a:graphicFrameLocks noGrp="1"/>
          </p:cNvGraphicFramePr>
          <p:nvPr/>
        </p:nvGraphicFramePr>
        <p:xfrm>
          <a:off x="17264189" y="1058775"/>
          <a:ext cx="2279593" cy="622019"/>
        </p:xfrm>
        <a:graphic>
          <a:graphicData uri="http://schemas.openxmlformats.org/drawingml/2006/table">
            <a:tbl>
              <a:tblPr>
                <a:tableStyleId>{2D5ABB26-0587-4C30-8999-92F81FD0307C}</a:tableStyleId>
              </a:tblPr>
              <a:tblGrid>
                <a:gridCol w="2279593">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Werkzaamheden adviseren aan opdrachtgevers</a:t>
                      </a:r>
                    </a:p>
                  </a:txBody>
                  <a:tcPr marL="68580" marR="68580" marT="21600" marB="21600"/>
                </a:tc>
                <a:extLst>
                  <a:ext uri="{0D108BD9-81ED-4DB2-BD59-A6C34878D82A}">
                    <a16:rowId xmlns:a16="http://schemas.microsoft.com/office/drawing/2014/main" val="3623793983"/>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..2. Opdrachten geven aan uitvoering</a:t>
                      </a:r>
                    </a:p>
                  </a:txBody>
                  <a:tcPr marL="68580" marR="68580" marT="21600" marB="21600"/>
                </a:tc>
                <a:extLst>
                  <a:ext uri="{0D108BD9-81ED-4DB2-BD59-A6C34878D82A}">
                    <a16:rowId xmlns:a16="http://schemas.microsoft.com/office/drawing/2014/main" val="3523326302"/>
                  </a:ext>
                </a:extLst>
              </a:tr>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..3. Werkzaamheden coördineren</a:t>
                      </a:r>
                    </a:p>
                  </a:txBody>
                  <a:tcPr marL="68580" marR="68580" marT="21600" marB="21600"/>
                </a:tc>
                <a:extLst>
                  <a:ext uri="{0D108BD9-81ED-4DB2-BD59-A6C34878D82A}">
                    <a16:rowId xmlns:a16="http://schemas.microsoft.com/office/drawing/2014/main" val="1625242384"/>
                  </a:ext>
                </a:extLst>
              </a:tr>
              <a:tr h="172379">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..4. Werkzaamheden evalueren</a:t>
                      </a:r>
                    </a:p>
                  </a:txBody>
                  <a:tcPr marL="68580" marR="68580" marT="21600" marB="21600"/>
                </a:tc>
                <a:extLst>
                  <a:ext uri="{0D108BD9-81ED-4DB2-BD59-A6C34878D82A}">
                    <a16:rowId xmlns:a16="http://schemas.microsoft.com/office/drawing/2014/main" val="3100095967"/>
                  </a:ext>
                </a:extLst>
              </a:tr>
            </a:tbl>
          </a:graphicData>
        </a:graphic>
      </p:graphicFrame>
      <p:graphicFrame>
        <p:nvGraphicFramePr>
          <p:cNvPr id="101" name="Tabel 3">
            <a:extLst>
              <a:ext uri="{FF2B5EF4-FFF2-40B4-BE49-F238E27FC236}">
                <a16:creationId xmlns:a16="http://schemas.microsoft.com/office/drawing/2014/main" id="{4D958DF5-130C-4ACF-B19A-CB58E55A0081}"/>
              </a:ext>
            </a:extLst>
          </p:cNvPr>
          <p:cNvGraphicFramePr>
            <a:graphicFrameLocks noGrp="1"/>
          </p:cNvGraphicFramePr>
          <p:nvPr/>
        </p:nvGraphicFramePr>
        <p:xfrm>
          <a:off x="17285849" y="536666"/>
          <a:ext cx="2257933" cy="281940"/>
        </p:xfrm>
        <a:graphic>
          <a:graphicData uri="http://schemas.openxmlformats.org/drawingml/2006/table">
            <a:tbl>
              <a:tblPr>
                <a:tableStyleId>{2D5ABB26-0587-4C30-8999-92F81FD0307C}</a:tableStyleId>
              </a:tblPr>
              <a:tblGrid>
                <a:gridCol w="2257933">
                  <a:extLst>
                    <a:ext uri="{9D8B030D-6E8A-4147-A177-3AD203B41FA5}">
                      <a16:colId xmlns:a16="http://schemas.microsoft.com/office/drawing/2014/main" val="4109487623"/>
                    </a:ext>
                  </a:extLst>
                </a:gridCol>
              </a:tblGrid>
              <a:tr h="274320">
                <a:tc>
                  <a:txBody>
                    <a:bodyPr/>
                    <a:lstStyle/>
                    <a:p>
                      <a:pPr marL="177800" indent="-177800"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..1. Portfolio van werkzaamheden opstellen en onderhouden</a:t>
                      </a:r>
                    </a:p>
                  </a:txBody>
                  <a:tcPr marL="68580" marR="68580" marT="34290" marB="34290"/>
                </a:tc>
                <a:extLst>
                  <a:ext uri="{0D108BD9-81ED-4DB2-BD59-A6C34878D82A}">
                    <a16:rowId xmlns:a16="http://schemas.microsoft.com/office/drawing/2014/main" val="3623793983"/>
                  </a:ext>
                </a:extLst>
              </a:tr>
            </a:tbl>
          </a:graphicData>
        </a:graphic>
      </p:graphicFrame>
      <p:sp>
        <p:nvSpPr>
          <p:cNvPr id="103" name="Afgeronde rechthoek 18">
            <a:extLst>
              <a:ext uri="{FF2B5EF4-FFF2-40B4-BE49-F238E27FC236}">
                <a16:creationId xmlns:a16="http://schemas.microsoft.com/office/drawing/2014/main" id="{D9D7CC37-BDBF-4A14-B85C-168E70E5B49D}"/>
              </a:ext>
            </a:extLst>
          </p:cNvPr>
          <p:cNvSpPr/>
          <p:nvPr/>
        </p:nvSpPr>
        <p:spPr>
          <a:xfrm>
            <a:off x="19534048" y="275869"/>
            <a:ext cx="2111244" cy="858308"/>
          </a:xfrm>
          <a:prstGeom prst="roundRect">
            <a:avLst>
              <a:gd name="adj" fmla="val 5918"/>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none" lIns="0" tIns="34290" rIns="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C.6.1. Marktpartijen bedienen en relaties </a:t>
            </a:r>
          </a:p>
          <a:p>
            <a:pPr algn="ctr" defTabSz="767871">
              <a:defRPr/>
            </a:pPr>
            <a:r>
              <a:rPr lang="nl-NL" sz="750" b="1" kern="0">
                <a:solidFill>
                  <a:srgbClr val="080808"/>
                </a:solidFill>
                <a:latin typeface="Microsoft JhengHei Light"/>
              </a:rPr>
              <a:t>onderhouden</a:t>
            </a:r>
            <a:endParaRPr lang="nl-NL" sz="750" b="1" strike="sngStrike" kern="0">
              <a:solidFill>
                <a:srgbClr val="080808"/>
              </a:solidFill>
              <a:latin typeface="Microsoft JhengHei Light"/>
            </a:endParaRPr>
          </a:p>
        </p:txBody>
      </p:sp>
      <p:sp>
        <p:nvSpPr>
          <p:cNvPr id="107" name="Afgeronde rechthoek 18">
            <a:extLst>
              <a:ext uri="{FF2B5EF4-FFF2-40B4-BE49-F238E27FC236}">
                <a16:creationId xmlns:a16="http://schemas.microsoft.com/office/drawing/2014/main" id="{B6F6A372-C214-4295-BD78-8852006568A1}"/>
              </a:ext>
            </a:extLst>
          </p:cNvPr>
          <p:cNvSpPr/>
          <p:nvPr/>
        </p:nvSpPr>
        <p:spPr>
          <a:xfrm>
            <a:off x="19534048" y="1165438"/>
            <a:ext cx="2111244" cy="719145"/>
          </a:xfrm>
          <a:prstGeom prst="roundRect">
            <a:avLst>
              <a:gd name="adj" fmla="val 7112"/>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C.6.2. Marktdata beheren</a:t>
            </a:r>
          </a:p>
        </p:txBody>
      </p:sp>
      <p:sp>
        <p:nvSpPr>
          <p:cNvPr id="109" name="Afgeronde rechthoek 19">
            <a:extLst>
              <a:ext uri="{FF2B5EF4-FFF2-40B4-BE49-F238E27FC236}">
                <a16:creationId xmlns:a16="http://schemas.microsoft.com/office/drawing/2014/main" id="{114D2AF7-5194-4295-98B9-168405BB8DE1}"/>
              </a:ext>
            </a:extLst>
          </p:cNvPr>
          <p:cNvSpPr/>
          <p:nvPr/>
        </p:nvSpPr>
        <p:spPr>
          <a:xfrm>
            <a:off x="19534048" y="3040287"/>
            <a:ext cx="2111244" cy="574987"/>
          </a:xfrm>
          <a:prstGeom prst="roundRect">
            <a:avLst>
              <a:gd name="adj" fmla="val 8307"/>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C.6.4. Delen van netbeheerdata faciliteren</a:t>
            </a:r>
          </a:p>
        </p:txBody>
      </p:sp>
      <p:graphicFrame>
        <p:nvGraphicFramePr>
          <p:cNvPr id="111" name="Tabel 3">
            <a:extLst>
              <a:ext uri="{FF2B5EF4-FFF2-40B4-BE49-F238E27FC236}">
                <a16:creationId xmlns:a16="http://schemas.microsoft.com/office/drawing/2014/main" id="{31DD8178-6EE8-4794-857B-135B89BB75D3}"/>
              </a:ext>
            </a:extLst>
          </p:cNvPr>
          <p:cNvGraphicFramePr>
            <a:graphicFrameLocks noGrp="1"/>
          </p:cNvGraphicFramePr>
          <p:nvPr>
            <p:extLst>
              <p:ext uri="{D42A27DB-BD31-4B8C-83A1-F6EECF244321}">
                <p14:modId xmlns:p14="http://schemas.microsoft.com/office/powerpoint/2010/main" val="2203432176"/>
              </p:ext>
            </p:extLst>
          </p:nvPr>
        </p:nvGraphicFramePr>
        <p:xfrm>
          <a:off x="19505071" y="3282472"/>
          <a:ext cx="2221513" cy="44964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1870407470"/>
                    </a:ext>
                  </a:extLst>
                </a:gridCol>
              </a:tblGrid>
              <a:tr h="147639">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Netbeheerdata beschikbaar maken voor derden</a:t>
                      </a:r>
                    </a:p>
                  </a:txBody>
                  <a:tcPr marL="68580" marR="68580" marT="21600" marB="21600"/>
                </a:tc>
                <a:extLst>
                  <a:ext uri="{0D108BD9-81ED-4DB2-BD59-A6C34878D82A}">
                    <a16:rowId xmlns:a16="http://schemas.microsoft.com/office/drawing/2014/main" val="3623793983"/>
                  </a:ext>
                </a:extLst>
              </a:tr>
              <a:tr h="0">
                <a:tc>
                  <a:txBody>
                    <a:bodyPr/>
                    <a:lstStyle/>
                    <a:p>
                      <a:pPr marL="179388" indent="-179388" algn="l" defTabSz="914400" rtl="0" eaLnBrk="1" latinLnBrk="0" hangingPunct="1"/>
                      <a:r>
                        <a:rPr kumimoji="0" lang="nl-NL" sz="700" b="0" i="0" u="none" strike="noStrike" kern="1200" cap="none" spc="0" normalizeH="0" baseline="0">
                          <a:ln>
                            <a:noFill/>
                          </a:ln>
                          <a:solidFill>
                            <a:srgbClr val="000000"/>
                          </a:solidFill>
                          <a:effectLst/>
                          <a:uLnTx/>
                          <a:uFillTx/>
                          <a:latin typeface="Microsoft JhengHei Light"/>
                          <a:ea typeface="+mn-ea"/>
                          <a:cs typeface="+mn-cs"/>
                        </a:rPr>
                        <a:t>..2. Toestemmingen beheren</a:t>
                      </a:r>
                    </a:p>
                  </a:txBody>
                  <a:tcPr marL="68580" marR="68580" marT="21600" marB="21600"/>
                </a:tc>
                <a:extLst>
                  <a:ext uri="{0D108BD9-81ED-4DB2-BD59-A6C34878D82A}">
                    <a16:rowId xmlns:a16="http://schemas.microsoft.com/office/drawing/2014/main" val="3523326302"/>
                  </a:ext>
                </a:extLst>
              </a:tr>
              <a:tr h="78664">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847846606"/>
                  </a:ext>
                </a:extLst>
              </a:tr>
            </a:tbl>
          </a:graphicData>
        </a:graphic>
      </p:graphicFrame>
      <p:graphicFrame>
        <p:nvGraphicFramePr>
          <p:cNvPr id="113" name="Tabel 3">
            <a:extLst>
              <a:ext uri="{FF2B5EF4-FFF2-40B4-BE49-F238E27FC236}">
                <a16:creationId xmlns:a16="http://schemas.microsoft.com/office/drawing/2014/main" id="{B017B5A0-BF69-499C-AB8C-C57319CF9315}"/>
              </a:ext>
            </a:extLst>
          </p:cNvPr>
          <p:cNvGraphicFramePr>
            <a:graphicFrameLocks noGrp="1"/>
          </p:cNvGraphicFramePr>
          <p:nvPr>
            <p:extLst>
              <p:ext uri="{D42A27DB-BD31-4B8C-83A1-F6EECF244321}">
                <p14:modId xmlns:p14="http://schemas.microsoft.com/office/powerpoint/2010/main" val="2091814700"/>
              </p:ext>
            </p:extLst>
          </p:nvPr>
        </p:nvGraphicFramePr>
        <p:xfrm>
          <a:off x="19508591" y="1403996"/>
          <a:ext cx="2221513" cy="599520"/>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Aansluitingen/allocatiepunten beheren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..2. Installaties achter aansluitingen beheren</a:t>
                      </a:r>
                    </a:p>
                  </a:txBody>
                  <a:tcPr marL="68580" marR="68580" marT="21600" marB="21600"/>
                </a:tc>
                <a:extLst>
                  <a:ext uri="{0D108BD9-81ED-4DB2-BD59-A6C34878D82A}">
                    <a16:rowId xmlns:a16="http://schemas.microsoft.com/office/drawing/2014/main" val="3523326302"/>
                  </a:ext>
                </a:extLst>
              </a:tr>
              <a:tr h="14607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Congestiegebieden beheren</a:t>
                      </a:r>
                    </a:p>
                  </a:txBody>
                  <a:tcPr marL="68580" marR="68580" marT="21600" marB="21600"/>
                </a:tc>
                <a:extLst>
                  <a:ext uri="{0D108BD9-81ED-4DB2-BD59-A6C34878D82A}">
                    <a16:rowId xmlns:a16="http://schemas.microsoft.com/office/drawing/2014/main" val="1546936799"/>
                  </a:ext>
                </a:extLst>
              </a:tr>
              <a:tr h="14607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625242384"/>
                  </a:ext>
                </a:extLst>
              </a:tr>
            </a:tbl>
          </a:graphicData>
        </a:graphic>
      </p:graphicFrame>
      <p:sp>
        <p:nvSpPr>
          <p:cNvPr id="115" name="Afgeronde rechthoek 18">
            <a:extLst>
              <a:ext uri="{FF2B5EF4-FFF2-40B4-BE49-F238E27FC236}">
                <a16:creationId xmlns:a16="http://schemas.microsoft.com/office/drawing/2014/main" id="{EA59CBA2-C3DA-4CD2-966E-B39AA63DE890}"/>
              </a:ext>
            </a:extLst>
          </p:cNvPr>
          <p:cNvSpPr/>
          <p:nvPr/>
        </p:nvSpPr>
        <p:spPr>
          <a:xfrm>
            <a:off x="19534048" y="1914395"/>
            <a:ext cx="2111244" cy="1090629"/>
          </a:xfrm>
          <a:prstGeom prst="roundRect">
            <a:avLst>
              <a:gd name="adj" fmla="val 6515"/>
            </a:avLst>
          </a:prstGeom>
          <a:solidFill>
            <a:srgbClr val="FFCC99"/>
          </a:solidFill>
          <a:ln w="3175" cap="flat" cmpd="sng" algn="ctr">
            <a:solidFill>
              <a:srgbClr val="996633"/>
            </a:solidFill>
            <a:prstDash val="solid"/>
            <a:miter lim="800000"/>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defTabSz="767871">
              <a:defRPr/>
            </a:pPr>
            <a:r>
              <a:rPr lang="nl-NL" sz="750" b="1" kern="0">
                <a:solidFill>
                  <a:srgbClr val="080808"/>
                </a:solidFill>
                <a:latin typeface="Microsoft JhengHei Light"/>
              </a:rPr>
              <a:t>C.6.3. Marktprocessen uitvoeren/faciliteren</a:t>
            </a:r>
          </a:p>
        </p:txBody>
      </p:sp>
      <p:graphicFrame>
        <p:nvGraphicFramePr>
          <p:cNvPr id="117" name="Tabel 3">
            <a:extLst>
              <a:ext uri="{FF2B5EF4-FFF2-40B4-BE49-F238E27FC236}">
                <a16:creationId xmlns:a16="http://schemas.microsoft.com/office/drawing/2014/main" id="{9C716175-C6FC-4309-BD0C-688C1DDC2094}"/>
              </a:ext>
            </a:extLst>
          </p:cNvPr>
          <p:cNvGraphicFramePr>
            <a:graphicFrameLocks noGrp="1"/>
          </p:cNvGraphicFramePr>
          <p:nvPr>
            <p:extLst>
              <p:ext uri="{D42A27DB-BD31-4B8C-83A1-F6EECF244321}">
                <p14:modId xmlns:p14="http://schemas.microsoft.com/office/powerpoint/2010/main" val="2325078618"/>
              </p:ext>
            </p:extLst>
          </p:nvPr>
        </p:nvGraphicFramePr>
        <p:xfrm>
          <a:off x="19500113" y="2130779"/>
          <a:ext cx="2221513" cy="835582"/>
        </p:xfrm>
        <a:graphic>
          <a:graphicData uri="http://schemas.openxmlformats.org/drawingml/2006/table">
            <a:tbl>
              <a:tblPr>
                <a:tableStyleId>{2D5ABB26-0587-4C30-8999-92F81FD0307C}</a:tableStyleId>
              </a:tblPr>
              <a:tblGrid>
                <a:gridCol w="2221513">
                  <a:extLst>
                    <a:ext uri="{9D8B030D-6E8A-4147-A177-3AD203B41FA5}">
                      <a16:colId xmlns:a16="http://schemas.microsoft.com/office/drawing/2014/main" val="4109487623"/>
                    </a:ext>
                  </a:extLst>
                </a:gridCol>
              </a:tblGrid>
              <a:tr h="172197">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..1. Marktprocedures uitvoeren</a:t>
                      </a:r>
                    </a:p>
                  </a:txBody>
                  <a:tcPr marL="68580" marR="68580" marT="21600" marB="21600"/>
                </a:tc>
                <a:extLst>
                  <a:ext uri="{0D108BD9-81ED-4DB2-BD59-A6C34878D82A}">
                    <a16:rowId xmlns:a16="http://schemas.microsoft.com/office/drawing/2014/main" val="561529431"/>
                  </a:ext>
                </a:extLst>
              </a:tr>
              <a:tr h="169015">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Energieplanning uitwisselen</a:t>
                      </a:r>
                    </a:p>
                  </a:txBody>
                  <a:tcPr marL="68580" marR="68580" marT="21600" marB="21600"/>
                </a:tc>
                <a:extLst>
                  <a:ext uri="{0D108BD9-81ED-4DB2-BD59-A6C34878D82A}">
                    <a16:rowId xmlns:a16="http://schemas.microsoft.com/office/drawing/2014/main" val="2893825776"/>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..3. Energie-uitwisseling beheren</a:t>
                      </a:r>
                    </a:p>
                  </a:txBody>
                  <a:tcPr marL="68580" marR="68580" marT="21600" marB="21600"/>
                </a:tc>
                <a:extLst>
                  <a:ext uri="{0D108BD9-81ED-4DB2-BD59-A6C34878D82A}">
                    <a16:rowId xmlns:a16="http://schemas.microsoft.com/office/drawing/2014/main" val="2620291979"/>
                  </a:ext>
                </a:extLst>
              </a:tr>
              <a:tr h="16479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..4. Marktverrekening faciliteren</a:t>
                      </a:r>
                    </a:p>
                  </a:txBody>
                  <a:tcPr marL="68580" marR="68580" marT="21600" marB="21600"/>
                </a:tc>
                <a:extLst>
                  <a:ext uri="{0D108BD9-81ED-4DB2-BD59-A6C34878D82A}">
                    <a16:rowId xmlns:a16="http://schemas.microsoft.com/office/drawing/2014/main" val="3623793983"/>
                  </a:ext>
                </a:extLst>
              </a:tr>
              <a:tr h="164790">
                <a:tc>
                  <a:txBody>
                    <a:bodyPr/>
                    <a:lstStyle/>
                    <a:p>
                      <a:pPr marL="179388" marR="0" lvl="0" indent="-179388" algn="l" defTabSz="914418" rtl="0" eaLnBrk="1" fontAlgn="auto" latinLnBrk="0" hangingPunct="1">
                        <a:lnSpc>
                          <a:spcPct val="100000"/>
                        </a:lnSpc>
                        <a:spcBef>
                          <a:spcPts val="0"/>
                        </a:spcBef>
                        <a:spcAft>
                          <a:spcPts val="0"/>
                        </a:spcAft>
                        <a:buClrTx/>
                        <a:buSzTx/>
                        <a:buFontTx/>
                        <a:buNone/>
                        <a:tabLst/>
                        <a:defRPr/>
                      </a:pPr>
                      <a:r>
                        <a:rPr kumimoji="0" lang="da-DK" sz="700" b="0" i="0" u="none" strike="noStrike" kern="1200" cap="none" spc="0" normalizeH="0" baseline="0" dirty="0">
                          <a:ln>
                            <a:noFill/>
                          </a:ln>
                          <a:solidFill>
                            <a:srgbClr val="000000"/>
                          </a:solidFill>
                          <a:effectLst/>
                          <a:uLnTx/>
                          <a:uFillTx/>
                          <a:latin typeface="Microsoft JhengHei Light"/>
                          <a:ea typeface="+mn-ea"/>
                          <a:cs typeface="+mn-cs"/>
                        </a:rPr>
                        <a:t>..5. Flexibele capaciteit beheren</a:t>
                      </a:r>
                      <a:endParaRPr kumimoji="0" lang="nl-NL" sz="700" b="0" i="0" u="none" strike="noStrike" kern="1200" cap="none" spc="0" normalizeH="0" baseline="0" dirty="0">
                        <a:ln>
                          <a:noFill/>
                        </a:ln>
                        <a:solidFill>
                          <a:srgbClr val="000000"/>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sp>
        <p:nvSpPr>
          <p:cNvPr id="17" name="Rechthoek 16">
            <a:extLst>
              <a:ext uri="{FF2B5EF4-FFF2-40B4-BE49-F238E27FC236}">
                <a16:creationId xmlns:a16="http://schemas.microsoft.com/office/drawing/2014/main" id="{883F2F83-508D-40EF-A272-090F2F173E22}"/>
              </a:ext>
            </a:extLst>
          </p:cNvPr>
          <p:cNvSpPr/>
          <p:nvPr/>
        </p:nvSpPr>
        <p:spPr>
          <a:xfrm>
            <a:off x="10455815" y="5539056"/>
            <a:ext cx="11189478"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87" name="Afgeronde rechthoek 13">
            <a:extLst>
              <a:ext uri="{FF2B5EF4-FFF2-40B4-BE49-F238E27FC236}">
                <a16:creationId xmlns:a16="http://schemas.microsoft.com/office/drawing/2014/main" id="{7675AAC2-4905-4DB9-9FEE-5CC5A65E01DD}"/>
              </a:ext>
            </a:extLst>
          </p:cNvPr>
          <p:cNvSpPr/>
          <p:nvPr/>
        </p:nvSpPr>
        <p:spPr>
          <a:xfrm>
            <a:off x="17303306" y="3512323"/>
            <a:ext cx="2209767" cy="1118048"/>
          </a:xfrm>
          <a:prstGeom prst="roundRect">
            <a:avLst>
              <a:gd name="adj" fmla="val 3286"/>
            </a:avLst>
          </a:prstGeom>
          <a:solidFill>
            <a:srgbClr val="FFFFCC"/>
          </a:solidFill>
          <a:ln w="3175" cap="flat" cmpd="sng" algn="ctr">
            <a:solidFill>
              <a:srgbClr val="CC9900"/>
            </a:solidFill>
            <a:prstDash val="solid"/>
          </a:ln>
          <a:effectLst/>
        </p:spPr>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defRPr/>
            </a:pPr>
            <a:r>
              <a:rPr lang="nl-NL" sz="750" b="1">
                <a:solidFill>
                  <a:srgbClr val="000000"/>
                </a:solidFill>
                <a:latin typeface="Microsoft JhengHei Light"/>
              </a:rPr>
              <a:t>C.5.4. Werkzaamheden faciliteren</a:t>
            </a:r>
          </a:p>
        </p:txBody>
      </p:sp>
      <p:graphicFrame>
        <p:nvGraphicFramePr>
          <p:cNvPr id="95" name="Tabel 3">
            <a:extLst>
              <a:ext uri="{FF2B5EF4-FFF2-40B4-BE49-F238E27FC236}">
                <a16:creationId xmlns:a16="http://schemas.microsoft.com/office/drawing/2014/main" id="{0F81E10E-DD1C-4704-A811-3C945F654124}"/>
              </a:ext>
            </a:extLst>
          </p:cNvPr>
          <p:cNvGraphicFramePr>
            <a:graphicFrameLocks noGrp="1"/>
          </p:cNvGraphicFramePr>
          <p:nvPr>
            <p:extLst>
              <p:ext uri="{D42A27DB-BD31-4B8C-83A1-F6EECF244321}">
                <p14:modId xmlns:p14="http://schemas.microsoft.com/office/powerpoint/2010/main" val="2216531348"/>
              </p:ext>
            </p:extLst>
          </p:nvPr>
        </p:nvGraphicFramePr>
        <p:xfrm>
          <a:off x="17294180" y="3738795"/>
          <a:ext cx="2137403" cy="856080"/>
        </p:xfrm>
        <a:graphic>
          <a:graphicData uri="http://schemas.openxmlformats.org/drawingml/2006/table">
            <a:tbl>
              <a:tblPr>
                <a:tableStyleId>{2D5ABB26-0587-4C30-8999-92F81FD0307C}</a:tableStyleId>
              </a:tblPr>
              <a:tblGrid>
                <a:gridCol w="2137403">
                  <a:extLst>
                    <a:ext uri="{9D8B030D-6E8A-4147-A177-3AD203B41FA5}">
                      <a16:colId xmlns:a16="http://schemas.microsoft.com/office/drawing/2014/main" val="3018278592"/>
                    </a:ext>
                  </a:extLst>
                </a:gridCol>
              </a:tblGrid>
              <a:tr h="146070">
                <a:tc>
                  <a:txBody>
                    <a:bodyPr/>
                    <a:lstStyle/>
                    <a:p>
                      <a:pPr marL="180000" indent="-180000"/>
                      <a:r>
                        <a:rPr kumimoji="0" lang="nl-NL" sz="700" b="0" i="0" u="none" strike="noStrike" kern="1200" cap="none" spc="0" normalizeH="0" baseline="0">
                          <a:ln>
                            <a:noFill/>
                          </a:ln>
                          <a:solidFill>
                            <a:srgbClr val="000000"/>
                          </a:solidFill>
                          <a:effectLst/>
                          <a:uLnTx/>
                          <a:uFillTx/>
                          <a:latin typeface="Microsoft JhengHei Light"/>
                          <a:ea typeface="+mn-ea"/>
                          <a:cs typeface="+mn-cs"/>
                        </a:rPr>
                        <a:t>..1. Standaard werkproduct opstellen en onderhouden</a:t>
                      </a:r>
                    </a:p>
                  </a:txBody>
                  <a:tcPr marL="68580" marR="68580" marT="21600" marB="21600"/>
                </a:tc>
                <a:extLst>
                  <a:ext uri="{0D108BD9-81ED-4DB2-BD59-A6C34878D82A}">
                    <a16:rowId xmlns:a16="http://schemas.microsoft.com/office/drawing/2014/main" val="3623793983"/>
                  </a:ext>
                </a:extLst>
              </a:tr>
              <a:tr h="146070">
                <a:tc>
                  <a:txBody>
                    <a:bodyPr/>
                    <a:lstStyle/>
                    <a:p>
                      <a:pPr marL="180000" indent="-180000"/>
                      <a:r>
                        <a:rPr kumimoji="0" lang="nl-NL" sz="700" b="0" i="0" u="none" strike="noStrike" kern="1200" cap="none" spc="0" normalizeH="0" baseline="0">
                          <a:ln>
                            <a:noFill/>
                          </a:ln>
                          <a:solidFill>
                            <a:srgbClr val="000000"/>
                          </a:solidFill>
                          <a:effectLst/>
                          <a:uLnTx/>
                          <a:uFillTx/>
                          <a:latin typeface="Microsoft JhengHei Light"/>
                          <a:ea typeface="+mn-ea"/>
                          <a:cs typeface="+mn-cs"/>
                        </a:rPr>
                        <a:t>..2. Uitvoeringscapaciteit managen</a:t>
                      </a:r>
                    </a:p>
                  </a:txBody>
                  <a:tcPr marL="68580" marR="68580" marT="21600" marB="21600"/>
                </a:tc>
                <a:extLst>
                  <a:ext uri="{0D108BD9-81ED-4DB2-BD59-A6C34878D82A}">
                    <a16:rowId xmlns:a16="http://schemas.microsoft.com/office/drawing/2014/main" val="3523326302"/>
                  </a:ext>
                </a:extLst>
              </a:tr>
              <a:tr h="146070">
                <a:tc>
                  <a:txBody>
                    <a:bodyPr/>
                    <a:lstStyle/>
                    <a:p>
                      <a:pPr marL="180000" indent="-180000"/>
                      <a:r>
                        <a:rPr kumimoji="0" lang="nl-NL" sz="700" b="0" i="0" u="none" strike="noStrike" kern="1200" cap="none" spc="0" normalizeH="0" baseline="0">
                          <a:ln>
                            <a:noFill/>
                          </a:ln>
                          <a:solidFill>
                            <a:srgbClr val="000000"/>
                          </a:solidFill>
                          <a:effectLst/>
                          <a:uLnTx/>
                          <a:uFillTx/>
                          <a:latin typeface="Microsoft JhengHei Light"/>
                          <a:ea typeface="+mn-ea"/>
                          <a:cs typeface="+mn-cs"/>
                        </a:rPr>
                        <a:t>..3. Magazijnen en voorraden beheren</a:t>
                      </a:r>
                    </a:p>
                  </a:txBody>
                  <a:tcPr marL="68580" marR="68580" marT="21600" marB="21600"/>
                </a:tc>
                <a:extLst>
                  <a:ext uri="{0D108BD9-81ED-4DB2-BD59-A6C34878D82A}">
                    <a16:rowId xmlns:a16="http://schemas.microsoft.com/office/drawing/2014/main" val="4247406757"/>
                  </a:ext>
                </a:extLst>
              </a:tr>
              <a:tr h="146070">
                <a:tc>
                  <a:txBody>
                    <a:bodyPr/>
                    <a:lstStyle/>
                    <a:p>
                      <a:pPr marL="180000" indent="-180000"/>
                      <a:r>
                        <a:rPr kumimoji="0" lang="nl-NL" sz="700" b="0" i="0" u="none" strike="noStrike" kern="1200" cap="none" spc="0" normalizeH="0" baseline="0">
                          <a:ln>
                            <a:noFill/>
                          </a:ln>
                          <a:solidFill>
                            <a:srgbClr val="000000"/>
                          </a:solidFill>
                          <a:effectLst/>
                          <a:uLnTx/>
                          <a:uFillTx/>
                          <a:latin typeface="Microsoft JhengHei Light"/>
                          <a:ea typeface="+mn-ea"/>
                          <a:cs typeface="+mn-cs"/>
                        </a:rPr>
                        <a:t>..4. Goederen fysiek distribueren</a:t>
                      </a:r>
                    </a:p>
                  </a:txBody>
                  <a:tcPr marL="68580" marR="68580" marT="21600" marB="21600"/>
                </a:tc>
                <a:extLst>
                  <a:ext uri="{0D108BD9-81ED-4DB2-BD59-A6C34878D82A}">
                    <a16:rowId xmlns:a16="http://schemas.microsoft.com/office/drawing/2014/main" val="2571958378"/>
                  </a:ext>
                </a:extLst>
              </a:tr>
              <a:tr h="146070">
                <a:tc>
                  <a:txBody>
                    <a:bodyPr/>
                    <a:lstStyle/>
                    <a:p>
                      <a:pPr marL="180000" indent="-180000"/>
                      <a:r>
                        <a:rPr kumimoji="0" lang="nl-NL" sz="700" b="0" i="0" u="none" strike="noStrike" kern="1200" cap="none" spc="0" normalizeH="0" baseline="0">
                          <a:ln>
                            <a:noFill/>
                          </a:ln>
                          <a:solidFill>
                            <a:srgbClr val="000000"/>
                          </a:solidFill>
                          <a:effectLst/>
                          <a:uLnTx/>
                          <a:uFillTx/>
                          <a:latin typeface="Microsoft JhengHei Light"/>
                          <a:ea typeface="+mn-ea"/>
                          <a:cs typeface="+mn-cs"/>
                        </a:rPr>
                        <a:t>..5. Materieel onderhouden</a:t>
                      </a:r>
                    </a:p>
                  </a:txBody>
                  <a:tcPr marL="68580" marR="68580" marT="21600" marB="21600"/>
                </a:tc>
                <a:extLst>
                  <a:ext uri="{0D108BD9-81ED-4DB2-BD59-A6C34878D82A}">
                    <a16:rowId xmlns:a16="http://schemas.microsoft.com/office/drawing/2014/main" val="2118281208"/>
                  </a:ext>
                </a:extLst>
              </a:tr>
            </a:tbl>
          </a:graphicData>
        </a:graphic>
      </p:graphicFrame>
      <p:sp>
        <p:nvSpPr>
          <p:cNvPr id="50" name="Tijdelijke aanduiding voor tekst 2">
            <a:extLst>
              <a:ext uri="{FF2B5EF4-FFF2-40B4-BE49-F238E27FC236}">
                <a16:creationId xmlns:a16="http://schemas.microsoft.com/office/drawing/2014/main" id="{D6E12A07-F709-4453-A2D8-DB16244B3951}"/>
              </a:ext>
            </a:extLst>
          </p:cNvPr>
          <p:cNvSpPr txBox="1">
            <a:spLocks/>
          </p:cNvSpPr>
          <p:nvPr/>
        </p:nvSpPr>
        <p:spPr>
          <a:xfrm>
            <a:off x="3235610" y="62522"/>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Niveau 3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Core</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endParaRPr lang="nl-NL" sz="1500">
              <a:solidFill>
                <a:srgbClr val="48AED0"/>
              </a:solidFill>
              <a:latin typeface="Microsoft JhengHei Light" panose="020B0304030504040204" pitchFamily="34" charset="-120"/>
              <a:ea typeface="Microsoft JhengHei Light" panose="020B0304030504040204" pitchFamily="34" charset="-120"/>
              <a:cs typeface="Calibri Light"/>
            </a:endParaRPr>
          </a:p>
        </p:txBody>
      </p:sp>
      <p:sp>
        <p:nvSpPr>
          <p:cNvPr id="51" name="Titel 1">
            <a:extLst>
              <a:ext uri="{FF2B5EF4-FFF2-40B4-BE49-F238E27FC236}">
                <a16:creationId xmlns:a16="http://schemas.microsoft.com/office/drawing/2014/main" id="{4FBB4BB9-3B9C-411E-8568-E7844188022A}"/>
              </a:ext>
            </a:extLst>
          </p:cNvPr>
          <p:cNvSpPr txBox="1">
            <a:spLocks/>
          </p:cNvSpPr>
          <p:nvPr/>
        </p:nvSpPr>
        <p:spPr>
          <a:xfrm>
            <a:off x="460761" y="627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endParaRPr lang="nl-NL" sz="2100">
              <a:solidFill>
                <a:srgbClr val="821E7D"/>
              </a:solidFill>
              <a:latin typeface="Microsoft JhengHei Light"/>
            </a:endParaRPr>
          </a:p>
        </p:txBody>
      </p:sp>
      <p:graphicFrame>
        <p:nvGraphicFramePr>
          <p:cNvPr id="52" name="Tabel 3">
            <a:extLst>
              <a:ext uri="{FF2B5EF4-FFF2-40B4-BE49-F238E27FC236}">
                <a16:creationId xmlns:a16="http://schemas.microsoft.com/office/drawing/2014/main" id="{E29BE100-C1CC-4706-AA68-C6A40ED18413}"/>
              </a:ext>
            </a:extLst>
          </p:cNvPr>
          <p:cNvGraphicFramePr>
            <a:graphicFrameLocks noGrp="1"/>
          </p:cNvGraphicFramePr>
          <p:nvPr>
            <p:extLst>
              <p:ext uri="{D42A27DB-BD31-4B8C-83A1-F6EECF244321}">
                <p14:modId xmlns:p14="http://schemas.microsoft.com/office/powerpoint/2010/main" val="3788817741"/>
              </p:ext>
            </p:extLst>
          </p:nvPr>
        </p:nvGraphicFramePr>
        <p:xfrm>
          <a:off x="19497677" y="604240"/>
          <a:ext cx="2199936" cy="623763"/>
        </p:xfrm>
        <a:graphic>
          <a:graphicData uri="http://schemas.openxmlformats.org/drawingml/2006/table">
            <a:tbl>
              <a:tblPr>
                <a:tableStyleId>{2D5ABB26-0587-4C30-8999-92F81FD0307C}</a:tableStyleId>
              </a:tblPr>
              <a:tblGrid>
                <a:gridCol w="2199936">
                  <a:extLst>
                    <a:ext uri="{9D8B030D-6E8A-4147-A177-3AD203B41FA5}">
                      <a16:colId xmlns:a16="http://schemas.microsoft.com/office/drawing/2014/main" val="4109487623"/>
                    </a:ext>
                  </a:extLst>
                </a:gridCol>
              </a:tblGrid>
              <a:tr h="146070">
                <a:tc>
                  <a:txBody>
                    <a:bodyPr/>
                    <a:lstStyle/>
                    <a:p>
                      <a:pPr marL="179388" indent="-179388"/>
                      <a:r>
                        <a:rPr kumimoji="0" lang="nl-NL" sz="700" b="0" i="0" u="none" strike="noStrike" kern="1200" cap="none" spc="0" normalizeH="0" baseline="0">
                          <a:ln>
                            <a:noFill/>
                          </a:ln>
                          <a:solidFill>
                            <a:srgbClr val="080808"/>
                          </a:solidFill>
                          <a:effectLst/>
                          <a:uLnTx/>
                          <a:uFillTx/>
                          <a:latin typeface="Microsoft JhengHei Light"/>
                          <a:ea typeface="+mn-ea"/>
                          <a:cs typeface="+mn-cs"/>
                        </a:rPr>
                        <a:t>..1. Relatie met marktpartijen onderhouden</a:t>
                      </a:r>
                    </a:p>
                  </a:txBody>
                  <a:tcPr marL="68580" marR="68580" marT="21600" marB="21600"/>
                </a:tc>
                <a:extLst>
                  <a:ext uri="{0D108BD9-81ED-4DB2-BD59-A6C34878D82A}">
                    <a16:rowId xmlns:a16="http://schemas.microsoft.com/office/drawing/2014/main" val="3623793983"/>
                  </a:ext>
                </a:extLst>
              </a:tr>
              <a:tr h="174123">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..2. Vragen van marktpartijen afhandelen</a:t>
                      </a:r>
                    </a:p>
                  </a:txBody>
                  <a:tcPr marL="68580" marR="68580" marT="21600" marB="21600"/>
                </a:tc>
                <a:extLst>
                  <a:ext uri="{0D108BD9-81ED-4DB2-BD59-A6C34878D82A}">
                    <a16:rowId xmlns:a16="http://schemas.microsoft.com/office/drawing/2014/main" val="3360572625"/>
                  </a:ext>
                </a:extLst>
              </a:tr>
              <a:tr h="146163">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80808"/>
                          </a:solidFill>
                          <a:effectLst/>
                          <a:uLnTx/>
                          <a:uFillTx/>
                          <a:latin typeface="Microsoft JhengHei Light"/>
                          <a:ea typeface="+mn-ea"/>
                          <a:cs typeface="+mn-cs"/>
                        </a:rPr>
                        <a:t>..3. Energiemarkten beheren</a:t>
                      </a:r>
                    </a:p>
                  </a:txBody>
                  <a:tcPr marL="68580" marR="68580" marT="21600" marB="21600"/>
                </a:tc>
                <a:extLst>
                  <a:ext uri="{0D108BD9-81ED-4DB2-BD59-A6C34878D82A}">
                    <a16:rowId xmlns:a16="http://schemas.microsoft.com/office/drawing/2014/main" val="615185113"/>
                  </a:ext>
                </a:extLst>
              </a:tr>
              <a:tr h="146070">
                <a:tc>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a:ln>
                          <a:noFill/>
                        </a:ln>
                        <a:solidFill>
                          <a:srgbClr val="080808"/>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265448905"/>
                  </a:ext>
                </a:extLst>
              </a:tr>
            </a:tbl>
          </a:graphicData>
        </a:graphic>
      </p:graphicFrame>
      <p:sp>
        <p:nvSpPr>
          <p:cNvPr id="49" name="Afgeronde rechthoek 11">
            <a:extLst>
              <a:ext uri="{FF2B5EF4-FFF2-40B4-BE49-F238E27FC236}">
                <a16:creationId xmlns:a16="http://schemas.microsoft.com/office/drawing/2014/main" id="{29F135E8-45D3-47F4-A8C4-15B91AC42E35}"/>
              </a:ext>
            </a:extLst>
          </p:cNvPr>
          <p:cNvSpPr/>
          <p:nvPr/>
        </p:nvSpPr>
        <p:spPr>
          <a:xfrm>
            <a:off x="12692478" y="3124052"/>
            <a:ext cx="2209837" cy="698387"/>
          </a:xfrm>
          <a:prstGeom prst="roundRect">
            <a:avLst>
              <a:gd name="adj" fmla="val 6498"/>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C.4.1. Metingen van energietransport en -netten beschikbaar krijgen</a:t>
            </a:r>
          </a:p>
        </p:txBody>
      </p:sp>
      <p:graphicFrame>
        <p:nvGraphicFramePr>
          <p:cNvPr id="53" name="Tabel 3">
            <a:extLst>
              <a:ext uri="{FF2B5EF4-FFF2-40B4-BE49-F238E27FC236}">
                <a16:creationId xmlns:a16="http://schemas.microsoft.com/office/drawing/2014/main" id="{2F3E0AA6-918F-4AF3-B6C4-D38F9AACD772}"/>
              </a:ext>
            </a:extLst>
          </p:cNvPr>
          <p:cNvGraphicFramePr>
            <a:graphicFrameLocks noGrp="1"/>
          </p:cNvGraphicFramePr>
          <p:nvPr>
            <p:extLst>
              <p:ext uri="{D42A27DB-BD31-4B8C-83A1-F6EECF244321}">
                <p14:modId xmlns:p14="http://schemas.microsoft.com/office/powerpoint/2010/main" val="3037859928"/>
              </p:ext>
            </p:extLst>
          </p:nvPr>
        </p:nvGraphicFramePr>
        <p:xfrm>
          <a:off x="12653291" y="3381239"/>
          <a:ext cx="2240837" cy="416001"/>
        </p:xfrm>
        <a:graphic>
          <a:graphicData uri="http://schemas.openxmlformats.org/drawingml/2006/table">
            <a:tbl>
              <a:tblPr>
                <a:tableStyleId>{2D5ABB26-0587-4C30-8999-92F81FD0307C}</a:tableStyleId>
              </a:tblPr>
              <a:tblGrid>
                <a:gridCol w="2240837">
                  <a:extLst>
                    <a:ext uri="{9D8B030D-6E8A-4147-A177-3AD203B41FA5}">
                      <a16:colId xmlns:a16="http://schemas.microsoft.com/office/drawing/2014/main" val="4109487623"/>
                    </a:ext>
                  </a:extLst>
                </a:gridCol>
              </a:tblGrid>
              <a:tr h="266121">
                <a:tc>
                  <a:txBody>
                    <a:bodyPr/>
                    <a:lstStyle/>
                    <a:p>
                      <a:pPr marL="179388" indent="-179388"/>
                      <a:r>
                        <a:rPr kumimoji="0" lang="nl-NL" sz="700" b="0" i="0" u="none" strike="noStrike" kern="1200" cap="none" spc="0" normalizeH="0" baseline="0">
                          <a:ln>
                            <a:noFill/>
                          </a:ln>
                          <a:solidFill>
                            <a:schemeClr val="accent4">
                              <a:lumMod val="50000"/>
                            </a:schemeClr>
                          </a:solidFill>
                          <a:effectLst/>
                          <a:uLnTx/>
                          <a:uFillTx/>
                          <a:latin typeface="Microsoft JhengHei Light"/>
                          <a:ea typeface="+mn-ea"/>
                          <a:cs typeface="+mn-cs"/>
                        </a:rPr>
                        <a:t>..1. </a:t>
                      </a:r>
                      <a:r>
                        <a:rPr kumimoji="0" lang="nl-NL" sz="700" b="0" i="0" u="none" strike="noStrike" kern="1200" cap="none" spc="0" normalizeH="0" baseline="0">
                          <a:ln>
                            <a:noFill/>
                          </a:ln>
                          <a:solidFill>
                            <a:srgbClr val="000000"/>
                          </a:solidFill>
                          <a:effectLst/>
                          <a:uLnTx/>
                          <a:uFillTx/>
                          <a:latin typeface="Microsoft JhengHei Light"/>
                          <a:ea typeface="+mn-ea"/>
                          <a:cs typeface="+mn-cs"/>
                        </a:rPr>
                        <a:t>Energietransport en -netten waarnemen en omzetten in metingen</a:t>
                      </a:r>
                    </a:p>
                  </a:txBody>
                  <a:tcPr marL="68580" marR="68580" marT="21600" marB="21600"/>
                </a:tc>
                <a:extLst>
                  <a:ext uri="{0D108BD9-81ED-4DB2-BD59-A6C34878D82A}">
                    <a16:rowId xmlns:a16="http://schemas.microsoft.com/office/drawing/2014/main" val="3623793983"/>
                  </a:ext>
                </a:extLst>
              </a:tr>
              <a:tr h="135254">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verzamelen</a:t>
                      </a:r>
                    </a:p>
                  </a:txBody>
                  <a:tcPr marL="68580" marR="68580" marT="21600" marB="21600"/>
                </a:tc>
                <a:extLst>
                  <a:ext uri="{0D108BD9-81ED-4DB2-BD59-A6C34878D82A}">
                    <a16:rowId xmlns:a16="http://schemas.microsoft.com/office/drawing/2014/main" val="3523326302"/>
                  </a:ext>
                </a:extLst>
              </a:tr>
            </a:tbl>
          </a:graphicData>
        </a:graphic>
      </p:graphicFrame>
      <p:sp>
        <p:nvSpPr>
          <p:cNvPr id="54" name="Afgeronde rechthoek 13">
            <a:extLst>
              <a:ext uri="{FF2B5EF4-FFF2-40B4-BE49-F238E27FC236}">
                <a16:creationId xmlns:a16="http://schemas.microsoft.com/office/drawing/2014/main" id="{3B9CB171-6630-4603-901D-E4A213AC636A}"/>
              </a:ext>
            </a:extLst>
          </p:cNvPr>
          <p:cNvSpPr/>
          <p:nvPr/>
        </p:nvSpPr>
        <p:spPr>
          <a:xfrm>
            <a:off x="12701187" y="3868987"/>
            <a:ext cx="2220473" cy="761384"/>
          </a:xfrm>
          <a:prstGeom prst="roundRect">
            <a:avLst>
              <a:gd name="adj" fmla="val 5532"/>
            </a:avLst>
          </a:prstGeom>
          <a:solidFill>
            <a:srgbClr val="EDEBF9"/>
          </a:solidFill>
          <a:ln w="31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rgbClr val="080808"/>
                </a:solidFill>
                <a:latin typeface="Microsoft JhengHei Light"/>
              </a:rPr>
              <a:t>C.4.2. Metingen van energietransport en –netten ter beschikking stellen</a:t>
            </a:r>
            <a:endParaRPr lang="nl-NL"/>
          </a:p>
        </p:txBody>
      </p:sp>
      <p:graphicFrame>
        <p:nvGraphicFramePr>
          <p:cNvPr id="55" name="Tabel 3">
            <a:extLst>
              <a:ext uri="{FF2B5EF4-FFF2-40B4-BE49-F238E27FC236}">
                <a16:creationId xmlns:a16="http://schemas.microsoft.com/office/drawing/2014/main" id="{DE56AB74-63FD-483F-8A5A-3D83289410EE}"/>
              </a:ext>
            </a:extLst>
          </p:cNvPr>
          <p:cNvGraphicFramePr>
            <a:graphicFrameLocks noGrp="1"/>
          </p:cNvGraphicFramePr>
          <p:nvPr>
            <p:extLst>
              <p:ext uri="{D42A27DB-BD31-4B8C-83A1-F6EECF244321}">
                <p14:modId xmlns:p14="http://schemas.microsoft.com/office/powerpoint/2010/main" val="479505947"/>
              </p:ext>
            </p:extLst>
          </p:nvPr>
        </p:nvGraphicFramePr>
        <p:xfrm>
          <a:off x="12660116" y="4178325"/>
          <a:ext cx="2371347" cy="500507"/>
        </p:xfrm>
        <a:graphic>
          <a:graphicData uri="http://schemas.openxmlformats.org/drawingml/2006/table">
            <a:tbl>
              <a:tblPr>
                <a:tableStyleId>{2D5ABB26-0587-4C30-8999-92F81FD0307C}</a:tableStyleId>
              </a:tblPr>
              <a:tblGrid>
                <a:gridCol w="2371347">
                  <a:extLst>
                    <a:ext uri="{9D8B030D-6E8A-4147-A177-3AD203B41FA5}">
                      <a16:colId xmlns:a16="http://schemas.microsoft.com/office/drawing/2014/main" val="1870407470"/>
                    </a:ext>
                  </a:extLst>
                </a:gridCol>
              </a:tblGrid>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..1. Metingen interpretabel maken</a:t>
                      </a:r>
                    </a:p>
                  </a:txBody>
                  <a:tcPr marL="68580" marR="0" marT="21600" marB="21600"/>
                </a:tc>
                <a:extLst>
                  <a:ext uri="{0D108BD9-81ED-4DB2-BD59-A6C34878D82A}">
                    <a16:rowId xmlns:a16="http://schemas.microsoft.com/office/drawing/2014/main" val="3623793983"/>
                  </a:ext>
                </a:extLst>
              </a:tr>
              <a:tr h="136239">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..2. Metingen valideren</a:t>
                      </a:r>
                    </a:p>
                  </a:txBody>
                  <a:tcPr marL="68580" marR="0" marT="21600" marB="21600"/>
                </a:tc>
                <a:extLst>
                  <a:ext uri="{0D108BD9-81ED-4DB2-BD59-A6C34878D82A}">
                    <a16:rowId xmlns:a16="http://schemas.microsoft.com/office/drawing/2014/main" val="4106977662"/>
                  </a:ext>
                </a:extLst>
              </a:tr>
              <a:tr h="200747">
                <a:tc>
                  <a:txBody>
                    <a:bodyPr/>
                    <a:lstStyle/>
                    <a:p>
                      <a:pPr marL="88900" indent="-88900"/>
                      <a:r>
                        <a:rPr kumimoji="0" lang="nl-NL" sz="700" b="0" i="0" u="none" strike="noStrike" kern="1200" cap="none" spc="0" normalizeH="0" baseline="0">
                          <a:ln>
                            <a:noFill/>
                          </a:ln>
                          <a:solidFill>
                            <a:srgbClr val="000000"/>
                          </a:solidFill>
                          <a:effectLst/>
                          <a:uLnTx/>
                          <a:uFillTx/>
                          <a:latin typeface="Microsoft JhengHei Light"/>
                          <a:ea typeface="+mn-ea"/>
                          <a:cs typeface="+mn-cs"/>
                        </a:rPr>
                        <a:t>..3. Metingen beschikbaar maken</a:t>
                      </a:r>
                    </a:p>
                  </a:txBody>
                  <a:tcPr marL="68580" marR="0" marT="21600" marB="21600"/>
                </a:tc>
                <a:extLst>
                  <a:ext uri="{0D108BD9-81ED-4DB2-BD59-A6C34878D82A}">
                    <a16:rowId xmlns:a16="http://schemas.microsoft.com/office/drawing/2014/main" val="3523326302"/>
                  </a:ext>
                </a:extLst>
              </a:tr>
            </a:tbl>
          </a:graphicData>
        </a:graphic>
      </p:graphicFrame>
      <p:graphicFrame>
        <p:nvGraphicFramePr>
          <p:cNvPr id="47" name="Tabel 3">
            <a:extLst>
              <a:ext uri="{FF2B5EF4-FFF2-40B4-BE49-F238E27FC236}">
                <a16:creationId xmlns:a16="http://schemas.microsoft.com/office/drawing/2014/main" id="{2007E8AE-0F5A-4E88-B2E9-B1021B9847B6}"/>
              </a:ext>
            </a:extLst>
          </p:cNvPr>
          <p:cNvGraphicFramePr>
            <a:graphicFrameLocks noGrp="1"/>
          </p:cNvGraphicFramePr>
          <p:nvPr>
            <p:extLst>
              <p:ext uri="{D42A27DB-BD31-4B8C-83A1-F6EECF244321}">
                <p14:modId xmlns:p14="http://schemas.microsoft.com/office/powerpoint/2010/main" val="2739733969"/>
              </p:ext>
            </p:extLst>
          </p:nvPr>
        </p:nvGraphicFramePr>
        <p:xfrm>
          <a:off x="12681413" y="1585527"/>
          <a:ext cx="2211406" cy="749400"/>
        </p:xfrm>
        <a:graphic>
          <a:graphicData uri="http://schemas.openxmlformats.org/drawingml/2006/table">
            <a:tbl>
              <a:tblPr>
                <a:tableStyleId>{2D5ABB26-0587-4C30-8999-92F81FD0307C}</a:tableStyleId>
              </a:tblPr>
              <a:tblGrid>
                <a:gridCol w="2211406">
                  <a:extLst>
                    <a:ext uri="{9D8B030D-6E8A-4147-A177-3AD203B41FA5}">
                      <a16:colId xmlns:a16="http://schemas.microsoft.com/office/drawing/2014/main" val="1870407470"/>
                    </a:ext>
                  </a:extLst>
                </a:gridCol>
              </a:tblGrid>
              <a:tr h="146070">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..1. Storingen classificeren</a:t>
                      </a:r>
                    </a:p>
                  </a:txBody>
                  <a:tcPr marL="68580" marR="68580" marT="21600" marB="21600"/>
                </a:tc>
                <a:extLst>
                  <a:ext uri="{0D108BD9-81ED-4DB2-BD59-A6C34878D82A}">
                    <a16:rowId xmlns:a16="http://schemas.microsoft.com/office/drawing/2014/main" val="3623793983"/>
                  </a:ext>
                </a:extLst>
              </a:tr>
              <a:tr h="146070">
                <a:tc>
                  <a:txBody>
                    <a:bodyPr/>
                    <a:lstStyle/>
                    <a:p>
                      <a:pPr marL="179388" indent="-179388"/>
                      <a:r>
                        <a:rPr kumimoji="0" lang="nl-NL" sz="700" b="0" i="0" u="none" strike="noStrike" kern="1200" cap="none" spc="0" normalizeH="0" baseline="0">
                          <a:ln>
                            <a:noFill/>
                          </a:ln>
                          <a:solidFill>
                            <a:srgbClr val="000000"/>
                          </a:solidFill>
                          <a:effectLst/>
                          <a:uLnTx/>
                          <a:uFillTx/>
                          <a:latin typeface="Microsoft JhengHei Light"/>
                          <a:ea typeface="+mn-ea"/>
                          <a:cs typeface="+mn-cs"/>
                        </a:rPr>
                        <a:t>..2. Storingen toewijzen</a:t>
                      </a:r>
                    </a:p>
                  </a:txBody>
                  <a:tcPr marL="68580" marR="68580" marT="21600" marB="21600"/>
                </a:tc>
                <a:extLst>
                  <a:ext uri="{0D108BD9-81ED-4DB2-BD59-A6C34878D82A}">
                    <a16:rowId xmlns:a16="http://schemas.microsoft.com/office/drawing/2014/main" val="3523326302"/>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Storingen analyseren</a:t>
                      </a:r>
                    </a:p>
                  </a:txBody>
                  <a:tcPr marL="68580" marR="68580" marT="21600" marB="21600"/>
                </a:tc>
                <a:extLst>
                  <a:ext uri="{0D108BD9-81ED-4DB2-BD59-A6C34878D82A}">
                    <a16:rowId xmlns:a16="http://schemas.microsoft.com/office/drawing/2014/main" val="132827128"/>
                  </a:ext>
                </a:extLst>
              </a:tr>
              <a:tr h="1460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..4. Storingen en onderbrekingen oplossen</a:t>
                      </a:r>
                    </a:p>
                  </a:txBody>
                  <a:tcPr marL="68580" marR="68580" marT="21600" marB="21600"/>
                </a:tc>
                <a:extLst>
                  <a:ext uri="{0D108BD9-81ED-4DB2-BD59-A6C34878D82A}">
                    <a16:rowId xmlns:a16="http://schemas.microsoft.com/office/drawing/2014/main" val="1625242384"/>
                  </a:ext>
                </a:extLst>
              </a:tr>
              <a:tr h="100432">
                <a:tc>
                  <a:txBody>
                    <a:bodyPr/>
                    <a:lstStyle/>
                    <a:p>
                      <a:r>
                        <a:rPr kumimoji="0" lang="nl-NL" sz="700" b="0" i="0" u="none" strike="noStrike" kern="1200" cap="none" spc="0" normalizeH="0" baseline="0">
                          <a:ln>
                            <a:noFill/>
                          </a:ln>
                          <a:solidFill>
                            <a:srgbClr val="000000"/>
                          </a:solidFill>
                          <a:effectLst/>
                          <a:uLnTx/>
                          <a:uFillTx/>
                          <a:latin typeface="Microsoft JhengHei Light"/>
                          <a:ea typeface="+mn-ea"/>
                          <a:cs typeface="+mn-cs"/>
                        </a:rPr>
                        <a:t>..5. Definitief herstel storingen initiëren</a:t>
                      </a:r>
                    </a:p>
                  </a:txBody>
                  <a:tcPr marL="68580" marR="68580" marT="21600" marB="21600"/>
                </a:tc>
                <a:extLst>
                  <a:ext uri="{0D108BD9-81ED-4DB2-BD59-A6C34878D82A}">
                    <a16:rowId xmlns:a16="http://schemas.microsoft.com/office/drawing/2014/main" val="3100095967"/>
                  </a:ext>
                </a:extLst>
              </a:tr>
            </a:tbl>
          </a:graphicData>
        </a:graphic>
      </p:graphicFrame>
      <p:pic>
        <p:nvPicPr>
          <p:cNvPr id="5" name="Afbeelding 4">
            <a:extLst>
              <a:ext uri="{FF2B5EF4-FFF2-40B4-BE49-F238E27FC236}">
                <a16:creationId xmlns:a16="http://schemas.microsoft.com/office/drawing/2014/main" id="{FF95E8A6-06A4-CFF9-25FE-4C352E71C4EA}"/>
              </a:ext>
            </a:extLst>
          </p:cNvPr>
          <p:cNvPicPr>
            <a:picLocks noChangeAspect="1"/>
          </p:cNvPicPr>
          <p:nvPr/>
        </p:nvPicPr>
        <p:blipFill>
          <a:blip r:embed="rId3"/>
          <a:stretch>
            <a:fillRect/>
          </a:stretch>
        </p:blipFill>
        <p:spPr>
          <a:xfrm>
            <a:off x="110021" y="404309"/>
            <a:ext cx="8923957" cy="4611192"/>
          </a:xfrm>
          <a:prstGeom prst="rect">
            <a:avLst/>
          </a:prstGeom>
        </p:spPr>
      </p:pic>
    </p:spTree>
    <p:extLst>
      <p:ext uri="{BB962C8B-B14F-4D97-AF65-F5344CB8AC3E}">
        <p14:creationId xmlns:p14="http://schemas.microsoft.com/office/powerpoint/2010/main" val="2545775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34389E-41DE-686A-6D13-D6075D4A13C0}"/>
              </a:ext>
            </a:extLst>
          </p:cNvPr>
          <p:cNvSpPr>
            <a:spLocks noGrp="1"/>
          </p:cNvSpPr>
          <p:nvPr>
            <p:ph type="title"/>
          </p:nvPr>
        </p:nvSpPr>
        <p:spPr>
          <a:xfrm>
            <a:off x="603769" y="558000"/>
            <a:ext cx="7522384" cy="724884"/>
          </a:xfrm>
        </p:spPr>
        <p:txBody>
          <a:bodyPr/>
          <a:lstStyle/>
          <a:p>
            <a:r>
              <a:rPr lang="nl-NL" err="1"/>
              <a:t>Rationales</a:t>
            </a:r>
            <a:r>
              <a:rPr lang="nl-NL"/>
              <a:t> achter </a:t>
            </a:r>
            <a:r>
              <a:rPr lang="nl-NL" err="1"/>
              <a:t>NBility</a:t>
            </a:r>
            <a:r>
              <a:rPr lang="nl-NL"/>
              <a:t> model - bedrijfsobjecten</a:t>
            </a:r>
          </a:p>
        </p:txBody>
      </p:sp>
      <p:sp>
        <p:nvSpPr>
          <p:cNvPr id="3" name="Tijdelijke aanduiding voor inhoud 2">
            <a:extLst>
              <a:ext uri="{FF2B5EF4-FFF2-40B4-BE49-F238E27FC236}">
                <a16:creationId xmlns:a16="http://schemas.microsoft.com/office/drawing/2014/main" id="{D794165A-8DAD-60D4-145E-868D4A108638}"/>
              </a:ext>
            </a:extLst>
          </p:cNvPr>
          <p:cNvSpPr>
            <a:spLocks noGrp="1"/>
          </p:cNvSpPr>
          <p:nvPr>
            <p:ph idx="1"/>
          </p:nvPr>
        </p:nvSpPr>
        <p:spPr>
          <a:xfrm>
            <a:off x="612000" y="1266750"/>
            <a:ext cx="7956000" cy="3096000"/>
          </a:xfrm>
        </p:spPr>
        <p:txBody>
          <a:bodyPr>
            <a:normAutofit/>
          </a:bodyPr>
          <a:lstStyle/>
          <a:p>
            <a:pPr marL="179705" indent="-179705"/>
            <a:r>
              <a:rPr lang="nl-NL" sz="1200"/>
              <a:t>Een bedrijfsobject is de abstractie van een verzameling dingen in de werkelijke wereld (materieel of immaterieel) die voor een organisatie belangrijk zijn.</a:t>
            </a:r>
            <a:endParaRPr lang="nl-NL">
              <a:cs typeface="Arial"/>
            </a:endParaRPr>
          </a:p>
          <a:p>
            <a:pPr marL="179410" indent="-179705"/>
            <a:r>
              <a:rPr lang="nl-NL" sz="1200"/>
              <a:t>Bedrijfsobjecten op abstractieniveau 3 zijn telbaar en kunnen in zowel enkelvoud als meervoud voorkomen.</a:t>
            </a:r>
            <a:endParaRPr lang="nl-NL" sz="1200">
              <a:cs typeface="Arial"/>
            </a:endParaRPr>
          </a:p>
          <a:p>
            <a:pPr marL="179410" indent="-179705"/>
            <a:r>
              <a:rPr lang="nl-NL" sz="1200"/>
              <a:t>Bedrijfsobjecten op hetzelfde abstractieniveau hebben een unieke naam.</a:t>
            </a:r>
            <a:endParaRPr lang="nl-NL" sz="1200">
              <a:cs typeface="Arial"/>
            </a:endParaRPr>
          </a:p>
          <a:p>
            <a:pPr marL="179410" indent="-179705"/>
            <a:r>
              <a:rPr lang="nl-NL" sz="1200"/>
              <a:t>Bedrijfsobjecten op hetzelfde abstractieniveau overlappen niet in betekenis.</a:t>
            </a:r>
          </a:p>
          <a:p>
            <a:pPr marL="179410" indent="-179705"/>
            <a:r>
              <a:rPr lang="nl-NL" sz="1200"/>
              <a:t>Begrippen en hun definities uit wet- en regelgeving en standaarden zijn leidend.</a:t>
            </a:r>
            <a:endParaRPr lang="nl-NL" sz="1200">
              <a:cs typeface="Arial"/>
            </a:endParaRPr>
          </a:p>
          <a:p>
            <a:pPr marL="179410" indent="-179705"/>
            <a:r>
              <a:rPr lang="nl-NL" sz="1200"/>
              <a:t>Bedrijfsobjecten kunnen worden begrepen vanuit het perspectief van de buitenstaander.</a:t>
            </a:r>
            <a:endParaRPr lang="nl-NL" sz="1200">
              <a:cs typeface="Arial"/>
            </a:endParaRPr>
          </a:p>
          <a:p>
            <a:pPr marL="179410" indent="-179705"/>
            <a:r>
              <a:rPr lang="nl-NL" sz="1200"/>
              <a:t>Indien bij een </a:t>
            </a:r>
            <a:r>
              <a:rPr lang="nl-NL" sz="1200" err="1"/>
              <a:t>capability</a:t>
            </a:r>
            <a:r>
              <a:rPr lang="nl-NL" sz="1200"/>
              <a:t> wordt verwezen naar een bedrijfsobject met </a:t>
            </a:r>
            <a:r>
              <a:rPr lang="nl-NL" sz="1200" i="1"/>
              <a:t>zie</a:t>
            </a:r>
            <a:r>
              <a:rPr lang="nl-NL" sz="1200"/>
              <a:t> dan bestuurt die </a:t>
            </a:r>
            <a:r>
              <a:rPr lang="nl-NL" sz="1200" err="1"/>
              <a:t>capability</a:t>
            </a:r>
            <a:r>
              <a:rPr lang="nl-NL" sz="1200"/>
              <a:t> bepaalde objecteigenschappen, subtypen en/of levensfasen van het object, maar zonder het bedrijfsobject beschikbaar te stellen. De </a:t>
            </a:r>
            <a:r>
              <a:rPr lang="nl-NL" sz="1200" err="1"/>
              <a:t>capability</a:t>
            </a:r>
            <a:r>
              <a:rPr lang="nl-NL" sz="1200"/>
              <a:t> waar het object bij staat zonder </a:t>
            </a:r>
            <a:r>
              <a:rPr lang="nl-NL" sz="1200" i="1"/>
              <a:t>zie</a:t>
            </a:r>
            <a:r>
              <a:rPr lang="nl-NL" sz="1200"/>
              <a:t> kan het bedrijfsobject wel beschikbaar stellen.</a:t>
            </a:r>
          </a:p>
          <a:p>
            <a:pPr marL="179410" indent="-179705"/>
            <a:r>
              <a:rPr lang="nl-NL" sz="1200">
                <a:cs typeface="Arial"/>
              </a:rPr>
              <a:t>Indien een bedrijfsobject wordt gespecialiseerd in subklassen (zelf ook bedrijfsobjecten), dan is de specialisatie volledig en disjunct. Dit wil zeggen dat elke instantie van het bedrijfsobject tot precies één subklasse behoort.</a:t>
            </a:r>
          </a:p>
          <a:p>
            <a:pPr marL="179410" indent="-179705"/>
            <a:r>
              <a:rPr lang="nl-NL" sz="1200">
                <a:cs typeface="Arial"/>
              </a:rPr>
              <a:t>Zoektermen zijn geen synoniemen of goedgekeurde aliassen maar slechts een hulpmiddel om mensen richting het gezochte bedrijfsobject te helpen. Daarbij is de algemene aanname dat de zoekfunctie ook een gedeeltelijke match teruggeeft zoals ‘klantvraag’ in reactie op ‘vraag’.</a:t>
            </a:r>
          </a:p>
        </p:txBody>
      </p:sp>
      <p:sp>
        <p:nvSpPr>
          <p:cNvPr id="5" name="Rechthoek 4">
            <a:extLst>
              <a:ext uri="{FF2B5EF4-FFF2-40B4-BE49-F238E27FC236}">
                <a16:creationId xmlns:a16="http://schemas.microsoft.com/office/drawing/2014/main" id="{875BC89F-59DA-2BCA-F2D4-808ACE5453A3}"/>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A: </a:t>
            </a:r>
            <a:r>
              <a:rPr lang="nl-NL" err="1">
                <a:cs typeface="Arial"/>
              </a:rPr>
              <a:t>Rationales</a:t>
            </a:r>
          </a:p>
        </p:txBody>
      </p:sp>
    </p:spTree>
    <p:extLst>
      <p:ext uri="{BB962C8B-B14F-4D97-AF65-F5344CB8AC3E}">
        <p14:creationId xmlns:p14="http://schemas.microsoft.com/office/powerpoint/2010/main" val="5891459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77718" y="591751"/>
            <a:ext cx="7802455" cy="4336691"/>
          </a:xfr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9070" indent="-179070"/>
            <a:r>
              <a:rPr lang="nl-NL" sz="1200" dirty="0">
                <a:ea typeface="+mn-lt"/>
                <a:cs typeface="+mn-lt"/>
              </a:rPr>
              <a:t>Niveau 0 aan model toegevoegd </a:t>
            </a:r>
            <a:endParaRPr lang="nl-NL" dirty="0">
              <a:cs typeface="Arial"/>
            </a:endParaRPr>
          </a:p>
          <a:p>
            <a:pPr marL="358775" lvl="1" indent="-179070"/>
            <a:r>
              <a:rPr lang="nl-NL" sz="750" dirty="0">
                <a:ea typeface="+mn-lt"/>
                <a:cs typeface="+mn-lt"/>
              </a:rPr>
              <a:t>De </a:t>
            </a:r>
            <a:r>
              <a:rPr lang="nl-NL" sz="750" dirty="0" err="1">
                <a:ea typeface="+mn-lt"/>
                <a:cs typeface="+mn-lt"/>
              </a:rPr>
              <a:t>core</a:t>
            </a:r>
            <a:r>
              <a:rPr lang="nl-NL" sz="750" dirty="0">
                <a:ea typeface="+mn-lt"/>
                <a:cs typeface="+mn-lt"/>
              </a:rPr>
              <a:t> en </a:t>
            </a:r>
            <a:r>
              <a:rPr lang="nl-NL" sz="750" dirty="0" err="1">
                <a:ea typeface="+mn-lt"/>
                <a:cs typeface="+mn-lt"/>
              </a:rPr>
              <a:t>enterprise</a:t>
            </a:r>
            <a:r>
              <a:rPr lang="nl-NL" sz="750" dirty="0">
                <a:ea typeface="+mn-lt"/>
                <a:cs typeface="+mn-lt"/>
              </a:rPr>
              <a:t> domeinen opgenomen in een niveau 0, zodat alle </a:t>
            </a:r>
            <a:r>
              <a:rPr lang="nl-NL" sz="750" dirty="0" err="1">
                <a:ea typeface="+mn-lt"/>
                <a:cs typeface="+mn-lt"/>
              </a:rPr>
              <a:t>capabilities</a:t>
            </a:r>
            <a:r>
              <a:rPr lang="nl-NL" sz="750" dirty="0">
                <a:ea typeface="+mn-lt"/>
                <a:cs typeface="+mn-lt"/>
              </a:rPr>
              <a:t>, business objecten en </a:t>
            </a:r>
            <a:r>
              <a:rPr lang="nl-NL" sz="750" dirty="0" err="1">
                <a:ea typeface="+mn-lt"/>
                <a:cs typeface="+mn-lt"/>
              </a:rPr>
              <a:t>waardestromen</a:t>
            </a:r>
            <a:r>
              <a:rPr lang="nl-NL" sz="750" dirty="0">
                <a:ea typeface="+mn-lt"/>
                <a:cs typeface="+mn-lt"/>
              </a:rPr>
              <a:t> daar een plek hebben</a:t>
            </a:r>
          </a:p>
          <a:p>
            <a:pPr marL="358775" lvl="1" indent="-179070"/>
            <a:r>
              <a:rPr lang="nl-NL" sz="750" dirty="0">
                <a:ea typeface="+mn-lt"/>
                <a:cs typeface="+mn-lt"/>
              </a:rPr>
              <a:t>Toegevoegd op dit niveau:</a:t>
            </a:r>
          </a:p>
          <a:p>
            <a:pPr marL="916940" lvl="3" indent="-213995" fontAlgn="base"/>
            <a:r>
              <a:rPr lang="nl-NL" sz="750" dirty="0" err="1">
                <a:ea typeface="+mn-lt"/>
                <a:cs typeface="+mn-lt"/>
              </a:rPr>
              <a:t>Capability</a:t>
            </a:r>
            <a:r>
              <a:rPr lang="nl-NL" sz="750" dirty="0">
                <a:ea typeface="+mn-lt"/>
                <a:cs typeface="+mn-lt"/>
              </a:rPr>
              <a:t> Energienetten beheren met business object Netbeheerdienstverlening</a:t>
            </a:r>
          </a:p>
          <a:p>
            <a:pPr marL="916940" lvl="3" indent="-213995" fontAlgn="base"/>
            <a:r>
              <a:rPr lang="nl-NL" sz="750" dirty="0" err="1">
                <a:ea typeface="+mn-lt"/>
                <a:cs typeface="+mn-lt"/>
              </a:rPr>
              <a:t>Capability</a:t>
            </a:r>
            <a:r>
              <a:rPr lang="nl-NL" sz="750" dirty="0">
                <a:ea typeface="+mn-lt"/>
                <a:cs typeface="+mn-lt"/>
              </a:rPr>
              <a:t> Netbeheer ondersteunen met business object Netbeheerder</a:t>
            </a:r>
          </a:p>
          <a:p>
            <a:pPr marL="179070" indent="-179070"/>
            <a:r>
              <a:rPr lang="nl-NL" sz="1200" dirty="0" err="1">
                <a:ea typeface="+mn-lt"/>
                <a:cs typeface="+mn-lt"/>
              </a:rPr>
              <a:t>Core</a:t>
            </a:r>
            <a:r>
              <a:rPr lang="nl-NL" sz="1200" dirty="0">
                <a:ea typeface="+mn-lt"/>
                <a:cs typeface="+mn-lt"/>
              </a:rPr>
              <a:t> </a:t>
            </a:r>
            <a:r>
              <a:rPr lang="nl-NL" sz="1200" dirty="0" err="1">
                <a:ea typeface="+mn-lt"/>
                <a:cs typeface="+mn-lt"/>
              </a:rPr>
              <a:t>waardestromen</a:t>
            </a:r>
            <a:r>
              <a:rPr lang="nl-NL" sz="1200" dirty="0">
                <a:ea typeface="+mn-lt"/>
                <a:cs typeface="+mn-lt"/>
              </a:rPr>
              <a:t> volledig uitgewerkt </a:t>
            </a:r>
            <a:endParaRPr lang="nl-NL" dirty="0">
              <a:cs typeface="Arial"/>
            </a:endParaRPr>
          </a:p>
          <a:p>
            <a:pPr marL="358775" lvl="1" indent="-179070"/>
            <a:r>
              <a:rPr lang="nl-NL" sz="750" dirty="0">
                <a:ea typeface="+mn-lt"/>
                <a:cs typeface="+mn-lt"/>
              </a:rPr>
              <a:t>De secundaire </a:t>
            </a:r>
            <a:r>
              <a:rPr lang="nl-NL" sz="750" dirty="0" err="1">
                <a:ea typeface="+mn-lt"/>
                <a:cs typeface="+mn-lt"/>
              </a:rPr>
              <a:t>capabilities</a:t>
            </a:r>
            <a:r>
              <a:rPr lang="nl-NL" sz="750" dirty="0">
                <a:ea typeface="+mn-lt"/>
                <a:cs typeface="+mn-lt"/>
              </a:rPr>
              <a:t> toegevoegd aan de primaire </a:t>
            </a:r>
            <a:r>
              <a:rPr lang="nl-NL" sz="750" dirty="0" err="1">
                <a:ea typeface="+mn-lt"/>
                <a:cs typeface="+mn-lt"/>
              </a:rPr>
              <a:t>capabilities</a:t>
            </a:r>
            <a:r>
              <a:rPr lang="nl-NL" sz="750" dirty="0">
                <a:ea typeface="+mn-lt"/>
                <a:cs typeface="+mn-lt"/>
              </a:rPr>
              <a:t> bij de </a:t>
            </a:r>
            <a:r>
              <a:rPr lang="nl-NL" sz="750" dirty="0" err="1">
                <a:ea typeface="+mn-lt"/>
                <a:cs typeface="+mn-lt"/>
              </a:rPr>
              <a:t>waardestroomstappen</a:t>
            </a:r>
            <a:endParaRPr lang="nl-NL" sz="750" dirty="0">
              <a:ea typeface="+mn-lt"/>
              <a:cs typeface="+mn-lt"/>
            </a:endParaRPr>
          </a:p>
          <a:p>
            <a:pPr marL="358775" lvl="1" indent="-179070"/>
            <a:r>
              <a:rPr lang="nl-NL" sz="750" dirty="0">
                <a:ea typeface="+mn-lt"/>
                <a:cs typeface="+mn-lt"/>
              </a:rPr>
              <a:t>Samenhang tussen betrokken </a:t>
            </a:r>
            <a:r>
              <a:rPr lang="nl-NL" sz="750" dirty="0" err="1">
                <a:ea typeface="+mn-lt"/>
                <a:cs typeface="+mn-lt"/>
              </a:rPr>
              <a:t>capabilities</a:t>
            </a:r>
            <a:r>
              <a:rPr lang="nl-NL" sz="750" dirty="0">
                <a:ea typeface="+mn-lt"/>
                <a:cs typeface="+mn-lt"/>
              </a:rPr>
              <a:t> toegevoegd en consistent gemaakt met relaties tussen de business objecten</a:t>
            </a:r>
            <a:endParaRPr lang="nl-NL" sz="600" dirty="0">
              <a:ea typeface="+mn-lt"/>
              <a:cs typeface="+mn-lt"/>
            </a:endParaRPr>
          </a:p>
          <a:p>
            <a:pPr marL="179070" indent="-179070"/>
            <a:r>
              <a:rPr lang="nl-NL" sz="1200" dirty="0">
                <a:ea typeface="+mn-lt"/>
                <a:cs typeface="+mn-lt"/>
              </a:rPr>
              <a:t>Model aanpassingen doorgevoerd vanuit het gebruik:</a:t>
            </a:r>
          </a:p>
          <a:p>
            <a:pPr marL="359410" lvl="1" indent="-179070"/>
            <a:r>
              <a:rPr lang="nl-NL" sz="750" dirty="0">
                <a:ea typeface="+mn-lt"/>
                <a:cs typeface="+mn-lt"/>
              </a:rPr>
              <a:t>C.6.3.5 </a:t>
            </a:r>
            <a:r>
              <a:rPr lang="da-DK" sz="750" dirty="0">
                <a:ea typeface="+mn-lt"/>
                <a:cs typeface="+mn-lt"/>
              </a:rPr>
              <a:t>Opregel- en afregelbehoefte communiceren</a:t>
            </a:r>
            <a:r>
              <a:rPr lang="nl-NL" sz="750" dirty="0">
                <a:ea typeface="+mn-lt"/>
                <a:cs typeface="+mn-lt"/>
              </a:rPr>
              <a:t> en C.6.3.6 </a:t>
            </a:r>
            <a:r>
              <a:rPr lang="nl-NL" sz="750" dirty="0" err="1">
                <a:ea typeface="+mn-lt"/>
                <a:cs typeface="+mn-lt"/>
              </a:rPr>
              <a:t>Opregel</a:t>
            </a:r>
            <a:r>
              <a:rPr lang="nl-NL" sz="750" dirty="0">
                <a:ea typeface="+mn-lt"/>
                <a:cs typeface="+mn-lt"/>
              </a:rPr>
              <a:t>- en afregelaanbod beheren samengevoegd tot C.6.3.5 Flexibele capaciteit beheren</a:t>
            </a:r>
          </a:p>
          <a:p>
            <a:pPr marL="359410" lvl="1" indent="-179070"/>
            <a:r>
              <a:rPr lang="nl-NL" sz="750" dirty="0">
                <a:ea typeface="+mn-lt"/>
                <a:cs typeface="+mn-lt"/>
              </a:rPr>
              <a:t>Naam van E.1.3.3 Veranderportfolio items besturen gewijzigd naar E.1.3.3 Veranderinitiatieven besturen</a:t>
            </a:r>
          </a:p>
          <a:p>
            <a:pPr marL="359410" lvl="1" indent="-179070"/>
            <a:r>
              <a:rPr lang="nl-NL" sz="750" dirty="0">
                <a:ea typeface="+mn-lt"/>
                <a:cs typeface="+mn-lt"/>
              </a:rPr>
              <a:t>Omschrijvingen aangepast bij C.2.1.3, C.2.1.4, C.1.4.3, C.3.3.4, C.3.3.5, C.6.2.1, C.6.3.4 en C.6.4.1 </a:t>
            </a:r>
          </a:p>
          <a:p>
            <a:pPr marL="359410" lvl="1" indent="-179070"/>
            <a:r>
              <a:rPr lang="nl-NL" sz="750" dirty="0">
                <a:ea typeface="+mn-lt"/>
                <a:cs typeface="+mn-lt"/>
              </a:rPr>
              <a:t>Bedrijfsobjecten consistent gedefinieerd voor iedere </a:t>
            </a:r>
            <a:r>
              <a:rPr lang="nl-NL" sz="750" dirty="0" err="1">
                <a:ea typeface="+mn-lt"/>
                <a:cs typeface="+mn-lt"/>
              </a:rPr>
              <a:t>capability</a:t>
            </a:r>
            <a:endParaRPr lang="nl-NL" sz="750" dirty="0">
              <a:ea typeface="+mn-lt"/>
              <a:cs typeface="+mn-lt"/>
            </a:endParaRPr>
          </a:p>
          <a:p>
            <a:pPr lvl="2" indent="-179705" fontAlgn="base"/>
            <a:r>
              <a:rPr lang="nl-NL" sz="750" dirty="0">
                <a:ea typeface="+mn-lt"/>
                <a:cs typeface="+mn-lt"/>
              </a:rPr>
              <a:t>Nieuwe bedrijfsobjecten:</a:t>
            </a:r>
          </a:p>
          <a:p>
            <a:pPr marL="916940" lvl="3" indent="-213995" fontAlgn="base"/>
            <a:r>
              <a:rPr lang="nl-NL" sz="750" dirty="0">
                <a:ea typeface="+mn-lt"/>
                <a:cs typeface="+mn-lt"/>
              </a:rPr>
              <a:t>Capaciteitsmaatregel</a:t>
            </a:r>
          </a:p>
          <a:p>
            <a:pPr marL="916940" lvl="3" indent="-213995" fontAlgn="base"/>
            <a:r>
              <a:rPr lang="nl-NL" sz="750" dirty="0">
                <a:ea typeface="+mn-lt"/>
                <a:cs typeface="+mn-lt"/>
              </a:rPr>
              <a:t>Kwaliteitsmaatregel</a:t>
            </a:r>
          </a:p>
          <a:p>
            <a:pPr marL="916940" lvl="3" indent="-213995" fontAlgn="base"/>
            <a:r>
              <a:rPr lang="nl-NL" sz="750" dirty="0">
                <a:ea typeface="+mn-lt"/>
                <a:cs typeface="+mn-lt"/>
              </a:rPr>
              <a:t>Capaciteitsdienst</a:t>
            </a:r>
          </a:p>
          <a:p>
            <a:pPr marL="916940" lvl="3" indent="-213995" fontAlgn="base"/>
            <a:r>
              <a:rPr lang="nl-NL" sz="750" dirty="0">
                <a:ea typeface="+mn-lt"/>
                <a:cs typeface="+mn-lt"/>
              </a:rPr>
              <a:t>Transportvrijgave</a:t>
            </a:r>
          </a:p>
          <a:p>
            <a:pPr marL="916940" lvl="3" indent="-213995" fontAlgn="base"/>
            <a:r>
              <a:rPr lang="nl-NL" sz="750" dirty="0">
                <a:ea typeface="+mn-lt"/>
                <a:cs typeface="+mn-lt"/>
              </a:rPr>
              <a:t>Aanwijzing</a:t>
            </a:r>
          </a:p>
          <a:p>
            <a:pPr marL="916940" lvl="3" indent="-213995" fontAlgn="base"/>
            <a:r>
              <a:rPr lang="nl-NL" sz="750" dirty="0">
                <a:ea typeface="+mn-lt"/>
                <a:cs typeface="+mn-lt"/>
              </a:rPr>
              <a:t>Uitdiensttreding</a:t>
            </a:r>
          </a:p>
          <a:p>
            <a:pPr lvl="2" indent="-179705" fontAlgn="base"/>
            <a:r>
              <a:rPr lang="nl-NL" sz="750" dirty="0">
                <a:ea typeface="+mn-lt"/>
                <a:cs typeface="+mn-lt"/>
              </a:rPr>
              <a:t>Gewijzigde bedrijfsobjecten:</a:t>
            </a:r>
          </a:p>
          <a:p>
            <a:pPr marL="916940" lvl="3" indent="-213995" fontAlgn="base"/>
            <a:r>
              <a:rPr lang="nl-NL" sz="750" dirty="0">
                <a:ea typeface="+mn-lt"/>
                <a:cs typeface="+mn-lt"/>
              </a:rPr>
              <a:t>Bedieningsopdracht vervangt bedieningshandeling</a:t>
            </a:r>
          </a:p>
          <a:p>
            <a:pPr marL="916940" lvl="3" indent="-213995" fontAlgn="base"/>
            <a:r>
              <a:rPr lang="nl-NL" sz="750" dirty="0" err="1">
                <a:ea typeface="+mn-lt"/>
                <a:cs typeface="+mn-lt"/>
              </a:rPr>
              <a:t>Capaciteitsinzetbesluit</a:t>
            </a:r>
            <a:r>
              <a:rPr lang="nl-NL" sz="750" dirty="0">
                <a:ea typeface="+mn-lt"/>
                <a:cs typeface="+mn-lt"/>
              </a:rPr>
              <a:t> vervangt op- of afregelactie</a:t>
            </a:r>
          </a:p>
          <a:p>
            <a:pPr marL="916940" lvl="3" indent="-213995" fontAlgn="base"/>
            <a:r>
              <a:rPr lang="nl-NL" sz="750" dirty="0">
                <a:ea typeface="+mn-lt"/>
                <a:cs typeface="+mn-lt"/>
              </a:rPr>
              <a:t>Energieplanning vervangt transportprognose</a:t>
            </a:r>
          </a:p>
          <a:p>
            <a:pPr lvl="2" indent="-179705" fontAlgn="base"/>
            <a:r>
              <a:rPr lang="nl-NL" sz="750" dirty="0">
                <a:ea typeface="+mn-lt"/>
                <a:cs typeface="+mn-lt"/>
              </a:rPr>
              <a:t>Vervallen bedrijfsobjecten:</a:t>
            </a:r>
          </a:p>
          <a:p>
            <a:pPr marL="916940" lvl="3" indent="-213995" fontAlgn="base"/>
            <a:r>
              <a:rPr lang="nl-NL" sz="750" dirty="0" err="1">
                <a:ea typeface="+mn-lt"/>
                <a:cs typeface="+mn-lt"/>
              </a:rPr>
              <a:t>Opregel</a:t>
            </a:r>
            <a:r>
              <a:rPr lang="nl-NL" sz="750" dirty="0">
                <a:ea typeface="+mn-lt"/>
                <a:cs typeface="+mn-lt"/>
              </a:rPr>
              <a:t>- of afregelbehoefte</a:t>
            </a:r>
          </a:p>
          <a:p>
            <a:pPr marL="916940" lvl="3" indent="-213995" fontAlgn="base"/>
            <a:r>
              <a:rPr lang="nl-NL" sz="750" dirty="0" err="1">
                <a:ea typeface="+mn-lt"/>
                <a:cs typeface="+mn-lt"/>
              </a:rPr>
              <a:t>Opregel</a:t>
            </a:r>
            <a:r>
              <a:rPr lang="nl-NL" sz="750" dirty="0">
                <a:ea typeface="+mn-lt"/>
                <a:cs typeface="+mn-lt"/>
              </a:rPr>
              <a:t>- of afregelaanbod</a:t>
            </a:r>
          </a:p>
          <a:p>
            <a:pPr lvl="2" indent="-179705" fontAlgn="base"/>
            <a:r>
              <a:rPr lang="nl-NL" sz="750" dirty="0">
                <a:ea typeface="+mn-lt"/>
                <a:cs typeface="+mn-lt"/>
              </a:rPr>
              <a:t>Definitie gewijzigd bij Energietoerekening, Goederenbeweging, Kwaliteitsknelpunt, Marktverzoek, Netfunctie, Schadevergoeding, Transportanalyse, Transportbehoefte, Uitvoeringscapaciteit, Werkactiviteit</a:t>
            </a:r>
          </a:p>
          <a:p>
            <a:pPr marL="179070" lvl="1" indent="0">
              <a:buNone/>
            </a:pPr>
            <a:endParaRPr lang="nl-NL" sz="800" dirty="0">
              <a:ea typeface="+mn-lt"/>
              <a:cs typeface="+mn-lt"/>
            </a:endParaRPr>
          </a:p>
        </p:txBody>
      </p:sp>
      <p:sp>
        <p:nvSpPr>
          <p:cNvPr id="5" name="Rechthoek 4">
            <a:extLst>
              <a:ext uri="{FF2B5EF4-FFF2-40B4-BE49-F238E27FC236}">
                <a16:creationId xmlns:a16="http://schemas.microsoft.com/office/drawing/2014/main" id="{9AC024BC-D7B8-5FDA-D13D-65FF2510D8F3}"/>
              </a:ext>
            </a:extLst>
          </p:cNvPr>
          <p:cNvSpPr/>
          <p:nvPr/>
        </p:nvSpPr>
        <p:spPr>
          <a:xfrm>
            <a:off x="2443" y="-1"/>
            <a:ext cx="2513919"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a:ln>
                  <a:noFill/>
                </a:ln>
                <a:solidFill>
                  <a:srgbClr val="FFFFFF"/>
                </a:solidFill>
                <a:effectLst/>
                <a:uLnTx/>
                <a:uFillTx/>
                <a:latin typeface="Arial"/>
                <a:ea typeface="+mn-ea"/>
                <a:cs typeface="Arial"/>
              </a:rPr>
              <a:t>Bijlage B: Release </a:t>
            </a:r>
            <a:r>
              <a:rPr kumimoji="0" lang="nl-NL" sz="1350" b="0" i="0" u="none" strike="noStrike" kern="1200" cap="none" spc="0" normalizeH="0" baseline="0" noProof="0" err="1">
                <a:ln>
                  <a:noFill/>
                </a:ln>
                <a:solidFill>
                  <a:srgbClr val="FFFFFF"/>
                </a:solidFill>
                <a:effectLst/>
                <a:uLnTx/>
                <a:uFillTx/>
                <a:latin typeface="Arial"/>
                <a:ea typeface="+mn-ea"/>
                <a:cs typeface="Arial"/>
              </a:rPr>
              <a:t>notes</a:t>
            </a:r>
            <a:endParaRPr lang="nl-NL" sz="1350" b="0" i="0" u="none" strike="noStrike" kern="1200" cap="none" spc="0" normalizeH="0" baseline="0" noProof="0" err="1">
              <a:ln>
                <a:noFill/>
              </a:ln>
              <a:solidFill>
                <a:srgbClr val="FFFFFF"/>
              </a:solidFill>
              <a:effectLst/>
              <a:uLnTx/>
              <a:uFillTx/>
              <a:latin typeface="Arial"/>
              <a:cs typeface="Arial"/>
            </a:endParaRPr>
          </a:p>
        </p:txBody>
      </p:sp>
      <p:sp>
        <p:nvSpPr>
          <p:cNvPr id="8" name="Titel 1">
            <a:extLst>
              <a:ext uri="{FF2B5EF4-FFF2-40B4-BE49-F238E27FC236}">
                <a16:creationId xmlns:a16="http://schemas.microsoft.com/office/drawing/2014/main" id="{55F556F5-B125-5A48-6248-3C54CBA0CAC7}"/>
              </a:ext>
            </a:extLst>
          </p:cNvPr>
          <p:cNvSpPr>
            <a:spLocks noGrp="1"/>
          </p:cNvSpPr>
          <p:nvPr>
            <p:ph type="title"/>
          </p:nvPr>
        </p:nvSpPr>
        <p:spPr>
          <a:xfrm>
            <a:off x="594000" y="245306"/>
            <a:ext cx="7200000" cy="720000"/>
          </a:xfrm>
        </p:spPr>
        <p:txBody>
          <a:bodyPr/>
          <a:lstStyle/>
          <a:p>
            <a:r>
              <a:rPr lang="nl-NL" dirty="0"/>
              <a:t>Release </a:t>
            </a:r>
            <a:r>
              <a:rPr lang="nl-NL" dirty="0" err="1"/>
              <a:t>notes</a:t>
            </a:r>
            <a:r>
              <a:rPr lang="nl-NL" dirty="0"/>
              <a:t> versie 2.4 t.o.v. versie 2.3</a:t>
            </a:r>
          </a:p>
        </p:txBody>
      </p:sp>
    </p:spTree>
    <p:extLst>
      <p:ext uri="{BB962C8B-B14F-4D97-AF65-F5344CB8AC3E}">
        <p14:creationId xmlns:p14="http://schemas.microsoft.com/office/powerpoint/2010/main" val="28758133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E5DB2-B484-08C3-BE05-E6926C1FFAE5}"/>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AF6F614-2B9D-7C08-7949-999BBCAED537}"/>
              </a:ext>
            </a:extLst>
          </p:cNvPr>
          <p:cNvSpPr>
            <a:spLocks noGrp="1"/>
          </p:cNvSpPr>
          <p:nvPr>
            <p:ph idx="1"/>
          </p:nvPr>
        </p:nvSpPr>
        <p:spPr>
          <a:xfrm>
            <a:off x="577718" y="591751"/>
            <a:ext cx="7802455" cy="4336691"/>
          </a:xfr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9070" indent="-179070"/>
            <a:r>
              <a:rPr lang="nl-NL" sz="1200">
                <a:ea typeface="+mn-lt"/>
                <a:cs typeface="+mn-lt"/>
              </a:rPr>
              <a:t>Waardestroomstappen uitgewerkt</a:t>
            </a:r>
            <a:endParaRPr lang="nl-NL">
              <a:cs typeface="Arial"/>
            </a:endParaRPr>
          </a:p>
          <a:p>
            <a:pPr marL="358775" lvl="1" indent="-179070"/>
            <a:r>
              <a:rPr lang="nl-NL" sz="750">
                <a:ea typeface="+mn-lt"/>
                <a:cs typeface="+mn-lt"/>
              </a:rPr>
              <a:t>Waardestroomstappen uitgewerkt op beschouwingsniveaus 1, 2 en 3; Waardestroomstappen gerelateerd aan de primaire business </a:t>
            </a:r>
            <a:r>
              <a:rPr lang="nl-NL" sz="750" err="1">
                <a:ea typeface="+mn-lt"/>
                <a:cs typeface="+mn-lt"/>
              </a:rPr>
              <a:t>capability</a:t>
            </a:r>
            <a:r>
              <a:rPr lang="nl-NL" sz="750">
                <a:ea typeface="+mn-lt"/>
                <a:cs typeface="+mn-lt"/>
              </a:rPr>
              <a:t> op niveau 1, 2 en 3 die de </a:t>
            </a:r>
            <a:r>
              <a:rPr lang="nl-NL" sz="750" err="1">
                <a:ea typeface="+mn-lt"/>
                <a:cs typeface="+mn-lt"/>
              </a:rPr>
              <a:t>waardestroomstap</a:t>
            </a:r>
            <a:r>
              <a:rPr lang="nl-NL" sz="750">
                <a:ea typeface="+mn-lt"/>
                <a:cs typeface="+mn-lt"/>
              </a:rPr>
              <a:t> realiseert (hiervoor service relatie aangebracht).</a:t>
            </a:r>
          </a:p>
          <a:p>
            <a:pPr marL="539115" lvl="2" indent="-179070"/>
            <a:r>
              <a:rPr lang="nl-NL" sz="600">
                <a:ea typeface="+mn-lt"/>
                <a:cs typeface="+mn-lt"/>
              </a:rPr>
              <a:t>De associatierelaties tussen business </a:t>
            </a:r>
            <a:r>
              <a:rPr lang="nl-NL" sz="600" err="1">
                <a:ea typeface="+mn-lt"/>
                <a:cs typeface="+mn-lt"/>
              </a:rPr>
              <a:t>capabilities</a:t>
            </a:r>
            <a:r>
              <a:rPr lang="nl-NL" sz="600">
                <a:ea typeface="+mn-lt"/>
                <a:cs typeface="+mn-lt"/>
              </a:rPr>
              <a:t> en </a:t>
            </a:r>
            <a:r>
              <a:rPr lang="nl-NL" sz="600" err="1">
                <a:ea typeface="+mn-lt"/>
                <a:cs typeface="+mn-lt"/>
              </a:rPr>
              <a:t>waardestromen</a:t>
            </a:r>
            <a:r>
              <a:rPr lang="nl-NL" sz="600">
                <a:ea typeface="+mn-lt"/>
                <a:cs typeface="+mn-lt"/>
              </a:rPr>
              <a:t> voor alle relevante business </a:t>
            </a:r>
            <a:r>
              <a:rPr lang="nl-NL" sz="600" err="1">
                <a:ea typeface="+mn-lt"/>
                <a:cs typeface="+mn-lt"/>
              </a:rPr>
              <a:t>capabilities</a:t>
            </a:r>
            <a:r>
              <a:rPr lang="nl-NL" sz="600">
                <a:ea typeface="+mn-lt"/>
                <a:cs typeface="+mn-lt"/>
              </a:rPr>
              <a:t> is gehandhaafd en zal worden aangepast indien de relatie tussen ondersteunende en primaire </a:t>
            </a:r>
            <a:r>
              <a:rPr lang="nl-NL" sz="600" err="1">
                <a:ea typeface="+mn-lt"/>
                <a:cs typeface="+mn-lt"/>
              </a:rPr>
              <a:t>capabilities</a:t>
            </a:r>
            <a:r>
              <a:rPr lang="nl-NL" sz="600">
                <a:ea typeface="+mn-lt"/>
                <a:cs typeface="+mn-lt"/>
              </a:rPr>
              <a:t> wordt aangebracht (</a:t>
            </a:r>
            <a:r>
              <a:rPr lang="nl-NL" sz="600" err="1">
                <a:ea typeface="+mn-lt"/>
                <a:cs typeface="+mn-lt"/>
              </a:rPr>
              <a:t>backlog</a:t>
            </a:r>
            <a:r>
              <a:rPr lang="nl-NL" sz="600">
                <a:ea typeface="+mn-lt"/>
                <a:cs typeface="+mn-lt"/>
              </a:rPr>
              <a:t> item voor volgende versie van model).</a:t>
            </a:r>
          </a:p>
          <a:p>
            <a:pPr marL="179070" indent="-179070"/>
            <a:r>
              <a:rPr lang="nl-NL" sz="1200">
                <a:ea typeface="+mn-lt"/>
                <a:cs typeface="+mn-lt"/>
              </a:rPr>
              <a:t>Model aanpassingen doorgevoerd vanuit het gebruik:</a:t>
            </a:r>
          </a:p>
          <a:p>
            <a:pPr marL="359410" lvl="1" indent="-179070"/>
            <a:r>
              <a:rPr lang="nl-NL" sz="750">
                <a:ea typeface="+mn-lt"/>
                <a:cs typeface="+mn-lt"/>
              </a:rPr>
              <a:t>C.1.4.6 Netverlies compenseren - gedefinieerd (object – netverlies compensatie); en C.3.2.8 Technisch netverlies inkopen en minimaliseren - verwijderd </a:t>
            </a:r>
          </a:p>
          <a:p>
            <a:pPr marL="359410" lvl="1" indent="-179070"/>
            <a:r>
              <a:rPr lang="nl-NL" sz="750">
                <a:ea typeface="+mn-lt"/>
                <a:cs typeface="+mn-lt"/>
              </a:rPr>
              <a:t>C.3.1.9 Netcomponenten in levenscyclus beheer opnemen - afgesplitst van C.3.1.8 Opdracht voor uitvoeren van netaanpassing verstrekken, bewaken en administratief verwerken (andere vaardigheden en bedrijfsobject).</a:t>
            </a:r>
          </a:p>
          <a:p>
            <a:pPr marL="359410" lvl="1" indent="-179070"/>
            <a:r>
              <a:rPr lang="nl-NL" sz="750">
                <a:ea typeface="+mn-lt"/>
                <a:cs typeface="+mn-lt"/>
              </a:rPr>
              <a:t>C.6.1.3 Overeenkomsten voor marktdiensten afsluiten – verwijderd: wettelijke taken behoeven geen overeenkomst; overeenkomsten afsluiten zit in C.1.1.2.</a:t>
            </a:r>
          </a:p>
          <a:p>
            <a:pPr marL="359410" lvl="1" indent="-179070"/>
            <a:r>
              <a:rPr lang="nl-NL" sz="750">
                <a:ea typeface="+mn-lt"/>
                <a:cs typeface="+mn-lt"/>
              </a:rPr>
              <a:t>C.6.4.2 Open data beschikbaar maken - samengevoegd met 6.4.1 Netbeheerdata beschikbaar maken voor derden – onnodige splitsing, zelfde bedrijfsobject. </a:t>
            </a:r>
          </a:p>
          <a:p>
            <a:pPr marL="359410" lvl="1" indent="-179070"/>
            <a:r>
              <a:rPr lang="nl-NL" sz="750">
                <a:ea typeface="+mn-lt"/>
                <a:cs typeface="+mn-lt"/>
              </a:rPr>
              <a:t>Bedrijfsobjecten consistent gedefinieerd voor iedere </a:t>
            </a:r>
            <a:r>
              <a:rPr lang="nl-NL" sz="750" err="1">
                <a:ea typeface="+mn-lt"/>
                <a:cs typeface="+mn-lt"/>
              </a:rPr>
              <a:t>capability</a:t>
            </a:r>
            <a:endParaRPr lang="nl-NL" sz="750">
              <a:ea typeface="+mn-lt"/>
              <a:cs typeface="+mn-lt"/>
            </a:endParaRPr>
          </a:p>
          <a:p>
            <a:pPr lvl="2" indent="-179705" fontAlgn="base"/>
            <a:r>
              <a:rPr lang="nl-NL" sz="750">
                <a:ea typeface="+mn-lt"/>
                <a:cs typeface="+mn-lt"/>
              </a:rPr>
              <a:t>Klantaanvraag samengevoegd met Klantverzoek</a:t>
            </a:r>
          </a:p>
          <a:p>
            <a:pPr lvl="2" indent="-179705" fontAlgn="base"/>
            <a:r>
              <a:rPr lang="nl-NL" sz="750">
                <a:ea typeface="+mn-lt"/>
                <a:cs typeface="+mn-lt"/>
              </a:rPr>
              <a:t>Transportanalyse vervangt Transportberekening en Transportprobleem</a:t>
            </a:r>
          </a:p>
          <a:p>
            <a:pPr lvl="2" indent="-179705" fontAlgn="base"/>
            <a:r>
              <a:rPr lang="nl-NL" sz="750">
                <a:ea typeface="+mn-lt"/>
                <a:cs typeface="+mn-lt"/>
              </a:rPr>
              <a:t>Marktactiviteit vervangt Marktprocesverzoek</a:t>
            </a:r>
          </a:p>
          <a:p>
            <a:pPr lvl="2" indent="-179705" fontAlgn="base"/>
            <a:r>
              <a:rPr lang="nl-NL" sz="750">
                <a:ea typeface="+mn-lt"/>
                <a:cs typeface="+mn-lt"/>
              </a:rPr>
              <a:t>Transportprognose vervangt Energieprogramma of prognose</a:t>
            </a:r>
          </a:p>
          <a:p>
            <a:pPr lvl="2" indent="-179705" fontAlgn="base"/>
            <a:r>
              <a:rPr lang="nl-NL" sz="750">
                <a:ea typeface="+mn-lt"/>
                <a:cs typeface="+mn-lt"/>
              </a:rPr>
              <a:t>Wervingsactie vervangt Vacature</a:t>
            </a:r>
          </a:p>
          <a:p>
            <a:pPr lvl="2" indent="-179705" fontAlgn="base"/>
            <a:r>
              <a:rPr lang="nl-NL" sz="750">
                <a:ea typeface="+mn-lt"/>
                <a:cs typeface="+mn-lt"/>
              </a:rPr>
              <a:t>Nieuwe bedrijfsobjecten:</a:t>
            </a:r>
          </a:p>
          <a:p>
            <a:pPr marL="916940" lvl="3" indent="-213995" fontAlgn="base"/>
            <a:r>
              <a:rPr lang="nl-NL" sz="750">
                <a:ea typeface="+mn-lt"/>
                <a:cs typeface="+mn-lt"/>
              </a:rPr>
              <a:t>Netverliescompensatie</a:t>
            </a:r>
          </a:p>
          <a:p>
            <a:pPr marL="916940" lvl="3" indent="-213995" fontAlgn="base"/>
            <a:r>
              <a:rPr lang="nl-NL" sz="750">
                <a:ea typeface="+mn-lt"/>
                <a:cs typeface="+mn-lt"/>
              </a:rPr>
              <a:t>Storingsgrondoorzaak</a:t>
            </a:r>
          </a:p>
          <a:p>
            <a:pPr marL="916940" lvl="3" indent="-213995" fontAlgn="base"/>
            <a:r>
              <a:rPr lang="nl-NL" sz="750">
                <a:ea typeface="+mn-lt"/>
                <a:cs typeface="+mn-lt"/>
              </a:rPr>
              <a:t>Netrevisie</a:t>
            </a:r>
          </a:p>
          <a:p>
            <a:pPr marL="916940" lvl="3" indent="-213995" fontAlgn="base"/>
            <a:r>
              <a:rPr lang="nl-NL" sz="750">
                <a:ea typeface="+mn-lt"/>
                <a:cs typeface="+mn-lt"/>
              </a:rPr>
              <a:t>Energietoerekening</a:t>
            </a:r>
          </a:p>
          <a:p>
            <a:pPr marL="916940" lvl="3" indent="-213995" fontAlgn="base"/>
            <a:r>
              <a:rPr lang="nl-NL" sz="788" err="1">
                <a:ea typeface="+mn-lt"/>
                <a:cs typeface="+mn-lt"/>
              </a:rPr>
              <a:t>Netbeheerdataverstrekking</a:t>
            </a:r>
            <a:endParaRPr lang="nl-NL" sz="788">
              <a:ea typeface="+mn-lt"/>
              <a:cs typeface="+mn-lt"/>
            </a:endParaRPr>
          </a:p>
          <a:p>
            <a:pPr marL="916940" lvl="3" indent="-213995" fontAlgn="base"/>
            <a:r>
              <a:rPr lang="nl-NL" sz="788" err="1">
                <a:ea typeface="+mn-lt"/>
                <a:cs typeface="+mn-lt"/>
              </a:rPr>
              <a:t>Dataverstrekkingsprestatie</a:t>
            </a:r>
            <a:endParaRPr lang="nl-NL" sz="788">
              <a:ea typeface="+mn-lt"/>
              <a:cs typeface="+mn-lt"/>
            </a:endParaRPr>
          </a:p>
          <a:p>
            <a:pPr marL="916940" lvl="3" indent="-213995" fontAlgn="base"/>
            <a:r>
              <a:rPr lang="nl-NL" sz="750">
                <a:ea typeface="+mn-lt"/>
                <a:cs typeface="+mn-lt"/>
              </a:rPr>
              <a:t>Vitaliteitsprogramma</a:t>
            </a:r>
          </a:p>
          <a:p>
            <a:pPr marL="916940" lvl="3" indent="-213995" fontAlgn="base"/>
            <a:r>
              <a:rPr lang="nl-NL" sz="750">
                <a:ea typeface="+mn-lt"/>
                <a:cs typeface="+mn-lt"/>
              </a:rPr>
              <a:t>Financieel advies</a:t>
            </a:r>
          </a:p>
          <a:p>
            <a:pPr lvl="2" indent="-179705" fontAlgn="base"/>
            <a:r>
              <a:rPr lang="nl-NL" sz="750">
                <a:ea typeface="+mn-lt"/>
                <a:cs typeface="+mn-lt"/>
              </a:rPr>
              <a:t>Vervallen bedrijfsobjecten:</a:t>
            </a:r>
          </a:p>
          <a:p>
            <a:pPr marL="916940" lvl="3" indent="-213995" fontAlgn="base"/>
            <a:r>
              <a:rPr lang="nl-NL" sz="750">
                <a:ea typeface="+mn-lt"/>
                <a:cs typeface="+mn-lt"/>
              </a:rPr>
              <a:t>Primaire netcomponent</a:t>
            </a:r>
          </a:p>
          <a:p>
            <a:pPr marL="916940" lvl="3" indent="-213995" fontAlgn="base"/>
            <a:r>
              <a:rPr lang="nl-NL" sz="750">
                <a:ea typeface="+mn-lt"/>
                <a:cs typeface="+mn-lt"/>
              </a:rPr>
              <a:t>Secundaire netcomponent</a:t>
            </a:r>
          </a:p>
          <a:p>
            <a:pPr marL="916940" lvl="3" indent="-213995" fontAlgn="base"/>
            <a:r>
              <a:rPr lang="nl-NL" sz="750">
                <a:ea typeface="+mn-lt"/>
                <a:cs typeface="+mn-lt"/>
              </a:rPr>
              <a:t>Tertiaire netcomponent</a:t>
            </a:r>
          </a:p>
          <a:p>
            <a:pPr marL="916940" lvl="3" indent="-213995" fontAlgn="base"/>
            <a:r>
              <a:rPr lang="nl-NL" sz="750">
                <a:ea typeface="+mn-lt"/>
                <a:cs typeface="+mn-lt"/>
              </a:rPr>
              <a:t>Telecomcomponent</a:t>
            </a:r>
          </a:p>
          <a:p>
            <a:pPr marL="916940" lvl="3" indent="-213995" fontAlgn="base"/>
            <a:r>
              <a:rPr lang="nl-NL" sz="750">
                <a:ea typeface="+mn-lt"/>
                <a:cs typeface="+mn-lt"/>
              </a:rPr>
              <a:t>Marktovereenkomst</a:t>
            </a:r>
          </a:p>
          <a:p>
            <a:pPr marL="916940" lvl="3" indent="-213995" fontAlgn="base"/>
            <a:r>
              <a:rPr lang="nl-NL" sz="750">
                <a:ea typeface="+mn-lt"/>
                <a:cs typeface="+mn-lt"/>
              </a:rPr>
              <a:t>Aansluitlocatie</a:t>
            </a:r>
          </a:p>
          <a:p>
            <a:pPr marL="179070" lvl="1" indent="0">
              <a:buNone/>
            </a:pPr>
            <a:endParaRPr lang="nl-NL" sz="800">
              <a:ea typeface="+mn-lt"/>
              <a:cs typeface="+mn-lt"/>
            </a:endParaRPr>
          </a:p>
        </p:txBody>
      </p:sp>
      <p:sp>
        <p:nvSpPr>
          <p:cNvPr id="5" name="Rechthoek 4">
            <a:extLst>
              <a:ext uri="{FF2B5EF4-FFF2-40B4-BE49-F238E27FC236}">
                <a16:creationId xmlns:a16="http://schemas.microsoft.com/office/drawing/2014/main" id="{16B12653-E580-6D1F-7BE5-4EBECC5BC39D}"/>
              </a:ext>
            </a:extLst>
          </p:cNvPr>
          <p:cNvSpPr/>
          <p:nvPr/>
        </p:nvSpPr>
        <p:spPr>
          <a:xfrm>
            <a:off x="2443" y="-1"/>
            <a:ext cx="2513919"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a:ln>
                  <a:noFill/>
                </a:ln>
                <a:solidFill>
                  <a:srgbClr val="FFFFFF"/>
                </a:solidFill>
                <a:effectLst/>
                <a:uLnTx/>
                <a:uFillTx/>
                <a:latin typeface="Arial"/>
                <a:ea typeface="+mn-ea"/>
                <a:cs typeface="Arial"/>
              </a:rPr>
              <a:t>Bijlage B: Release </a:t>
            </a:r>
            <a:r>
              <a:rPr kumimoji="0" lang="nl-NL" sz="1350" b="0" i="0" u="none" strike="noStrike" kern="1200" cap="none" spc="0" normalizeH="0" baseline="0" noProof="0" err="1">
                <a:ln>
                  <a:noFill/>
                </a:ln>
                <a:solidFill>
                  <a:srgbClr val="FFFFFF"/>
                </a:solidFill>
                <a:effectLst/>
                <a:uLnTx/>
                <a:uFillTx/>
                <a:latin typeface="Arial"/>
                <a:ea typeface="+mn-ea"/>
                <a:cs typeface="Arial"/>
              </a:rPr>
              <a:t>notes</a:t>
            </a:r>
            <a:endParaRPr lang="nl-NL" sz="1350" b="0" i="0" u="none" strike="noStrike" kern="1200" cap="none" spc="0" normalizeH="0" baseline="0" noProof="0" err="1">
              <a:ln>
                <a:noFill/>
              </a:ln>
              <a:solidFill>
                <a:srgbClr val="FFFFFF"/>
              </a:solidFill>
              <a:effectLst/>
              <a:uLnTx/>
              <a:uFillTx/>
              <a:latin typeface="Arial"/>
              <a:cs typeface="Arial"/>
            </a:endParaRPr>
          </a:p>
        </p:txBody>
      </p:sp>
      <p:sp>
        <p:nvSpPr>
          <p:cNvPr id="8" name="Titel 1">
            <a:extLst>
              <a:ext uri="{FF2B5EF4-FFF2-40B4-BE49-F238E27FC236}">
                <a16:creationId xmlns:a16="http://schemas.microsoft.com/office/drawing/2014/main" id="{9E34857F-A38D-AA06-9499-4E66F1E141D0}"/>
              </a:ext>
            </a:extLst>
          </p:cNvPr>
          <p:cNvSpPr>
            <a:spLocks noGrp="1"/>
          </p:cNvSpPr>
          <p:nvPr>
            <p:ph type="title"/>
          </p:nvPr>
        </p:nvSpPr>
        <p:spPr>
          <a:xfrm>
            <a:off x="594000" y="245306"/>
            <a:ext cx="7200000" cy="720000"/>
          </a:xfrm>
        </p:spPr>
        <p:txBody>
          <a:bodyPr/>
          <a:lstStyle/>
          <a:p>
            <a:r>
              <a:rPr lang="nl-NL"/>
              <a:t>Release </a:t>
            </a:r>
            <a:r>
              <a:rPr lang="nl-NL" err="1"/>
              <a:t>notes</a:t>
            </a:r>
            <a:r>
              <a:rPr lang="nl-NL"/>
              <a:t> versie 2.3 t.o.v. versie 2.2 (1/2)</a:t>
            </a:r>
          </a:p>
        </p:txBody>
      </p:sp>
    </p:spTree>
    <p:extLst>
      <p:ext uri="{BB962C8B-B14F-4D97-AF65-F5344CB8AC3E}">
        <p14:creationId xmlns:p14="http://schemas.microsoft.com/office/powerpoint/2010/main" val="671614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A4D31-CE7B-E143-3944-29E4B1D6259A}"/>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5BFC9D3-6CD1-6FEC-956E-6CA51C226515}"/>
              </a:ext>
            </a:extLst>
          </p:cNvPr>
          <p:cNvSpPr>
            <a:spLocks noGrp="1"/>
          </p:cNvSpPr>
          <p:nvPr>
            <p:ph idx="1"/>
          </p:nvPr>
        </p:nvSpPr>
        <p:spPr>
          <a:xfrm>
            <a:off x="577718" y="591751"/>
            <a:ext cx="7802455" cy="4336691"/>
          </a:xfrm>
        </p:spPr>
        <p:txBody>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79070" indent="-179070"/>
            <a:r>
              <a:rPr lang="nl-NL" sz="1200">
                <a:ea typeface="+mn-lt"/>
                <a:cs typeface="+mn-lt"/>
              </a:rPr>
              <a:t>Tekstuele aanpassingen doorgevoerd vanuit het gebruik:</a:t>
            </a:r>
            <a:endParaRPr lang="en-US" sz="1200">
              <a:ea typeface="+mn-lt"/>
              <a:cs typeface="+mn-lt"/>
            </a:endParaRPr>
          </a:p>
          <a:p>
            <a:pPr marL="358775" lvl="1" indent="-179070"/>
            <a:r>
              <a:rPr lang="nl-NL" sz="750">
                <a:ea typeface="+mn-lt"/>
                <a:cs typeface="+mn-lt"/>
              </a:rPr>
              <a:t>Engelse vertaling voor </a:t>
            </a:r>
            <a:r>
              <a:rPr lang="nl-NL" sz="750" err="1">
                <a:ea typeface="+mn-lt"/>
                <a:cs typeface="+mn-lt"/>
              </a:rPr>
              <a:t>capabilities</a:t>
            </a:r>
            <a:r>
              <a:rPr lang="nl-NL" sz="750">
                <a:ea typeface="+mn-lt"/>
                <a:cs typeface="+mn-lt"/>
              </a:rPr>
              <a:t> en omschrijvingen opgenomen / verbeterd</a:t>
            </a:r>
          </a:p>
          <a:p>
            <a:pPr marL="358775" lvl="1" indent="-179070"/>
            <a:r>
              <a:rPr lang="nl-NL" sz="750">
                <a:ea typeface="+mn-lt"/>
                <a:cs typeface="+mn-lt"/>
              </a:rPr>
              <a:t>C.1.1.4 Relatie met klanten onderhouden – omschrijving verbeterd</a:t>
            </a:r>
          </a:p>
          <a:p>
            <a:pPr marL="358775" lvl="1" indent="-179070"/>
            <a:r>
              <a:rPr lang="nl-NL" sz="750">
                <a:ea typeface="+mn-lt"/>
                <a:cs typeface="+mn-lt"/>
              </a:rPr>
              <a:t>C1.2/C.1.1.2 Melding/vraag/verzoek van klanten behandelen - </a:t>
            </a:r>
            <a:r>
              <a:rPr lang="nl-NL" sz="750" err="1">
                <a:ea typeface="+mn-lt"/>
                <a:cs typeface="+mn-lt"/>
              </a:rPr>
              <a:t>capability</a:t>
            </a:r>
            <a:r>
              <a:rPr lang="nl-NL" sz="750">
                <a:ea typeface="+mn-lt"/>
                <a:cs typeface="+mn-lt"/>
              </a:rPr>
              <a:t> naam consistent gemaakt en vereenvoudigd en omschrijving hierop aangepast.</a:t>
            </a:r>
          </a:p>
          <a:p>
            <a:pPr marL="358775" lvl="1" indent="-179070"/>
            <a:r>
              <a:rPr lang="nl-NL" sz="750">
                <a:ea typeface="+mn-lt"/>
                <a:cs typeface="+mn-lt"/>
              </a:rPr>
              <a:t>C.1.3.3 Openstaande vorderingen innen – omschrijving verbeterd</a:t>
            </a:r>
          </a:p>
          <a:p>
            <a:pPr marL="358775" lvl="1" indent="-179070"/>
            <a:r>
              <a:rPr lang="nl-NL" sz="750">
                <a:ea typeface="+mn-lt"/>
                <a:cs typeface="+mn-lt"/>
              </a:rPr>
              <a:t>C.1.4.4 </a:t>
            </a:r>
            <a:r>
              <a:rPr lang="nl-NL" sz="750" err="1">
                <a:ea typeface="+mn-lt"/>
                <a:cs typeface="+mn-lt"/>
              </a:rPr>
              <a:t>Contractloze</a:t>
            </a:r>
            <a:r>
              <a:rPr lang="nl-NL" sz="750">
                <a:ea typeface="+mn-lt"/>
                <a:cs typeface="+mn-lt"/>
              </a:rPr>
              <a:t> aansluitingen bewaken/verminderen – omschrijving gecorrigeerd</a:t>
            </a:r>
          </a:p>
          <a:p>
            <a:pPr marL="358775" lvl="1" indent="-179070"/>
            <a:r>
              <a:rPr lang="nl-NL" sz="750">
                <a:ea typeface="+mn-lt"/>
                <a:cs typeface="+mn-lt"/>
              </a:rPr>
              <a:t>C.2.1.3 Energietransport besturen – omschrijving verbeterd</a:t>
            </a:r>
          </a:p>
          <a:p>
            <a:pPr marL="358775" lvl="1" indent="-179070"/>
            <a:r>
              <a:rPr lang="nl-NL" sz="750">
                <a:ea typeface="+mn-lt"/>
                <a:cs typeface="+mn-lt"/>
              </a:rPr>
              <a:t>C.2.1.4 Energienetten in/uit bedrijf nemen op afstand – </a:t>
            </a:r>
            <a:r>
              <a:rPr lang="nl-NL" sz="750" err="1">
                <a:ea typeface="+mn-lt"/>
                <a:cs typeface="+mn-lt"/>
              </a:rPr>
              <a:t>capability</a:t>
            </a:r>
            <a:r>
              <a:rPr lang="nl-NL" sz="750">
                <a:ea typeface="+mn-lt"/>
                <a:cs typeface="+mn-lt"/>
              </a:rPr>
              <a:t> naam vereenvoudigd en verbeterd in ‘Energienetten bedienen op afstand’</a:t>
            </a:r>
          </a:p>
          <a:p>
            <a:pPr marL="358775" lvl="1" indent="-179070"/>
            <a:r>
              <a:rPr lang="nl-NL" sz="750">
                <a:ea typeface="+mn-lt"/>
                <a:cs typeface="+mn-lt"/>
              </a:rPr>
              <a:t>C.2.3.1 </a:t>
            </a:r>
            <a:r>
              <a:rPr lang="nl-NL" sz="750" err="1">
                <a:ea typeface="+mn-lt"/>
                <a:cs typeface="+mn-lt"/>
              </a:rPr>
              <a:t>capability</a:t>
            </a:r>
            <a:r>
              <a:rPr lang="nl-NL" sz="750">
                <a:ea typeface="+mn-lt"/>
                <a:cs typeface="+mn-lt"/>
              </a:rPr>
              <a:t> naam consistent gemaakt en omschrijving hierop aangepast</a:t>
            </a:r>
          </a:p>
          <a:p>
            <a:pPr marL="358775" lvl="1" indent="-179070"/>
            <a:r>
              <a:rPr lang="nl-NL" sz="750">
                <a:ea typeface="+mn-lt"/>
                <a:cs typeface="+mn-lt"/>
              </a:rPr>
              <a:t>C.3.1.8 Opdracht voor uitvoeren van netaanpassing verstrekken, bewaken en administratief verwerken– omschrijving verbeterd</a:t>
            </a:r>
          </a:p>
          <a:p>
            <a:pPr marL="358775" lvl="1" indent="-179070"/>
            <a:r>
              <a:rPr lang="nl-NL" sz="750">
                <a:ea typeface="+mn-lt"/>
                <a:cs typeface="+mn-lt"/>
              </a:rPr>
              <a:t>C.4.1/C.4.2 </a:t>
            </a:r>
            <a:r>
              <a:rPr lang="nl-NL" sz="750" err="1">
                <a:ea typeface="+mn-lt"/>
                <a:cs typeface="+mn-lt"/>
              </a:rPr>
              <a:t>capabilitynamen</a:t>
            </a:r>
            <a:r>
              <a:rPr lang="nl-NL" sz="750">
                <a:ea typeface="+mn-lt"/>
                <a:cs typeface="+mn-lt"/>
              </a:rPr>
              <a:t> consistent gemaakt</a:t>
            </a:r>
          </a:p>
          <a:p>
            <a:pPr marL="358775" lvl="1" indent="-179070"/>
            <a:r>
              <a:rPr lang="nl-NL" sz="750">
                <a:ea typeface="+mn-lt"/>
                <a:cs typeface="+mn-lt"/>
              </a:rPr>
              <a:t>C.5.3.2 Uitvoering van werkzaamheden voorbereiden – omschrijving verbeterd</a:t>
            </a:r>
          </a:p>
          <a:p>
            <a:pPr marL="358775" lvl="1" indent="-179070"/>
            <a:r>
              <a:rPr lang="nl-NL" sz="750">
                <a:ea typeface="+mn-lt"/>
                <a:cs typeface="+mn-lt"/>
              </a:rPr>
              <a:t>C.6.1.1 Relatie met marktpartijen onderhouden – omschrijving verbeterd</a:t>
            </a:r>
          </a:p>
          <a:p>
            <a:pPr marL="358775" lvl="1" indent="-179070"/>
            <a:r>
              <a:rPr lang="nl-NL" sz="750">
                <a:ea typeface="+mn-lt"/>
                <a:cs typeface="+mn-lt"/>
              </a:rPr>
              <a:t>C.6.2.1 Aansluitingen/allocatiepunten beheren – omschrijving verbeterd</a:t>
            </a:r>
          </a:p>
          <a:p>
            <a:pPr marL="358775" lvl="1" indent="-179070"/>
            <a:r>
              <a:rPr lang="nl-NL" sz="750">
                <a:ea typeface="+mn-lt"/>
                <a:cs typeface="+mn-lt"/>
              </a:rPr>
              <a:t>C.6.3.1 Marktprocedures uitvoeren – omschrijving verbeterd</a:t>
            </a:r>
            <a:endParaRPr lang="en-US" sz="750">
              <a:ea typeface="+mn-lt"/>
              <a:cs typeface="+mn-lt"/>
            </a:endParaRPr>
          </a:p>
          <a:p>
            <a:pPr marL="358775" lvl="1" indent="-179070"/>
            <a:r>
              <a:rPr lang="nl-NL" sz="750">
                <a:ea typeface="+mn-lt"/>
                <a:cs typeface="+mn-lt"/>
              </a:rPr>
              <a:t>C.6.3.3 Energie-uitwisseling vaststellen – hernoemd naar ‘Energie-uitwisseling beheren’ en omschrijving hierop aangepast =&gt; om verwarring met C.6.3.4 te voorkomen.</a:t>
            </a:r>
          </a:p>
          <a:p>
            <a:pPr marL="358775" lvl="1" indent="-179070"/>
            <a:r>
              <a:rPr lang="nl-NL" sz="750">
                <a:ea typeface="+mn-lt"/>
                <a:cs typeface="+mn-lt"/>
              </a:rPr>
              <a:t>C.6.3.4 Energie-uitwisseling toewijzen aan marktpartijen – hernoemd naar ‘Marktverrekening faciliteren’ en omschrijving hierop aangepast =&gt; om verwarring met C.6.3.3 te voorkomen</a:t>
            </a:r>
          </a:p>
          <a:p>
            <a:pPr marL="358775" lvl="1" indent="-179070"/>
            <a:r>
              <a:rPr lang="nl-NL" sz="750">
                <a:ea typeface="+mn-lt"/>
                <a:cs typeface="+mn-lt"/>
              </a:rPr>
              <a:t>C.6.4/C.6.4.1 </a:t>
            </a:r>
            <a:r>
              <a:rPr lang="nl-NL" sz="750" err="1">
                <a:ea typeface="+mn-lt"/>
                <a:cs typeface="+mn-lt"/>
              </a:rPr>
              <a:t>capability</a:t>
            </a:r>
            <a:r>
              <a:rPr lang="nl-NL" sz="750">
                <a:ea typeface="+mn-lt"/>
                <a:cs typeface="+mn-lt"/>
              </a:rPr>
              <a:t> naam consistent gemaakt en omschrijving hierop aangepast.</a:t>
            </a:r>
          </a:p>
          <a:p>
            <a:pPr marL="358775" lvl="1" indent="-179070"/>
            <a:r>
              <a:rPr lang="nl-NL" sz="750">
                <a:ea typeface="+mn-lt"/>
                <a:cs typeface="+mn-lt"/>
              </a:rPr>
              <a:t>E.3.2.3 Medewerkers laten uittreden – omschrijving verbeterd</a:t>
            </a:r>
            <a:endParaRPr lang="nl-NL" sz="750">
              <a:cs typeface="Arial"/>
            </a:endParaRPr>
          </a:p>
          <a:p>
            <a:pPr marL="342900" indent="-179705"/>
            <a:r>
              <a:rPr lang="nl-NL" sz="750">
                <a:ea typeface="+mn-lt"/>
                <a:cs typeface="+mn-lt"/>
              </a:rPr>
              <a:t>E.4 Digitale producten ontwikkelen en beheren– omschrijving verbeterd</a:t>
            </a:r>
          </a:p>
          <a:p>
            <a:pPr lvl="1" indent="-179705"/>
            <a:r>
              <a:rPr lang="nl-NL" sz="750">
                <a:ea typeface="+mn-lt"/>
                <a:cs typeface="+mn-lt"/>
              </a:rPr>
              <a:t>E.5 Goederen en diensten verkrijgen– omschrijving verbeterd</a:t>
            </a:r>
            <a:endParaRPr lang="nl-NL" sz="750">
              <a:cs typeface="Arial"/>
            </a:endParaRPr>
          </a:p>
          <a:p>
            <a:pPr marL="358775" lvl="1" indent="-179070"/>
            <a:r>
              <a:rPr lang="nl-NL" sz="750">
                <a:ea typeface="+mn-lt"/>
                <a:cs typeface="+mn-lt"/>
              </a:rPr>
              <a:t>E.7.1.3 Financiële informatie verstrekken en adviseren – omschrijving verbeterd</a:t>
            </a:r>
          </a:p>
          <a:p>
            <a:pPr marL="358775" lvl="1" indent="-179070"/>
            <a:r>
              <a:rPr lang="nl-NL" sz="750">
                <a:ea typeface="+mn-lt"/>
                <a:cs typeface="+mn-lt"/>
              </a:rPr>
              <a:t>E.7.2.4 Betalingen verrichten – omschrijving verbeterd</a:t>
            </a:r>
          </a:p>
          <a:p>
            <a:pPr marL="358775" lvl="1" indent="-179070"/>
            <a:r>
              <a:rPr lang="nl-NL" sz="750">
                <a:ea typeface="+mn-lt"/>
                <a:cs typeface="+mn-lt"/>
              </a:rPr>
              <a:t>Bedrijfsobjecten met een verbeterde definitie:</a:t>
            </a:r>
          </a:p>
          <a:p>
            <a:pPr marL="538480" lvl="2" indent="-179070"/>
            <a:r>
              <a:rPr lang="nl-NL" sz="750">
                <a:ea typeface="+mn-lt"/>
                <a:cs typeface="+mn-lt"/>
              </a:rPr>
              <a:t>Klantnotificatie</a:t>
            </a:r>
          </a:p>
          <a:p>
            <a:pPr marL="538480" lvl="2" indent="-179070"/>
            <a:r>
              <a:rPr lang="nl-NL" sz="750">
                <a:ea typeface="+mn-lt"/>
                <a:cs typeface="+mn-lt"/>
              </a:rPr>
              <a:t>Klantverzoek</a:t>
            </a:r>
          </a:p>
          <a:p>
            <a:pPr marL="538480" lvl="2" indent="-179070"/>
            <a:r>
              <a:rPr lang="nl-NL" sz="750" err="1">
                <a:ea typeface="+mn-lt"/>
                <a:cs typeface="+mn-lt"/>
              </a:rPr>
              <a:t>Opregel</a:t>
            </a:r>
            <a:r>
              <a:rPr lang="nl-NL" sz="750">
                <a:ea typeface="+mn-lt"/>
                <a:cs typeface="+mn-lt"/>
              </a:rPr>
              <a:t>- of afregelactie</a:t>
            </a:r>
          </a:p>
          <a:p>
            <a:pPr marL="538480" lvl="2" indent="-179070"/>
            <a:r>
              <a:rPr lang="nl-NL" sz="750">
                <a:ea typeface="+mn-lt"/>
                <a:cs typeface="+mn-lt"/>
              </a:rPr>
              <a:t>Capaciteitsknelpunt</a:t>
            </a:r>
          </a:p>
          <a:p>
            <a:pPr marL="538480" lvl="2" indent="-179070"/>
            <a:r>
              <a:rPr lang="nl-NL" sz="750" err="1">
                <a:ea typeface="+mn-lt"/>
                <a:cs typeface="+mn-lt"/>
              </a:rPr>
              <a:t>Netaanpassingsopdracht</a:t>
            </a:r>
            <a:endParaRPr lang="nl-NL" sz="750">
              <a:ea typeface="+mn-lt"/>
              <a:cs typeface="+mn-lt"/>
            </a:endParaRPr>
          </a:p>
          <a:p>
            <a:pPr marL="538480" lvl="2" indent="-179070"/>
            <a:r>
              <a:rPr lang="nl-NL" sz="750">
                <a:ea typeface="+mn-lt"/>
                <a:cs typeface="+mn-lt"/>
              </a:rPr>
              <a:t>Congestiegebied</a:t>
            </a:r>
          </a:p>
          <a:p>
            <a:pPr marL="538480" lvl="2" indent="-179070"/>
            <a:r>
              <a:rPr lang="nl-NL" sz="750">
                <a:ea typeface="+mn-lt"/>
                <a:cs typeface="+mn-lt"/>
              </a:rPr>
              <a:t>VGMK-richtlijn</a:t>
            </a:r>
          </a:p>
          <a:p>
            <a:pPr marL="538480" lvl="2" indent="-179070"/>
            <a:r>
              <a:rPr lang="nl-NL" sz="750">
                <a:ea typeface="+mn-lt"/>
                <a:cs typeface="+mn-lt"/>
              </a:rPr>
              <a:t>VGMK-incident</a:t>
            </a:r>
          </a:p>
          <a:p>
            <a:pPr marL="538480" lvl="2" indent="-179070"/>
            <a:r>
              <a:rPr lang="nl-NL" sz="750">
                <a:ea typeface="+mn-lt"/>
                <a:cs typeface="+mn-lt"/>
              </a:rPr>
              <a:t>Archiefstuk</a:t>
            </a:r>
          </a:p>
        </p:txBody>
      </p:sp>
      <p:sp>
        <p:nvSpPr>
          <p:cNvPr id="5" name="Rechthoek 4">
            <a:extLst>
              <a:ext uri="{FF2B5EF4-FFF2-40B4-BE49-F238E27FC236}">
                <a16:creationId xmlns:a16="http://schemas.microsoft.com/office/drawing/2014/main" id="{CC316CA3-4B30-97EB-EF3F-4D7C8616EC8C}"/>
              </a:ext>
            </a:extLst>
          </p:cNvPr>
          <p:cNvSpPr/>
          <p:nvPr/>
        </p:nvSpPr>
        <p:spPr>
          <a:xfrm>
            <a:off x="2443" y="-1"/>
            <a:ext cx="2514546"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nl-NL" sz="1350" b="0" i="0" u="none" strike="noStrike" kern="1200" cap="none" spc="0" normalizeH="0" baseline="0" noProof="0">
                <a:ln>
                  <a:noFill/>
                </a:ln>
                <a:solidFill>
                  <a:srgbClr val="FFFFFF"/>
                </a:solidFill>
                <a:effectLst/>
                <a:uLnTx/>
                <a:uFillTx/>
                <a:latin typeface="Arial"/>
                <a:ea typeface="+mn-ea"/>
                <a:cs typeface="Arial"/>
              </a:rPr>
              <a:t>Bijlage B: Release </a:t>
            </a:r>
            <a:r>
              <a:rPr kumimoji="0" lang="nl-NL" sz="1350" b="0" i="0" u="none" strike="noStrike" kern="1200" cap="none" spc="0" normalizeH="0" baseline="0" noProof="0" err="1">
                <a:ln>
                  <a:noFill/>
                </a:ln>
                <a:solidFill>
                  <a:srgbClr val="FFFFFF"/>
                </a:solidFill>
                <a:effectLst/>
                <a:uLnTx/>
                <a:uFillTx/>
                <a:latin typeface="Arial"/>
                <a:ea typeface="+mn-ea"/>
                <a:cs typeface="Arial"/>
              </a:rPr>
              <a:t>notes</a:t>
            </a:r>
            <a:endParaRPr lang="nl-NL" sz="1350" b="0" i="0" u="none" strike="noStrike" kern="1200" cap="none" spc="0" normalizeH="0" baseline="0" noProof="0" err="1">
              <a:ln>
                <a:noFill/>
              </a:ln>
              <a:solidFill>
                <a:srgbClr val="FFFFFF"/>
              </a:solidFill>
              <a:effectLst/>
              <a:uLnTx/>
              <a:uFillTx/>
              <a:latin typeface="Arial"/>
              <a:cs typeface="Arial"/>
            </a:endParaRPr>
          </a:p>
        </p:txBody>
      </p:sp>
      <p:sp>
        <p:nvSpPr>
          <p:cNvPr id="8" name="Titel 1">
            <a:extLst>
              <a:ext uri="{FF2B5EF4-FFF2-40B4-BE49-F238E27FC236}">
                <a16:creationId xmlns:a16="http://schemas.microsoft.com/office/drawing/2014/main" id="{EA89C92F-7136-31EE-1A34-29394CA50DF6}"/>
              </a:ext>
            </a:extLst>
          </p:cNvPr>
          <p:cNvSpPr>
            <a:spLocks noGrp="1"/>
          </p:cNvSpPr>
          <p:nvPr>
            <p:ph type="title"/>
          </p:nvPr>
        </p:nvSpPr>
        <p:spPr>
          <a:xfrm>
            <a:off x="594000" y="245306"/>
            <a:ext cx="7200000" cy="720000"/>
          </a:xfrm>
        </p:spPr>
        <p:txBody>
          <a:bodyPr/>
          <a:lstStyle/>
          <a:p>
            <a:r>
              <a:rPr lang="nl-NL"/>
              <a:t>Release </a:t>
            </a:r>
            <a:r>
              <a:rPr lang="nl-NL" err="1"/>
              <a:t>notes</a:t>
            </a:r>
            <a:r>
              <a:rPr lang="nl-NL"/>
              <a:t> versie 2.3 t.o.v. versie 2.2 (2/2)</a:t>
            </a:r>
          </a:p>
        </p:txBody>
      </p:sp>
    </p:spTree>
    <p:extLst>
      <p:ext uri="{BB962C8B-B14F-4D97-AF65-F5344CB8AC3E}">
        <p14:creationId xmlns:p14="http://schemas.microsoft.com/office/powerpoint/2010/main" val="2139268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245306"/>
            <a:ext cx="7200000" cy="720000"/>
          </a:xfrm>
        </p:spPr>
        <p:txBody>
          <a:bodyPr/>
          <a:lstStyle/>
          <a:p>
            <a:r>
              <a:rPr lang="nl-NL"/>
              <a:t>Release </a:t>
            </a:r>
            <a:r>
              <a:rPr lang="nl-NL" err="1"/>
              <a:t>notes</a:t>
            </a:r>
            <a:r>
              <a:rPr lang="nl-NL"/>
              <a:t> versie 2.2 t.o.v. versie 2.1</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77717" y="591750"/>
            <a:ext cx="7802455" cy="4336691"/>
          </a:xfrm>
        </p:spPr>
        <p:txBody>
          <a:bodyPr/>
          <a:lstStyle/>
          <a:p>
            <a:pPr marL="179705" indent="-179705"/>
            <a:r>
              <a:rPr lang="nl-NL" sz="1200">
                <a:ea typeface="+mn-lt"/>
                <a:cs typeface="+mn-lt"/>
              </a:rPr>
              <a:t>Waardestromen beter onderbouwd en verder uitgewerkt</a:t>
            </a:r>
          </a:p>
          <a:p>
            <a:pPr marL="359410" lvl="1" indent="-179705"/>
            <a:r>
              <a:rPr lang="nl-NL" sz="800">
                <a:ea typeface="+mn-lt"/>
                <a:cs typeface="+mn-lt"/>
              </a:rPr>
              <a:t>Onderbouwing en toelichting toegevoegd bij de </a:t>
            </a:r>
            <a:r>
              <a:rPr lang="nl-NL" sz="800" err="1">
                <a:ea typeface="+mn-lt"/>
                <a:cs typeface="+mn-lt"/>
              </a:rPr>
              <a:t>waardestromen</a:t>
            </a:r>
            <a:endParaRPr lang="nl-NL" sz="800">
              <a:ea typeface="+mn-lt"/>
              <a:cs typeface="+mn-lt"/>
            </a:endParaRPr>
          </a:p>
          <a:p>
            <a:pPr marL="359410" lvl="1" indent="-179705"/>
            <a:r>
              <a:rPr lang="nl-NL" sz="800">
                <a:ea typeface="+mn-lt"/>
                <a:cs typeface="+mn-lt"/>
              </a:rPr>
              <a:t>Relatie tussen de N3 </a:t>
            </a:r>
            <a:r>
              <a:rPr lang="nl-NL" sz="800" err="1">
                <a:ea typeface="+mn-lt"/>
                <a:cs typeface="+mn-lt"/>
              </a:rPr>
              <a:t>capabilities</a:t>
            </a:r>
            <a:r>
              <a:rPr lang="nl-NL" sz="800">
                <a:ea typeface="+mn-lt"/>
                <a:cs typeface="+mn-lt"/>
              </a:rPr>
              <a:t> en de </a:t>
            </a:r>
            <a:r>
              <a:rPr lang="nl-NL" sz="800" err="1">
                <a:ea typeface="+mn-lt"/>
                <a:cs typeface="+mn-lt"/>
              </a:rPr>
              <a:t>waardestromen</a:t>
            </a:r>
            <a:r>
              <a:rPr lang="nl-NL" sz="800">
                <a:ea typeface="+mn-lt"/>
                <a:cs typeface="+mn-lt"/>
              </a:rPr>
              <a:t> aangebracht (verdieping van N2 relaties)</a:t>
            </a:r>
          </a:p>
          <a:p>
            <a:pPr marL="359410" lvl="1" indent="-179705">
              <a:buClr>
                <a:srgbClr val="005F87"/>
              </a:buClr>
            </a:pPr>
            <a:r>
              <a:rPr lang="nl-NL" sz="800" err="1">
                <a:ea typeface="+mn-lt"/>
                <a:cs typeface="+mn-lt"/>
              </a:rPr>
              <a:t>Capability</a:t>
            </a:r>
            <a:r>
              <a:rPr lang="nl-NL" sz="800">
                <a:ea typeface="+mn-lt"/>
                <a:cs typeface="+mn-lt"/>
              </a:rPr>
              <a:t> ‘Markdata beheren’ toegevoegd aan </a:t>
            </a:r>
            <a:r>
              <a:rPr lang="nl-NL" sz="800" err="1">
                <a:ea typeface="+mn-lt"/>
                <a:cs typeface="+mn-lt"/>
              </a:rPr>
              <a:t>waardestroom</a:t>
            </a:r>
            <a:r>
              <a:rPr lang="nl-NL" sz="800">
                <a:ea typeface="+mn-lt"/>
                <a:cs typeface="+mn-lt"/>
              </a:rPr>
              <a:t> P.D ‘</a:t>
            </a:r>
            <a:r>
              <a:rPr lang="nl-NL" sz="800" err="1">
                <a:ea typeface="+mn-lt"/>
                <a:cs typeface="+mn-lt"/>
              </a:rPr>
              <a:t>Instandhouden</a:t>
            </a:r>
            <a:r>
              <a:rPr lang="nl-NL" sz="800">
                <a:ea typeface="+mn-lt"/>
                <a:cs typeface="+mn-lt"/>
              </a:rPr>
              <a:t> van energienetten’ </a:t>
            </a:r>
            <a:r>
              <a:rPr lang="nl-NL" sz="800" err="1">
                <a:ea typeface="+mn-lt"/>
                <a:cs typeface="+mn-lt"/>
              </a:rPr>
              <a:t>tbv</a:t>
            </a:r>
            <a:r>
              <a:rPr lang="nl-NL" sz="800">
                <a:ea typeface="+mn-lt"/>
                <a:cs typeface="+mn-lt"/>
              </a:rPr>
              <a:t> wisselen meters voor een streekproef van de meter pool.</a:t>
            </a:r>
          </a:p>
          <a:p>
            <a:pPr marL="359410" lvl="1" indent="-179705">
              <a:buClr>
                <a:srgbClr val="005F87"/>
              </a:buClr>
            </a:pPr>
            <a:r>
              <a:rPr lang="nl-NL" sz="800" err="1">
                <a:ea typeface="+mn-lt"/>
                <a:cs typeface="+mn-lt"/>
              </a:rPr>
              <a:t>Capability</a:t>
            </a:r>
            <a:r>
              <a:rPr lang="nl-NL" sz="800">
                <a:ea typeface="+mn-lt"/>
                <a:cs typeface="+mn-lt"/>
              </a:rPr>
              <a:t> 'Delen van marktdata faciliteren' verwijderd bij de </a:t>
            </a:r>
            <a:r>
              <a:rPr lang="nl-NL" sz="800" err="1">
                <a:ea typeface="+mn-lt"/>
                <a:cs typeface="+mn-lt"/>
              </a:rPr>
              <a:t>waardestromen</a:t>
            </a:r>
            <a:r>
              <a:rPr lang="nl-NL" sz="800">
                <a:ea typeface="+mn-lt"/>
                <a:cs typeface="+mn-lt"/>
              </a:rPr>
              <a:t> P.E, P.F en P.G waar benodigde data gewoon via marktprocessen wordt gedeeld.</a:t>
            </a:r>
          </a:p>
          <a:p>
            <a:pPr marL="179705" indent="-179705"/>
            <a:r>
              <a:rPr lang="nl-NL" sz="1200">
                <a:ea typeface="+mn-lt"/>
                <a:cs typeface="+mn-lt"/>
              </a:rPr>
              <a:t>Modelaanpassingen in C4 en E6 (zie </a:t>
            </a:r>
            <a:r>
              <a:rPr lang="nl-NL" sz="1200" err="1">
                <a:ea typeface="+mn-lt"/>
                <a:cs typeface="+mn-lt"/>
              </a:rPr>
              <a:t>visuals</a:t>
            </a:r>
            <a:r>
              <a:rPr lang="nl-NL" sz="1200">
                <a:ea typeface="+mn-lt"/>
                <a:cs typeface="+mn-lt"/>
              </a:rPr>
              <a:t> volgende pagina)</a:t>
            </a:r>
          </a:p>
          <a:p>
            <a:pPr marL="359410" lvl="1" indent="-179705"/>
            <a:r>
              <a:rPr lang="nl-NL" sz="800">
                <a:ea typeface="+mn-lt"/>
                <a:cs typeface="+mn-lt"/>
              </a:rPr>
              <a:t>C4 modellering aangepast. Onderscheid tussen ‘ruwe’ meetdata en ‘geraffineerde’ meetdata in </a:t>
            </a:r>
            <a:r>
              <a:rPr lang="nl-NL" sz="800" err="1">
                <a:ea typeface="+mn-lt"/>
                <a:cs typeface="+mn-lt"/>
              </a:rPr>
              <a:t>capability</a:t>
            </a:r>
            <a:r>
              <a:rPr lang="nl-NL" sz="800">
                <a:ea typeface="+mn-lt"/>
                <a:cs typeface="+mn-lt"/>
              </a:rPr>
              <a:t> verdeling. Tevens implementatieonderscheid tussen direct en op afroep verwijderd.</a:t>
            </a:r>
            <a:endParaRPr lang="nl-NL" sz="1200">
              <a:ea typeface="+mn-lt"/>
              <a:cs typeface="+mn-lt"/>
            </a:endParaRPr>
          </a:p>
          <a:p>
            <a:pPr marL="359410" lvl="1" indent="-179705"/>
            <a:r>
              <a:rPr lang="nl-NL" sz="800">
                <a:ea typeface="+mn-lt"/>
                <a:cs typeface="+mn-lt"/>
              </a:rPr>
              <a:t>E.6.1+E.6.2 De </a:t>
            </a:r>
            <a:r>
              <a:rPr lang="nl-NL" sz="800" err="1">
                <a:ea typeface="+mn-lt"/>
                <a:cs typeface="+mn-lt"/>
              </a:rPr>
              <a:t>capabilities</a:t>
            </a:r>
            <a:r>
              <a:rPr lang="nl-NL" sz="800">
                <a:ea typeface="+mn-lt"/>
                <a:cs typeface="+mn-lt"/>
              </a:rPr>
              <a:t> ingedikt in lijn met de bedrijfsobjecten. </a:t>
            </a:r>
            <a:endParaRPr lang="en-US" sz="800">
              <a:ea typeface="+mn-lt"/>
              <a:cs typeface="+mn-lt"/>
            </a:endParaRPr>
          </a:p>
          <a:p>
            <a:pPr marL="179705" indent="-179705"/>
            <a:r>
              <a:rPr lang="nl-NL" sz="1200">
                <a:ea typeface="+mn-lt"/>
                <a:cs typeface="+mn-lt"/>
              </a:rPr>
              <a:t>Tekstuele aanpassingen doorgevoerd:</a:t>
            </a:r>
            <a:endParaRPr lang="en-US" sz="1200">
              <a:ea typeface="+mn-lt"/>
              <a:cs typeface="+mn-lt"/>
            </a:endParaRPr>
          </a:p>
          <a:p>
            <a:pPr marL="359410" lvl="1" indent="-179705"/>
            <a:r>
              <a:rPr lang="nl-NL" sz="800">
                <a:ea typeface="+mn-lt"/>
                <a:cs typeface="+mn-lt"/>
              </a:rPr>
              <a:t>Interne </a:t>
            </a:r>
            <a:r>
              <a:rPr lang="nl-NL" sz="800" err="1">
                <a:ea typeface="+mn-lt"/>
                <a:cs typeface="+mn-lt"/>
              </a:rPr>
              <a:t>waardestroom</a:t>
            </a:r>
            <a:r>
              <a:rPr lang="nl-NL" sz="800">
                <a:ea typeface="+mn-lt"/>
                <a:cs typeface="+mn-lt"/>
              </a:rPr>
              <a:t> I.E ‘Realiseren informatievoorziening’ aangepast in ‘Leveren van informatie’ om verwarring met de interne </a:t>
            </a:r>
            <a:r>
              <a:rPr lang="nl-NL" sz="800" err="1">
                <a:ea typeface="+mn-lt"/>
                <a:cs typeface="+mn-lt"/>
              </a:rPr>
              <a:t>waardestroom</a:t>
            </a:r>
            <a:r>
              <a:rPr lang="nl-NL" sz="800">
                <a:ea typeface="+mn-lt"/>
                <a:cs typeface="+mn-lt"/>
              </a:rPr>
              <a:t> I.B ‘Veranderen bedrijfsinrichting’ te voorkomen</a:t>
            </a:r>
          </a:p>
          <a:p>
            <a:pPr marL="179705" lvl="1" indent="0">
              <a:buNone/>
            </a:pPr>
            <a:r>
              <a:rPr lang="nl-NL" sz="800" err="1">
                <a:ea typeface="+mn-lt"/>
                <a:cs typeface="+mn-lt"/>
              </a:rPr>
              <a:t>Core</a:t>
            </a:r>
            <a:r>
              <a:rPr lang="nl-NL" sz="800">
                <a:ea typeface="+mn-lt"/>
                <a:cs typeface="+mn-lt"/>
              </a:rPr>
              <a:t> </a:t>
            </a:r>
            <a:r>
              <a:rPr lang="nl-NL" sz="800" err="1">
                <a:ea typeface="+mn-lt"/>
                <a:cs typeface="+mn-lt"/>
              </a:rPr>
              <a:t>capabilities</a:t>
            </a:r>
            <a:endParaRPr lang="nl-NL" sz="800">
              <a:ea typeface="+mn-lt"/>
              <a:cs typeface="+mn-lt"/>
            </a:endParaRPr>
          </a:p>
          <a:p>
            <a:pPr marL="359410" lvl="1" indent="-179705"/>
            <a:r>
              <a:rPr lang="nl-NL" sz="800">
                <a:ea typeface="+mn-lt"/>
                <a:cs typeface="+mn-lt"/>
              </a:rPr>
              <a:t>C.1.4.5 De term ‘fraude’ vervangen door ‘energiediefstal’ + in omschrijvingen C1.4.5 en C.1.4.1</a:t>
            </a:r>
          </a:p>
          <a:p>
            <a:pPr marL="359410" lvl="1" indent="-179705"/>
            <a:r>
              <a:rPr lang="nl-NL" sz="800">
                <a:ea typeface="+mn-lt"/>
                <a:cs typeface="+mn-lt"/>
              </a:rPr>
              <a:t>C.3.1.7. Beheren toegevoegd aan omschrijving</a:t>
            </a:r>
          </a:p>
          <a:p>
            <a:pPr marL="359410" lvl="1" indent="-179705"/>
            <a:r>
              <a:rPr lang="nl-NL" sz="800">
                <a:ea typeface="+mn-lt"/>
                <a:cs typeface="+mn-lt"/>
              </a:rPr>
              <a:t>C.6.2.1 De omschrijving aangepast: ‘inclusief de meetinrichting’ verwijderd aangezien dat een assetgegeven is.</a:t>
            </a:r>
          </a:p>
          <a:p>
            <a:pPr marL="359410" lvl="1" indent="-179705"/>
            <a:r>
              <a:rPr lang="nl-NL" sz="800">
                <a:ea typeface="+mn-lt"/>
                <a:cs typeface="+mn-lt"/>
              </a:rPr>
              <a:t>C.6.4.1 In de naam van de </a:t>
            </a:r>
            <a:r>
              <a:rPr lang="nl-NL" sz="800" err="1">
                <a:ea typeface="+mn-lt"/>
                <a:cs typeface="+mn-lt"/>
              </a:rPr>
              <a:t>capability</a:t>
            </a:r>
            <a:r>
              <a:rPr lang="nl-NL" sz="800">
                <a:ea typeface="+mn-lt"/>
                <a:cs typeface="+mn-lt"/>
              </a:rPr>
              <a:t> 'partijen' vervangen door 'derden’ + omschrijving</a:t>
            </a:r>
          </a:p>
          <a:p>
            <a:pPr marL="359410" lvl="1" indent="-179705"/>
            <a:r>
              <a:rPr lang="nl-NL" sz="800">
                <a:ea typeface="+mn-lt"/>
                <a:cs typeface="+mn-lt"/>
              </a:rPr>
              <a:t>C.6.4.2 In de naam van de </a:t>
            </a:r>
            <a:r>
              <a:rPr lang="nl-NL" sz="800" err="1">
                <a:ea typeface="+mn-lt"/>
                <a:cs typeface="+mn-lt"/>
              </a:rPr>
              <a:t>capability</a:t>
            </a:r>
            <a:r>
              <a:rPr lang="nl-NL" sz="800">
                <a:ea typeface="+mn-lt"/>
                <a:cs typeface="+mn-lt"/>
              </a:rPr>
              <a:t> 'voor derden' weghalen (open data is voor iedereen) + omschrijving</a:t>
            </a:r>
          </a:p>
          <a:p>
            <a:pPr marL="359410" lvl="1" indent="-179705"/>
            <a:r>
              <a:rPr lang="nl-NL" sz="800">
                <a:ea typeface="+mn-lt"/>
                <a:cs typeface="+mn-lt"/>
              </a:rPr>
              <a:t>De term ‘contracten’ vervangen door overeenkomsten conform business object in naam en omschrijving: C.1.2, </a:t>
            </a:r>
            <a:r>
              <a:rPr lang="nl-NL" sz="800" err="1">
                <a:ea typeface="+mn-lt"/>
                <a:cs typeface="+mn-lt"/>
              </a:rPr>
              <a:t>Subdomein</a:t>
            </a:r>
            <a:r>
              <a:rPr lang="nl-NL" sz="800">
                <a:ea typeface="+mn-lt"/>
                <a:cs typeface="+mn-lt"/>
              </a:rPr>
              <a:t> definitie Klantovereenkomst; C.1.2.2; omschrijving c.1.3.1; C.6.1.3</a:t>
            </a:r>
          </a:p>
          <a:p>
            <a:pPr marL="179705" lvl="1" indent="0">
              <a:buNone/>
            </a:pPr>
            <a:r>
              <a:rPr lang="nl-NL" sz="800">
                <a:ea typeface="+mn-lt"/>
                <a:cs typeface="+mn-lt"/>
              </a:rPr>
              <a:t>Enterprise </a:t>
            </a:r>
            <a:r>
              <a:rPr lang="nl-NL" sz="800" err="1">
                <a:ea typeface="+mn-lt"/>
                <a:cs typeface="+mn-lt"/>
              </a:rPr>
              <a:t>capabilities</a:t>
            </a:r>
            <a:r>
              <a:rPr lang="nl-NL" sz="800">
                <a:ea typeface="+mn-lt"/>
                <a:cs typeface="+mn-lt"/>
              </a:rPr>
              <a:t>:</a:t>
            </a:r>
          </a:p>
          <a:p>
            <a:pPr marL="359410" lvl="1" indent="-179705"/>
            <a:r>
              <a:rPr lang="nl-NL" sz="800">
                <a:ea typeface="+mn-lt"/>
                <a:cs typeface="+mn-lt"/>
              </a:rPr>
              <a:t>De term ‘contracten’ vervangen door overeenkomsten conform business object in naam en omschrijving: E.5.2; E.5.2.2; E.5.2.3</a:t>
            </a:r>
          </a:p>
          <a:p>
            <a:pPr marL="359410" lvl="1" indent="-179705"/>
            <a:r>
              <a:rPr lang="nl-NL" sz="800">
                <a:ea typeface="+mn-lt"/>
                <a:cs typeface="+mn-lt"/>
              </a:rPr>
              <a:t>E.1.3.3. Naam veranderd naar Veranderinitiatieven besturen in lijn met het business object</a:t>
            </a:r>
          </a:p>
          <a:p>
            <a:pPr marL="359410" lvl="1" indent="-179705"/>
            <a:r>
              <a:rPr lang="nl-NL" sz="800">
                <a:ea typeface="+mn-lt"/>
                <a:cs typeface="+mn-lt"/>
              </a:rPr>
              <a:t>E.1.2.4 Omschrijving aangepast om verwarring te voorkomen</a:t>
            </a:r>
          </a:p>
          <a:p>
            <a:pPr marL="359410" lvl="1" indent="-179705"/>
            <a:r>
              <a:rPr lang="nl-NL" sz="800">
                <a:ea typeface="+mn-lt"/>
                <a:cs typeface="+mn-lt"/>
              </a:rPr>
              <a:t>E3.3.1 </a:t>
            </a:r>
            <a:r>
              <a:rPr lang="nl-NL" sz="800" err="1">
                <a:ea typeface="+mn-lt"/>
                <a:cs typeface="+mn-lt"/>
              </a:rPr>
              <a:t>Medewerkerrelatie</a:t>
            </a:r>
            <a:r>
              <a:rPr lang="nl-NL" sz="800">
                <a:ea typeface="+mn-lt"/>
                <a:cs typeface="+mn-lt"/>
              </a:rPr>
              <a:t> onderhouden vervangen door Relatie met medewerkers onderhouden vanwege consistentie van formuleringen.</a:t>
            </a:r>
          </a:p>
          <a:p>
            <a:pPr marL="359410" lvl="1" indent="-179705"/>
            <a:r>
              <a:rPr lang="nl-NL" sz="800">
                <a:ea typeface="+mn-lt"/>
                <a:cs typeface="+mn-lt"/>
              </a:rPr>
              <a:t>E.3.3.5 Medewerkerstijd beperken tot medewerkersverlof (rest zit bij </a:t>
            </a:r>
            <a:r>
              <a:rPr lang="nl-NL" sz="800" err="1">
                <a:ea typeface="+mn-lt"/>
                <a:cs typeface="+mn-lt"/>
              </a:rPr>
              <a:t>medewerkersinzet</a:t>
            </a:r>
            <a:r>
              <a:rPr lang="nl-NL" sz="800">
                <a:ea typeface="+mn-lt"/>
                <a:cs typeface="+mn-lt"/>
              </a:rPr>
              <a:t> op taken) + omschrijving</a:t>
            </a:r>
          </a:p>
          <a:p>
            <a:pPr marL="359410" lvl="1" indent="-179705"/>
            <a:r>
              <a:rPr lang="nl-NL" sz="800">
                <a:ea typeface="+mn-lt"/>
                <a:cs typeface="+mn-lt"/>
              </a:rPr>
              <a:t>E.3.4.3 De term ‘duurzaam inzetbaar’ vervangen door ‘gezond en vitaal’ + omschrijving</a:t>
            </a:r>
          </a:p>
          <a:p>
            <a:pPr marL="359410" lvl="1" indent="-179705"/>
            <a:r>
              <a:rPr lang="nl-NL" sz="800">
                <a:ea typeface="+mn-lt"/>
                <a:cs typeface="+mn-lt"/>
              </a:rPr>
              <a:t>E.5.2.1 /E.5.2/E.5.2.3 Titel nu verwarrend, leverancier/overeenkomst gewijzigd naar inkoopleverancier/ inkoopovereenkomst </a:t>
            </a:r>
          </a:p>
          <a:p>
            <a:pPr marL="359410" lvl="1" indent="-179705"/>
            <a:r>
              <a:rPr lang="nl-NL" sz="800">
                <a:ea typeface="+mn-lt"/>
                <a:cs typeface="+mn-lt"/>
              </a:rPr>
              <a:t>E.6 (alle </a:t>
            </a:r>
            <a:r>
              <a:rPr lang="nl-NL" sz="800" err="1">
                <a:ea typeface="+mn-lt"/>
                <a:cs typeface="+mn-lt"/>
              </a:rPr>
              <a:t>niveau's</a:t>
            </a:r>
            <a:r>
              <a:rPr lang="nl-NL" sz="800">
                <a:ea typeface="+mn-lt"/>
                <a:cs typeface="+mn-lt"/>
              </a:rPr>
              <a:t>) De term ‘gebouw’ vervangen door ‘bedrijfsgebouw’ om verwarring met stationsgebouwen te voorkomen.</a:t>
            </a:r>
          </a:p>
          <a:p>
            <a:pPr marL="359410" lvl="1" indent="-179705"/>
            <a:r>
              <a:rPr lang="nl-NL" sz="800">
                <a:ea typeface="+mn-lt"/>
                <a:cs typeface="+mn-lt"/>
              </a:rPr>
              <a:t>E.7.3+E.7.3.1 De term ‘transactie’ vervangen door ‘gebeurtenis’ omdat transactie een te eng begrip is)</a:t>
            </a:r>
          </a:p>
          <a:p>
            <a:pPr marL="359410" lvl="1" indent="-179705"/>
            <a:r>
              <a:rPr lang="nl-NL" sz="800">
                <a:ea typeface="+mn-lt"/>
                <a:cs typeface="+mn-lt"/>
              </a:rPr>
              <a:t>E.7.3.3 Beheermaatregel vervangen door Beheersmaatregel omdat dit beter de lading dekt.</a:t>
            </a:r>
          </a:p>
          <a:p>
            <a:pPr marL="179705" lvl="1" indent="-179705">
              <a:buClr>
                <a:srgbClr val="005F87"/>
              </a:buClr>
            </a:pPr>
            <a:r>
              <a:rPr lang="nl-NL" sz="1200">
                <a:cs typeface="Arial"/>
              </a:rPr>
              <a:t>Aanpassingen in Business objecten en omschrijvingen (zie kolom L in de </a:t>
            </a:r>
            <a:r>
              <a:rPr lang="nl-NL" sz="1200" err="1">
                <a:cs typeface="Arial"/>
              </a:rPr>
              <a:t>excel</a:t>
            </a:r>
            <a:r>
              <a:rPr lang="nl-NL" sz="1200">
                <a:cs typeface="Arial"/>
              </a:rPr>
              <a:t>)</a:t>
            </a:r>
          </a:p>
          <a:p>
            <a:pPr marL="0" indent="0">
              <a:buNone/>
            </a:pPr>
            <a:endParaRPr lang="nl-NL" sz="1200">
              <a:cs typeface="Arial"/>
            </a:endParaRPr>
          </a:p>
        </p:txBody>
      </p:sp>
      <p:sp>
        <p:nvSpPr>
          <p:cNvPr id="5" name="Rechthoek 4">
            <a:extLst>
              <a:ext uri="{FF2B5EF4-FFF2-40B4-BE49-F238E27FC236}">
                <a16:creationId xmlns:a16="http://schemas.microsoft.com/office/drawing/2014/main" id="{9AC024BC-D7B8-5FDA-D13D-65FF2510D8F3}"/>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spTree>
    <p:extLst>
      <p:ext uri="{BB962C8B-B14F-4D97-AF65-F5344CB8AC3E}">
        <p14:creationId xmlns:p14="http://schemas.microsoft.com/office/powerpoint/2010/main" val="40204320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15">
            <a:extLst>
              <a:ext uri="{FF2B5EF4-FFF2-40B4-BE49-F238E27FC236}">
                <a16:creationId xmlns:a16="http://schemas.microsoft.com/office/drawing/2014/main" id="{F41A312F-A1C1-B388-B8FF-A06F33706112}"/>
              </a:ext>
            </a:extLst>
          </p:cNvPr>
          <p:cNvPicPr>
            <a:picLocks noChangeAspect="1"/>
          </p:cNvPicPr>
          <p:nvPr/>
        </p:nvPicPr>
        <p:blipFill>
          <a:blip r:embed="rId2"/>
          <a:stretch>
            <a:fillRect/>
          </a:stretch>
        </p:blipFill>
        <p:spPr>
          <a:xfrm>
            <a:off x="314889" y="1337828"/>
            <a:ext cx="3245491" cy="3015921"/>
          </a:xfrm>
          <a:prstGeom prst="rect">
            <a:avLst/>
          </a:prstGeom>
        </p:spPr>
      </p:pic>
      <p:sp>
        <p:nvSpPr>
          <p:cNvPr id="19" name="Afgeronde rechthoek 71">
            <a:extLst>
              <a:ext uri="{FF2B5EF4-FFF2-40B4-BE49-F238E27FC236}">
                <a16:creationId xmlns:a16="http://schemas.microsoft.com/office/drawing/2014/main" id="{60334A45-849D-6578-15A3-5955B474DCA0}"/>
              </a:ext>
            </a:extLst>
          </p:cNvPr>
          <p:cNvSpPr/>
          <p:nvPr/>
        </p:nvSpPr>
        <p:spPr>
          <a:xfrm>
            <a:off x="4024401" y="1594909"/>
            <a:ext cx="4949790" cy="2392322"/>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Bedrijfsgebouwen beheren en faciliteiten beschikbaar stellen </a:t>
            </a:r>
          </a:p>
        </p:txBody>
      </p:sp>
      <p:sp>
        <p:nvSpPr>
          <p:cNvPr id="2" name="Titel 1">
            <a:extLst>
              <a:ext uri="{FF2B5EF4-FFF2-40B4-BE49-F238E27FC236}">
                <a16:creationId xmlns:a16="http://schemas.microsoft.com/office/drawing/2014/main" id="{C0E224B0-E50F-ED56-A511-05D775362891}"/>
              </a:ext>
            </a:extLst>
          </p:cNvPr>
          <p:cNvSpPr>
            <a:spLocks noGrp="1"/>
          </p:cNvSpPr>
          <p:nvPr>
            <p:ph type="title"/>
          </p:nvPr>
        </p:nvSpPr>
        <p:spPr/>
        <p:txBody>
          <a:bodyPr/>
          <a:lstStyle/>
          <a:p>
            <a:r>
              <a:rPr lang="nl-NL">
                <a:cs typeface="Arial"/>
              </a:rPr>
              <a:t>Model aanpassingen in C4 en E6</a:t>
            </a:r>
            <a:endParaRPr lang="nl-NL"/>
          </a:p>
        </p:txBody>
      </p:sp>
      <p:sp>
        <p:nvSpPr>
          <p:cNvPr id="4" name="Afgeronde rechthoek 20">
            <a:extLst>
              <a:ext uri="{FF2B5EF4-FFF2-40B4-BE49-F238E27FC236}">
                <a16:creationId xmlns:a16="http://schemas.microsoft.com/office/drawing/2014/main" id="{0178C64A-8CCE-0621-EB46-F1EB049C0E60}"/>
              </a:ext>
            </a:extLst>
          </p:cNvPr>
          <p:cNvSpPr/>
          <p:nvPr/>
        </p:nvSpPr>
        <p:spPr>
          <a:xfrm>
            <a:off x="4099331" y="2077782"/>
            <a:ext cx="2133627" cy="69065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Gebouwen beheren</a:t>
            </a:r>
          </a:p>
        </p:txBody>
      </p:sp>
      <p:sp>
        <p:nvSpPr>
          <p:cNvPr id="5" name="Afgeronde rechthoek 20">
            <a:extLst>
              <a:ext uri="{FF2B5EF4-FFF2-40B4-BE49-F238E27FC236}">
                <a16:creationId xmlns:a16="http://schemas.microsoft.com/office/drawing/2014/main" id="{4E4DD346-AE54-659C-053D-973B3D698BB7}"/>
              </a:ext>
            </a:extLst>
          </p:cNvPr>
          <p:cNvSpPr/>
          <p:nvPr/>
        </p:nvSpPr>
        <p:spPr>
          <a:xfrm>
            <a:off x="4099331" y="2817979"/>
            <a:ext cx="2133627" cy="1014748"/>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graphicFrame>
        <p:nvGraphicFramePr>
          <p:cNvPr id="6" name="Tabel 3">
            <a:extLst>
              <a:ext uri="{FF2B5EF4-FFF2-40B4-BE49-F238E27FC236}">
                <a16:creationId xmlns:a16="http://schemas.microsoft.com/office/drawing/2014/main" id="{3FCC57E0-AAC7-7B0E-7E04-581560C988E8}"/>
              </a:ext>
            </a:extLst>
          </p:cNvPr>
          <p:cNvGraphicFramePr>
            <a:graphicFrameLocks noGrp="1"/>
          </p:cNvGraphicFramePr>
          <p:nvPr>
            <p:extLst>
              <p:ext uri="{D42A27DB-BD31-4B8C-83A1-F6EECF244321}">
                <p14:modId xmlns:p14="http://schemas.microsoft.com/office/powerpoint/2010/main" val="472446526"/>
              </p:ext>
            </p:extLst>
          </p:nvPr>
        </p:nvGraphicFramePr>
        <p:xfrm>
          <a:off x="4066878" y="2216187"/>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 name="Tabel 3">
            <a:extLst>
              <a:ext uri="{FF2B5EF4-FFF2-40B4-BE49-F238E27FC236}">
                <a16:creationId xmlns:a16="http://schemas.microsoft.com/office/drawing/2014/main" id="{9681CE4F-9958-41BB-92BE-5EE22124B5A2}"/>
              </a:ext>
            </a:extLst>
          </p:cNvPr>
          <p:cNvGraphicFramePr>
            <a:graphicFrameLocks noGrp="1"/>
          </p:cNvGraphicFramePr>
          <p:nvPr>
            <p:extLst>
              <p:ext uri="{D42A27DB-BD31-4B8C-83A1-F6EECF244321}">
                <p14:modId xmlns:p14="http://schemas.microsoft.com/office/powerpoint/2010/main" val="1168867873"/>
              </p:ext>
            </p:extLst>
          </p:nvPr>
        </p:nvGraphicFramePr>
        <p:xfrm>
          <a:off x="4071394" y="2938131"/>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Gebouwinstallaties beheren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Gebouwen schoonhouden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Ruimtes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Voedsel en drank </a:t>
                      </a:r>
                      <a:r>
                        <a:rPr kumimoji="0" lang="nl-NL" sz="700" b="0" i="0" u="none" strike="noStrike" kern="1200" cap="none" spc="0" normalizeH="0" baseline="0" err="1">
                          <a:ln>
                            <a:noFill/>
                          </a:ln>
                          <a:solidFill>
                            <a:schemeClr val="tx1">
                              <a:lumMod val="50000"/>
                            </a:schemeClr>
                          </a:solidFill>
                          <a:effectLst/>
                          <a:uLnTx/>
                          <a:uFillTx/>
                          <a:latin typeface="Microsoft JhengHei Light"/>
                          <a:ea typeface="+mn-ea"/>
                          <a:cs typeface="+mn-cs"/>
                        </a:rPr>
                        <a:t>beschikbaarstellen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kantoorgebouwen borgen</a:t>
                      </a: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Goederenafhandeling verzorgen</a:t>
                      </a:r>
                    </a:p>
                  </a:txBody>
                  <a:tcPr marL="68580" marR="68580" marT="21600" marB="21600"/>
                </a:tc>
                <a:extLst>
                  <a:ext uri="{0D108BD9-81ED-4DB2-BD59-A6C34878D82A}">
                    <a16:rowId xmlns:a16="http://schemas.microsoft.com/office/drawing/2014/main" val="247042081"/>
                  </a:ext>
                </a:extLst>
              </a:tr>
            </a:tbl>
          </a:graphicData>
        </a:graphic>
      </p:graphicFrame>
      <p:sp>
        <p:nvSpPr>
          <p:cNvPr id="8" name="Afgeronde rechthoek 20">
            <a:extLst>
              <a:ext uri="{FF2B5EF4-FFF2-40B4-BE49-F238E27FC236}">
                <a16:creationId xmlns:a16="http://schemas.microsoft.com/office/drawing/2014/main" id="{E2D0538A-500F-F401-835E-7565F279BFF9}"/>
              </a:ext>
            </a:extLst>
          </p:cNvPr>
          <p:cNvSpPr/>
          <p:nvPr/>
        </p:nvSpPr>
        <p:spPr>
          <a:xfrm>
            <a:off x="6539438" y="2077781"/>
            <a:ext cx="2344425" cy="68128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Bedrijfsgebouwen beheren</a:t>
            </a:r>
          </a:p>
        </p:txBody>
      </p:sp>
      <p:sp>
        <p:nvSpPr>
          <p:cNvPr id="9" name="Afgeronde rechthoek 20">
            <a:extLst>
              <a:ext uri="{FF2B5EF4-FFF2-40B4-BE49-F238E27FC236}">
                <a16:creationId xmlns:a16="http://schemas.microsoft.com/office/drawing/2014/main" id="{E92F8B99-0645-DC16-7A15-D4D0CC051D5A}"/>
              </a:ext>
            </a:extLst>
          </p:cNvPr>
          <p:cNvSpPr/>
          <p:nvPr/>
        </p:nvSpPr>
        <p:spPr>
          <a:xfrm>
            <a:off x="6539438" y="2794558"/>
            <a:ext cx="2344425" cy="1024116"/>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graphicFrame>
        <p:nvGraphicFramePr>
          <p:cNvPr id="10" name="Tabel 3">
            <a:extLst>
              <a:ext uri="{FF2B5EF4-FFF2-40B4-BE49-F238E27FC236}">
                <a16:creationId xmlns:a16="http://schemas.microsoft.com/office/drawing/2014/main" id="{0702CF74-4116-6A81-BF07-CE6BB499FC7C}"/>
              </a:ext>
            </a:extLst>
          </p:cNvPr>
          <p:cNvGraphicFramePr>
            <a:graphicFrameLocks noGrp="1"/>
          </p:cNvGraphicFramePr>
          <p:nvPr>
            <p:extLst>
              <p:ext uri="{D42A27DB-BD31-4B8C-83A1-F6EECF244321}">
                <p14:modId xmlns:p14="http://schemas.microsoft.com/office/powerpoint/2010/main" val="40001785"/>
              </p:ext>
            </p:extLst>
          </p:nvPr>
        </p:nvGraphicFramePr>
        <p:xfrm>
          <a:off x="6535091" y="2202134"/>
          <a:ext cx="2484616" cy="556320"/>
        </p:xfrm>
        <a:graphic>
          <a:graphicData uri="http://schemas.openxmlformats.org/drawingml/2006/table">
            <a:tbl>
              <a:tblPr>
                <a:tableStyleId>{2D5ABB26-0587-4C30-8999-92F81FD0307C}</a:tableStyleId>
              </a:tblPr>
              <a:tblGrid>
                <a:gridCol w="2484616">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Bedrijfsgebouwenstrategie en -plannen opstellen </a:t>
                      </a:r>
                      <a:br>
                        <a:rPr kumimoji="0" lang="nl-NL" sz="700" b="0" i="0" u="none" strike="noStrike" kern="1200" cap="none" spc="0" normalizeH="0" baseline="0">
                          <a:ln>
                            <a:noFill/>
                          </a:ln>
                          <a:solidFill>
                            <a:srgbClr val="000000"/>
                          </a:solidFill>
                          <a:effectLst/>
                          <a:uLnTx/>
                          <a:uFillTx/>
                          <a:latin typeface="Microsoft JhengHei Light"/>
                          <a:ea typeface="+mn-ea"/>
                          <a:cs typeface="+mn-cs"/>
                        </a:rPr>
                      </a:br>
                      <a:r>
                        <a:rPr kumimoji="0" lang="nl-NL" sz="700" b="0" i="0" u="none" strike="noStrike" kern="1200" cap="none" spc="0" normalizeH="0" baseline="0">
                          <a:ln>
                            <a:noFill/>
                          </a:ln>
                          <a:solidFill>
                            <a:srgbClr val="000000"/>
                          </a:solidFill>
                          <a:effectLst/>
                          <a:uLnTx/>
                          <a:uFillTx/>
                          <a:latin typeface="Microsoft JhengHei Light"/>
                          <a:ea typeface="+mn-ea"/>
                          <a:cs typeface="+mn-cs"/>
                        </a:rPr>
                        <a:t>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11" name="Tabel 3">
            <a:extLst>
              <a:ext uri="{FF2B5EF4-FFF2-40B4-BE49-F238E27FC236}">
                <a16:creationId xmlns:a16="http://schemas.microsoft.com/office/drawing/2014/main" id="{A440768B-E562-FA4F-2247-2DF2F0F7E13A}"/>
              </a:ext>
            </a:extLst>
          </p:cNvPr>
          <p:cNvGraphicFramePr>
            <a:graphicFrameLocks noGrp="1"/>
          </p:cNvGraphicFramePr>
          <p:nvPr>
            <p:extLst>
              <p:ext uri="{D42A27DB-BD31-4B8C-83A1-F6EECF244321}">
                <p14:modId xmlns:p14="http://schemas.microsoft.com/office/powerpoint/2010/main" val="1164047081"/>
              </p:ext>
            </p:extLst>
          </p:nvPr>
        </p:nvGraphicFramePr>
        <p:xfrm>
          <a:off x="6539607" y="2924078"/>
          <a:ext cx="2241031" cy="89928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44743493"/>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981118581"/>
                  </a:ext>
                </a:extLst>
              </a:tr>
              <a:tr h="106431">
                <a:tc>
                  <a:txBody>
                    <a:bodyPr/>
                    <a:lstStyle/>
                    <a:p>
                      <a:pPr marL="182563" indent="-182563"/>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247042081"/>
                  </a:ext>
                </a:extLst>
              </a:tr>
            </a:tbl>
          </a:graphicData>
        </a:graphic>
      </p:graphicFrame>
      <p:cxnSp>
        <p:nvCxnSpPr>
          <p:cNvPr id="13" name="Rechte verbindingslijn met pijl 12">
            <a:extLst>
              <a:ext uri="{FF2B5EF4-FFF2-40B4-BE49-F238E27FC236}">
                <a16:creationId xmlns:a16="http://schemas.microsoft.com/office/drawing/2014/main" id="{81FCBBF0-231E-B916-BA62-4FBAF5687914}"/>
              </a:ext>
            </a:extLst>
          </p:cNvPr>
          <p:cNvCxnSpPr/>
          <p:nvPr/>
        </p:nvCxnSpPr>
        <p:spPr>
          <a:xfrm flipV="1">
            <a:off x="5526443" y="2708447"/>
            <a:ext cx="1032898" cy="274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9240D5C8-244C-BFB0-B00E-4449F0BCC923}"/>
              </a:ext>
            </a:extLst>
          </p:cNvPr>
          <p:cNvCxnSpPr>
            <a:cxnSpLocks/>
          </p:cNvCxnSpPr>
          <p:nvPr/>
        </p:nvCxnSpPr>
        <p:spPr>
          <a:xfrm flipV="1">
            <a:off x="6426443" y="3015921"/>
            <a:ext cx="146951" cy="399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hteraccolade 16">
            <a:extLst>
              <a:ext uri="{FF2B5EF4-FFF2-40B4-BE49-F238E27FC236}">
                <a16:creationId xmlns:a16="http://schemas.microsoft.com/office/drawing/2014/main" id="{E5E37950-ACE6-916B-3E79-A8CC25C125B2}"/>
              </a:ext>
            </a:extLst>
          </p:cNvPr>
          <p:cNvSpPr/>
          <p:nvPr/>
        </p:nvSpPr>
        <p:spPr>
          <a:xfrm>
            <a:off x="6246443" y="3033337"/>
            <a:ext cx="180000" cy="764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2" name="Rechthoek 11">
            <a:extLst>
              <a:ext uri="{FF2B5EF4-FFF2-40B4-BE49-F238E27FC236}">
                <a16:creationId xmlns:a16="http://schemas.microsoft.com/office/drawing/2014/main" id="{51815745-5622-1746-4FAA-78D4F56B28D1}"/>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cxnSp>
        <p:nvCxnSpPr>
          <p:cNvPr id="15" name="Rechte verbindingslijn met pijl 14">
            <a:extLst>
              <a:ext uri="{FF2B5EF4-FFF2-40B4-BE49-F238E27FC236}">
                <a16:creationId xmlns:a16="http://schemas.microsoft.com/office/drawing/2014/main" id="{57D1886E-E0E8-28B3-2139-B9B4FF7B59F1}"/>
              </a:ext>
            </a:extLst>
          </p:cNvPr>
          <p:cNvCxnSpPr>
            <a:cxnSpLocks/>
          </p:cNvCxnSpPr>
          <p:nvPr/>
        </p:nvCxnSpPr>
        <p:spPr>
          <a:xfrm>
            <a:off x="1821062" y="2800439"/>
            <a:ext cx="217808" cy="1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840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2.1 t.o.v. versie 2.0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638501" cy="4336691"/>
          </a:xfrm>
        </p:spPr>
        <p:txBody>
          <a:bodyPr/>
          <a:lstStyle/>
          <a:p>
            <a:pPr marL="179705" indent="-179705"/>
            <a:r>
              <a:rPr lang="nl-NL" sz="1200">
                <a:ea typeface="+mn-lt"/>
                <a:cs typeface="+mn-lt"/>
              </a:rPr>
              <a:t>Hoofdstructuur van model aangepast</a:t>
            </a:r>
          </a:p>
          <a:p>
            <a:pPr marL="359410" lvl="1" indent="-179705"/>
            <a:r>
              <a:rPr lang="nl-NL" sz="800">
                <a:ea typeface="+mn-lt"/>
                <a:cs typeface="+mn-lt"/>
              </a:rPr>
              <a:t>Richtinggevende en ondersteunende </a:t>
            </a:r>
            <a:r>
              <a:rPr lang="nl-NL" sz="800" err="1">
                <a:ea typeface="+mn-lt"/>
                <a:cs typeface="+mn-lt"/>
              </a:rPr>
              <a:t>capabilities</a:t>
            </a:r>
            <a:r>
              <a:rPr lang="nl-NL" sz="800">
                <a:ea typeface="+mn-lt"/>
                <a:cs typeface="+mn-lt"/>
              </a:rPr>
              <a:t> samengevoegd in een </a:t>
            </a:r>
            <a:r>
              <a:rPr lang="nl-NL" sz="800" err="1">
                <a:ea typeface="+mn-lt"/>
                <a:cs typeface="+mn-lt"/>
              </a:rPr>
              <a:t>enterprise</a:t>
            </a:r>
            <a:r>
              <a:rPr lang="nl-NL" sz="800">
                <a:ea typeface="+mn-lt"/>
                <a:cs typeface="+mn-lt"/>
              </a:rPr>
              <a:t> </a:t>
            </a:r>
            <a:r>
              <a:rPr lang="nl-NL" sz="800" err="1">
                <a:ea typeface="+mn-lt"/>
                <a:cs typeface="+mn-lt"/>
              </a:rPr>
              <a:t>capability</a:t>
            </a:r>
            <a:r>
              <a:rPr lang="nl-NL" sz="800">
                <a:ea typeface="+mn-lt"/>
                <a:cs typeface="+mn-lt"/>
              </a:rPr>
              <a:t> groep en aangepast naar een zelfde domeinstructuur en principes als de </a:t>
            </a:r>
            <a:r>
              <a:rPr lang="nl-NL" sz="800" err="1">
                <a:ea typeface="+mn-lt"/>
                <a:cs typeface="+mn-lt"/>
              </a:rPr>
              <a:t>core</a:t>
            </a:r>
            <a:r>
              <a:rPr lang="nl-NL" sz="800">
                <a:ea typeface="+mn-lt"/>
                <a:cs typeface="+mn-lt"/>
              </a:rPr>
              <a:t>/kern </a:t>
            </a:r>
            <a:r>
              <a:rPr lang="nl-NL" sz="800" err="1">
                <a:ea typeface="+mn-lt"/>
                <a:cs typeface="+mn-lt"/>
              </a:rPr>
              <a:t>capabilities</a:t>
            </a:r>
            <a:r>
              <a:rPr lang="nl-NL" sz="800">
                <a:ea typeface="+mn-lt"/>
                <a:cs typeface="+mn-lt"/>
              </a:rPr>
              <a:t> (conform telecom </a:t>
            </a:r>
            <a:r>
              <a:rPr lang="nl-NL" sz="800" err="1">
                <a:ea typeface="+mn-lt"/>
                <a:cs typeface="+mn-lt"/>
              </a:rPr>
              <a:t>eTOM</a:t>
            </a:r>
            <a:r>
              <a:rPr lang="nl-NL" sz="800">
                <a:ea typeface="+mn-lt"/>
                <a:cs typeface="+mn-lt"/>
              </a:rPr>
              <a:t> model). </a:t>
            </a:r>
            <a:endParaRPr lang="en-US" sz="800">
              <a:ea typeface="+mn-lt"/>
              <a:cs typeface="+mn-lt"/>
            </a:endParaRPr>
          </a:p>
          <a:p>
            <a:pPr marL="359410" lvl="1" indent="-179705"/>
            <a:r>
              <a:rPr lang="nl-NL" sz="800">
                <a:ea typeface="+mn-lt"/>
                <a:cs typeface="+mn-lt"/>
              </a:rPr>
              <a:t>Nummering aangepast opdat twee groepen </a:t>
            </a:r>
            <a:r>
              <a:rPr lang="nl-NL" sz="800" err="1">
                <a:ea typeface="+mn-lt"/>
                <a:cs typeface="+mn-lt"/>
              </a:rPr>
              <a:t>capabilities</a:t>
            </a:r>
            <a:r>
              <a:rPr lang="nl-NL" sz="800">
                <a:ea typeface="+mn-lt"/>
                <a:cs typeface="+mn-lt"/>
              </a:rPr>
              <a:t> ontstaan (c) </a:t>
            </a:r>
            <a:r>
              <a:rPr lang="nl-NL" sz="800" err="1">
                <a:ea typeface="+mn-lt"/>
                <a:cs typeface="+mn-lt"/>
              </a:rPr>
              <a:t>Core</a:t>
            </a:r>
            <a:r>
              <a:rPr lang="nl-NL" sz="800">
                <a:ea typeface="+mn-lt"/>
                <a:cs typeface="+mn-lt"/>
              </a:rPr>
              <a:t> </a:t>
            </a:r>
            <a:r>
              <a:rPr lang="nl-NL" sz="800" err="1">
                <a:ea typeface="+mn-lt"/>
                <a:cs typeface="+mn-lt"/>
              </a:rPr>
              <a:t>capabilities</a:t>
            </a:r>
            <a:r>
              <a:rPr lang="nl-NL" sz="800">
                <a:ea typeface="+mn-lt"/>
                <a:cs typeface="+mn-lt"/>
              </a:rPr>
              <a:t> en (e) Enterprise </a:t>
            </a:r>
            <a:r>
              <a:rPr lang="nl-NL" sz="800" err="1">
                <a:ea typeface="+mn-lt"/>
                <a:cs typeface="+mn-lt"/>
              </a:rPr>
              <a:t>capabilities</a:t>
            </a:r>
            <a:endParaRPr lang="nl-NL" sz="800">
              <a:ea typeface="+mn-lt"/>
              <a:cs typeface="+mn-lt"/>
            </a:endParaRPr>
          </a:p>
          <a:p>
            <a:pPr marL="179705" indent="-179705"/>
            <a:r>
              <a:rPr lang="nl-NL" sz="1200">
                <a:ea typeface="+mn-lt"/>
                <a:cs typeface="+mn-lt"/>
              </a:rPr>
              <a:t>Principes achter de modellering expliciet gemaakt en toegevoegd aan de model presentatie</a:t>
            </a:r>
            <a:endParaRPr lang="en-US" sz="1200">
              <a:ea typeface="+mn-lt"/>
              <a:cs typeface="+mn-lt"/>
            </a:endParaRPr>
          </a:p>
          <a:p>
            <a:pPr marL="179705" indent="-179705"/>
            <a:r>
              <a:rPr lang="nl-NL" sz="1200">
                <a:ea typeface="+mn-lt"/>
                <a:cs typeface="+mn-lt"/>
              </a:rPr>
              <a:t>Enterprise </a:t>
            </a:r>
            <a:r>
              <a:rPr lang="nl-NL" sz="1200" err="1">
                <a:ea typeface="+mn-lt"/>
                <a:cs typeface="+mn-lt"/>
              </a:rPr>
              <a:t>capabilities</a:t>
            </a:r>
            <a:r>
              <a:rPr lang="nl-NL" sz="1200">
                <a:ea typeface="+mn-lt"/>
                <a:cs typeface="+mn-lt"/>
              </a:rPr>
              <a:t> volledig herzien en uitgewerkt tot 3 niveaus</a:t>
            </a:r>
            <a:endParaRPr lang="en-US" sz="1200">
              <a:ea typeface="+mn-lt"/>
              <a:cs typeface="+mn-lt"/>
            </a:endParaRPr>
          </a:p>
          <a:p>
            <a:pPr marL="179705" indent="-179705"/>
            <a:r>
              <a:rPr lang="nl-NL" sz="1200">
                <a:ea typeface="+mn-lt"/>
                <a:cs typeface="+mn-lt"/>
              </a:rPr>
              <a:t>Interne (secundaire) </a:t>
            </a:r>
            <a:r>
              <a:rPr lang="nl-NL" sz="1200" err="1">
                <a:ea typeface="+mn-lt"/>
                <a:cs typeface="+mn-lt"/>
              </a:rPr>
              <a:t>waardestromen</a:t>
            </a:r>
            <a:r>
              <a:rPr lang="nl-NL" sz="1200">
                <a:ea typeface="+mn-lt"/>
                <a:cs typeface="+mn-lt"/>
              </a:rPr>
              <a:t> toegevoegd en gerelateerd aan de </a:t>
            </a:r>
            <a:r>
              <a:rPr lang="nl-NL" sz="1200" err="1">
                <a:ea typeface="+mn-lt"/>
                <a:cs typeface="+mn-lt"/>
              </a:rPr>
              <a:t>enterprise</a:t>
            </a:r>
            <a:r>
              <a:rPr lang="nl-NL" sz="1200">
                <a:ea typeface="+mn-lt"/>
                <a:cs typeface="+mn-lt"/>
              </a:rPr>
              <a:t> </a:t>
            </a:r>
            <a:r>
              <a:rPr lang="nl-NL" sz="1200" err="1">
                <a:ea typeface="+mn-lt"/>
                <a:cs typeface="+mn-lt"/>
              </a:rPr>
              <a:t>capabilities</a:t>
            </a:r>
            <a:r>
              <a:rPr lang="nl-NL" sz="1200">
                <a:ea typeface="+mn-lt"/>
                <a:cs typeface="+mn-lt"/>
              </a:rPr>
              <a:t>.</a:t>
            </a:r>
            <a:endParaRPr lang="en-US" sz="1200">
              <a:ea typeface="+mn-lt"/>
              <a:cs typeface="+mn-lt"/>
            </a:endParaRPr>
          </a:p>
          <a:p>
            <a:pPr marL="179705" indent="-179705"/>
            <a:r>
              <a:rPr lang="nl-NL" sz="1200" err="1">
                <a:ea typeface="+mn-lt"/>
                <a:cs typeface="+mn-lt"/>
              </a:rPr>
              <a:t>Mapping</a:t>
            </a:r>
            <a:r>
              <a:rPr lang="nl-NL" sz="1200">
                <a:ea typeface="+mn-lt"/>
                <a:cs typeface="+mn-lt"/>
              </a:rPr>
              <a:t> externe (primaire) </a:t>
            </a:r>
            <a:r>
              <a:rPr lang="nl-NL" sz="1200" err="1">
                <a:ea typeface="+mn-lt"/>
                <a:cs typeface="+mn-lt"/>
              </a:rPr>
              <a:t>waardestromen</a:t>
            </a:r>
            <a:r>
              <a:rPr lang="nl-NL" sz="1200">
                <a:ea typeface="+mn-lt"/>
                <a:cs typeface="+mn-lt"/>
              </a:rPr>
              <a:t> en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geactualiseerd</a:t>
            </a:r>
            <a:endParaRPr lang="en-US" sz="1200">
              <a:ea typeface="+mn-lt"/>
              <a:cs typeface="+mn-lt"/>
            </a:endParaRPr>
          </a:p>
          <a:p>
            <a:pPr marL="179705" indent="-179705"/>
            <a:r>
              <a:rPr lang="nl-NL" sz="1200">
                <a:ea typeface="+mn-lt"/>
                <a:cs typeface="+mn-lt"/>
              </a:rPr>
              <a:t>Enkele wijzigingen in de </a:t>
            </a:r>
            <a:r>
              <a:rPr lang="nl-NL" sz="1200" err="1">
                <a:ea typeface="+mn-lt"/>
                <a:cs typeface="+mn-lt"/>
              </a:rPr>
              <a:t>core</a:t>
            </a:r>
            <a:r>
              <a:rPr lang="nl-NL" sz="1200">
                <a:ea typeface="+mn-lt"/>
                <a:cs typeface="+mn-lt"/>
              </a:rPr>
              <a:t> </a:t>
            </a:r>
            <a:r>
              <a:rPr lang="nl-NL" sz="1200" err="1">
                <a:ea typeface="+mn-lt"/>
                <a:cs typeface="+mn-lt"/>
              </a:rPr>
              <a:t>capabilities</a:t>
            </a:r>
            <a:r>
              <a:rPr lang="nl-NL" sz="1200">
                <a:ea typeface="+mn-lt"/>
                <a:cs typeface="+mn-lt"/>
              </a:rPr>
              <a:t> doorgevoerd</a:t>
            </a:r>
          </a:p>
          <a:p>
            <a:pPr marL="359410" lvl="1" indent="-179705"/>
            <a:r>
              <a:rPr lang="nl-NL" sz="800">
                <a:ea typeface="+mn-lt"/>
                <a:cs typeface="+mn-lt"/>
              </a:rPr>
              <a:t>C.1.1.6 ‘Klantervaring monitoren en beïnvloeden’ verplaatst vanaf 8.9 (gaat over klanten)</a:t>
            </a:r>
          </a:p>
          <a:p>
            <a:pPr marL="359410" lvl="1" indent="-179705"/>
            <a:r>
              <a:rPr lang="nl-NL" sz="800">
                <a:ea typeface="+mn-lt"/>
                <a:cs typeface="+mn-lt"/>
              </a:rPr>
              <a:t>C.1.2.3 ‘Producten en diensten ontwikkelen en beheren’ verplaatst vanaf 8.8. </a:t>
            </a:r>
            <a:endParaRPr lang="en-US" sz="800">
              <a:ea typeface="+mn-lt"/>
              <a:cs typeface="+mn-lt"/>
            </a:endParaRPr>
          </a:p>
          <a:p>
            <a:pPr marL="539750" lvl="2" indent="-179705"/>
            <a:r>
              <a:rPr lang="nl-NL" sz="800">
                <a:ea typeface="+mn-lt"/>
                <a:cs typeface="+mn-lt"/>
              </a:rPr>
              <a:t>Rationale: verschuiven van wettelijk naar afgeleide en extra diensten (congestie, waterstof, warmte).</a:t>
            </a:r>
            <a:endParaRPr lang="en-US" sz="800">
              <a:ea typeface="+mn-lt"/>
              <a:cs typeface="+mn-lt"/>
            </a:endParaRPr>
          </a:p>
          <a:p>
            <a:pPr marL="359410" lvl="1" indent="-179705"/>
            <a:r>
              <a:rPr lang="nl-NL" sz="800">
                <a:ea typeface="+mn-lt"/>
                <a:cs typeface="+mn-lt"/>
              </a:rPr>
              <a:t>C.3.2.8 ‘Technisch netverlies inkopen en minimaliseren’ verplaatst vanaf 1.4.3</a:t>
            </a:r>
            <a:endParaRPr lang="en-US" sz="800">
              <a:ea typeface="+mn-lt"/>
              <a:cs typeface="+mn-lt"/>
            </a:endParaRPr>
          </a:p>
          <a:p>
            <a:pPr marL="539750" lvl="2" indent="-179705"/>
            <a:r>
              <a:rPr lang="nl-NL" sz="800">
                <a:ea typeface="+mn-lt"/>
                <a:cs typeface="+mn-lt"/>
              </a:rPr>
              <a:t>Rationale: niet op individuele klanten gericht =&gt; via energienet ontwerp beïnvloed je technisch netverlies</a:t>
            </a:r>
            <a:endParaRPr lang="en-US" sz="800">
              <a:ea typeface="+mn-lt"/>
              <a:cs typeface="+mn-lt"/>
            </a:endParaRPr>
          </a:p>
          <a:p>
            <a:pPr marL="359410" lvl="1" indent="-179705"/>
            <a:r>
              <a:rPr lang="nl-NL" sz="800">
                <a:ea typeface="+mn-lt"/>
                <a:cs typeface="+mn-lt"/>
              </a:rPr>
              <a:t>1.4.2 ‘Inkomsten verlies in processen opsporen en voorkomen’ (revenu </a:t>
            </a:r>
            <a:r>
              <a:rPr lang="nl-NL" sz="800" err="1">
                <a:ea typeface="+mn-lt"/>
                <a:cs typeface="+mn-lt"/>
              </a:rPr>
              <a:t>assurance</a:t>
            </a:r>
            <a:r>
              <a:rPr lang="nl-NL" sz="800">
                <a:ea typeface="+mn-lt"/>
                <a:cs typeface="+mn-lt"/>
              </a:rPr>
              <a:t>) ondergebracht in O.6.4.3</a:t>
            </a:r>
            <a:endParaRPr lang="en-US" sz="800">
              <a:ea typeface="+mn-lt"/>
              <a:cs typeface="+mn-lt"/>
            </a:endParaRPr>
          </a:p>
          <a:p>
            <a:pPr marL="539750" lvl="2" indent="-179705"/>
            <a:r>
              <a:rPr lang="nl-NL" sz="800">
                <a:ea typeface="+mn-lt"/>
                <a:cs typeface="+mn-lt"/>
              </a:rPr>
              <a:t>Rationale: niet op individuele klanten gericht en een financial control.</a:t>
            </a:r>
            <a:endParaRPr lang="en-US" sz="800">
              <a:ea typeface="+mn-lt"/>
              <a:cs typeface="+mn-lt"/>
            </a:endParaRPr>
          </a:p>
          <a:p>
            <a:pPr marL="359410" lvl="1" indent="-179705"/>
            <a:r>
              <a:rPr lang="nl-NL" sz="800">
                <a:ea typeface="+mn-lt"/>
                <a:cs typeface="+mn-lt"/>
              </a:rPr>
              <a:t>C.5.4.5 Materieel onderhouden verplaatst en hernoemt vanuit de ondersteunende </a:t>
            </a:r>
            <a:r>
              <a:rPr lang="nl-NL" sz="800" err="1">
                <a:ea typeface="+mn-lt"/>
                <a:cs typeface="+mn-lt"/>
              </a:rPr>
              <a:t>capability</a:t>
            </a:r>
            <a:r>
              <a:rPr lang="nl-NL" sz="800">
                <a:ea typeface="+mn-lt"/>
                <a:cs typeface="+mn-lt"/>
              </a:rPr>
              <a:t> 8.5 om een eenduidige afbakening </a:t>
            </a:r>
            <a:r>
              <a:rPr lang="nl-NL" sz="800" err="1">
                <a:ea typeface="+mn-lt"/>
                <a:cs typeface="+mn-lt"/>
              </a:rPr>
              <a:t>tov</a:t>
            </a:r>
            <a:r>
              <a:rPr lang="nl-NL" sz="800">
                <a:ea typeface="+mn-lt"/>
                <a:cs typeface="+mn-lt"/>
              </a:rPr>
              <a:t> </a:t>
            </a:r>
            <a:r>
              <a:rPr lang="nl-NL" sz="800" err="1">
                <a:ea typeface="+mn-lt"/>
                <a:cs typeface="+mn-lt"/>
              </a:rPr>
              <a:t>enterprise</a:t>
            </a:r>
            <a:r>
              <a:rPr lang="nl-NL" sz="800">
                <a:ea typeface="+mn-lt"/>
                <a:cs typeface="+mn-lt"/>
              </a:rPr>
              <a:t> domein ‘Goederen en diensten verkrijgen’ te realiseren.</a:t>
            </a:r>
            <a:endParaRPr lang="en-US" sz="800">
              <a:ea typeface="+mn-lt"/>
              <a:cs typeface="+mn-lt"/>
            </a:endParaRPr>
          </a:p>
          <a:p>
            <a:pPr marL="359410" lvl="1" indent="-179705"/>
            <a:r>
              <a:rPr lang="nl-NL" sz="800">
                <a:ea typeface="+mn-lt"/>
                <a:cs typeface="+mn-lt"/>
              </a:rPr>
              <a:t>5.4.4 Goederen en diensten afroepen en 5.4.3 Toepassing/</a:t>
            </a:r>
            <a:r>
              <a:rPr lang="nl-NL" sz="800" err="1">
                <a:ea typeface="+mn-lt"/>
                <a:cs typeface="+mn-lt"/>
              </a:rPr>
              <a:t>uitnutting</a:t>
            </a:r>
            <a:r>
              <a:rPr lang="nl-NL" sz="800">
                <a:ea typeface="+mn-lt"/>
                <a:cs typeface="+mn-lt"/>
              </a:rPr>
              <a:t> van contracten met derden beheren zijn verplaatst naar het domein ‘Goederen en diensten verkrijgen’ om een eenduidige afbakening te realiseren.</a:t>
            </a:r>
            <a:endParaRPr lang="en-US" sz="800">
              <a:ea typeface="+mn-lt"/>
              <a:cs typeface="+mn-lt"/>
            </a:endParaRPr>
          </a:p>
          <a:p>
            <a:pPr marL="179705" indent="-179705"/>
            <a:r>
              <a:rPr lang="nl-NL" sz="1200">
                <a:ea typeface="+mn-lt"/>
                <a:cs typeface="+mn-lt"/>
              </a:rPr>
              <a:t>Enkele tekstuele aanpassingen gedaan:</a:t>
            </a:r>
            <a:endParaRPr lang="en-US" sz="1200">
              <a:ea typeface="+mn-lt"/>
              <a:cs typeface="+mn-lt"/>
            </a:endParaRPr>
          </a:p>
          <a:p>
            <a:pPr marL="359410" lvl="1" indent="-179705"/>
            <a:r>
              <a:rPr lang="nl-NL" sz="800">
                <a:ea typeface="+mn-lt"/>
                <a:cs typeface="+mn-lt"/>
              </a:rPr>
              <a:t>‘Energievraag’ hernoemt naar ‘Energietransportbehoefte’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‘Netten’ hernoemt naar ‘Energienetten’ in </a:t>
            </a:r>
            <a:r>
              <a:rPr lang="nl-NL" sz="800" err="1">
                <a:ea typeface="+mn-lt"/>
                <a:cs typeface="+mn-lt"/>
              </a:rPr>
              <a:t>capabilities</a:t>
            </a:r>
            <a:r>
              <a:rPr lang="nl-NL" sz="800">
                <a:ea typeface="+mn-lt"/>
                <a:cs typeface="+mn-lt"/>
              </a:rPr>
              <a:t> en bedrijfsobjecten</a:t>
            </a:r>
            <a:endParaRPr lang="en-US" sz="800">
              <a:ea typeface="+mn-lt"/>
              <a:cs typeface="+mn-lt"/>
            </a:endParaRPr>
          </a:p>
          <a:p>
            <a:pPr marL="359410" lvl="1" indent="-179705"/>
            <a:r>
              <a:rPr lang="nl-NL" sz="800">
                <a:ea typeface="+mn-lt"/>
                <a:cs typeface="+mn-lt"/>
              </a:rPr>
              <a:t>‘Uitvoeringsbestek hernoemt naar ‘standaardwerkproduct’ in </a:t>
            </a:r>
            <a:r>
              <a:rPr lang="nl-NL" sz="800" err="1">
                <a:ea typeface="+mn-lt"/>
                <a:cs typeface="+mn-lt"/>
              </a:rPr>
              <a:t>capability</a:t>
            </a:r>
            <a:r>
              <a:rPr lang="nl-NL" sz="800">
                <a:ea typeface="+mn-lt"/>
                <a:cs typeface="+mn-lt"/>
              </a:rPr>
              <a:t> en bedrijfsobject</a:t>
            </a:r>
            <a:endParaRPr lang="en-US" sz="800">
              <a:ea typeface="+mn-lt"/>
              <a:cs typeface="+mn-lt"/>
            </a:endParaRPr>
          </a:p>
          <a:p>
            <a:pPr marL="359410" lvl="1" indent="-179705"/>
            <a:r>
              <a:rPr lang="nl-NL" sz="800">
                <a:ea typeface="+mn-lt"/>
                <a:cs typeface="+mn-lt"/>
              </a:rPr>
              <a:t>‘6.1.3’ Typo herstelt in naam en omschrijving in </a:t>
            </a:r>
            <a:r>
              <a:rPr lang="nl-NL" sz="800" err="1">
                <a:ea typeface="+mn-lt"/>
                <a:cs typeface="+mn-lt"/>
              </a:rPr>
              <a:t>capabilities</a:t>
            </a:r>
            <a:endParaRPr lang="nl-NL" sz="800">
              <a:ea typeface="+mn-lt"/>
              <a:cs typeface="+mn-lt"/>
            </a:endParaRPr>
          </a:p>
          <a:p>
            <a:pPr marL="359410" lvl="1" indent="-179705"/>
            <a:r>
              <a:rPr lang="nl-NL" sz="800">
                <a:ea typeface="+mn-lt"/>
                <a:cs typeface="+mn-lt"/>
              </a:rPr>
              <a:t>‘1.3.3 Openstaande vorderingen beheren en innen’ hernoemt naar ‘Openstaande vorderingen innen’ om betere aansluiting op de enterprisedomein </a:t>
            </a:r>
            <a:r>
              <a:rPr lang="nl-NL" sz="800" err="1">
                <a:ea typeface="+mn-lt"/>
                <a:cs typeface="+mn-lt"/>
              </a:rPr>
              <a:t>capability</a:t>
            </a:r>
            <a:r>
              <a:rPr lang="nl-NL" sz="800">
                <a:ea typeface="+mn-lt"/>
                <a:cs typeface="+mn-lt"/>
              </a:rPr>
              <a:t> ‘E.7.2.4 Openstaande vorderingen beheren’. Het innen zit in het klantdomein, het beheren zit in het financiële domein.</a:t>
            </a:r>
            <a:endParaRPr lang="en-US" sz="800">
              <a:ea typeface="+mn-lt"/>
              <a:cs typeface="+mn-lt"/>
            </a:endParaRPr>
          </a:p>
          <a:p>
            <a:pPr marL="359410" lvl="1" indent="-179705"/>
            <a:r>
              <a:rPr lang="nl-NL" sz="800">
                <a:ea typeface="+mn-lt"/>
                <a:cs typeface="+mn-lt"/>
              </a:rPr>
              <a:t>‘5.4.1. Uitvoeringsbestekken opstellen en onderhouden’ hernoemen naar ‘Standaard werkproduct opstellen en onderhouden’ om verwarring met een uitvoeringsbestek van een opdracht te voorkomen.</a:t>
            </a:r>
            <a:endParaRPr lang="en-US" sz="800">
              <a:ea typeface="+mn-lt"/>
              <a:cs typeface="+mn-lt"/>
            </a:endParaRPr>
          </a:p>
          <a:p>
            <a:pPr marL="359410" lvl="1" indent="-179705"/>
            <a:endParaRPr lang="nl-NL" sz="800">
              <a:ea typeface="+mn-lt"/>
              <a:cs typeface="+mn-lt"/>
            </a:endParaRPr>
          </a:p>
          <a:p>
            <a:pPr marL="179705" lvl="1" indent="-179705">
              <a:buClr>
                <a:srgbClr val="005F87"/>
              </a:buClr>
            </a:pPr>
            <a:endParaRPr lang="nl-NL" sz="1200">
              <a:cs typeface="Arial"/>
            </a:endParaRPr>
          </a:p>
          <a:p>
            <a:pPr marL="179705" indent="-179705"/>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buClr>
                <a:srgbClr val="005F87"/>
              </a:buClr>
            </a:pPr>
            <a:endParaRPr lang="nl-NL" sz="1100">
              <a:cs typeface="Arial"/>
            </a:endParaRPr>
          </a:p>
          <a:p>
            <a:pPr marL="0" indent="0">
              <a:buNone/>
            </a:pPr>
            <a:endParaRPr lang="nl-NL" sz="1200">
              <a:cs typeface="Arial"/>
            </a:endParaRPr>
          </a:p>
        </p:txBody>
      </p:sp>
      <p:sp>
        <p:nvSpPr>
          <p:cNvPr id="5" name="Rechthoek 4">
            <a:extLst>
              <a:ext uri="{FF2B5EF4-FFF2-40B4-BE49-F238E27FC236}">
                <a16:creationId xmlns:a16="http://schemas.microsoft.com/office/drawing/2014/main" id="{F69D5AF2-460A-547E-D746-B51161487FF7}"/>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spTree>
    <p:extLst>
      <p:ext uri="{BB962C8B-B14F-4D97-AF65-F5344CB8AC3E}">
        <p14:creationId xmlns:p14="http://schemas.microsoft.com/office/powerpoint/2010/main" val="1196500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1B1A8-5368-48CF-BEE0-BA6F4BA73B0A}"/>
              </a:ext>
            </a:extLst>
          </p:cNvPr>
          <p:cNvSpPr>
            <a:spLocks noGrp="1"/>
          </p:cNvSpPr>
          <p:nvPr>
            <p:ph type="title"/>
          </p:nvPr>
        </p:nvSpPr>
        <p:spPr>
          <a:xfrm>
            <a:off x="594000" y="340286"/>
            <a:ext cx="7200000" cy="720000"/>
          </a:xfrm>
        </p:spPr>
        <p:txBody>
          <a:bodyPr/>
          <a:lstStyle/>
          <a:p>
            <a:r>
              <a:rPr lang="nl-NL"/>
              <a:t>Release </a:t>
            </a:r>
            <a:r>
              <a:rPr lang="nl-NL" err="1"/>
              <a:t>notes</a:t>
            </a:r>
            <a:r>
              <a:rPr lang="nl-NL"/>
              <a:t> versie 2.0 t.o.v. versie 1.0</a:t>
            </a:r>
          </a:p>
        </p:txBody>
      </p:sp>
      <p:sp>
        <p:nvSpPr>
          <p:cNvPr id="3" name="Tijdelijke aanduiding voor inhoud 2">
            <a:extLst>
              <a:ext uri="{FF2B5EF4-FFF2-40B4-BE49-F238E27FC236}">
                <a16:creationId xmlns:a16="http://schemas.microsoft.com/office/drawing/2014/main" id="{73C699F1-965A-4A85-888A-4826A00F8947}"/>
              </a:ext>
            </a:extLst>
          </p:cNvPr>
          <p:cNvSpPr>
            <a:spLocks noGrp="1"/>
          </p:cNvSpPr>
          <p:nvPr>
            <p:ph idx="1"/>
          </p:nvPr>
        </p:nvSpPr>
        <p:spPr>
          <a:xfrm>
            <a:off x="594000" y="806036"/>
            <a:ext cx="7956000" cy="3096000"/>
          </a:xfrm>
        </p:spPr>
        <p:txBody>
          <a:bodyPr/>
          <a:lstStyle/>
          <a:p>
            <a:pPr marL="179705" indent="-179705"/>
            <a:r>
              <a:rPr lang="nl-NL" sz="1200"/>
              <a:t>Bedrijfsobjecten toegevoegd, maximaal gebaseerd op wet- en regelgeving/codes. </a:t>
            </a:r>
            <a:endParaRPr lang="nl-NL"/>
          </a:p>
          <a:p>
            <a:pPr marL="179705" indent="-179705"/>
            <a:r>
              <a:rPr lang="nl-NL" sz="1200" err="1"/>
              <a:t>Capability</a:t>
            </a:r>
            <a:r>
              <a:rPr lang="nl-NL" sz="1200"/>
              <a:t> benamingen en omschrijvingen aangepast om optimaal op bedrijfsobjecten aan te sluiten, O.a. </a:t>
            </a:r>
            <a:endParaRPr lang="nl-NL" sz="1200">
              <a:cs typeface="Arial"/>
            </a:endParaRPr>
          </a:p>
          <a:p>
            <a:pPr marL="359410" lvl="1" indent="-179705"/>
            <a:r>
              <a:rPr lang="nl-NL" sz="1100"/>
              <a:t>Transport &amp; distributie vervangen door transport (wet spreekt over transport bestaande uit transmissie en distributie)</a:t>
            </a:r>
            <a:endParaRPr lang="nl-NL" sz="1100">
              <a:cs typeface="Arial"/>
            </a:endParaRPr>
          </a:p>
          <a:p>
            <a:pPr marL="359410" lvl="1" indent="-179705"/>
            <a:r>
              <a:rPr lang="nl-NL" sz="1100"/>
              <a:t>Verstoringen vervangen door storingen en onderbrekingen</a:t>
            </a:r>
            <a:endParaRPr lang="nl-NL" sz="1100">
              <a:cs typeface="Arial"/>
            </a:endParaRPr>
          </a:p>
          <a:p>
            <a:pPr marL="179705" indent="-179705"/>
            <a:r>
              <a:rPr lang="nl-NL" sz="1200" err="1"/>
              <a:t>Capabilities</a:t>
            </a:r>
            <a:r>
              <a:rPr lang="nl-NL" sz="1200"/>
              <a:t> verschoven van domein om optimaal op bedrijfsobject indeling aan te sluiten, o.a. </a:t>
            </a:r>
            <a:endParaRPr lang="nl-NL" sz="1200">
              <a:cs typeface="Arial"/>
            </a:endParaRPr>
          </a:p>
          <a:p>
            <a:pPr marL="359410" lvl="1" indent="-179705"/>
            <a:r>
              <a:rPr lang="nl-NL" sz="1100" err="1"/>
              <a:t>Contractloze</a:t>
            </a:r>
            <a:r>
              <a:rPr lang="nl-NL" sz="1100"/>
              <a:t> aansluitingen bewaken/verminderen van 6.3 naar 1.4</a:t>
            </a:r>
            <a:endParaRPr lang="nl-NL" sz="1100">
              <a:cs typeface="Arial"/>
            </a:endParaRPr>
          </a:p>
          <a:p>
            <a:pPr marL="359410" lvl="1" indent="-179705"/>
            <a:r>
              <a:rPr lang="nl-NL" sz="1100"/>
              <a:t>Fraude bestrijden van 6.3 naar 1.4</a:t>
            </a:r>
            <a:endParaRPr lang="nl-NL" sz="1100">
              <a:cs typeface="Arial"/>
            </a:endParaRPr>
          </a:p>
          <a:p>
            <a:pPr marL="359410" lvl="1" indent="-179705"/>
            <a:r>
              <a:rPr lang="nl-NL" sz="1100"/>
              <a:t>Omgevingsanalyse verrichten van 5.4 naar 3.1</a:t>
            </a:r>
            <a:endParaRPr lang="nl-NL" sz="1100">
              <a:cs typeface="Arial"/>
            </a:endParaRPr>
          </a:p>
          <a:p>
            <a:pPr marL="359410" lvl="1" indent="-179705"/>
            <a:r>
              <a:rPr lang="nl-NL" sz="1100"/>
              <a:t>Tracé vergunningen verkrijgen/zakelijk recht vestigen van 5.4 naar 3.1</a:t>
            </a:r>
            <a:endParaRPr lang="nl-NL" sz="1100">
              <a:cs typeface="Arial"/>
            </a:endParaRPr>
          </a:p>
          <a:p>
            <a:pPr marL="359410" lvl="1" indent="-179705"/>
            <a:r>
              <a:rPr lang="nl-NL" sz="1100"/>
              <a:t>Graafschade voorkomen van 5.4 naar 3.2</a:t>
            </a:r>
            <a:endParaRPr lang="nl-NL" sz="1100">
              <a:cs typeface="Arial"/>
            </a:endParaRPr>
          </a:p>
          <a:p>
            <a:pPr marL="359410" lvl="1" indent="-179705">
              <a:buClr>
                <a:srgbClr val="005F87"/>
              </a:buClr>
            </a:pPr>
            <a:r>
              <a:rPr lang="nl-NL" sz="1100">
                <a:cs typeface="Arial"/>
              </a:rPr>
              <a:t>Samenvoegen 3.1.3 en 3.1.4; 3.2.3 en 3.2.4.</a:t>
            </a:r>
            <a:endParaRPr lang="nl-NL" sz="1100"/>
          </a:p>
          <a:p>
            <a:pPr marL="179705" indent="-179705"/>
            <a:r>
              <a:rPr lang="nl-NL" sz="1200" err="1"/>
              <a:t>Capabilities</a:t>
            </a:r>
            <a:r>
              <a:rPr lang="nl-NL" sz="1200"/>
              <a:t> en bedrijfsobjecten in marktfacilitering geherstructureerd om beter aan te sluiten op wet- en regelgeving/codes, o.a.</a:t>
            </a:r>
            <a:endParaRPr lang="nl-NL" sz="1200">
              <a:cs typeface="Arial"/>
            </a:endParaRPr>
          </a:p>
          <a:p>
            <a:pPr marL="359410" lvl="1" indent="-179705"/>
            <a:r>
              <a:rPr lang="nl-NL" sz="1100"/>
              <a:t>Onderscheid tussen Marktpartijen bedienen en relaties onderhouden, Markt data beheren, Marktprocessen uitvoeren/faciliteren, Delen van marktdata faciliteren. </a:t>
            </a:r>
            <a:endParaRPr lang="nl-NL" sz="1100">
              <a:cs typeface="Arial"/>
            </a:endParaRPr>
          </a:p>
          <a:p>
            <a:pPr marL="359410" lvl="1" indent="-179705"/>
            <a:r>
              <a:rPr lang="nl-NL" sz="1100" err="1"/>
              <a:t>Flex</a:t>
            </a:r>
            <a:r>
              <a:rPr lang="nl-NL" sz="1100"/>
              <a:t> benutten </a:t>
            </a:r>
            <a:r>
              <a:rPr lang="nl-NL" sz="1100" err="1"/>
              <a:t>capabilities</a:t>
            </a:r>
            <a:r>
              <a:rPr lang="nl-NL" sz="1100"/>
              <a:t> aangesloten op bedrijfsobjecten en ondergebracht in Marktprocessen uitvoeren/faciliteren: 6.3.5: </a:t>
            </a:r>
            <a:r>
              <a:rPr lang="nl-NL" sz="1100" err="1"/>
              <a:t>Opregel</a:t>
            </a:r>
            <a:r>
              <a:rPr lang="nl-NL" sz="1100"/>
              <a:t>- en afregelbehoefte communiceren; 6.3.6  </a:t>
            </a:r>
            <a:r>
              <a:rPr lang="nl-NL" sz="1100" err="1"/>
              <a:t>Opregel</a:t>
            </a:r>
            <a:r>
              <a:rPr lang="nl-NL" sz="1100"/>
              <a:t>- en afregelaanbod beheren.</a:t>
            </a:r>
            <a:endParaRPr lang="nl-NL" sz="1100">
              <a:cs typeface="Arial"/>
            </a:endParaRPr>
          </a:p>
          <a:p>
            <a:pPr marL="179705" indent="-179705"/>
            <a:r>
              <a:rPr lang="nl-NL" sz="1200"/>
              <a:t>Engelse vertaling van </a:t>
            </a:r>
            <a:r>
              <a:rPr lang="nl-NL" sz="1200" err="1"/>
              <a:t>capabilities</a:t>
            </a:r>
            <a:r>
              <a:rPr lang="nl-NL" sz="1200"/>
              <a:t>, </a:t>
            </a:r>
            <a:r>
              <a:rPr lang="nl-NL" sz="1200" err="1"/>
              <a:t>capability</a:t>
            </a:r>
            <a:r>
              <a:rPr lang="nl-NL" sz="1200"/>
              <a:t> omschrijvingen en bedrijfsobjecten toegevoegd.</a:t>
            </a:r>
          </a:p>
          <a:p>
            <a:pPr marL="179705" indent="-179705"/>
            <a:r>
              <a:rPr lang="nl-NL" sz="1200">
                <a:cs typeface="Arial"/>
              </a:rPr>
              <a:t>Voorbeelden uit </a:t>
            </a:r>
            <a:r>
              <a:rPr lang="nl-NL" sz="1200" err="1">
                <a:cs typeface="Arial"/>
              </a:rPr>
              <a:t>capability</a:t>
            </a:r>
            <a:r>
              <a:rPr lang="nl-NL" sz="1200">
                <a:cs typeface="Arial"/>
              </a:rPr>
              <a:t> namen verwijderd en opgenomen in de omschrijving.</a:t>
            </a:r>
          </a:p>
          <a:p>
            <a:pPr marL="179705" indent="-179705"/>
            <a:r>
              <a:rPr lang="nl-NL" sz="1200"/>
              <a:t>Modelpresentatie ontdaan van dubbele vastleggingen. </a:t>
            </a:r>
            <a:endParaRPr lang="nl-NL" sz="1200">
              <a:cs typeface="Arial"/>
            </a:endParaRPr>
          </a:p>
          <a:p>
            <a:pPr marL="179705" indent="-179705"/>
            <a:r>
              <a:rPr lang="nl-NL" sz="1200"/>
              <a:t>Excel presentatie vorm aangepast (samenhang, toegankelijkheid).</a:t>
            </a:r>
            <a:endParaRPr lang="nl-NL" sz="1200">
              <a:cs typeface="Arial"/>
            </a:endParaRPr>
          </a:p>
          <a:p>
            <a:pPr marL="179705" indent="-179705"/>
            <a:endParaRPr lang="nl-NL" sz="1200">
              <a:cs typeface="Arial"/>
            </a:endParaRPr>
          </a:p>
          <a:p>
            <a:pPr marL="359410" lvl="1" indent="-179705"/>
            <a:endParaRPr lang="nl-NL" sz="1100">
              <a:cs typeface="Arial"/>
            </a:endParaRPr>
          </a:p>
          <a:p>
            <a:pPr marL="359410" lvl="1" indent="-179705"/>
            <a:endParaRPr lang="nl-NL" sz="1100">
              <a:cs typeface="Arial"/>
            </a:endParaRPr>
          </a:p>
          <a:p>
            <a:pPr marL="0" indent="0">
              <a:buNone/>
            </a:pPr>
            <a:endParaRPr lang="nl-NL" sz="1200"/>
          </a:p>
        </p:txBody>
      </p:sp>
      <p:sp>
        <p:nvSpPr>
          <p:cNvPr id="4" name="Rechthoek 3">
            <a:extLst>
              <a:ext uri="{FF2B5EF4-FFF2-40B4-BE49-F238E27FC236}">
                <a16:creationId xmlns:a16="http://schemas.microsoft.com/office/drawing/2014/main" id="{0DC14885-7DC6-6113-44C0-9A1B26B3CD8D}"/>
              </a:ext>
            </a:extLst>
          </p:cNvPr>
          <p:cNvSpPr/>
          <p:nvPr/>
        </p:nvSpPr>
        <p:spPr>
          <a:xfrm>
            <a:off x="2442" y="-1"/>
            <a:ext cx="2505807" cy="268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a:cs typeface="Arial"/>
              </a:rPr>
              <a:t>Bijlage B: Release </a:t>
            </a:r>
            <a:r>
              <a:rPr lang="nl-NL" err="1">
                <a:cs typeface="Arial"/>
              </a:rPr>
              <a:t>notes</a:t>
            </a:r>
            <a:endParaRPr lang="nl-NL" err="1"/>
          </a:p>
        </p:txBody>
      </p:sp>
    </p:spTree>
    <p:extLst>
      <p:ext uri="{BB962C8B-B14F-4D97-AF65-F5344CB8AC3E}">
        <p14:creationId xmlns:p14="http://schemas.microsoft.com/office/powerpoint/2010/main" val="1378482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A4C2449-8A33-7C07-BAA6-DEF9B9B849E4}"/>
              </a:ext>
            </a:extLst>
          </p:cNvPr>
          <p:cNvSpPr/>
          <p:nvPr/>
        </p:nvSpPr>
        <p:spPr>
          <a:xfrm>
            <a:off x="161924" y="1547906"/>
            <a:ext cx="8820151" cy="2939101"/>
          </a:xfrm>
          <a:prstGeom prst="rect">
            <a:avLst/>
          </a:prstGeom>
          <a:solidFill>
            <a:sysClr val="window" lastClr="FFFFFF"/>
          </a:solidFill>
          <a:ln w="25400" cap="flat" cmpd="sng" algn="ctr">
            <a:solidFill>
              <a:srgbClr val="008CBE"/>
            </a:solidFill>
            <a:prstDash val="solid"/>
          </a:ln>
          <a:effectLst/>
        </p:spPr>
        <p:txBody>
          <a:bodyPr vert="horz" rtlCol="0" anchor="ctr"/>
          <a:lstStyle/>
          <a:p>
            <a:pPr algn="ctr" defTabSz="767871">
              <a:defRPr/>
            </a:pPr>
            <a:endParaRPr lang="nl-NL" sz="1511" kern="0">
              <a:solidFill>
                <a:prstClr val="white"/>
              </a:solidFill>
              <a:latin typeface="Microsoft JhengHei Light"/>
            </a:endParaRPr>
          </a:p>
        </p:txBody>
      </p:sp>
      <p:sp>
        <p:nvSpPr>
          <p:cNvPr id="25" name="Rechthoek 24">
            <a:extLst>
              <a:ext uri="{FF2B5EF4-FFF2-40B4-BE49-F238E27FC236}">
                <a16:creationId xmlns:a16="http://schemas.microsoft.com/office/drawing/2014/main" id="{B35BC984-841B-4FC7-86F5-4EDACCA0CDA0}"/>
              </a:ext>
            </a:extLst>
          </p:cNvPr>
          <p:cNvSpPr/>
          <p:nvPr/>
        </p:nvSpPr>
        <p:spPr>
          <a:xfrm>
            <a:off x="161924" y="123510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E. Enterprise </a:t>
            </a:r>
            <a:r>
              <a:rPr lang="nl-NL" sz="1050" kern="0" err="1">
                <a:solidFill>
                  <a:srgbClr val="FFFFFF"/>
                </a:solidFill>
                <a:latin typeface="Microsoft JhengHei Light"/>
              </a:rPr>
              <a:t>capabilities</a:t>
            </a:r>
            <a:r>
              <a:rPr lang="nl-NL" sz="1050" kern="0">
                <a:solidFill>
                  <a:srgbClr val="FFFFFF"/>
                </a:solidFill>
                <a:latin typeface="Microsoft JhengHei Light"/>
              </a:rPr>
              <a:t>: Het bedrijf richting geven en ondersteunen</a:t>
            </a:r>
            <a:endParaRPr lang="nl-NL" sz="1050" kern="0">
              <a:solidFill>
                <a:srgbClr val="FFFFFF"/>
              </a:solidFill>
              <a:latin typeface="Microsoft JhengHei Light"/>
              <a:ea typeface="Microsoft JhengHei Light"/>
            </a:endParaRPr>
          </a:p>
        </p:txBody>
      </p:sp>
      <p:sp>
        <p:nvSpPr>
          <p:cNvPr id="55" name="Afgeronde rechthoek 54"/>
          <p:cNvSpPr/>
          <p:nvPr/>
        </p:nvSpPr>
        <p:spPr>
          <a:xfrm>
            <a:off x="5212381"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E.5. Goederen en diensten verkrijgen</a:t>
            </a:r>
          </a:p>
        </p:txBody>
      </p:sp>
      <p:sp>
        <p:nvSpPr>
          <p:cNvPr id="59" name="Afgeronde rechthoek 58"/>
          <p:cNvSpPr/>
          <p:nvPr/>
        </p:nvSpPr>
        <p:spPr>
          <a:xfrm>
            <a:off x="3966100"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E.4. Digitale producten ontwikkelen en beheren</a:t>
            </a:r>
          </a:p>
        </p:txBody>
      </p:sp>
      <p:sp>
        <p:nvSpPr>
          <p:cNvPr id="60" name="Afgeronde rechthoek 59"/>
          <p:cNvSpPr/>
          <p:nvPr/>
        </p:nvSpPr>
        <p:spPr>
          <a:xfrm>
            <a:off x="1473538"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E.2. Processen en data ontwikkelen en beheren</a:t>
            </a:r>
          </a:p>
        </p:txBody>
      </p:sp>
      <p:sp>
        <p:nvSpPr>
          <p:cNvPr id="62" name="Afgeronde rechthoek 61"/>
          <p:cNvSpPr/>
          <p:nvPr/>
        </p:nvSpPr>
        <p:spPr>
          <a:xfrm>
            <a:off x="7704941" y="1624106"/>
            <a:ext cx="1188000" cy="2776444"/>
          </a:xfrm>
          <a:prstGeom prst="roundRect">
            <a:avLst>
              <a:gd name="adj" fmla="val 11768"/>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E.7. Financiën verkrijgen en beheren </a:t>
            </a:r>
          </a:p>
        </p:txBody>
      </p:sp>
      <p:sp>
        <p:nvSpPr>
          <p:cNvPr id="68" name="Afgeronde rechthoek 67"/>
          <p:cNvSpPr/>
          <p:nvPr/>
        </p:nvSpPr>
        <p:spPr>
          <a:xfrm>
            <a:off x="2719819" y="1624106"/>
            <a:ext cx="1188000" cy="2776444"/>
          </a:xfrm>
          <a:prstGeom prst="roundRect">
            <a:avLst>
              <a:gd name="adj" fmla="val 8706"/>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E.3. Medewerkers werven en inzetbaar houden</a:t>
            </a:r>
          </a:p>
        </p:txBody>
      </p:sp>
      <p:sp>
        <p:nvSpPr>
          <p:cNvPr id="72" name="Afgeronde rechthoek 71"/>
          <p:cNvSpPr/>
          <p:nvPr/>
        </p:nvSpPr>
        <p:spPr>
          <a:xfrm>
            <a:off x="6458662" y="1624106"/>
            <a:ext cx="1188000" cy="2776444"/>
          </a:xfrm>
          <a:prstGeom prst="roundRect">
            <a:avLst>
              <a:gd name="adj" fmla="val 10543"/>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88" b="1" kern="0">
                <a:solidFill>
                  <a:schemeClr val="tx1">
                    <a:lumMod val="50000"/>
                  </a:schemeClr>
                </a:solidFill>
                <a:latin typeface="Microsoft JhengHei Light"/>
              </a:rPr>
              <a:t>E.6. Bedrijfsgebouwen beheren en faciliteiten beschikbaar stellen </a:t>
            </a:r>
          </a:p>
        </p:txBody>
      </p:sp>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6901969" cy="203093"/>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2</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7</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553374" y="215461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547714" y="2714571"/>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2789250"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2789250"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2789250"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Medewerkers behouden</a:t>
            </a:r>
          </a:p>
        </p:txBody>
      </p:sp>
      <p:sp>
        <p:nvSpPr>
          <p:cNvPr id="35" name="Afgeronde rechthoek 20">
            <a:extLst>
              <a:ext uri="{FF2B5EF4-FFF2-40B4-BE49-F238E27FC236}">
                <a16:creationId xmlns:a16="http://schemas.microsoft.com/office/drawing/2014/main" id="{38946AFF-5AC7-4E1C-8E1E-30F0D6C10514}"/>
              </a:ext>
            </a:extLst>
          </p:cNvPr>
          <p:cNvSpPr/>
          <p:nvPr/>
        </p:nvSpPr>
        <p:spPr>
          <a:xfrm>
            <a:off x="2789250"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Medewerkers ontwikkelen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4023568" y="215461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Digitaal product strategie en -portfolio ontwikkelen en beheren</a:t>
            </a:r>
          </a:p>
          <a:p>
            <a:pPr algn="ctr" defTabSz="767871">
              <a:defRPr/>
            </a:pPr>
            <a:endParaRPr lang="nl-NL" sz="750" b="1">
              <a:solidFill>
                <a:schemeClr val="tx1">
                  <a:lumMod val="50000"/>
                </a:schemeClr>
              </a:solidFill>
              <a:latin typeface="Microsoft JhengHei Light"/>
            </a:endParaRP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4023568" y="2707417"/>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4023568" y="3260222"/>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4023568" y="382018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5248652" y="2140803"/>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Goederen- en dienstenstrategie en -plannen opstellen en besturen</a:t>
            </a:r>
          </a:p>
        </p:txBody>
      </p:sp>
      <p:sp>
        <p:nvSpPr>
          <p:cNvPr id="43" name="Afgeronde rechthoek 20">
            <a:extLst>
              <a:ext uri="{FF2B5EF4-FFF2-40B4-BE49-F238E27FC236}">
                <a16:creationId xmlns:a16="http://schemas.microsoft.com/office/drawing/2014/main" id="{37667A42-E708-49A0-94AC-765936DAEB28}"/>
              </a:ext>
            </a:extLst>
          </p:cNvPr>
          <p:cNvSpPr/>
          <p:nvPr/>
        </p:nvSpPr>
        <p:spPr>
          <a:xfrm>
            <a:off x="5248652" y="269360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Overeenkomsten met inkoopleveranciers afsluiten en bewaken</a:t>
            </a:r>
          </a:p>
          <a:p>
            <a:pPr algn="ctr" defTabSz="767871">
              <a:defRPr/>
            </a:pPr>
            <a:endParaRPr lang="nl-NL" sz="750" b="1">
              <a:solidFill>
                <a:schemeClr val="tx1">
                  <a:lumMod val="50000"/>
                </a:schemeClr>
              </a:solidFill>
              <a:latin typeface="Microsoft JhengHei Light"/>
            </a:endParaRP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6502932" y="212699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Bedrijfsgebouwen beheren</a:t>
            </a:r>
          </a:p>
        </p:txBody>
      </p:sp>
      <p:sp>
        <p:nvSpPr>
          <p:cNvPr id="47" name="Afgeronde rechthoek 20">
            <a:extLst>
              <a:ext uri="{FF2B5EF4-FFF2-40B4-BE49-F238E27FC236}">
                <a16:creationId xmlns:a16="http://schemas.microsoft.com/office/drawing/2014/main" id="{626591BD-8EAB-4A1F-BBF1-37D8B19A54A8}"/>
              </a:ext>
            </a:extLst>
          </p:cNvPr>
          <p:cNvSpPr/>
          <p:nvPr/>
        </p:nvSpPr>
        <p:spPr>
          <a:xfrm>
            <a:off x="6502932" y="2679799"/>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Faciliteiten beschikbaarstellen</a:t>
            </a: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7774571" y="211318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7774571" y="2665990"/>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Vermogen en liquiditeiten verkrijgen en beheren</a:t>
            </a:r>
          </a:p>
        </p:txBody>
      </p:sp>
      <p:sp>
        <p:nvSpPr>
          <p:cNvPr id="52" name="Afgeronde rechthoek 20">
            <a:extLst>
              <a:ext uri="{FF2B5EF4-FFF2-40B4-BE49-F238E27FC236}">
                <a16:creationId xmlns:a16="http://schemas.microsoft.com/office/drawing/2014/main" id="{E21BDBC6-976D-4B40-940C-79B23B3D8714}"/>
              </a:ext>
            </a:extLst>
          </p:cNvPr>
          <p:cNvSpPr/>
          <p:nvPr/>
        </p:nvSpPr>
        <p:spPr>
          <a:xfrm>
            <a:off x="7774571" y="321879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Gebeurtenissen financieel verwerken en standen beheren</a:t>
            </a:r>
          </a:p>
        </p:txBody>
      </p:sp>
      <p:sp>
        <p:nvSpPr>
          <p:cNvPr id="2" name="Afgeronde rechthoek 59">
            <a:extLst>
              <a:ext uri="{FF2B5EF4-FFF2-40B4-BE49-F238E27FC236}">
                <a16:creationId xmlns:a16="http://schemas.microsoft.com/office/drawing/2014/main" id="{B0F4FAD3-5D47-E35C-0EB6-E661551BD13D}"/>
              </a:ext>
            </a:extLst>
          </p:cNvPr>
          <p:cNvSpPr/>
          <p:nvPr/>
        </p:nvSpPr>
        <p:spPr>
          <a:xfrm>
            <a:off x="227257" y="1624106"/>
            <a:ext cx="1188000" cy="2776444"/>
          </a:xfrm>
          <a:prstGeom prst="roundRect">
            <a:avLst>
              <a:gd name="adj" fmla="val 11155"/>
            </a:avLst>
          </a:prstGeom>
          <a:solidFill>
            <a:schemeClr val="bg1">
              <a:lumMod val="85000"/>
            </a:schemeClr>
          </a:solidFill>
          <a:ln w="31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t" anchorCtr="0" forceAA="0" compatLnSpc="1">
            <a:prstTxWarp prst="textNoShape">
              <a:avLst/>
            </a:prstTxWarp>
            <a:noAutofit/>
          </a:bodyPr>
          <a:lstStyle/>
          <a:p>
            <a:pPr algn="ctr" defTabSz="767871"/>
            <a:r>
              <a:rPr lang="nl-NL" sz="750" b="1" kern="0">
                <a:solidFill>
                  <a:schemeClr val="tx1">
                    <a:lumMod val="50000"/>
                  </a:schemeClr>
                </a:solidFill>
                <a:latin typeface="Microsoft JhengHei Light"/>
              </a:rPr>
              <a:t>E.1. Bedrijfsrichting opstellen en besturen</a:t>
            </a:r>
          </a:p>
        </p:txBody>
      </p:sp>
      <p:sp>
        <p:nvSpPr>
          <p:cNvPr id="3" name="Afgeronde rechthoek 20">
            <a:extLst>
              <a:ext uri="{FF2B5EF4-FFF2-40B4-BE49-F238E27FC236}">
                <a16:creationId xmlns:a16="http://schemas.microsoft.com/office/drawing/2014/main" id="{353F40CE-F616-1799-37E6-D2C635ED5E68}"/>
              </a:ext>
            </a:extLst>
          </p:cNvPr>
          <p:cNvSpPr/>
          <p:nvPr/>
        </p:nvSpPr>
        <p:spPr>
          <a:xfrm>
            <a:off x="296074" y="2164138"/>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.1. Strategie ontwikkelen en bewaken</a:t>
            </a:r>
          </a:p>
        </p:txBody>
      </p:sp>
      <p:sp>
        <p:nvSpPr>
          <p:cNvPr id="4" name="Afgeronde rechthoek 20">
            <a:extLst>
              <a:ext uri="{FF2B5EF4-FFF2-40B4-BE49-F238E27FC236}">
                <a16:creationId xmlns:a16="http://schemas.microsoft.com/office/drawing/2014/main" id="{F21CDC43-D5EE-FB68-00BB-5E553464159C}"/>
              </a:ext>
            </a:extLst>
          </p:cNvPr>
          <p:cNvSpPr/>
          <p:nvPr/>
        </p:nvSpPr>
        <p:spPr>
          <a:xfrm>
            <a:off x="290414" y="2724096"/>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.2. Met Stakeholders in overeenstemming komen</a:t>
            </a:r>
          </a:p>
        </p:txBody>
      </p:sp>
      <p:sp>
        <p:nvSpPr>
          <p:cNvPr id="5" name="Afgeronde rechthoek 20">
            <a:extLst>
              <a:ext uri="{FF2B5EF4-FFF2-40B4-BE49-F238E27FC236}">
                <a16:creationId xmlns:a16="http://schemas.microsoft.com/office/drawing/2014/main" id="{5181CE5F-1DB9-EB05-496A-F3203C0635C1}"/>
              </a:ext>
            </a:extLst>
          </p:cNvPr>
          <p:cNvSpPr/>
          <p:nvPr/>
        </p:nvSpPr>
        <p:spPr>
          <a:xfrm>
            <a:off x="290413" y="3284054"/>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.3. Transformatie van bedrijfsinrichting besturen</a:t>
            </a:r>
          </a:p>
        </p:txBody>
      </p:sp>
      <p:sp>
        <p:nvSpPr>
          <p:cNvPr id="6" name="Afgeronde rechthoek 20">
            <a:extLst>
              <a:ext uri="{FF2B5EF4-FFF2-40B4-BE49-F238E27FC236}">
                <a16:creationId xmlns:a16="http://schemas.microsoft.com/office/drawing/2014/main" id="{1844CBA8-F1DD-0918-A5B1-F596835F75CD}"/>
              </a:ext>
            </a:extLst>
          </p:cNvPr>
          <p:cNvSpPr/>
          <p:nvPr/>
        </p:nvSpPr>
        <p:spPr>
          <a:xfrm>
            <a:off x="297874" y="3838745"/>
            <a:ext cx="1050365" cy="473863"/>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.4. Bedrijfscontinuïteit en compliance borgen</a:t>
            </a:r>
          </a:p>
        </p:txBody>
      </p:sp>
      <p:sp>
        <p:nvSpPr>
          <p:cNvPr id="7" name="Rechthoek 6">
            <a:extLst>
              <a:ext uri="{FF2B5EF4-FFF2-40B4-BE49-F238E27FC236}">
                <a16:creationId xmlns:a16="http://schemas.microsoft.com/office/drawing/2014/main" id="{8495AF80-1383-53EC-19C1-C292030C032C}"/>
              </a:ext>
            </a:extLst>
          </p:cNvPr>
          <p:cNvSpPr/>
          <p:nvPr/>
        </p:nvSpPr>
        <p:spPr>
          <a:xfrm>
            <a:off x="161924" y="883234"/>
            <a:ext cx="8820151" cy="287504"/>
          </a:xfrm>
          <a:prstGeom prst="rect">
            <a:avLst/>
          </a:prstGeom>
          <a:solidFill>
            <a:srgbClr val="008CBE"/>
          </a:solidFill>
          <a:ln w="25400" cap="flat" cmpd="sng" algn="ctr">
            <a:solidFill>
              <a:srgbClr val="008CBE"/>
            </a:solidFill>
            <a:prstDash val="solid"/>
          </a:ln>
          <a:effectLst/>
        </p:spPr>
        <p:txBody>
          <a:bodyPr vert="horz" lIns="68580" tIns="34290" rIns="68580" bIns="34290" rtlCol="0" anchor="ctr"/>
          <a:lstStyle/>
          <a:p>
            <a:pPr algn="ctr" defTabSz="767871">
              <a:defRPr/>
            </a:pPr>
            <a:r>
              <a:rPr lang="nl-NL" sz="1050" kern="0">
                <a:solidFill>
                  <a:srgbClr val="FFFFFF"/>
                </a:solidFill>
                <a:latin typeface="Microsoft JhengHei Light"/>
              </a:rPr>
              <a:t>C. </a:t>
            </a:r>
            <a:r>
              <a:rPr lang="nl-NL" sz="1050" kern="0" err="1">
                <a:solidFill>
                  <a:srgbClr val="FFFFFF"/>
                </a:solidFill>
                <a:latin typeface="Microsoft JhengHei Light"/>
              </a:rPr>
              <a:t>Core</a:t>
            </a:r>
            <a:r>
              <a:rPr lang="nl-NL" sz="1050" kern="0">
                <a:solidFill>
                  <a:srgbClr val="FFFFFF"/>
                </a:solidFill>
                <a:latin typeface="Microsoft JhengHei Light"/>
              </a:rPr>
              <a:t> </a:t>
            </a:r>
            <a:r>
              <a:rPr lang="nl-NL" sz="1050" kern="0" err="1">
                <a:solidFill>
                  <a:srgbClr val="FFFFFF"/>
                </a:solidFill>
                <a:latin typeface="Microsoft JhengHei Light"/>
              </a:rPr>
              <a:t>capabilities</a:t>
            </a:r>
            <a:endParaRPr lang="nl-NL" sz="1050" kern="0">
              <a:solidFill>
                <a:srgbClr val="FFFFFF"/>
              </a:solidFill>
              <a:latin typeface="Microsoft JhengHei Light"/>
              <a:ea typeface="Microsoft JhengHei Light"/>
            </a:endParaRPr>
          </a:p>
        </p:txBody>
      </p:sp>
    </p:spTree>
    <p:extLst>
      <p:ext uri="{BB962C8B-B14F-4D97-AF65-F5344CB8AC3E}">
        <p14:creationId xmlns:p14="http://schemas.microsoft.com/office/powerpoint/2010/main" val="49875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1">
            <a:extLst>
              <a:ext uri="{FF2B5EF4-FFF2-40B4-BE49-F238E27FC236}">
                <a16:creationId xmlns:a16="http://schemas.microsoft.com/office/drawing/2014/main" id="{FD0885E7-BD1B-4759-8CFB-EC413E55E2C5}"/>
              </a:ext>
            </a:extLst>
          </p:cNvPr>
          <p:cNvSpPr txBox="1">
            <a:spLocks/>
          </p:cNvSpPr>
          <p:nvPr/>
        </p:nvSpPr>
        <p:spPr>
          <a:xfrm>
            <a:off x="460761" y="81223"/>
            <a:ext cx="6660000" cy="360000"/>
          </a:xfrm>
          <a:prstGeom prst="rect">
            <a:avLst/>
          </a:prstGeom>
        </p:spPr>
        <p:txBody>
          <a:bodyPr vert="horz" lIns="0" tIns="0" rIns="0" bIns="0" rtlCol="0" anchor="t" anchorCtr="0">
            <a:noAutofit/>
          </a:bodyPr>
          <a:lstStyle>
            <a:lvl1pPr algn="l" defTabSz="914418" rtl="0" eaLnBrk="1" latinLnBrk="0" hangingPunct="1">
              <a:lnSpc>
                <a:spcPts val="2800"/>
              </a:lnSpc>
              <a:spcBef>
                <a:spcPct val="0"/>
              </a:spcBef>
              <a:buNone/>
              <a:defRPr sz="2800" b="0" i="0" kern="1200" baseline="0">
                <a:solidFill>
                  <a:schemeClr val="accent2"/>
                </a:solidFill>
                <a:latin typeface="+mj-lt"/>
                <a:ea typeface="+mj-ea"/>
                <a:cs typeface="Arial" pitchFamily="34" charset="0"/>
              </a:defRPr>
            </a:lvl1pPr>
          </a:lstStyle>
          <a:p>
            <a:pPr lvl="0">
              <a:defRPr/>
            </a:pPr>
            <a:r>
              <a:rPr lang="nl-NL" sz="2100">
                <a:solidFill>
                  <a:srgbClr val="821E7D"/>
                </a:solidFill>
                <a:latin typeface="Microsoft JhengHei Light"/>
              </a:rPr>
              <a:t>Business </a:t>
            </a:r>
            <a:r>
              <a:rPr lang="nl-NL" sz="2100" err="1">
                <a:solidFill>
                  <a:srgbClr val="821E7D"/>
                </a:solidFill>
                <a:latin typeface="Microsoft JhengHei Light"/>
              </a:rPr>
              <a:t>capabilities</a:t>
            </a:r>
            <a:r>
              <a:rPr lang="nl-NL" sz="2100">
                <a:solidFill>
                  <a:srgbClr val="821E7D"/>
                </a:solidFill>
                <a:latin typeface="Microsoft JhengHei Light"/>
              </a:rPr>
              <a:t> per domein </a:t>
            </a:r>
          </a:p>
        </p:txBody>
      </p:sp>
      <p:sp>
        <p:nvSpPr>
          <p:cNvPr id="27" name="Tijdelijke aanduiding voor tekst 2">
            <a:extLst>
              <a:ext uri="{FF2B5EF4-FFF2-40B4-BE49-F238E27FC236}">
                <a16:creationId xmlns:a16="http://schemas.microsoft.com/office/drawing/2014/main" id="{5ABF6066-5601-4451-810B-6442C591E684}"/>
              </a:ext>
            </a:extLst>
          </p:cNvPr>
          <p:cNvSpPr txBox="1">
            <a:spLocks/>
          </p:cNvSpPr>
          <p:nvPr/>
        </p:nvSpPr>
        <p:spPr>
          <a:xfrm>
            <a:off x="438086" y="390717"/>
            <a:ext cx="8245153" cy="336810"/>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Enterprise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capabilities</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Het bedrijf richting geven en ondersteunen – Niveau 3</a:t>
            </a:r>
          </a:p>
        </p:txBody>
      </p:sp>
      <p:sp>
        <p:nvSpPr>
          <p:cNvPr id="31" name="Tijdelijke aanduiding voor dianummer 2">
            <a:extLst>
              <a:ext uri="{FF2B5EF4-FFF2-40B4-BE49-F238E27FC236}">
                <a16:creationId xmlns:a16="http://schemas.microsoft.com/office/drawing/2014/main" id="{FF996A9B-9155-4EBA-81C1-1D954B1963C8}"/>
              </a:ext>
            </a:extLst>
          </p:cNvPr>
          <p:cNvSpPr txBox="1">
            <a:spLocks/>
          </p:cNvSpPr>
          <p:nvPr/>
        </p:nvSpPr>
        <p:spPr>
          <a:xfrm>
            <a:off x="476906" y="4838877"/>
            <a:ext cx="2057400" cy="273844"/>
          </a:xfrm>
          <a:prstGeom prst="rect">
            <a:avLst/>
          </a:prstGeom>
        </p:spPr>
        <p:txBody>
          <a:bodyPr vert="horz" lIns="0" tIns="0" rIns="0" bIns="0" rtlCol="0" anchor="t" anchorCtr="0">
            <a:noAutofit/>
          </a:bodyPr>
          <a:lstStyle>
            <a:defPPr>
              <a:defRPr lang="nl-NL"/>
            </a:defPPr>
            <a:lvl1pPr marL="0" algn="r" defTabSz="685800" rtl="0" eaLnBrk="1" latinLnBrk="0" hangingPunct="1">
              <a:defRPr sz="1000" b="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defRPr/>
            </a:pPr>
            <a:fld id="{F68BF4A6-40A7-E04A-A78B-7409A1BC41E0}" type="slidenum">
              <a:rPr lang="en-GB" sz="750" smtClean="0">
                <a:solidFill>
                  <a:srgbClr val="625D62">
                    <a:tint val="75000"/>
                  </a:srgbClr>
                </a:solidFill>
                <a:latin typeface="Arial"/>
              </a:rPr>
              <a:pPr algn="l">
                <a:defRPr/>
              </a:pPr>
              <a:t>8</a:t>
            </a:fld>
            <a:endParaRPr lang="en-GB" sz="750">
              <a:solidFill>
                <a:srgbClr val="625D62">
                  <a:tint val="75000"/>
                </a:srgbClr>
              </a:solidFill>
              <a:latin typeface="Arial"/>
            </a:endParaRPr>
          </a:p>
        </p:txBody>
      </p:sp>
      <p:sp>
        <p:nvSpPr>
          <p:cNvPr id="28" name="Afgeronde rechthoek 20">
            <a:extLst>
              <a:ext uri="{FF2B5EF4-FFF2-40B4-BE49-F238E27FC236}">
                <a16:creationId xmlns:a16="http://schemas.microsoft.com/office/drawing/2014/main" id="{8D96DA1A-5732-47DA-907E-51A797BF3377}"/>
              </a:ext>
            </a:extLst>
          </p:cNvPr>
          <p:cNvSpPr/>
          <p:nvPr/>
        </p:nvSpPr>
        <p:spPr>
          <a:xfrm>
            <a:off x="12465590" y="621065"/>
            <a:ext cx="2232000" cy="48501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E.2.1. Processen besturen</a:t>
            </a:r>
          </a:p>
        </p:txBody>
      </p:sp>
      <p:sp>
        <p:nvSpPr>
          <p:cNvPr id="30" name="Afgeronde rechthoek 20">
            <a:extLst>
              <a:ext uri="{FF2B5EF4-FFF2-40B4-BE49-F238E27FC236}">
                <a16:creationId xmlns:a16="http://schemas.microsoft.com/office/drawing/2014/main" id="{CD8690C2-9F3F-4F45-B0F7-D44EC748B06E}"/>
              </a:ext>
            </a:extLst>
          </p:cNvPr>
          <p:cNvSpPr/>
          <p:nvPr/>
        </p:nvSpPr>
        <p:spPr>
          <a:xfrm>
            <a:off x="12465590" y="1156556"/>
            <a:ext cx="2232000" cy="95431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E.2.2. Data besturen</a:t>
            </a:r>
          </a:p>
        </p:txBody>
      </p:sp>
      <p:sp>
        <p:nvSpPr>
          <p:cNvPr id="32" name="Afgeronde rechthoek 20">
            <a:extLst>
              <a:ext uri="{FF2B5EF4-FFF2-40B4-BE49-F238E27FC236}">
                <a16:creationId xmlns:a16="http://schemas.microsoft.com/office/drawing/2014/main" id="{D7EEBE84-A7C0-4661-BA94-1B8865DAB708}"/>
              </a:ext>
            </a:extLst>
          </p:cNvPr>
          <p:cNvSpPr/>
          <p:nvPr/>
        </p:nvSpPr>
        <p:spPr>
          <a:xfrm>
            <a:off x="12465590" y="2155170"/>
            <a:ext cx="2232000" cy="746880"/>
          </a:xfrm>
          <a:prstGeom prst="roundRect">
            <a:avLst>
              <a:gd name="adj" fmla="val 1011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E.3.1. Medewerkers strategie en -plannen opstellen en besturen</a:t>
            </a:r>
          </a:p>
        </p:txBody>
      </p:sp>
      <p:sp>
        <p:nvSpPr>
          <p:cNvPr id="33" name="Afgeronde rechthoek 20">
            <a:extLst>
              <a:ext uri="{FF2B5EF4-FFF2-40B4-BE49-F238E27FC236}">
                <a16:creationId xmlns:a16="http://schemas.microsoft.com/office/drawing/2014/main" id="{F2C6F5E8-DC1E-4E3D-A624-8F57B112E466}"/>
              </a:ext>
            </a:extLst>
          </p:cNvPr>
          <p:cNvSpPr/>
          <p:nvPr/>
        </p:nvSpPr>
        <p:spPr>
          <a:xfrm>
            <a:off x="12465590" y="2944655"/>
            <a:ext cx="2232000" cy="609699"/>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E.3.2. Medewerkers in- en uitstromen</a:t>
            </a:r>
          </a:p>
        </p:txBody>
      </p:sp>
      <p:sp>
        <p:nvSpPr>
          <p:cNvPr id="34" name="Afgeronde rechthoek 20">
            <a:extLst>
              <a:ext uri="{FF2B5EF4-FFF2-40B4-BE49-F238E27FC236}">
                <a16:creationId xmlns:a16="http://schemas.microsoft.com/office/drawing/2014/main" id="{9B1D0C6B-3B1C-41F5-B91C-974AA58E8BEC}"/>
              </a:ext>
            </a:extLst>
          </p:cNvPr>
          <p:cNvSpPr/>
          <p:nvPr/>
        </p:nvSpPr>
        <p:spPr>
          <a:xfrm>
            <a:off x="12465590" y="3610804"/>
            <a:ext cx="2232000" cy="911632"/>
          </a:xfrm>
          <a:prstGeom prst="roundRect">
            <a:avLst>
              <a:gd name="adj" fmla="val 1075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E.3.3. Medewerkers behouden</a:t>
            </a:r>
          </a:p>
        </p:txBody>
      </p:sp>
      <p:sp>
        <p:nvSpPr>
          <p:cNvPr id="38" name="Afgeronde rechthoek 20">
            <a:extLst>
              <a:ext uri="{FF2B5EF4-FFF2-40B4-BE49-F238E27FC236}">
                <a16:creationId xmlns:a16="http://schemas.microsoft.com/office/drawing/2014/main" id="{431F4811-36AE-4190-A45C-6DB275697C30}"/>
              </a:ext>
            </a:extLst>
          </p:cNvPr>
          <p:cNvSpPr/>
          <p:nvPr/>
        </p:nvSpPr>
        <p:spPr>
          <a:xfrm>
            <a:off x="14793676" y="623177"/>
            <a:ext cx="2232000" cy="84664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E.4.1. </a:t>
            </a:r>
            <a:r>
              <a:rPr lang="nl-NL" sz="750" b="1" err="1">
                <a:solidFill>
                  <a:schemeClr val="tx1">
                    <a:lumMod val="50000"/>
                  </a:schemeClr>
                </a:solidFill>
                <a:latin typeface="Microsoft JhengHei Light"/>
              </a:rPr>
              <a:t>Digitaalproductstrategie</a:t>
            </a:r>
            <a:r>
              <a:rPr lang="nl-NL" sz="750" b="1">
                <a:solidFill>
                  <a:schemeClr val="tx1">
                    <a:lumMod val="50000"/>
                  </a:schemeClr>
                </a:solidFill>
                <a:latin typeface="Microsoft JhengHei Light"/>
              </a:rPr>
              <a:t> en – portfolio ontwikkelen en beheren</a:t>
            </a:r>
          </a:p>
        </p:txBody>
      </p:sp>
      <p:sp>
        <p:nvSpPr>
          <p:cNvPr id="39" name="Afgeronde rechthoek 20">
            <a:extLst>
              <a:ext uri="{FF2B5EF4-FFF2-40B4-BE49-F238E27FC236}">
                <a16:creationId xmlns:a16="http://schemas.microsoft.com/office/drawing/2014/main" id="{98510D09-AD58-419F-9B0F-F8A888AB23CA}"/>
              </a:ext>
            </a:extLst>
          </p:cNvPr>
          <p:cNvSpPr/>
          <p:nvPr/>
        </p:nvSpPr>
        <p:spPr>
          <a:xfrm>
            <a:off x="14788719" y="1506692"/>
            <a:ext cx="2232000" cy="603767"/>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E.4.2. Digitale producten realiseren</a:t>
            </a:r>
          </a:p>
        </p:txBody>
      </p:sp>
      <p:sp>
        <p:nvSpPr>
          <p:cNvPr id="40" name="Afgeronde rechthoek 20">
            <a:extLst>
              <a:ext uri="{FF2B5EF4-FFF2-40B4-BE49-F238E27FC236}">
                <a16:creationId xmlns:a16="http://schemas.microsoft.com/office/drawing/2014/main" id="{63819497-ED69-4866-9BB4-EA8984B93A1F}"/>
              </a:ext>
            </a:extLst>
          </p:cNvPr>
          <p:cNvSpPr/>
          <p:nvPr/>
        </p:nvSpPr>
        <p:spPr>
          <a:xfrm>
            <a:off x="14797232" y="2161463"/>
            <a:ext cx="2232000" cy="49616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E.4.3. Digitale producten leveren</a:t>
            </a:r>
          </a:p>
        </p:txBody>
      </p:sp>
      <p:sp>
        <p:nvSpPr>
          <p:cNvPr id="41" name="Afgeronde rechthoek 20">
            <a:extLst>
              <a:ext uri="{FF2B5EF4-FFF2-40B4-BE49-F238E27FC236}">
                <a16:creationId xmlns:a16="http://schemas.microsoft.com/office/drawing/2014/main" id="{7EED2B2B-6A85-45FD-B7F1-BE5726835C38}"/>
              </a:ext>
            </a:extLst>
          </p:cNvPr>
          <p:cNvSpPr/>
          <p:nvPr/>
        </p:nvSpPr>
        <p:spPr>
          <a:xfrm>
            <a:off x="14804356" y="2708635"/>
            <a:ext cx="2232000" cy="5419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E.4.4. Digitale producten exploiteren</a:t>
            </a:r>
          </a:p>
        </p:txBody>
      </p:sp>
      <p:sp>
        <p:nvSpPr>
          <p:cNvPr id="42" name="Afgeronde rechthoek 20">
            <a:extLst>
              <a:ext uri="{FF2B5EF4-FFF2-40B4-BE49-F238E27FC236}">
                <a16:creationId xmlns:a16="http://schemas.microsoft.com/office/drawing/2014/main" id="{C9A94404-2AEA-44E9-BEE9-962BC18EB79B}"/>
              </a:ext>
            </a:extLst>
          </p:cNvPr>
          <p:cNvSpPr/>
          <p:nvPr/>
        </p:nvSpPr>
        <p:spPr>
          <a:xfrm>
            <a:off x="14788740" y="3294626"/>
            <a:ext cx="2232000" cy="78419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E.5.1. Goederen- en dienstenstrategie en -plannen opstellen en besturen</a:t>
            </a:r>
          </a:p>
        </p:txBody>
      </p:sp>
      <p:sp>
        <p:nvSpPr>
          <p:cNvPr id="44" name="Afgeronde rechthoek 20">
            <a:extLst>
              <a:ext uri="{FF2B5EF4-FFF2-40B4-BE49-F238E27FC236}">
                <a16:creationId xmlns:a16="http://schemas.microsoft.com/office/drawing/2014/main" id="{C302DDA1-706D-4855-8375-3DB4CB578B71}"/>
              </a:ext>
            </a:extLst>
          </p:cNvPr>
          <p:cNvSpPr/>
          <p:nvPr/>
        </p:nvSpPr>
        <p:spPr>
          <a:xfrm>
            <a:off x="14795214" y="4122867"/>
            <a:ext cx="2232000" cy="1044736"/>
          </a:xfrm>
          <a:prstGeom prst="roundRect">
            <a:avLst>
              <a:gd name="adj" fmla="val 10499"/>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E.5.2. Overeenkomsten met inkoopleveranciers afsluiten en bewaken</a:t>
            </a:r>
          </a:p>
        </p:txBody>
      </p:sp>
      <p:sp>
        <p:nvSpPr>
          <p:cNvPr id="46" name="Afgeronde rechthoek 20">
            <a:extLst>
              <a:ext uri="{FF2B5EF4-FFF2-40B4-BE49-F238E27FC236}">
                <a16:creationId xmlns:a16="http://schemas.microsoft.com/office/drawing/2014/main" id="{D44DFDAA-0997-4C8C-89A5-B006DFD3E302}"/>
              </a:ext>
            </a:extLst>
          </p:cNvPr>
          <p:cNvSpPr/>
          <p:nvPr/>
        </p:nvSpPr>
        <p:spPr>
          <a:xfrm>
            <a:off x="17122970" y="621065"/>
            <a:ext cx="2232000" cy="957648"/>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E.6.1. Bedrijfsgebouwen beheren</a:t>
            </a:r>
          </a:p>
        </p:txBody>
      </p:sp>
      <p:sp>
        <p:nvSpPr>
          <p:cNvPr id="48" name="Afgeronde rechthoek 20">
            <a:extLst>
              <a:ext uri="{FF2B5EF4-FFF2-40B4-BE49-F238E27FC236}">
                <a16:creationId xmlns:a16="http://schemas.microsoft.com/office/drawing/2014/main" id="{0849F36E-02AF-4222-A180-8BF0C67E1A35}"/>
              </a:ext>
            </a:extLst>
          </p:cNvPr>
          <p:cNvSpPr/>
          <p:nvPr/>
        </p:nvSpPr>
        <p:spPr>
          <a:xfrm>
            <a:off x="17122970" y="1638517"/>
            <a:ext cx="2232000" cy="565739"/>
          </a:xfrm>
          <a:prstGeom prst="roundRect">
            <a:avLst>
              <a:gd name="adj" fmla="val 8395"/>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E.6.2. Faciliteiten </a:t>
            </a:r>
            <a:r>
              <a:rPr lang="nl-NL" sz="750" b="1" err="1">
                <a:solidFill>
                  <a:schemeClr val="tx1">
                    <a:lumMod val="50000"/>
                  </a:schemeClr>
                </a:solidFill>
                <a:latin typeface="Microsoft JhengHei Light"/>
              </a:rPr>
              <a:t>beschikbaarstellen</a:t>
            </a:r>
            <a:endParaRPr lang="nl-NL" sz="750" b="1">
              <a:solidFill>
                <a:schemeClr val="tx1">
                  <a:lumMod val="50000"/>
                </a:schemeClr>
              </a:solidFill>
              <a:latin typeface="Microsoft JhengHei Light"/>
            </a:endParaRPr>
          </a:p>
        </p:txBody>
      </p:sp>
      <p:sp>
        <p:nvSpPr>
          <p:cNvPr id="50" name="Afgeronde rechthoek 20">
            <a:extLst>
              <a:ext uri="{FF2B5EF4-FFF2-40B4-BE49-F238E27FC236}">
                <a16:creationId xmlns:a16="http://schemas.microsoft.com/office/drawing/2014/main" id="{976A8B4F-4E0C-41DC-AA96-E8C3E77AF5E4}"/>
              </a:ext>
            </a:extLst>
          </p:cNvPr>
          <p:cNvSpPr/>
          <p:nvPr/>
        </p:nvSpPr>
        <p:spPr>
          <a:xfrm>
            <a:off x="17124179" y="2254566"/>
            <a:ext cx="2232000" cy="954530"/>
          </a:xfrm>
          <a:prstGeom prst="roundRect">
            <a:avLst>
              <a:gd name="adj" fmla="val 10632"/>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E.7.1 Financiële strategie en -plannen opstellen, bewaken en rapporteren</a:t>
            </a:r>
          </a:p>
        </p:txBody>
      </p:sp>
      <p:sp>
        <p:nvSpPr>
          <p:cNvPr id="51" name="Afgeronde rechthoek 20">
            <a:extLst>
              <a:ext uri="{FF2B5EF4-FFF2-40B4-BE49-F238E27FC236}">
                <a16:creationId xmlns:a16="http://schemas.microsoft.com/office/drawing/2014/main" id="{A5B6AEAE-581F-4ACD-AA85-95993DD85A6F}"/>
              </a:ext>
            </a:extLst>
          </p:cNvPr>
          <p:cNvSpPr/>
          <p:nvPr/>
        </p:nvSpPr>
        <p:spPr>
          <a:xfrm>
            <a:off x="17133240" y="3278703"/>
            <a:ext cx="2232000" cy="986596"/>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E.7.2. Vermogen en liquiditeiten verkrijgen en beheren</a:t>
            </a:r>
          </a:p>
        </p:txBody>
      </p:sp>
      <p:sp>
        <p:nvSpPr>
          <p:cNvPr id="53" name="Afgeronde rechthoek 20">
            <a:extLst>
              <a:ext uri="{FF2B5EF4-FFF2-40B4-BE49-F238E27FC236}">
                <a16:creationId xmlns:a16="http://schemas.microsoft.com/office/drawing/2014/main" id="{72170584-9BC6-48F4-83D5-B69B76F3CC74}"/>
              </a:ext>
            </a:extLst>
          </p:cNvPr>
          <p:cNvSpPr/>
          <p:nvPr/>
        </p:nvSpPr>
        <p:spPr>
          <a:xfrm>
            <a:off x="17161275" y="4325103"/>
            <a:ext cx="2232000" cy="842499"/>
          </a:xfrm>
          <a:prstGeom prst="roundRect">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3429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E.7.3. Gebeurtenissen financieel verwerken en standen beheren</a:t>
            </a:r>
          </a:p>
        </p:txBody>
      </p:sp>
      <p:graphicFrame>
        <p:nvGraphicFramePr>
          <p:cNvPr id="49" name="Tabel 3">
            <a:extLst>
              <a:ext uri="{FF2B5EF4-FFF2-40B4-BE49-F238E27FC236}">
                <a16:creationId xmlns:a16="http://schemas.microsoft.com/office/drawing/2014/main" id="{86E068FF-BCB4-4822-A12B-A1B4AA11A8DF}"/>
              </a:ext>
            </a:extLst>
          </p:cNvPr>
          <p:cNvGraphicFramePr>
            <a:graphicFrameLocks noGrp="1"/>
          </p:cNvGraphicFramePr>
          <p:nvPr>
            <p:extLst>
              <p:ext uri="{D42A27DB-BD31-4B8C-83A1-F6EECF244321}">
                <p14:modId xmlns:p14="http://schemas.microsoft.com/office/powerpoint/2010/main" val="1026005630"/>
              </p:ext>
            </p:extLst>
          </p:nvPr>
        </p:nvGraphicFramePr>
        <p:xfrm>
          <a:off x="12465590" y="779608"/>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Processen ontwikkelen 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Processen orkestreren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54" name="Tabel 3">
            <a:extLst>
              <a:ext uri="{FF2B5EF4-FFF2-40B4-BE49-F238E27FC236}">
                <a16:creationId xmlns:a16="http://schemas.microsoft.com/office/drawing/2014/main" id="{A016ECAD-CEC6-4FF6-9900-F0E0180E363F}"/>
              </a:ext>
            </a:extLst>
          </p:cNvPr>
          <p:cNvGraphicFramePr>
            <a:graphicFrameLocks noGrp="1"/>
          </p:cNvGraphicFramePr>
          <p:nvPr>
            <p:extLst>
              <p:ext uri="{D42A27DB-BD31-4B8C-83A1-F6EECF244321}">
                <p14:modId xmlns:p14="http://schemas.microsoft.com/office/powerpoint/2010/main" val="1396322461"/>
              </p:ext>
            </p:extLst>
          </p:nvPr>
        </p:nvGraphicFramePr>
        <p:xfrm>
          <a:off x="12465590" y="133021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Datadefinites</a:t>
                      </a:r>
                      <a:r>
                        <a:rPr kumimoji="0" lang="nl-NL" sz="700" b="0" i="0" u="none" strike="noStrike" kern="1200" cap="none" spc="0" normalizeH="0" baseline="0">
                          <a:ln>
                            <a:noFill/>
                          </a:ln>
                          <a:solidFill>
                            <a:srgbClr val="000000"/>
                          </a:solidFill>
                          <a:effectLst/>
                          <a:uLnTx/>
                          <a:uFillTx/>
                          <a:latin typeface="Microsoft JhengHei Light"/>
                          <a:ea typeface="+mn-ea"/>
                          <a:cs typeface="+mn-cs"/>
                        </a:rPr>
                        <a:t>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ontwikkelenen</a:t>
                      </a:r>
                      <a:r>
                        <a:rPr kumimoji="0" lang="nl-NL" sz="700" b="0" i="0" u="none" strike="noStrike" kern="1200" cap="none" spc="0" normalizeH="0" baseline="0">
                          <a:ln>
                            <a:noFill/>
                          </a:ln>
                          <a:solidFill>
                            <a:srgbClr val="000000"/>
                          </a:solidFill>
                          <a:effectLst/>
                          <a:uLnTx/>
                          <a:uFillTx/>
                          <a:latin typeface="Microsoft JhengHei Light"/>
                          <a:ea typeface="+mn-ea"/>
                          <a:cs typeface="+mn-cs"/>
                        </a:rPr>
                        <a:t> 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Datakwaliteit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Data herbruikbaar maken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Data-analysemodellen opstellen en beheren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Data duurzaam bewaren</a:t>
                      </a:r>
                    </a:p>
                  </a:txBody>
                  <a:tcPr marL="68580" marR="68580" marT="21600" marB="21600"/>
                </a:tc>
                <a:extLst>
                  <a:ext uri="{0D108BD9-81ED-4DB2-BD59-A6C34878D82A}">
                    <a16:rowId xmlns:a16="http://schemas.microsoft.com/office/drawing/2014/main" val="1621425193"/>
                  </a:ext>
                </a:extLst>
              </a:tr>
            </a:tbl>
          </a:graphicData>
        </a:graphic>
      </p:graphicFrame>
      <p:graphicFrame>
        <p:nvGraphicFramePr>
          <p:cNvPr id="56" name="Tabel 3">
            <a:extLst>
              <a:ext uri="{FF2B5EF4-FFF2-40B4-BE49-F238E27FC236}">
                <a16:creationId xmlns:a16="http://schemas.microsoft.com/office/drawing/2014/main" id="{826C9D6F-2CE2-409F-A4D9-6FE4D3D678C8}"/>
              </a:ext>
            </a:extLst>
          </p:cNvPr>
          <p:cNvGraphicFramePr>
            <a:graphicFrameLocks noGrp="1"/>
          </p:cNvGraphicFramePr>
          <p:nvPr>
            <p:extLst>
              <p:ext uri="{D42A27DB-BD31-4B8C-83A1-F6EECF244321}">
                <p14:modId xmlns:p14="http://schemas.microsoft.com/office/powerpoint/2010/main" val="2746133046"/>
              </p:ext>
            </p:extLst>
          </p:nvPr>
        </p:nvGraphicFramePr>
        <p:xfrm>
          <a:off x="12465590" y="2438566"/>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Medewerkersstrategie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Medewerkersplannen opstellen en besturen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Organisatie inrichten en optimaliseren</a:t>
                      </a:r>
                    </a:p>
                  </a:txBody>
                  <a:tcPr marL="68580" marR="68580" marT="21600" marB="21600"/>
                </a:tc>
                <a:extLst>
                  <a:ext uri="{0D108BD9-81ED-4DB2-BD59-A6C34878D82A}">
                    <a16:rowId xmlns:a16="http://schemas.microsoft.com/office/drawing/2014/main" val="44743493"/>
                  </a:ext>
                </a:extLst>
              </a:tr>
            </a:tbl>
          </a:graphicData>
        </a:graphic>
      </p:graphicFrame>
      <p:graphicFrame>
        <p:nvGraphicFramePr>
          <p:cNvPr id="57" name="Tabel 3">
            <a:extLst>
              <a:ext uri="{FF2B5EF4-FFF2-40B4-BE49-F238E27FC236}">
                <a16:creationId xmlns:a16="http://schemas.microsoft.com/office/drawing/2014/main" id="{973D199D-CCE7-4148-BA0D-748F798645D7}"/>
              </a:ext>
            </a:extLst>
          </p:cNvPr>
          <p:cNvGraphicFramePr>
            <a:graphicFrameLocks noGrp="1"/>
          </p:cNvGraphicFramePr>
          <p:nvPr>
            <p:extLst>
              <p:ext uri="{D42A27DB-BD31-4B8C-83A1-F6EECF244321}">
                <p14:modId xmlns:p14="http://schemas.microsoft.com/office/powerpoint/2010/main" val="4112769643"/>
              </p:ext>
            </p:extLst>
          </p:nvPr>
        </p:nvGraphicFramePr>
        <p:xfrm>
          <a:off x="12465590" y="310471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Medewerkers werven en selecteren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a:t>
                      </a:r>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aannemen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laten uittreden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58" name="Tabel 3">
            <a:extLst>
              <a:ext uri="{FF2B5EF4-FFF2-40B4-BE49-F238E27FC236}">
                <a16:creationId xmlns:a16="http://schemas.microsoft.com/office/drawing/2014/main" id="{6D32FE6D-8154-43C3-8F34-5A32144607F1}"/>
              </a:ext>
            </a:extLst>
          </p:cNvPr>
          <p:cNvGraphicFramePr>
            <a:graphicFrameLocks noGrp="1"/>
          </p:cNvGraphicFramePr>
          <p:nvPr>
            <p:extLst>
              <p:ext uri="{D42A27DB-BD31-4B8C-83A1-F6EECF244321}">
                <p14:modId xmlns:p14="http://schemas.microsoft.com/office/powerpoint/2010/main" val="289996783"/>
              </p:ext>
            </p:extLst>
          </p:nvPr>
        </p:nvGraphicFramePr>
        <p:xfrm>
          <a:off x="12465590" y="3763957"/>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Relatie met medewerkers onderhouden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320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(her)plaatsen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Medewerkers belonen</a:t>
                      </a:r>
                    </a:p>
                  </a:txBody>
                  <a:tcPr marL="68580" marR="68580" marT="21600" marB="21600"/>
                </a:tc>
                <a:extLst>
                  <a:ext uri="{0D108BD9-81ED-4DB2-BD59-A6C34878D82A}">
                    <a16:rowId xmlns:a16="http://schemas.microsoft.com/office/drawing/2014/main" val="2900856880"/>
                  </a:ext>
                </a:extLst>
              </a:tr>
              <a:tr h="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Medewerkersverzuim begeleiden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Medewerkersverlof verantwoorden</a:t>
                      </a:r>
                    </a:p>
                  </a:txBody>
                  <a:tcPr marL="68580" marR="68580" marT="21600" marB="21600"/>
                </a:tc>
                <a:extLst>
                  <a:ext uri="{0D108BD9-81ED-4DB2-BD59-A6C34878D82A}">
                    <a16:rowId xmlns:a16="http://schemas.microsoft.com/office/drawing/2014/main" val="2152808892"/>
                  </a:ext>
                </a:extLst>
              </a:tr>
            </a:tbl>
          </a:graphicData>
        </a:graphic>
      </p:graphicFrame>
      <p:graphicFrame>
        <p:nvGraphicFramePr>
          <p:cNvPr id="65" name="Tabel 3">
            <a:extLst>
              <a:ext uri="{FF2B5EF4-FFF2-40B4-BE49-F238E27FC236}">
                <a16:creationId xmlns:a16="http://schemas.microsoft.com/office/drawing/2014/main" id="{007C2A16-D0AC-4DF1-8477-B624A2328676}"/>
              </a:ext>
            </a:extLst>
          </p:cNvPr>
          <p:cNvGraphicFramePr>
            <a:graphicFrameLocks noGrp="1"/>
          </p:cNvGraphicFramePr>
          <p:nvPr>
            <p:extLst>
              <p:ext uri="{D42A27DB-BD31-4B8C-83A1-F6EECF244321}">
                <p14:modId xmlns:p14="http://schemas.microsoft.com/office/powerpoint/2010/main" val="1411206214"/>
              </p:ext>
            </p:extLst>
          </p:nvPr>
        </p:nvGraphicFramePr>
        <p:xfrm>
          <a:off x="14793675" y="927964"/>
          <a:ext cx="2241031" cy="483154"/>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226594">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..1. </a:t>
                      </a:r>
                      <a:r>
                        <a:rPr kumimoji="0" lang="nl-NL" sz="700" b="0" i="0" u="none" strike="noStrike" kern="1200" cap="none" spc="0" normalizeH="0" baseline="0" dirty="0" err="1">
                          <a:ln>
                            <a:noFill/>
                          </a:ln>
                          <a:solidFill>
                            <a:srgbClr val="000000"/>
                          </a:solidFill>
                          <a:effectLst/>
                          <a:uLnTx/>
                          <a:uFillTx/>
                          <a:latin typeface="Microsoft JhengHei Light"/>
                          <a:ea typeface="+mn-ea"/>
                          <a:cs typeface="+mn-cs"/>
                        </a:rPr>
                        <a:t>Digitaalproductstrategie</a:t>
                      </a:r>
                      <a:r>
                        <a:rPr kumimoji="0" lang="nl-NL" sz="700" b="0" i="0" u="none" strike="noStrike" kern="1200" cap="none" spc="0" normalizeH="0" baseline="0" dirty="0">
                          <a:ln>
                            <a:noFill/>
                          </a:ln>
                          <a:solidFill>
                            <a:srgbClr val="000000"/>
                          </a:solidFill>
                          <a:effectLst/>
                          <a:uLnTx/>
                          <a:uFillTx/>
                          <a:latin typeface="Microsoft JhengHei Light"/>
                          <a:ea typeface="+mn-ea"/>
                          <a:cs typeface="+mn-cs"/>
                        </a:rPr>
                        <a:t> ontwikkelen en besturen</a:t>
                      </a:r>
                      <a:endParaRPr kumimoji="0" lang="nl-NL" sz="700" b="0" i="0" u="none" strike="noStrike" kern="1200" cap="none" spc="0" normalizeH="0" baseline="0" dirty="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dirty="0">
                          <a:ln>
                            <a:noFill/>
                          </a:ln>
                          <a:solidFill>
                            <a:srgbClr val="000000"/>
                          </a:solidFill>
                          <a:effectLst/>
                          <a:uLnTx/>
                          <a:uFillTx/>
                          <a:latin typeface="Microsoft JhengHei Light"/>
                          <a:ea typeface="+mn-ea"/>
                          <a:cs typeface="+mn-cs"/>
                        </a:rPr>
                        <a:t>..2. </a:t>
                      </a:r>
                      <a:r>
                        <a:rPr kumimoji="0" lang="nl-NL" sz="700" b="0" i="0" u="none" strike="noStrike" kern="1200" cap="none" spc="0" normalizeH="0" baseline="0" dirty="0" err="1">
                          <a:ln>
                            <a:noFill/>
                          </a:ln>
                          <a:solidFill>
                            <a:srgbClr val="000000"/>
                          </a:solidFill>
                          <a:effectLst/>
                          <a:uLnTx/>
                          <a:uFillTx/>
                          <a:latin typeface="Microsoft JhengHei Light"/>
                          <a:ea typeface="+mn-ea"/>
                          <a:cs typeface="+mn-cs"/>
                        </a:rPr>
                        <a:t>Digitaalproductenportfolio</a:t>
                      </a:r>
                      <a:r>
                        <a:rPr kumimoji="0" lang="nl-NL" sz="700" b="0" i="0" u="none" strike="noStrike" kern="1200" cap="none" spc="0" normalizeH="0" baseline="0" dirty="0">
                          <a:ln>
                            <a:noFill/>
                          </a:ln>
                          <a:solidFill>
                            <a:srgbClr val="000000"/>
                          </a:solidFill>
                          <a:effectLst/>
                          <a:uLnTx/>
                          <a:uFillTx/>
                          <a:latin typeface="Microsoft JhengHei Light"/>
                          <a:ea typeface="+mn-ea"/>
                          <a:cs typeface="+mn-cs"/>
                        </a:rPr>
                        <a:t> ontwikkelen en beheren</a:t>
                      </a:r>
                      <a:endPar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6" name="Tabel 3">
            <a:extLst>
              <a:ext uri="{FF2B5EF4-FFF2-40B4-BE49-F238E27FC236}">
                <a16:creationId xmlns:a16="http://schemas.microsoft.com/office/drawing/2014/main" id="{4BCE56A2-8014-4057-84D4-964B4CCD7880}"/>
              </a:ext>
            </a:extLst>
          </p:cNvPr>
          <p:cNvGraphicFramePr>
            <a:graphicFrameLocks noGrp="1"/>
          </p:cNvGraphicFramePr>
          <p:nvPr>
            <p:extLst>
              <p:ext uri="{D42A27DB-BD31-4B8C-83A1-F6EECF244321}">
                <p14:modId xmlns:p14="http://schemas.microsoft.com/office/powerpoint/2010/main" val="2134643080"/>
              </p:ext>
            </p:extLst>
          </p:nvPr>
        </p:nvGraphicFramePr>
        <p:xfrm>
          <a:off x="14779688" y="1667152"/>
          <a:ext cx="2241031" cy="4064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8377">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dirty="0">
                          <a:ln>
                            <a:noFill/>
                          </a:ln>
                          <a:solidFill>
                            <a:srgbClr val="000000"/>
                          </a:solidFill>
                          <a:effectLst/>
                          <a:uLnTx/>
                          <a:uFillTx/>
                          <a:latin typeface="Microsoft JhengHei Light"/>
                          <a:ea typeface="+mn-ea"/>
                          <a:cs typeface="+mn-cs"/>
                        </a:rPr>
                        <a:t>..1. Digitale producten creëren, aanpassen en verwijderen</a:t>
                      </a:r>
                      <a:endParaRPr kumimoji="0" lang="nl-NL" sz="700" b="0" i="0" u="none" strike="noStrike" kern="1200" cap="none" spc="0" normalizeH="0" baseline="0" dirty="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86681">
                <a:tc>
                  <a:txBody>
                    <a:bodyPr/>
                    <a:lstStyle/>
                    <a:p>
                      <a:pPr marL="182563" indent="-182563"/>
                      <a:r>
                        <a:rPr kumimoji="0" lang="nl-NL" sz="700" b="0" i="0" u="none" strike="noStrike" kern="1200" cap="none" spc="0" normalizeH="0" baseline="0" dirty="0">
                          <a:ln>
                            <a:noFill/>
                          </a:ln>
                          <a:solidFill>
                            <a:srgbClr val="000000"/>
                          </a:solidFill>
                          <a:effectLst/>
                          <a:uLnTx/>
                          <a:uFillTx/>
                          <a:latin typeface="Microsoft JhengHei Light"/>
                          <a:ea typeface="+mn-ea"/>
                          <a:cs typeface="+mn-cs"/>
                        </a:rPr>
                        <a:t>..2. Digitale producten testen</a:t>
                      </a:r>
                      <a:endPar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7" name="Tabel 3">
            <a:extLst>
              <a:ext uri="{FF2B5EF4-FFF2-40B4-BE49-F238E27FC236}">
                <a16:creationId xmlns:a16="http://schemas.microsoft.com/office/drawing/2014/main" id="{C7E238C9-1B77-4A89-AE3D-490ED526A188}"/>
              </a:ext>
            </a:extLst>
          </p:cNvPr>
          <p:cNvGraphicFramePr>
            <a:graphicFrameLocks noGrp="1"/>
          </p:cNvGraphicFramePr>
          <p:nvPr>
            <p:extLst>
              <p:ext uri="{D42A27DB-BD31-4B8C-83A1-F6EECF244321}">
                <p14:modId xmlns:p14="http://schemas.microsoft.com/office/powerpoint/2010/main" val="2510922327"/>
              </p:ext>
            </p:extLst>
          </p:nvPr>
        </p:nvGraphicFramePr>
        <p:xfrm>
          <a:off x="14781692" y="23336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Interacteren over digitale producten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Digitale producten beschikbaar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69" name="Tabel 3">
            <a:extLst>
              <a:ext uri="{FF2B5EF4-FFF2-40B4-BE49-F238E27FC236}">
                <a16:creationId xmlns:a16="http://schemas.microsoft.com/office/drawing/2014/main" id="{A9DD1EC2-3670-4B4F-8473-52B9FB0D3C7F}"/>
              </a:ext>
            </a:extLst>
          </p:cNvPr>
          <p:cNvGraphicFramePr>
            <a:graphicFrameLocks noGrp="1"/>
          </p:cNvGraphicFramePr>
          <p:nvPr>
            <p:extLst>
              <p:ext uri="{D42A27DB-BD31-4B8C-83A1-F6EECF244321}">
                <p14:modId xmlns:p14="http://schemas.microsoft.com/office/powerpoint/2010/main" val="4181768076"/>
              </p:ext>
            </p:extLst>
          </p:nvPr>
        </p:nvGraphicFramePr>
        <p:xfrm>
          <a:off x="14793675" y="290933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Digitale product prestatieafspraken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Werking digitale producten zeker stellen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0" name="Tabel 3">
            <a:extLst>
              <a:ext uri="{FF2B5EF4-FFF2-40B4-BE49-F238E27FC236}">
                <a16:creationId xmlns:a16="http://schemas.microsoft.com/office/drawing/2014/main" id="{A06CAC8B-DE4E-4C98-BCCB-340A55CD6726}"/>
              </a:ext>
            </a:extLst>
          </p:cNvPr>
          <p:cNvGraphicFramePr>
            <a:graphicFrameLocks noGrp="1"/>
          </p:cNvGraphicFramePr>
          <p:nvPr>
            <p:extLst>
              <p:ext uri="{D42A27DB-BD31-4B8C-83A1-F6EECF244321}">
                <p14:modId xmlns:p14="http://schemas.microsoft.com/office/powerpoint/2010/main" val="28275806"/>
              </p:ext>
            </p:extLst>
          </p:nvPr>
        </p:nvGraphicFramePr>
        <p:xfrm>
          <a:off x="14779688" y="3652046"/>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Goederen- en dienstenstrategie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dirty="0">
                          <a:ln>
                            <a:noFill/>
                          </a:ln>
                          <a:solidFill>
                            <a:srgbClr val="000000"/>
                          </a:solidFill>
                          <a:effectLst/>
                          <a:uLnTx/>
                          <a:uFillTx/>
                          <a:latin typeface="Microsoft JhengHei Light"/>
                          <a:ea typeface="+mn-ea"/>
                          <a:cs typeface="+mn-cs"/>
                        </a:rPr>
                        <a:t>..2. Goederen- en diensten plannen en besturen</a:t>
                      </a:r>
                      <a:endPar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graphicFrame>
        <p:nvGraphicFramePr>
          <p:cNvPr id="73" name="Tabel 3">
            <a:extLst>
              <a:ext uri="{FF2B5EF4-FFF2-40B4-BE49-F238E27FC236}">
                <a16:creationId xmlns:a16="http://schemas.microsoft.com/office/drawing/2014/main" id="{6564C465-DF32-4047-8D99-B366B409E3FF}"/>
              </a:ext>
            </a:extLst>
          </p:cNvPr>
          <p:cNvGraphicFramePr>
            <a:graphicFrameLocks noGrp="1"/>
          </p:cNvGraphicFramePr>
          <p:nvPr>
            <p:extLst>
              <p:ext uri="{D42A27DB-BD31-4B8C-83A1-F6EECF244321}">
                <p14:modId xmlns:p14="http://schemas.microsoft.com/office/powerpoint/2010/main" val="2235440463"/>
              </p:ext>
            </p:extLst>
          </p:nvPr>
        </p:nvGraphicFramePr>
        <p:xfrm>
          <a:off x="14793675" y="4520670"/>
          <a:ext cx="2241031" cy="5563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Relatie met inkoopleveranciers onderhouden</a:t>
                      </a:r>
                    </a:p>
                  </a:txBody>
                  <a:tcPr marL="68580" marR="68580" marT="21600" marB="21600"/>
                </a:tc>
                <a:extLst>
                  <a:ext uri="{0D108BD9-81ED-4DB2-BD59-A6C34878D82A}">
                    <a16:rowId xmlns:a16="http://schemas.microsoft.com/office/drawing/2014/main" val="3623793983"/>
                  </a:ext>
                </a:extLst>
              </a:tr>
              <a:tr h="0">
                <a:tc>
                  <a:txBody>
                    <a:bodyPr/>
                    <a:lstStyle/>
                    <a:p>
                      <a:pPr marL="182563" indent="-182563"/>
                      <a:r>
                        <a:rPr kumimoji="0" lang="nl-NL" sz="700" b="0" i="0" u="none" strike="noStrike" kern="1200" cap="none" spc="0" normalizeH="0" baseline="0" dirty="0">
                          <a:ln>
                            <a:noFill/>
                          </a:ln>
                          <a:solidFill>
                            <a:srgbClr val="000000"/>
                          </a:solidFill>
                          <a:effectLst/>
                          <a:uLnTx/>
                          <a:uFillTx/>
                          <a:latin typeface="Microsoft JhengHei Light"/>
                          <a:ea typeface="+mn-ea"/>
                          <a:cs typeface="+mn-cs"/>
                        </a:rPr>
                        <a:t>..2. Goederen en diensten overeenkomen en/of bestellen</a:t>
                      </a:r>
                      <a:endPar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0">
                <a:tc>
                  <a:txBody>
                    <a:bodyPr/>
                    <a:lstStyle/>
                    <a:p>
                      <a:pPr marL="182563" indent="-182563"/>
                      <a:r>
                        <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rPr>
                        <a:t>..3. Naleving van inkoopovereenkomsten bewaken</a:t>
                      </a:r>
                    </a:p>
                  </a:txBody>
                  <a:tcPr marL="68580" marR="68580" marT="21600" marB="21600"/>
                </a:tc>
                <a:extLst>
                  <a:ext uri="{0D108BD9-81ED-4DB2-BD59-A6C34878D82A}">
                    <a16:rowId xmlns:a16="http://schemas.microsoft.com/office/drawing/2014/main" val="815291468"/>
                  </a:ext>
                </a:extLst>
              </a:tr>
            </a:tbl>
          </a:graphicData>
        </a:graphic>
      </p:graphicFrame>
      <p:graphicFrame>
        <p:nvGraphicFramePr>
          <p:cNvPr id="75" name="Tabel 3">
            <a:extLst>
              <a:ext uri="{FF2B5EF4-FFF2-40B4-BE49-F238E27FC236}">
                <a16:creationId xmlns:a16="http://schemas.microsoft.com/office/drawing/2014/main" id="{1605B936-807A-4024-89B3-F1A8AE8049F2}"/>
              </a:ext>
            </a:extLst>
          </p:cNvPr>
          <p:cNvGraphicFramePr>
            <a:graphicFrameLocks noGrp="1"/>
          </p:cNvGraphicFramePr>
          <p:nvPr>
            <p:extLst>
              <p:ext uri="{D42A27DB-BD31-4B8C-83A1-F6EECF244321}">
                <p14:modId xmlns:p14="http://schemas.microsoft.com/office/powerpoint/2010/main" val="2970812427"/>
              </p:ext>
            </p:extLst>
          </p:nvPr>
        </p:nvGraphicFramePr>
        <p:xfrm>
          <a:off x="17113939" y="899566"/>
          <a:ext cx="2241031" cy="6630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58616">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Bedrijfsgebouwenstrategie en -plannen opstellen en besturen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Bedrijfsgebouwen verkrijgen, verbouwen en afstoten</a:t>
                      </a:r>
                    </a:p>
                  </a:txBody>
                  <a:tcPr marL="68580" marR="68580" marT="21600" marB="21600"/>
                </a:tc>
                <a:extLst>
                  <a:ext uri="{0D108BD9-81ED-4DB2-BD59-A6C34878D82A}">
                    <a16:rowId xmlns:a16="http://schemas.microsoft.com/office/drawing/2014/main" val="3523326302"/>
                  </a:ext>
                </a:extLst>
              </a:tr>
              <a:tr h="92662">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Bedrijfsgebouwen onderhouden</a:t>
                      </a:r>
                    </a:p>
                  </a:txBody>
                  <a:tcPr marL="68580" marR="68580" marT="21600" marB="21600"/>
                </a:tc>
                <a:extLst>
                  <a:ext uri="{0D108BD9-81ED-4DB2-BD59-A6C34878D82A}">
                    <a16:rowId xmlns:a16="http://schemas.microsoft.com/office/drawing/2014/main" val="3315763008"/>
                  </a:ext>
                </a:extLst>
              </a:tr>
            </a:tbl>
          </a:graphicData>
        </a:graphic>
      </p:graphicFrame>
      <p:graphicFrame>
        <p:nvGraphicFramePr>
          <p:cNvPr id="77" name="Tabel 3">
            <a:extLst>
              <a:ext uri="{FF2B5EF4-FFF2-40B4-BE49-F238E27FC236}">
                <a16:creationId xmlns:a16="http://schemas.microsoft.com/office/drawing/2014/main" id="{47A29C65-44C0-4E57-B48C-C3278A1C7747}"/>
              </a:ext>
            </a:extLst>
          </p:cNvPr>
          <p:cNvGraphicFramePr>
            <a:graphicFrameLocks noGrp="1"/>
          </p:cNvGraphicFramePr>
          <p:nvPr>
            <p:extLst>
              <p:ext uri="{D42A27DB-BD31-4B8C-83A1-F6EECF244321}">
                <p14:modId xmlns:p14="http://schemas.microsoft.com/office/powerpoint/2010/main" val="1841678239"/>
              </p:ext>
            </p:extLst>
          </p:nvPr>
        </p:nvGraphicFramePr>
        <p:xfrm>
          <a:off x="17118455" y="1850110"/>
          <a:ext cx="2241031" cy="29976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Bedrijfsgebouwgebruik faciliteren</a:t>
                      </a:r>
                    </a:p>
                  </a:txBody>
                  <a:tcPr marL="68580" marR="68580" marT="21600" marB="21600"/>
                </a:tc>
                <a:extLst>
                  <a:ext uri="{0D108BD9-81ED-4DB2-BD59-A6C34878D82A}">
                    <a16:rowId xmlns:a16="http://schemas.microsoft.com/office/drawing/2014/main" val="306190164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Personenmobiliteit faciliteren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bl>
          </a:graphicData>
        </a:graphic>
      </p:graphicFrame>
      <p:graphicFrame>
        <p:nvGraphicFramePr>
          <p:cNvPr id="78" name="Tabel 3">
            <a:extLst>
              <a:ext uri="{FF2B5EF4-FFF2-40B4-BE49-F238E27FC236}">
                <a16:creationId xmlns:a16="http://schemas.microsoft.com/office/drawing/2014/main" id="{CF417F7A-4ABC-45EC-B998-0FC51E40EBDA}"/>
              </a:ext>
            </a:extLst>
          </p:cNvPr>
          <p:cNvGraphicFramePr>
            <a:graphicFrameLocks noGrp="1"/>
          </p:cNvGraphicFramePr>
          <p:nvPr>
            <p:extLst>
              <p:ext uri="{D42A27DB-BD31-4B8C-83A1-F6EECF244321}">
                <p14:modId xmlns:p14="http://schemas.microsoft.com/office/powerpoint/2010/main" val="3650082365"/>
              </p:ext>
            </p:extLst>
          </p:nvPr>
        </p:nvGraphicFramePr>
        <p:xfrm>
          <a:off x="17134576" y="255926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Financiële strategie opstellen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Financiën plannen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informatie verstrekken en adviseren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Financiële verantwoording afleggen</a:t>
                      </a:r>
                    </a:p>
                  </a:txBody>
                  <a:tcPr marL="68580" marR="68580" marT="21600" marB="21600"/>
                </a:tc>
                <a:extLst>
                  <a:ext uri="{0D108BD9-81ED-4DB2-BD59-A6C34878D82A}">
                    <a16:rowId xmlns:a16="http://schemas.microsoft.com/office/drawing/2014/main" val="1981118581"/>
                  </a:ext>
                </a:extLst>
              </a:tr>
            </a:tbl>
          </a:graphicData>
        </a:graphic>
      </p:graphicFrame>
      <p:graphicFrame>
        <p:nvGraphicFramePr>
          <p:cNvPr id="79" name="Tabel 3">
            <a:extLst>
              <a:ext uri="{FF2B5EF4-FFF2-40B4-BE49-F238E27FC236}">
                <a16:creationId xmlns:a16="http://schemas.microsoft.com/office/drawing/2014/main" id="{22C32F4A-DAB0-4619-A7F1-80C3B0135242}"/>
              </a:ext>
            </a:extLst>
          </p:cNvPr>
          <p:cNvGraphicFramePr>
            <a:graphicFrameLocks noGrp="1"/>
          </p:cNvGraphicFramePr>
          <p:nvPr>
            <p:extLst>
              <p:ext uri="{D42A27DB-BD31-4B8C-83A1-F6EECF244321}">
                <p14:modId xmlns:p14="http://schemas.microsoft.com/office/powerpoint/2010/main" val="2177337993"/>
              </p:ext>
            </p:extLst>
          </p:nvPr>
        </p:nvGraphicFramePr>
        <p:xfrm>
          <a:off x="17139486" y="3608249"/>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49880">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..1. Vermogen verkrijgen en beheren </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..2. Activa waarderen</a:t>
                      </a:r>
                    </a:p>
                  </a:txBody>
                  <a:tcPr marL="68580" marR="68580" marT="21600" marB="21600"/>
                </a:tc>
                <a:extLst>
                  <a:ext uri="{0D108BD9-81ED-4DB2-BD59-A6C34878D82A}">
                    <a16:rowId xmlns:a16="http://schemas.microsoft.com/office/drawing/2014/main" val="3523326302"/>
                  </a:ext>
                </a:extLst>
              </a:tr>
              <a:tr h="149880">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..3. Liquide middelen beheren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1076100464"/>
                  </a:ext>
                </a:extLst>
              </a:tr>
              <a:tr h="149880">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Betalingen verrichten</a:t>
                      </a:r>
                    </a:p>
                  </a:txBody>
                  <a:tcPr marL="68580" marR="68580" marT="21600" marB="21600"/>
                </a:tc>
                <a:extLst>
                  <a:ext uri="{0D108BD9-81ED-4DB2-BD59-A6C34878D82A}">
                    <a16:rowId xmlns:a16="http://schemas.microsoft.com/office/drawing/2014/main" val="1866382259"/>
                  </a:ext>
                </a:extLst>
              </a:tr>
            </a:tbl>
          </a:graphicData>
        </a:graphic>
      </p:graphicFrame>
      <p:graphicFrame>
        <p:nvGraphicFramePr>
          <p:cNvPr id="81" name="Tabel 3">
            <a:extLst>
              <a:ext uri="{FF2B5EF4-FFF2-40B4-BE49-F238E27FC236}">
                <a16:creationId xmlns:a16="http://schemas.microsoft.com/office/drawing/2014/main" id="{77EEAD79-CFEC-40F6-BE8F-98EA52B6E56D}"/>
              </a:ext>
            </a:extLst>
          </p:cNvPr>
          <p:cNvGraphicFramePr>
            <a:graphicFrameLocks noGrp="1"/>
          </p:cNvGraphicFramePr>
          <p:nvPr>
            <p:extLst>
              <p:ext uri="{D42A27DB-BD31-4B8C-83A1-F6EECF244321}">
                <p14:modId xmlns:p14="http://schemas.microsoft.com/office/powerpoint/2010/main" val="2106182238"/>
              </p:ext>
            </p:extLst>
          </p:nvPr>
        </p:nvGraphicFramePr>
        <p:xfrm>
          <a:off x="17168706" y="4658158"/>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Gebeurtenissen financieel verwerken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Financiële standen beheren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Financiële beheersmaatregelen uitvoeren</a:t>
                      </a:r>
                    </a:p>
                  </a:txBody>
                  <a:tcPr marL="68580" marR="68580" marT="21600" marB="21600"/>
                </a:tc>
                <a:extLst>
                  <a:ext uri="{0D108BD9-81ED-4DB2-BD59-A6C34878D82A}">
                    <a16:rowId xmlns:a16="http://schemas.microsoft.com/office/drawing/2014/main" val="44743493"/>
                  </a:ext>
                </a:extLst>
              </a:tr>
            </a:tbl>
          </a:graphicData>
        </a:graphic>
      </p:graphicFrame>
      <p:sp>
        <p:nvSpPr>
          <p:cNvPr id="4" name="Rechthoek 3">
            <a:extLst>
              <a:ext uri="{FF2B5EF4-FFF2-40B4-BE49-F238E27FC236}">
                <a16:creationId xmlns:a16="http://schemas.microsoft.com/office/drawing/2014/main" id="{9BD98330-C07B-EBF2-E601-F60880BA004B}"/>
              </a:ext>
            </a:extLst>
          </p:cNvPr>
          <p:cNvSpPr/>
          <p:nvPr/>
        </p:nvSpPr>
        <p:spPr>
          <a:xfrm>
            <a:off x="10189115" y="-38100"/>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750" kern="0">
                <a:solidFill>
                  <a:prstClr val="white"/>
                </a:solidFill>
                <a:latin typeface="Microsoft JhengHei Light"/>
              </a:rPr>
              <a:t>C. </a:t>
            </a:r>
            <a:r>
              <a:rPr lang="nl-NL" sz="750" kern="0" err="1">
                <a:solidFill>
                  <a:prstClr val="white"/>
                </a:solidFill>
                <a:latin typeface="Microsoft JhengHei Light"/>
              </a:rPr>
              <a:t>Core</a:t>
            </a:r>
            <a:r>
              <a:rPr lang="nl-NL" sz="750" kern="0">
                <a:solidFill>
                  <a:prstClr val="white"/>
                </a:solidFill>
                <a:latin typeface="Microsoft JhengHei Light"/>
              </a:rPr>
              <a:t> </a:t>
            </a:r>
            <a:r>
              <a:rPr lang="nl-NL" sz="750" kern="0" err="1">
                <a:solidFill>
                  <a:prstClr val="white"/>
                </a:solidFill>
                <a:latin typeface="Microsoft JhengHei Light"/>
              </a:rPr>
              <a:t>capabilities</a:t>
            </a:r>
            <a:endParaRPr lang="nl-NL" sz="750" kern="0">
              <a:solidFill>
                <a:prstClr val="white"/>
              </a:solidFill>
              <a:latin typeface="Microsoft JhengHei Light"/>
            </a:endParaRPr>
          </a:p>
        </p:txBody>
      </p:sp>
      <p:sp>
        <p:nvSpPr>
          <p:cNvPr id="6" name="Rechthoek 5">
            <a:extLst>
              <a:ext uri="{FF2B5EF4-FFF2-40B4-BE49-F238E27FC236}">
                <a16:creationId xmlns:a16="http://schemas.microsoft.com/office/drawing/2014/main" id="{880DBC67-2841-E9E3-B926-66EE31983791}"/>
              </a:ext>
            </a:extLst>
          </p:cNvPr>
          <p:cNvSpPr/>
          <p:nvPr/>
        </p:nvSpPr>
        <p:spPr>
          <a:xfrm>
            <a:off x="10189115" y="279934"/>
            <a:ext cx="9165855" cy="263591"/>
          </a:xfrm>
          <a:prstGeom prst="rect">
            <a:avLst/>
          </a:prstGeom>
          <a:solidFill>
            <a:srgbClr val="008CBE"/>
          </a:solidFill>
          <a:ln w="25400" cap="flat" cmpd="sng" algn="ctr">
            <a:noFill/>
            <a:prstDash val="solid"/>
          </a:ln>
          <a:effectLst/>
        </p:spPr>
        <p:txBody>
          <a:bodyPr vert="horz" rtlCol="0" anchor="ctr"/>
          <a:lstStyle/>
          <a:p>
            <a:pPr algn="ctr" defTabSz="767871">
              <a:defRPr/>
            </a:pPr>
            <a:r>
              <a:rPr lang="nl-NL" sz="800" kern="0">
                <a:solidFill>
                  <a:srgbClr val="FFFFFF"/>
                </a:solidFill>
                <a:latin typeface="Microsoft JhengHei Light"/>
              </a:rPr>
              <a:t>E. Enterprise </a:t>
            </a:r>
            <a:r>
              <a:rPr lang="nl-NL" sz="800" kern="0" err="1">
                <a:solidFill>
                  <a:srgbClr val="FFFFFF"/>
                </a:solidFill>
                <a:latin typeface="Microsoft JhengHei Light"/>
              </a:rPr>
              <a:t>capabilities</a:t>
            </a:r>
            <a:r>
              <a:rPr lang="nl-NL" sz="800" kern="0">
                <a:solidFill>
                  <a:srgbClr val="FFFFFF"/>
                </a:solidFill>
                <a:latin typeface="Microsoft JhengHei Light"/>
              </a:rPr>
              <a:t>: Het bedrijf richting geven en ondersteunen</a:t>
            </a:r>
            <a:endParaRPr lang="nl-NL" sz="800" kern="0">
              <a:solidFill>
                <a:srgbClr val="FFFFFF"/>
              </a:solidFill>
              <a:latin typeface="Microsoft JhengHei Light"/>
              <a:ea typeface="Microsoft JhengHei Light"/>
            </a:endParaRPr>
          </a:p>
        </p:txBody>
      </p:sp>
      <p:sp>
        <p:nvSpPr>
          <p:cNvPr id="7" name="Afgeronde rechthoek 20">
            <a:extLst>
              <a:ext uri="{FF2B5EF4-FFF2-40B4-BE49-F238E27FC236}">
                <a16:creationId xmlns:a16="http://schemas.microsoft.com/office/drawing/2014/main" id="{36FDB614-352B-9793-2099-8138551F7E7C}"/>
              </a:ext>
            </a:extLst>
          </p:cNvPr>
          <p:cNvSpPr/>
          <p:nvPr/>
        </p:nvSpPr>
        <p:spPr>
          <a:xfrm>
            <a:off x="10173796" y="633302"/>
            <a:ext cx="2232000" cy="1006894"/>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E.1.1. Strategie ontwikkelen en bewaken </a:t>
            </a:r>
          </a:p>
        </p:txBody>
      </p:sp>
      <p:graphicFrame>
        <p:nvGraphicFramePr>
          <p:cNvPr id="8" name="Tabel 3">
            <a:extLst>
              <a:ext uri="{FF2B5EF4-FFF2-40B4-BE49-F238E27FC236}">
                <a16:creationId xmlns:a16="http://schemas.microsoft.com/office/drawing/2014/main" id="{2CC138D8-8096-3B9A-A8EA-22918510BF73}"/>
              </a:ext>
            </a:extLst>
          </p:cNvPr>
          <p:cNvGraphicFramePr>
            <a:graphicFrameLocks noGrp="1"/>
          </p:cNvGraphicFramePr>
          <p:nvPr>
            <p:extLst>
              <p:ext uri="{D42A27DB-BD31-4B8C-83A1-F6EECF244321}">
                <p14:modId xmlns:p14="http://schemas.microsoft.com/office/powerpoint/2010/main" val="3972127555"/>
              </p:ext>
            </p:extLst>
          </p:nvPr>
        </p:nvGraphicFramePr>
        <p:xfrm>
          <a:off x="10173796" y="843539"/>
          <a:ext cx="2241031" cy="7494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Externe en interne analyses uitvoeren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Positionering bepalen en het merk definiëren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Strategie bepalen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Bedrijfsplannen opstellen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Bedrijfsprestaties bewaken </a:t>
                      </a:r>
                    </a:p>
                  </a:txBody>
                  <a:tcPr marL="68580" marR="68580" marT="21600" marB="21600"/>
                </a:tc>
                <a:extLst>
                  <a:ext uri="{0D108BD9-81ED-4DB2-BD59-A6C34878D82A}">
                    <a16:rowId xmlns:a16="http://schemas.microsoft.com/office/drawing/2014/main" val="2152808892"/>
                  </a:ext>
                </a:extLst>
              </a:tr>
            </a:tbl>
          </a:graphicData>
        </a:graphic>
      </p:graphicFrame>
      <p:sp>
        <p:nvSpPr>
          <p:cNvPr id="9" name="Afgeronde rechthoek 20">
            <a:extLst>
              <a:ext uri="{FF2B5EF4-FFF2-40B4-BE49-F238E27FC236}">
                <a16:creationId xmlns:a16="http://schemas.microsoft.com/office/drawing/2014/main" id="{067EDF32-9438-DBF9-935D-2E6B2D2885D5}"/>
              </a:ext>
            </a:extLst>
          </p:cNvPr>
          <p:cNvSpPr/>
          <p:nvPr/>
        </p:nvSpPr>
        <p:spPr>
          <a:xfrm>
            <a:off x="10173796" y="1683418"/>
            <a:ext cx="2232000" cy="898870"/>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E.1.2. Met Stakeholders in overeenstemming komen</a:t>
            </a:r>
          </a:p>
        </p:txBody>
      </p:sp>
      <p:graphicFrame>
        <p:nvGraphicFramePr>
          <p:cNvPr id="10" name="Tabel 3">
            <a:extLst>
              <a:ext uri="{FF2B5EF4-FFF2-40B4-BE49-F238E27FC236}">
                <a16:creationId xmlns:a16="http://schemas.microsoft.com/office/drawing/2014/main" id="{3614EDEB-460F-E9C6-C355-DCCE6EA3E82C}"/>
              </a:ext>
            </a:extLst>
          </p:cNvPr>
          <p:cNvGraphicFramePr>
            <a:graphicFrameLocks noGrp="1"/>
          </p:cNvGraphicFramePr>
          <p:nvPr>
            <p:extLst>
              <p:ext uri="{D42A27DB-BD31-4B8C-83A1-F6EECF244321}">
                <p14:modId xmlns:p14="http://schemas.microsoft.com/office/powerpoint/2010/main" val="558796149"/>
              </p:ext>
            </p:extLst>
          </p:nvPr>
        </p:nvGraphicFramePr>
        <p:xfrm>
          <a:off x="10173796" y="1962857"/>
          <a:ext cx="2241031" cy="59952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Stakeholderrelatie onderhouden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Wet- en regelgeving volgen en beïnvloeden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Sectorsamenwerking ontwikkelen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Externe verantwoording afleggen</a:t>
                      </a:r>
                    </a:p>
                  </a:txBody>
                  <a:tcPr marL="68580" marR="68580" marT="21600" marB="21600"/>
                </a:tc>
                <a:extLst>
                  <a:ext uri="{0D108BD9-81ED-4DB2-BD59-A6C34878D82A}">
                    <a16:rowId xmlns:a16="http://schemas.microsoft.com/office/drawing/2014/main" val="1981118581"/>
                  </a:ext>
                </a:extLst>
              </a:tr>
            </a:tbl>
          </a:graphicData>
        </a:graphic>
      </p:graphicFrame>
      <p:sp>
        <p:nvSpPr>
          <p:cNvPr id="11" name="Afgeronde rechthoek 20">
            <a:extLst>
              <a:ext uri="{FF2B5EF4-FFF2-40B4-BE49-F238E27FC236}">
                <a16:creationId xmlns:a16="http://schemas.microsoft.com/office/drawing/2014/main" id="{1F45C42E-EC07-B89E-1DA6-D8EF5FF210F7}"/>
              </a:ext>
            </a:extLst>
          </p:cNvPr>
          <p:cNvSpPr/>
          <p:nvPr/>
        </p:nvSpPr>
        <p:spPr>
          <a:xfrm>
            <a:off x="10173796" y="2625510"/>
            <a:ext cx="2232000" cy="983314"/>
          </a:xfrm>
          <a:prstGeom prst="roundRect">
            <a:avLst>
              <a:gd name="adj" fmla="val 13924"/>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E.1.3. Transformatie van bedrijfsinrichting besturen</a:t>
            </a:r>
          </a:p>
        </p:txBody>
      </p:sp>
      <p:graphicFrame>
        <p:nvGraphicFramePr>
          <p:cNvPr id="12" name="Tabel 3">
            <a:extLst>
              <a:ext uri="{FF2B5EF4-FFF2-40B4-BE49-F238E27FC236}">
                <a16:creationId xmlns:a16="http://schemas.microsoft.com/office/drawing/2014/main" id="{544E18EC-6816-680E-43CE-FFF3580EAC6D}"/>
              </a:ext>
            </a:extLst>
          </p:cNvPr>
          <p:cNvGraphicFramePr>
            <a:graphicFrameLocks noGrp="1"/>
          </p:cNvGraphicFramePr>
          <p:nvPr>
            <p:extLst>
              <p:ext uri="{D42A27DB-BD31-4B8C-83A1-F6EECF244321}">
                <p14:modId xmlns:p14="http://schemas.microsoft.com/office/powerpoint/2010/main" val="127135383"/>
              </p:ext>
            </p:extLst>
          </p:nvPr>
        </p:nvGraphicFramePr>
        <p:xfrm>
          <a:off x="10168309" y="2846951"/>
          <a:ext cx="2241031" cy="70620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Enterprisearchitectuur definiëren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Veranderportfolio opstellen en bewaken / </a:t>
                      </a:r>
                      <a:r>
                        <a:rPr kumimoji="0" lang="nl-NL" sz="700" b="0" i="0" u="none" strike="noStrike" kern="1200" cap="none" spc="0" normalizeH="0" baseline="0" err="1">
                          <a:ln>
                            <a:noFill/>
                          </a:ln>
                          <a:solidFill>
                            <a:srgbClr val="000000"/>
                          </a:solidFill>
                          <a:effectLst/>
                          <a:uLnTx/>
                          <a:uFillTx/>
                          <a:latin typeface="Microsoft JhengHei Light"/>
                          <a:ea typeface="+mn-ea"/>
                          <a:cs typeface="+mn-cs"/>
                        </a:rPr>
                        <a:t>roadmap</a:t>
                      </a:r>
                      <a:r>
                        <a:rPr kumimoji="0" lang="nl-NL" sz="700" b="0" i="0" u="none" strike="noStrike" kern="1200" cap="none" spc="0" normalizeH="0" baseline="0">
                          <a:ln>
                            <a:noFill/>
                          </a:ln>
                          <a:solidFill>
                            <a:srgbClr val="000000"/>
                          </a:solidFill>
                          <a:effectLst/>
                          <a:uLnTx/>
                          <a:uFillTx/>
                          <a:latin typeface="Microsoft JhengHei Light"/>
                          <a:ea typeface="+mn-ea"/>
                          <a:cs typeface="+mn-cs"/>
                        </a:rPr>
                        <a:t> opstellen en bewaken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rPr>
                        <a:t>..3. Veranderinitiatieven besturen</a:t>
                      </a:r>
                    </a:p>
                  </a:txBody>
                  <a:tcPr marL="68580" marR="68580" marT="21600" marB="21600"/>
                </a:tc>
                <a:extLst>
                  <a:ext uri="{0D108BD9-81ED-4DB2-BD59-A6C34878D82A}">
                    <a16:rowId xmlns:a16="http://schemas.microsoft.com/office/drawing/2014/main" val="44743493"/>
                  </a:ext>
                </a:extLst>
              </a:tr>
              <a:tr h="106431">
                <a:tc>
                  <a:txBody>
                    <a:bodyPr/>
                    <a:lstStyle/>
                    <a:p>
                      <a:pPr marL="182563" indent="-182563"/>
                      <a:r>
                        <a:rPr kumimoji="0" lang="nl-NL" sz="700" b="0" i="0" u="none" strike="noStrike" kern="1200" cap="none" spc="0" normalizeH="0" baseline="0" dirty="0">
                          <a:ln>
                            <a:noFill/>
                          </a:ln>
                          <a:solidFill>
                            <a:schemeClr val="tx1">
                              <a:lumMod val="50000"/>
                            </a:schemeClr>
                          </a:solidFill>
                          <a:effectLst/>
                          <a:uLnTx/>
                          <a:uFillTx/>
                          <a:latin typeface="Microsoft JhengHei Light"/>
                          <a:ea typeface="+mn-ea"/>
                          <a:cs typeface="+mn-cs"/>
                        </a:rPr>
                        <a:t>..4. Onderzoek en innovaties realiseren</a:t>
                      </a:r>
                    </a:p>
                  </a:txBody>
                  <a:tcPr marL="68580" marR="68580" marT="21600" marB="21600"/>
                </a:tc>
                <a:extLst>
                  <a:ext uri="{0D108BD9-81ED-4DB2-BD59-A6C34878D82A}">
                    <a16:rowId xmlns:a16="http://schemas.microsoft.com/office/drawing/2014/main" val="1981118581"/>
                  </a:ext>
                </a:extLst>
              </a:tr>
            </a:tbl>
          </a:graphicData>
        </a:graphic>
      </p:graphicFrame>
      <p:sp>
        <p:nvSpPr>
          <p:cNvPr id="13" name="Afgeronde rechthoek 20">
            <a:extLst>
              <a:ext uri="{FF2B5EF4-FFF2-40B4-BE49-F238E27FC236}">
                <a16:creationId xmlns:a16="http://schemas.microsoft.com/office/drawing/2014/main" id="{853145BD-9356-6F2C-3DEB-B5D2EA40F6DC}"/>
              </a:ext>
            </a:extLst>
          </p:cNvPr>
          <p:cNvSpPr/>
          <p:nvPr/>
        </p:nvSpPr>
        <p:spPr>
          <a:xfrm>
            <a:off x="10173796" y="3652046"/>
            <a:ext cx="2232000" cy="1515557"/>
          </a:xfrm>
          <a:prstGeom prst="roundRect">
            <a:avLst>
              <a:gd name="adj" fmla="val 9981"/>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E.1.4. Bedrijfscontinuïteit en compliance borgen</a:t>
            </a:r>
          </a:p>
        </p:txBody>
      </p:sp>
      <p:graphicFrame>
        <p:nvGraphicFramePr>
          <p:cNvPr id="14" name="Tabel 3">
            <a:extLst>
              <a:ext uri="{FF2B5EF4-FFF2-40B4-BE49-F238E27FC236}">
                <a16:creationId xmlns:a16="http://schemas.microsoft.com/office/drawing/2014/main" id="{138D0107-731C-4446-F918-786456F69204}"/>
              </a:ext>
            </a:extLst>
          </p:cNvPr>
          <p:cNvGraphicFramePr>
            <a:graphicFrameLocks noGrp="1"/>
          </p:cNvGraphicFramePr>
          <p:nvPr>
            <p:extLst>
              <p:ext uri="{D42A27DB-BD31-4B8C-83A1-F6EECF244321}">
                <p14:modId xmlns:p14="http://schemas.microsoft.com/office/powerpoint/2010/main" val="82608995"/>
              </p:ext>
            </p:extLst>
          </p:nvPr>
        </p:nvGraphicFramePr>
        <p:xfrm>
          <a:off x="10173796" y="3898860"/>
          <a:ext cx="2241031" cy="11558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..1. Strategische risico's inventariseren en bewaken</a:t>
                      </a: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..2. Informatiebeveiliging borgen</a:t>
                      </a:r>
                    </a:p>
                  </a:txBody>
                  <a:tcPr marL="68580" marR="68580" marT="21600" marB="21600"/>
                </a:tc>
                <a:extLst>
                  <a:ext uri="{0D108BD9-81ED-4DB2-BD59-A6C34878D82A}">
                    <a16:rowId xmlns:a16="http://schemas.microsoft.com/office/drawing/2014/main" val="352332630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..3. Privacy borgen</a:t>
                      </a:r>
                    </a:p>
                  </a:txBody>
                  <a:tcPr marL="68580" marR="68580" marT="21600" marB="21600"/>
                </a:tc>
                <a:extLst>
                  <a:ext uri="{0D108BD9-81ED-4DB2-BD59-A6C34878D82A}">
                    <a16:rowId xmlns:a16="http://schemas.microsoft.com/office/drawing/2014/main" val="2900856880"/>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..4. Bedrijfscontinuïteit borgen</a:t>
                      </a:r>
                    </a:p>
                  </a:txBody>
                  <a:tcPr marL="68580" marR="68580" marT="21600" marB="21600"/>
                </a:tc>
                <a:extLst>
                  <a:ext uri="{0D108BD9-81ED-4DB2-BD59-A6C34878D82A}">
                    <a16:rowId xmlns:a16="http://schemas.microsoft.com/office/drawing/2014/main" val="421018115"/>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..5. Veiligheid, gezondheid, milieu en kwaliteit borgen</a:t>
                      </a:r>
                    </a:p>
                  </a:txBody>
                  <a:tcPr marL="68580" marR="68580" marT="21600" marB="21600"/>
                </a:tc>
                <a:extLst>
                  <a:ext uri="{0D108BD9-81ED-4DB2-BD59-A6C34878D82A}">
                    <a16:rowId xmlns:a16="http://schemas.microsoft.com/office/drawing/2014/main" val="2152808892"/>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..6. Juridische zaken besturen en bewaken</a:t>
                      </a:r>
                    </a:p>
                  </a:txBody>
                  <a:tcPr marL="68580" marR="68580" marT="21600" marB="21600"/>
                </a:tc>
                <a:extLst>
                  <a:ext uri="{0D108BD9-81ED-4DB2-BD59-A6C34878D82A}">
                    <a16:rowId xmlns:a16="http://schemas.microsoft.com/office/drawing/2014/main" val="3186644883"/>
                  </a:ext>
                </a:extLst>
              </a:tr>
              <a:tr h="106431">
                <a:tc>
                  <a:txBody>
                    <a:bodyPr/>
                    <a:lstStyle/>
                    <a:p>
                      <a:pPr marL="182563" indent="-182563"/>
                      <a:r>
                        <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rPr>
                        <a:t>..7. Crisissen beheersen</a:t>
                      </a:r>
                    </a:p>
                  </a:txBody>
                  <a:tcPr marL="68580" marR="68580" marT="21600" marB="21600"/>
                </a:tc>
                <a:extLst>
                  <a:ext uri="{0D108BD9-81ED-4DB2-BD59-A6C34878D82A}">
                    <a16:rowId xmlns:a16="http://schemas.microsoft.com/office/drawing/2014/main" val="1621425193"/>
                  </a:ext>
                </a:extLst>
              </a:tr>
            </a:tbl>
          </a:graphicData>
        </a:graphic>
      </p:graphicFrame>
      <p:sp>
        <p:nvSpPr>
          <p:cNvPr id="17" name="Afgeronde rechthoek 20">
            <a:extLst>
              <a:ext uri="{FF2B5EF4-FFF2-40B4-BE49-F238E27FC236}">
                <a16:creationId xmlns:a16="http://schemas.microsoft.com/office/drawing/2014/main" id="{C4E14254-7575-A02C-9470-45351A0990D8}"/>
              </a:ext>
            </a:extLst>
          </p:cNvPr>
          <p:cNvSpPr/>
          <p:nvPr/>
        </p:nvSpPr>
        <p:spPr>
          <a:xfrm>
            <a:off x="12474883" y="4564302"/>
            <a:ext cx="2232000" cy="603301"/>
          </a:xfrm>
          <a:prstGeom prst="roundRect">
            <a:avLst>
              <a:gd name="adj" fmla="val 22547"/>
            </a:avLst>
          </a:prstGeom>
          <a:solidFill>
            <a:schemeClr val="bg1">
              <a:lumMod val="75000"/>
            </a:schemeClr>
          </a:solidFill>
          <a:ln w="3175" cap="flat" cmpd="sng" algn="ctr">
            <a:solidFill>
              <a:schemeClr val="tx1">
                <a:lumMod val="50000"/>
                <a:lumOff val="50000"/>
              </a:schemeClr>
            </a:solidFill>
            <a:prstDash val="solid"/>
          </a:ln>
          <a:effectLst/>
        </p:spPr>
        <p:txBody>
          <a:bodyPr rot="0" spcFirstLastPara="0" vert="horz" wrap="square" lIns="0" tIns="0" rIns="8100" bIns="34290" numCol="1" spcCol="0" rtlCol="0" fromWordArt="0" anchor="t" anchorCtr="0" forceAA="0" compatLnSpc="1">
            <a:prstTxWarp prst="textNoShape">
              <a:avLst/>
            </a:prstTxWarp>
            <a:noAutofit/>
          </a:bodyPr>
          <a:lstStyle>
            <a:defPPr>
              <a:defRPr lang="nl-NL"/>
            </a:defPPr>
            <a:lvl1pPr marL="0" algn="l" defTabSz="1023828" rtl="0" eaLnBrk="1" latinLnBrk="0" hangingPunct="1">
              <a:defRPr sz="2015" kern="1200">
                <a:solidFill>
                  <a:schemeClr val="lt1"/>
                </a:solidFill>
                <a:latin typeface="+mn-lt"/>
                <a:ea typeface="+mn-ea"/>
                <a:cs typeface="+mn-cs"/>
              </a:defRPr>
            </a:lvl1pPr>
            <a:lvl2pPr marL="511914" algn="l" defTabSz="1023828" rtl="0" eaLnBrk="1" latinLnBrk="0" hangingPunct="1">
              <a:defRPr sz="2015" kern="1200">
                <a:solidFill>
                  <a:schemeClr val="lt1"/>
                </a:solidFill>
                <a:latin typeface="+mn-lt"/>
                <a:ea typeface="+mn-ea"/>
                <a:cs typeface="+mn-cs"/>
              </a:defRPr>
            </a:lvl2pPr>
            <a:lvl3pPr marL="1023828" algn="l" defTabSz="1023828" rtl="0" eaLnBrk="1" latinLnBrk="0" hangingPunct="1">
              <a:defRPr sz="2015" kern="1200">
                <a:solidFill>
                  <a:schemeClr val="lt1"/>
                </a:solidFill>
                <a:latin typeface="+mn-lt"/>
                <a:ea typeface="+mn-ea"/>
                <a:cs typeface="+mn-cs"/>
              </a:defRPr>
            </a:lvl3pPr>
            <a:lvl4pPr marL="1535744" algn="l" defTabSz="1023828" rtl="0" eaLnBrk="1" latinLnBrk="0" hangingPunct="1">
              <a:defRPr sz="2015" kern="1200">
                <a:solidFill>
                  <a:schemeClr val="lt1"/>
                </a:solidFill>
                <a:latin typeface="+mn-lt"/>
                <a:ea typeface="+mn-ea"/>
                <a:cs typeface="+mn-cs"/>
              </a:defRPr>
            </a:lvl4pPr>
            <a:lvl5pPr marL="2047656" algn="l" defTabSz="1023828" rtl="0" eaLnBrk="1" latinLnBrk="0" hangingPunct="1">
              <a:defRPr sz="2015" kern="1200">
                <a:solidFill>
                  <a:schemeClr val="lt1"/>
                </a:solidFill>
                <a:latin typeface="+mn-lt"/>
                <a:ea typeface="+mn-ea"/>
                <a:cs typeface="+mn-cs"/>
              </a:defRPr>
            </a:lvl5pPr>
            <a:lvl6pPr marL="2559571" algn="l" defTabSz="1023828" rtl="0" eaLnBrk="1" latinLnBrk="0" hangingPunct="1">
              <a:defRPr sz="2015" kern="1200">
                <a:solidFill>
                  <a:schemeClr val="lt1"/>
                </a:solidFill>
                <a:latin typeface="+mn-lt"/>
                <a:ea typeface="+mn-ea"/>
                <a:cs typeface="+mn-cs"/>
              </a:defRPr>
            </a:lvl6pPr>
            <a:lvl7pPr marL="3071484" algn="l" defTabSz="1023828" rtl="0" eaLnBrk="1" latinLnBrk="0" hangingPunct="1">
              <a:defRPr sz="2015" kern="1200">
                <a:solidFill>
                  <a:schemeClr val="lt1"/>
                </a:solidFill>
                <a:latin typeface="+mn-lt"/>
                <a:ea typeface="+mn-ea"/>
                <a:cs typeface="+mn-cs"/>
              </a:defRPr>
            </a:lvl7pPr>
            <a:lvl8pPr marL="3583399" algn="l" defTabSz="1023828" rtl="0" eaLnBrk="1" latinLnBrk="0" hangingPunct="1">
              <a:defRPr sz="2015" kern="1200">
                <a:solidFill>
                  <a:schemeClr val="lt1"/>
                </a:solidFill>
                <a:latin typeface="+mn-lt"/>
                <a:ea typeface="+mn-ea"/>
                <a:cs typeface="+mn-cs"/>
              </a:defRPr>
            </a:lvl8pPr>
            <a:lvl9pPr marL="4095313" algn="l" defTabSz="1023828" rtl="0" eaLnBrk="1" latinLnBrk="0" hangingPunct="1">
              <a:defRPr sz="2015" kern="1200">
                <a:solidFill>
                  <a:schemeClr val="lt1"/>
                </a:solidFill>
                <a:latin typeface="+mn-lt"/>
                <a:ea typeface="+mn-ea"/>
                <a:cs typeface="+mn-cs"/>
              </a:defRPr>
            </a:lvl9pPr>
          </a:lstStyle>
          <a:p>
            <a:pPr algn="ctr" defTabSz="767871">
              <a:defRPr/>
            </a:pPr>
            <a:r>
              <a:rPr lang="nl-NL" sz="750" b="1">
                <a:solidFill>
                  <a:schemeClr val="tx1">
                    <a:lumMod val="50000"/>
                  </a:schemeClr>
                </a:solidFill>
                <a:latin typeface="Microsoft JhengHei Light"/>
              </a:rPr>
              <a:t>E.3.4. Medewerkers ontwikkelen</a:t>
            </a:r>
          </a:p>
        </p:txBody>
      </p:sp>
      <p:graphicFrame>
        <p:nvGraphicFramePr>
          <p:cNvPr id="18" name="Tabel 3">
            <a:extLst>
              <a:ext uri="{FF2B5EF4-FFF2-40B4-BE49-F238E27FC236}">
                <a16:creationId xmlns:a16="http://schemas.microsoft.com/office/drawing/2014/main" id="{5E5E6D12-77CA-698A-8BE1-2E78CCFC0ACB}"/>
              </a:ext>
            </a:extLst>
          </p:cNvPr>
          <p:cNvGraphicFramePr>
            <a:graphicFrameLocks noGrp="1"/>
          </p:cNvGraphicFramePr>
          <p:nvPr>
            <p:extLst>
              <p:ext uri="{D42A27DB-BD31-4B8C-83A1-F6EECF244321}">
                <p14:modId xmlns:p14="http://schemas.microsoft.com/office/powerpoint/2010/main" val="1327089074"/>
              </p:ext>
            </p:extLst>
          </p:nvPr>
        </p:nvGraphicFramePr>
        <p:xfrm>
          <a:off x="12465590" y="4723894"/>
          <a:ext cx="2241031" cy="449640"/>
        </p:xfrm>
        <a:graphic>
          <a:graphicData uri="http://schemas.openxmlformats.org/drawingml/2006/table">
            <a:tbl>
              <a:tblPr>
                <a:tableStyleId>{2D5ABB26-0587-4C30-8999-92F81FD0307C}</a:tableStyleId>
              </a:tblPr>
              <a:tblGrid>
                <a:gridCol w="2241031">
                  <a:extLst>
                    <a:ext uri="{9D8B030D-6E8A-4147-A177-3AD203B41FA5}">
                      <a16:colId xmlns:a16="http://schemas.microsoft.com/office/drawing/2014/main" val="4109487623"/>
                    </a:ext>
                  </a:extLst>
                </a:gridCol>
              </a:tblGrid>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chemeClr val="tx1"/>
                          </a:solidFill>
                          <a:effectLst/>
                          <a:uLnTx/>
                          <a:uFillTx/>
                          <a:latin typeface="Microsoft JhengHei Light"/>
                          <a:ea typeface="+mn-ea"/>
                          <a:cs typeface="+mn-cs"/>
                        </a:rPr>
                        <a:t>..1. Medewerkersprestatie evalueren</a:t>
                      </a:r>
                    </a:p>
                  </a:txBody>
                  <a:tcPr marL="68580" marR="68580" marT="21600" marB="21600"/>
                </a:tc>
                <a:extLst>
                  <a:ext uri="{0D108BD9-81ED-4DB2-BD59-A6C34878D82A}">
                    <a16:rowId xmlns:a16="http://schemas.microsoft.com/office/drawing/2014/main" val="3966782894"/>
                  </a:ext>
                </a:extLst>
              </a:tr>
              <a:tr h="109892">
                <a:tc>
                  <a:txBody>
                    <a:bodyPr/>
                    <a:lstStyle/>
                    <a:p>
                      <a:pPr marL="179388" marR="0" lvl="0" indent="-179388" algn="l" defTabSz="685800"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a:ln>
                            <a:noFill/>
                          </a:ln>
                          <a:solidFill>
                            <a:srgbClr val="000000"/>
                          </a:solidFill>
                          <a:effectLst/>
                          <a:uLnTx/>
                          <a:uFillTx/>
                          <a:latin typeface="Microsoft JhengHei Light"/>
                          <a:ea typeface="+mn-ea"/>
                          <a:cs typeface="+mn-cs"/>
                        </a:rPr>
                        <a:t>..2. Medewerkers opleiden en certificeren</a:t>
                      </a:r>
                      <a:endParaRPr kumimoji="0" lang="nl-NL" sz="700" b="0" i="0" u="none" strike="noStrike" kern="1200" cap="none" spc="0" normalizeH="0" baseline="0">
                        <a:ln>
                          <a:noFill/>
                        </a:ln>
                        <a:solidFill>
                          <a:schemeClr val="tx1"/>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623793983"/>
                  </a:ext>
                </a:extLst>
              </a:tr>
              <a:tr h="106431">
                <a:tc>
                  <a:txBody>
                    <a:bodyPr/>
                    <a:lstStyle/>
                    <a:p>
                      <a:pPr marL="182563" indent="-182563"/>
                      <a:r>
                        <a:rPr kumimoji="0" lang="nl-NL" sz="700" b="0" i="0" u="none" strike="noStrike" kern="1200" cap="none" spc="0" normalizeH="0" baseline="0">
                          <a:ln>
                            <a:noFill/>
                          </a:ln>
                          <a:solidFill>
                            <a:srgbClr val="000000"/>
                          </a:solidFill>
                          <a:effectLst/>
                          <a:uLnTx/>
                          <a:uFillTx/>
                          <a:latin typeface="Microsoft JhengHei Light"/>
                          <a:ea typeface="+mn-ea"/>
                          <a:cs typeface="+mn-cs"/>
                        </a:rPr>
                        <a:t>..3. Medewerkers gezond en vitaal houden</a:t>
                      </a:r>
                      <a:endParaRPr kumimoji="0" lang="nl-NL" sz="700" b="0" i="0" u="none" strike="noStrike" kern="1200" cap="none" spc="0" normalizeH="0" baseline="0">
                        <a:ln>
                          <a:noFill/>
                        </a:ln>
                        <a:solidFill>
                          <a:schemeClr val="tx1">
                            <a:lumMod val="50000"/>
                          </a:schemeClr>
                        </a:solidFill>
                        <a:effectLst/>
                        <a:uLnTx/>
                        <a:uFillTx/>
                        <a:latin typeface="Microsoft JhengHei Light"/>
                        <a:ea typeface="+mn-ea"/>
                        <a:cs typeface="+mn-cs"/>
                      </a:endParaRPr>
                    </a:p>
                  </a:txBody>
                  <a:tcPr marL="68580" marR="68580" marT="21600" marB="21600"/>
                </a:tc>
                <a:extLst>
                  <a:ext uri="{0D108BD9-81ED-4DB2-BD59-A6C34878D82A}">
                    <a16:rowId xmlns:a16="http://schemas.microsoft.com/office/drawing/2014/main" val="3523326302"/>
                  </a:ext>
                </a:extLst>
              </a:tr>
            </a:tbl>
          </a:graphicData>
        </a:graphic>
      </p:graphicFrame>
      <p:pic>
        <p:nvPicPr>
          <p:cNvPr id="3" name="Afbeelding 2">
            <a:extLst>
              <a:ext uri="{FF2B5EF4-FFF2-40B4-BE49-F238E27FC236}">
                <a16:creationId xmlns:a16="http://schemas.microsoft.com/office/drawing/2014/main" id="{34C76612-784B-7CA7-A288-614536504764}"/>
              </a:ext>
            </a:extLst>
          </p:cNvPr>
          <p:cNvPicPr>
            <a:picLocks noChangeAspect="1"/>
          </p:cNvPicPr>
          <p:nvPr/>
        </p:nvPicPr>
        <p:blipFill>
          <a:blip r:embed="rId2"/>
          <a:stretch>
            <a:fillRect/>
          </a:stretch>
        </p:blipFill>
        <p:spPr>
          <a:xfrm>
            <a:off x="600076" y="737417"/>
            <a:ext cx="7629522" cy="4324568"/>
          </a:xfrm>
          <a:prstGeom prst="rect">
            <a:avLst/>
          </a:prstGeom>
        </p:spPr>
      </p:pic>
    </p:spTree>
    <p:extLst>
      <p:ext uri="{BB962C8B-B14F-4D97-AF65-F5344CB8AC3E}">
        <p14:creationId xmlns:p14="http://schemas.microsoft.com/office/powerpoint/2010/main" val="104079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Afbeelding 33">
            <a:extLst>
              <a:ext uri="{FF2B5EF4-FFF2-40B4-BE49-F238E27FC236}">
                <a16:creationId xmlns:a16="http://schemas.microsoft.com/office/drawing/2014/main" id="{05B2E5B2-7994-1A9C-7482-04D4CFE2FD8E}"/>
              </a:ext>
            </a:extLst>
          </p:cNvPr>
          <p:cNvPicPr>
            <a:picLocks noChangeAspect="1"/>
          </p:cNvPicPr>
          <p:nvPr/>
        </p:nvPicPr>
        <p:blipFill>
          <a:blip r:embed="rId2"/>
          <a:stretch>
            <a:fillRect/>
          </a:stretch>
        </p:blipFill>
        <p:spPr>
          <a:xfrm>
            <a:off x="5035407" y="787058"/>
            <a:ext cx="3729671" cy="1668337"/>
          </a:xfrm>
          <a:prstGeom prst="rect">
            <a:avLst/>
          </a:prstGeom>
        </p:spPr>
      </p:pic>
      <p:sp>
        <p:nvSpPr>
          <p:cNvPr id="3" name="Tijdelijke aanduiding voor dianummer 2"/>
          <p:cNvSpPr>
            <a:spLocks noGrp="1"/>
          </p:cNvSpPr>
          <p:nvPr>
            <p:ph type="sldNum" sz="quarter" idx="4294967295"/>
          </p:nvPr>
        </p:nvSpPr>
        <p:spPr>
          <a:xfrm>
            <a:off x="595564" y="4752000"/>
            <a:ext cx="360000" cy="216000"/>
          </a:xfrm>
        </p:spPr>
        <p:txBody>
          <a:bodyPr/>
          <a:lstStyle/>
          <a:p>
            <a:pPr algn="l">
              <a:defRPr/>
            </a:pPr>
            <a:fld id="{F68BF4A6-40A7-E04A-A78B-7409A1BC41E0}" type="slidenum">
              <a:rPr lang="en-GB" sz="750" b="0">
                <a:solidFill>
                  <a:srgbClr val="625D62">
                    <a:tint val="75000"/>
                  </a:srgbClr>
                </a:solidFill>
                <a:latin typeface="Arial"/>
              </a:rPr>
              <a:pPr algn="l">
                <a:defRPr/>
              </a:pPr>
              <a:t>9</a:t>
            </a:fld>
            <a:endParaRPr lang="en-GB" sz="750" b="0">
              <a:solidFill>
                <a:srgbClr val="625D62">
                  <a:tint val="75000"/>
                </a:srgbClr>
              </a:solidFill>
              <a:latin typeface="Arial"/>
            </a:endParaRPr>
          </a:p>
        </p:txBody>
      </p:sp>
      <p:sp>
        <p:nvSpPr>
          <p:cNvPr id="5" name="Tijdelijke aanduiding voor verticale tekst 1"/>
          <p:cNvSpPr txBox="1">
            <a:spLocks/>
          </p:cNvSpPr>
          <p:nvPr/>
        </p:nvSpPr>
        <p:spPr>
          <a:xfrm>
            <a:off x="513001" y="1082176"/>
            <a:ext cx="4405840" cy="3409575"/>
          </a:xfrm>
          <a:prstGeom prst="rect">
            <a:avLst/>
          </a:prstGeom>
        </p:spPr>
        <p:txBody>
          <a:bodyPr vert="horz" lIns="0" tIns="0" rIns="0" bIns="0" rtlCol="0" anchor="t">
            <a:noAutofit/>
          </a:bodyPr>
          <a:lstStyle>
            <a:lvl1pPr marL="238125" indent="-238125" algn="l" defTabSz="719138" rtl="0" eaLnBrk="1" latinLnBrk="0" hangingPunct="1">
              <a:lnSpc>
                <a:spcPct val="90000"/>
              </a:lnSpc>
              <a:spcBef>
                <a:spcPts val="600"/>
              </a:spcBef>
              <a:spcAft>
                <a:spcPts val="600"/>
              </a:spcAft>
              <a:buClr>
                <a:schemeClr val="tx2"/>
              </a:buClr>
              <a:buSzPct val="9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500063" indent="-261938" algn="l" defTabSz="719138" rtl="0" eaLnBrk="1" latinLnBrk="0" hangingPunct="1">
              <a:lnSpc>
                <a:spcPct val="90000"/>
              </a:lnSpc>
              <a:spcBef>
                <a:spcPts val="600"/>
              </a:spcBef>
              <a:spcAft>
                <a:spcPts val="600"/>
              </a:spcAft>
              <a:buClr>
                <a:schemeClr val="tx2"/>
              </a:buClr>
              <a:buSzPct val="100000"/>
              <a:buFont typeface="Arial" panose="020B0604020202020204" pitchFamily="34" charset="0"/>
              <a:buChar char="•"/>
              <a:defRPr sz="1600" i="0" kern="1200">
                <a:solidFill>
                  <a:schemeClr val="tx2"/>
                </a:solidFill>
                <a:latin typeface="Arial" panose="020B0604020202020204" pitchFamily="34" charset="0"/>
                <a:ea typeface="+mn-ea"/>
                <a:cs typeface="Arial" panose="020B0604020202020204" pitchFamily="34" charset="0"/>
              </a:defRPr>
            </a:lvl2pPr>
            <a:lvl3pPr marL="0" indent="0" algn="l" defTabSz="719138" rtl="0" eaLnBrk="1" latinLnBrk="0" hangingPunct="1">
              <a:lnSpc>
                <a:spcPct val="120000"/>
              </a:lnSpc>
              <a:spcBef>
                <a:spcPts val="600"/>
              </a:spcBef>
              <a:spcAft>
                <a:spcPts val="600"/>
              </a:spcAft>
              <a:buClr>
                <a:srgbClr val="0070C0"/>
              </a:buClr>
              <a:buSzPct val="85000"/>
              <a:buFont typeface="Arial" panose="020B0604020202020204" pitchFamily="34" charset="0"/>
              <a:buNone/>
              <a:defRPr sz="1600" i="0" kern="1200">
                <a:solidFill>
                  <a:schemeClr val="tx2"/>
                </a:solidFill>
                <a:latin typeface="Arial" panose="020B0604020202020204" pitchFamily="34" charset="0"/>
                <a:ea typeface="+mn-ea"/>
                <a:cs typeface="Arial" panose="020B0604020202020204" pitchFamily="34" charset="0"/>
              </a:defRPr>
            </a:lvl3pPr>
            <a:lvl4pPr marL="0" indent="0" algn="l" defTabSz="719138" rtl="0" eaLnBrk="1" latinLnBrk="0" hangingPunct="1">
              <a:lnSpc>
                <a:spcPct val="90000"/>
              </a:lnSpc>
              <a:spcBef>
                <a:spcPts val="600"/>
              </a:spcBef>
              <a:spcAft>
                <a:spcPts val="1200"/>
              </a:spcAft>
              <a:buFont typeface="Arial" panose="020B0604020202020204" pitchFamily="34" charset="0"/>
              <a:buNone/>
              <a:defRPr sz="1800" b="1" kern="1200" cap="all" spc="30" baseline="0">
                <a:solidFill>
                  <a:schemeClr val="tx2"/>
                </a:solidFill>
                <a:latin typeface="Arial" panose="020B0604020202020204" pitchFamily="34" charset="0"/>
                <a:ea typeface="+mn-ea"/>
                <a:cs typeface="Arial" panose="020B0604020202020204" pitchFamily="34" charset="0"/>
              </a:defRPr>
            </a:lvl4pPr>
            <a:lvl5pPr marL="0" indent="0" algn="l" defTabSz="719138" rtl="0" eaLnBrk="1" latinLnBrk="0" hangingPunct="1">
              <a:lnSpc>
                <a:spcPct val="90000"/>
              </a:lnSpc>
              <a:spcBef>
                <a:spcPts val="600"/>
              </a:spcBef>
              <a:spcAft>
                <a:spcPts val="1200"/>
              </a:spcAft>
              <a:buClr>
                <a:schemeClr val="bg2"/>
              </a:buClr>
              <a:buFont typeface="+mj-lt"/>
              <a:buNone/>
              <a:defRPr sz="1800" b="1" i="0" kern="1200" baseline="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600"/>
              </a:spcBef>
              <a:spcAft>
                <a:spcPts val="600"/>
              </a:spcAft>
              <a:buFont typeface="Arial" panose="020B0604020202020204" pitchFamily="34" charset="0"/>
              <a:buNone/>
              <a:defRPr sz="1600" b="1" i="0" kern="1200">
                <a:solidFill>
                  <a:schemeClr val="tx2"/>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90000"/>
              </a:lnSpc>
              <a:spcBef>
                <a:spcPts val="600"/>
              </a:spcBef>
              <a:spcAft>
                <a:spcPts val="600"/>
              </a:spcAft>
              <a:buFont typeface="Arial" panose="020B0604020202020204" pitchFamily="34" charset="0"/>
              <a:buNone/>
              <a:defRPr sz="1600" i="0" kern="1200" baseline="0">
                <a:solidFill>
                  <a:schemeClr val="tx2"/>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39354">
              <a:spcBef>
                <a:spcPts val="450"/>
              </a:spcBef>
              <a:spcAft>
                <a:spcPts val="450"/>
              </a:spcAft>
              <a:buClr>
                <a:srgbClr val="4D4D4D"/>
              </a:buClr>
              <a:buNone/>
              <a:defRPr/>
            </a:pPr>
            <a:r>
              <a:rPr lang="nl-NL" sz="1100">
                <a:solidFill>
                  <a:srgbClr val="4D4D4D"/>
                </a:solidFill>
                <a:latin typeface="Arial"/>
                <a:cs typeface="Arial"/>
              </a:rPr>
              <a:t>Binnen infrastructuur bedrijven, wat de netbeheerders zijn, wordt onderscheid gemaakt tussen de </a:t>
            </a:r>
            <a:r>
              <a:rPr lang="nl-NL" sz="1100" b="1">
                <a:solidFill>
                  <a:srgbClr val="4D4D4D"/>
                </a:solidFill>
                <a:latin typeface="Arial"/>
                <a:cs typeface="Arial"/>
              </a:rPr>
              <a:t>infrastructuur</a:t>
            </a:r>
            <a:r>
              <a:rPr lang="nl-NL" sz="1100">
                <a:solidFill>
                  <a:srgbClr val="4D4D4D"/>
                </a:solidFill>
                <a:latin typeface="Arial"/>
                <a:cs typeface="Arial"/>
              </a:rPr>
              <a:t> (voor netbeheerders de energienetten) en de met de infrastructuur geleverde </a:t>
            </a:r>
            <a:r>
              <a:rPr lang="nl-NL" sz="1100" b="1">
                <a:solidFill>
                  <a:srgbClr val="4D4D4D"/>
                </a:solidFill>
                <a:latin typeface="Arial"/>
                <a:cs typeface="Arial"/>
              </a:rPr>
              <a:t>diensten</a:t>
            </a:r>
            <a:r>
              <a:rPr lang="nl-NL" sz="1100">
                <a:solidFill>
                  <a:srgbClr val="4D4D4D"/>
                </a:solidFill>
                <a:latin typeface="Arial"/>
                <a:cs typeface="Arial"/>
              </a:rPr>
              <a:t> (voor netbeheerders het energietransport). De </a:t>
            </a:r>
            <a:r>
              <a:rPr lang="nl-NL" sz="1100" err="1">
                <a:solidFill>
                  <a:srgbClr val="4D4D4D"/>
                </a:solidFill>
                <a:latin typeface="Arial"/>
                <a:cs typeface="Arial"/>
              </a:rPr>
              <a:t>capabilities</a:t>
            </a:r>
            <a:r>
              <a:rPr lang="nl-NL" sz="1100">
                <a:solidFill>
                  <a:srgbClr val="4D4D4D"/>
                </a:solidFill>
                <a:latin typeface="Arial"/>
                <a:cs typeface="Arial"/>
              </a:rPr>
              <a:t> zijn hier ook aan te relateren (zie overzicht hiernaast).</a:t>
            </a:r>
          </a:p>
          <a:p>
            <a:pPr marL="0" indent="0" defTabSz="539354">
              <a:spcBef>
                <a:spcPts val="450"/>
              </a:spcBef>
              <a:spcAft>
                <a:spcPts val="450"/>
              </a:spcAft>
              <a:buClr>
                <a:srgbClr val="4D4D4D"/>
              </a:buClr>
              <a:buNone/>
              <a:defRPr/>
            </a:pPr>
            <a:r>
              <a:rPr lang="nl-NL" sz="1100">
                <a:solidFill>
                  <a:srgbClr val="4D4D4D"/>
                </a:solidFill>
                <a:latin typeface="Arial"/>
                <a:cs typeface="Arial"/>
              </a:rPr>
              <a:t>Zowel over de infrastructuur als over de diensten wordt </a:t>
            </a:r>
            <a:r>
              <a:rPr lang="nl-NL" sz="1100" b="1">
                <a:solidFill>
                  <a:srgbClr val="4D4D4D"/>
                </a:solidFill>
                <a:latin typeface="Arial"/>
                <a:cs typeface="Arial"/>
              </a:rPr>
              <a:t>data</a:t>
            </a:r>
            <a:r>
              <a:rPr lang="nl-NL" sz="1100">
                <a:solidFill>
                  <a:srgbClr val="4D4D4D"/>
                </a:solidFill>
                <a:latin typeface="Arial"/>
                <a:cs typeface="Arial"/>
              </a:rPr>
              <a:t> opgeslagen die meerwaarde heeft voor derden.</a:t>
            </a: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r>
              <a:rPr lang="nl-NL" sz="1100">
                <a:solidFill>
                  <a:srgbClr val="4D4D4D"/>
                </a:solidFill>
                <a:latin typeface="Arial"/>
                <a:cs typeface="Arial"/>
              </a:rPr>
              <a:t>Vanuit dit onderscheid komen we tot de volgende drie </a:t>
            </a:r>
            <a:r>
              <a:rPr lang="nl-NL" sz="1100" err="1">
                <a:solidFill>
                  <a:srgbClr val="4D4D4D"/>
                </a:solidFill>
                <a:latin typeface="Arial"/>
                <a:cs typeface="Arial"/>
              </a:rPr>
              <a:t>waardegroepen</a:t>
            </a:r>
            <a:r>
              <a:rPr lang="nl-NL" sz="1100">
                <a:solidFill>
                  <a:srgbClr val="4D4D4D"/>
                </a:solidFill>
                <a:latin typeface="Arial"/>
                <a:cs typeface="Arial"/>
              </a:rPr>
              <a:t>:</a:t>
            </a: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endParaRPr lang="nl-NL" sz="1100">
              <a:solidFill>
                <a:srgbClr val="4D4D4D"/>
              </a:solidFill>
            </a:endParaRPr>
          </a:p>
          <a:p>
            <a:pPr marL="0" indent="0" defTabSz="539354">
              <a:spcBef>
                <a:spcPts val="450"/>
              </a:spcBef>
              <a:spcAft>
                <a:spcPts val="450"/>
              </a:spcAft>
              <a:buClr>
                <a:srgbClr val="4D4D4D"/>
              </a:buClr>
              <a:buNone/>
              <a:defRPr/>
            </a:pPr>
            <a:r>
              <a:rPr lang="nl-NL" sz="1100">
                <a:solidFill>
                  <a:srgbClr val="4D4D4D"/>
                </a:solidFill>
                <a:latin typeface="Arial"/>
                <a:cs typeface="Arial"/>
              </a:rPr>
              <a:t>Op de volgende sheet staan de bijbehorende </a:t>
            </a:r>
            <a:r>
              <a:rPr lang="nl-NL" sz="1100" err="1">
                <a:solidFill>
                  <a:srgbClr val="4D4D4D"/>
                </a:solidFill>
                <a:latin typeface="Arial"/>
                <a:cs typeface="Arial"/>
              </a:rPr>
              <a:t>waardestromen</a:t>
            </a:r>
            <a:r>
              <a:rPr lang="nl-NL" sz="1100">
                <a:solidFill>
                  <a:srgbClr val="4D4D4D"/>
                </a:solidFill>
                <a:latin typeface="Arial"/>
                <a:cs typeface="Arial"/>
              </a:rPr>
              <a:t>.</a:t>
            </a:r>
          </a:p>
          <a:p>
            <a:pPr marL="0" indent="0" defTabSz="539354">
              <a:spcBef>
                <a:spcPts val="450"/>
              </a:spcBef>
              <a:spcAft>
                <a:spcPts val="450"/>
              </a:spcAft>
              <a:buClr>
                <a:srgbClr val="4D4D4D"/>
              </a:buClr>
              <a:buNone/>
              <a:defRPr/>
            </a:pPr>
            <a:endParaRPr lang="nl-NL" sz="975">
              <a:solidFill>
                <a:srgbClr val="4D4D4D"/>
              </a:solidFill>
            </a:endParaRPr>
          </a:p>
        </p:txBody>
      </p:sp>
      <p:sp>
        <p:nvSpPr>
          <p:cNvPr id="7" name="Titel 6">
            <a:extLst>
              <a:ext uri="{FF2B5EF4-FFF2-40B4-BE49-F238E27FC236}">
                <a16:creationId xmlns:a16="http://schemas.microsoft.com/office/drawing/2014/main" id="{5BFBCADA-0993-43E7-8F20-9307C61F4670}"/>
              </a:ext>
            </a:extLst>
          </p:cNvPr>
          <p:cNvSpPr>
            <a:spLocks noGrp="1"/>
          </p:cNvSpPr>
          <p:nvPr>
            <p:ph type="title"/>
          </p:nvPr>
        </p:nvSpPr>
        <p:spPr>
          <a:xfrm>
            <a:off x="513000" y="273980"/>
            <a:ext cx="8109506" cy="654825"/>
          </a:xfrm>
        </p:spPr>
        <p:txBody>
          <a:bodyPr/>
          <a:lstStyle/>
          <a:p>
            <a:pPr lvl="0">
              <a:defRPr/>
            </a:pPr>
            <a:r>
              <a:rPr lang="nl-NL" sz="2100" b="0" dirty="0">
                <a:solidFill>
                  <a:srgbClr val="821E7D"/>
                </a:solidFill>
                <a:latin typeface="Microsoft JhengHei Light"/>
              </a:rPr>
              <a:t>Externe (primaire/</a:t>
            </a:r>
            <a:r>
              <a:rPr lang="nl-NL" sz="2100" b="0" dirty="0" err="1">
                <a:solidFill>
                  <a:srgbClr val="821E7D"/>
                </a:solidFill>
                <a:latin typeface="Microsoft JhengHei Light"/>
              </a:rPr>
              <a:t>core</a:t>
            </a:r>
            <a:r>
              <a:rPr lang="nl-NL" sz="2100" b="0" dirty="0">
                <a:solidFill>
                  <a:srgbClr val="821E7D"/>
                </a:solidFill>
                <a:latin typeface="Microsoft JhengHei Light"/>
              </a:rPr>
              <a:t>) </a:t>
            </a:r>
            <a:r>
              <a:rPr lang="nl-NL" sz="2100" b="0" dirty="0" err="1">
                <a:solidFill>
                  <a:srgbClr val="821E7D"/>
                </a:solidFill>
                <a:latin typeface="Microsoft JhengHei Light"/>
              </a:rPr>
              <a:t>waardestromen</a:t>
            </a:r>
            <a:r>
              <a:rPr lang="nl-NL" sz="2100" b="0" dirty="0">
                <a:solidFill>
                  <a:srgbClr val="821E7D"/>
                </a:solidFill>
                <a:latin typeface="Microsoft JhengHei Light"/>
              </a:rPr>
              <a:t> (1/3)</a:t>
            </a:r>
          </a:p>
        </p:txBody>
      </p:sp>
      <p:sp>
        <p:nvSpPr>
          <p:cNvPr id="54" name="Tijdelijke aanduiding voor tekst 2">
            <a:extLst>
              <a:ext uri="{FF2B5EF4-FFF2-40B4-BE49-F238E27FC236}">
                <a16:creationId xmlns:a16="http://schemas.microsoft.com/office/drawing/2014/main" id="{7C2D6861-C43A-49A1-97A9-04A4322EB081}"/>
              </a:ext>
            </a:extLst>
          </p:cNvPr>
          <p:cNvSpPr txBox="1">
            <a:spLocks/>
          </p:cNvSpPr>
          <p:nvPr/>
        </p:nvSpPr>
        <p:spPr>
          <a:xfrm>
            <a:off x="513001" y="632190"/>
            <a:ext cx="7332878" cy="183106"/>
          </a:xfrm>
          <a:prstGeom prst="rect">
            <a:avLst/>
          </a:prstGeom>
        </p:spPr>
        <p:txBody>
          <a:bodyPr vert="horz" lIns="0" tIns="0" rIns="0" bIns="0" rtlCol="0" anchor="t">
            <a:noAutofit/>
          </a:bodyPr>
          <a:lstStyle>
            <a:lvl1pPr marL="0" indent="0" algn="l" defTabSz="914400" rtl="0" eaLnBrk="1" latinLnBrk="0" hangingPunct="1">
              <a:lnSpc>
                <a:spcPct val="120000"/>
              </a:lnSpc>
              <a:spcBef>
                <a:spcPts val="0"/>
              </a:spcBef>
              <a:spcAft>
                <a:spcPts val="0"/>
              </a:spcAft>
              <a:buClr>
                <a:schemeClr val="accent1"/>
              </a:buClr>
              <a:buFontTx/>
              <a:buNone/>
              <a:defRPr sz="2000" b="0" kern="1200">
                <a:solidFill>
                  <a:schemeClr val="bg2"/>
                </a:solidFill>
                <a:latin typeface="+mj-lt"/>
                <a:ea typeface="+mn-ea"/>
                <a:cs typeface="Calibri Light" panose="020F0302020204030204" pitchFamily="34" charset="0"/>
              </a:defRPr>
            </a:lvl1pPr>
            <a:lvl2pPr marL="0" indent="0" algn="l" defTabSz="914400" rtl="0" eaLnBrk="1" latinLnBrk="0" hangingPunct="1">
              <a:lnSpc>
                <a:spcPct val="120000"/>
              </a:lnSpc>
              <a:spcBef>
                <a:spcPts val="0"/>
              </a:spcBef>
              <a:spcAft>
                <a:spcPts val="1200"/>
              </a:spcAft>
              <a:buClr>
                <a:schemeClr val="accent2"/>
              </a:buClr>
              <a:buFontTx/>
              <a:buNone/>
              <a:defRPr sz="1600" kern="1200">
                <a:solidFill>
                  <a:schemeClr val="tx1">
                    <a:lumMod val="75000"/>
                    <a:lumOff val="25000"/>
                  </a:schemeClr>
                </a:solidFill>
                <a:latin typeface="+mn-lt"/>
                <a:ea typeface="+mn-ea"/>
                <a:cs typeface="Calibri Light" panose="020F0302020204030204" pitchFamily="34" charset="0"/>
              </a:defRPr>
            </a:lvl2pPr>
            <a:lvl3pPr marL="180975"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3pPr>
            <a:lvl4pPr marL="361950" indent="-180975" algn="l" defTabSz="914400" rtl="0" eaLnBrk="1" latinLnBrk="0" hangingPunct="1">
              <a:lnSpc>
                <a:spcPct val="120000"/>
              </a:lnSpc>
              <a:spcBef>
                <a:spcPts val="0"/>
              </a:spcBef>
              <a:spcAft>
                <a:spcPts val="1200"/>
              </a:spcAft>
              <a:buClr>
                <a:schemeClr val="tx2"/>
              </a:buClr>
              <a:buFont typeface="Arial" panose="020B0604020202020204" pitchFamily="34" charset="0"/>
              <a:buChar char="•"/>
              <a:defRPr sz="1600" kern="1200">
                <a:solidFill>
                  <a:schemeClr val="tx1">
                    <a:lumMod val="75000"/>
                    <a:lumOff val="25000"/>
                  </a:schemeClr>
                </a:solidFill>
                <a:latin typeface="+mn-lt"/>
                <a:ea typeface="+mn-ea"/>
                <a:cs typeface="Calibri Light" panose="020F0302020204030204" pitchFamily="34" charset="0"/>
              </a:defRPr>
            </a:lvl4pPr>
            <a:lvl5pPr marL="180975" indent="-180975" algn="l" defTabSz="914400" rtl="0" eaLnBrk="1" latinLnBrk="0" hangingPunct="1">
              <a:lnSpc>
                <a:spcPct val="120000"/>
              </a:lnSpc>
              <a:spcBef>
                <a:spcPts val="0"/>
              </a:spcBef>
              <a:spcAft>
                <a:spcPts val="1200"/>
              </a:spcAft>
              <a:buClr>
                <a:schemeClr val="tx2"/>
              </a:buClr>
              <a:buFont typeface="+mj-lt"/>
              <a:buAutoNum type="arabicPeriod"/>
              <a:defRPr sz="1600" b="0" kern="1200">
                <a:solidFill>
                  <a:schemeClr val="tx1">
                    <a:lumMod val="75000"/>
                    <a:lumOff val="25000"/>
                  </a:schemeClr>
                </a:solidFill>
                <a:latin typeface="+mj-lt"/>
                <a:ea typeface="+mn-ea"/>
                <a:cs typeface="Calibri Light" panose="020F0302020204030204" pitchFamily="34" charset="0"/>
              </a:defRPr>
            </a:lvl5pPr>
            <a:lvl6pPr marL="361950" indent="-180975" algn="l" defTabSz="914400" rtl="0" eaLnBrk="1" latinLnBrk="0" hangingPunct="1">
              <a:lnSpc>
                <a:spcPct val="120000"/>
              </a:lnSpc>
              <a:spcBef>
                <a:spcPts val="0"/>
              </a:spcBef>
              <a:spcAft>
                <a:spcPts val="1200"/>
              </a:spcAft>
              <a:buClr>
                <a:schemeClr val="accent1"/>
              </a:buClr>
              <a:buFont typeface="Arial" panose="020B0604020202020204" pitchFamily="34" charset="0"/>
              <a:buChar char="•"/>
              <a:defRPr sz="1400" kern="1200">
                <a:solidFill>
                  <a:schemeClr val="tx1">
                    <a:lumMod val="75000"/>
                    <a:lumOff val="25000"/>
                  </a:schemeClr>
                </a:solidFill>
                <a:latin typeface="+mn-lt"/>
                <a:ea typeface="+mn-ea"/>
                <a:cs typeface="Calibri Light" panose="020F0302020204030204" pitchFamily="34" charset="0"/>
              </a:defRPr>
            </a:lvl6pPr>
            <a:lvl7pPr marL="0" indent="0" algn="l" defTabSz="914400" rtl="0" eaLnBrk="1" latinLnBrk="0" hangingPunct="1">
              <a:lnSpc>
                <a:spcPct val="120000"/>
              </a:lnSpc>
              <a:spcBef>
                <a:spcPts val="0"/>
              </a:spcBef>
              <a:spcAft>
                <a:spcPts val="1200"/>
              </a:spcAft>
              <a:buClr>
                <a:schemeClr val="accent2"/>
              </a:buClr>
              <a:buFontTx/>
              <a:buNone/>
              <a:defRPr sz="1600" kern="1200">
                <a:solidFill>
                  <a:schemeClr val="tx2"/>
                </a:solidFill>
                <a:latin typeface="+mj-lt"/>
                <a:ea typeface="+mn-ea"/>
                <a:cs typeface="Calibri Light" panose="020F0302020204030204" pitchFamily="34" charset="0"/>
              </a:defRPr>
            </a:lvl7pPr>
            <a:lvl8pPr marL="541338" indent="-360363" algn="l" defTabSz="914400" rtl="0" eaLnBrk="1" latinLnBrk="0" hangingPunct="1">
              <a:lnSpc>
                <a:spcPct val="120000"/>
              </a:lnSpc>
              <a:spcBef>
                <a:spcPts val="0"/>
              </a:spcBef>
              <a:spcAft>
                <a:spcPts val="1200"/>
              </a:spcAft>
              <a:buClr>
                <a:schemeClr val="bg2"/>
              </a:buClr>
              <a:buFont typeface="Wingdings" panose="05000000000000000000" pitchFamily="2" charset="2"/>
              <a:buChar char="à"/>
              <a:defRPr sz="1400" kern="1200">
                <a:solidFill>
                  <a:schemeClr val="tx1">
                    <a:lumMod val="75000"/>
                    <a:lumOff val="25000"/>
                  </a:schemeClr>
                </a:solidFill>
                <a:latin typeface="+mn-lt"/>
                <a:ea typeface="+mn-ea"/>
                <a:cs typeface="Calibri Light" panose="020F0302020204030204" pitchFamily="34" charset="0"/>
              </a:defRPr>
            </a:lvl8pPr>
            <a:lvl9pPr marL="0" indent="0" algn="l" defTabSz="914400" rtl="0" eaLnBrk="1" latinLnBrk="0" hangingPunct="1">
              <a:lnSpc>
                <a:spcPct val="120000"/>
              </a:lnSpc>
              <a:spcBef>
                <a:spcPts val="0"/>
              </a:spcBef>
              <a:spcAft>
                <a:spcPts val="0"/>
              </a:spcAft>
              <a:buFont typeface="Arial" panose="020B0604020202020204" pitchFamily="34" charset="0"/>
              <a:buNone/>
              <a:defRPr sz="2800" kern="1200">
                <a:solidFill>
                  <a:schemeClr val="tx2"/>
                </a:solidFill>
                <a:latin typeface="+mj-lt"/>
                <a:ea typeface="+mn-ea"/>
                <a:cs typeface="Calibri Light" panose="020F0302020204030204" pitchFamily="34" charset="0"/>
              </a:defRPr>
            </a:lvl9pPr>
          </a:lstStyle>
          <a:p>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Een drietal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waardegroepen</a:t>
            </a:r>
            <a:r>
              <a:rPr lang="nl-NL" sz="1500">
                <a:solidFill>
                  <a:srgbClr val="48AED0"/>
                </a:solidFill>
                <a:latin typeface="Microsoft JhengHei Light" panose="020B0304030504040204" pitchFamily="34" charset="-120"/>
                <a:ea typeface="Microsoft JhengHei Light" panose="020B0304030504040204" pitchFamily="34" charset="-120"/>
                <a:cs typeface="Calibri Light"/>
              </a:rPr>
              <a:t> als basis voor </a:t>
            </a:r>
            <a:r>
              <a:rPr lang="nl-NL" sz="1500" err="1">
                <a:solidFill>
                  <a:srgbClr val="48AED0"/>
                </a:solidFill>
                <a:latin typeface="Microsoft JhengHei Light" panose="020B0304030504040204" pitchFamily="34" charset="-120"/>
                <a:ea typeface="Microsoft JhengHei Light" panose="020B0304030504040204" pitchFamily="34" charset="-120"/>
                <a:cs typeface="Calibri Light"/>
              </a:rPr>
              <a:t>waardestromen</a:t>
            </a:r>
            <a:endParaRPr lang="nl-NL" sz="1500">
              <a:solidFill>
                <a:srgbClr val="48AED0"/>
              </a:solidFill>
              <a:latin typeface="Microsoft JhengHei Light" panose="020B0304030504040204" pitchFamily="34" charset="-120"/>
              <a:ea typeface="Microsoft JhengHei Light" panose="020B0304030504040204" pitchFamily="34" charset="-120"/>
            </a:endParaRPr>
          </a:p>
        </p:txBody>
      </p:sp>
      <p:graphicFrame>
        <p:nvGraphicFramePr>
          <p:cNvPr id="4" name="Tabel 7">
            <a:extLst>
              <a:ext uri="{FF2B5EF4-FFF2-40B4-BE49-F238E27FC236}">
                <a16:creationId xmlns:a16="http://schemas.microsoft.com/office/drawing/2014/main" id="{66877E33-266F-E503-57BF-8365A65DAA6C}"/>
              </a:ext>
            </a:extLst>
          </p:cNvPr>
          <p:cNvGraphicFramePr>
            <a:graphicFrameLocks noGrp="1"/>
          </p:cNvGraphicFramePr>
          <p:nvPr>
            <p:extLst>
              <p:ext uri="{D42A27DB-BD31-4B8C-83A1-F6EECF244321}">
                <p14:modId xmlns:p14="http://schemas.microsoft.com/office/powerpoint/2010/main" val="2736027799"/>
              </p:ext>
            </p:extLst>
          </p:nvPr>
        </p:nvGraphicFramePr>
        <p:xfrm>
          <a:off x="813308" y="2840174"/>
          <a:ext cx="7508890" cy="1484020"/>
        </p:xfrm>
        <a:graphic>
          <a:graphicData uri="http://schemas.openxmlformats.org/drawingml/2006/table">
            <a:tbl>
              <a:tblPr firstRow="1" bandRow="1">
                <a:tableStyleId>{5C22544A-7EE6-4342-B048-85BDC9FD1C3A}</a:tableStyleId>
              </a:tblPr>
              <a:tblGrid>
                <a:gridCol w="2216181">
                  <a:extLst>
                    <a:ext uri="{9D8B030D-6E8A-4147-A177-3AD203B41FA5}">
                      <a16:colId xmlns:a16="http://schemas.microsoft.com/office/drawing/2014/main" val="3027207389"/>
                    </a:ext>
                  </a:extLst>
                </a:gridCol>
                <a:gridCol w="5292709">
                  <a:extLst>
                    <a:ext uri="{9D8B030D-6E8A-4147-A177-3AD203B41FA5}">
                      <a16:colId xmlns:a16="http://schemas.microsoft.com/office/drawing/2014/main" val="3026702026"/>
                    </a:ext>
                  </a:extLst>
                </a:gridCol>
              </a:tblGrid>
              <a:tr h="269570">
                <a:tc>
                  <a:txBody>
                    <a:bodyPr/>
                    <a:lstStyle/>
                    <a:p>
                      <a:r>
                        <a:rPr lang="nl-NL" sz="1000"/>
                        <a:t>Waardegroep</a:t>
                      </a:r>
                    </a:p>
                  </a:txBody>
                  <a:tcPr/>
                </a:tc>
                <a:tc>
                  <a:txBody>
                    <a:bodyPr/>
                    <a:lstStyle/>
                    <a:p>
                      <a:r>
                        <a:rPr lang="nl-NL" sz="1000"/>
                        <a:t>Omschrijving</a:t>
                      </a:r>
                    </a:p>
                  </a:txBody>
                  <a:tcPr/>
                </a:tc>
                <a:extLst>
                  <a:ext uri="{0D108BD9-81ED-4DB2-BD59-A6C34878D82A}">
                    <a16:rowId xmlns:a16="http://schemas.microsoft.com/office/drawing/2014/main" val="1502774908"/>
                  </a:ext>
                </a:extLst>
              </a:tr>
              <a:tr h="288033">
                <a:tc>
                  <a:txBody>
                    <a:bodyPr/>
                    <a:lstStyle/>
                    <a:p>
                      <a:r>
                        <a:rPr lang="nl-NL" sz="1000" kern="1200" err="1">
                          <a:solidFill>
                            <a:schemeClr val="dk1"/>
                          </a:solidFill>
                          <a:effectLst/>
                          <a:latin typeface="+mn-lt"/>
                          <a:ea typeface="+mn-ea"/>
                          <a:cs typeface="+mn-cs"/>
                        </a:rPr>
                        <a:t>Transportgereed</a:t>
                      </a:r>
                      <a:r>
                        <a:rPr lang="nl-NL" sz="1000" kern="1200">
                          <a:solidFill>
                            <a:schemeClr val="dk1"/>
                          </a:solidFill>
                          <a:effectLst/>
                          <a:latin typeface="+mn-lt"/>
                          <a:ea typeface="+mn-ea"/>
                          <a:cs typeface="+mn-cs"/>
                        </a:rPr>
                        <a:t> </a:t>
                      </a:r>
                      <a:r>
                        <a:rPr lang="nl-NL" sz="1000" b="1" kern="1200">
                          <a:solidFill>
                            <a:schemeClr val="dk1"/>
                          </a:solidFill>
                          <a:effectLst/>
                          <a:latin typeface="+mn-lt"/>
                          <a:ea typeface="+mn-ea"/>
                          <a:cs typeface="+mn-cs"/>
                        </a:rPr>
                        <a:t>energienet</a:t>
                      </a:r>
                      <a:r>
                        <a:rPr lang="nl-NL" sz="1000" kern="1200">
                          <a:solidFill>
                            <a:schemeClr val="dk1"/>
                          </a:solidFill>
                          <a:effectLst/>
                          <a:latin typeface="+mn-lt"/>
                          <a:ea typeface="+mn-ea"/>
                          <a:cs typeface="+mn-cs"/>
                        </a:rPr>
                        <a:t> </a:t>
                      </a:r>
                      <a:endParaRPr lang="nl-NL" sz="1000"/>
                    </a:p>
                  </a:txBody>
                  <a:tcPr/>
                </a:tc>
                <a:tc>
                  <a:txBody>
                    <a:bodyPr/>
                    <a:lstStyle/>
                    <a:p>
                      <a:r>
                        <a:rPr lang="nl-NL" sz="1000" kern="1200">
                          <a:solidFill>
                            <a:schemeClr val="dk1"/>
                          </a:solidFill>
                          <a:effectLst/>
                          <a:latin typeface="+mn-lt"/>
                          <a:ea typeface="+mn-ea"/>
                          <a:cs typeface="+mn-cs"/>
                        </a:rPr>
                        <a:t>Een energienet met voldoende capaciteit en functionaliteit, een passende ligging en aangesloten (en gecontracteerde) afnemers om energie te kunnen transporteren.</a:t>
                      </a:r>
                      <a:endParaRPr lang="nl-NL" sz="1000"/>
                    </a:p>
                  </a:txBody>
                  <a:tcPr/>
                </a:tc>
                <a:extLst>
                  <a:ext uri="{0D108BD9-81ED-4DB2-BD59-A6C34878D82A}">
                    <a16:rowId xmlns:a16="http://schemas.microsoft.com/office/drawing/2014/main" val="721920321"/>
                  </a:ext>
                </a:extLst>
              </a:tr>
              <a:tr h="269570">
                <a:tc>
                  <a:txBody>
                    <a:bodyPr/>
                    <a:lstStyle/>
                    <a:p>
                      <a:r>
                        <a:rPr lang="nl-NL" sz="1000" b="1" kern="1200">
                          <a:solidFill>
                            <a:schemeClr val="dk1"/>
                          </a:solidFill>
                          <a:effectLst/>
                          <a:latin typeface="+mn-lt"/>
                          <a:ea typeface="+mn-ea"/>
                          <a:cs typeface="+mn-cs"/>
                        </a:rPr>
                        <a:t>Energietransport</a:t>
                      </a:r>
                      <a:r>
                        <a:rPr lang="nl-NL" sz="1000" kern="1200">
                          <a:solidFill>
                            <a:schemeClr val="dk1"/>
                          </a:solidFill>
                          <a:effectLst/>
                          <a:latin typeface="+mn-lt"/>
                          <a:ea typeface="+mn-ea"/>
                          <a:cs typeface="+mn-cs"/>
                        </a:rPr>
                        <a:t> </a:t>
                      </a:r>
                      <a:endParaRPr lang="nl-NL" sz="1000"/>
                    </a:p>
                  </a:txBody>
                  <a:tcPr/>
                </a:tc>
                <a:tc>
                  <a:txBody>
                    <a:bodyPr/>
                    <a:lstStyle/>
                    <a:p>
                      <a:r>
                        <a:rPr lang="nl-NL" sz="1000" kern="1200">
                          <a:solidFill>
                            <a:schemeClr val="dk1"/>
                          </a:solidFill>
                          <a:effectLst/>
                          <a:latin typeface="+mn-lt"/>
                          <a:ea typeface="+mn-ea"/>
                          <a:cs typeface="+mn-cs"/>
                        </a:rPr>
                        <a:t>De gewenste hoeveelheid energie op gewenste plaats en tijd.</a:t>
                      </a:r>
                    </a:p>
                  </a:txBody>
                  <a:tcPr/>
                </a:tc>
                <a:extLst>
                  <a:ext uri="{0D108BD9-81ED-4DB2-BD59-A6C34878D82A}">
                    <a16:rowId xmlns:a16="http://schemas.microsoft.com/office/drawing/2014/main" val="1081513168"/>
                  </a:ext>
                </a:extLst>
              </a:tr>
              <a:tr h="398815">
                <a:tc>
                  <a:txBody>
                    <a:bodyPr/>
                    <a:lstStyle/>
                    <a:p>
                      <a:r>
                        <a:rPr lang="nl-NL" sz="1000" b="1" kern="1200">
                          <a:solidFill>
                            <a:schemeClr val="dk1"/>
                          </a:solidFill>
                          <a:effectLst/>
                          <a:latin typeface="+mn-lt"/>
                          <a:ea typeface="+mn-ea"/>
                          <a:cs typeface="+mn-cs"/>
                        </a:rPr>
                        <a:t>Data </a:t>
                      </a:r>
                      <a:r>
                        <a:rPr lang="nl-NL" sz="1000" kern="1200">
                          <a:solidFill>
                            <a:schemeClr val="dk1"/>
                          </a:solidFill>
                          <a:effectLst/>
                          <a:latin typeface="+mn-lt"/>
                          <a:ea typeface="+mn-ea"/>
                          <a:cs typeface="+mn-cs"/>
                        </a:rPr>
                        <a:t>over energienet en -transport </a:t>
                      </a:r>
                      <a:endParaRPr lang="nl-NL" sz="1000"/>
                    </a:p>
                  </a:txBody>
                  <a:tcPr/>
                </a:tc>
                <a:tc>
                  <a:txBody>
                    <a:bodyPr/>
                    <a:lstStyle/>
                    <a:p>
                      <a:r>
                        <a:rPr lang="nl-NL" sz="1000" kern="1200">
                          <a:solidFill>
                            <a:schemeClr val="dk1"/>
                          </a:solidFill>
                          <a:effectLst/>
                          <a:latin typeface="+mn-lt"/>
                          <a:ea typeface="+mn-ea"/>
                          <a:cs typeface="+mn-cs"/>
                        </a:rPr>
                        <a:t>Beschikbare (open) data over het energienet en het – transport ten behoeve van afnemers die deze data in kunnen zetten bij vraagstukken en dienstverlening in het kader van de energietransitie.  </a:t>
                      </a:r>
                    </a:p>
                  </a:txBody>
                  <a:tcPr/>
                </a:tc>
                <a:extLst>
                  <a:ext uri="{0D108BD9-81ED-4DB2-BD59-A6C34878D82A}">
                    <a16:rowId xmlns:a16="http://schemas.microsoft.com/office/drawing/2014/main" val="3039226497"/>
                  </a:ext>
                </a:extLst>
              </a:tr>
            </a:tbl>
          </a:graphicData>
        </a:graphic>
      </p:graphicFrame>
      <p:sp>
        <p:nvSpPr>
          <p:cNvPr id="2" name="Tekstvak 1">
            <a:extLst>
              <a:ext uri="{FF2B5EF4-FFF2-40B4-BE49-F238E27FC236}">
                <a16:creationId xmlns:a16="http://schemas.microsoft.com/office/drawing/2014/main" id="{AE513FF6-A764-91FF-7DFB-1281EEF8BE21}"/>
              </a:ext>
            </a:extLst>
          </p:cNvPr>
          <p:cNvSpPr txBox="1"/>
          <p:nvPr/>
        </p:nvSpPr>
        <p:spPr>
          <a:xfrm>
            <a:off x="5330526" y="2428875"/>
            <a:ext cx="313669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800" i="1">
                <a:cs typeface="Arial"/>
              </a:rPr>
              <a:t>Onderscheid tussen infrastructuur en dienst (energietransport)</a:t>
            </a:r>
          </a:p>
        </p:txBody>
      </p:sp>
    </p:spTree>
    <p:extLst>
      <p:ext uri="{BB962C8B-B14F-4D97-AF65-F5344CB8AC3E}">
        <p14:creationId xmlns:p14="http://schemas.microsoft.com/office/powerpoint/2010/main" val="2752903251"/>
      </p:ext>
    </p:extLst>
  </p:cSld>
  <p:clrMapOvr>
    <a:masterClrMapping/>
  </p:clrMapOvr>
</p:sld>
</file>

<file path=ppt/theme/theme1.xml><?xml version="1.0" encoding="utf-8"?>
<a:theme xmlns:a="http://schemas.openxmlformats.org/drawingml/2006/main" name="Office-thema">
  <a:themeElements>
    <a:clrScheme name="Netbeheer_Nederland_Kleuren">
      <a:dk1>
        <a:srgbClr val="000000"/>
      </a:dk1>
      <a:lt1>
        <a:srgbClr val="FFFFFF"/>
      </a:lt1>
      <a:dk2>
        <a:srgbClr val="002D41"/>
      </a:dk2>
      <a:lt2>
        <a:srgbClr val="939598"/>
      </a:lt2>
      <a:accent1>
        <a:srgbClr val="002D41"/>
      </a:accent1>
      <a:accent2>
        <a:srgbClr val="005F87"/>
      </a:accent2>
      <a:accent3>
        <a:srgbClr val="649BB9"/>
      </a:accent3>
      <a:accent4>
        <a:srgbClr val="00AA78"/>
      </a:accent4>
      <a:accent5>
        <a:srgbClr val="C8D75A"/>
      </a:accent5>
      <a:accent6>
        <a:srgbClr val="C8B49B"/>
      </a:accent6>
      <a:hlink>
        <a:srgbClr val="649BB9"/>
      </a:hlink>
      <a:folHlink>
        <a:srgbClr val="005F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sjabloon Netbeheer Nederland (1)" id="{05589944-0C82-43C5-BBF7-06CBA087887F}" vid="{ED690D8C-33AC-4120-90D5-14E221A8530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DE6DB72C25854290EC97E16B43B069" ma:contentTypeVersion="19" ma:contentTypeDescription="Een nieuw document maken." ma:contentTypeScope="" ma:versionID="2bbb96136b8998f7bd06caa2534307d1">
  <xsd:schema xmlns:xsd="http://www.w3.org/2001/XMLSchema" xmlns:xs="http://www.w3.org/2001/XMLSchema" xmlns:p="http://schemas.microsoft.com/office/2006/metadata/properties" xmlns:ns2="eaffc9ab-06c9-4fd1-be9e-10cf9aff85e0" xmlns:ns3="65263b26-36e8-4400-b55e-2cfd2deca88d" targetNamespace="http://schemas.microsoft.com/office/2006/metadata/properties" ma:root="true" ma:fieldsID="79ba18958ed44f5eb4dbabd21c1d3c4c" ns2:_="" ns3:_="">
    <xsd:import namespace="eaffc9ab-06c9-4fd1-be9e-10cf9aff85e0"/>
    <xsd:import namespace="65263b26-36e8-4400-b55e-2cfd2deca8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ffc9ab-06c9-4fd1-be9e-10cf9aff85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adea860-d3c5-492f-b0ff-4487c0d565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263b26-36e8-4400-b55e-2cfd2deca88d"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6e3d180-c15d-4650-9aa4-82e6927e514c}" ma:internalName="TaxCatchAll" ma:showField="CatchAllData" ma:web="65263b26-36e8-4400-b55e-2cfd2deca88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ffc9ab-06c9-4fd1-be9e-10cf9aff85e0">
      <Terms xmlns="http://schemas.microsoft.com/office/infopath/2007/PartnerControls"/>
    </lcf76f155ced4ddcb4097134ff3c332f>
    <TaxCatchAll xmlns="65263b26-36e8-4400-b55e-2cfd2deca88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F4634F-F406-4125-8621-618DB183B3D1}"/>
</file>

<file path=customXml/itemProps2.xml><?xml version="1.0" encoding="utf-8"?>
<ds:datastoreItem xmlns:ds="http://schemas.openxmlformats.org/officeDocument/2006/customXml" ds:itemID="{0E9CF2DC-C042-47B3-94B2-4023DE1776F9}">
  <ds:schemaRefs>
    <ds:schemaRef ds:uri="http://schemas.microsoft.com/office/2006/documentManagement/types"/>
    <ds:schemaRef ds:uri="http://purl.org/dc/terms/"/>
    <ds:schemaRef ds:uri="http://purl.org/dc/elements/1.1/"/>
    <ds:schemaRef ds:uri="http://schemas.openxmlformats.org/package/2006/metadata/core-properties"/>
    <ds:schemaRef ds:uri="245c1edb-bc94-4549-a776-6d3dc7e5fd9a"/>
    <ds:schemaRef ds:uri="http://purl.org/dc/dcmitype/"/>
    <ds:schemaRef ds:uri="http://www.w3.org/XML/1998/namespace"/>
    <ds:schemaRef ds:uri="http://schemas.microsoft.com/office/infopath/2007/PartnerControls"/>
    <ds:schemaRef ds:uri="f94ee42d-796a-4c74-b5ca-30f32e5db0e3"/>
    <ds:schemaRef ds:uri="http://schemas.microsoft.com/office/2006/metadata/properties"/>
    <ds:schemaRef ds:uri="f983c9dd-e416-4232-a746-40af9facba6b"/>
    <ds:schemaRef ds:uri="cf4f2445-ef02-4789-8813-abca7fe0ccfb"/>
  </ds:schemaRefs>
</ds:datastoreItem>
</file>

<file path=customXml/itemProps3.xml><?xml version="1.0" encoding="utf-8"?>
<ds:datastoreItem xmlns:ds="http://schemas.openxmlformats.org/officeDocument/2006/customXml" ds:itemID="{F2F05715-3188-49DE-A4F2-72E95916F987}">
  <ds:schemaRefs>
    <ds:schemaRef ds:uri="http://schemas.microsoft.com/sharepoint/v3/contenttype/forms"/>
  </ds:schemaRefs>
</ds:datastoreItem>
</file>

<file path=docMetadata/LabelInfo.xml><?xml version="1.0" encoding="utf-8"?>
<clbl:labelList xmlns:clbl="http://schemas.microsoft.com/office/2020/mipLabelMetadata">
  <clbl:label id="{ad89fa4f-e4a0-4ddb-9d18-f7eeec649ffc}" enabled="0" method="" siteId="{ad89fa4f-e4a0-4ddb-9d18-f7eeec649ffc}" removed="1"/>
</clbl:labelList>
</file>

<file path=docProps/app.xml><?xml version="1.0" encoding="utf-8"?>
<Properties xmlns="http://schemas.openxmlformats.org/officeDocument/2006/extended-properties" xmlns:vt="http://schemas.openxmlformats.org/officeDocument/2006/docPropsVTypes">
  <Template/>
  <TotalTime>2000</TotalTime>
  <Words>10328</Words>
  <Application>Microsoft Office PowerPoint</Application>
  <PresentationFormat>Diavoorstelling (16:9)</PresentationFormat>
  <Paragraphs>1878</Paragraphs>
  <Slides>67</Slides>
  <Notes>12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67</vt:i4>
      </vt:variant>
    </vt:vector>
  </HeadingPairs>
  <TitlesOfParts>
    <vt:vector size="76" baseType="lpstr">
      <vt:lpstr>Microsoft JhengHei Light</vt:lpstr>
      <vt:lpstr>Aptos</vt:lpstr>
      <vt:lpstr>Arial</vt:lpstr>
      <vt:lpstr>Calibri</vt:lpstr>
      <vt:lpstr>Calibri Light</vt:lpstr>
      <vt:lpstr>Open Sans</vt:lpstr>
      <vt:lpstr>Segoe UI</vt:lpstr>
      <vt:lpstr>Wingdings</vt:lpstr>
      <vt:lpstr>Office-thema</vt:lpstr>
      <vt:lpstr>Release 2.4 – Het NBility model</vt:lpstr>
      <vt:lpstr>PowerPoint-presentatie</vt:lpstr>
      <vt:lpstr>PowerPoint-presentatie</vt:lpstr>
      <vt:lpstr>PowerPoint-presentatie</vt:lpstr>
      <vt:lpstr>PowerPoint-presentatie</vt:lpstr>
      <vt:lpstr>PowerPoint-presentatie</vt:lpstr>
      <vt:lpstr>PowerPoint-presentatie</vt:lpstr>
      <vt:lpstr>PowerPoint-presentatie</vt:lpstr>
      <vt:lpstr>Externe (primaire/core) waardestromen (1/3)</vt:lpstr>
      <vt:lpstr>PowerPoint-presentatie</vt:lpstr>
      <vt:lpstr>Externe (primaire/core) waardestromen (3/3)</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Bijlagen</vt:lpstr>
      <vt:lpstr>Rationales achter NBility model - generiek</vt:lpstr>
      <vt:lpstr>Rationales achter NBility model - generiek</vt:lpstr>
      <vt:lpstr>Rationales achter NBility model - specifiek</vt:lpstr>
      <vt:lpstr>Rationales achter NBility model - specifiek</vt:lpstr>
      <vt:lpstr>Rationales achter NBility model - bedrijfsobjecten</vt:lpstr>
      <vt:lpstr>Release notes versie 2.4 t.o.v. versie 2.3</vt:lpstr>
      <vt:lpstr>Release notes versie 2.3 t.o.v. versie 2.2 (1/2)</vt:lpstr>
      <vt:lpstr>Release notes versie 2.3 t.o.v. versie 2.2 (2/2)</vt:lpstr>
      <vt:lpstr>Release notes versie 2.2 t.o.v. versie 2.1</vt:lpstr>
      <vt:lpstr>Model aanpassingen in C4 en E6</vt:lpstr>
      <vt:lpstr>Release notes versie 2.1 t.o.v. versie 2.0</vt:lpstr>
      <vt:lpstr>Release notes versie 2.0 t.o.v. versie 1.0</vt:lpstr>
    </vt:vector>
  </TitlesOfParts>
  <Manager/>
  <Company>Netbeheer Nederland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Netbeheer Nederland presentatie</dc:title>
  <dc:subject/>
  <dc:creator>Gebruiker</dc:creator>
  <cp:keywords/>
  <dc:description>Netbeheer Nederland - versie 1 - junl 2018
Ontwerp: Ontwerpwerk
Template: Ton Persoon</dc:description>
  <cp:lastModifiedBy>Lex de Wolff</cp:lastModifiedBy>
  <cp:revision>12</cp:revision>
  <dcterms:created xsi:type="dcterms:W3CDTF">2017-04-18T07:59:26Z</dcterms:created>
  <dcterms:modified xsi:type="dcterms:W3CDTF">2026-06-12T15:48:53Z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0x0101007ADE6DB72C25854290EC97E16B43B069</vt:lpwstr>
  </property>
  <property fmtid="{D5CDD505-2E9C-101B-9397-08002B2CF9AE}" pid="3" name="Order">
    <vt:r8>83800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MSIP_Label_89999a2b-9a21-4e6e-bf76-863fcb82bc91_Enabled">
    <vt:lpwstr>true</vt:lpwstr>
  </property>
  <property fmtid="{D5CDD505-2E9C-101B-9397-08002B2CF9AE}" pid="9" name="MSIP_Label_89999a2b-9a21-4e6e-bf76-863fcb82bc91_SetDate">
    <vt:lpwstr>2021-05-26T13:40:45Z</vt:lpwstr>
  </property>
  <property fmtid="{D5CDD505-2E9C-101B-9397-08002B2CF9AE}" pid="10" name="MSIP_Label_89999a2b-9a21-4e6e-bf76-863fcb82bc91_Method">
    <vt:lpwstr>Standard</vt:lpwstr>
  </property>
  <property fmtid="{D5CDD505-2E9C-101B-9397-08002B2CF9AE}" pid="11" name="MSIP_Label_89999a2b-9a21-4e6e-bf76-863fcb82bc91_Name">
    <vt:lpwstr>Intern</vt:lpwstr>
  </property>
  <property fmtid="{D5CDD505-2E9C-101B-9397-08002B2CF9AE}" pid="12" name="MSIP_Label_89999a2b-9a21-4e6e-bf76-863fcb82bc91_SiteId">
    <vt:lpwstr>40ce6286-0e4a-4500-8bb1-bf46447c5f7f</vt:lpwstr>
  </property>
  <property fmtid="{D5CDD505-2E9C-101B-9397-08002B2CF9AE}" pid="13" name="MSIP_Label_89999a2b-9a21-4e6e-bf76-863fcb82bc91_ActionId">
    <vt:lpwstr>410ad35e-663d-4dc6-8bc0-4f00443abe59</vt:lpwstr>
  </property>
  <property fmtid="{D5CDD505-2E9C-101B-9397-08002B2CF9AE}" pid="14" name="MSIP_Label_89999a2b-9a21-4e6e-bf76-863fcb82bc91_ContentBits">
    <vt:lpwstr>0</vt:lpwstr>
  </property>
  <property fmtid="{D5CDD505-2E9C-101B-9397-08002B2CF9AE}" pid="15" name="StdDataClassificatie">
    <vt:lpwstr>Intern</vt:lpwstr>
  </property>
  <property fmtid="{D5CDD505-2E9C-101B-9397-08002B2CF9AE}" pid="16" name="StdDataClassificatieDoelgroep">
    <vt:lpwstr/>
  </property>
  <property fmtid="{D5CDD505-2E9C-101B-9397-08002B2CF9AE}" pid="17" name="MediaServiceImageTags">
    <vt:lpwstr/>
  </property>
</Properties>
</file>